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2B0B-9BED-4C6B-CBC2-2621D3A01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3CF4-8770-CC70-5F54-0090C9CA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0156-73F4-E5A5-00EE-423A5F3E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705AD-0B90-263E-7A6E-B946EB81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9B07-55B5-F3E0-5361-0FAB42D1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9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8498-822B-0F95-B677-3B06FA06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FC592-0A72-4B68-938A-9F26C6F2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942E-1B64-564F-F7D2-92077CAE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DB64-19AC-6CA6-C941-1639D70B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FC58-A618-518F-E4D2-A1E5C097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7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2438D-81EC-FC98-9695-8FFE91218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C3C9C-9679-7D68-A8F2-092E945DA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8CA2-93B5-C4D7-8CE1-27A2F953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803C-BC2E-1275-1CF7-F7A00A93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EB24-6869-65B5-71D6-A316E583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6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49E5-1D0F-0AB3-53AA-A481E50A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68D1-FD4C-8DC7-51C3-3B32011B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28F98-4F88-85C0-D95D-461C6826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5779-435D-8E54-9F21-282BA44B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AB77-6377-9F86-86CE-E8FFB85E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2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FED3-9D6B-CE11-1C2A-527835E5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49C1C-776F-3FD3-31AF-C74736A6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8214-7073-BC32-D8DB-EB871BC9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BB15-D27C-378B-2055-A11CD62E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EF2B-E9E3-989D-B0D8-31AE6942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4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D6D3-C27D-1BFC-745E-363EEC46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DBD7-D0AF-F695-8471-4ADC6BE7C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FBBF3-6ED2-58B3-5ED4-0C3FE548A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1EF7-DA08-4E89-13BF-FB3462F7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F6189-694D-A7BA-FB0D-64A5685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EF0FA-DFEE-E5AD-56BD-066640C8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9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A41C-57B6-2C74-AA00-175DD52F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D333A-9B05-54F4-C663-6FF36BAD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1A8BF-EC25-FA05-1C47-45E80881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7A98F-E597-2910-C368-0268B4D0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DB211-81A6-B8BD-83A8-A8271E592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90A8D-43B8-FE27-5F18-9AD6CA59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8BB12-E9C1-971A-B8DC-ED67210B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3515E-37BF-15A1-F818-B118058D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A155-7EB4-0BAF-7FEE-BB43BA3D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786C2-B9FC-F4D3-6C13-4C2256D1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DED2E-37A9-375C-FE6D-A8CEE000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C32D3-8E0B-6151-66F6-9A0581B7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5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6CC0F-5A2E-F038-E389-78923494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E7D05-23FA-8534-3A75-F07A9079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8B6C9-3F49-28BE-134E-BFB3B73D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2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2470-1243-B338-E736-90669C1B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F02B-E7FF-E198-6A01-84B86DE0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2D687-8E06-A414-9329-B3E40CE8E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7F98B-35B6-8AD2-678C-A5009DC4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3524F-2CF0-072D-2BB0-0650E922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E3A1-9733-31D7-4B9A-11AD1C75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8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5250-BC13-BAD7-BDEB-E4A9F7D0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63426-8509-AEDD-3185-AB4B78A21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16241-3A38-FA4E-54FE-51AC63547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9F89E-E405-7553-F6FD-612247E1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F78C3-F07A-BECF-5AA2-50D1AA2D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2CB1-65E1-01C3-AB63-52A3872B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1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4782D-C413-286A-B9D8-A67EFEDF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3796-DB63-33CA-D042-AFA8EBCA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FF19-96FD-2A54-D3CF-ACA6BAF80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52C3-61F9-473A-9FFF-0A1129BBED6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8D20-587F-0F04-17F4-C144F0950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3F19-F459-5274-ACCF-88EF2C30C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1F5A-9641-4F96-BF78-9690A91C4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dityamitra5102.github.io/OSL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998A-0576-F534-BC37-688DF6FAA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1835-E84A-41A2-44BA-94E5B379F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48526-DB8E-8861-A11C-A1534290C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D7C4-6735-B11A-3246-95674D14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14E3-42DE-0496-9F2E-E59AA7AD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  <a:p>
            <a:r>
              <a:rPr lang="en-IN" dirty="0"/>
              <a:t>Process Management </a:t>
            </a:r>
          </a:p>
          <a:p>
            <a:r>
              <a:rPr lang="en-IN" dirty="0"/>
              <a:t>Process scheduling </a:t>
            </a:r>
          </a:p>
          <a:p>
            <a:r>
              <a:rPr lang="en-IN" dirty="0"/>
              <a:t>Disk Scheduling </a:t>
            </a:r>
          </a:p>
        </p:txBody>
      </p:sp>
    </p:spTree>
    <p:extLst>
      <p:ext uri="{BB962C8B-B14F-4D97-AF65-F5344CB8AC3E}">
        <p14:creationId xmlns:p14="http://schemas.microsoft.com/office/powerpoint/2010/main" val="95462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5C91-AD3A-D60A-05D9-58E1BFA1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412B-2D04-65FE-2F3A-155ABE06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http://adityamitra5102.github.io/OSLab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75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4D7B3-B2E3-48C2-432D-B3881CFC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4657A1-3929-56EE-00D0-3E296144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38" y="1825625"/>
            <a:ext cx="7911523" cy="4351338"/>
          </a:xfrm>
        </p:spPr>
      </p:pic>
    </p:spTree>
    <p:extLst>
      <p:ext uri="{BB962C8B-B14F-4D97-AF65-F5344CB8AC3E}">
        <p14:creationId xmlns:p14="http://schemas.microsoft.com/office/powerpoint/2010/main" val="54153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92F5-87A2-917F-8770-6461D8D2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E8F10-C420-FA7D-108A-8A78EEE1D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38" y="1825625"/>
            <a:ext cx="7911523" cy="4351338"/>
          </a:xfrm>
        </p:spPr>
      </p:pic>
    </p:spTree>
    <p:extLst>
      <p:ext uri="{BB962C8B-B14F-4D97-AF65-F5344CB8AC3E}">
        <p14:creationId xmlns:p14="http://schemas.microsoft.com/office/powerpoint/2010/main" val="25275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3710-B87E-1242-7C15-312DEC9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886AB-2F08-693F-3D35-7F5D4A34F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970"/>
            <a:ext cx="10515600" cy="4278648"/>
          </a:xfrm>
        </p:spPr>
      </p:pic>
    </p:spTree>
    <p:extLst>
      <p:ext uri="{BB962C8B-B14F-4D97-AF65-F5344CB8AC3E}">
        <p14:creationId xmlns:p14="http://schemas.microsoft.com/office/powerpoint/2010/main" val="49814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4914-F68A-28C1-EC03-FDE7A7FB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060A7-DA30-8A92-C7F1-03C2F035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619" y="1825625"/>
            <a:ext cx="4698761" cy="4351338"/>
          </a:xfrm>
        </p:spPr>
      </p:pic>
    </p:spTree>
    <p:extLst>
      <p:ext uri="{BB962C8B-B14F-4D97-AF65-F5344CB8AC3E}">
        <p14:creationId xmlns:p14="http://schemas.microsoft.com/office/powerpoint/2010/main" val="339767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Project Titles</vt:lpstr>
      <vt:lpstr>Project Link</vt:lpstr>
      <vt:lpstr>Basic Linux Commands</vt:lpstr>
      <vt:lpstr>Process Management</vt:lpstr>
      <vt:lpstr>Process scheduling </vt:lpstr>
      <vt:lpstr>Disk Scheduling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Nagre</dc:creator>
  <cp:lastModifiedBy>Chaitanya Nagre</cp:lastModifiedBy>
  <cp:revision>1</cp:revision>
  <dcterms:created xsi:type="dcterms:W3CDTF">2022-05-21T13:51:31Z</dcterms:created>
  <dcterms:modified xsi:type="dcterms:W3CDTF">2022-05-21T13:52:26Z</dcterms:modified>
</cp:coreProperties>
</file>