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Interactive Business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(Dash + Plotly) | Task 4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business stakeholders with an interactive dashboard.</a:t>
            </a:r>
          </a:p>
          <a:p>
            <a:r>
              <a:t>• Track key KPIs: Sales, Profit, Growth.</a:t>
            </a:r>
          </a:p>
          <a:p>
            <a:r>
              <a:t>• Enable filtering by region and product.</a:t>
            </a:r>
          </a:p>
          <a:p>
            <a:r>
              <a:t>• Show time-series trends and monthly summaries.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</a:t>
            </a:r>
          </a:p>
          <a:p>
            <a:r>
              <a:t>• Dash (Plotly)</a:t>
            </a:r>
          </a:p>
          <a:p>
            <a:r>
              <a:t>• Plotly Express</a:t>
            </a:r>
          </a:p>
          <a:p>
            <a:r>
              <a:t>• Pandas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 for Total Sales, Total Profit, Sales Growth</a:t>
            </a:r>
          </a:p>
          <a:p>
            <a:r>
              <a:t>• Region &amp; Product Filters (Dropdowns)</a:t>
            </a:r>
          </a:p>
          <a:p>
            <a:r>
              <a:t>• Time-Series Line Chart of Sales</a:t>
            </a:r>
          </a:p>
          <a:p>
            <a:r>
              <a:t>• Monthly Summary Bar Chart (Sales &amp; Profit)</a:t>
            </a:r>
          </a:p>
          <a:p>
            <a:r>
              <a:t>• Clean layout with consistent styling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filtered based on Region and Product</a:t>
            </a:r>
          </a:p>
          <a:p>
            <a:r>
              <a:t>• KPIs and charts update in real time</a:t>
            </a:r>
          </a:p>
          <a:p>
            <a:r>
              <a:t>• Dynamic visuals using Plotly</a:t>
            </a:r>
          </a:p>
          <a:p>
            <a:r>
              <a:t>• Simple web server using Dash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Executive Sales Monitoring</a:t>
            </a:r>
          </a:p>
          <a:p>
            <a:r>
              <a:t>• Regional Performance Comparison</a:t>
            </a:r>
          </a:p>
          <a:p>
            <a:r>
              <a:t>• Product Trend Analysis</a:t>
            </a:r>
          </a:p>
          <a:p>
            <a:r>
              <a:t>• Investor Presentations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