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029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7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1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42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BB47AA-DF8D-FA47-AE0C-26AE0BEC5141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BDA6F-3623-8A45-B6D4-6CDEC1E6BF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83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C4A9-39D4-1159-FC59-E163B56EA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099" y="3057860"/>
            <a:ext cx="5362108" cy="742279"/>
          </a:xfrm>
        </p:spPr>
        <p:txBody>
          <a:bodyPr>
            <a:noAutofit/>
          </a:bodyPr>
          <a:lstStyle/>
          <a:p>
            <a:r>
              <a:rPr lang="en-IN" sz="4400" b="1" i="0" u="none" strike="noStrike" dirty="0">
                <a:solidFill>
                  <a:srgbClr val="292929"/>
                </a:solidFill>
                <a:effectLst/>
                <a:latin typeface="sohne"/>
              </a:rPr>
              <a:t>Iris classification</a:t>
            </a:r>
            <a:br>
              <a:rPr lang="en-IN" sz="6000" b="1" i="0" u="none" strike="noStrike" dirty="0">
                <a:solidFill>
                  <a:srgbClr val="292929"/>
                </a:solidFill>
                <a:effectLst/>
                <a:latin typeface="sohne"/>
              </a:rPr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F172-70A2-8CC3-D8F0-B73D13118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156" y="3800139"/>
            <a:ext cx="4459688" cy="742279"/>
          </a:xfrm>
        </p:spPr>
        <p:txBody>
          <a:bodyPr>
            <a:normAutofit fontScale="92500"/>
          </a:bodyPr>
          <a:lstStyle/>
          <a:p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classify the different species of the Iris flower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CC62-A5FA-C453-9AD5-21441F74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5302659"/>
            <a:ext cx="8315658" cy="95113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IRIS Flower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8A8C-93BE-52B3-09D1-7522C17B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9" y="1989165"/>
            <a:ext cx="7772400" cy="2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D9FD5-5F1F-1E6A-B84B-3863B97B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8724" y="1461504"/>
            <a:ext cx="4800600" cy="53785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6A69-AC29-3F8D-0C6D-D0B81B9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4346" y="2170972"/>
            <a:ext cx="4800600" cy="852477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Create the model that can classify the different species of the Iris flower.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AE6C-FACF-329C-6AC1-0F7CD1F61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724" y="3040655"/>
            <a:ext cx="4800600" cy="620015"/>
          </a:xfrm>
        </p:spPr>
        <p:txBody>
          <a:bodyPr/>
          <a:lstStyle/>
          <a:p>
            <a:r>
              <a:rPr lang="en-US" dirty="0"/>
              <a:t>Steps to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06132-BFF2-0642-2B54-08AF88C15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8724" y="3750125"/>
            <a:ext cx="4800600" cy="1703226"/>
          </a:xfrm>
        </p:spPr>
        <p:txBody>
          <a:bodyPr/>
          <a:lstStyle/>
          <a:p>
            <a:r>
              <a:rPr lang="en-IN" dirty="0">
                <a:solidFill>
                  <a:srgbClr val="292929"/>
                </a:solidFill>
                <a:latin typeface="source-serif-pro"/>
              </a:rPr>
              <a:t>C</a:t>
            </a:r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reate the dataset.</a:t>
            </a:r>
          </a:p>
          <a:p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Build the model</a:t>
            </a:r>
          </a:p>
          <a:p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Train the model</a:t>
            </a:r>
          </a:p>
          <a:p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88F27-F958-7B08-549B-4EA8FF1F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77035"/>
            <a:ext cx="6334698" cy="66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3615-62E8-0C52-1E68-2B6B7F5C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4DC0A-BE47-FAFE-E931-2520BF0A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24" y="1359772"/>
            <a:ext cx="2775151" cy="911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2C517-98F2-F2DC-EF37-45A47A2E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75" y="3022995"/>
            <a:ext cx="3242549" cy="1459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9798C-03E0-F82E-56B2-D7DAEF72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24" y="4740599"/>
            <a:ext cx="3242549" cy="174557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EA32CE3-4F55-23EA-9FCA-D6AD11F7A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4899" y="2412152"/>
            <a:ext cx="3307400" cy="793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E78203-13A9-6691-B90D-8B9136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749" y="4065707"/>
            <a:ext cx="3411275" cy="10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0DD1-1E46-C868-ACF6-16DE9E5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840A-B16A-DE0F-5504-21DD1DE9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52112"/>
            <a:ext cx="10178322" cy="3593591"/>
          </a:xfrm>
        </p:spPr>
        <p:txBody>
          <a:bodyPr/>
          <a:lstStyle/>
          <a:p>
            <a:pPr algn="l"/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The data set consists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150 samples</a:t>
            </a:r>
            <a:endParaRPr lang="en-IN" b="0" i="0" u="none" strike="noStrike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3 labels: species of Iris (</a:t>
            </a:r>
            <a:r>
              <a:rPr lang="en-IN" b="1" i="1" u="none" strike="noStrike" dirty="0">
                <a:solidFill>
                  <a:srgbClr val="292929"/>
                </a:solidFill>
                <a:effectLst/>
                <a:latin typeface="source-serif-pro"/>
              </a:rPr>
              <a:t>Iris </a:t>
            </a:r>
            <a:r>
              <a:rPr lang="en-IN" b="1" i="1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setosa</a:t>
            </a:r>
            <a:r>
              <a:rPr lang="en-IN" b="1" i="1" u="none" strike="noStrike" dirty="0">
                <a:solidFill>
                  <a:srgbClr val="292929"/>
                </a:solidFill>
                <a:effectLst/>
                <a:latin typeface="source-serif-pro"/>
              </a:rPr>
              <a:t>, Iris virginica</a:t>
            </a:r>
            <a:r>
              <a:rPr lang="en-IN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 and </a:t>
            </a:r>
            <a:r>
              <a:rPr lang="en-IN" b="1" i="1" u="none" strike="noStrike" dirty="0">
                <a:solidFill>
                  <a:srgbClr val="292929"/>
                </a:solidFill>
                <a:effectLst/>
                <a:latin typeface="source-serif-pro"/>
              </a:rPr>
              <a:t>Iris versicolor</a:t>
            </a:r>
            <a:r>
              <a:rPr lang="en-IN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endParaRPr lang="en-IN" b="0" i="0" u="none" strike="noStrike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4 features: Sepal length, Sepal width, Petal length, Petal Width in cm</a:t>
            </a:r>
            <a:endParaRPr lang="en-IN" b="0" i="0" u="none" strike="noStrike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14C6F-CE52-223A-C89D-79F4AD43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11" y="2860682"/>
            <a:ext cx="4815978" cy="34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3DA1-208E-BDD6-BEAF-3E66FF94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27179-CC5C-EC32-CB25-3EFD4EE2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46" y="1504510"/>
            <a:ext cx="4048985" cy="107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F4BBC-1A9B-B6A3-3CA5-BA843FF6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64" y="2996642"/>
            <a:ext cx="5841948" cy="29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7D35-0E3A-8417-D5B0-BC2022B3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948" y="1231506"/>
            <a:ext cx="10318418" cy="4394988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46565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{CBAECC19-5679-EE4E-92C4-FD225B755F51}tf10001071_mac</Template>
  <TotalTime>41</TotalTime>
  <Words>95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Impact</vt:lpstr>
      <vt:lpstr>sohne</vt:lpstr>
      <vt:lpstr>source-serif-pro</vt:lpstr>
      <vt:lpstr>Badge</vt:lpstr>
      <vt:lpstr>Iris classification </vt:lpstr>
      <vt:lpstr>PowerPoint Presentation</vt:lpstr>
      <vt:lpstr>PowerPoint Presentation</vt:lpstr>
      <vt:lpstr>Important Modules</vt:lpstr>
      <vt:lpstr>Data Set</vt:lpstr>
      <vt:lpstr>Tools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classification </dc:title>
  <dc:creator>PRANAV SAVANI</dc:creator>
  <cp:lastModifiedBy>PRANAV SAVANI</cp:lastModifiedBy>
  <cp:revision>1</cp:revision>
  <dcterms:created xsi:type="dcterms:W3CDTF">2023-06-15T06:43:42Z</dcterms:created>
  <dcterms:modified xsi:type="dcterms:W3CDTF">2023-06-15T07:25:40Z</dcterms:modified>
</cp:coreProperties>
</file>