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EDA5-5FD9-4F0B-918F-42C382165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F37AC-D008-45F9-AA10-FB8AE93EC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0034-6A46-4512-80FF-F8ED2645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F120-375C-4A27-B377-1B566010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7CCD7-61A5-4667-877C-5BE78B64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91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428D-E99E-4D61-9400-7EE8569A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31872-9E14-483F-B821-A918F970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B3EE5-AAB6-4A32-800A-CDEEF7DC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D2BF-54F7-46BA-894F-D8FA0D7B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3C0C-572C-48A0-8523-DB393EB0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6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F5F3D-A816-4B4B-9642-49CF0300D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79D8A-21EA-42DD-AB3C-35BBD84D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D75F-C158-46C0-B766-BC857824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D0EC-2F3D-42A5-8640-E1038FFC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A428-471B-449A-8D22-7179FD84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22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4C0D-0B41-4C73-B67A-119F2CD0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ADCF-DA03-416A-96D4-971A39B0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50A3-987A-49FC-BDA1-D913433B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86F6-D34A-4BCE-99A0-9AC79F7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0F9E-F64F-46EA-9BC9-EF7716AB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20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4468-7C23-474E-9F45-0A1D3496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88648-CF8E-4510-9944-1F938B3A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558A-8CF2-4ABF-BC3D-CA97E9FB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572-F94E-4CD0-A25E-05B81FF0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610D8-F56D-4257-808E-00E4EF8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2A1B-4831-42AD-B272-1C9A9C68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650-17B5-4522-A651-D00F23929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AFBEC-398D-4C97-96B5-9F1FE673D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9634-B460-43AA-9B57-88BB232F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56F9-FEFB-468A-A09F-19476818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F4038-3D9C-482E-B591-CFC2264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ED52-2542-4D64-8D63-35105DF7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737D-6BD4-4D26-B2DA-C414D627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B752E-D522-4EA1-8850-3D8784E0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C407C-C572-409A-8907-1E601B5E1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E063-6440-4326-B9D0-21C97DFB0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BCB03-191A-487C-970C-043D5F90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D21C3-43F6-4FD9-A3CB-511C0805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D6FFF-252B-4080-9EBD-65CCCEF0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5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D46A-C4EB-4D30-B989-EA2F09BA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177E-A387-4E88-A000-2DEB7953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46B4C-7C2D-4517-AFF6-496FF862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99E6-943D-404A-A6CC-C2C3C661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1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B0453-7BB2-48A1-8A97-CF814061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31BBA-64F9-4191-A19D-D0FA52D0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3C87-4AFF-4B80-B2E8-0A08BE41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01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E5A-036A-4046-9B4F-A9A09E3D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DF34-D570-4137-AF69-7830C1A72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B3797-DB3F-4DDD-8CB0-2011C400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F705-2B82-42F5-A278-724B6DD1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6EFF3-AB95-47EF-9699-DF4769C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8BEA-9286-491A-ADD8-0AB5107E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29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49A5-4061-418B-B7C3-98A3C270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E0623-8148-4098-91E6-5F9BAE312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3980-D590-480B-9114-38E26052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2472-C16F-4300-B73B-E32EE7C8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A9D36-768E-47C6-A101-AF60F8FD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63A6-8BD3-431E-8D2B-F367B67A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7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9C43C-1D5F-4910-9507-944D44B0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68AF-F507-40A6-857B-05792E02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65A7-ED5F-437A-BA45-C90DE65CB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6A08-623D-41F1-A7D8-A405305B667F}" type="datetimeFigureOut">
              <a:rPr lang="en-SG" smtClean="0"/>
              <a:t>14/9/2020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8641-2365-4671-A694-E329F170F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8D60-AA1F-454F-B560-526F30C2F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D570-D1B9-44DE-BF90-90182D940E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67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2AED63-EAE4-47BA-B3D5-469F9B80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876300"/>
            <a:ext cx="8567738" cy="40037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7891359-A23A-43D5-9F5F-8967EE1C964D}"/>
              </a:ext>
            </a:extLst>
          </p:cNvPr>
          <p:cNvSpPr/>
          <p:nvPr/>
        </p:nvSpPr>
        <p:spPr>
          <a:xfrm>
            <a:off x="4400549" y="3294546"/>
            <a:ext cx="134454" cy="134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10D9E-481A-4DC6-A185-676C58C2F342}"/>
              </a:ext>
            </a:extLst>
          </p:cNvPr>
          <p:cNvSpPr txBox="1"/>
          <p:nvPr/>
        </p:nvSpPr>
        <p:spPr>
          <a:xfrm>
            <a:off x="987909" y="3294546"/>
            <a:ext cx="1805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If L</a:t>
            </a:r>
          </a:p>
          <a:p>
            <a:r>
              <a:rPr lang="en-SG" dirty="0"/>
              <a:t>Direction = N-&gt;W</a:t>
            </a:r>
          </a:p>
          <a:p>
            <a:r>
              <a:rPr lang="en-SG" dirty="0"/>
              <a:t>If M</a:t>
            </a:r>
          </a:p>
          <a:p>
            <a:r>
              <a:rPr lang="en-SG" dirty="0"/>
              <a:t>X = X – </a:t>
            </a:r>
            <a:r>
              <a:rPr lang="en-SG" dirty="0" err="1"/>
              <a:t>gw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563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Elayidom</dc:creator>
  <cp:lastModifiedBy>Vivek Elayidom</cp:lastModifiedBy>
  <cp:revision>5</cp:revision>
  <dcterms:created xsi:type="dcterms:W3CDTF">2020-09-13T18:56:02Z</dcterms:created>
  <dcterms:modified xsi:type="dcterms:W3CDTF">2020-09-13T19:00:26Z</dcterms:modified>
</cp:coreProperties>
</file>