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8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 txBox="1"/>
          <p:nvPr/>
        </p:nvSpPr>
        <p:spPr>
          <a:xfrm>
            <a:off x="2766560" y="103050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3100" lang="en-US">
                <a:solidFill>
                  <a:srgbClr val="000000"/>
                </a:solidFill>
              </a:rPr>
              <a:t>A</a:t>
            </a:r>
            <a:r>
              <a:rPr altLang="en-IN" b="1" sz="3100" lang="en-US">
                <a:solidFill>
                  <a:srgbClr val="000000"/>
                </a:solidFill>
              </a:rPr>
              <a:t>W</a:t>
            </a:r>
            <a:r>
              <a:rPr altLang="en-IN" b="1" sz="3100" lang="en-US">
                <a:solidFill>
                  <a:srgbClr val="000000"/>
                </a:solidFill>
              </a:rPr>
              <a:t>S</a:t>
            </a:r>
            <a:r>
              <a:rPr altLang="en-IN" b="1" sz="3100" lang="en-US">
                <a:solidFill>
                  <a:srgbClr val="000000"/>
                </a:solidFill>
              </a:rPr>
              <a:t> </a:t>
            </a:r>
            <a:r>
              <a:rPr altLang="en-IN" b="1" sz="3100" lang="en-US">
                <a:solidFill>
                  <a:srgbClr val="000000"/>
                </a:solidFill>
              </a:rPr>
              <a:t>A</a:t>
            </a:r>
            <a:r>
              <a:rPr altLang="en-IN" b="1" sz="3100" lang="en-US">
                <a:solidFill>
                  <a:srgbClr val="000000"/>
                </a:solidFill>
              </a:rPr>
              <a:t>S</a:t>
            </a:r>
            <a:r>
              <a:rPr altLang="en-IN" b="1" sz="3100" lang="en-US">
                <a:solidFill>
                  <a:srgbClr val="000000"/>
                </a:solidFill>
              </a:rPr>
              <a:t>S</a:t>
            </a:r>
            <a:r>
              <a:rPr altLang="en-IN" b="1" sz="3100" lang="en-US">
                <a:solidFill>
                  <a:srgbClr val="000000"/>
                </a:solidFill>
              </a:rPr>
              <a:t>I</a:t>
            </a:r>
            <a:r>
              <a:rPr altLang="en-IN" b="1" sz="3100" lang="en-US">
                <a:solidFill>
                  <a:srgbClr val="000000"/>
                </a:solidFill>
              </a:rPr>
              <a:t>G</a:t>
            </a:r>
            <a:r>
              <a:rPr altLang="en-IN" b="1" sz="3100" lang="en-US">
                <a:solidFill>
                  <a:srgbClr val="000000"/>
                </a:solidFill>
              </a:rPr>
              <a:t>N</a:t>
            </a:r>
            <a:r>
              <a:rPr altLang="en-IN" b="1" sz="3100" lang="en-US">
                <a:solidFill>
                  <a:srgbClr val="000000"/>
                </a:solidFill>
              </a:rPr>
              <a:t>MENT</a:t>
            </a:r>
            <a:endParaRPr b="1" sz="3100" lang="en-GB">
              <a:solidFill>
                <a:srgbClr val="000000"/>
              </a:solidFill>
            </a:endParaRPr>
          </a:p>
        </p:txBody>
      </p:sp>
      <p:sp>
        <p:nvSpPr>
          <p:cNvPr id="1048648" name=""/>
          <p:cNvSpPr txBox="1"/>
          <p:nvPr/>
        </p:nvSpPr>
        <p:spPr>
          <a:xfrm>
            <a:off x="0" y="2425240"/>
            <a:ext cx="7716782" cy="8534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instance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68619" y="1086822"/>
            <a:ext cx="9144000" cy="433464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01080"/>
            <a:ext cx="9144000" cy="569926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S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r</a:t>
            </a:r>
            <a:r>
              <a:rPr altLang="en-IN" lang="en-US"/>
              <a:t>c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1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e</a:t>
            </a:r>
            <a:endParaRPr lang="en-GB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24962"/>
            <a:ext cx="9144000" cy="472927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m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i</a:t>
            </a:r>
            <a:r>
              <a:rPr altLang="en-IN" lang="en-US"/>
              <a:t>r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e</a:t>
            </a:r>
            <a:endParaRPr lang="en-GB"/>
          </a:p>
        </p:txBody>
      </p:sp>
      <p:sp>
        <p:nvSpPr>
          <p:cNvPr id="1048652" name=""/>
          <p:cNvSpPr txBox="1"/>
          <p:nvPr/>
        </p:nvSpPr>
        <p:spPr>
          <a:xfrm>
            <a:off x="3632039" y="11653223"/>
            <a:ext cx="4000000" cy="47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875826"/>
            <a:ext cx="9144000" cy="290672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S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r</a:t>
            </a:r>
            <a:r>
              <a:rPr altLang="en-IN" lang="en-US"/>
              <a:t>c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e</a:t>
            </a: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n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e</a:t>
            </a:r>
            <a:endParaRPr lang="en-GB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7806"/>
            <a:ext cx="9144000" cy="510238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m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e</a:t>
            </a: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n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e</a:t>
            </a:r>
            <a:endParaRPr lang="en-GB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774818"/>
            <a:ext cx="9144000" cy="332245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E</a:t>
            </a:r>
            <a:r>
              <a:rPr altLang="en-IN" lang="en-US"/>
              <a:t>l</a:t>
            </a:r>
            <a:r>
              <a:rPr altLang="en-IN" lang="en-US"/>
              <a:t>a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i</a:t>
            </a:r>
            <a:r>
              <a:rPr altLang="en-IN" lang="en-US"/>
              <a:t>c</a:t>
            </a:r>
            <a:r>
              <a:rPr altLang="en-IN" lang="en-US"/>
              <a:t> </a:t>
            </a:r>
            <a:r>
              <a:rPr altLang="en-IN" lang="en-US"/>
              <a:t>l</a:t>
            </a:r>
            <a:r>
              <a:rPr altLang="en-IN" lang="en-US"/>
              <a:t>o</a:t>
            </a:r>
            <a:r>
              <a:rPr altLang="en-IN" lang="en-US"/>
              <a:t>a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b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e</a:t>
            </a:r>
            <a:r>
              <a:rPr altLang="en-IN" lang="en-US"/>
              <a:t>r</a:t>
            </a:r>
            <a:endParaRPr lang="en-GB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5354" y="1359228"/>
            <a:ext cx="9144000" cy="542316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f</a:t>
            </a:r>
            <a:r>
              <a:rPr altLang="en-IN" lang="en-US"/>
              <a:t> </a:t>
            </a:r>
            <a:r>
              <a:rPr altLang="en-IN" lang="en-US"/>
              <a:t>E</a:t>
            </a:r>
            <a:r>
              <a:rPr altLang="en-IN" lang="en-US"/>
              <a:t>L</a:t>
            </a:r>
            <a:r>
              <a:rPr altLang="en-IN" lang="en-US"/>
              <a:t>B</a:t>
            </a:r>
            <a:endParaRPr lang="en-GB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72384" y="1690688"/>
            <a:ext cx="9241494" cy="491101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3S</dc:creator>
  <dcterms:created xsi:type="dcterms:W3CDTF">2015-05-11T22:30:45Z</dcterms:created>
  <dcterms:modified xsi:type="dcterms:W3CDTF">2020-08-23T18:37:00Z</dcterms:modified>
</cp:coreProperties>
</file>