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5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4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766E-6D16-4F70-938C-788DE889A731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9FA7-4C8A-42C1-B5D4-B5A6B867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test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test to upload via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Rectangle: Single Corner Snipped 3"/>
          <p:cNvSpPr/>
          <p:nvPr/>
        </p:nvSpPr>
        <p:spPr>
          <a:xfrm>
            <a:off x="3007151" y="3120272"/>
            <a:ext cx="3610465" cy="19890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92051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55843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0117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93616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298595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92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1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6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22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test file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 file</dc:title>
  <dc:creator>Vivek Neema</dc:creator>
  <cp:lastModifiedBy>Vivek Neema</cp:lastModifiedBy>
  <cp:revision>1</cp:revision>
  <dcterms:created xsi:type="dcterms:W3CDTF">2016-11-08T05:30:20Z</dcterms:created>
  <dcterms:modified xsi:type="dcterms:W3CDTF">2016-11-08T05:31:40Z</dcterms:modified>
</cp:coreProperties>
</file>