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2" r:id="rId15"/>
    <p:sldId id="271" r:id="rId16"/>
    <p:sldId id="281" r:id="rId17"/>
    <p:sldId id="283" r:id="rId18"/>
    <p:sldId id="284" r:id="rId19"/>
    <p:sldId id="285" r:id="rId20"/>
    <p:sldId id="286" r:id="rId21"/>
    <p:sldId id="287" r:id="rId22"/>
    <p:sldId id="275" r:id="rId23"/>
    <p:sldId id="288" r:id="rId24"/>
    <p:sldId id="294" r:id="rId25"/>
    <p:sldId id="293" r:id="rId26"/>
    <p:sldId id="278" r:id="rId27"/>
    <p:sldId id="277" r:id="rId28"/>
    <p:sldId id="296" r:id="rId29"/>
    <p:sldId id="295" r:id="rId30"/>
    <p:sldId id="290" r:id="rId31"/>
    <p:sldId id="289" r:id="rId32"/>
    <p:sldId id="291" r:id="rId33"/>
    <p:sldId id="292" r:id="rId34"/>
    <p:sldId id="297" r:id="rId35"/>
    <p:sldId id="298" r:id="rId36"/>
    <p:sldId id="299" r:id="rId37"/>
    <p:sldId id="300" r:id="rId38"/>
    <p:sldId id="301" r:id="rId39"/>
    <p:sldId id="28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0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1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6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17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5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0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6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4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9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0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9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7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3CF30B-D3B5-43E7-A704-6F2A718C3E6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90D727-89EC-4E64-8E86-500CA2650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features/cloud-storage/photo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64183B0A-5813-4583-83ED-BAE51B74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7338"/>
            <a:ext cx="60960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  <a:b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 Five Sharing</a:t>
            </a: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7EC103A-621C-45F8-BB04-3A118384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3986213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 Patel Vivek D.</a:t>
            </a:r>
          </a:p>
          <a:p>
            <a:pPr algn="ctr" eaLnBrk="1" hangingPunct="1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(2016095900000475)</a:t>
            </a:r>
            <a:endParaRPr lang="en-US" altLang="en-US" sz="2400" dirty="0">
              <a:latin typeface="Adobe Naskh Medium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latin typeface="Adobe Naskh Medium"/>
                <a:cs typeface="Times New Roman" panose="02020603050405020304" pitchFamily="18" charset="0"/>
              </a:rPr>
              <a:t>Patel Priya S.</a:t>
            </a:r>
          </a:p>
          <a:p>
            <a:pPr algn="ctr"/>
            <a:r>
              <a:rPr lang="en-US" sz="2400" baseline="0" dirty="0">
                <a:latin typeface="+mj-lt"/>
                <a:cs typeface="Calibri Light" panose="020F0302020204030204" pitchFamily="34" charset="0"/>
              </a:rPr>
              <a:t>(2016095900000606)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F3CEB8F-97D8-45DF-8237-5EB72C03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2835275"/>
            <a:ext cx="32083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Dr.Tulsidas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Nakrani </a:t>
            </a:r>
          </a:p>
          <a:p>
            <a:pPr algn="ctr"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Chetan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b="1" dirty="0">
              <a:latin typeface="Adobe Naskh Medium"/>
              <a:ea typeface="Adobe Naskh Medium"/>
              <a:cs typeface="Adobe Naskh Medium"/>
            </a:endParaRPr>
          </a:p>
          <a:p>
            <a:pPr eaLnBrk="1" hangingPunct="1"/>
            <a:r>
              <a:rPr lang="en-US" altLang="en-US" dirty="0">
                <a:latin typeface="Adobe Naskh Medium"/>
                <a:ea typeface="Adobe Naskh Medium"/>
                <a:cs typeface="Adobe Naskh Medium"/>
              </a:rPr>
              <a:t>   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C3B26-38C2-4B38-A6B2-F857E7245214}"/>
              </a:ext>
            </a:extLst>
          </p:cNvPr>
          <p:cNvSpPr/>
          <p:nvPr/>
        </p:nvSpPr>
        <p:spPr>
          <a:xfrm>
            <a:off x="874713" y="5408613"/>
            <a:ext cx="10425112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Computer Application(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College Of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Engineering,Visnagar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defRPr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Sankalchand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Patel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University,Visnagar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25F045-2969-4119-8C20-D723C55C2F02}"/>
              </a:ext>
            </a:extLst>
          </p:cNvPr>
          <p:cNvSpPr/>
          <p:nvPr/>
        </p:nvSpPr>
        <p:spPr>
          <a:xfrm>
            <a:off x="5267325" y="2173288"/>
            <a:ext cx="20224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spc="150" baseline="30000" dirty="0">
                <a:ln w="11430"/>
                <a:latin typeface="Times New Roman" pitchFamily="18" charset="0"/>
                <a:cs typeface="Times New Roman" pitchFamily="18" charset="0"/>
              </a:rPr>
              <a:t>Group No</a:t>
            </a:r>
            <a:r>
              <a:rPr lang="en-US" sz="32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spc="150" baseline="30000" dirty="0">
                <a:ln w="11430"/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3200" b="1" spc="150" dirty="0">
                <a:ln w="11430"/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F85FD-A6EB-43C9-BE87-408D9FC833A7}"/>
              </a:ext>
            </a:extLst>
          </p:cNvPr>
          <p:cNvSpPr/>
          <p:nvPr/>
        </p:nvSpPr>
        <p:spPr>
          <a:xfrm>
            <a:off x="1395413" y="2260600"/>
            <a:ext cx="286067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MCA  SEM 6</a:t>
            </a:r>
            <a:r>
              <a:rPr lang="en-US" sz="2600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spc="150" baseline="3000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pc="150" baseline="3000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0" descr="https://tse3.mm.bing.net/th?id=OIP.sukjj-yLEnd8MUiUHqrcgwHaCZ&amp;pid=Api&amp;P=0&amp;w=469&amp;h=152">
            <a:extLst>
              <a:ext uri="{FF2B5EF4-FFF2-40B4-BE49-F238E27FC236}">
                <a16:creationId xmlns:a16="http://schemas.microsoft.com/office/drawing/2014/main" id="{194A38A7-021A-46F1-996A-81018E88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835275"/>
            <a:ext cx="4157663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F2662-39E8-40DD-9387-65799EB6015E}"/>
              </a:ext>
            </a:extLst>
          </p:cNvPr>
          <p:cNvSpPr/>
          <p:nvPr/>
        </p:nvSpPr>
        <p:spPr>
          <a:xfrm>
            <a:off x="2076409" y="243362"/>
            <a:ext cx="7873339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 DICTIONARY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ACD4E5-669F-4F4D-A29E-9B23B17F6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75712"/>
              </p:ext>
            </p:extLst>
          </p:nvPr>
        </p:nvGraphicFramePr>
        <p:xfrm>
          <a:off x="3589338" y="1360488"/>
          <a:ext cx="4449762" cy="54448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00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List Of Tables</a:t>
                      </a:r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tbl_user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tbl_login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tbl_post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    </a:t>
                      </a:r>
                      <a:r>
                        <a:rPr lang="en-IN" sz="1800" dirty="0" err="1"/>
                        <a:t>tbl_package_payments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tbl_package_booking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tbl_messages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tbl_comments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tbl_contact_us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75690818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tbl_subscribe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404083486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tbl_Likes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3817766481"/>
                  </a:ext>
                </a:extLst>
              </a:tr>
              <a:tr h="32708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tbl_feedback</a:t>
                      </a:r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28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tbl_FAQs</a:t>
                      </a:r>
                      <a:endParaRPr lang="en-IN" sz="1800"/>
                    </a:p>
                    <a:p>
                      <a:pPr algn="ctr"/>
                      <a:endParaRPr lang="en-IN" sz="1800" dirty="0"/>
                    </a:p>
                  </a:txBody>
                  <a:tcPr marL="91452" marR="91452"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97227"/>
              </p:ext>
            </p:extLst>
          </p:nvPr>
        </p:nvGraphicFramePr>
        <p:xfrm>
          <a:off x="1119333" y="1177926"/>
          <a:ext cx="9908885" cy="518840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first_name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first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last_name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last name.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user_image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image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683966920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xender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xender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88962656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mobile Number.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795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password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city.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address.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 err="1">
                          <a:solidFill>
                            <a:srgbClr val="000000"/>
                          </a:solidFill>
                          <a:effectLst/>
                        </a:rPr>
                        <a:t>otp</a:t>
                      </a:r>
                      <a:endParaRPr lang="en-IN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int(6)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otp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623">
                <a:tc>
                  <a:txBody>
                    <a:bodyPr/>
                    <a:lstStyle/>
                    <a:p>
                      <a:r>
                        <a:rPr lang="en-IN" i="0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A0AC5E-D759-42A1-8631-40868D98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19" y="76199"/>
            <a:ext cx="7102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No:- 2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tbl_login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Log in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9F2BF6-C111-4768-974E-171D2FDA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87857"/>
              </p:ext>
            </p:extLst>
          </p:nvPr>
        </p:nvGraphicFramePr>
        <p:xfrm>
          <a:off x="304800" y="1143000"/>
          <a:ext cx="11582400" cy="50292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Field Name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Type/Size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Constraints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login_id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login id.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baseline="0" dirty="0">
                          <a:effectLst/>
                        </a:rPr>
                        <a:t> email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password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type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+mj-lt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7332514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+mn-lt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94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B6AE6C-8159-41C3-A0E4-3C77478F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404" y="-36874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Post like Photos and Videos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1DE0E4-8E35-4565-AD76-E5907085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935182"/>
              </p:ext>
            </p:extLst>
          </p:nvPr>
        </p:nvGraphicFramePr>
        <p:xfrm>
          <a:off x="830118" y="1441087"/>
          <a:ext cx="10531764" cy="532406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3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 Id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186891713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likes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</a:t>
                      </a:r>
                      <a:r>
                        <a:rPr lang="en-IN" sz="1800">
                          <a:effectLst/>
                        </a:rPr>
                        <a:t>contains Likes</a:t>
                      </a: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2471021090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955939969"/>
                  </a:ext>
                </a:extLst>
              </a:tr>
              <a:tr h="62580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type.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3003334559"/>
                  </a:ext>
                </a:extLst>
              </a:tr>
              <a:tr h="62109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title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634377585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post_caption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post caption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11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5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0F773-DEF7-4141-802C-CF6CB988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No:-4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packages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77265"/>
              </p:ext>
            </p:extLst>
          </p:nvPr>
        </p:nvGraphicFramePr>
        <p:xfrm>
          <a:off x="368300" y="1569200"/>
          <a:ext cx="10549083" cy="50461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0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8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package_price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 price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description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8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package_title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title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7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package_size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size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4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package_startdate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startdate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package_enddate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datetime(6)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 </a:t>
                      </a:r>
                      <a:r>
                        <a:rPr lang="en-IN" sz="1800" dirty="0" err="1">
                          <a:effectLst/>
                        </a:rPr>
                        <a:t>enddate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975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duration.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76643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3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90437"/>
              </p:ext>
            </p:extLst>
          </p:nvPr>
        </p:nvGraphicFramePr>
        <p:xfrm>
          <a:off x="368300" y="1688810"/>
          <a:ext cx="10368973" cy="32373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3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7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booking_id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booking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8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user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2154468842"/>
                  </a:ext>
                </a:extLst>
              </a:tr>
              <a:tr h="63521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payment_status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status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34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</a:t>
                      </a:r>
                      <a:r>
                        <a:rPr lang="en-IN" sz="1800" baseline="0" dirty="0">
                          <a:effectLst/>
                        </a:rPr>
                        <a:t>s timestamp 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No:-6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tbl_Packagebooking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package booking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37916"/>
              </p:ext>
            </p:extLst>
          </p:nvPr>
        </p:nvGraphicFramePr>
        <p:xfrm>
          <a:off x="368300" y="1800370"/>
          <a:ext cx="10798463" cy="32434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payments_id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payment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user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package_id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package</a:t>
                      </a:r>
                      <a:r>
                        <a:rPr lang="en-IN" sz="1800" baseline="0" dirty="0">
                          <a:effectLst/>
                        </a:rPr>
                        <a:t> id.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card_no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card</a:t>
                      </a:r>
                      <a:r>
                        <a:rPr lang="en-IN" sz="1800" baseline="0" dirty="0">
                          <a:effectLst/>
                        </a:rPr>
                        <a:t> No.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expire_date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expire</a:t>
                      </a:r>
                      <a:r>
                        <a:rPr lang="en-IN" sz="1800" baseline="0" dirty="0">
                          <a:effectLst/>
                        </a:rPr>
                        <a:t> date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1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timestamp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75" y="46044"/>
            <a:ext cx="906664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No:-5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tbl_PackagePayments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tbl_Package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payments details.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FD2FA9-B0E6-4594-B359-AB808C2C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22393"/>
              </p:ext>
            </p:extLst>
          </p:nvPr>
        </p:nvGraphicFramePr>
        <p:xfrm>
          <a:off x="368300" y="1688810"/>
          <a:ext cx="10562936" cy="324340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4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97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messages_id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</a:t>
                      </a:r>
                      <a:r>
                        <a:rPr lang="en-IN" sz="1800" baseline="0" dirty="0">
                          <a:effectLst/>
                        </a:rPr>
                        <a:t> messages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88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75220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5773BE-434A-4904-9337-ABC49C64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57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No:-7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tbl_Messages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Messages.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46541"/>
              </p:ext>
            </p:extLst>
          </p:nvPr>
        </p:nvGraphicFramePr>
        <p:xfrm>
          <a:off x="368300" y="1537133"/>
          <a:ext cx="10729190" cy="351085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0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1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892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comments_id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comments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Foreign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user id.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488275967"/>
                  </a:ext>
                </a:extLst>
              </a:tr>
              <a:tr h="54526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Post_id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 field contains user post.</a:t>
                      </a: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1595555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comment.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6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No:-8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tbl_Comments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Comments_id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Description:-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comments.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9328"/>
              </p:ext>
            </p:extLst>
          </p:nvPr>
        </p:nvGraphicFramePr>
        <p:xfrm>
          <a:off x="368300" y="1537133"/>
          <a:ext cx="10798463" cy="374047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1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4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contact_id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contact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full</a:t>
                      </a:r>
                      <a:r>
                        <a:rPr lang="en-IN" sz="1800" baseline="0" dirty="0">
                          <a:effectLst/>
                        </a:rPr>
                        <a:t> name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varchar(60)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subject.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mobile_no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This</a:t>
                      </a:r>
                      <a:r>
                        <a:rPr lang="en-IN" sz="1800" baseline="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field contains mobile no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3210767004"/>
                  </a:ext>
                </a:extLst>
              </a:tr>
              <a:tr h="45021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messages.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No:-9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tbl_ContactUs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contact details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1FE635-52ED-4BE5-B10F-8DD1DE9B4C43}"/>
              </a:ext>
            </a:extLst>
          </p:cNvPr>
          <p:cNvSpPr/>
          <p:nvPr/>
        </p:nvSpPr>
        <p:spPr>
          <a:xfrm>
            <a:off x="3591421" y="-10027"/>
            <a:ext cx="5009261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8C848BE-939B-46D3-AA1C-AF90F9897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532658"/>
              </p:ext>
            </p:extLst>
          </p:nvPr>
        </p:nvGraphicFramePr>
        <p:xfrm>
          <a:off x="1382713" y="846138"/>
          <a:ext cx="9785350" cy="56775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3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Title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+mj-lt"/>
                          <a:cs typeface="Calibri Light" panose="020F0302020204030204" pitchFamily="34" charset="0"/>
                        </a:rPr>
                        <a:t>Hi Five Sharing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Project Definition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Using This system User can upload and view photos and videos of another user, user also can comments and like videos and photos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1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Objective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j-lt"/>
                          <a:cs typeface="Calibri Light" panose="020F0302020204030204" pitchFamily="34" charset="0"/>
                        </a:rPr>
                        <a:t>objective of this website is to create a network through which users can communicate with each other and also they can also book packages online</a:t>
                      </a:r>
                      <a:endParaRPr lang="en-IN" sz="18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+mj-lt"/>
                          <a:cs typeface="Calibri Light" panose="020F0302020204030204" pitchFamily="34" charset="0"/>
                        </a:rPr>
                        <a:t>External</a:t>
                      </a:r>
                      <a:r>
                        <a:rPr lang="en-US" sz="1800" b="1" baseline="0" dirty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  <a:cs typeface="Calibri Light" panose="020F0302020204030204" pitchFamily="34" charset="0"/>
                        </a:rPr>
                        <a:t>Mr. </a:t>
                      </a:r>
                      <a:r>
                        <a:rPr lang="en-US" sz="2000" dirty="0" err="1">
                          <a:latin typeface="+mj-lt"/>
                          <a:cs typeface="Calibri Light" panose="020F0302020204030204" pitchFamily="34" charset="0"/>
                        </a:rPr>
                        <a:t>Chetan</a:t>
                      </a: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  <a:cs typeface="Calibri Light" panose="020F0302020204030204" pitchFamily="34" charset="0"/>
                        </a:rPr>
                        <a:t>Soni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7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Internal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Project Guide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err="1">
                          <a:latin typeface="+mj-lt"/>
                          <a:cs typeface="Calibri Light" panose="020F0302020204030204" pitchFamily="34" charset="0"/>
                        </a:rPr>
                        <a:t>Dr.Tulsidas</a:t>
                      </a:r>
                      <a:r>
                        <a:rPr lang="en-US" altLang="en-US" sz="2000" dirty="0">
                          <a:latin typeface="+mj-lt"/>
                          <a:cs typeface="Calibri Light" panose="020F0302020204030204" pitchFamily="34" charset="0"/>
                        </a:rPr>
                        <a:t> Nakrani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Size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TWO MEMBER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Team Member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Vivek D. (2016095900000475)</a:t>
                      </a:r>
                      <a:b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</a:br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1) Patel Priya S. (2016095900000606)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Front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End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PHP (7.4.3)</a:t>
                      </a: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Back End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Tool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My SQL (5.6.17)</a:t>
                      </a:r>
                      <a:endParaRPr lang="en-US" sz="2000" dirty="0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Report Generation Tools</a:t>
                      </a: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MS Office 2016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Operating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System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Window 10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+mj-lt"/>
                          <a:cs typeface="Calibri Light" panose="020F0302020204030204" pitchFamily="34" charset="0"/>
                        </a:rPr>
                        <a:t>Project Duration</a:t>
                      </a:r>
                      <a:r>
                        <a:rPr lang="en-US" sz="1800" b="1" baseline="0">
                          <a:latin typeface="+mj-lt"/>
                          <a:cs typeface="Calibri Light" panose="020F0302020204030204" pitchFamily="34" charset="0"/>
                        </a:rPr>
                        <a:t> </a:t>
                      </a:r>
                      <a:endParaRPr lang="en-US" sz="1800" b="1"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1436" marR="91436" marT="45703" marB="45703"/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+mj-lt"/>
                          <a:cs typeface="Calibri Light" panose="020F0302020204030204" pitchFamily="34" charset="0"/>
                        </a:rPr>
                        <a:t>4 Months</a:t>
                      </a:r>
                    </a:p>
                  </a:txBody>
                  <a:tcPr marL="91436" marR="91436" marT="45703" marB="4570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3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C226AC-4003-457C-98E7-DB55E034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22443"/>
              </p:ext>
            </p:extLst>
          </p:nvPr>
        </p:nvGraphicFramePr>
        <p:xfrm>
          <a:off x="368299" y="1537132"/>
          <a:ext cx="10923155" cy="29378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4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4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76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subscribe_id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subscribe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email_id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email</a:t>
                      </a:r>
                      <a:r>
                        <a:rPr lang="en-IN" sz="1800" baseline="0" dirty="0">
                          <a:effectLst/>
                        </a:rPr>
                        <a:t> id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  <a:endParaRPr lang="en-IN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2544" marR="72544" marT="0" marB="0"/>
                </a:tc>
                <a:extLst>
                  <a:ext uri="{0D108BD9-81ED-4DB2-BD59-A6C34878D82A}">
                    <a16:rowId xmlns:a16="http://schemas.microsoft.com/office/drawing/2014/main" val="128065193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9B600B-663F-4889-B10F-B296590E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6" y="0"/>
            <a:ext cx="77692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No:-10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tbl_Subscribe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Subscribe_id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Table is used to store user Subscription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9" y="0"/>
            <a:ext cx="7340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- 11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tbl_Likes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tbl_Post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likes  information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06236"/>
              </p:ext>
            </p:extLst>
          </p:nvPr>
        </p:nvGraphicFramePr>
        <p:xfrm>
          <a:off x="397164" y="1939636"/>
          <a:ext cx="11176001" cy="440329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likes_id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primary key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likes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post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6175214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like_score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int(5)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not null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like score.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7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46785E-BA21-48C9-956E-996BEC17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840" y="0"/>
            <a:ext cx="79422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- 12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tbl_feedback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feedback_id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feedback details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C330FD-DC34-4FBC-AA8B-34CBACD8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8096"/>
              </p:ext>
            </p:extLst>
          </p:nvPr>
        </p:nvGraphicFramePr>
        <p:xfrm>
          <a:off x="461818" y="1648690"/>
          <a:ext cx="10474325" cy="461962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21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7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Type/Size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Constraints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Description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feedback_id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feedback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</a:rPr>
                        <a:t>user_id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int(3)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responce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responce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4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This field contains timestamp.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3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4B8FFCF-301F-4793-8BEA-0C0CF1F7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597" y="303501"/>
            <a:ext cx="849471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No: - 13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tbl_FAQs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Key:-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faqs_id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Key:-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(References for table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tbl_user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is used to store user questions and answered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C6090C-20AE-40F5-8FC7-7C41A342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94536"/>
              </p:ext>
            </p:extLst>
          </p:nvPr>
        </p:nvGraphicFramePr>
        <p:xfrm>
          <a:off x="397164" y="1939636"/>
          <a:ext cx="11176001" cy="41202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1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Field Name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Type/Size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Constraints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faqs_id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primary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faqs</a:t>
                      </a:r>
                      <a:r>
                        <a:rPr lang="en-IN" sz="1800" dirty="0">
                          <a:effectLst/>
                        </a:rPr>
                        <a:t> id.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user_id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Int(3)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dirty="0">
                          <a:effectLst/>
                        </a:rPr>
                        <a:t>foreign key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1445" marR="91445" marT="0" marB="0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user id.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29983"/>
                  </a:ext>
                </a:extLst>
              </a:tr>
              <a:tr h="78513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questions.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23299"/>
                  </a:ext>
                </a:extLst>
              </a:tr>
              <a:tr h="926673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answeres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not null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This field contains </a:t>
                      </a:r>
                      <a:r>
                        <a:rPr lang="en-IN" sz="1800" dirty="0" err="1">
                          <a:effectLst/>
                        </a:rPr>
                        <a:t>answeres</a:t>
                      </a:r>
                      <a:r>
                        <a:rPr lang="en-IN" sz="1800" dirty="0">
                          <a:effectLst/>
                        </a:rPr>
                        <a:t>.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1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Use Case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98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C68BC-2B4C-4024-B247-C97FE2AB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0"/>
            <a:ext cx="10854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E-R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60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7CB395-DED9-4410-9B4D-898185EC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5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8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A8152-F8F0-4254-86BA-A25E5856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017" y="0"/>
            <a:ext cx="12298017" cy="69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4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6315A47-F217-4D1B-AF15-73E210787EE5}"/>
              </a:ext>
            </a:extLst>
          </p:cNvPr>
          <p:cNvSpPr txBox="1">
            <a:spLocks/>
          </p:cNvSpPr>
          <p:nvPr/>
        </p:nvSpPr>
        <p:spPr>
          <a:xfrm>
            <a:off x="1200150" y="1749425"/>
            <a:ext cx="7623175" cy="4476750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Name:-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NIVAAN INFOTECH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F-42, Tirupati Metro Mall, Near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Shahibaug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	                                                        	         Society, Visnagar-384315.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Website:-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www.nivaaninfotech.com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E-Mail:-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nivaaninfotech@nivaaninfotech.com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Owner:-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Mr. Chetan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About Company:-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Nivaan Infotech Presently Based At Visnagar In North Gujarat Is Dedicated To Provide Quality Based. Satisfactory &amp; Cost Effective Services. We Believe In Implementing Innovation Ideas &amp; Maintaining Quality Standards.</a:t>
            </a:r>
            <a:endParaRPr lang="en-IN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ABD337C9-C6E6-4249-A8E7-49B3C726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1470025"/>
            <a:ext cx="2603500" cy="2693988"/>
          </a:xfrm>
          <a:prstGeom prst="rect">
            <a:avLst/>
          </a:prstGeom>
          <a:ln w="38100" cap="sq">
            <a:solidFill>
              <a:srgbClr val="0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AA176-59E5-4D6D-8C62-F92A74856220}"/>
              </a:ext>
            </a:extLst>
          </p:cNvPr>
          <p:cNvSpPr/>
          <p:nvPr/>
        </p:nvSpPr>
        <p:spPr>
          <a:xfrm>
            <a:off x="1939262" y="561707"/>
            <a:ext cx="751114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Organization Profile</a:t>
            </a:r>
            <a:endParaRPr lang="en-US" sz="44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0764F8-EE06-4D03-8F9B-A6D8E5AACA21}"/>
              </a:ext>
            </a:extLst>
          </p:cNvPr>
          <p:cNvSpPr txBox="1">
            <a:spLocks/>
          </p:cNvSpPr>
          <p:nvPr/>
        </p:nvSpPr>
        <p:spPr>
          <a:xfrm>
            <a:off x="3368675" y="294698"/>
            <a:ext cx="7623175" cy="44767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6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6CE68-72E2-4FEE-9033-20DF661190EC}"/>
              </a:ext>
            </a:extLst>
          </p:cNvPr>
          <p:cNvSpPr/>
          <p:nvPr/>
        </p:nvSpPr>
        <p:spPr>
          <a:xfrm>
            <a:off x="1827026" y="1812243"/>
            <a:ext cx="7873339" cy="323351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Activity 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Diagram 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52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7BBBB-5EFC-468B-A8F1-44601580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6D5632-F059-4CBD-AEDE-AE7AEA90E7CA}"/>
              </a:ext>
            </a:extLst>
          </p:cNvPr>
          <p:cNvSpPr/>
          <p:nvPr/>
        </p:nvSpPr>
        <p:spPr>
          <a:xfrm>
            <a:off x="552407" y="484909"/>
            <a:ext cx="2315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92939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8CD13-73F0-4B9C-999B-186340D59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9"/>
            <a:ext cx="12192000" cy="6470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E813D-B0B6-4DD6-990D-A29073ECBE7E}"/>
              </a:ext>
            </a:extLst>
          </p:cNvPr>
          <p:cNvSpPr/>
          <p:nvPr/>
        </p:nvSpPr>
        <p:spPr>
          <a:xfrm>
            <a:off x="344589" y="512619"/>
            <a:ext cx="2952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140282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FC9A12-FE86-44FA-BEBC-C3ED3FC1E622}"/>
              </a:ext>
            </a:extLst>
          </p:cNvPr>
          <p:cNvSpPr/>
          <p:nvPr/>
        </p:nvSpPr>
        <p:spPr>
          <a:xfrm>
            <a:off x="3309147" y="1983950"/>
            <a:ext cx="55737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US" sz="5400" b="1" dirty="0">
                <a:solidFill>
                  <a:srgbClr val="00B050"/>
                </a:solidFill>
              </a:rPr>
              <a:t> 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Diagram</a:t>
            </a:r>
          </a:p>
          <a:p>
            <a:pPr algn="just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      (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Admin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406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514852-2048-41FE-97E6-68F222DD88B2}"/>
              </a:ext>
            </a:extLst>
          </p:cNvPr>
          <p:cNvSpPr/>
          <p:nvPr/>
        </p:nvSpPr>
        <p:spPr>
          <a:xfrm>
            <a:off x="761667" y="196948"/>
            <a:ext cx="156754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F49E2-EC18-4776-B7CD-C1B5F1C8AC9B}"/>
              </a:ext>
            </a:extLst>
          </p:cNvPr>
          <p:cNvSpPr txBox="1"/>
          <p:nvPr/>
        </p:nvSpPr>
        <p:spPr>
          <a:xfrm>
            <a:off x="787023" y="1688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71E05-E636-4D43-8E73-83402CDFFB56}"/>
              </a:ext>
            </a:extLst>
          </p:cNvPr>
          <p:cNvSpPr/>
          <p:nvPr/>
        </p:nvSpPr>
        <p:spPr>
          <a:xfrm>
            <a:off x="4572001" y="76200"/>
            <a:ext cx="161979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D05DC-7793-48E4-9095-73164DF0D83C}"/>
              </a:ext>
            </a:extLst>
          </p:cNvPr>
          <p:cNvSpPr/>
          <p:nvPr/>
        </p:nvSpPr>
        <p:spPr>
          <a:xfrm>
            <a:off x="8636002" y="76200"/>
            <a:ext cx="1631407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49B1A-2C09-4144-9726-98B38B6A9E7F}"/>
              </a:ext>
            </a:extLst>
          </p:cNvPr>
          <p:cNvSpPr/>
          <p:nvPr/>
        </p:nvSpPr>
        <p:spPr>
          <a:xfrm>
            <a:off x="1422400" y="838200"/>
            <a:ext cx="203200" cy="548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6C0B2-6957-4F6A-9DBE-57E09722DF13}"/>
              </a:ext>
            </a:extLst>
          </p:cNvPr>
          <p:cNvSpPr/>
          <p:nvPr/>
        </p:nvSpPr>
        <p:spPr>
          <a:xfrm>
            <a:off x="5486398" y="795997"/>
            <a:ext cx="175065" cy="568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16C7DB-4D60-44FF-A8B6-97C0B436713D}"/>
              </a:ext>
            </a:extLst>
          </p:cNvPr>
          <p:cNvSpPr/>
          <p:nvPr/>
        </p:nvSpPr>
        <p:spPr>
          <a:xfrm>
            <a:off x="9550400" y="8382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F0C11-730E-4CAD-A9A6-1570DDDDDB71}"/>
              </a:ext>
            </a:extLst>
          </p:cNvPr>
          <p:cNvCxnSpPr/>
          <p:nvPr/>
        </p:nvCxnSpPr>
        <p:spPr>
          <a:xfrm rot="5400000">
            <a:off x="1372129" y="6852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F4CE00-97E5-4A23-B409-82DB287B922F}"/>
              </a:ext>
            </a:extLst>
          </p:cNvPr>
          <p:cNvCxnSpPr/>
          <p:nvPr/>
        </p:nvCxnSpPr>
        <p:spPr>
          <a:xfrm>
            <a:off x="1625600" y="912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67C12C-142B-4071-B1D0-9477C52D6936}"/>
              </a:ext>
            </a:extLst>
          </p:cNvPr>
          <p:cNvSpPr txBox="1"/>
          <p:nvPr/>
        </p:nvSpPr>
        <p:spPr>
          <a:xfrm>
            <a:off x="2844800" y="622166"/>
            <a:ext cx="132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C75D2A-32CE-41F3-A3D5-DB4B0FA600DC}"/>
              </a:ext>
            </a:extLst>
          </p:cNvPr>
          <p:cNvCxnSpPr/>
          <p:nvPr/>
        </p:nvCxnSpPr>
        <p:spPr>
          <a:xfrm rot="10800000">
            <a:off x="1625600" y="12176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6B9738-72F3-4B42-8CCB-1F711F2F1AAE}"/>
              </a:ext>
            </a:extLst>
          </p:cNvPr>
          <p:cNvSpPr txBox="1"/>
          <p:nvPr/>
        </p:nvSpPr>
        <p:spPr>
          <a:xfrm>
            <a:off x="2133600" y="942206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authentication of login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FA1BC-3164-46F2-A9E4-7F6A664C29FB}"/>
              </a:ext>
            </a:extLst>
          </p:cNvPr>
          <p:cNvCxnSpPr/>
          <p:nvPr/>
        </p:nvCxnSpPr>
        <p:spPr>
          <a:xfrm>
            <a:off x="1625600" y="14462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197CAC-C74E-49BF-BFAD-423EC016CF08}"/>
              </a:ext>
            </a:extLst>
          </p:cNvPr>
          <p:cNvSpPr txBox="1"/>
          <p:nvPr/>
        </p:nvSpPr>
        <p:spPr>
          <a:xfrm>
            <a:off x="2844800" y="1219205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3F2A0-E04B-443E-9199-EBB0646F0BAA}"/>
              </a:ext>
            </a:extLst>
          </p:cNvPr>
          <p:cNvCxnSpPr/>
          <p:nvPr/>
        </p:nvCxnSpPr>
        <p:spPr>
          <a:xfrm rot="10800000">
            <a:off x="1625600" y="16748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9C5F8F-2BA2-46DB-8FEF-F2721A0DC55F}"/>
              </a:ext>
            </a:extLst>
          </p:cNvPr>
          <p:cNvSpPr txBox="1"/>
          <p:nvPr/>
        </p:nvSpPr>
        <p:spPr>
          <a:xfrm>
            <a:off x="2032000" y="1399406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user detail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C7A139-E6B0-4A57-82D6-32630A188BDC}"/>
              </a:ext>
            </a:extLst>
          </p:cNvPr>
          <p:cNvCxnSpPr/>
          <p:nvPr/>
        </p:nvCxnSpPr>
        <p:spPr>
          <a:xfrm>
            <a:off x="1625600" y="19034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FF801B-AB41-46F1-B5E9-AAA6F533FD33}"/>
              </a:ext>
            </a:extLst>
          </p:cNvPr>
          <p:cNvSpPr txBox="1"/>
          <p:nvPr/>
        </p:nvSpPr>
        <p:spPr>
          <a:xfrm>
            <a:off x="2743200" y="1676403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25883-2663-4477-94FB-B8FB3420900B}"/>
              </a:ext>
            </a:extLst>
          </p:cNvPr>
          <p:cNvCxnSpPr/>
          <p:nvPr/>
        </p:nvCxnSpPr>
        <p:spPr>
          <a:xfrm rot="10800000">
            <a:off x="1625600" y="21336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D60F69-6D68-42DA-A663-0EF14820E665}"/>
              </a:ext>
            </a:extLst>
          </p:cNvPr>
          <p:cNvSpPr txBox="1"/>
          <p:nvPr/>
        </p:nvSpPr>
        <p:spPr>
          <a:xfrm>
            <a:off x="2032000" y="1905003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post detail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065B03-08CA-4EF0-9711-7D467332A6D1}"/>
              </a:ext>
            </a:extLst>
          </p:cNvPr>
          <p:cNvCxnSpPr/>
          <p:nvPr/>
        </p:nvCxnSpPr>
        <p:spPr>
          <a:xfrm>
            <a:off x="1625600" y="243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A80E10-237B-4A8B-8666-7B83A61F9DE7}"/>
              </a:ext>
            </a:extLst>
          </p:cNvPr>
          <p:cNvSpPr txBox="1"/>
          <p:nvPr/>
        </p:nvSpPr>
        <p:spPr>
          <a:xfrm>
            <a:off x="2844800" y="2161402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package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0C7F92-2549-49AE-BB45-8F23E7D9DD84}"/>
              </a:ext>
            </a:extLst>
          </p:cNvPr>
          <p:cNvCxnSpPr/>
          <p:nvPr/>
        </p:nvCxnSpPr>
        <p:spPr>
          <a:xfrm rot="10800000">
            <a:off x="1625600" y="2665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2CDD28-517E-432D-9125-8A69F1AFA1D1}"/>
              </a:ext>
            </a:extLst>
          </p:cNvPr>
          <p:cNvSpPr txBox="1"/>
          <p:nvPr/>
        </p:nvSpPr>
        <p:spPr>
          <a:xfrm>
            <a:off x="1930400" y="2438405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add package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E51567-8185-4866-9718-BEC7657D0132}"/>
              </a:ext>
            </a:extLst>
          </p:cNvPr>
          <p:cNvCxnSpPr/>
          <p:nvPr/>
        </p:nvCxnSpPr>
        <p:spPr>
          <a:xfrm>
            <a:off x="1625600" y="29702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F13531-3060-4966-A6A0-AA78442A4432}"/>
              </a:ext>
            </a:extLst>
          </p:cNvPr>
          <p:cNvCxnSpPr/>
          <p:nvPr/>
        </p:nvCxnSpPr>
        <p:spPr>
          <a:xfrm rot="10800000">
            <a:off x="1625600" y="32750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BF698A-B2B4-4A6A-B884-3632AF02DB77}"/>
              </a:ext>
            </a:extLst>
          </p:cNvPr>
          <p:cNvCxnSpPr/>
          <p:nvPr/>
        </p:nvCxnSpPr>
        <p:spPr>
          <a:xfrm>
            <a:off x="1625600" y="35036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2E9EB-D394-4B9F-BEB6-2F9B0B652D98}"/>
              </a:ext>
            </a:extLst>
          </p:cNvPr>
          <p:cNvCxnSpPr/>
          <p:nvPr/>
        </p:nvCxnSpPr>
        <p:spPr>
          <a:xfrm rot="10800000">
            <a:off x="1625600" y="380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F8359D-1A85-47E7-9E1B-10B46644FC18}"/>
              </a:ext>
            </a:extLst>
          </p:cNvPr>
          <p:cNvCxnSpPr/>
          <p:nvPr/>
        </p:nvCxnSpPr>
        <p:spPr>
          <a:xfrm>
            <a:off x="1625600" y="406020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E926BB-E2D1-4811-A641-145BB770084D}"/>
              </a:ext>
            </a:extLst>
          </p:cNvPr>
          <p:cNvSpPr txBox="1"/>
          <p:nvPr/>
        </p:nvSpPr>
        <p:spPr>
          <a:xfrm>
            <a:off x="2508069" y="2730141"/>
            <a:ext cx="277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package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bookng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F1DAA8-B345-49E6-A32E-D0B9EF8A97DE}"/>
              </a:ext>
            </a:extLst>
          </p:cNvPr>
          <p:cNvCxnSpPr/>
          <p:nvPr/>
        </p:nvCxnSpPr>
        <p:spPr>
          <a:xfrm rot="10800000">
            <a:off x="1625600" y="436500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9A203E-BA0E-4E65-9BE2-7A7C01A1D63B}"/>
              </a:ext>
            </a:extLst>
          </p:cNvPr>
          <p:cNvSpPr txBox="1"/>
          <p:nvPr/>
        </p:nvSpPr>
        <p:spPr>
          <a:xfrm>
            <a:off x="2107475" y="2965273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update package booking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DF5C04-8043-4839-974A-EAAB4E7598A4}"/>
              </a:ext>
            </a:extLst>
          </p:cNvPr>
          <p:cNvCxnSpPr/>
          <p:nvPr/>
        </p:nvCxnSpPr>
        <p:spPr>
          <a:xfrm>
            <a:off x="1639455" y="558000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FEBF4BA-B6BA-4E60-84BE-54CACEF86013}"/>
              </a:ext>
            </a:extLst>
          </p:cNvPr>
          <p:cNvSpPr txBox="1"/>
          <p:nvPr/>
        </p:nvSpPr>
        <p:spPr>
          <a:xfrm>
            <a:off x="2233749" y="3748288"/>
            <a:ext cx="3151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82B19-4B8C-46F3-B5CA-9C531EAF258B}"/>
              </a:ext>
            </a:extLst>
          </p:cNvPr>
          <p:cNvCxnSpPr/>
          <p:nvPr/>
        </p:nvCxnSpPr>
        <p:spPr>
          <a:xfrm rot="10800000">
            <a:off x="1625600" y="584262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826B87-A847-493B-871C-58919E892509}"/>
              </a:ext>
            </a:extLst>
          </p:cNvPr>
          <p:cNvSpPr txBox="1"/>
          <p:nvPr/>
        </p:nvSpPr>
        <p:spPr>
          <a:xfrm>
            <a:off x="2133600" y="4035292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add message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F52F40-E84F-4926-AF34-D69DEB7D49EA}"/>
              </a:ext>
            </a:extLst>
          </p:cNvPr>
          <p:cNvCxnSpPr/>
          <p:nvPr/>
        </p:nvCxnSpPr>
        <p:spPr>
          <a:xfrm>
            <a:off x="1639455" y="605043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2F00CF2-5F23-43F7-9AC5-0D6D196E1696}"/>
              </a:ext>
            </a:extLst>
          </p:cNvPr>
          <p:cNvSpPr txBox="1"/>
          <p:nvPr/>
        </p:nvSpPr>
        <p:spPr>
          <a:xfrm>
            <a:off x="2312125" y="5302143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feedback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DCB2AE-484E-423B-8126-7B69AB8B9208}"/>
              </a:ext>
            </a:extLst>
          </p:cNvPr>
          <p:cNvCxnSpPr>
            <a:cxnSpLocks/>
          </p:cNvCxnSpPr>
          <p:nvPr/>
        </p:nvCxnSpPr>
        <p:spPr>
          <a:xfrm flipH="1" flipV="1">
            <a:off x="1625599" y="6278067"/>
            <a:ext cx="3832662" cy="292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690D70-A9BD-4A3A-977A-1DC68EF7C3E3}"/>
              </a:ext>
            </a:extLst>
          </p:cNvPr>
          <p:cNvSpPr txBox="1"/>
          <p:nvPr/>
        </p:nvSpPr>
        <p:spPr>
          <a:xfrm>
            <a:off x="2143760" y="5535092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update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3B0581-C1F7-4469-B3E5-D2DF0E1632B5}"/>
              </a:ext>
            </a:extLst>
          </p:cNvPr>
          <p:cNvSpPr txBox="1"/>
          <p:nvPr/>
        </p:nvSpPr>
        <p:spPr>
          <a:xfrm>
            <a:off x="2534987" y="5788813"/>
            <a:ext cx="2965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CF3DA5-17FD-4DC5-A1D2-CA6F125C1B97}"/>
              </a:ext>
            </a:extLst>
          </p:cNvPr>
          <p:cNvSpPr txBox="1"/>
          <p:nvPr/>
        </p:nvSpPr>
        <p:spPr>
          <a:xfrm>
            <a:off x="2059311" y="6009897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logout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83504A-9CB2-4A95-A2FE-262BD2561C94}"/>
              </a:ext>
            </a:extLst>
          </p:cNvPr>
          <p:cNvCxnSpPr/>
          <p:nvPr/>
        </p:nvCxnSpPr>
        <p:spPr>
          <a:xfrm rot="5400000">
            <a:off x="5435071" y="6852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504E84-7AA0-4010-9FE8-DC43C1916E5F}"/>
              </a:ext>
            </a:extLst>
          </p:cNvPr>
          <p:cNvCxnSpPr/>
          <p:nvPr/>
        </p:nvCxnSpPr>
        <p:spPr>
          <a:xfrm rot="5400000">
            <a:off x="9499071" y="6852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BF47B6-1D9F-4DD1-AA82-81EF38891616}"/>
              </a:ext>
            </a:extLst>
          </p:cNvPr>
          <p:cNvCxnSpPr/>
          <p:nvPr/>
        </p:nvCxnSpPr>
        <p:spPr>
          <a:xfrm>
            <a:off x="5689600" y="9144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C18628-6DD3-48EA-B904-40195A2DD150}"/>
              </a:ext>
            </a:extLst>
          </p:cNvPr>
          <p:cNvSpPr txBox="1"/>
          <p:nvPr/>
        </p:nvSpPr>
        <p:spPr>
          <a:xfrm>
            <a:off x="7315200" y="622166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3F4C88-E641-4C94-AB03-D9AB0FC4E0C8}"/>
              </a:ext>
            </a:extLst>
          </p:cNvPr>
          <p:cNvCxnSpPr/>
          <p:nvPr/>
        </p:nvCxnSpPr>
        <p:spPr>
          <a:xfrm rot="10800000">
            <a:off x="5689600" y="12192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2E9672-3661-4FCC-BC0E-2C87F9095DE3}"/>
              </a:ext>
            </a:extLst>
          </p:cNvPr>
          <p:cNvSpPr txBox="1"/>
          <p:nvPr/>
        </p:nvSpPr>
        <p:spPr>
          <a:xfrm>
            <a:off x="6604000" y="942206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email &amp; password verified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525689-4EF3-4421-AEAF-2943C83CC97F}"/>
              </a:ext>
            </a:extLst>
          </p:cNvPr>
          <p:cNvCxnSpPr/>
          <p:nvPr/>
        </p:nvCxnSpPr>
        <p:spPr>
          <a:xfrm rot="5400000">
            <a:off x="9576329" y="12948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30CBE1-3CA7-4AF7-8752-FDA973ED9DA0}"/>
              </a:ext>
            </a:extLst>
          </p:cNvPr>
          <p:cNvCxnSpPr/>
          <p:nvPr/>
        </p:nvCxnSpPr>
        <p:spPr>
          <a:xfrm>
            <a:off x="5689600" y="141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225A3E-1BA4-4D2C-8235-8D80B5AEA9B5}"/>
              </a:ext>
            </a:extLst>
          </p:cNvPr>
          <p:cNvCxnSpPr/>
          <p:nvPr/>
        </p:nvCxnSpPr>
        <p:spPr>
          <a:xfrm rot="10800000">
            <a:off x="5689600" y="16470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720FEE-C66B-4A4D-8A32-64FA73CB7EFD}"/>
              </a:ext>
            </a:extLst>
          </p:cNvPr>
          <p:cNvSpPr txBox="1"/>
          <p:nvPr/>
        </p:nvSpPr>
        <p:spPr>
          <a:xfrm>
            <a:off x="6096000" y="1371603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response display user detail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A707EE-79E8-46EA-84BC-1775DC0CC4A6}"/>
              </a:ext>
            </a:extLst>
          </p:cNvPr>
          <p:cNvCxnSpPr/>
          <p:nvPr/>
        </p:nvCxnSpPr>
        <p:spPr>
          <a:xfrm>
            <a:off x="5689600" y="19050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464848-9866-47DA-900B-EE001AF79B95}"/>
              </a:ext>
            </a:extLst>
          </p:cNvPr>
          <p:cNvSpPr txBox="1"/>
          <p:nvPr/>
        </p:nvSpPr>
        <p:spPr>
          <a:xfrm>
            <a:off x="6299200" y="164860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 post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7AE69B-4007-4226-BE03-8777566A9E6F}"/>
              </a:ext>
            </a:extLst>
          </p:cNvPr>
          <p:cNvCxnSpPr/>
          <p:nvPr/>
        </p:nvCxnSpPr>
        <p:spPr>
          <a:xfrm rot="10800000">
            <a:off x="5689600" y="213360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8C7D6-F102-4834-9F88-4C4932425567}"/>
              </a:ext>
            </a:extLst>
          </p:cNvPr>
          <p:cNvSpPr txBox="1"/>
          <p:nvPr/>
        </p:nvSpPr>
        <p:spPr>
          <a:xfrm>
            <a:off x="7213600" y="190563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receive post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424A79F-3958-4B34-97C4-580EAA8CE52C}"/>
              </a:ext>
            </a:extLst>
          </p:cNvPr>
          <p:cNvCxnSpPr/>
          <p:nvPr/>
        </p:nvCxnSpPr>
        <p:spPr>
          <a:xfrm>
            <a:off x="5689600" y="243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483B99-CEE1-42C2-8CC0-E4C75D6C78B0}"/>
              </a:ext>
            </a:extLst>
          </p:cNvPr>
          <p:cNvSpPr txBox="1"/>
          <p:nvPr/>
        </p:nvSpPr>
        <p:spPr>
          <a:xfrm>
            <a:off x="6908800" y="2133605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2DCAB2-0FB1-4A5D-B582-09C76189C904}"/>
              </a:ext>
            </a:extLst>
          </p:cNvPr>
          <p:cNvCxnSpPr/>
          <p:nvPr/>
        </p:nvCxnSpPr>
        <p:spPr>
          <a:xfrm rot="10800000">
            <a:off x="5689600" y="26654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D631F9-404E-4474-A863-7EBFB750261A}"/>
              </a:ext>
            </a:extLst>
          </p:cNvPr>
          <p:cNvCxnSpPr/>
          <p:nvPr/>
        </p:nvCxnSpPr>
        <p:spPr>
          <a:xfrm>
            <a:off x="5689600" y="2942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92E5B4-8412-495C-8574-24258D078616}"/>
              </a:ext>
            </a:extLst>
          </p:cNvPr>
          <p:cNvCxnSpPr/>
          <p:nvPr/>
        </p:nvCxnSpPr>
        <p:spPr>
          <a:xfrm rot="10800000">
            <a:off x="5689600" y="320040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E1CB39-3C06-4894-8289-073097A0D1E2}"/>
              </a:ext>
            </a:extLst>
          </p:cNvPr>
          <p:cNvCxnSpPr/>
          <p:nvPr/>
        </p:nvCxnSpPr>
        <p:spPr>
          <a:xfrm>
            <a:off x="5689600" y="34758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5FCE2-F995-48FB-B660-5C31B963520C}"/>
              </a:ext>
            </a:extLst>
          </p:cNvPr>
          <p:cNvCxnSpPr/>
          <p:nvPr/>
        </p:nvCxnSpPr>
        <p:spPr>
          <a:xfrm rot="10800000">
            <a:off x="5663475" y="375448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716D5E9-42AC-44D5-9B69-EDAC425C6C8B}"/>
              </a:ext>
            </a:extLst>
          </p:cNvPr>
          <p:cNvCxnSpPr/>
          <p:nvPr/>
        </p:nvCxnSpPr>
        <p:spPr>
          <a:xfrm>
            <a:off x="5689600" y="4085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C8C033-D955-4083-952F-E3805F3E781E}"/>
              </a:ext>
            </a:extLst>
          </p:cNvPr>
          <p:cNvCxnSpPr/>
          <p:nvPr/>
        </p:nvCxnSpPr>
        <p:spPr>
          <a:xfrm rot="10800000">
            <a:off x="5689600" y="43902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BC19652-76F5-4BCE-AACB-07917D4AF975}"/>
              </a:ext>
            </a:extLst>
          </p:cNvPr>
          <p:cNvSpPr txBox="1"/>
          <p:nvPr/>
        </p:nvSpPr>
        <p:spPr>
          <a:xfrm>
            <a:off x="6197600" y="2926084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update package booking detail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0571E2-2E35-451E-8C5E-2DCC0E2853E0}"/>
              </a:ext>
            </a:extLst>
          </p:cNvPr>
          <p:cNvCxnSpPr/>
          <p:nvPr/>
        </p:nvCxnSpPr>
        <p:spPr>
          <a:xfrm>
            <a:off x="5689600" y="560940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BA0700-76EA-4232-8383-4ED80549BE41}"/>
              </a:ext>
            </a:extLst>
          </p:cNvPr>
          <p:cNvCxnSpPr/>
          <p:nvPr/>
        </p:nvCxnSpPr>
        <p:spPr>
          <a:xfrm rot="10800000">
            <a:off x="5689600" y="5861193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F107EF-6A02-47B8-B903-5FF024AA5D18}"/>
              </a:ext>
            </a:extLst>
          </p:cNvPr>
          <p:cNvSpPr txBox="1"/>
          <p:nvPr/>
        </p:nvSpPr>
        <p:spPr>
          <a:xfrm>
            <a:off x="6807200" y="4036425"/>
            <a:ext cx="233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request add message detail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7DE7DF-0692-4261-AA94-C7ED99FA702E}"/>
              </a:ext>
            </a:extLst>
          </p:cNvPr>
          <p:cNvSpPr txBox="1"/>
          <p:nvPr/>
        </p:nvSpPr>
        <p:spPr>
          <a:xfrm>
            <a:off x="6148220" y="555171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Update feedback detail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297B9A-473A-4D59-9BEF-56835E6AAE10}"/>
              </a:ext>
            </a:extLst>
          </p:cNvPr>
          <p:cNvSpPr/>
          <p:nvPr/>
        </p:nvSpPr>
        <p:spPr>
          <a:xfrm>
            <a:off x="9550400" y="1371600"/>
            <a:ext cx="203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DCCB705-E6F2-4C07-BAEA-8ED8F73997DB}"/>
              </a:ext>
            </a:extLst>
          </p:cNvPr>
          <p:cNvCxnSpPr/>
          <p:nvPr/>
        </p:nvCxnSpPr>
        <p:spPr>
          <a:xfrm rot="5400000">
            <a:off x="9576329" y="1752070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8B1F0F98-D8D5-4708-AD10-873A57CDEB13}"/>
              </a:ext>
            </a:extLst>
          </p:cNvPr>
          <p:cNvSpPr/>
          <p:nvPr/>
        </p:nvSpPr>
        <p:spPr>
          <a:xfrm>
            <a:off x="9550400" y="1815737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16DE2-4D17-422D-B793-4D306930D3CD}"/>
              </a:ext>
            </a:extLst>
          </p:cNvPr>
          <p:cNvSpPr/>
          <p:nvPr/>
        </p:nvSpPr>
        <p:spPr>
          <a:xfrm>
            <a:off x="9550400" y="2362200"/>
            <a:ext cx="203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19B40F-AE12-4AFD-9BB4-29CC6777C0CF}"/>
              </a:ext>
            </a:extLst>
          </p:cNvPr>
          <p:cNvCxnSpPr/>
          <p:nvPr/>
        </p:nvCxnSpPr>
        <p:spPr>
          <a:xfrm rot="5400000">
            <a:off x="5436129" y="64764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D9B9CA-8660-4DF3-92B2-C2E931EF75A7}"/>
              </a:ext>
            </a:extLst>
          </p:cNvPr>
          <p:cNvCxnSpPr/>
          <p:nvPr/>
        </p:nvCxnSpPr>
        <p:spPr>
          <a:xfrm rot="5400000">
            <a:off x="1372129" y="6476473"/>
            <a:ext cx="3048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6B264B6-EB0B-4FF1-BFCD-1BC0C8B6AF01}"/>
              </a:ext>
            </a:extLst>
          </p:cNvPr>
          <p:cNvSpPr txBox="1"/>
          <p:nvPr/>
        </p:nvSpPr>
        <p:spPr>
          <a:xfrm>
            <a:off x="6181635" y="1180015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user detail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178B3D-B907-41F0-BDFD-160574EBE232}"/>
              </a:ext>
            </a:extLst>
          </p:cNvPr>
          <p:cNvSpPr txBox="1"/>
          <p:nvPr/>
        </p:nvSpPr>
        <p:spPr>
          <a:xfrm>
            <a:off x="6502400" y="216140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Add package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3FB0E6-D980-4A1D-A7AE-9995F11AFE83}"/>
              </a:ext>
            </a:extLst>
          </p:cNvPr>
          <p:cNvSpPr txBox="1"/>
          <p:nvPr/>
        </p:nvSpPr>
        <p:spPr>
          <a:xfrm>
            <a:off x="7010400" y="2390006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Request add package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FC53A7-199F-4DED-8B6F-18A0C2DA9BCD}"/>
              </a:ext>
            </a:extLst>
          </p:cNvPr>
          <p:cNvCxnSpPr/>
          <p:nvPr/>
        </p:nvCxnSpPr>
        <p:spPr>
          <a:xfrm rot="5400000">
            <a:off x="9614959" y="2704044"/>
            <a:ext cx="76200" cy="21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DE44F8-B8C7-47A1-AA09-89CEB0D4C632}"/>
              </a:ext>
            </a:extLst>
          </p:cNvPr>
          <p:cNvCxnSpPr/>
          <p:nvPr/>
        </p:nvCxnSpPr>
        <p:spPr>
          <a:xfrm rot="5400000">
            <a:off x="9576329" y="22854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72B89F6-85C3-4466-8A9A-A1B3E937446B}"/>
              </a:ext>
            </a:extLst>
          </p:cNvPr>
          <p:cNvSpPr txBox="1"/>
          <p:nvPr/>
        </p:nvSpPr>
        <p:spPr>
          <a:xfrm>
            <a:off x="6299200" y="2638699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Receive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usre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package booking detail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C3B341-78A3-4D88-B341-582EDDFEBE94}"/>
              </a:ext>
            </a:extLst>
          </p:cNvPr>
          <p:cNvSpPr txBox="1"/>
          <p:nvPr/>
        </p:nvSpPr>
        <p:spPr>
          <a:xfrm>
            <a:off x="6197600" y="3749041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add message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634EAD9-36E5-4636-8C51-CEAF1936C22C}"/>
              </a:ext>
            </a:extLst>
          </p:cNvPr>
          <p:cNvSpPr txBox="1"/>
          <p:nvPr/>
        </p:nvSpPr>
        <p:spPr>
          <a:xfrm>
            <a:off x="6197600" y="5317145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update/save feedback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510DC7-5B5B-40AB-B66E-BD65FCCDE3C8}"/>
              </a:ext>
            </a:extLst>
          </p:cNvPr>
          <p:cNvSpPr/>
          <p:nvPr/>
        </p:nvSpPr>
        <p:spPr>
          <a:xfrm>
            <a:off x="9550400" y="27432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9AB6A32-D575-4DDB-A7D1-2CBB8182F2DF}"/>
              </a:ext>
            </a:extLst>
          </p:cNvPr>
          <p:cNvCxnSpPr>
            <a:stCxn id="86" idx="2"/>
          </p:cNvCxnSpPr>
          <p:nvPr/>
        </p:nvCxnSpPr>
        <p:spPr>
          <a:xfrm rot="5400000">
            <a:off x="9537700" y="3314438"/>
            <a:ext cx="228600" cy="21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5CAD9-FB0E-4E43-A76B-D0F321D728A4}"/>
              </a:ext>
            </a:extLst>
          </p:cNvPr>
          <p:cNvSpPr/>
          <p:nvPr/>
        </p:nvSpPr>
        <p:spPr>
          <a:xfrm>
            <a:off x="9550400" y="34290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7DCD35-69DD-4579-A215-1EEBEBE4597B}"/>
              </a:ext>
            </a:extLst>
          </p:cNvPr>
          <p:cNvCxnSpPr/>
          <p:nvPr/>
        </p:nvCxnSpPr>
        <p:spPr>
          <a:xfrm rot="5400000">
            <a:off x="9576329" y="3885672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16592C-7D08-4734-B105-16A85980BE09}"/>
              </a:ext>
            </a:extLst>
          </p:cNvPr>
          <p:cNvSpPr/>
          <p:nvPr/>
        </p:nvSpPr>
        <p:spPr>
          <a:xfrm>
            <a:off x="9550400" y="3962400"/>
            <a:ext cx="203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C48F856-1EA4-4301-995E-5111D4F6BD85}"/>
              </a:ext>
            </a:extLst>
          </p:cNvPr>
          <p:cNvCxnSpPr/>
          <p:nvPr/>
        </p:nvCxnSpPr>
        <p:spPr>
          <a:xfrm rot="5400000">
            <a:off x="9576329" y="45714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EC1C7E5-3880-4DE7-A102-04CC862CA4DF}"/>
              </a:ext>
            </a:extLst>
          </p:cNvPr>
          <p:cNvSpPr/>
          <p:nvPr/>
        </p:nvSpPr>
        <p:spPr>
          <a:xfrm>
            <a:off x="9550400" y="46482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F28B87C-EAC2-444D-9261-C868C86279D6}"/>
              </a:ext>
            </a:extLst>
          </p:cNvPr>
          <p:cNvCxnSpPr/>
          <p:nvPr/>
        </p:nvCxnSpPr>
        <p:spPr>
          <a:xfrm rot="5400000">
            <a:off x="9576329" y="5104873"/>
            <a:ext cx="1524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3553405-8742-4931-90CA-4F6A78F2E408}"/>
              </a:ext>
            </a:extLst>
          </p:cNvPr>
          <p:cNvSpPr/>
          <p:nvPr/>
        </p:nvSpPr>
        <p:spPr>
          <a:xfrm>
            <a:off x="9550400" y="5181600"/>
            <a:ext cx="203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5F9BFC-56F5-40DF-838F-5D8EF5464268}"/>
              </a:ext>
            </a:extLst>
          </p:cNvPr>
          <p:cNvCxnSpPr/>
          <p:nvPr/>
        </p:nvCxnSpPr>
        <p:spPr>
          <a:xfrm rot="5400000">
            <a:off x="9271529" y="6095473"/>
            <a:ext cx="762000" cy="10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CD9B7E-AD34-41AC-8037-590F2B170D51}"/>
              </a:ext>
            </a:extLst>
          </p:cNvPr>
          <p:cNvCxnSpPr/>
          <p:nvPr/>
        </p:nvCxnSpPr>
        <p:spPr>
          <a:xfrm rot="5400000">
            <a:off x="5511800" y="652780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44CE17-03AB-4E1D-BF04-5FD0DC42FC5C}"/>
              </a:ext>
            </a:extLst>
          </p:cNvPr>
          <p:cNvCxnSpPr/>
          <p:nvPr/>
        </p:nvCxnSpPr>
        <p:spPr>
          <a:xfrm>
            <a:off x="5486400" y="6553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CA33213-303E-4516-8388-9E5534A370A8}"/>
              </a:ext>
            </a:extLst>
          </p:cNvPr>
          <p:cNvCxnSpPr/>
          <p:nvPr/>
        </p:nvCxnSpPr>
        <p:spPr>
          <a:xfrm rot="5400000">
            <a:off x="1447800" y="652780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355CAC4-7D21-4A0A-B869-FB5397AE1DE7}"/>
              </a:ext>
            </a:extLst>
          </p:cNvPr>
          <p:cNvCxnSpPr/>
          <p:nvPr/>
        </p:nvCxnSpPr>
        <p:spPr>
          <a:xfrm>
            <a:off x="1422400" y="6553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4BA155-EB76-48F8-9D53-2302F4F8073E}"/>
              </a:ext>
            </a:extLst>
          </p:cNvPr>
          <p:cNvCxnSpPr/>
          <p:nvPr/>
        </p:nvCxnSpPr>
        <p:spPr>
          <a:xfrm rot="5400000">
            <a:off x="9575800" y="6375400"/>
            <a:ext cx="15240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34E409-BA7A-49AF-B8BE-AAA623D6CFE6}"/>
              </a:ext>
            </a:extLst>
          </p:cNvPr>
          <p:cNvCxnSpPr/>
          <p:nvPr/>
        </p:nvCxnSpPr>
        <p:spPr>
          <a:xfrm>
            <a:off x="9550400" y="64008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91B4EA8-5F44-4350-ADA8-F166AC1AC1E1}"/>
              </a:ext>
            </a:extLst>
          </p:cNvPr>
          <p:cNvSpPr txBox="1"/>
          <p:nvPr/>
        </p:nvSpPr>
        <p:spPr>
          <a:xfrm>
            <a:off x="4876800" y="1524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31452E-0B99-4A7F-B2A6-453C47D8772A}"/>
              </a:ext>
            </a:extLst>
          </p:cNvPr>
          <p:cNvSpPr txBox="1"/>
          <p:nvPr/>
        </p:nvSpPr>
        <p:spPr>
          <a:xfrm>
            <a:off x="8839200" y="1524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dirty="0"/>
              <a:t> 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2BF698-D8A4-45B3-854F-CB19CC65211A}"/>
              </a:ext>
            </a:extLst>
          </p:cNvPr>
          <p:cNvSpPr/>
          <p:nvPr/>
        </p:nvSpPr>
        <p:spPr>
          <a:xfrm>
            <a:off x="374808" y="138167"/>
            <a:ext cx="2032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9F61FD-771E-4C26-84FF-5E5BEC3BCB0F}"/>
              </a:ext>
            </a:extLst>
          </p:cNvPr>
          <p:cNvCxnSpPr/>
          <p:nvPr/>
        </p:nvCxnSpPr>
        <p:spPr>
          <a:xfrm rot="5400000">
            <a:off x="402528" y="366506"/>
            <a:ext cx="1524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345568-9679-4F45-B87E-8D31A0D44112}"/>
              </a:ext>
            </a:extLst>
          </p:cNvPr>
          <p:cNvCxnSpPr/>
          <p:nvPr/>
        </p:nvCxnSpPr>
        <p:spPr>
          <a:xfrm rot="5400000">
            <a:off x="345864" y="455304"/>
            <a:ext cx="15240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8A1A2C-5744-453A-B08B-E823E407DA5F}"/>
              </a:ext>
            </a:extLst>
          </p:cNvPr>
          <p:cNvCxnSpPr/>
          <p:nvPr/>
        </p:nvCxnSpPr>
        <p:spPr>
          <a:xfrm rot="16200000" flipH="1">
            <a:off x="446876" y="468366"/>
            <a:ext cx="152400" cy="1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B8561D1-043E-46C8-A2B9-8CAC87072C51}"/>
              </a:ext>
            </a:extLst>
          </p:cNvPr>
          <p:cNvCxnSpPr/>
          <p:nvPr/>
        </p:nvCxnSpPr>
        <p:spPr>
          <a:xfrm>
            <a:off x="371845" y="353127"/>
            <a:ext cx="20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BF1227B-A88F-4D24-93CF-27207F6B75B7}"/>
              </a:ext>
            </a:extLst>
          </p:cNvPr>
          <p:cNvSpPr/>
          <p:nvPr/>
        </p:nvSpPr>
        <p:spPr>
          <a:xfrm>
            <a:off x="2168435" y="3244338"/>
            <a:ext cx="4859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package payment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F313E77-332F-4840-8C2C-DC8678C35E45}"/>
              </a:ext>
            </a:extLst>
          </p:cNvPr>
          <p:cNvSpPr/>
          <p:nvPr/>
        </p:nvSpPr>
        <p:spPr>
          <a:xfrm>
            <a:off x="5865223" y="3244338"/>
            <a:ext cx="3579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 save payment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43DFE59-9AA6-4C30-BDA9-131D02D48CCF}"/>
              </a:ext>
            </a:extLst>
          </p:cNvPr>
          <p:cNvSpPr/>
          <p:nvPr/>
        </p:nvSpPr>
        <p:spPr>
          <a:xfrm>
            <a:off x="2364377" y="3461660"/>
            <a:ext cx="47248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update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61412A-5400-4D44-A020-6624C316C9F4}"/>
              </a:ext>
            </a:extLst>
          </p:cNvPr>
          <p:cNvSpPr/>
          <p:nvPr/>
        </p:nvSpPr>
        <p:spPr>
          <a:xfrm>
            <a:off x="5930536" y="3461660"/>
            <a:ext cx="32395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Updat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payment detail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27286BC-2D4B-4718-B592-11E86E544908}"/>
              </a:ext>
            </a:extLst>
          </p:cNvPr>
          <p:cNvCxnSpPr/>
          <p:nvPr/>
        </p:nvCxnSpPr>
        <p:spPr>
          <a:xfrm>
            <a:off x="1639450" y="4655347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80E9F4D-5423-479A-BA54-EAA510EB24A0}"/>
              </a:ext>
            </a:extLst>
          </p:cNvPr>
          <p:cNvSpPr txBox="1"/>
          <p:nvPr/>
        </p:nvSpPr>
        <p:spPr>
          <a:xfrm>
            <a:off x="2201280" y="4349779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comment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E7BF7A1-41CD-4C27-96DB-E476CF0CAA38}"/>
              </a:ext>
            </a:extLst>
          </p:cNvPr>
          <p:cNvCxnSpPr/>
          <p:nvPr/>
        </p:nvCxnSpPr>
        <p:spPr>
          <a:xfrm rot="10800000">
            <a:off x="1625595" y="49179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5D6935A-2EAA-49A5-AF7F-AE2925803001}"/>
              </a:ext>
            </a:extLst>
          </p:cNvPr>
          <p:cNvSpPr txBox="1"/>
          <p:nvPr/>
        </p:nvSpPr>
        <p:spPr>
          <a:xfrm>
            <a:off x="2173574" y="4598558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 comment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67A82-545E-4DB3-A12C-9A552DD0D9EF}"/>
              </a:ext>
            </a:extLst>
          </p:cNvPr>
          <p:cNvSpPr txBox="1"/>
          <p:nvPr/>
        </p:nvSpPr>
        <p:spPr>
          <a:xfrm>
            <a:off x="2159716" y="4860599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like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9AA6D7-CD9B-4D50-B003-D5711FF5679B}"/>
              </a:ext>
            </a:extLst>
          </p:cNvPr>
          <p:cNvCxnSpPr/>
          <p:nvPr/>
        </p:nvCxnSpPr>
        <p:spPr>
          <a:xfrm>
            <a:off x="1639450" y="512579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BEFF485-2A86-4C99-96CA-C051B861464D}"/>
              </a:ext>
            </a:extLst>
          </p:cNvPr>
          <p:cNvSpPr txBox="1"/>
          <p:nvPr/>
        </p:nvSpPr>
        <p:spPr>
          <a:xfrm>
            <a:off x="2173573" y="5068420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update/save like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CF96762-C521-4B1B-BA33-85662E5040F0}"/>
              </a:ext>
            </a:extLst>
          </p:cNvPr>
          <p:cNvCxnSpPr/>
          <p:nvPr/>
        </p:nvCxnSpPr>
        <p:spPr>
          <a:xfrm rot="10800000">
            <a:off x="1625595" y="5386627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BE122F9-E869-4CBD-892F-C7017B37CAA7}"/>
              </a:ext>
            </a:extLst>
          </p:cNvPr>
          <p:cNvCxnSpPr/>
          <p:nvPr/>
        </p:nvCxnSpPr>
        <p:spPr>
          <a:xfrm>
            <a:off x="5682976" y="467513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6C75D34-EA8C-42C4-B9DF-EC21A4F8C34B}"/>
              </a:ext>
            </a:extLst>
          </p:cNvPr>
          <p:cNvSpPr txBox="1"/>
          <p:nvPr/>
        </p:nvSpPr>
        <p:spPr>
          <a:xfrm>
            <a:off x="6104040" y="4369659"/>
            <a:ext cx="3072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View/update comment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9D5F466-3C5B-4CAB-B579-A817AAE6A955}"/>
              </a:ext>
            </a:extLst>
          </p:cNvPr>
          <p:cNvCxnSpPr/>
          <p:nvPr/>
        </p:nvCxnSpPr>
        <p:spPr>
          <a:xfrm rot="10800000">
            <a:off x="5682976" y="495342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33CD8A3-F4D6-4BC8-B206-7A8BD4ADBE95}"/>
              </a:ext>
            </a:extLst>
          </p:cNvPr>
          <p:cNvSpPr txBox="1"/>
          <p:nvPr/>
        </p:nvSpPr>
        <p:spPr>
          <a:xfrm>
            <a:off x="6071708" y="4647919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view/update comment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FEC1EB-6AED-4033-AA04-E2E00DE08997}"/>
              </a:ext>
            </a:extLst>
          </p:cNvPr>
          <p:cNvSpPr txBox="1"/>
          <p:nvPr/>
        </p:nvSpPr>
        <p:spPr>
          <a:xfrm>
            <a:off x="6018700" y="4926213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update/save like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438A0DC-3A9F-404A-BB35-42F979973F73}"/>
              </a:ext>
            </a:extLst>
          </p:cNvPr>
          <p:cNvCxnSpPr/>
          <p:nvPr/>
        </p:nvCxnSpPr>
        <p:spPr>
          <a:xfrm>
            <a:off x="5709480" y="519195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CEA50F2-669A-451F-8696-C5764D93F8E0}"/>
              </a:ext>
            </a:extLst>
          </p:cNvPr>
          <p:cNvSpPr txBox="1"/>
          <p:nvPr/>
        </p:nvSpPr>
        <p:spPr>
          <a:xfrm>
            <a:off x="5978937" y="5138245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update/save like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FB0713A-59B8-4F00-AD0B-1E53E9B34C19}"/>
              </a:ext>
            </a:extLst>
          </p:cNvPr>
          <p:cNvCxnSpPr/>
          <p:nvPr/>
        </p:nvCxnSpPr>
        <p:spPr>
          <a:xfrm rot="10800000">
            <a:off x="5643220" y="537749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53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794CC-EA7E-40DC-BC4C-CE0950DDEE67}"/>
              </a:ext>
            </a:extLst>
          </p:cNvPr>
          <p:cNvSpPr/>
          <p:nvPr/>
        </p:nvSpPr>
        <p:spPr>
          <a:xfrm>
            <a:off x="3249409" y="1683015"/>
            <a:ext cx="55737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US" sz="5400" b="1" dirty="0">
                <a:solidFill>
                  <a:srgbClr val="00B050"/>
                </a:solidFill>
              </a:rPr>
              <a:t> 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Diagram</a:t>
            </a:r>
          </a:p>
          <a:p>
            <a:pPr algn="just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       (</a:t>
            </a:r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020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F5802A-BC9F-4087-95EB-F6C1D8FFA11A}"/>
              </a:ext>
            </a:extLst>
          </p:cNvPr>
          <p:cNvSpPr/>
          <p:nvPr/>
        </p:nvSpPr>
        <p:spPr>
          <a:xfrm>
            <a:off x="796835" y="76200"/>
            <a:ext cx="147610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1AAD4-A8FE-4014-8A2D-CCEB31A107A2}"/>
              </a:ext>
            </a:extLst>
          </p:cNvPr>
          <p:cNvSpPr txBox="1"/>
          <p:nvPr/>
        </p:nvSpPr>
        <p:spPr>
          <a:xfrm>
            <a:off x="891821" y="152400"/>
            <a:ext cx="154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9AF04-CB00-41F0-A2A6-18CB15B29C56}"/>
              </a:ext>
            </a:extLst>
          </p:cNvPr>
          <p:cNvSpPr/>
          <p:nvPr/>
        </p:nvSpPr>
        <p:spPr>
          <a:xfrm>
            <a:off x="4572002" y="76200"/>
            <a:ext cx="156754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EB5E8E-E589-4E15-9335-752642AFFF00}"/>
              </a:ext>
            </a:extLst>
          </p:cNvPr>
          <p:cNvSpPr/>
          <p:nvPr/>
        </p:nvSpPr>
        <p:spPr>
          <a:xfrm>
            <a:off x="8739052" y="76200"/>
            <a:ext cx="155448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3E4DF-5937-4D47-BCA9-E90146D1ADF7}"/>
              </a:ext>
            </a:extLst>
          </p:cNvPr>
          <p:cNvSpPr/>
          <p:nvPr/>
        </p:nvSpPr>
        <p:spPr>
          <a:xfrm>
            <a:off x="1402524" y="783608"/>
            <a:ext cx="223076" cy="60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2E434-CB06-42D6-81A6-A9947B009606}"/>
              </a:ext>
            </a:extLst>
          </p:cNvPr>
          <p:cNvSpPr/>
          <p:nvPr/>
        </p:nvSpPr>
        <p:spPr>
          <a:xfrm>
            <a:off x="5500915" y="785885"/>
            <a:ext cx="184199" cy="612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DF651-8923-4C4A-BA02-51632A716DEC}"/>
              </a:ext>
            </a:extLst>
          </p:cNvPr>
          <p:cNvSpPr/>
          <p:nvPr/>
        </p:nvSpPr>
        <p:spPr>
          <a:xfrm>
            <a:off x="9550401" y="838200"/>
            <a:ext cx="220617" cy="1330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A244A-FB9C-4DC4-9FA3-B647AE3D3CF7}"/>
              </a:ext>
            </a:extLst>
          </p:cNvPr>
          <p:cNvCxnSpPr>
            <a:cxnSpLocks/>
          </p:cNvCxnSpPr>
          <p:nvPr/>
        </p:nvCxnSpPr>
        <p:spPr>
          <a:xfrm>
            <a:off x="1612537" y="91224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686417-E632-49DF-8A7A-5C9D9F890C8A}"/>
              </a:ext>
            </a:extLst>
          </p:cNvPr>
          <p:cNvSpPr txBox="1"/>
          <p:nvPr/>
        </p:nvSpPr>
        <p:spPr>
          <a:xfrm>
            <a:off x="2844800" y="66059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registration user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D8A17E-76C9-486F-9598-7C74BE48C171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115135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A161FD-7D84-4AAE-8FFD-1BDDA5A04799}"/>
              </a:ext>
            </a:extLst>
          </p:cNvPr>
          <p:cNvSpPr txBox="1"/>
          <p:nvPr/>
        </p:nvSpPr>
        <p:spPr>
          <a:xfrm>
            <a:off x="2133600" y="86269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confirm registration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086A98-DA61-4AA3-A3BA-07943935F41E}"/>
              </a:ext>
            </a:extLst>
          </p:cNvPr>
          <p:cNvCxnSpPr>
            <a:cxnSpLocks/>
          </p:cNvCxnSpPr>
          <p:nvPr/>
        </p:nvCxnSpPr>
        <p:spPr>
          <a:xfrm>
            <a:off x="1625600" y="13667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215290-DBB0-4444-A621-414588498C9C}"/>
              </a:ext>
            </a:extLst>
          </p:cNvPr>
          <p:cNvSpPr txBox="1"/>
          <p:nvPr/>
        </p:nvSpPr>
        <p:spPr>
          <a:xfrm>
            <a:off x="2844800" y="1113187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login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DF03C-AA4B-4EE0-9E9D-CF4FE59F5516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160855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EBF24A-247D-4AB5-A1FD-B396C2B0840C}"/>
              </a:ext>
            </a:extLst>
          </p:cNvPr>
          <p:cNvSpPr txBox="1"/>
          <p:nvPr/>
        </p:nvSpPr>
        <p:spPr>
          <a:xfrm>
            <a:off x="2032000" y="1319892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authentication of login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C34C5C-5A82-429F-894C-35E98E03B1CB}"/>
              </a:ext>
            </a:extLst>
          </p:cNvPr>
          <p:cNvCxnSpPr>
            <a:cxnSpLocks/>
          </p:cNvCxnSpPr>
          <p:nvPr/>
        </p:nvCxnSpPr>
        <p:spPr>
          <a:xfrm>
            <a:off x="1625600" y="183715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5FE952-26E2-4257-ABBC-230F5B1BAA98}"/>
              </a:ext>
            </a:extLst>
          </p:cNvPr>
          <p:cNvSpPr txBox="1"/>
          <p:nvPr/>
        </p:nvSpPr>
        <p:spPr>
          <a:xfrm>
            <a:off x="2743200" y="1570387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user detail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8B2A01-FED2-4CBD-8916-51EB767C3BB3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20805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D8F9D0-BD83-4F8D-A1A5-AD779DFFB100}"/>
              </a:ext>
            </a:extLst>
          </p:cNvPr>
          <p:cNvSpPr txBox="1"/>
          <p:nvPr/>
        </p:nvSpPr>
        <p:spPr>
          <a:xfrm>
            <a:off x="2032000" y="1798987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user detail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174D93-755B-48DB-8ECB-D5C3ABA6B3F4}"/>
              </a:ext>
            </a:extLst>
          </p:cNvPr>
          <p:cNvCxnSpPr>
            <a:cxnSpLocks/>
          </p:cNvCxnSpPr>
          <p:nvPr/>
        </p:nvCxnSpPr>
        <p:spPr>
          <a:xfrm>
            <a:off x="1625600" y="23175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499BD0-0D0E-4021-9DCF-D4D6F87532EF}"/>
              </a:ext>
            </a:extLst>
          </p:cNvPr>
          <p:cNvSpPr txBox="1"/>
          <p:nvPr/>
        </p:nvSpPr>
        <p:spPr>
          <a:xfrm>
            <a:off x="2844800" y="2042136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manage profile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CD35AD-453B-42CA-8193-A0BB3EF61EA3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255939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C800B3-9F6F-476D-BD1B-19A888F0C5DB}"/>
              </a:ext>
            </a:extLst>
          </p:cNvPr>
          <p:cNvSpPr txBox="1"/>
          <p:nvPr/>
        </p:nvSpPr>
        <p:spPr>
          <a:xfrm>
            <a:off x="1930400" y="2279379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display manage profile  detail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C95A80-9412-4F12-A9FC-7737BD778EBE}"/>
              </a:ext>
            </a:extLst>
          </p:cNvPr>
          <p:cNvCxnSpPr>
            <a:cxnSpLocks/>
          </p:cNvCxnSpPr>
          <p:nvPr/>
        </p:nvCxnSpPr>
        <p:spPr>
          <a:xfrm>
            <a:off x="1625600" y="281118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231F90-69F8-48AD-BF4D-E63FCA5F23E8}"/>
              </a:ext>
            </a:extLst>
          </p:cNvPr>
          <p:cNvSpPr txBox="1"/>
          <p:nvPr/>
        </p:nvSpPr>
        <p:spPr>
          <a:xfrm>
            <a:off x="2844800" y="2509276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update/view post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FB3A83-6A50-41BA-A3A4-AFCE6369E15C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306297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D4A089-26A7-4894-A7EB-CB8CDA9F81A6}"/>
              </a:ext>
            </a:extLst>
          </p:cNvPr>
          <p:cNvSpPr txBox="1"/>
          <p:nvPr/>
        </p:nvSpPr>
        <p:spPr>
          <a:xfrm>
            <a:off x="2032000" y="2734561"/>
            <a:ext cx="3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 post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265230-3448-4917-B18D-6656EA7ABFF0}"/>
              </a:ext>
            </a:extLst>
          </p:cNvPr>
          <p:cNvCxnSpPr>
            <a:cxnSpLocks/>
          </p:cNvCxnSpPr>
          <p:nvPr/>
        </p:nvCxnSpPr>
        <p:spPr>
          <a:xfrm>
            <a:off x="1625600" y="329158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B16768-4CB5-4863-A9D1-6ADA5FA31CDA}"/>
              </a:ext>
            </a:extLst>
          </p:cNvPr>
          <p:cNvSpPr txBox="1"/>
          <p:nvPr/>
        </p:nvSpPr>
        <p:spPr>
          <a:xfrm>
            <a:off x="2834640" y="3064569"/>
            <a:ext cx="234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462674-4767-430F-BAFA-1B1DE0DC7693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354337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03FACC-8996-4DDA-9A60-55E7C9E463B0}"/>
              </a:ext>
            </a:extLst>
          </p:cNvPr>
          <p:cNvSpPr txBox="1"/>
          <p:nvPr/>
        </p:nvSpPr>
        <p:spPr>
          <a:xfrm>
            <a:off x="2032000" y="3240160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select package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131CC0-5E29-461A-A76A-BACF71392E3E}"/>
              </a:ext>
            </a:extLst>
          </p:cNvPr>
          <p:cNvCxnSpPr>
            <a:cxnSpLocks/>
          </p:cNvCxnSpPr>
          <p:nvPr/>
        </p:nvCxnSpPr>
        <p:spPr>
          <a:xfrm>
            <a:off x="1625600" y="378681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25C12B-E9A5-46A1-BA20-BBDBA876171A}"/>
              </a:ext>
            </a:extLst>
          </p:cNvPr>
          <p:cNvSpPr txBox="1"/>
          <p:nvPr/>
        </p:nvSpPr>
        <p:spPr>
          <a:xfrm>
            <a:off x="2899954" y="3810002"/>
            <a:ext cx="238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AE845-815F-4C73-8157-F59FCD4B9E7C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406510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00D1A-0E5D-4135-96D2-D88E0EBF7472}"/>
              </a:ext>
            </a:extLst>
          </p:cNvPr>
          <p:cNvSpPr txBox="1"/>
          <p:nvPr/>
        </p:nvSpPr>
        <p:spPr>
          <a:xfrm>
            <a:off x="2133600" y="3744504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select book package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9D9A7D-DAFB-4124-8B88-BDC772E29AA3}"/>
              </a:ext>
            </a:extLst>
          </p:cNvPr>
          <p:cNvCxnSpPr>
            <a:cxnSpLocks/>
          </p:cNvCxnSpPr>
          <p:nvPr/>
        </p:nvCxnSpPr>
        <p:spPr>
          <a:xfrm>
            <a:off x="1625600" y="432856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D34511-6309-4499-8DB2-8B534DAD40ED}"/>
              </a:ext>
            </a:extLst>
          </p:cNvPr>
          <p:cNvSpPr txBox="1"/>
          <p:nvPr/>
        </p:nvSpPr>
        <p:spPr>
          <a:xfrm>
            <a:off x="2914468" y="4330340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3D96E8-4515-431B-895D-11D8799644D0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459519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F31597-53EC-4E0F-BAC5-161C5E3CAF03}"/>
              </a:ext>
            </a:extLst>
          </p:cNvPr>
          <p:cNvCxnSpPr>
            <a:cxnSpLocks/>
          </p:cNvCxnSpPr>
          <p:nvPr/>
        </p:nvCxnSpPr>
        <p:spPr>
          <a:xfrm>
            <a:off x="1625600" y="48734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50A663-A236-4D0B-888C-236230126131}"/>
              </a:ext>
            </a:extLst>
          </p:cNvPr>
          <p:cNvSpPr txBox="1"/>
          <p:nvPr/>
        </p:nvSpPr>
        <p:spPr>
          <a:xfrm>
            <a:off x="2858874" y="4581947"/>
            <a:ext cx="23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Send message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49173A-7124-43E2-B0DF-DA5F822A832D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508552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009BF3-6433-4916-81DE-CAD400A67265}"/>
              </a:ext>
            </a:extLst>
          </p:cNvPr>
          <p:cNvSpPr txBox="1"/>
          <p:nvPr/>
        </p:nvSpPr>
        <p:spPr>
          <a:xfrm>
            <a:off x="2133600" y="480449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send message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CAE0EE-4B97-4D17-BCBF-A85E6DE1D2EF}"/>
              </a:ext>
            </a:extLst>
          </p:cNvPr>
          <p:cNvCxnSpPr>
            <a:cxnSpLocks/>
          </p:cNvCxnSpPr>
          <p:nvPr/>
        </p:nvCxnSpPr>
        <p:spPr>
          <a:xfrm>
            <a:off x="1625600" y="61199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3C3F43A-525C-4FA9-B4C8-3A4541B50224}"/>
              </a:ext>
            </a:extLst>
          </p:cNvPr>
          <p:cNvSpPr txBox="1"/>
          <p:nvPr/>
        </p:nvSpPr>
        <p:spPr>
          <a:xfrm>
            <a:off x="2872377" y="5867777"/>
            <a:ext cx="223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give feedback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DA228B-17AB-45B4-A2F3-569AEB6AC9B1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63875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7FD2C4-46D7-4798-AA34-FAC29A081E13}"/>
              </a:ext>
            </a:extLst>
          </p:cNvPr>
          <p:cNvSpPr txBox="1"/>
          <p:nvPr/>
        </p:nvSpPr>
        <p:spPr>
          <a:xfrm>
            <a:off x="2133600" y="6093444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feedback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A84752-043D-4E45-A5F9-ECD5C4D487DF}"/>
              </a:ext>
            </a:extLst>
          </p:cNvPr>
          <p:cNvCxnSpPr>
            <a:cxnSpLocks/>
          </p:cNvCxnSpPr>
          <p:nvPr/>
        </p:nvCxnSpPr>
        <p:spPr>
          <a:xfrm>
            <a:off x="5588000" y="554579"/>
            <a:ext cx="1" cy="2020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5E2C9-EBD0-4413-9A68-39BB54A13BC4}"/>
              </a:ext>
            </a:extLst>
          </p:cNvPr>
          <p:cNvCxnSpPr>
            <a:cxnSpLocks/>
          </p:cNvCxnSpPr>
          <p:nvPr/>
        </p:nvCxnSpPr>
        <p:spPr>
          <a:xfrm flipH="1">
            <a:off x="9650942" y="533402"/>
            <a:ext cx="1060" cy="304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E2229D-AE96-4157-A5EB-B5900417C97C}"/>
              </a:ext>
            </a:extLst>
          </p:cNvPr>
          <p:cNvCxnSpPr>
            <a:cxnSpLocks/>
          </p:cNvCxnSpPr>
          <p:nvPr/>
        </p:nvCxnSpPr>
        <p:spPr>
          <a:xfrm>
            <a:off x="5702852" y="95415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111C94E-AE00-469E-89BC-84D6B231421F}"/>
              </a:ext>
            </a:extLst>
          </p:cNvPr>
          <p:cNvSpPr txBox="1"/>
          <p:nvPr/>
        </p:nvSpPr>
        <p:spPr>
          <a:xfrm>
            <a:off x="6622869" y="66135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registration detail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0D7B1DA-08AC-4F83-8980-49EC7D30D28C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115388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D159001-E5E4-46A6-93B6-28578D17A6F6}"/>
              </a:ext>
            </a:extLst>
          </p:cNvPr>
          <p:cNvSpPr txBox="1"/>
          <p:nvPr/>
        </p:nvSpPr>
        <p:spPr>
          <a:xfrm>
            <a:off x="6604000" y="889952"/>
            <a:ext cx="264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save detail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E04C34-3ED5-4050-9E5E-92ECF16B8A63}"/>
              </a:ext>
            </a:extLst>
          </p:cNvPr>
          <p:cNvCxnSpPr>
            <a:cxnSpLocks/>
          </p:cNvCxnSpPr>
          <p:nvPr/>
        </p:nvCxnSpPr>
        <p:spPr>
          <a:xfrm>
            <a:off x="5689600" y="1418411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D7BB71-CF1D-4004-84AF-A38E6EF023FD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164701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E08A8AD-271A-4E2C-A6A7-2FFD3F38D3D4}"/>
              </a:ext>
            </a:extLst>
          </p:cNvPr>
          <p:cNvSpPr txBox="1"/>
          <p:nvPr/>
        </p:nvSpPr>
        <p:spPr>
          <a:xfrm>
            <a:off x="6096000" y="1371602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email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&amp; password varified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D20665-64B2-4374-A58D-10DDFB4EAE06}"/>
              </a:ext>
            </a:extLst>
          </p:cNvPr>
          <p:cNvCxnSpPr>
            <a:cxnSpLocks/>
          </p:cNvCxnSpPr>
          <p:nvPr/>
        </p:nvCxnSpPr>
        <p:spPr>
          <a:xfrm>
            <a:off x="5689600" y="18519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07D79B-C2A2-4503-83C2-2468265FCBA1}"/>
              </a:ext>
            </a:extLst>
          </p:cNvPr>
          <p:cNvSpPr txBox="1"/>
          <p:nvPr/>
        </p:nvSpPr>
        <p:spPr>
          <a:xfrm>
            <a:off x="6299200" y="1608846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request for user detail          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4712EA-9B2F-4498-806F-B5BDCF4CC223}"/>
              </a:ext>
            </a:extLst>
          </p:cNvPr>
          <p:cNvCxnSpPr>
            <a:cxnSpLocks/>
          </p:cNvCxnSpPr>
          <p:nvPr/>
        </p:nvCxnSpPr>
        <p:spPr>
          <a:xfrm flipH="1" flipV="1">
            <a:off x="5676539" y="208002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C737C8A-CE3E-4F43-8E3C-BE725BA3439D}"/>
              </a:ext>
            </a:extLst>
          </p:cNvPr>
          <p:cNvSpPr txBox="1"/>
          <p:nvPr/>
        </p:nvSpPr>
        <p:spPr>
          <a:xfrm>
            <a:off x="6908800" y="1812238"/>
            <a:ext cx="2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user detail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B67356-795D-4FD7-BA41-CCACB46C1844}"/>
              </a:ext>
            </a:extLst>
          </p:cNvPr>
          <p:cNvCxnSpPr>
            <a:cxnSpLocks/>
          </p:cNvCxnSpPr>
          <p:nvPr/>
        </p:nvCxnSpPr>
        <p:spPr>
          <a:xfrm>
            <a:off x="5689600" y="233079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F4CA64-CD0D-44C7-8BBC-CE3AAC388CF0}"/>
              </a:ext>
            </a:extLst>
          </p:cNvPr>
          <p:cNvSpPr txBox="1"/>
          <p:nvPr/>
        </p:nvSpPr>
        <p:spPr>
          <a:xfrm>
            <a:off x="6908800" y="2133603"/>
            <a:ext cx="314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3A7A90-04B7-4728-960D-8C148D81D430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257264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3822D8-3A0F-4E21-A767-F6596D18C9FA}"/>
              </a:ext>
            </a:extLst>
          </p:cNvPr>
          <p:cNvCxnSpPr>
            <a:cxnSpLocks/>
          </p:cNvCxnSpPr>
          <p:nvPr/>
        </p:nvCxnSpPr>
        <p:spPr>
          <a:xfrm>
            <a:off x="5689600" y="2796639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22614F7-AFB3-4951-BA7B-688E6C45A5EE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302192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042187-95F3-4038-ADA5-1602000D24BC}"/>
              </a:ext>
            </a:extLst>
          </p:cNvPr>
          <p:cNvCxnSpPr>
            <a:cxnSpLocks/>
          </p:cNvCxnSpPr>
          <p:nvPr/>
        </p:nvCxnSpPr>
        <p:spPr>
          <a:xfrm>
            <a:off x="5689600" y="326507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426C949-9BBC-4F5E-A786-C096D702A21D}"/>
              </a:ext>
            </a:extLst>
          </p:cNvPr>
          <p:cNvSpPr txBox="1"/>
          <p:nvPr/>
        </p:nvSpPr>
        <p:spPr>
          <a:xfrm>
            <a:off x="6400800" y="3010266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81EA8F-5257-4F9F-ABB3-B3FA64FD9229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351557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BD455F-E063-436F-BBA8-E8528E0A0E36}"/>
              </a:ext>
            </a:extLst>
          </p:cNvPr>
          <p:cNvCxnSpPr>
            <a:cxnSpLocks/>
          </p:cNvCxnSpPr>
          <p:nvPr/>
        </p:nvCxnSpPr>
        <p:spPr>
          <a:xfrm>
            <a:off x="5689600" y="376030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1EEE9E-9B18-4736-ACDB-009DA6089DB2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40121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0F6FE3-A094-4EAA-B278-0DAF6A9258EE}"/>
              </a:ext>
            </a:extLst>
          </p:cNvPr>
          <p:cNvCxnSpPr>
            <a:cxnSpLocks/>
          </p:cNvCxnSpPr>
          <p:nvPr/>
        </p:nvCxnSpPr>
        <p:spPr>
          <a:xfrm>
            <a:off x="5689600" y="426389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D91B369-10B8-4CA7-9646-9788ECF16F2B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4555435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2A3174-62AB-4673-8C86-7040982ECA5A}"/>
              </a:ext>
            </a:extLst>
          </p:cNvPr>
          <p:cNvCxnSpPr>
            <a:cxnSpLocks/>
          </p:cNvCxnSpPr>
          <p:nvPr/>
        </p:nvCxnSpPr>
        <p:spPr>
          <a:xfrm>
            <a:off x="5689600" y="483373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2138FF-1158-498F-B7F6-6360BA47BC5B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505902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815A004-3298-413B-BA3D-CE99EB6299B0}"/>
              </a:ext>
            </a:extLst>
          </p:cNvPr>
          <p:cNvSpPr txBox="1"/>
          <p:nvPr/>
        </p:nvSpPr>
        <p:spPr>
          <a:xfrm>
            <a:off x="5994400" y="4787260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for send message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46147B3-842B-4D80-84A4-0AA7A7E79CB6}"/>
              </a:ext>
            </a:extLst>
          </p:cNvPr>
          <p:cNvSpPr/>
          <p:nvPr/>
        </p:nvSpPr>
        <p:spPr>
          <a:xfrm>
            <a:off x="9550400" y="22860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B37AEB-1C5A-46F9-B0B4-BAEAB5BE56EB}"/>
              </a:ext>
            </a:extLst>
          </p:cNvPr>
          <p:cNvSpPr txBox="1"/>
          <p:nvPr/>
        </p:nvSpPr>
        <p:spPr>
          <a:xfrm>
            <a:off x="6312263" y="1140826"/>
            <a:ext cx="28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request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AEC447-426F-483C-8F40-89275B608A82}"/>
              </a:ext>
            </a:extLst>
          </p:cNvPr>
          <p:cNvSpPr txBox="1"/>
          <p:nvPr/>
        </p:nvSpPr>
        <p:spPr>
          <a:xfrm>
            <a:off x="6502400" y="2042136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request for  manage profile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AE1563-CD05-4FA6-9C9D-6B59CAE5F574}"/>
              </a:ext>
            </a:extLst>
          </p:cNvPr>
          <p:cNvSpPr txBox="1"/>
          <p:nvPr/>
        </p:nvSpPr>
        <p:spPr>
          <a:xfrm>
            <a:off x="6096000" y="2509276"/>
            <a:ext cx="386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update post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4579A9-CDCA-406F-8042-29A8B59F46F2}"/>
              </a:ext>
            </a:extLst>
          </p:cNvPr>
          <p:cNvSpPr txBox="1"/>
          <p:nvPr/>
        </p:nvSpPr>
        <p:spPr>
          <a:xfrm>
            <a:off x="6524488" y="2720014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response update/view post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CB71A2C-4EA8-45A3-9D08-E9DCC4C50F79}"/>
              </a:ext>
            </a:extLst>
          </p:cNvPr>
          <p:cNvCxnSpPr>
            <a:cxnSpLocks/>
          </p:cNvCxnSpPr>
          <p:nvPr/>
        </p:nvCxnSpPr>
        <p:spPr>
          <a:xfrm flipH="1">
            <a:off x="9652001" y="2743202"/>
            <a:ext cx="2118" cy="76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1F56D29-D742-4610-A863-36CEA9AF21AA}"/>
              </a:ext>
            </a:extLst>
          </p:cNvPr>
          <p:cNvCxnSpPr>
            <a:cxnSpLocks/>
          </p:cNvCxnSpPr>
          <p:nvPr/>
        </p:nvCxnSpPr>
        <p:spPr>
          <a:xfrm flipH="1">
            <a:off x="9652004" y="2155375"/>
            <a:ext cx="1452" cy="1306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9A0A84-8DDD-4750-8A5F-65EE71845B3C}"/>
              </a:ext>
            </a:extLst>
          </p:cNvPr>
          <p:cNvSpPr txBox="1"/>
          <p:nvPr/>
        </p:nvSpPr>
        <p:spPr>
          <a:xfrm>
            <a:off x="1830316" y="4023525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make payment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DA1A46-F726-41B9-860E-74409653892B}"/>
              </a:ext>
            </a:extLst>
          </p:cNvPr>
          <p:cNvSpPr/>
          <p:nvPr/>
        </p:nvSpPr>
        <p:spPr>
          <a:xfrm>
            <a:off x="9550400" y="28194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774656-7075-45E6-A08C-82CE37EC8C02}"/>
              </a:ext>
            </a:extLst>
          </p:cNvPr>
          <p:cNvCxnSpPr>
            <a:cxnSpLocks/>
          </p:cNvCxnSpPr>
          <p:nvPr/>
        </p:nvCxnSpPr>
        <p:spPr>
          <a:xfrm flipH="1">
            <a:off x="9652000" y="32766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4F6C560-C635-4F01-B2B7-F22BE0EB8F90}"/>
              </a:ext>
            </a:extLst>
          </p:cNvPr>
          <p:cNvSpPr/>
          <p:nvPr/>
        </p:nvSpPr>
        <p:spPr>
          <a:xfrm>
            <a:off x="9550400" y="34290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AF36B5-0CA9-43DB-A247-834550296019}"/>
              </a:ext>
            </a:extLst>
          </p:cNvPr>
          <p:cNvCxnSpPr>
            <a:cxnSpLocks/>
          </p:cNvCxnSpPr>
          <p:nvPr/>
        </p:nvCxnSpPr>
        <p:spPr>
          <a:xfrm flipH="1">
            <a:off x="9652000" y="38100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C2857B3-6D20-469A-99B4-7DECEC2DDEC9}"/>
              </a:ext>
            </a:extLst>
          </p:cNvPr>
          <p:cNvSpPr/>
          <p:nvPr/>
        </p:nvSpPr>
        <p:spPr>
          <a:xfrm>
            <a:off x="9550400" y="3962400"/>
            <a:ext cx="203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22169C-EB7E-4C0D-9791-D45DA34750FC}"/>
              </a:ext>
            </a:extLst>
          </p:cNvPr>
          <p:cNvCxnSpPr>
            <a:cxnSpLocks/>
          </p:cNvCxnSpPr>
          <p:nvPr/>
        </p:nvCxnSpPr>
        <p:spPr>
          <a:xfrm flipH="1">
            <a:off x="9652000" y="44958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53367DF-5F72-47AA-8A1E-0810BA9E0674}"/>
              </a:ext>
            </a:extLst>
          </p:cNvPr>
          <p:cNvSpPr/>
          <p:nvPr/>
        </p:nvSpPr>
        <p:spPr>
          <a:xfrm>
            <a:off x="9550400" y="4648200"/>
            <a:ext cx="20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48039C-72C7-45BF-BED4-B263D80EAB54}"/>
              </a:ext>
            </a:extLst>
          </p:cNvPr>
          <p:cNvCxnSpPr>
            <a:cxnSpLocks/>
          </p:cNvCxnSpPr>
          <p:nvPr/>
        </p:nvCxnSpPr>
        <p:spPr>
          <a:xfrm flipH="1">
            <a:off x="9652000" y="5029202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E75ABE6-6994-4111-8D78-4C6061165741}"/>
              </a:ext>
            </a:extLst>
          </p:cNvPr>
          <p:cNvSpPr/>
          <p:nvPr/>
        </p:nvSpPr>
        <p:spPr>
          <a:xfrm>
            <a:off x="9550400" y="5181600"/>
            <a:ext cx="20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4C60DA4-5C3D-4CA3-862C-E63A21B9112D}"/>
              </a:ext>
            </a:extLst>
          </p:cNvPr>
          <p:cNvCxnSpPr>
            <a:cxnSpLocks/>
          </p:cNvCxnSpPr>
          <p:nvPr/>
        </p:nvCxnSpPr>
        <p:spPr>
          <a:xfrm flipH="1">
            <a:off x="9652001" y="6172202"/>
            <a:ext cx="2118" cy="457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3B906AF-A117-45CF-B2AC-75F85C5EE6B1}"/>
              </a:ext>
            </a:extLst>
          </p:cNvPr>
          <p:cNvCxnSpPr>
            <a:cxnSpLocks/>
          </p:cNvCxnSpPr>
          <p:nvPr/>
        </p:nvCxnSpPr>
        <p:spPr>
          <a:xfrm flipH="1">
            <a:off x="9550400" y="6553200"/>
            <a:ext cx="203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5F2D142-5732-4954-8613-B0EACBBD33DF}"/>
              </a:ext>
            </a:extLst>
          </p:cNvPr>
          <p:cNvCxnSpPr>
            <a:cxnSpLocks/>
          </p:cNvCxnSpPr>
          <p:nvPr/>
        </p:nvCxnSpPr>
        <p:spPr>
          <a:xfrm>
            <a:off x="9550400" y="65532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F40D538-BBAC-4225-8574-EC65A05EED68}"/>
              </a:ext>
            </a:extLst>
          </p:cNvPr>
          <p:cNvSpPr txBox="1"/>
          <p:nvPr/>
        </p:nvSpPr>
        <p:spPr>
          <a:xfrm>
            <a:off x="4876800" y="152400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B9B626-AEF2-49F3-A123-AF72E284F0BE}"/>
              </a:ext>
            </a:extLst>
          </p:cNvPr>
          <p:cNvSpPr txBox="1"/>
          <p:nvPr/>
        </p:nvSpPr>
        <p:spPr>
          <a:xfrm>
            <a:off x="8839200" y="1524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Database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617EE1F-C81B-49D8-93E2-37B48F5679FB}"/>
              </a:ext>
            </a:extLst>
          </p:cNvPr>
          <p:cNvSpPr/>
          <p:nvPr/>
        </p:nvSpPr>
        <p:spPr>
          <a:xfrm>
            <a:off x="516708" y="165463"/>
            <a:ext cx="2032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F6688E9-878D-4B00-AE60-456ACDFEBDDE}"/>
              </a:ext>
            </a:extLst>
          </p:cNvPr>
          <p:cNvCxnSpPr>
            <a:stCxn id="98" idx="4"/>
          </p:cNvCxnSpPr>
          <p:nvPr/>
        </p:nvCxnSpPr>
        <p:spPr>
          <a:xfrm flipH="1">
            <a:off x="617250" y="317863"/>
            <a:ext cx="1058" cy="15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481DAA-E8C6-43B5-8110-42E3916619A5}"/>
              </a:ext>
            </a:extLst>
          </p:cNvPr>
          <p:cNvCxnSpPr>
            <a:cxnSpLocks/>
          </p:cNvCxnSpPr>
          <p:nvPr/>
        </p:nvCxnSpPr>
        <p:spPr>
          <a:xfrm flipH="1">
            <a:off x="503649" y="457200"/>
            <a:ext cx="101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DA07187-3922-463E-ABAA-AD5C85583E74}"/>
              </a:ext>
            </a:extLst>
          </p:cNvPr>
          <p:cNvCxnSpPr>
            <a:cxnSpLocks/>
          </p:cNvCxnSpPr>
          <p:nvPr/>
        </p:nvCxnSpPr>
        <p:spPr>
          <a:xfrm>
            <a:off x="631371" y="470262"/>
            <a:ext cx="101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55F0853-E823-4C22-A84D-370405C8B15F}"/>
              </a:ext>
            </a:extLst>
          </p:cNvPr>
          <p:cNvCxnSpPr>
            <a:cxnSpLocks/>
          </p:cNvCxnSpPr>
          <p:nvPr/>
        </p:nvCxnSpPr>
        <p:spPr>
          <a:xfrm>
            <a:off x="516712" y="381000"/>
            <a:ext cx="20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9AA53F-E3F4-49B3-BE35-501CA8C5D2C3}"/>
              </a:ext>
            </a:extLst>
          </p:cNvPr>
          <p:cNvSpPr txBox="1"/>
          <p:nvPr/>
        </p:nvSpPr>
        <p:spPr>
          <a:xfrm>
            <a:off x="6502400" y="2270735"/>
            <a:ext cx="314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response display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maange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profile  detail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E8A987-BF2F-4820-BECC-F6766B3D4D03}"/>
              </a:ext>
            </a:extLst>
          </p:cNvPr>
          <p:cNvSpPr txBox="1"/>
          <p:nvPr/>
        </p:nvSpPr>
        <p:spPr>
          <a:xfrm>
            <a:off x="6604000" y="3201696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response user select package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52E73F-0C1B-4B40-B241-A0E1CCFDC6CE}"/>
              </a:ext>
            </a:extLst>
          </p:cNvPr>
          <p:cNvSpPr txBox="1"/>
          <p:nvPr/>
        </p:nvSpPr>
        <p:spPr>
          <a:xfrm>
            <a:off x="6400800" y="4036426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BED984-74B1-4AA4-AFC3-5E8EB3A05E1C}"/>
              </a:ext>
            </a:extLst>
          </p:cNvPr>
          <p:cNvSpPr txBox="1"/>
          <p:nvPr/>
        </p:nvSpPr>
        <p:spPr>
          <a:xfrm>
            <a:off x="6400800" y="4676004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255DF6D-D2AF-40F5-B9E8-F46821EC2E42}"/>
              </a:ext>
            </a:extLst>
          </p:cNvPr>
          <p:cNvCxnSpPr>
            <a:cxnSpLocks/>
          </p:cNvCxnSpPr>
          <p:nvPr/>
        </p:nvCxnSpPr>
        <p:spPr>
          <a:xfrm>
            <a:off x="5702852" y="614410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B33C1AF-B6B0-4E3F-AC6E-4D8CB1445BA2}"/>
              </a:ext>
            </a:extLst>
          </p:cNvPr>
          <p:cNvSpPr txBox="1"/>
          <p:nvPr/>
        </p:nvSpPr>
        <p:spPr>
          <a:xfrm>
            <a:off x="6400800" y="5868696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request for feedback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E31A1A-335F-44DD-8366-EAA9D9E1AAF2}"/>
              </a:ext>
            </a:extLst>
          </p:cNvPr>
          <p:cNvCxnSpPr>
            <a:cxnSpLocks/>
          </p:cNvCxnSpPr>
          <p:nvPr/>
        </p:nvCxnSpPr>
        <p:spPr>
          <a:xfrm flipH="1" flipV="1">
            <a:off x="5689600" y="640004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828008E-7537-474B-AC4B-5DCE579A943B}"/>
              </a:ext>
            </a:extLst>
          </p:cNvPr>
          <p:cNvSpPr txBox="1"/>
          <p:nvPr/>
        </p:nvSpPr>
        <p:spPr>
          <a:xfrm>
            <a:off x="6197600" y="6132442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feedback detail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AB8B968-D9EC-491B-B547-E626EFB80C49}"/>
              </a:ext>
            </a:extLst>
          </p:cNvPr>
          <p:cNvCxnSpPr>
            <a:cxnSpLocks/>
          </p:cNvCxnSpPr>
          <p:nvPr/>
        </p:nvCxnSpPr>
        <p:spPr>
          <a:xfrm>
            <a:off x="1625600" y="657638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772ABF-ACE9-4F71-9019-1AC013CC7B15}"/>
              </a:ext>
            </a:extLst>
          </p:cNvPr>
          <p:cNvCxnSpPr>
            <a:cxnSpLocks/>
          </p:cNvCxnSpPr>
          <p:nvPr/>
        </p:nvCxnSpPr>
        <p:spPr>
          <a:xfrm flipH="1" flipV="1">
            <a:off x="1625600" y="6844744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BD916D4-ADA4-4A65-9575-F48F50C55CF2}"/>
              </a:ext>
            </a:extLst>
          </p:cNvPr>
          <p:cNvSpPr txBox="1"/>
          <p:nvPr/>
        </p:nvSpPr>
        <p:spPr>
          <a:xfrm>
            <a:off x="1828800" y="6321287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logout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C618BE-DC2B-4CAE-89D4-F66FDEEAE21C}"/>
              </a:ext>
            </a:extLst>
          </p:cNvPr>
          <p:cNvSpPr txBox="1"/>
          <p:nvPr/>
        </p:nvSpPr>
        <p:spPr>
          <a:xfrm>
            <a:off x="2032000" y="6554496"/>
            <a:ext cx="339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Successfully logout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A8F2C54-8E9C-4697-8607-7AC9E564C0F6}"/>
              </a:ext>
            </a:extLst>
          </p:cNvPr>
          <p:cNvCxnSpPr>
            <a:cxnSpLocks/>
          </p:cNvCxnSpPr>
          <p:nvPr/>
        </p:nvCxnSpPr>
        <p:spPr>
          <a:xfrm flipH="1">
            <a:off x="1522942" y="6839454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6B66083-A4B5-445B-9FE3-15B3F5C527A9}"/>
              </a:ext>
            </a:extLst>
          </p:cNvPr>
          <p:cNvCxnSpPr>
            <a:cxnSpLocks/>
          </p:cNvCxnSpPr>
          <p:nvPr/>
        </p:nvCxnSpPr>
        <p:spPr>
          <a:xfrm flipH="1">
            <a:off x="1422400" y="6915652"/>
            <a:ext cx="203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50FEC1-31F0-4B69-A348-797DB870E691}"/>
              </a:ext>
            </a:extLst>
          </p:cNvPr>
          <p:cNvCxnSpPr>
            <a:cxnSpLocks/>
          </p:cNvCxnSpPr>
          <p:nvPr/>
        </p:nvCxnSpPr>
        <p:spPr>
          <a:xfrm>
            <a:off x="1422400" y="6915652"/>
            <a:ext cx="212436" cy="22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4F8BF94-3608-4177-9321-3887131F2F49}"/>
              </a:ext>
            </a:extLst>
          </p:cNvPr>
          <p:cNvCxnSpPr>
            <a:cxnSpLocks/>
          </p:cNvCxnSpPr>
          <p:nvPr/>
        </p:nvCxnSpPr>
        <p:spPr>
          <a:xfrm flipH="1">
            <a:off x="5588000" y="6945866"/>
            <a:ext cx="1060" cy="152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DDC79E3-40BA-49BA-B8A1-DB8B6F3693E0}"/>
              </a:ext>
            </a:extLst>
          </p:cNvPr>
          <p:cNvCxnSpPr>
            <a:cxnSpLocks/>
          </p:cNvCxnSpPr>
          <p:nvPr/>
        </p:nvCxnSpPr>
        <p:spPr>
          <a:xfrm flipH="1">
            <a:off x="5499643" y="7014850"/>
            <a:ext cx="2032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8531CF7-19EC-4A51-A0BD-DF1F6639B117}"/>
              </a:ext>
            </a:extLst>
          </p:cNvPr>
          <p:cNvCxnSpPr>
            <a:cxnSpLocks/>
          </p:cNvCxnSpPr>
          <p:nvPr/>
        </p:nvCxnSpPr>
        <p:spPr>
          <a:xfrm flipH="1">
            <a:off x="9652001" y="5638802"/>
            <a:ext cx="2118" cy="76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6B55CEE-1154-43A0-89F5-B86DF955BACF}"/>
              </a:ext>
            </a:extLst>
          </p:cNvPr>
          <p:cNvSpPr/>
          <p:nvPr/>
        </p:nvSpPr>
        <p:spPr>
          <a:xfrm>
            <a:off x="9550400" y="5714999"/>
            <a:ext cx="215596" cy="655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491A76B-0410-4FDF-9484-5A9EE6649821}"/>
              </a:ext>
            </a:extLst>
          </p:cNvPr>
          <p:cNvCxnSpPr>
            <a:cxnSpLocks/>
          </p:cNvCxnSpPr>
          <p:nvPr/>
        </p:nvCxnSpPr>
        <p:spPr>
          <a:xfrm>
            <a:off x="5486005" y="7044415"/>
            <a:ext cx="272956" cy="116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5A08179-9172-4ECB-B378-24AF29934FB3}"/>
              </a:ext>
            </a:extLst>
          </p:cNvPr>
          <p:cNvCxnSpPr>
            <a:cxnSpLocks/>
          </p:cNvCxnSpPr>
          <p:nvPr/>
        </p:nvCxnSpPr>
        <p:spPr>
          <a:xfrm flipH="1">
            <a:off x="1523245" y="522030"/>
            <a:ext cx="2" cy="2638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D635F11-8770-43CE-AE36-1471258A80B0}"/>
              </a:ext>
            </a:extLst>
          </p:cNvPr>
          <p:cNvSpPr/>
          <p:nvPr/>
        </p:nvSpPr>
        <p:spPr>
          <a:xfrm>
            <a:off x="2650149" y="3019843"/>
            <a:ext cx="16621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view./select package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5B0ED71-16B8-4F01-B6BE-EAC35A549150}"/>
              </a:ext>
            </a:extLst>
          </p:cNvPr>
          <p:cNvSpPr/>
          <p:nvPr/>
        </p:nvSpPr>
        <p:spPr>
          <a:xfrm>
            <a:off x="6846486" y="3005989"/>
            <a:ext cx="17965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select package</a:t>
            </a:r>
            <a:endParaRPr lang="en-IN" sz="14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AFBB298-0FBF-4E68-8AF9-C7EFE7DC0B56}"/>
              </a:ext>
            </a:extLst>
          </p:cNvPr>
          <p:cNvSpPr/>
          <p:nvPr/>
        </p:nvSpPr>
        <p:spPr>
          <a:xfrm>
            <a:off x="2629353" y="3497911"/>
            <a:ext cx="1223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book package</a:t>
            </a:r>
            <a:endParaRPr lang="en-IN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1E9CB48-E7DF-4E3C-87CD-D6D70160CECC}"/>
              </a:ext>
            </a:extLst>
          </p:cNvPr>
          <p:cNvSpPr/>
          <p:nvPr/>
        </p:nvSpPr>
        <p:spPr>
          <a:xfrm>
            <a:off x="6840899" y="3446486"/>
            <a:ext cx="1996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book package</a:t>
            </a:r>
            <a:endParaRPr lang="en-IN" sz="14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4E57690-546B-45CE-A148-2C09C2CB2E61}"/>
              </a:ext>
            </a:extLst>
          </p:cNvPr>
          <p:cNvSpPr/>
          <p:nvPr/>
        </p:nvSpPr>
        <p:spPr>
          <a:xfrm>
            <a:off x="6155141" y="3665245"/>
            <a:ext cx="2702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user book package</a:t>
            </a:r>
            <a:endParaRPr lang="en-IN" sz="14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6C6CD16-7DF0-47D8-9802-E7A4325A8BDD}"/>
              </a:ext>
            </a:extLst>
          </p:cNvPr>
          <p:cNvSpPr/>
          <p:nvPr/>
        </p:nvSpPr>
        <p:spPr>
          <a:xfrm>
            <a:off x="6677126" y="3971309"/>
            <a:ext cx="22558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payment</a:t>
            </a:r>
            <a:endParaRPr lang="en-IN" sz="14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24EA53F-F119-43F7-B6F6-5C67ED5703E7}"/>
              </a:ext>
            </a:extLst>
          </p:cNvPr>
          <p:cNvSpPr/>
          <p:nvPr/>
        </p:nvSpPr>
        <p:spPr>
          <a:xfrm>
            <a:off x="5965926" y="4231011"/>
            <a:ext cx="2786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Response display payment detail</a:t>
            </a:r>
            <a:endParaRPr lang="en-IN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80A137B-1E9D-4358-A5A8-A76B19E8E975}"/>
              </a:ext>
            </a:extLst>
          </p:cNvPr>
          <p:cNvSpPr/>
          <p:nvPr/>
        </p:nvSpPr>
        <p:spPr>
          <a:xfrm>
            <a:off x="2028271" y="4308941"/>
            <a:ext cx="1877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display payment detail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A60DD31-1343-4811-9004-869A45122C31}"/>
              </a:ext>
            </a:extLst>
          </p:cNvPr>
          <p:cNvSpPr txBox="1"/>
          <p:nvPr/>
        </p:nvSpPr>
        <p:spPr>
          <a:xfrm>
            <a:off x="5786715" y="4504558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send message detail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6B12F1-065F-437C-927D-DB0817E51E67}"/>
              </a:ext>
            </a:extLst>
          </p:cNvPr>
          <p:cNvSpPr txBox="1"/>
          <p:nvPr/>
        </p:nvSpPr>
        <p:spPr>
          <a:xfrm>
            <a:off x="2613714" y="5039143"/>
            <a:ext cx="23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Send comment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4DA1648-07FF-402E-9F47-128AC90195A6}"/>
              </a:ext>
            </a:extLst>
          </p:cNvPr>
          <p:cNvCxnSpPr>
            <a:cxnSpLocks/>
          </p:cNvCxnSpPr>
          <p:nvPr/>
        </p:nvCxnSpPr>
        <p:spPr>
          <a:xfrm>
            <a:off x="1671984" y="5331452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C3CA885-AD72-4C61-A466-578723B6F91F}"/>
              </a:ext>
            </a:extLst>
          </p:cNvPr>
          <p:cNvSpPr txBox="1"/>
          <p:nvPr/>
        </p:nvSpPr>
        <p:spPr>
          <a:xfrm>
            <a:off x="2286000" y="527493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 comment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899BAA-B8D7-4356-A8D6-130DD97F7F61}"/>
              </a:ext>
            </a:extLst>
          </p:cNvPr>
          <p:cNvCxnSpPr>
            <a:cxnSpLocks/>
          </p:cNvCxnSpPr>
          <p:nvPr/>
        </p:nvCxnSpPr>
        <p:spPr>
          <a:xfrm flipH="1" flipV="1">
            <a:off x="1645480" y="555929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3A0E49F-504A-4CA4-9525-998F692851FB}"/>
              </a:ext>
            </a:extLst>
          </p:cNvPr>
          <p:cNvSpPr txBox="1"/>
          <p:nvPr/>
        </p:nvSpPr>
        <p:spPr>
          <a:xfrm>
            <a:off x="5793343" y="5067770"/>
            <a:ext cx="335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 view/update comment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317CD41-1B6F-484C-8BB6-19FFDDE020E9}"/>
              </a:ext>
            </a:extLst>
          </p:cNvPr>
          <p:cNvCxnSpPr>
            <a:cxnSpLocks/>
          </p:cNvCxnSpPr>
          <p:nvPr/>
        </p:nvCxnSpPr>
        <p:spPr>
          <a:xfrm>
            <a:off x="5682976" y="5329108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77FCFC4-7471-4572-9CFD-7879CEF3A250}"/>
              </a:ext>
            </a:extLst>
          </p:cNvPr>
          <p:cNvSpPr txBox="1"/>
          <p:nvPr/>
        </p:nvSpPr>
        <p:spPr>
          <a:xfrm>
            <a:off x="5872928" y="5251184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request for view/update comment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86A5E9B-7EED-4B33-A934-8A1895E2D896}"/>
              </a:ext>
            </a:extLst>
          </p:cNvPr>
          <p:cNvCxnSpPr>
            <a:cxnSpLocks/>
          </p:cNvCxnSpPr>
          <p:nvPr/>
        </p:nvCxnSpPr>
        <p:spPr>
          <a:xfrm flipH="1" flipV="1">
            <a:off x="5669724" y="555853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08760E9-D92C-41AD-AE62-953D65754E56}"/>
              </a:ext>
            </a:extLst>
          </p:cNvPr>
          <p:cNvSpPr txBox="1"/>
          <p:nvPr/>
        </p:nvSpPr>
        <p:spPr>
          <a:xfrm>
            <a:off x="2474570" y="5522843"/>
            <a:ext cx="239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 like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A2C49B-BA93-4792-B9F8-6FF99A9227A7}"/>
              </a:ext>
            </a:extLst>
          </p:cNvPr>
          <p:cNvCxnSpPr>
            <a:cxnSpLocks/>
          </p:cNvCxnSpPr>
          <p:nvPr/>
        </p:nvCxnSpPr>
        <p:spPr>
          <a:xfrm>
            <a:off x="1645480" y="578202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C01B6F7-10AE-4FED-8199-2FBF11BC399D}"/>
              </a:ext>
            </a:extLst>
          </p:cNvPr>
          <p:cNvSpPr txBox="1"/>
          <p:nvPr/>
        </p:nvSpPr>
        <p:spPr>
          <a:xfrm>
            <a:off x="2107100" y="569237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Seccesfully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update/save like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E8CDCF5-724E-436A-B3F8-E60550FE6791}"/>
              </a:ext>
            </a:extLst>
          </p:cNvPr>
          <p:cNvCxnSpPr>
            <a:cxnSpLocks/>
          </p:cNvCxnSpPr>
          <p:nvPr/>
        </p:nvCxnSpPr>
        <p:spPr>
          <a:xfrm flipH="1" flipV="1">
            <a:off x="1579220" y="595685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4504A0A-DEE6-4F90-A4E7-AFB8AD8C7AF4}"/>
              </a:ext>
            </a:extLst>
          </p:cNvPr>
          <p:cNvSpPr txBox="1"/>
          <p:nvPr/>
        </p:nvSpPr>
        <p:spPr>
          <a:xfrm>
            <a:off x="6354420" y="5491011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request for update/save like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E1FBE0B-597D-4925-8A73-F4A0C282EC8C}"/>
              </a:ext>
            </a:extLst>
          </p:cNvPr>
          <p:cNvCxnSpPr>
            <a:cxnSpLocks/>
          </p:cNvCxnSpPr>
          <p:nvPr/>
        </p:nvCxnSpPr>
        <p:spPr>
          <a:xfrm>
            <a:off x="5722732" y="5779676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5E9A25B-8BC7-41C9-8DB0-A2E2B8516924}"/>
              </a:ext>
            </a:extLst>
          </p:cNvPr>
          <p:cNvSpPr txBox="1"/>
          <p:nvPr/>
        </p:nvSpPr>
        <p:spPr>
          <a:xfrm>
            <a:off x="6228528" y="5696419"/>
            <a:ext cx="325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update/save like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27544F2-AF21-4399-9A18-A2F865B3862C}"/>
              </a:ext>
            </a:extLst>
          </p:cNvPr>
          <p:cNvCxnSpPr>
            <a:cxnSpLocks/>
          </p:cNvCxnSpPr>
          <p:nvPr/>
        </p:nvCxnSpPr>
        <p:spPr>
          <a:xfrm flipH="1" flipV="1">
            <a:off x="5696228" y="5956100"/>
            <a:ext cx="38608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90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37D76-54D8-4A4F-924D-9F0E8E8B6E1A}"/>
              </a:ext>
            </a:extLst>
          </p:cNvPr>
          <p:cNvSpPr/>
          <p:nvPr/>
        </p:nvSpPr>
        <p:spPr>
          <a:xfrm>
            <a:off x="3062067" y="20648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Deployment</a:t>
            </a:r>
            <a:r>
              <a:rPr lang="en-US" sz="5400" b="1" dirty="0">
                <a:solidFill>
                  <a:srgbClr val="00B050"/>
                </a:solidFill>
              </a:rPr>
              <a:t>      </a:t>
            </a:r>
          </a:p>
          <a:p>
            <a:pPr algn="ctr"/>
            <a:r>
              <a:rPr lang="en-US" sz="5400" b="1" u="sng" dirty="0">
                <a:solidFill>
                  <a:schemeClr val="accent6">
                    <a:lumMod val="75000"/>
                  </a:schemeClr>
                </a:solidFill>
              </a:rPr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4125012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561F7-E743-4274-82EF-DB998D36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BE0EF-121D-4EC7-A5B9-C07E52D615C3}"/>
              </a:ext>
            </a:extLst>
          </p:cNvPr>
          <p:cNvSpPr/>
          <p:nvPr/>
        </p:nvSpPr>
        <p:spPr>
          <a:xfrm>
            <a:off x="1868591" y="38859"/>
            <a:ext cx="7873339" cy="996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552790-CED4-4C29-A432-8366F89182B2}"/>
              </a:ext>
            </a:extLst>
          </p:cNvPr>
          <p:cNvSpPr/>
          <p:nvPr/>
        </p:nvSpPr>
        <p:spPr>
          <a:xfrm>
            <a:off x="1868591" y="1072787"/>
            <a:ext cx="7873339" cy="9660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  <a:hlinkClick r:id="rId2"/>
              </a:rPr>
              <a:t>https://www.dropbox.com/features/cloud-storage/photos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cs typeface="+mn-cs"/>
            </a:endParaRPr>
          </a:p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https://www.tomsguide.com/best-picks/best-photography-sites</a:t>
            </a:r>
          </a:p>
        </p:txBody>
      </p:sp>
    </p:spTree>
    <p:extLst>
      <p:ext uri="{BB962C8B-B14F-4D97-AF65-F5344CB8AC3E}">
        <p14:creationId xmlns:p14="http://schemas.microsoft.com/office/powerpoint/2010/main" val="68071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28F8E7-A2EF-4584-B528-9FB981B1AAC9}"/>
              </a:ext>
            </a:extLst>
          </p:cNvPr>
          <p:cNvSpPr txBox="1">
            <a:spLocks/>
          </p:cNvSpPr>
          <p:nvPr/>
        </p:nvSpPr>
        <p:spPr>
          <a:xfrm>
            <a:off x="1985963" y="1825625"/>
            <a:ext cx="9709150" cy="38163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/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select package online.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post and comments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Otp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facility was not available.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Existing system is time consuming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can not rate post online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AD2E2-4D14-4290-B1FA-587E165CC446}"/>
              </a:ext>
            </a:extLst>
          </p:cNvPr>
          <p:cNvSpPr/>
          <p:nvPr/>
        </p:nvSpPr>
        <p:spPr>
          <a:xfrm>
            <a:off x="2664179" y="835385"/>
            <a:ext cx="7055556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Problem Of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2863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5EF0F2-62ED-4773-8510-F62F0DE62B09}"/>
              </a:ext>
            </a:extLst>
          </p:cNvPr>
          <p:cNvSpPr txBox="1">
            <a:spLocks/>
          </p:cNvSpPr>
          <p:nvPr/>
        </p:nvSpPr>
        <p:spPr>
          <a:xfrm>
            <a:off x="1873250" y="2133600"/>
            <a:ext cx="9631363" cy="37782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the better searching facility as per user convenient. 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Much more profile for user to explore.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OTP facility in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SMS and email notification facility.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like and comments facility to the system.</a:t>
            </a:r>
          </a:p>
          <a:p>
            <a:pPr marL="274320" indent="-274320" algn="just">
              <a:buClr>
                <a:schemeClr val="tx2">
                  <a:lumMod val="75000"/>
                  <a:lumOff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dynamic package facility.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187C8-D828-453D-AC3C-B38CFB154E6D}"/>
              </a:ext>
            </a:extLst>
          </p:cNvPr>
          <p:cNvSpPr/>
          <p:nvPr/>
        </p:nvSpPr>
        <p:spPr>
          <a:xfrm>
            <a:off x="2120499" y="714922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Need For New System</a:t>
            </a:r>
          </a:p>
        </p:txBody>
      </p:sp>
    </p:spTree>
    <p:extLst>
      <p:ext uri="{BB962C8B-B14F-4D97-AF65-F5344CB8AC3E}">
        <p14:creationId xmlns:p14="http://schemas.microsoft.com/office/powerpoint/2010/main" val="20539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71BF3D-FD74-4E53-8131-1927E87496DB}"/>
              </a:ext>
            </a:extLst>
          </p:cNvPr>
          <p:cNvSpPr txBox="1">
            <a:spLocks/>
          </p:cNvSpPr>
          <p:nvPr/>
        </p:nvSpPr>
        <p:spPr>
          <a:xfrm>
            <a:off x="2098675" y="1262063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Booking.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package payments 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Comments and  likes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Contact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FAQ</a:t>
            </a: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AE070-E189-44F8-8FB6-289C1364551A}"/>
              </a:ext>
            </a:extLst>
          </p:cNvPr>
          <p:cNvSpPr/>
          <p:nvPr/>
        </p:nvSpPr>
        <p:spPr>
          <a:xfrm>
            <a:off x="1356211" y="332778"/>
            <a:ext cx="7779703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u="sng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9059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BCB0A0-9D8E-494C-917B-7BF3CFCAD363}"/>
              </a:ext>
            </a:extLst>
          </p:cNvPr>
          <p:cNvSpPr txBox="1">
            <a:spLocks/>
          </p:cNvSpPr>
          <p:nvPr/>
        </p:nvSpPr>
        <p:spPr>
          <a:xfrm>
            <a:off x="2111375" y="1220788"/>
            <a:ext cx="8291513" cy="5105400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photos and videos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View/select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package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 payments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like and comments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send a message to another user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</a:t>
            </a:r>
          </a:p>
          <a:p>
            <a:pPr lvl="3">
              <a:buFont typeface="Wingdings" pitchFamily="2" charset="2"/>
              <a:buChar char="v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  <a:p>
            <a:pPr lvl="3"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E6C428-9526-4D54-B3BB-F74A6DDE45A7}"/>
              </a:ext>
            </a:extLst>
          </p:cNvPr>
          <p:cNvSpPr/>
          <p:nvPr/>
        </p:nvSpPr>
        <p:spPr>
          <a:xfrm>
            <a:off x="2294727" y="-113646"/>
            <a:ext cx="75974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TimeLine Chart</a:t>
            </a: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CBBB6F94-94B9-43AE-948C-CAB46023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58154"/>
              </p:ext>
            </p:extLst>
          </p:nvPr>
        </p:nvGraphicFramePr>
        <p:xfrm>
          <a:off x="1939925" y="1605683"/>
          <a:ext cx="8312151" cy="3625135"/>
        </p:xfrm>
        <a:graphic>
          <a:graphicData uri="http://schemas.openxmlformats.org/drawingml/2006/table">
            <a:tbl>
              <a:tblPr/>
              <a:tblGrid>
                <a:gridCol w="258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4061808921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2826935152"/>
                    </a:ext>
                  </a:extLst>
                </a:gridCol>
                <a:gridCol w="607532">
                  <a:extLst>
                    <a:ext uri="{9D8B030D-6E8A-4147-A177-3AD203B41FA5}">
                      <a16:colId xmlns:a16="http://schemas.microsoft.com/office/drawing/2014/main" val="2240144546"/>
                    </a:ext>
                  </a:extLst>
                </a:gridCol>
              </a:tblGrid>
              <a:tr h="734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Days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Dec 2020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15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20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30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35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40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Definition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System Analysis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Database design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Page design</a:t>
                      </a: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SimSun" pitchFamily="2" charset="-122"/>
                      </a:endParaRPr>
                    </a:p>
                  </a:txBody>
                  <a:tcPr marL="62080" marR="62080" marT="0" marB="0" horzOverflow="overflow">
                    <a:lnL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37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4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8D19803-9324-4C74-8B13-50C1CC1E5407}"/>
              </a:ext>
            </a:extLst>
          </p:cNvPr>
          <p:cNvSpPr/>
          <p:nvPr/>
        </p:nvSpPr>
        <p:spPr>
          <a:xfrm>
            <a:off x="1056485" y="271985"/>
            <a:ext cx="1030327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H/W &amp; S/W Specification(Recommended)</a:t>
            </a:r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033DF789-2AC5-410F-9BE9-FD461C685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36418"/>
              </p:ext>
            </p:extLst>
          </p:nvPr>
        </p:nvGraphicFramePr>
        <p:xfrm>
          <a:off x="944365" y="1311563"/>
          <a:ext cx="10303270" cy="46264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51635">
                  <a:extLst>
                    <a:ext uri="{9D8B030D-6E8A-4147-A177-3AD203B41FA5}">
                      <a16:colId xmlns:a16="http://schemas.microsoft.com/office/drawing/2014/main" val="3916551081"/>
                    </a:ext>
                  </a:extLst>
                </a:gridCol>
                <a:gridCol w="5151635">
                  <a:extLst>
                    <a:ext uri="{9D8B030D-6E8A-4147-A177-3AD203B41FA5}">
                      <a16:colId xmlns:a16="http://schemas.microsoft.com/office/drawing/2014/main" val="972538329"/>
                    </a:ext>
                  </a:extLst>
                </a:gridCol>
              </a:tblGrid>
              <a:tr h="834967">
                <a:tc>
                  <a:txBody>
                    <a:bodyPr/>
                    <a:lstStyle/>
                    <a:p>
                      <a:r>
                        <a:rPr lang="en-IN" sz="3600" dirty="0"/>
                        <a:t>Developer Side:-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Client Side:-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8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Hardware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69594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:- 512MB(minimum)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RAM :- 512MB</a:t>
                      </a:r>
                    </a:p>
                    <a:p>
                      <a:r>
                        <a:rPr lang="en-IN" sz="2000" dirty="0"/>
                        <a:t>HARD-DISK :- 30 GB</a:t>
                      </a:r>
                    </a:p>
                    <a:p>
                      <a:r>
                        <a:rPr lang="en-IN" sz="2000" dirty="0"/>
                        <a:t>Processor :- Pentium 2.10 GHz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668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800" b="1" dirty="0"/>
                        <a:t>Software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Software Specification</a:t>
                      </a:r>
                    </a:p>
                    <a:p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3758"/>
                  </a:ext>
                </a:extLst>
              </a:tr>
              <a:tr h="834967">
                <a:tc>
                  <a:txBody>
                    <a:bodyPr/>
                    <a:lstStyle/>
                    <a:p>
                      <a:r>
                        <a:rPr lang="en-IN" sz="2000" dirty="0"/>
                        <a:t>FRORNT END :- PHP</a:t>
                      </a:r>
                    </a:p>
                    <a:p>
                      <a:r>
                        <a:rPr lang="en-IN" sz="2000" dirty="0"/>
                        <a:t>BACKEND :- PHPMYSQL</a:t>
                      </a:r>
                    </a:p>
                    <a:p>
                      <a:r>
                        <a:rPr lang="en-IN" sz="2000" dirty="0"/>
                        <a:t>TOOLS :- VSCODE, VISIO</a:t>
                      </a:r>
                      <a:r>
                        <a:rPr lang="en-IN" sz="2000"/>
                        <a:t>, DREAMWEAVER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BROWSER :- BRAVE, CHROME, INTERNET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3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6118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868</TotalTime>
  <Words>2532</Words>
  <Application>Microsoft Office PowerPoint</Application>
  <PresentationFormat>Widescreen</PresentationFormat>
  <Paragraphs>684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Adobe Naskh Medium</vt:lpstr>
      <vt:lpstr>Arial</vt:lpstr>
      <vt:lpstr>Calibri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patel vivek</dc:creator>
  <cp:lastModifiedBy>patel priya</cp:lastModifiedBy>
  <cp:revision>133</cp:revision>
  <dcterms:created xsi:type="dcterms:W3CDTF">2021-01-30T20:16:40Z</dcterms:created>
  <dcterms:modified xsi:type="dcterms:W3CDTF">2021-03-02T07:29:38Z</dcterms:modified>
</cp:coreProperties>
</file>