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2" r:id="rId15"/>
    <p:sldId id="271" r:id="rId16"/>
    <p:sldId id="281" r:id="rId17"/>
    <p:sldId id="283" r:id="rId18"/>
    <p:sldId id="284" r:id="rId19"/>
    <p:sldId id="285" r:id="rId20"/>
    <p:sldId id="286" r:id="rId21"/>
    <p:sldId id="287" r:id="rId22"/>
    <p:sldId id="275" r:id="rId23"/>
    <p:sldId id="288" r:id="rId24"/>
    <p:sldId id="278" r:id="rId25"/>
    <p:sldId id="277" r:id="rId26"/>
    <p:sldId id="280" r:id="rId27"/>
    <p:sldId id="289" r:id="rId28"/>
    <p:sldId id="290" r:id="rId29"/>
    <p:sldId id="293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7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65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5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5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2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9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4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CF30B-D3B5-43E7-A704-6F2A718C3E6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features/cloud-storage/photo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64183B0A-5813-4583-83ED-BAE51B74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7338"/>
            <a:ext cx="6096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 Five Sharing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7EC103A-621C-45F8-BB04-3A118384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9862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 Patel Vivek D.</a:t>
            </a:r>
          </a:p>
          <a:p>
            <a:pPr algn="ctr" eaLnBrk="1" hangingPunct="1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(2016095900000475)</a:t>
            </a:r>
            <a:endParaRPr lang="en-US" altLang="en-US" sz="2400" dirty="0">
              <a:latin typeface="Adobe Naskh Medium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Patel Priya S.</a:t>
            </a:r>
          </a:p>
          <a:p>
            <a:pPr algn="ctr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(2016095900000606)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3CEB8F-97D8-45DF-8237-5EB72C0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2835275"/>
            <a:ext cx="32083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Dr.Tulsidas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Nakrani </a:t>
            </a:r>
          </a:p>
          <a:p>
            <a:pPr algn="ctr"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Chetan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C3B26-38C2-4B38-A6B2-F857E7245214}"/>
              </a:ext>
            </a:extLst>
          </p:cNvPr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Application(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College Of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Engineering,Visnagar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University,Visnagar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5F045-2969-4119-8C20-D723C55C2F02}"/>
              </a:ext>
            </a:extLst>
          </p:cNvPr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F85FD-A6EB-43C9-BE87-408D9FC833A7}"/>
              </a:ext>
            </a:extLst>
          </p:cNvPr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 descr="https://tse3.mm.bing.net/th?id=OIP.sukjj-yLEnd8MUiUHqrcgwHaCZ&amp;pid=Api&amp;P=0&amp;w=469&amp;h=152">
            <a:extLst>
              <a:ext uri="{FF2B5EF4-FFF2-40B4-BE49-F238E27FC236}">
                <a16:creationId xmlns:a16="http://schemas.microsoft.com/office/drawing/2014/main" id="{194A38A7-021A-46F1-996A-81018E88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F2662-39E8-40DD-9387-65799EB6015E}"/>
              </a:ext>
            </a:extLst>
          </p:cNvPr>
          <p:cNvSpPr/>
          <p:nvPr/>
        </p:nvSpPr>
        <p:spPr>
          <a:xfrm>
            <a:off x="2076409" y="243362"/>
            <a:ext cx="78733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CD4E5-669F-4F4D-A29E-9B23B17F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70007"/>
              </p:ext>
            </p:extLst>
          </p:nvPr>
        </p:nvGraphicFramePr>
        <p:xfrm>
          <a:off x="3589338" y="1360488"/>
          <a:ext cx="4449762" cy="517057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tbl_user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tbl_login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tbl_post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  </a:t>
                      </a:r>
                      <a:r>
                        <a:rPr lang="en-IN" sz="1800" dirty="0" err="1"/>
                        <a:t>tbl_package_payments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tbl_package_booking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tbl_messages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tbl_contact_us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7569081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tbl_subscribe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4083486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81776648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tbl_feedback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tbl_FAQs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95424"/>
              </p:ext>
            </p:extLst>
          </p:nvPr>
        </p:nvGraphicFramePr>
        <p:xfrm>
          <a:off x="368300" y="1328593"/>
          <a:ext cx="10363201" cy="5090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3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25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34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first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4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last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4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mobile Number.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601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posts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otp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(6)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otp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787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0AC5E-D759-42A1-8631-40868D98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9" y="76199"/>
            <a:ext cx="7102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No:- 2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Log in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F2BF6-C111-4768-974E-171D2FDA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857"/>
              </p:ext>
            </p:extLst>
          </p:nvPr>
        </p:nvGraphicFramePr>
        <p:xfrm>
          <a:off x="304800" y="11430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Type/Size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login_id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login id.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</a:rPr>
                        <a:t> email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password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type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33251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+mn-lt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6AE6C-8159-41C3-A0E4-3C77478F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04" y="-36874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Post like Photos and Videos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1DE0E4-8E35-4565-AD76-E590708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09400"/>
              </p:ext>
            </p:extLst>
          </p:nvPr>
        </p:nvGraphicFramePr>
        <p:xfrm>
          <a:off x="718127" y="1441088"/>
          <a:ext cx="10531764" cy="52830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4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 Id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186891713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varchar(200)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955939969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type.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3003334559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title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634377585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post_caption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caption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7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5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No:-4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packages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7265"/>
              </p:ext>
            </p:extLst>
          </p:nvPr>
        </p:nvGraphicFramePr>
        <p:xfrm>
          <a:off x="368300" y="1569200"/>
          <a:ext cx="10549083" cy="5046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package_price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description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title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package_size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size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package_startdate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startdate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package_enddate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enddate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duration.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76643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145"/>
              </p:ext>
            </p:extLst>
          </p:nvPr>
        </p:nvGraphicFramePr>
        <p:xfrm>
          <a:off x="368300" y="1688810"/>
          <a:ext cx="10368973" cy="376755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booking_id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booking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user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15446884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amounts.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6352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payment_status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tinyint(1)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status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</a:t>
                      </a:r>
                      <a:r>
                        <a:rPr lang="en-IN" sz="1800" baseline="0" dirty="0">
                          <a:effectLst/>
                        </a:rPr>
                        <a:t>s timestamp 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No:-6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tbl_Packagebooking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package booking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21222"/>
              </p:ext>
            </p:extLst>
          </p:nvPr>
        </p:nvGraphicFramePr>
        <p:xfrm>
          <a:off x="368300" y="1800370"/>
          <a:ext cx="10798463" cy="37837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payments_id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card_no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card</a:t>
                      </a:r>
                      <a:r>
                        <a:rPr lang="en-IN" sz="1800" baseline="0" dirty="0">
                          <a:effectLst/>
                        </a:rPr>
                        <a:t> No.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expire_date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expire</a:t>
                      </a:r>
                      <a:r>
                        <a:rPr lang="en-IN" sz="1800" baseline="0" dirty="0">
                          <a:effectLst/>
                        </a:rPr>
                        <a:t> 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amounts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amounts.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75" y="46044"/>
            <a:ext cx="90666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tbl_PackagePayments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payments details.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2393"/>
              </p:ext>
            </p:extLst>
          </p:nvPr>
        </p:nvGraphicFramePr>
        <p:xfrm>
          <a:off x="368300" y="1688810"/>
          <a:ext cx="10562936" cy="32434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messages_id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messages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7522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No:-7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tbl_Messages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Messages.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18553"/>
              </p:ext>
            </p:extLst>
          </p:nvPr>
        </p:nvGraphicFramePr>
        <p:xfrm>
          <a:off x="368300" y="1537133"/>
          <a:ext cx="10729190" cy="29655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0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comments_id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comments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id.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488275967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comment.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No:-8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tbl_Comments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comments.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9328"/>
              </p:ext>
            </p:extLst>
          </p:nvPr>
        </p:nvGraphicFramePr>
        <p:xfrm>
          <a:off x="368300" y="1537133"/>
          <a:ext cx="10798463" cy="3740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contact_id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contact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full</a:t>
                      </a:r>
                      <a:r>
                        <a:rPr lang="en-IN" sz="1800" baseline="0" dirty="0">
                          <a:effectLst/>
                        </a:rPr>
                        <a:t> name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subject.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mobile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210767004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No:-9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tbl_ContactUs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contact details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FE635-52ED-4BE5-B10F-8DD1DE9B4C43}"/>
              </a:ext>
            </a:extLst>
          </p:cNvPr>
          <p:cNvSpPr/>
          <p:nvPr/>
        </p:nvSpPr>
        <p:spPr>
          <a:xfrm>
            <a:off x="3591421" y="-10027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8C848BE-939B-46D3-AA1C-AF90F9897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32658"/>
              </p:ext>
            </p:extLst>
          </p:nvPr>
        </p:nvGraphicFramePr>
        <p:xfrm>
          <a:off x="1382713" y="846138"/>
          <a:ext cx="9785350" cy="56775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Title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Calibri Light" panose="020F0302020204030204" pitchFamily="34" charset="0"/>
                        </a:rPr>
                        <a:t>Hi Five Sharing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Definition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Using This system User can upload and view photos and videos of another user, user also can comments and like videos and photos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Objective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j-lt"/>
                          <a:cs typeface="Calibri Light" panose="020F0302020204030204" pitchFamily="34" charset="0"/>
                        </a:rPr>
                        <a:t>objective of this website is to create a network through which users can communicate with each other and also they can also book packages online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External</a:t>
                      </a:r>
                      <a:r>
                        <a:rPr lang="en-US" sz="1800" b="1" baseline="0" dirty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Mr. </a:t>
                      </a:r>
                      <a:r>
                        <a:rPr lang="en-US" sz="2000" dirty="0" err="1">
                          <a:latin typeface="+mj-lt"/>
                          <a:cs typeface="Calibri Light" panose="020F0302020204030204" pitchFamily="34" charset="0"/>
                        </a:rPr>
                        <a:t>Chetan</a:t>
                      </a: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Calibri Light" panose="020F0302020204030204" pitchFamily="34" charset="0"/>
                        </a:rPr>
                        <a:t>Soni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7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Internal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>
                          <a:latin typeface="+mj-lt"/>
                          <a:cs typeface="Calibri Light" panose="020F0302020204030204" pitchFamily="34" charset="0"/>
                        </a:rPr>
                        <a:t>Dr.Tulsidas</a:t>
                      </a:r>
                      <a:r>
                        <a:rPr lang="en-US" altLang="en-US" sz="2000" dirty="0">
                          <a:latin typeface="+mj-lt"/>
                          <a:cs typeface="Calibri Light" panose="020F0302020204030204" pitchFamily="34" charset="0"/>
                        </a:rPr>
                        <a:t> Nakrani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Size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TWO MEMBER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Member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Vivek D. (2016095900000475)</a:t>
                      </a:r>
                      <a:b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</a:b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Priya S. (2016095900000606)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Front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End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PHP (7.4.3)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Back End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My SQL (5.6.17)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Report Generation Tools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MS Office 2016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Operating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System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Window 10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Project Duration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4 Months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22443"/>
              </p:ext>
            </p:extLst>
          </p:nvPr>
        </p:nvGraphicFramePr>
        <p:xfrm>
          <a:off x="368299" y="1537132"/>
          <a:ext cx="10923155" cy="29378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subscribe_id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subscribe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tbl_Subscribe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Subscription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0"/>
            <a:ext cx="734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tbl_Likes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likes  information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6236"/>
              </p:ext>
            </p:extLst>
          </p:nvPr>
        </p:nvGraphicFramePr>
        <p:xfrm>
          <a:off x="397164" y="1939636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likes_id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175214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like_score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 score.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785E-BA21-48C9-956E-996BEC17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0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tbl_feedback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feedback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330FD-DC34-4FBC-AA8B-34CBACD8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096"/>
              </p:ext>
            </p:extLst>
          </p:nvPr>
        </p:nvGraphicFramePr>
        <p:xfrm>
          <a:off x="461818" y="1648690"/>
          <a:ext cx="10474325" cy="4619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feedback_id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feedback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responce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responce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3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97" y="303501"/>
            <a:ext cx="84947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tbl_FAQs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questions and answered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94536"/>
              </p:ext>
            </p:extLst>
          </p:nvPr>
        </p:nvGraphicFramePr>
        <p:xfrm>
          <a:off x="397164" y="1939636"/>
          <a:ext cx="11176001" cy="4120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faqs_id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faqs</a:t>
                      </a:r>
                      <a:r>
                        <a:rPr lang="en-IN" sz="1800" dirty="0">
                          <a:effectLst/>
                        </a:rPr>
                        <a:t>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29983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questions.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23299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answeres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answeres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E-R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395-DED9-4410-9B4D-898185EC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BE0EF-121D-4EC7-A5B9-C07E52D615C3}"/>
              </a:ext>
            </a:extLst>
          </p:cNvPr>
          <p:cNvSpPr/>
          <p:nvPr/>
        </p:nvSpPr>
        <p:spPr>
          <a:xfrm>
            <a:off x="1868591" y="38859"/>
            <a:ext cx="7873339" cy="996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52790-CED4-4C29-A432-8366F89182B2}"/>
              </a:ext>
            </a:extLst>
          </p:cNvPr>
          <p:cNvSpPr/>
          <p:nvPr/>
        </p:nvSpPr>
        <p:spPr>
          <a:xfrm>
            <a:off x="1868591" y="1072787"/>
            <a:ext cx="7873339" cy="966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  <a:hlinkClick r:id="rId2"/>
              </a:rPr>
              <a:t>https://www.dropbox.com/features/cloud-storage/photos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https://www.tomsguide.com/best-picks/best-photography-sites</a:t>
            </a:r>
          </a:p>
        </p:txBody>
      </p:sp>
    </p:spTree>
    <p:extLst>
      <p:ext uri="{BB962C8B-B14F-4D97-AF65-F5344CB8AC3E}">
        <p14:creationId xmlns:p14="http://schemas.microsoft.com/office/powerpoint/2010/main" val="680711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2D6B6-61E8-4E39-9B53-BC64F4CF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55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9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2E890-4378-418C-B89D-5AC8F191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28DF3-0F7A-4227-8F67-351AEAE3BAAC}"/>
              </a:ext>
            </a:extLst>
          </p:cNvPr>
          <p:cNvSpPr/>
          <p:nvPr/>
        </p:nvSpPr>
        <p:spPr>
          <a:xfrm>
            <a:off x="796835" y="76200"/>
            <a:ext cx="147610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758E5-964E-44DB-99C9-7A6B4C7F5B02}"/>
              </a:ext>
            </a:extLst>
          </p:cNvPr>
          <p:cNvSpPr txBox="1"/>
          <p:nvPr/>
        </p:nvSpPr>
        <p:spPr>
          <a:xfrm>
            <a:off x="891821" y="152400"/>
            <a:ext cx="15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A8B1D-2AA8-49D3-BA71-AAB104D7D86C}"/>
              </a:ext>
            </a:extLst>
          </p:cNvPr>
          <p:cNvSpPr/>
          <p:nvPr/>
        </p:nvSpPr>
        <p:spPr>
          <a:xfrm>
            <a:off x="4572002" y="76200"/>
            <a:ext cx="1567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5F5A97-0FB4-4793-82A4-91B489C8F239}"/>
              </a:ext>
            </a:extLst>
          </p:cNvPr>
          <p:cNvSpPr/>
          <p:nvPr/>
        </p:nvSpPr>
        <p:spPr>
          <a:xfrm>
            <a:off x="8739052" y="76200"/>
            <a:ext cx="155448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E48C8-E0E2-4E69-AC5E-3D8165A24705}"/>
              </a:ext>
            </a:extLst>
          </p:cNvPr>
          <p:cNvSpPr/>
          <p:nvPr/>
        </p:nvSpPr>
        <p:spPr>
          <a:xfrm>
            <a:off x="1422400" y="783608"/>
            <a:ext cx="2032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FC075-4266-4A0B-A73D-DFC7BD2F2999}"/>
              </a:ext>
            </a:extLst>
          </p:cNvPr>
          <p:cNvSpPr/>
          <p:nvPr/>
        </p:nvSpPr>
        <p:spPr>
          <a:xfrm>
            <a:off x="5486400" y="797256"/>
            <a:ext cx="2032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CBF3A-504F-43AB-8AC5-6865921BA757}"/>
              </a:ext>
            </a:extLst>
          </p:cNvPr>
          <p:cNvSpPr/>
          <p:nvPr/>
        </p:nvSpPr>
        <p:spPr>
          <a:xfrm>
            <a:off x="9550401" y="838200"/>
            <a:ext cx="220617" cy="1330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534D62-440D-4564-8CE5-568EFE7A6856}"/>
              </a:ext>
            </a:extLst>
          </p:cNvPr>
          <p:cNvCxnSpPr/>
          <p:nvPr/>
        </p:nvCxnSpPr>
        <p:spPr>
          <a:xfrm>
            <a:off x="1612537" y="95200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947A0-B8C2-4533-B938-6324A9237073}"/>
              </a:ext>
            </a:extLst>
          </p:cNvPr>
          <p:cNvSpPr txBox="1"/>
          <p:nvPr/>
        </p:nvSpPr>
        <p:spPr>
          <a:xfrm>
            <a:off x="2844800" y="7136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registration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949A8-273A-483A-AA8D-2D5DEB77B437}"/>
              </a:ext>
            </a:extLst>
          </p:cNvPr>
          <p:cNvCxnSpPr/>
          <p:nvPr/>
        </p:nvCxnSpPr>
        <p:spPr>
          <a:xfrm rot="10800000">
            <a:off x="1625600" y="12176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BAE7ED-B144-45F6-AD8E-FB2063C831B3}"/>
              </a:ext>
            </a:extLst>
          </p:cNvPr>
          <p:cNvSpPr txBox="1"/>
          <p:nvPr/>
        </p:nvSpPr>
        <p:spPr>
          <a:xfrm>
            <a:off x="2133600" y="942204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confirm registration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2F00E-3807-4734-B311-9C5B63AACF63}"/>
              </a:ext>
            </a:extLst>
          </p:cNvPr>
          <p:cNvCxnSpPr/>
          <p:nvPr/>
        </p:nvCxnSpPr>
        <p:spPr>
          <a:xfrm>
            <a:off x="1625600" y="1446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B050A4-87DD-4DD8-9894-9F8AAD4214DB}"/>
              </a:ext>
            </a:extLst>
          </p:cNvPr>
          <p:cNvSpPr txBox="1"/>
          <p:nvPr/>
        </p:nvSpPr>
        <p:spPr>
          <a:xfrm>
            <a:off x="2844800" y="1219203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login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431348-E6F8-451C-83AC-2F22FAD2EC13}"/>
              </a:ext>
            </a:extLst>
          </p:cNvPr>
          <p:cNvCxnSpPr/>
          <p:nvPr/>
        </p:nvCxnSpPr>
        <p:spPr>
          <a:xfrm rot="10800000">
            <a:off x="1625600" y="16748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40A7D6-5A9E-45BF-B5DC-F86D0DC1EA75}"/>
              </a:ext>
            </a:extLst>
          </p:cNvPr>
          <p:cNvSpPr txBox="1"/>
          <p:nvPr/>
        </p:nvSpPr>
        <p:spPr>
          <a:xfrm>
            <a:off x="2032000" y="1399404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authentication of login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B4D08B-6139-4431-8989-6C4A8BC20E4D}"/>
              </a:ext>
            </a:extLst>
          </p:cNvPr>
          <p:cNvCxnSpPr/>
          <p:nvPr/>
        </p:nvCxnSpPr>
        <p:spPr>
          <a:xfrm>
            <a:off x="1625600" y="1903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217B8E-C6DE-4F37-ABC0-F3BA03AAF493}"/>
              </a:ext>
            </a:extLst>
          </p:cNvPr>
          <p:cNvSpPr txBox="1"/>
          <p:nvPr/>
        </p:nvSpPr>
        <p:spPr>
          <a:xfrm>
            <a:off x="2743200" y="1676403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user detail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4E0426-F0B4-4852-878B-DF8819F23DFF}"/>
              </a:ext>
            </a:extLst>
          </p:cNvPr>
          <p:cNvCxnSpPr/>
          <p:nvPr/>
        </p:nvCxnSpPr>
        <p:spPr>
          <a:xfrm rot="10800000">
            <a:off x="1625600" y="2133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A2B12A-C70E-4B72-BE78-6B7548994E77}"/>
              </a:ext>
            </a:extLst>
          </p:cNvPr>
          <p:cNvSpPr txBox="1"/>
          <p:nvPr/>
        </p:nvSpPr>
        <p:spPr>
          <a:xfrm>
            <a:off x="2032000" y="1905003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user detail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6B3BC-D4E2-48FE-95ED-9AD5D336BC58}"/>
              </a:ext>
            </a:extLst>
          </p:cNvPr>
          <p:cNvCxnSpPr/>
          <p:nvPr/>
        </p:nvCxnSpPr>
        <p:spPr>
          <a:xfrm>
            <a:off x="1625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EE3B1B-AA93-4831-8584-18689E57668E}"/>
              </a:ext>
            </a:extLst>
          </p:cNvPr>
          <p:cNvSpPr txBox="1"/>
          <p:nvPr/>
        </p:nvSpPr>
        <p:spPr>
          <a:xfrm>
            <a:off x="2844800" y="2161404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manage profile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01E06-419F-446C-AA12-0C288FCFAD85}"/>
              </a:ext>
            </a:extLst>
          </p:cNvPr>
          <p:cNvCxnSpPr/>
          <p:nvPr/>
        </p:nvCxnSpPr>
        <p:spPr>
          <a:xfrm rot="10800000">
            <a:off x="1625600" y="2665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BE8161-4183-43A5-9030-969EC579EB78}"/>
              </a:ext>
            </a:extLst>
          </p:cNvPr>
          <p:cNvSpPr txBox="1"/>
          <p:nvPr/>
        </p:nvSpPr>
        <p:spPr>
          <a:xfrm>
            <a:off x="1930400" y="2438403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display   detail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BB4E12-E2F7-4E63-8F79-0D100569F00B}"/>
              </a:ext>
            </a:extLst>
          </p:cNvPr>
          <p:cNvCxnSpPr/>
          <p:nvPr/>
        </p:nvCxnSpPr>
        <p:spPr>
          <a:xfrm>
            <a:off x="1625600" y="2970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B94C1D-21C3-4900-A58F-C01B36997358}"/>
              </a:ext>
            </a:extLst>
          </p:cNvPr>
          <p:cNvSpPr txBox="1"/>
          <p:nvPr/>
        </p:nvSpPr>
        <p:spPr>
          <a:xfrm>
            <a:off x="2844800" y="2694804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display category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EF2BCD-B349-4CA3-98A8-409BEB8B6112}"/>
              </a:ext>
            </a:extLst>
          </p:cNvPr>
          <p:cNvCxnSpPr/>
          <p:nvPr/>
        </p:nvCxnSpPr>
        <p:spPr>
          <a:xfrm rot="10800000">
            <a:off x="1625600" y="32750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C62460-9270-4A20-BEC6-4BD35C4B34E9}"/>
              </a:ext>
            </a:extLst>
          </p:cNvPr>
          <p:cNvSpPr txBox="1"/>
          <p:nvPr/>
        </p:nvSpPr>
        <p:spPr>
          <a:xfrm>
            <a:off x="2032000" y="2999604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category detail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D16F9C-45E8-487E-B606-CC345462FE2B}"/>
              </a:ext>
            </a:extLst>
          </p:cNvPr>
          <p:cNvCxnSpPr/>
          <p:nvPr/>
        </p:nvCxnSpPr>
        <p:spPr>
          <a:xfrm>
            <a:off x="1625600" y="35036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F7EC24-9DBB-41FF-921A-496A692CB0DF}"/>
              </a:ext>
            </a:extLst>
          </p:cNvPr>
          <p:cNvSpPr txBox="1"/>
          <p:nvPr/>
        </p:nvSpPr>
        <p:spPr>
          <a:xfrm>
            <a:off x="2834640" y="3276601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D5262B-95EC-4AAF-ADDD-BC0DFEABEF3A}"/>
              </a:ext>
            </a:extLst>
          </p:cNvPr>
          <p:cNvCxnSpPr/>
          <p:nvPr/>
        </p:nvCxnSpPr>
        <p:spPr>
          <a:xfrm rot="10800000">
            <a:off x="1625600" y="380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3A533B-3EEC-4A32-8CBB-ADE9A2267595}"/>
              </a:ext>
            </a:extLst>
          </p:cNvPr>
          <p:cNvSpPr txBox="1"/>
          <p:nvPr/>
        </p:nvSpPr>
        <p:spPr>
          <a:xfrm>
            <a:off x="2032000" y="3505200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booking detail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549BB9-A760-4F33-800A-74E00F555C62}"/>
              </a:ext>
            </a:extLst>
          </p:cNvPr>
          <p:cNvCxnSpPr/>
          <p:nvPr/>
        </p:nvCxnSpPr>
        <p:spPr>
          <a:xfrm>
            <a:off x="1625600" y="4038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939D61-A328-4A1D-9EDF-679845243444}"/>
              </a:ext>
            </a:extLst>
          </p:cNvPr>
          <p:cNvSpPr txBox="1"/>
          <p:nvPr/>
        </p:nvSpPr>
        <p:spPr>
          <a:xfrm>
            <a:off x="2899954" y="3810002"/>
            <a:ext cx="238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256CE-3E1E-4487-84B2-C3F590656137}"/>
              </a:ext>
            </a:extLst>
          </p:cNvPr>
          <p:cNvCxnSpPr/>
          <p:nvPr/>
        </p:nvCxnSpPr>
        <p:spPr>
          <a:xfrm rot="10800000">
            <a:off x="1625600" y="43434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98E655-C6D5-434A-A124-38134F7DDA57}"/>
              </a:ext>
            </a:extLst>
          </p:cNvPr>
          <p:cNvSpPr txBox="1"/>
          <p:nvPr/>
        </p:nvSpPr>
        <p:spPr>
          <a:xfrm>
            <a:off x="2133600" y="4062552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payment detail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67C67-80FD-4A7E-88FA-56F03C1804A9}"/>
              </a:ext>
            </a:extLst>
          </p:cNvPr>
          <p:cNvCxnSpPr/>
          <p:nvPr/>
        </p:nvCxnSpPr>
        <p:spPr>
          <a:xfrm>
            <a:off x="1625600" y="46466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F076E3-13B3-4C4E-AA43-C5CEAE56194D}"/>
              </a:ext>
            </a:extLst>
          </p:cNvPr>
          <p:cNvSpPr txBox="1"/>
          <p:nvPr/>
        </p:nvSpPr>
        <p:spPr>
          <a:xfrm>
            <a:off x="2914468" y="433034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5C75EB-EAD6-429F-835B-A2F9BEF5B407}"/>
              </a:ext>
            </a:extLst>
          </p:cNvPr>
          <p:cNvCxnSpPr/>
          <p:nvPr/>
        </p:nvCxnSpPr>
        <p:spPr>
          <a:xfrm rot="10800000">
            <a:off x="1625600" y="4953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D1828F-8EFD-40A9-9FFE-7318CF367284}"/>
              </a:ext>
            </a:extLst>
          </p:cNvPr>
          <p:cNvCxnSpPr/>
          <p:nvPr/>
        </p:nvCxnSpPr>
        <p:spPr>
          <a:xfrm>
            <a:off x="1625600" y="52578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A1391C-FDAF-4E09-B86A-59D4D52CEEB8}"/>
              </a:ext>
            </a:extLst>
          </p:cNvPr>
          <p:cNvSpPr txBox="1"/>
          <p:nvPr/>
        </p:nvSpPr>
        <p:spPr>
          <a:xfrm>
            <a:off x="2991394" y="4953003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Give ratting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48E8A5-5751-4544-8193-24220B1A100B}"/>
              </a:ext>
            </a:extLst>
          </p:cNvPr>
          <p:cNvCxnSpPr/>
          <p:nvPr/>
        </p:nvCxnSpPr>
        <p:spPr>
          <a:xfrm rot="10800000">
            <a:off x="1625600" y="5562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FD317A-EC2C-414B-914C-217E529B2E3D}"/>
              </a:ext>
            </a:extLst>
          </p:cNvPr>
          <p:cNvSpPr txBox="1"/>
          <p:nvPr/>
        </p:nvSpPr>
        <p:spPr>
          <a:xfrm>
            <a:off x="2133600" y="529481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ratting detail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C5AC-A171-4C3B-926E-0A0F59233770}"/>
              </a:ext>
            </a:extLst>
          </p:cNvPr>
          <p:cNvCxnSpPr/>
          <p:nvPr/>
        </p:nvCxnSpPr>
        <p:spPr>
          <a:xfrm>
            <a:off x="1625600" y="581514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C22051F-11FC-42D7-A85A-C96D21F68898}"/>
              </a:ext>
            </a:extLst>
          </p:cNvPr>
          <p:cNvSpPr txBox="1"/>
          <p:nvPr/>
        </p:nvSpPr>
        <p:spPr>
          <a:xfrm>
            <a:off x="2872377" y="5536477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give feedback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5A3ECE-1564-4C01-8E46-7825EDF81800}"/>
              </a:ext>
            </a:extLst>
          </p:cNvPr>
          <p:cNvCxnSpPr/>
          <p:nvPr/>
        </p:nvCxnSpPr>
        <p:spPr>
          <a:xfrm rot="10800000">
            <a:off x="1625600" y="6096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246BBF-306A-4DC5-9DC2-E18958612E1C}"/>
              </a:ext>
            </a:extLst>
          </p:cNvPr>
          <p:cNvSpPr txBox="1"/>
          <p:nvPr/>
        </p:nvSpPr>
        <p:spPr>
          <a:xfrm>
            <a:off x="2133600" y="5815152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feedback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FC8321-CD64-49B6-A08A-92AAC2D2D99F}"/>
              </a:ext>
            </a:extLst>
          </p:cNvPr>
          <p:cNvCxnSpPr>
            <a:endCxn id="7" idx="0"/>
          </p:cNvCxnSpPr>
          <p:nvPr/>
        </p:nvCxnSpPr>
        <p:spPr>
          <a:xfrm rot="5400000">
            <a:off x="5456075" y="665330"/>
            <a:ext cx="263855" cy="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9F1333-488F-4DA3-A82E-410430691BA8}"/>
              </a:ext>
            </a:extLst>
          </p:cNvPr>
          <p:cNvCxnSpPr/>
          <p:nvPr/>
        </p:nvCxnSpPr>
        <p:spPr>
          <a:xfrm rot="5400000">
            <a:off x="9499071" y="685272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2F41D-5F5F-471A-B561-84531CC68B9C}"/>
              </a:ext>
            </a:extLst>
          </p:cNvPr>
          <p:cNvCxnSpPr/>
          <p:nvPr/>
        </p:nvCxnSpPr>
        <p:spPr>
          <a:xfrm>
            <a:off x="5689600" y="9144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88A182-6464-4DCB-A9EA-FE308FC00BF7}"/>
              </a:ext>
            </a:extLst>
          </p:cNvPr>
          <p:cNvSpPr txBox="1"/>
          <p:nvPr/>
        </p:nvSpPr>
        <p:spPr>
          <a:xfrm>
            <a:off x="6622869" y="66135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 detail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35C0A6-ECF2-4622-966D-0E2128594A07}"/>
              </a:ext>
            </a:extLst>
          </p:cNvPr>
          <p:cNvCxnSpPr/>
          <p:nvPr/>
        </p:nvCxnSpPr>
        <p:spPr>
          <a:xfrm rot="10800000">
            <a:off x="5689600" y="115388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B0D77D-98F7-422B-8C12-E0010293355E}"/>
              </a:ext>
            </a:extLst>
          </p:cNvPr>
          <p:cNvSpPr txBox="1"/>
          <p:nvPr/>
        </p:nvSpPr>
        <p:spPr>
          <a:xfrm>
            <a:off x="6604000" y="88995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save detail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9DC3EC-EF04-4DCB-B8A6-23192F0795C7}"/>
              </a:ext>
            </a:extLst>
          </p:cNvPr>
          <p:cNvCxnSpPr/>
          <p:nvPr/>
        </p:nvCxnSpPr>
        <p:spPr>
          <a:xfrm>
            <a:off x="5689600" y="141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364EF7-D2CB-45E7-A817-C896D0F1566C}"/>
              </a:ext>
            </a:extLst>
          </p:cNvPr>
          <p:cNvCxnSpPr/>
          <p:nvPr/>
        </p:nvCxnSpPr>
        <p:spPr>
          <a:xfrm rot="10800000">
            <a:off x="5689600" y="16470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244DA2-97DE-42BB-BFAD-6D6423FC626E}"/>
              </a:ext>
            </a:extLst>
          </p:cNvPr>
          <p:cNvSpPr txBox="1"/>
          <p:nvPr/>
        </p:nvSpPr>
        <p:spPr>
          <a:xfrm>
            <a:off x="6096000" y="1371602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email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&amp; password varified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53F6B1-A15D-4791-9A2B-CD9066D8AE97}"/>
              </a:ext>
            </a:extLst>
          </p:cNvPr>
          <p:cNvCxnSpPr/>
          <p:nvPr/>
        </p:nvCxnSpPr>
        <p:spPr>
          <a:xfrm>
            <a:off x="5689600" y="1905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80ED5F8-ABF1-4B80-A398-AD9B7EC0372D}"/>
              </a:ext>
            </a:extLst>
          </p:cNvPr>
          <p:cNvSpPr txBox="1"/>
          <p:nvPr/>
        </p:nvSpPr>
        <p:spPr>
          <a:xfrm>
            <a:off x="6299200" y="164860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request for user detail         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013A80-7E4E-4BB1-A0EE-7703C4505C3C}"/>
              </a:ext>
            </a:extLst>
          </p:cNvPr>
          <p:cNvCxnSpPr/>
          <p:nvPr/>
        </p:nvCxnSpPr>
        <p:spPr>
          <a:xfrm rot="10800000">
            <a:off x="5676539" y="217279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760A205-7788-43B3-AA7B-69003CC0AA28}"/>
              </a:ext>
            </a:extLst>
          </p:cNvPr>
          <p:cNvSpPr txBox="1"/>
          <p:nvPr/>
        </p:nvSpPr>
        <p:spPr>
          <a:xfrm>
            <a:off x="6908800" y="1905002"/>
            <a:ext cx="2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user detail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8D64E0-463B-48F6-A1A5-A6408313EFAD}"/>
              </a:ext>
            </a:extLst>
          </p:cNvPr>
          <p:cNvCxnSpPr/>
          <p:nvPr/>
        </p:nvCxnSpPr>
        <p:spPr>
          <a:xfrm>
            <a:off x="5689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45A60D-8430-4313-BB23-8856D03B5B1A}"/>
              </a:ext>
            </a:extLst>
          </p:cNvPr>
          <p:cNvSpPr txBox="1"/>
          <p:nvPr/>
        </p:nvSpPr>
        <p:spPr>
          <a:xfrm>
            <a:off x="6908800" y="2133603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5C28BE-185C-4916-99A4-D7275AC975E7}"/>
              </a:ext>
            </a:extLst>
          </p:cNvPr>
          <p:cNvCxnSpPr/>
          <p:nvPr/>
        </p:nvCxnSpPr>
        <p:spPr>
          <a:xfrm rot="10800000">
            <a:off x="5689600" y="2665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B9370F-ED7B-4F81-8617-9CC3F0DC93D7}"/>
              </a:ext>
            </a:extLst>
          </p:cNvPr>
          <p:cNvCxnSpPr/>
          <p:nvPr/>
        </p:nvCxnSpPr>
        <p:spPr>
          <a:xfrm>
            <a:off x="5689600" y="2942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B83B67-7B47-4E5B-BD2E-3A7E2D79F682}"/>
              </a:ext>
            </a:extLst>
          </p:cNvPr>
          <p:cNvCxnSpPr/>
          <p:nvPr/>
        </p:nvCxnSpPr>
        <p:spPr>
          <a:xfrm rot="10800000">
            <a:off x="5689600" y="32472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CF06B5-6842-4342-A9DD-98BE8E197603}"/>
              </a:ext>
            </a:extLst>
          </p:cNvPr>
          <p:cNvCxnSpPr/>
          <p:nvPr/>
        </p:nvCxnSpPr>
        <p:spPr>
          <a:xfrm>
            <a:off x="5689600" y="35036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63A151-CCC2-40EA-96EB-89DC6F671AFB}"/>
              </a:ext>
            </a:extLst>
          </p:cNvPr>
          <p:cNvSpPr txBox="1"/>
          <p:nvPr/>
        </p:nvSpPr>
        <p:spPr>
          <a:xfrm>
            <a:off x="6400800" y="3248802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7A7742-A5C3-4BE2-A139-C4A63494F0F3}"/>
              </a:ext>
            </a:extLst>
          </p:cNvPr>
          <p:cNvCxnSpPr/>
          <p:nvPr/>
        </p:nvCxnSpPr>
        <p:spPr>
          <a:xfrm rot="10800000">
            <a:off x="5689600" y="37806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A9E086-564C-4E81-AF45-DA43405BE8E3}"/>
              </a:ext>
            </a:extLst>
          </p:cNvPr>
          <p:cNvCxnSpPr/>
          <p:nvPr/>
        </p:nvCxnSpPr>
        <p:spPr>
          <a:xfrm>
            <a:off x="5689600" y="4038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CC26B-6730-4B23-94D2-B652C90666AF}"/>
              </a:ext>
            </a:extLst>
          </p:cNvPr>
          <p:cNvCxnSpPr/>
          <p:nvPr/>
        </p:nvCxnSpPr>
        <p:spPr>
          <a:xfrm rot="10800000">
            <a:off x="5689600" y="43434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BB957E0-A9D6-4807-8FC1-495ECF5E10D2}"/>
              </a:ext>
            </a:extLst>
          </p:cNvPr>
          <p:cNvCxnSpPr/>
          <p:nvPr/>
        </p:nvCxnSpPr>
        <p:spPr>
          <a:xfrm>
            <a:off x="5689600" y="46482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BB04A-B07C-4A9C-9136-1835EF35CFD3}"/>
              </a:ext>
            </a:extLst>
          </p:cNvPr>
          <p:cNvCxnSpPr/>
          <p:nvPr/>
        </p:nvCxnSpPr>
        <p:spPr>
          <a:xfrm rot="10800000">
            <a:off x="5689600" y="4953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5D355D-14B6-452D-94C2-64E61AC5F5CA}"/>
              </a:ext>
            </a:extLst>
          </p:cNvPr>
          <p:cNvCxnSpPr/>
          <p:nvPr/>
        </p:nvCxnSpPr>
        <p:spPr>
          <a:xfrm>
            <a:off x="5689600" y="52578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FD36A6-5629-4B70-9272-157BEBAF7E38}"/>
              </a:ext>
            </a:extLst>
          </p:cNvPr>
          <p:cNvCxnSpPr/>
          <p:nvPr/>
        </p:nvCxnSpPr>
        <p:spPr>
          <a:xfrm rot="10800000">
            <a:off x="5689600" y="5562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70FF6DC-E9F6-4407-886B-F8D30A19C086}"/>
              </a:ext>
            </a:extLst>
          </p:cNvPr>
          <p:cNvSpPr txBox="1"/>
          <p:nvPr/>
        </p:nvSpPr>
        <p:spPr>
          <a:xfrm>
            <a:off x="5994400" y="526433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ratting detail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9BB758-D595-4582-BFF8-CB56E800D2A8}"/>
              </a:ext>
            </a:extLst>
          </p:cNvPr>
          <p:cNvSpPr/>
          <p:nvPr/>
        </p:nvSpPr>
        <p:spPr>
          <a:xfrm>
            <a:off x="9550400" y="22860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F20848-62B7-44BA-B9BF-B0E231885404}"/>
              </a:ext>
            </a:extLst>
          </p:cNvPr>
          <p:cNvSpPr txBox="1"/>
          <p:nvPr/>
        </p:nvSpPr>
        <p:spPr>
          <a:xfrm>
            <a:off x="6312263" y="114082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request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8D4256-5FC8-48E0-90AA-9BDBB8179027}"/>
              </a:ext>
            </a:extLst>
          </p:cNvPr>
          <p:cNvSpPr txBox="1"/>
          <p:nvPr/>
        </p:nvSpPr>
        <p:spPr>
          <a:xfrm>
            <a:off x="6502400" y="216140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request for product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09EC9B-FE23-4664-801A-90169B1A59BD}"/>
              </a:ext>
            </a:extLst>
          </p:cNvPr>
          <p:cNvSpPr txBox="1"/>
          <p:nvPr/>
        </p:nvSpPr>
        <p:spPr>
          <a:xfrm>
            <a:off x="6096000" y="2694804"/>
            <a:ext cx="386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 category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6073CA-8D6E-4F84-9206-8C53C9C6414A}"/>
              </a:ext>
            </a:extLst>
          </p:cNvPr>
          <p:cNvSpPr txBox="1"/>
          <p:nvPr/>
        </p:nvSpPr>
        <p:spPr>
          <a:xfrm>
            <a:off x="6604000" y="2971802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response display category detail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D6F8F6-3E95-42F0-88BA-E90F4B7636C4}"/>
              </a:ext>
            </a:extLst>
          </p:cNvPr>
          <p:cNvSpPr txBox="1"/>
          <p:nvPr/>
        </p:nvSpPr>
        <p:spPr>
          <a:xfrm>
            <a:off x="6633229" y="2252274"/>
            <a:ext cx="213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A17245-20B8-4D54-AAA8-97E5FE96C9C4}"/>
              </a:ext>
            </a:extLst>
          </p:cNvPr>
          <p:cNvCxnSpPr/>
          <p:nvPr/>
        </p:nvCxnSpPr>
        <p:spPr>
          <a:xfrm rot="5400000">
            <a:off x="9614959" y="2780243"/>
            <a:ext cx="76200" cy="21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FB1B1-EE48-4569-B197-CA1821EDA6A9}"/>
              </a:ext>
            </a:extLst>
          </p:cNvPr>
          <p:cNvCxnSpPr/>
          <p:nvPr/>
        </p:nvCxnSpPr>
        <p:spPr>
          <a:xfrm rot="5400000">
            <a:off x="9587416" y="2219962"/>
            <a:ext cx="130626" cy="1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125D4EE-3438-404D-B0DB-C26CDC16F14C}"/>
              </a:ext>
            </a:extLst>
          </p:cNvPr>
          <p:cNvSpPr txBox="1"/>
          <p:nvPr/>
        </p:nvSpPr>
        <p:spPr>
          <a:xfrm>
            <a:off x="1830316" y="4394581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make complain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5A2F7C-C85E-48C5-8E09-252DFF75DA33}"/>
              </a:ext>
            </a:extLst>
          </p:cNvPr>
          <p:cNvSpPr txBox="1"/>
          <p:nvPr/>
        </p:nvSpPr>
        <p:spPr>
          <a:xfrm>
            <a:off x="6197600" y="4980804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request for ratting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1A4E51-817B-4EA0-882F-C2FAFD2CCB78}"/>
              </a:ext>
            </a:extLst>
          </p:cNvPr>
          <p:cNvSpPr/>
          <p:nvPr/>
        </p:nvSpPr>
        <p:spPr>
          <a:xfrm>
            <a:off x="9550400" y="28194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C4381D-41FF-469C-A59B-FA3ADA40BD81}"/>
              </a:ext>
            </a:extLst>
          </p:cNvPr>
          <p:cNvCxnSpPr/>
          <p:nvPr/>
        </p:nvCxnSpPr>
        <p:spPr>
          <a:xfrm rot="5400000">
            <a:off x="9576329" y="33522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850325C-6CC0-4A5D-BBE5-A190E3F303A8}"/>
              </a:ext>
            </a:extLst>
          </p:cNvPr>
          <p:cNvSpPr/>
          <p:nvPr/>
        </p:nvSpPr>
        <p:spPr>
          <a:xfrm>
            <a:off x="9550400" y="34290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179309-888B-4D1D-9602-5A34BEFE308C}"/>
              </a:ext>
            </a:extLst>
          </p:cNvPr>
          <p:cNvCxnSpPr/>
          <p:nvPr/>
        </p:nvCxnSpPr>
        <p:spPr>
          <a:xfrm rot="5400000">
            <a:off x="9576329" y="38856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C0684D1-52C8-40C4-B280-F7B2AC50532C}"/>
              </a:ext>
            </a:extLst>
          </p:cNvPr>
          <p:cNvSpPr/>
          <p:nvPr/>
        </p:nvSpPr>
        <p:spPr>
          <a:xfrm>
            <a:off x="9550400" y="39624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E850FF-5F22-4514-9335-EBE2E2809143}"/>
              </a:ext>
            </a:extLst>
          </p:cNvPr>
          <p:cNvCxnSpPr/>
          <p:nvPr/>
        </p:nvCxnSpPr>
        <p:spPr>
          <a:xfrm rot="5400000">
            <a:off x="9576329" y="45714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4A0C876-B82F-4C82-846A-21AB8866E144}"/>
              </a:ext>
            </a:extLst>
          </p:cNvPr>
          <p:cNvSpPr/>
          <p:nvPr/>
        </p:nvSpPr>
        <p:spPr>
          <a:xfrm>
            <a:off x="9550400" y="464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F061180-03DB-415B-9B16-032A79AAFD33}"/>
              </a:ext>
            </a:extLst>
          </p:cNvPr>
          <p:cNvCxnSpPr/>
          <p:nvPr/>
        </p:nvCxnSpPr>
        <p:spPr>
          <a:xfrm rot="5400000">
            <a:off x="9576329" y="51048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A92A76E-FACF-4418-B926-8AB503D59CD2}"/>
              </a:ext>
            </a:extLst>
          </p:cNvPr>
          <p:cNvSpPr/>
          <p:nvPr/>
        </p:nvSpPr>
        <p:spPr>
          <a:xfrm>
            <a:off x="9550400" y="51816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2CF7AE0-E6F0-4D2A-8A94-91668C3B449C}"/>
              </a:ext>
            </a:extLst>
          </p:cNvPr>
          <p:cNvCxnSpPr/>
          <p:nvPr/>
        </p:nvCxnSpPr>
        <p:spPr>
          <a:xfrm rot="5400000">
            <a:off x="9424459" y="6399743"/>
            <a:ext cx="457200" cy="2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509D6B-6579-4D85-9C10-A350D2B183A8}"/>
              </a:ext>
            </a:extLst>
          </p:cNvPr>
          <p:cNvCxnSpPr/>
          <p:nvPr/>
        </p:nvCxnSpPr>
        <p:spPr>
          <a:xfrm rot="5400000">
            <a:off x="9575800" y="65278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332C87-87D6-45E4-A122-F105CE936DDD}"/>
              </a:ext>
            </a:extLst>
          </p:cNvPr>
          <p:cNvCxnSpPr/>
          <p:nvPr/>
        </p:nvCxnSpPr>
        <p:spPr>
          <a:xfrm>
            <a:off x="9550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E0A0188-33E4-4E4E-8FD2-F17A7643BE57}"/>
              </a:ext>
            </a:extLst>
          </p:cNvPr>
          <p:cNvSpPr txBox="1"/>
          <p:nvPr/>
        </p:nvSpPr>
        <p:spPr>
          <a:xfrm>
            <a:off x="4876800" y="1524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8B84E41-06F9-4970-8528-75CF2423DD13}"/>
              </a:ext>
            </a:extLst>
          </p:cNvPr>
          <p:cNvSpPr txBox="1"/>
          <p:nvPr/>
        </p:nvSpPr>
        <p:spPr>
          <a:xfrm>
            <a:off x="8839200" y="152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Database 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944E00E-E246-418E-A2D5-34C3A2B7DD3D}"/>
              </a:ext>
            </a:extLst>
          </p:cNvPr>
          <p:cNvSpPr/>
          <p:nvPr/>
        </p:nvSpPr>
        <p:spPr>
          <a:xfrm>
            <a:off x="516708" y="165463"/>
            <a:ext cx="203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54777-B3FB-4C5E-A8C7-52884F50A41F}"/>
              </a:ext>
            </a:extLst>
          </p:cNvPr>
          <p:cNvCxnSpPr>
            <a:stCxn id="100" idx="4"/>
          </p:cNvCxnSpPr>
          <p:nvPr/>
        </p:nvCxnSpPr>
        <p:spPr>
          <a:xfrm rot="5400000">
            <a:off x="542108" y="393800"/>
            <a:ext cx="1524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87769E-7644-4F47-A7F2-F0101753E23D}"/>
              </a:ext>
            </a:extLst>
          </p:cNvPr>
          <p:cNvCxnSpPr/>
          <p:nvPr/>
        </p:nvCxnSpPr>
        <p:spPr>
          <a:xfrm rot="5400000">
            <a:off x="478249" y="482600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3DF0F3-F799-4455-B417-22D426C1F80B}"/>
              </a:ext>
            </a:extLst>
          </p:cNvPr>
          <p:cNvCxnSpPr/>
          <p:nvPr/>
        </p:nvCxnSpPr>
        <p:spPr>
          <a:xfrm rot="16200000" flipH="1">
            <a:off x="605971" y="495662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C1323CE-186C-49F9-AF52-C8F92B5B4C32}"/>
              </a:ext>
            </a:extLst>
          </p:cNvPr>
          <p:cNvCxnSpPr/>
          <p:nvPr/>
        </p:nvCxnSpPr>
        <p:spPr>
          <a:xfrm>
            <a:off x="516712" y="381000"/>
            <a:ext cx="20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E4D168D-4E3B-4D77-831E-7230764243D3}"/>
              </a:ext>
            </a:extLst>
          </p:cNvPr>
          <p:cNvSpPr txBox="1"/>
          <p:nvPr/>
        </p:nvSpPr>
        <p:spPr>
          <a:xfrm>
            <a:off x="6502400" y="2390003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response display product  detail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E8AA16-9494-45BA-97C9-3A7A981BA03C}"/>
              </a:ext>
            </a:extLst>
          </p:cNvPr>
          <p:cNvSpPr txBox="1"/>
          <p:nvPr/>
        </p:nvSpPr>
        <p:spPr>
          <a:xfrm>
            <a:off x="6604000" y="3533003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response display package detail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06F3C94-0D19-470A-9BF6-EF521C9A6B47}"/>
              </a:ext>
            </a:extLst>
          </p:cNvPr>
          <p:cNvSpPr txBox="1"/>
          <p:nvPr/>
        </p:nvSpPr>
        <p:spPr>
          <a:xfrm>
            <a:off x="6400800" y="403642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A1135F-4D07-4F19-9F5A-5C6E0F272A83}"/>
              </a:ext>
            </a:extLst>
          </p:cNvPr>
          <p:cNvSpPr txBox="1"/>
          <p:nvPr/>
        </p:nvSpPr>
        <p:spPr>
          <a:xfrm>
            <a:off x="6400800" y="4676004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355E5B-06C4-4BF2-A3D3-B2763F881817}"/>
              </a:ext>
            </a:extLst>
          </p:cNvPr>
          <p:cNvCxnSpPr/>
          <p:nvPr/>
        </p:nvCxnSpPr>
        <p:spPr>
          <a:xfrm>
            <a:off x="5689600" y="5865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7E7175-1F07-4F57-9856-EB0D3EFD7A1F}"/>
              </a:ext>
            </a:extLst>
          </p:cNvPr>
          <p:cNvSpPr txBox="1"/>
          <p:nvPr/>
        </p:nvSpPr>
        <p:spPr>
          <a:xfrm>
            <a:off x="6400800" y="5590404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request for feedback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7FD66B-6900-4874-AE38-A9734A643E12}"/>
              </a:ext>
            </a:extLst>
          </p:cNvPr>
          <p:cNvCxnSpPr/>
          <p:nvPr/>
        </p:nvCxnSpPr>
        <p:spPr>
          <a:xfrm rot="10800000">
            <a:off x="5689600" y="614825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7C53360-141D-4E44-9640-4F61ED8605C7}"/>
              </a:ext>
            </a:extLst>
          </p:cNvPr>
          <p:cNvSpPr txBox="1"/>
          <p:nvPr/>
        </p:nvSpPr>
        <p:spPr>
          <a:xfrm>
            <a:off x="6197600" y="586740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feedback detail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8EC4A05-D2C7-43E6-A7BD-CE19FDCE60A4}"/>
              </a:ext>
            </a:extLst>
          </p:cNvPr>
          <p:cNvCxnSpPr/>
          <p:nvPr/>
        </p:nvCxnSpPr>
        <p:spPr>
          <a:xfrm>
            <a:off x="1625600" y="6324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A831D76-06A9-4248-AD36-E87A5B815818}"/>
              </a:ext>
            </a:extLst>
          </p:cNvPr>
          <p:cNvCxnSpPr/>
          <p:nvPr/>
        </p:nvCxnSpPr>
        <p:spPr>
          <a:xfrm rot="10800000">
            <a:off x="1625600" y="65532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D36714F-39FC-4E80-AC43-1099E3B1AB8A}"/>
              </a:ext>
            </a:extLst>
          </p:cNvPr>
          <p:cNvSpPr txBox="1"/>
          <p:nvPr/>
        </p:nvSpPr>
        <p:spPr>
          <a:xfrm>
            <a:off x="1828800" y="6096003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989550C-6B4F-485E-9E7A-41C2C15C034A}"/>
              </a:ext>
            </a:extLst>
          </p:cNvPr>
          <p:cNvSpPr txBox="1"/>
          <p:nvPr/>
        </p:nvSpPr>
        <p:spPr>
          <a:xfrm>
            <a:off x="2032000" y="6276204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logout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AA75CBF-A578-4C4A-BAA7-C5498970EB20}"/>
              </a:ext>
            </a:extLst>
          </p:cNvPr>
          <p:cNvCxnSpPr/>
          <p:nvPr/>
        </p:nvCxnSpPr>
        <p:spPr>
          <a:xfrm rot="5400000">
            <a:off x="1447271" y="663683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3C8EDD6-4C75-4692-9182-FF194626FCC9}"/>
              </a:ext>
            </a:extLst>
          </p:cNvPr>
          <p:cNvCxnSpPr/>
          <p:nvPr/>
        </p:nvCxnSpPr>
        <p:spPr>
          <a:xfrm rot="5400000">
            <a:off x="1447800" y="661196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D37C9B-1809-466B-A4B8-CA976038549E}"/>
              </a:ext>
            </a:extLst>
          </p:cNvPr>
          <p:cNvCxnSpPr/>
          <p:nvPr/>
        </p:nvCxnSpPr>
        <p:spPr>
          <a:xfrm>
            <a:off x="1422400" y="663736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3353A5-EBA7-4913-969B-BCAED1F61911}"/>
              </a:ext>
            </a:extLst>
          </p:cNvPr>
          <p:cNvCxnSpPr/>
          <p:nvPr/>
        </p:nvCxnSpPr>
        <p:spPr>
          <a:xfrm rot="5400000">
            <a:off x="5512329" y="6650480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404F12B-D32E-41A6-B797-ADD7C9B51CBF}"/>
              </a:ext>
            </a:extLst>
          </p:cNvPr>
          <p:cNvCxnSpPr/>
          <p:nvPr/>
        </p:nvCxnSpPr>
        <p:spPr>
          <a:xfrm rot="5400000">
            <a:off x="5511791" y="6605142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CEF769C-4F10-41F4-BBFC-38AAB126C64A}"/>
              </a:ext>
            </a:extLst>
          </p:cNvPr>
          <p:cNvCxnSpPr/>
          <p:nvPr/>
        </p:nvCxnSpPr>
        <p:spPr>
          <a:xfrm rot="5400000">
            <a:off x="9614959" y="5675843"/>
            <a:ext cx="76200" cy="21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1CAEA4-C349-4ADE-A0C4-F2CDEF135B87}"/>
              </a:ext>
            </a:extLst>
          </p:cNvPr>
          <p:cNvSpPr/>
          <p:nvPr/>
        </p:nvSpPr>
        <p:spPr>
          <a:xfrm>
            <a:off x="9550400" y="57150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F7481B-588F-427E-A941-BC1FFD464680}"/>
              </a:ext>
            </a:extLst>
          </p:cNvPr>
          <p:cNvCxnSpPr/>
          <p:nvPr/>
        </p:nvCxnSpPr>
        <p:spPr>
          <a:xfrm>
            <a:off x="5472753" y="6660107"/>
            <a:ext cx="272956" cy="116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A7E1F64-60A4-4501-BD71-D3ADFBFD7F31}"/>
              </a:ext>
            </a:extLst>
          </p:cNvPr>
          <p:cNvCxnSpPr/>
          <p:nvPr/>
        </p:nvCxnSpPr>
        <p:spPr>
          <a:xfrm rot="5400000">
            <a:off x="1391318" y="653957"/>
            <a:ext cx="263855" cy="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D34252-0F8C-4ED7-9735-022094EFCF59}"/>
              </a:ext>
            </a:extLst>
          </p:cNvPr>
          <p:cNvSpPr/>
          <p:nvPr/>
        </p:nvSpPr>
        <p:spPr>
          <a:xfrm>
            <a:off x="2650149" y="3271631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booking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853721F-860A-4077-B4EE-33F9FC1ACA26}"/>
              </a:ext>
            </a:extLst>
          </p:cNvPr>
          <p:cNvSpPr/>
          <p:nvPr/>
        </p:nvSpPr>
        <p:spPr>
          <a:xfrm>
            <a:off x="6846486" y="3244337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booking</a:t>
            </a:r>
            <a:endParaRPr lang="en-IN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63D1193-39B0-4B89-8C22-8CE817382DB4}"/>
              </a:ext>
            </a:extLst>
          </p:cNvPr>
          <p:cNvSpPr/>
          <p:nvPr/>
        </p:nvSpPr>
        <p:spPr>
          <a:xfrm>
            <a:off x="2629353" y="3762951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payment</a:t>
            </a:r>
            <a:endParaRPr lang="en-IN" sz="1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219CC90-899B-4302-B3DF-ACB01C732823}"/>
              </a:ext>
            </a:extLst>
          </p:cNvPr>
          <p:cNvSpPr/>
          <p:nvPr/>
        </p:nvSpPr>
        <p:spPr>
          <a:xfrm>
            <a:off x="6840899" y="38175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payment</a:t>
            </a:r>
            <a:endParaRPr lang="en-IN" sz="14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493F88-F5A8-4FAB-89C5-A6FBB20F7E2E}"/>
              </a:ext>
            </a:extLst>
          </p:cNvPr>
          <p:cNvSpPr/>
          <p:nvPr/>
        </p:nvSpPr>
        <p:spPr>
          <a:xfrm>
            <a:off x="6155141" y="4049553"/>
            <a:ext cx="270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payment detail</a:t>
            </a:r>
            <a:endParaRPr lang="en-IN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32AF1C-0264-4075-BEC3-0E02D68DA8CA}"/>
              </a:ext>
            </a:extLst>
          </p:cNvPr>
          <p:cNvSpPr/>
          <p:nvPr/>
        </p:nvSpPr>
        <p:spPr>
          <a:xfrm>
            <a:off x="6677126" y="4421877"/>
            <a:ext cx="2255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complain</a:t>
            </a:r>
            <a:endParaRPr lang="en-IN" sz="14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B521116-EDE3-492A-80DD-01A5DB29A72D}"/>
              </a:ext>
            </a:extLst>
          </p:cNvPr>
          <p:cNvSpPr/>
          <p:nvPr/>
        </p:nvSpPr>
        <p:spPr>
          <a:xfrm>
            <a:off x="6245316" y="4694831"/>
            <a:ext cx="2507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complain detail</a:t>
            </a:r>
            <a:endParaRPr lang="en-IN" sz="1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E3E439-9392-4EBA-89B0-B42B5E0CBB2C}"/>
              </a:ext>
            </a:extLst>
          </p:cNvPr>
          <p:cNvSpPr/>
          <p:nvPr/>
        </p:nvSpPr>
        <p:spPr>
          <a:xfrm>
            <a:off x="2028271" y="4640241"/>
            <a:ext cx="1877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complain detail </a:t>
            </a:r>
          </a:p>
        </p:txBody>
      </p:sp>
    </p:spTree>
    <p:extLst>
      <p:ext uri="{BB962C8B-B14F-4D97-AF65-F5344CB8AC3E}">
        <p14:creationId xmlns:p14="http://schemas.microsoft.com/office/powerpoint/2010/main" val="343525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6315A47-F217-4D1B-AF15-73E210787EE5}"/>
              </a:ext>
            </a:extLst>
          </p:cNvPr>
          <p:cNvSpPr txBox="1">
            <a:spLocks/>
          </p:cNvSpPr>
          <p:nvPr/>
        </p:nvSpPr>
        <p:spPr>
          <a:xfrm>
            <a:off x="1200150" y="1749425"/>
            <a:ext cx="7623175" cy="44767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F-42, Tirupati Metro Mall, 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Shahibaug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                                                        	         Society, Visnagar-384315.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Mr. Chetan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Nivaan Infotech Presently Based At Visnagar In North Gujarat Is Dedicated To Provide Quality Based. Satisfactory &amp; Cost Effective Services. We Believe In Implementing Innovation Ideas &amp; Maintaining Quality Standards.</a:t>
            </a: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BD337C9-C6E6-4249-A8E7-49B3C726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AA176-59E5-4D6D-8C62-F92A74856220}"/>
              </a:ext>
            </a:extLst>
          </p:cNvPr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0764F8-EE06-4D03-8F9B-A6D8E5AACA21}"/>
              </a:ext>
            </a:extLst>
          </p:cNvPr>
          <p:cNvSpPr txBox="1">
            <a:spLocks/>
          </p:cNvSpPr>
          <p:nvPr/>
        </p:nvSpPr>
        <p:spPr>
          <a:xfrm>
            <a:off x="3368675" y="294698"/>
            <a:ext cx="7623175" cy="4476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6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E8742-715B-439A-ACF8-355948CE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9"/>
            <a:ext cx="12192000" cy="6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4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DAC87-F7AF-43E5-A1F5-EF6E995E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28F8E7-A2EF-4584-B528-9FB981B1AAC9}"/>
              </a:ext>
            </a:extLst>
          </p:cNvPr>
          <p:cNvSpPr txBox="1">
            <a:spLocks/>
          </p:cNvSpPr>
          <p:nvPr/>
        </p:nvSpPr>
        <p:spPr>
          <a:xfrm>
            <a:off x="1985963" y="1825625"/>
            <a:ext cx="9709150" cy="38163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select package online.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post and comments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facility was not available.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is time consuming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rate post online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AD2E2-4D14-4290-B1FA-587E165CC446}"/>
              </a:ext>
            </a:extLst>
          </p:cNvPr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86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5EF0F2-62ED-4773-8510-F62F0DE62B09}"/>
              </a:ext>
            </a:extLst>
          </p:cNvPr>
          <p:cNvSpPr txBox="1">
            <a:spLocks/>
          </p:cNvSpPr>
          <p:nvPr/>
        </p:nvSpPr>
        <p:spPr>
          <a:xfrm>
            <a:off x="1873250" y="2133600"/>
            <a:ext cx="9631363" cy="3778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better searching facility as per user convenient. 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Much more profile for user to explore.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SMS and email notification facility.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like and comments facility to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dynamic package facility.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187C8-D828-453D-AC3C-B38CFB154E6D}"/>
              </a:ext>
            </a:extLst>
          </p:cNvPr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  <p:extLst>
      <p:ext uri="{BB962C8B-B14F-4D97-AF65-F5344CB8AC3E}">
        <p14:creationId xmlns:p14="http://schemas.microsoft.com/office/powerpoint/2010/main" val="2053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71BF3D-FD74-4E53-8131-1927E87496DB}"/>
              </a:ext>
            </a:extLst>
          </p:cNvPr>
          <p:cNvSpPr txBox="1">
            <a:spLocks/>
          </p:cNvSpPr>
          <p:nvPr/>
        </p:nvSpPr>
        <p:spPr>
          <a:xfrm>
            <a:off x="2098675" y="1262063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Booking.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payments 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 and  likes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Contact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FAQ</a:t>
            </a: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AE070-E189-44F8-8FB6-289C1364551A}"/>
              </a:ext>
            </a:extLst>
          </p:cNvPr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0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CB0A0-9D8E-494C-917B-7BF3CFCAD363}"/>
              </a:ext>
            </a:extLst>
          </p:cNvPr>
          <p:cNvSpPr txBox="1">
            <a:spLocks/>
          </p:cNvSpPr>
          <p:nvPr/>
        </p:nvSpPr>
        <p:spPr>
          <a:xfrm>
            <a:off x="2111375" y="1220788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View/select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 payments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like and comments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 message to another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E6C428-9526-4D54-B3BB-F74A6DDE45A7}"/>
              </a:ext>
            </a:extLst>
          </p:cNvPr>
          <p:cNvSpPr/>
          <p:nvPr/>
        </p:nvSpPr>
        <p:spPr>
          <a:xfrm>
            <a:off x="2294727" y="-113646"/>
            <a:ext cx="736035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u="sng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BBB6F94-94B9-43AE-948C-CAB4602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98668"/>
              </p:ext>
            </p:extLst>
          </p:nvPr>
        </p:nvGraphicFramePr>
        <p:xfrm>
          <a:off x="1939925" y="1605684"/>
          <a:ext cx="8312149" cy="2478086"/>
        </p:xfrm>
        <a:graphic>
          <a:graphicData uri="http://schemas.openxmlformats.org/drawingml/2006/table">
            <a:tbl>
              <a:tblPr/>
              <a:tblGrid>
                <a:gridCol w="331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Definition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System Analysis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Database design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8D19803-9324-4C74-8B13-50C1CC1E5407}"/>
              </a:ext>
            </a:extLst>
          </p:cNvPr>
          <p:cNvSpPr/>
          <p:nvPr/>
        </p:nvSpPr>
        <p:spPr>
          <a:xfrm>
            <a:off x="1056485" y="271985"/>
            <a:ext cx="1030327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H/W &amp; S/W Specification(Recommended)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033DF789-2AC5-410F-9BE9-FD461C68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6418"/>
              </p:ext>
            </p:extLst>
          </p:nvPr>
        </p:nvGraphicFramePr>
        <p:xfrm>
          <a:off x="944365" y="1311563"/>
          <a:ext cx="10303270" cy="4626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51635">
                  <a:extLst>
                    <a:ext uri="{9D8B030D-6E8A-4147-A177-3AD203B41FA5}">
                      <a16:colId xmlns:a16="http://schemas.microsoft.com/office/drawing/2014/main" val="3916551081"/>
                    </a:ext>
                  </a:extLst>
                </a:gridCol>
                <a:gridCol w="5151635">
                  <a:extLst>
                    <a:ext uri="{9D8B030D-6E8A-4147-A177-3AD203B41FA5}">
                      <a16:colId xmlns:a16="http://schemas.microsoft.com/office/drawing/2014/main" val="972538329"/>
                    </a:ext>
                  </a:extLst>
                </a:gridCol>
              </a:tblGrid>
              <a:tr h="834967">
                <a:tc>
                  <a:txBody>
                    <a:bodyPr/>
                    <a:lstStyle/>
                    <a:p>
                      <a:r>
                        <a:rPr lang="en-IN" sz="3600" dirty="0"/>
                        <a:t>Developer Side:-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Client Side:-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8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959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:- 512MB(minimum)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68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Software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Software Specification</a:t>
                      </a:r>
                    </a:p>
                    <a:p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75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FRORNT END :- PHP</a:t>
                      </a:r>
                    </a:p>
                    <a:p>
                      <a:r>
                        <a:rPr lang="en-IN" sz="2000" dirty="0"/>
                        <a:t>BACKEND :- PHPMYSQL</a:t>
                      </a:r>
                    </a:p>
                    <a:p>
                      <a:r>
                        <a:rPr lang="en-IN" sz="2000" dirty="0"/>
                        <a:t>TOOLS :- VSCODE, VISIO</a:t>
                      </a:r>
                      <a:r>
                        <a:rPr lang="en-IN" sz="2000"/>
                        <a:t>, DREAMWEAVER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BROWSER :- BRAVE, CHROME, 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3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652</TotalTime>
  <Words>2294</Words>
  <Application>Microsoft Office PowerPoint</Application>
  <PresentationFormat>Widescreen</PresentationFormat>
  <Paragraphs>609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Adobe Naskh Medium</vt:lpstr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vivek</dc:creator>
  <cp:lastModifiedBy>patel vivek</cp:lastModifiedBy>
  <cp:revision>121</cp:revision>
  <dcterms:created xsi:type="dcterms:W3CDTF">2021-01-30T20:16:40Z</dcterms:created>
  <dcterms:modified xsi:type="dcterms:W3CDTF">2021-02-28T12:38:56Z</dcterms:modified>
</cp:coreProperties>
</file>