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6E7E-F989-A2A4-EE5C-5D19666D2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EE29E-E384-B739-4969-13D1BFF4F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48DF-F070-9181-A178-FC5E4109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D3F0-B2D5-9037-2C24-47B6CAFC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2E42-3659-7D35-E24C-6B34F38F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6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6B21-9765-3982-CD4C-94FBF98C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B1C86-57F8-168D-037C-7588A8D68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E989-C156-22CA-DB4D-DE99DAD5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F243-3913-F1A8-9FF5-AD39F930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ED04-EAE7-D07A-0066-EEFD7E5A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35786-C930-E8A0-4892-63DEFA94A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EE253-3303-9B3D-9508-1AAB4336E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23B-1997-EAD9-1CDE-903E8D29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F539-B25C-8086-CED5-E19CEB95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ED55-5EEB-4F40-AB8D-3D36BF8F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0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78B3-B884-6C5A-404B-A2D9FD72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4D3F-A9A5-6F0A-6481-7CB4A9AA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9400-E78F-0A6A-49E3-14E90E02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1EDD-1BAD-1944-23D4-5017514D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4683-E656-5B15-E3F1-CBEE8F0A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D29F-68A6-A5A6-658D-21816398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4830-2200-61F8-3FE2-C414E1435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CD7F-55E2-710B-C8D7-D129C17F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7AF3-98B5-3F07-4D9B-946A764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716A-A5B6-3F67-B2C0-1BAE9BEA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B36A-08F1-6155-CF0B-784CC24A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59CD-6AED-B1F5-FADB-85CCD6536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81449-A13F-5384-7761-2926D4A2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6235-DB98-D3CE-30E8-1E242B3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48B66-346F-8E84-5E63-8EFFBEF2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F161-F257-56AB-FC5B-DB17E4F5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9950-B2F5-DE7A-4CB5-B6B2C829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7D771-95E0-4FDA-6F4E-46D6B81C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3A072-4ADC-D0C9-C715-4A81F660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6541F-E722-855D-C2CD-14F7BA369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AFB0B-0790-46BB-444B-C72187D8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2645A-E4FC-29BD-7C05-D83F6D50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A786A-E311-5D6E-A793-75806D5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24555-CBDE-D203-9288-DF243B31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4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2AF5-CC9B-715E-8F18-21F664B9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E4A7A-717B-AAA2-2093-C78ADB52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5545D-D066-13EE-B439-9DD50679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BA082-9616-7271-D493-701F5663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6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A841B-592D-0013-7509-AE6CDF46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AFD2-3DF5-9018-7DE8-81F70AAD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6D54-5597-89DA-24FC-617D286F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0E51-EC07-BF78-081B-71FE0838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44A8-B7F6-CA81-10DF-6F5321AB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B68A-A19C-71E9-E5E3-7CC6E16C8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891EA-9DB6-F50E-91F5-AFFB26DF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F5379-BC42-429E-3AED-0F1A2C29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609D-09D5-452F-BA2E-2A90991C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9D7B-FF90-F2EA-0A14-C55EE971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4F6F7-6DFA-6CF1-AA26-0F9161997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54ADC-454A-93D5-FD26-5B13679CF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02AC4-9DDA-F07A-1AEB-1D8E624A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ED089-3817-30A7-4FC3-62827E65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FE63E-93BE-1A5C-AE3F-57F28224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F04B-25C8-F6B7-736E-B21E747C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0931-D115-DE3F-A23B-9D50D677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4094-D3B0-0D6B-A32F-291C87CFA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A52F-FF03-40A1-B8B8-F644D11F481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1904-32D7-2404-6654-92CB3100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BF31-7110-A981-35C7-522531B6F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CA77-B734-4743-8DB9-6BCF6B4995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2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8845-118E-80FD-0EEA-105ECFA38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07170-6121-D2C2-DC7C-67EF7E06F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7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713DEE7-EFF1-3F63-02D4-1D30034E0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619"/>
            <a:ext cx="12192000" cy="513653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E6EAA7-BD3B-BDFC-1BD9-A76E5EBE1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69" y="2037649"/>
            <a:ext cx="5952831" cy="46675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F8C6BE-345B-D094-308A-9F5318AB3806}"/>
              </a:ext>
            </a:extLst>
          </p:cNvPr>
          <p:cNvSpPr txBox="1"/>
          <p:nvPr/>
        </p:nvSpPr>
        <p:spPr>
          <a:xfrm>
            <a:off x="3539355" y="0"/>
            <a:ext cx="506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Curlz MT" panose="04040404050702020202" pitchFamily="82" charset="0"/>
              </a:rPr>
              <a:t>  </a:t>
            </a:r>
            <a:r>
              <a:rPr lang="en-IN" sz="4800" b="1" dirty="0">
                <a:solidFill>
                  <a:schemeClr val="accent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Saraswati by the Ganga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410119-D398-D192-F4D1-FB9ACC4BB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81" y="114053"/>
            <a:ext cx="795287" cy="6931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4A5501-F9DF-A477-65CB-FA7954E46C3A}"/>
              </a:ext>
            </a:extLst>
          </p:cNvPr>
          <p:cNvSpPr txBox="1"/>
          <p:nvPr/>
        </p:nvSpPr>
        <p:spPr>
          <a:xfrm>
            <a:off x="2657468" y="830476"/>
            <a:ext cx="6558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  </a:t>
            </a:r>
            <a:r>
              <a:rPr lang="en-US" b="1" dirty="0">
                <a:solidFill>
                  <a:schemeClr val="accent1"/>
                </a:solidFill>
              </a:rPr>
              <a:t>A Library of World Knowledge on the Ganga River Bank in India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D1ABC-BADD-379D-A045-8938CB49160B}"/>
              </a:ext>
            </a:extLst>
          </p:cNvPr>
          <p:cNvSpPr txBox="1"/>
          <p:nvPr/>
        </p:nvSpPr>
        <p:spPr>
          <a:xfrm>
            <a:off x="3722762" y="460623"/>
            <a:ext cx="400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Knowledge Flows. River Flows. Life Flows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AE5C0-0966-685E-DCE1-15E9211C2195}"/>
              </a:ext>
            </a:extLst>
          </p:cNvPr>
          <p:cNvSpPr txBox="1"/>
          <p:nvPr/>
        </p:nvSpPr>
        <p:spPr>
          <a:xfrm>
            <a:off x="1474838" y="1176004"/>
            <a:ext cx="9754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* Collections              * Concept            * Collaboration           * Contacts           * Blog           * Site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5F2E90-A5A0-70DD-05C0-AAED4B342651}"/>
              </a:ext>
            </a:extLst>
          </p:cNvPr>
          <p:cNvSpPr txBox="1"/>
          <p:nvPr/>
        </p:nvSpPr>
        <p:spPr>
          <a:xfrm>
            <a:off x="127819" y="42232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Private Ashram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0ACD2C-B180-9D05-D2EA-C01FC0D3B6FA}"/>
              </a:ext>
            </a:extLst>
          </p:cNvPr>
          <p:cNvSpPr txBox="1"/>
          <p:nvPr/>
        </p:nvSpPr>
        <p:spPr>
          <a:xfrm>
            <a:off x="9566061" y="52820"/>
            <a:ext cx="249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Entry : Only by Invitation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C6A208-184C-C407-C455-0D458FCEF23B}"/>
              </a:ext>
            </a:extLst>
          </p:cNvPr>
          <p:cNvSpPr txBox="1"/>
          <p:nvPr/>
        </p:nvSpPr>
        <p:spPr>
          <a:xfrm>
            <a:off x="2261419" y="331347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Going Live – Diwali 2025</a:t>
            </a:r>
          </a:p>
        </p:txBody>
      </p:sp>
    </p:spTree>
    <p:extLst>
      <p:ext uri="{BB962C8B-B14F-4D97-AF65-F5344CB8AC3E}">
        <p14:creationId xmlns:p14="http://schemas.microsoft.com/office/powerpoint/2010/main" val="2597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Curlz MT</vt:lpstr>
      <vt:lpstr>Microsoft Himalaya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 Rang</dc:creator>
  <cp:lastModifiedBy>Pra Rang</cp:lastModifiedBy>
  <cp:revision>3</cp:revision>
  <dcterms:created xsi:type="dcterms:W3CDTF">2024-11-12T12:06:25Z</dcterms:created>
  <dcterms:modified xsi:type="dcterms:W3CDTF">2024-11-12T12:43:45Z</dcterms:modified>
</cp:coreProperties>
</file>