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- Supermarket 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Year: 2021 - 2022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401K</a:t>
            </a:r>
          </a:p>
          <a:p>
            <a:r>
              <a:t>• Total Profit: 69K</a:t>
            </a:r>
          </a:p>
          <a:p>
            <a:r>
              <a:t>• Profit %: 21%</a:t>
            </a:r>
          </a:p>
          <a:p>
            <a:r>
              <a:t>• Top Product: Product41 (23K)</a:t>
            </a:r>
          </a:p>
          <a:p>
            <a:r>
              <a:t>• Top Category: Category04 (95K)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&amp;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Monthly sales trend from Jan–Dec</a:t>
            </a:r>
          </a:p>
          <a:p>
            <a:r>
              <a:t>• Peak month: January (48K)</a:t>
            </a:r>
          </a:p>
          <a:p>
            <a:r>
              <a:t>• Consistent sales around 40K in later months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Daily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 graph shows daily fluctuations</a:t>
            </a:r>
          </a:p>
          <a:p>
            <a:r>
              <a:t>• Average daily sales between 10K–20K</a:t>
            </a:r>
          </a:p>
          <a:p>
            <a:r>
              <a:t>• Indicates regular but variable sales 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Product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Product41 – 23K</a:t>
            </a:r>
          </a:p>
          <a:p>
            <a:r>
              <a:t>• Product30 – 23K</a:t>
            </a:r>
          </a:p>
          <a:p>
            <a:r>
              <a:t>• Product42 – 21K</a:t>
            </a:r>
          </a:p>
          <a:p>
            <a:r>
              <a:t>• Product19 – 20K</a:t>
            </a:r>
          </a:p>
          <a:p>
            <a:r>
              <a:t>• Product10 – 16K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Type &amp; Payment Mode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Type Distribution:</a:t>
            </a:r>
          </a:p>
          <a:p>
            <a:r>
              <a:t>   - 52% Direct Sales</a:t>
            </a:r>
          </a:p>
          <a:p>
            <a:r>
              <a:t>   - 33% Indirect Sales</a:t>
            </a:r>
          </a:p>
          <a:p>
            <a:r>
              <a:t>   - 15% Other</a:t>
            </a:r>
          </a:p>
          <a:p/>
          <a:p>
            <a:r>
              <a:t>• Payment Mode:</a:t>
            </a:r>
          </a:p>
          <a:p>
            <a:r>
              <a:t>   - 50% Cash</a:t>
            </a:r>
          </a:p>
          <a:p>
            <a:r>
              <a:t>   - 50% Online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Category04 – 95.27K</a:t>
            </a:r>
          </a:p>
          <a:p>
            <a:r>
              <a:t>• Category02 – 92.96K</a:t>
            </a:r>
          </a:p>
          <a:p>
            <a:r>
              <a:t>• Category05 – 91.62K</a:t>
            </a:r>
          </a:p>
          <a:p>
            <a:r>
              <a:t>• Category01 – 69.26K</a:t>
            </a:r>
          </a:p>
          <a:p>
            <a:r>
              <a:t>• Others contributing lower shares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Consistent profit margin at 21%</a:t>
            </a:r>
          </a:p>
          <a:p>
            <a:r>
              <a:t>• Strong category sales with Category04 leading</a:t>
            </a:r>
          </a:p>
          <a:p>
            <a:r>
              <a:t>• Balanced usage of payment modes</a:t>
            </a:r>
          </a:p>
          <a:p>
            <a:r>
              <a:t>• Opportunities: Grow indirect sales &amp; weaker product lines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