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4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9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4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66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28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81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6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39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3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14CA-3EB1-4ED0-8D30-9C04D63A68E0}" type="datetimeFigureOut">
              <a:rPr lang="en-CA" smtClean="0"/>
              <a:t>01-Aug-2020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6E3B-5FBE-47FA-8CEE-7796EF0A4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70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8E0826F-DA47-42A3-B8BB-AC505D027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0" y="1078523"/>
            <a:ext cx="5699660" cy="5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4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8E0826F-DA47-42A3-B8BB-AC505D027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6471"/>
            <a:ext cx="3042335" cy="3176064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4403D82-C659-4B77-8846-363589BB9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6"/>
          <a:stretch/>
        </p:blipFill>
        <p:spPr>
          <a:xfrm>
            <a:off x="656473" y="2334127"/>
            <a:ext cx="4943475" cy="5352548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046DAC-3965-4E0C-B27D-612BAC8C3FFA}"/>
              </a:ext>
            </a:extLst>
          </p:cNvPr>
          <p:cNvSpPr/>
          <p:nvPr/>
        </p:nvSpPr>
        <p:spPr>
          <a:xfrm>
            <a:off x="3272589" y="2418348"/>
            <a:ext cx="589547" cy="336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14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8E0826F-DA47-42A3-B8BB-AC505D027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6471"/>
            <a:ext cx="3042335" cy="3176064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0046DAC-3965-4E0C-B27D-612BAC8C3FFA}"/>
              </a:ext>
            </a:extLst>
          </p:cNvPr>
          <p:cNvSpPr/>
          <p:nvPr/>
        </p:nvSpPr>
        <p:spPr>
          <a:xfrm>
            <a:off x="3272589" y="2418348"/>
            <a:ext cx="589547" cy="336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30FDD-A137-4A28-B49C-2D57DB3F9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0" y="1550821"/>
            <a:ext cx="5774155" cy="53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9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83CBB-DD17-43B4-8D6D-80C93EC69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7" y="649705"/>
            <a:ext cx="6530760" cy="33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0</Words>
  <Application>Microsoft Office PowerPoint</Application>
  <PresentationFormat>Letter Paper (8.5x11 in)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Verma</dc:creator>
  <cp:lastModifiedBy>Vivek Verma</cp:lastModifiedBy>
  <cp:revision>6</cp:revision>
  <dcterms:created xsi:type="dcterms:W3CDTF">2020-07-23T18:46:19Z</dcterms:created>
  <dcterms:modified xsi:type="dcterms:W3CDTF">2020-08-01T22:16:02Z</dcterms:modified>
</cp:coreProperties>
</file>