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245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14CA-3EB1-4ED0-8D30-9C04D63A68E0}" type="datetimeFigureOut">
              <a:rPr lang="en-CA" smtClean="0"/>
              <a:t>23-Jul-2020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6E3B-5FBE-47FA-8CEE-7796EF0A4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040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14CA-3EB1-4ED0-8D30-9C04D63A68E0}" type="datetimeFigureOut">
              <a:rPr lang="en-CA" smtClean="0"/>
              <a:t>23-Jul-2020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6E3B-5FBE-47FA-8CEE-7796EF0A4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348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14CA-3EB1-4ED0-8D30-9C04D63A68E0}" type="datetimeFigureOut">
              <a:rPr lang="en-CA" smtClean="0"/>
              <a:t>23-Jul-2020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6E3B-5FBE-47FA-8CEE-7796EF0A4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697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14CA-3EB1-4ED0-8D30-9C04D63A68E0}" type="datetimeFigureOut">
              <a:rPr lang="en-CA" smtClean="0"/>
              <a:t>23-Jul-2020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6E3B-5FBE-47FA-8CEE-7796EF0A4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02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14CA-3EB1-4ED0-8D30-9C04D63A68E0}" type="datetimeFigureOut">
              <a:rPr lang="en-CA" smtClean="0"/>
              <a:t>23-Jul-2020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6E3B-5FBE-47FA-8CEE-7796EF0A4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43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14CA-3EB1-4ED0-8D30-9C04D63A68E0}" type="datetimeFigureOut">
              <a:rPr lang="en-CA" smtClean="0"/>
              <a:t>23-Jul-2020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6E3B-5FBE-47FA-8CEE-7796EF0A4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366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14CA-3EB1-4ED0-8D30-9C04D63A68E0}" type="datetimeFigureOut">
              <a:rPr lang="en-CA" smtClean="0"/>
              <a:t>23-Jul-2020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6E3B-5FBE-47FA-8CEE-7796EF0A4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428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14CA-3EB1-4ED0-8D30-9C04D63A68E0}" type="datetimeFigureOut">
              <a:rPr lang="en-CA" smtClean="0"/>
              <a:t>23-Jul-2020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6E3B-5FBE-47FA-8CEE-7796EF0A4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681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14CA-3EB1-4ED0-8D30-9C04D63A68E0}" type="datetimeFigureOut">
              <a:rPr lang="en-CA" smtClean="0"/>
              <a:t>23-Jul-2020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6E3B-5FBE-47FA-8CEE-7796EF0A4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760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14CA-3EB1-4ED0-8D30-9C04D63A68E0}" type="datetimeFigureOut">
              <a:rPr lang="en-CA" smtClean="0"/>
              <a:t>23-Jul-2020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6E3B-5FBE-47FA-8CEE-7796EF0A4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439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14CA-3EB1-4ED0-8D30-9C04D63A68E0}" type="datetimeFigureOut">
              <a:rPr lang="en-CA" smtClean="0"/>
              <a:t>23-Jul-2020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6E3B-5FBE-47FA-8CEE-7796EF0A4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437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C14CA-3EB1-4ED0-8D30-9C04D63A68E0}" type="datetimeFigureOut">
              <a:rPr lang="en-CA" smtClean="0"/>
              <a:t>23-Jul-2020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76E3B-5FBE-47FA-8CEE-7796EF0A4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370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8E0826F-DA47-42A3-B8BB-AC505D027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0" y="1078523"/>
            <a:ext cx="5699660" cy="595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4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972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Letter Paper (8.5x11 in)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Verma</dc:creator>
  <cp:lastModifiedBy>Vivek Verma</cp:lastModifiedBy>
  <cp:revision>1</cp:revision>
  <dcterms:created xsi:type="dcterms:W3CDTF">2020-07-23T18:46:19Z</dcterms:created>
  <dcterms:modified xsi:type="dcterms:W3CDTF">2020-07-23T18:47:47Z</dcterms:modified>
</cp:coreProperties>
</file>