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13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9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38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08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94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34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38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69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54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67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9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0D19-04E3-4FAD-91F8-87FF025C4707}" type="datetimeFigureOut">
              <a:rPr lang="en-CA" smtClean="0"/>
              <a:t>28/08/2020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595C-013A-402E-8A60-47829BBB5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23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3673F3-876F-4CA5-BA31-8A97B66C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7299968"/>
            <a:ext cx="5143500" cy="2391656"/>
          </a:xfrm>
        </p:spPr>
        <p:txBody>
          <a:bodyPr/>
          <a:lstStyle/>
          <a:p>
            <a:r>
              <a:rPr lang="en-US" dirty="0"/>
              <a:t>Figure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Verma</dc:creator>
  <cp:lastModifiedBy>Vivek Verma</cp:lastModifiedBy>
  <cp:revision>3</cp:revision>
  <dcterms:created xsi:type="dcterms:W3CDTF">2020-08-28T18:06:28Z</dcterms:created>
  <dcterms:modified xsi:type="dcterms:W3CDTF">2020-08-28T18:54:52Z</dcterms:modified>
</cp:coreProperties>
</file>