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9" r:id="rId4"/>
    <p:sldId id="258" r:id="rId5"/>
  </p:sldIdLst>
  <p:sldSz cx="9720263" cy="990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C3A3A"/>
    <a:srgbClr val="FFA500"/>
    <a:srgbClr val="4BB2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1" d="100"/>
          <a:sy n="91" d="100"/>
        </p:scale>
        <p:origin x="955" y="-18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9020" y="1621191"/>
            <a:ext cx="8262224" cy="3448756"/>
          </a:xfrm>
        </p:spPr>
        <p:txBody>
          <a:bodyPr anchor="b"/>
          <a:lstStyle>
            <a:lvl1pPr algn="ctr">
              <a:defRPr sz="6378"/>
            </a:lvl1pPr>
          </a:lstStyle>
          <a:p>
            <a:r>
              <a:rPr lang="en-US"/>
              <a:t>Click to edit Master title style</a:t>
            </a:r>
            <a:endParaRPr lang="en-US" dirty="0"/>
          </a:p>
        </p:txBody>
      </p:sp>
      <p:sp>
        <p:nvSpPr>
          <p:cNvPr id="3" name="Subtitle 2"/>
          <p:cNvSpPr>
            <a:spLocks noGrp="1"/>
          </p:cNvSpPr>
          <p:nvPr>
            <p:ph type="subTitle" idx="1"/>
          </p:nvPr>
        </p:nvSpPr>
        <p:spPr>
          <a:xfrm>
            <a:off x="1215033" y="5202944"/>
            <a:ext cx="7290197" cy="2391656"/>
          </a:xfrm>
        </p:spPr>
        <p:txBody>
          <a:bodyPr/>
          <a:lstStyle>
            <a:lvl1pPr marL="0" indent="0" algn="ctr">
              <a:buNone/>
              <a:defRPr sz="2551"/>
            </a:lvl1pPr>
            <a:lvl2pPr marL="486004" indent="0" algn="ctr">
              <a:buNone/>
              <a:defRPr sz="2126"/>
            </a:lvl2pPr>
            <a:lvl3pPr marL="972007" indent="0" algn="ctr">
              <a:buNone/>
              <a:defRPr sz="1913"/>
            </a:lvl3pPr>
            <a:lvl4pPr marL="1458011" indent="0" algn="ctr">
              <a:buNone/>
              <a:defRPr sz="1701"/>
            </a:lvl4pPr>
            <a:lvl5pPr marL="1944014" indent="0" algn="ctr">
              <a:buNone/>
              <a:defRPr sz="1701"/>
            </a:lvl5pPr>
            <a:lvl6pPr marL="2430018" indent="0" algn="ctr">
              <a:buNone/>
              <a:defRPr sz="1701"/>
            </a:lvl6pPr>
            <a:lvl7pPr marL="2916022" indent="0" algn="ctr">
              <a:buNone/>
              <a:defRPr sz="1701"/>
            </a:lvl7pPr>
            <a:lvl8pPr marL="3402025" indent="0" algn="ctr">
              <a:buNone/>
              <a:defRPr sz="1701"/>
            </a:lvl8pPr>
            <a:lvl9pPr marL="3888029" indent="0" algn="ctr">
              <a:buNone/>
              <a:defRPr sz="170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2C0D19-04E3-4FAD-91F8-87FF025C4707}" type="datetimeFigureOut">
              <a:rPr lang="en-CA" smtClean="0"/>
              <a:t>23-Apr-2021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137014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C0D19-04E3-4FAD-91F8-87FF025C4707}" type="datetimeFigureOut">
              <a:rPr lang="en-CA" smtClean="0"/>
              <a:t>23-Apr-2021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311975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6064" y="527403"/>
            <a:ext cx="2095932"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8269" y="527403"/>
            <a:ext cx="6166292"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C0D19-04E3-4FAD-91F8-87FF025C4707}" type="datetimeFigureOut">
              <a:rPr lang="en-CA" smtClean="0"/>
              <a:t>23-Apr-2021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166613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C0D19-04E3-4FAD-91F8-87FF025C4707}" type="datetimeFigureOut">
              <a:rPr lang="en-CA" smtClean="0"/>
              <a:t>23-Apr-2021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4203700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3206" y="2469624"/>
            <a:ext cx="8383727" cy="4120620"/>
          </a:xfrm>
        </p:spPr>
        <p:txBody>
          <a:bodyPr anchor="b"/>
          <a:lstStyle>
            <a:lvl1pPr>
              <a:defRPr sz="6378"/>
            </a:lvl1pPr>
          </a:lstStyle>
          <a:p>
            <a:r>
              <a:rPr lang="en-US"/>
              <a:t>Click to edit Master title style</a:t>
            </a:r>
            <a:endParaRPr lang="en-US" dirty="0"/>
          </a:p>
        </p:txBody>
      </p:sp>
      <p:sp>
        <p:nvSpPr>
          <p:cNvPr id="3" name="Text Placeholder 2"/>
          <p:cNvSpPr>
            <a:spLocks noGrp="1"/>
          </p:cNvSpPr>
          <p:nvPr>
            <p:ph type="body" idx="1"/>
          </p:nvPr>
        </p:nvSpPr>
        <p:spPr>
          <a:xfrm>
            <a:off x="663206" y="6629226"/>
            <a:ext cx="8383727" cy="2166937"/>
          </a:xfrm>
        </p:spPr>
        <p:txBody>
          <a:bodyPr/>
          <a:lstStyle>
            <a:lvl1pPr marL="0" indent="0">
              <a:buNone/>
              <a:defRPr sz="2551">
                <a:solidFill>
                  <a:schemeClr val="tx1"/>
                </a:solidFill>
              </a:defRPr>
            </a:lvl1pPr>
            <a:lvl2pPr marL="486004" indent="0">
              <a:buNone/>
              <a:defRPr sz="2126">
                <a:solidFill>
                  <a:schemeClr val="tx1">
                    <a:tint val="75000"/>
                  </a:schemeClr>
                </a:solidFill>
              </a:defRPr>
            </a:lvl2pPr>
            <a:lvl3pPr marL="972007" indent="0">
              <a:buNone/>
              <a:defRPr sz="1913">
                <a:solidFill>
                  <a:schemeClr val="tx1">
                    <a:tint val="75000"/>
                  </a:schemeClr>
                </a:solidFill>
              </a:defRPr>
            </a:lvl3pPr>
            <a:lvl4pPr marL="1458011" indent="0">
              <a:buNone/>
              <a:defRPr sz="1701">
                <a:solidFill>
                  <a:schemeClr val="tx1">
                    <a:tint val="75000"/>
                  </a:schemeClr>
                </a:solidFill>
              </a:defRPr>
            </a:lvl4pPr>
            <a:lvl5pPr marL="1944014" indent="0">
              <a:buNone/>
              <a:defRPr sz="1701">
                <a:solidFill>
                  <a:schemeClr val="tx1">
                    <a:tint val="75000"/>
                  </a:schemeClr>
                </a:solidFill>
              </a:defRPr>
            </a:lvl5pPr>
            <a:lvl6pPr marL="2430018" indent="0">
              <a:buNone/>
              <a:defRPr sz="1701">
                <a:solidFill>
                  <a:schemeClr val="tx1">
                    <a:tint val="75000"/>
                  </a:schemeClr>
                </a:solidFill>
              </a:defRPr>
            </a:lvl6pPr>
            <a:lvl7pPr marL="2916022" indent="0">
              <a:buNone/>
              <a:defRPr sz="1701">
                <a:solidFill>
                  <a:schemeClr val="tx1">
                    <a:tint val="75000"/>
                  </a:schemeClr>
                </a:solidFill>
              </a:defRPr>
            </a:lvl7pPr>
            <a:lvl8pPr marL="3402025" indent="0">
              <a:buNone/>
              <a:defRPr sz="1701">
                <a:solidFill>
                  <a:schemeClr val="tx1">
                    <a:tint val="75000"/>
                  </a:schemeClr>
                </a:solidFill>
              </a:defRPr>
            </a:lvl8pPr>
            <a:lvl9pPr marL="3888029" indent="0">
              <a:buNone/>
              <a:defRPr sz="17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C0D19-04E3-4FAD-91F8-87FF025C4707}" type="datetimeFigureOut">
              <a:rPr lang="en-CA" smtClean="0"/>
              <a:t>23-Apr-2021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2427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8268" y="2637014"/>
            <a:ext cx="4131112"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20883" y="2637014"/>
            <a:ext cx="4131112"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C0D19-04E3-4FAD-91F8-87FF025C4707}" type="datetimeFigureOut">
              <a:rPr lang="en-CA" smtClean="0"/>
              <a:t>23-Apr-2021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24414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9534" y="527405"/>
            <a:ext cx="8383727"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9535" y="2428347"/>
            <a:ext cx="4112126" cy="1190095"/>
          </a:xfrm>
        </p:spPr>
        <p:txBody>
          <a:bodyPr anchor="b"/>
          <a:lstStyle>
            <a:lvl1pPr marL="0" indent="0">
              <a:buNone/>
              <a:defRPr sz="2551" b="1"/>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a:t>Click to edit Master text styles</a:t>
            </a:r>
          </a:p>
        </p:txBody>
      </p:sp>
      <p:sp>
        <p:nvSpPr>
          <p:cNvPr id="4" name="Content Placeholder 3"/>
          <p:cNvSpPr>
            <a:spLocks noGrp="1"/>
          </p:cNvSpPr>
          <p:nvPr>
            <p:ph sz="half" idx="2"/>
          </p:nvPr>
        </p:nvSpPr>
        <p:spPr>
          <a:xfrm>
            <a:off x="669535" y="3618442"/>
            <a:ext cx="4112126"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20884" y="2428347"/>
            <a:ext cx="4132378" cy="1190095"/>
          </a:xfrm>
        </p:spPr>
        <p:txBody>
          <a:bodyPr anchor="b"/>
          <a:lstStyle>
            <a:lvl1pPr marL="0" indent="0">
              <a:buNone/>
              <a:defRPr sz="2551" b="1"/>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a:t>Click to edit Master text styles</a:t>
            </a:r>
          </a:p>
        </p:txBody>
      </p:sp>
      <p:sp>
        <p:nvSpPr>
          <p:cNvPr id="6" name="Content Placeholder 5"/>
          <p:cNvSpPr>
            <a:spLocks noGrp="1"/>
          </p:cNvSpPr>
          <p:nvPr>
            <p:ph sz="quarter" idx="4"/>
          </p:nvPr>
        </p:nvSpPr>
        <p:spPr>
          <a:xfrm>
            <a:off x="4920884" y="3618442"/>
            <a:ext cx="4132378"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2C0D19-04E3-4FAD-91F8-87FF025C4707}" type="datetimeFigureOut">
              <a:rPr lang="en-CA" smtClean="0"/>
              <a:t>23-Apr-2021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150320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C0D19-04E3-4FAD-91F8-87FF025C4707}" type="datetimeFigureOut">
              <a:rPr lang="en-CA" smtClean="0"/>
              <a:t>23-Apr-2021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33744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C0D19-04E3-4FAD-91F8-87FF025C4707}" type="datetimeFigureOut">
              <a:rPr lang="en-CA" smtClean="0"/>
              <a:t>23-Apr-2021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205253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9534" y="660400"/>
            <a:ext cx="3135038" cy="2311400"/>
          </a:xfrm>
        </p:spPr>
        <p:txBody>
          <a:bodyPr anchor="b"/>
          <a:lstStyle>
            <a:lvl1pPr>
              <a:defRPr sz="3402"/>
            </a:lvl1pPr>
          </a:lstStyle>
          <a:p>
            <a:r>
              <a:rPr lang="en-US"/>
              <a:t>Click to edit Master title style</a:t>
            </a:r>
            <a:endParaRPr lang="en-US" dirty="0"/>
          </a:p>
        </p:txBody>
      </p:sp>
      <p:sp>
        <p:nvSpPr>
          <p:cNvPr id="3" name="Content Placeholder 2"/>
          <p:cNvSpPr>
            <a:spLocks noGrp="1"/>
          </p:cNvSpPr>
          <p:nvPr>
            <p:ph idx="1"/>
          </p:nvPr>
        </p:nvSpPr>
        <p:spPr>
          <a:xfrm>
            <a:off x="4132378" y="1426283"/>
            <a:ext cx="4920883" cy="7039681"/>
          </a:xfrm>
        </p:spPr>
        <p:txBody>
          <a:bodyPr/>
          <a:lstStyle>
            <a:lvl1pPr>
              <a:defRPr sz="3402"/>
            </a:lvl1pPr>
            <a:lvl2pPr>
              <a:defRPr sz="2976"/>
            </a:lvl2pPr>
            <a:lvl3pPr>
              <a:defRPr sz="2551"/>
            </a:lvl3pPr>
            <a:lvl4pPr>
              <a:defRPr sz="2126"/>
            </a:lvl4pPr>
            <a:lvl5pPr>
              <a:defRPr sz="2126"/>
            </a:lvl5pPr>
            <a:lvl6pPr>
              <a:defRPr sz="2126"/>
            </a:lvl6pPr>
            <a:lvl7pPr>
              <a:defRPr sz="2126"/>
            </a:lvl7pPr>
            <a:lvl8pPr>
              <a:defRPr sz="2126"/>
            </a:lvl8pPr>
            <a:lvl9pPr>
              <a:defRPr sz="21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9534" y="2971800"/>
            <a:ext cx="3135038" cy="5505627"/>
          </a:xfrm>
        </p:spPr>
        <p:txBody>
          <a:bodyPr/>
          <a:lstStyle>
            <a:lvl1pPr marL="0" indent="0">
              <a:buNone/>
              <a:defRPr sz="1701"/>
            </a:lvl1pPr>
            <a:lvl2pPr marL="486004" indent="0">
              <a:buNone/>
              <a:defRPr sz="1488"/>
            </a:lvl2pPr>
            <a:lvl3pPr marL="972007" indent="0">
              <a:buNone/>
              <a:defRPr sz="1276"/>
            </a:lvl3pPr>
            <a:lvl4pPr marL="1458011" indent="0">
              <a:buNone/>
              <a:defRPr sz="1063"/>
            </a:lvl4pPr>
            <a:lvl5pPr marL="1944014" indent="0">
              <a:buNone/>
              <a:defRPr sz="1063"/>
            </a:lvl5pPr>
            <a:lvl6pPr marL="2430018" indent="0">
              <a:buNone/>
              <a:defRPr sz="1063"/>
            </a:lvl6pPr>
            <a:lvl7pPr marL="2916022" indent="0">
              <a:buNone/>
              <a:defRPr sz="1063"/>
            </a:lvl7pPr>
            <a:lvl8pPr marL="3402025" indent="0">
              <a:buNone/>
              <a:defRPr sz="1063"/>
            </a:lvl8pPr>
            <a:lvl9pPr marL="3888029" indent="0">
              <a:buNone/>
              <a:defRPr sz="1063"/>
            </a:lvl9pPr>
          </a:lstStyle>
          <a:p>
            <a:pPr lvl="0"/>
            <a:r>
              <a:rPr lang="en-US"/>
              <a:t>Click to edit Master text styles</a:t>
            </a:r>
          </a:p>
        </p:txBody>
      </p:sp>
      <p:sp>
        <p:nvSpPr>
          <p:cNvPr id="5" name="Date Placeholder 4"/>
          <p:cNvSpPr>
            <a:spLocks noGrp="1"/>
          </p:cNvSpPr>
          <p:nvPr>
            <p:ph type="dt" sz="half" idx="10"/>
          </p:nvPr>
        </p:nvSpPr>
        <p:spPr/>
        <p:txBody>
          <a:bodyPr/>
          <a:lstStyle/>
          <a:p>
            <a:fld id="{932C0D19-04E3-4FAD-91F8-87FF025C4707}" type="datetimeFigureOut">
              <a:rPr lang="en-CA" smtClean="0"/>
              <a:t>23-Apr-2021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148472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9534" y="660400"/>
            <a:ext cx="3135038" cy="2311400"/>
          </a:xfrm>
        </p:spPr>
        <p:txBody>
          <a:bodyPr anchor="b"/>
          <a:lstStyle>
            <a:lvl1pPr>
              <a:defRPr sz="3402"/>
            </a:lvl1pPr>
          </a:lstStyle>
          <a:p>
            <a:r>
              <a:rPr lang="en-US"/>
              <a:t>Click to edit Master title style</a:t>
            </a:r>
            <a:endParaRPr lang="en-US" dirty="0"/>
          </a:p>
        </p:txBody>
      </p:sp>
      <p:sp>
        <p:nvSpPr>
          <p:cNvPr id="3" name="Picture Placeholder 2"/>
          <p:cNvSpPr>
            <a:spLocks noGrp="1" noChangeAspect="1"/>
          </p:cNvSpPr>
          <p:nvPr>
            <p:ph type="pic" idx="1"/>
          </p:nvPr>
        </p:nvSpPr>
        <p:spPr>
          <a:xfrm>
            <a:off x="4132378" y="1426283"/>
            <a:ext cx="4920883" cy="7039681"/>
          </a:xfrm>
        </p:spPr>
        <p:txBody>
          <a:bodyPr anchor="t"/>
          <a:lstStyle>
            <a:lvl1pPr marL="0" indent="0">
              <a:buNone/>
              <a:defRPr sz="3402"/>
            </a:lvl1pPr>
            <a:lvl2pPr marL="486004" indent="0">
              <a:buNone/>
              <a:defRPr sz="2976"/>
            </a:lvl2pPr>
            <a:lvl3pPr marL="972007" indent="0">
              <a:buNone/>
              <a:defRPr sz="2551"/>
            </a:lvl3pPr>
            <a:lvl4pPr marL="1458011" indent="0">
              <a:buNone/>
              <a:defRPr sz="2126"/>
            </a:lvl4pPr>
            <a:lvl5pPr marL="1944014" indent="0">
              <a:buNone/>
              <a:defRPr sz="2126"/>
            </a:lvl5pPr>
            <a:lvl6pPr marL="2430018" indent="0">
              <a:buNone/>
              <a:defRPr sz="2126"/>
            </a:lvl6pPr>
            <a:lvl7pPr marL="2916022" indent="0">
              <a:buNone/>
              <a:defRPr sz="2126"/>
            </a:lvl7pPr>
            <a:lvl8pPr marL="3402025" indent="0">
              <a:buNone/>
              <a:defRPr sz="2126"/>
            </a:lvl8pPr>
            <a:lvl9pPr marL="3888029" indent="0">
              <a:buNone/>
              <a:defRPr sz="2126"/>
            </a:lvl9pPr>
          </a:lstStyle>
          <a:p>
            <a:r>
              <a:rPr lang="en-US"/>
              <a:t>Click icon to add picture</a:t>
            </a:r>
            <a:endParaRPr lang="en-US" dirty="0"/>
          </a:p>
        </p:txBody>
      </p:sp>
      <p:sp>
        <p:nvSpPr>
          <p:cNvPr id="4" name="Text Placeholder 3"/>
          <p:cNvSpPr>
            <a:spLocks noGrp="1"/>
          </p:cNvSpPr>
          <p:nvPr>
            <p:ph type="body" sz="half" idx="2"/>
          </p:nvPr>
        </p:nvSpPr>
        <p:spPr>
          <a:xfrm>
            <a:off x="669534" y="2971800"/>
            <a:ext cx="3135038" cy="5505627"/>
          </a:xfrm>
        </p:spPr>
        <p:txBody>
          <a:bodyPr/>
          <a:lstStyle>
            <a:lvl1pPr marL="0" indent="0">
              <a:buNone/>
              <a:defRPr sz="1701"/>
            </a:lvl1pPr>
            <a:lvl2pPr marL="486004" indent="0">
              <a:buNone/>
              <a:defRPr sz="1488"/>
            </a:lvl2pPr>
            <a:lvl3pPr marL="972007" indent="0">
              <a:buNone/>
              <a:defRPr sz="1276"/>
            </a:lvl3pPr>
            <a:lvl4pPr marL="1458011" indent="0">
              <a:buNone/>
              <a:defRPr sz="1063"/>
            </a:lvl4pPr>
            <a:lvl5pPr marL="1944014" indent="0">
              <a:buNone/>
              <a:defRPr sz="1063"/>
            </a:lvl5pPr>
            <a:lvl6pPr marL="2430018" indent="0">
              <a:buNone/>
              <a:defRPr sz="1063"/>
            </a:lvl6pPr>
            <a:lvl7pPr marL="2916022" indent="0">
              <a:buNone/>
              <a:defRPr sz="1063"/>
            </a:lvl7pPr>
            <a:lvl8pPr marL="3402025" indent="0">
              <a:buNone/>
              <a:defRPr sz="1063"/>
            </a:lvl8pPr>
            <a:lvl9pPr marL="3888029" indent="0">
              <a:buNone/>
              <a:defRPr sz="1063"/>
            </a:lvl9pPr>
          </a:lstStyle>
          <a:p>
            <a:pPr lvl="0"/>
            <a:r>
              <a:rPr lang="en-US"/>
              <a:t>Click to edit Master text styles</a:t>
            </a:r>
          </a:p>
        </p:txBody>
      </p:sp>
      <p:sp>
        <p:nvSpPr>
          <p:cNvPr id="5" name="Date Placeholder 4"/>
          <p:cNvSpPr>
            <a:spLocks noGrp="1"/>
          </p:cNvSpPr>
          <p:nvPr>
            <p:ph type="dt" sz="half" idx="10"/>
          </p:nvPr>
        </p:nvSpPr>
        <p:spPr/>
        <p:txBody>
          <a:bodyPr/>
          <a:lstStyle/>
          <a:p>
            <a:fld id="{932C0D19-04E3-4FAD-91F8-87FF025C4707}" type="datetimeFigureOut">
              <a:rPr lang="en-CA" smtClean="0"/>
              <a:t>23-Apr-2021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272912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268" y="527405"/>
            <a:ext cx="8383727"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8268" y="2637014"/>
            <a:ext cx="8383727"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8268" y="9181397"/>
            <a:ext cx="2187059" cy="527403"/>
          </a:xfrm>
          <a:prstGeom prst="rect">
            <a:avLst/>
          </a:prstGeom>
        </p:spPr>
        <p:txBody>
          <a:bodyPr vert="horz" lIns="91440" tIns="45720" rIns="91440" bIns="45720" rtlCol="0" anchor="ctr"/>
          <a:lstStyle>
            <a:lvl1pPr algn="l">
              <a:defRPr sz="1276">
                <a:solidFill>
                  <a:schemeClr val="tx1">
                    <a:tint val="75000"/>
                  </a:schemeClr>
                </a:solidFill>
              </a:defRPr>
            </a:lvl1pPr>
          </a:lstStyle>
          <a:p>
            <a:fld id="{932C0D19-04E3-4FAD-91F8-87FF025C4707}" type="datetimeFigureOut">
              <a:rPr lang="en-CA" smtClean="0"/>
              <a:t>23-Apr-2021</a:t>
            </a:fld>
            <a:endParaRPr lang="en-CA"/>
          </a:p>
        </p:txBody>
      </p:sp>
      <p:sp>
        <p:nvSpPr>
          <p:cNvPr id="5" name="Footer Placeholder 4"/>
          <p:cNvSpPr>
            <a:spLocks noGrp="1"/>
          </p:cNvSpPr>
          <p:nvPr>
            <p:ph type="ftr" sz="quarter" idx="3"/>
          </p:nvPr>
        </p:nvSpPr>
        <p:spPr>
          <a:xfrm>
            <a:off x="3219837" y="9181397"/>
            <a:ext cx="3280589" cy="527403"/>
          </a:xfrm>
          <a:prstGeom prst="rect">
            <a:avLst/>
          </a:prstGeom>
        </p:spPr>
        <p:txBody>
          <a:bodyPr vert="horz" lIns="91440" tIns="45720" rIns="91440" bIns="45720" rtlCol="0" anchor="ctr"/>
          <a:lstStyle>
            <a:lvl1pPr algn="ctr">
              <a:defRPr sz="1276">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864936" y="9181397"/>
            <a:ext cx="2187059" cy="527403"/>
          </a:xfrm>
          <a:prstGeom prst="rect">
            <a:avLst/>
          </a:prstGeom>
        </p:spPr>
        <p:txBody>
          <a:bodyPr vert="horz" lIns="91440" tIns="45720" rIns="91440" bIns="45720" rtlCol="0" anchor="ctr"/>
          <a:lstStyle>
            <a:lvl1pPr algn="r">
              <a:defRPr sz="1276">
                <a:solidFill>
                  <a:schemeClr val="tx1">
                    <a:tint val="75000"/>
                  </a:schemeClr>
                </a:solidFill>
              </a:defRPr>
            </a:lvl1pPr>
          </a:lstStyle>
          <a:p>
            <a:fld id="{0200595C-013A-402E-8A60-47829BBB5C71}" type="slidenum">
              <a:rPr lang="en-CA" smtClean="0"/>
              <a:t>‹#›</a:t>
            </a:fld>
            <a:endParaRPr lang="en-CA"/>
          </a:p>
        </p:txBody>
      </p:sp>
    </p:spTree>
    <p:extLst>
      <p:ext uri="{BB962C8B-B14F-4D97-AF65-F5344CB8AC3E}">
        <p14:creationId xmlns:p14="http://schemas.microsoft.com/office/powerpoint/2010/main" val="16773722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72007" rtl="0" eaLnBrk="1" latinLnBrk="0" hangingPunct="1">
        <a:lnSpc>
          <a:spcPct val="90000"/>
        </a:lnSpc>
        <a:spcBef>
          <a:spcPct val="0"/>
        </a:spcBef>
        <a:buNone/>
        <a:defRPr sz="4677" kern="1200">
          <a:solidFill>
            <a:schemeClr val="tx1"/>
          </a:solidFill>
          <a:latin typeface="+mj-lt"/>
          <a:ea typeface="+mj-ea"/>
          <a:cs typeface="+mj-cs"/>
        </a:defRPr>
      </a:lvl1pPr>
    </p:titleStyle>
    <p:bodyStyle>
      <a:lvl1pPr marL="243002" indent="-243002" algn="l" defTabSz="972007" rtl="0" eaLnBrk="1" latinLnBrk="0" hangingPunct="1">
        <a:lnSpc>
          <a:spcPct val="90000"/>
        </a:lnSpc>
        <a:spcBef>
          <a:spcPts val="1063"/>
        </a:spcBef>
        <a:buFont typeface="Arial" panose="020B0604020202020204" pitchFamily="34" charset="0"/>
        <a:buChar char="•"/>
        <a:defRPr sz="2976" kern="1200">
          <a:solidFill>
            <a:schemeClr val="tx1"/>
          </a:solidFill>
          <a:latin typeface="+mn-lt"/>
          <a:ea typeface="+mn-ea"/>
          <a:cs typeface="+mn-cs"/>
        </a:defRPr>
      </a:lvl1pPr>
      <a:lvl2pPr marL="729005" indent="-243002" algn="l" defTabSz="972007" rtl="0" eaLnBrk="1" latinLnBrk="0" hangingPunct="1">
        <a:lnSpc>
          <a:spcPct val="90000"/>
        </a:lnSpc>
        <a:spcBef>
          <a:spcPts val="532"/>
        </a:spcBef>
        <a:buFont typeface="Arial" panose="020B0604020202020204" pitchFamily="34" charset="0"/>
        <a:buChar char="•"/>
        <a:defRPr sz="2551" kern="1200">
          <a:solidFill>
            <a:schemeClr val="tx1"/>
          </a:solidFill>
          <a:latin typeface="+mn-lt"/>
          <a:ea typeface="+mn-ea"/>
          <a:cs typeface="+mn-cs"/>
        </a:defRPr>
      </a:lvl2pPr>
      <a:lvl3pPr marL="1215009" indent="-243002" algn="l" defTabSz="972007" rtl="0" eaLnBrk="1" latinLnBrk="0" hangingPunct="1">
        <a:lnSpc>
          <a:spcPct val="90000"/>
        </a:lnSpc>
        <a:spcBef>
          <a:spcPts val="532"/>
        </a:spcBef>
        <a:buFont typeface="Arial" panose="020B0604020202020204" pitchFamily="34" charset="0"/>
        <a:buChar char="•"/>
        <a:defRPr sz="2126" kern="1200">
          <a:solidFill>
            <a:schemeClr val="tx1"/>
          </a:solidFill>
          <a:latin typeface="+mn-lt"/>
          <a:ea typeface="+mn-ea"/>
          <a:cs typeface="+mn-cs"/>
        </a:defRPr>
      </a:lvl3pPr>
      <a:lvl4pPr marL="1701013"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4pPr>
      <a:lvl5pPr marL="2187016"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5pPr>
      <a:lvl6pPr marL="2673020"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6pPr>
      <a:lvl7pPr marL="3159023"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7pPr>
      <a:lvl8pPr marL="3645027"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8pPr>
      <a:lvl9pPr marL="4131031"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9pPr>
    </p:bodyStyle>
    <p:otherStyle>
      <a:defPPr>
        <a:defRPr lang="en-US"/>
      </a:defPPr>
      <a:lvl1pPr marL="0" algn="l" defTabSz="972007" rtl="0" eaLnBrk="1" latinLnBrk="0" hangingPunct="1">
        <a:defRPr sz="1913" kern="1200">
          <a:solidFill>
            <a:schemeClr val="tx1"/>
          </a:solidFill>
          <a:latin typeface="+mn-lt"/>
          <a:ea typeface="+mn-ea"/>
          <a:cs typeface="+mn-cs"/>
        </a:defRPr>
      </a:lvl1pPr>
      <a:lvl2pPr marL="486004" algn="l" defTabSz="972007" rtl="0" eaLnBrk="1" latinLnBrk="0" hangingPunct="1">
        <a:defRPr sz="1913" kern="1200">
          <a:solidFill>
            <a:schemeClr val="tx1"/>
          </a:solidFill>
          <a:latin typeface="+mn-lt"/>
          <a:ea typeface="+mn-ea"/>
          <a:cs typeface="+mn-cs"/>
        </a:defRPr>
      </a:lvl2pPr>
      <a:lvl3pPr marL="972007" algn="l" defTabSz="972007" rtl="0" eaLnBrk="1" latinLnBrk="0" hangingPunct="1">
        <a:defRPr sz="1913" kern="1200">
          <a:solidFill>
            <a:schemeClr val="tx1"/>
          </a:solidFill>
          <a:latin typeface="+mn-lt"/>
          <a:ea typeface="+mn-ea"/>
          <a:cs typeface="+mn-cs"/>
        </a:defRPr>
      </a:lvl3pPr>
      <a:lvl4pPr marL="1458011" algn="l" defTabSz="972007" rtl="0" eaLnBrk="1" latinLnBrk="0" hangingPunct="1">
        <a:defRPr sz="1913" kern="1200">
          <a:solidFill>
            <a:schemeClr val="tx1"/>
          </a:solidFill>
          <a:latin typeface="+mn-lt"/>
          <a:ea typeface="+mn-ea"/>
          <a:cs typeface="+mn-cs"/>
        </a:defRPr>
      </a:lvl4pPr>
      <a:lvl5pPr marL="1944014" algn="l" defTabSz="972007" rtl="0" eaLnBrk="1" latinLnBrk="0" hangingPunct="1">
        <a:defRPr sz="1913" kern="1200">
          <a:solidFill>
            <a:schemeClr val="tx1"/>
          </a:solidFill>
          <a:latin typeface="+mn-lt"/>
          <a:ea typeface="+mn-ea"/>
          <a:cs typeface="+mn-cs"/>
        </a:defRPr>
      </a:lvl5pPr>
      <a:lvl6pPr marL="2430018" algn="l" defTabSz="972007" rtl="0" eaLnBrk="1" latinLnBrk="0" hangingPunct="1">
        <a:defRPr sz="1913" kern="1200">
          <a:solidFill>
            <a:schemeClr val="tx1"/>
          </a:solidFill>
          <a:latin typeface="+mn-lt"/>
          <a:ea typeface="+mn-ea"/>
          <a:cs typeface="+mn-cs"/>
        </a:defRPr>
      </a:lvl6pPr>
      <a:lvl7pPr marL="2916022" algn="l" defTabSz="972007" rtl="0" eaLnBrk="1" latinLnBrk="0" hangingPunct="1">
        <a:defRPr sz="1913" kern="1200">
          <a:solidFill>
            <a:schemeClr val="tx1"/>
          </a:solidFill>
          <a:latin typeface="+mn-lt"/>
          <a:ea typeface="+mn-ea"/>
          <a:cs typeface="+mn-cs"/>
        </a:defRPr>
      </a:lvl7pPr>
      <a:lvl8pPr marL="3402025" algn="l" defTabSz="972007" rtl="0" eaLnBrk="1" latinLnBrk="0" hangingPunct="1">
        <a:defRPr sz="1913" kern="1200">
          <a:solidFill>
            <a:schemeClr val="tx1"/>
          </a:solidFill>
          <a:latin typeface="+mn-lt"/>
          <a:ea typeface="+mn-ea"/>
          <a:cs typeface="+mn-cs"/>
        </a:defRPr>
      </a:lvl8pPr>
      <a:lvl9pPr marL="3888029" algn="l" defTabSz="972007" rtl="0" eaLnBrk="1" latinLnBrk="0" hangingPunct="1">
        <a:defRPr sz="1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10873E0-1E1C-4D28-94E2-E2DED335D63E}"/>
              </a:ext>
            </a:extLst>
          </p:cNvPr>
          <p:cNvGraphicFramePr>
            <a:graphicFrameLocks noGrp="1"/>
          </p:cNvGraphicFramePr>
          <p:nvPr>
            <p:extLst>
              <p:ext uri="{D42A27DB-BD31-4B8C-83A1-F6EECF244321}">
                <p14:modId xmlns:p14="http://schemas.microsoft.com/office/powerpoint/2010/main" val="569262109"/>
              </p:ext>
            </p:extLst>
          </p:nvPr>
        </p:nvGraphicFramePr>
        <p:xfrm>
          <a:off x="1685132" y="573612"/>
          <a:ext cx="6266263" cy="7475608"/>
        </p:xfrm>
        <a:graphic>
          <a:graphicData uri="http://schemas.openxmlformats.org/drawingml/2006/table">
            <a:tbl>
              <a:tblPr firstRow="1" firstCol="1" bandRow="1"/>
              <a:tblGrid>
                <a:gridCol w="1813636">
                  <a:extLst>
                    <a:ext uri="{9D8B030D-6E8A-4147-A177-3AD203B41FA5}">
                      <a16:colId xmlns:a16="http://schemas.microsoft.com/office/drawing/2014/main" val="1875377505"/>
                    </a:ext>
                  </a:extLst>
                </a:gridCol>
                <a:gridCol w="975815">
                  <a:extLst>
                    <a:ext uri="{9D8B030D-6E8A-4147-A177-3AD203B41FA5}">
                      <a16:colId xmlns:a16="http://schemas.microsoft.com/office/drawing/2014/main" val="949522416"/>
                    </a:ext>
                  </a:extLst>
                </a:gridCol>
                <a:gridCol w="941695">
                  <a:extLst>
                    <a:ext uri="{9D8B030D-6E8A-4147-A177-3AD203B41FA5}">
                      <a16:colId xmlns:a16="http://schemas.microsoft.com/office/drawing/2014/main" val="1806829950"/>
                    </a:ext>
                  </a:extLst>
                </a:gridCol>
                <a:gridCol w="1023582">
                  <a:extLst>
                    <a:ext uri="{9D8B030D-6E8A-4147-A177-3AD203B41FA5}">
                      <a16:colId xmlns:a16="http://schemas.microsoft.com/office/drawing/2014/main" val="8918385"/>
                    </a:ext>
                  </a:extLst>
                </a:gridCol>
                <a:gridCol w="985672">
                  <a:extLst>
                    <a:ext uri="{9D8B030D-6E8A-4147-A177-3AD203B41FA5}">
                      <a16:colId xmlns:a16="http://schemas.microsoft.com/office/drawing/2014/main" val="1734216247"/>
                    </a:ext>
                  </a:extLst>
                </a:gridCol>
                <a:gridCol w="525863">
                  <a:extLst>
                    <a:ext uri="{9D8B030D-6E8A-4147-A177-3AD203B41FA5}">
                      <a16:colId xmlns:a16="http://schemas.microsoft.com/office/drawing/2014/main" val="673949128"/>
                    </a:ext>
                  </a:extLst>
                </a:gridCol>
              </a:tblGrid>
              <a:tr h="416235">
                <a:tc>
                  <a:txBody>
                    <a:bodyPr/>
                    <a:lstStyle/>
                    <a:p>
                      <a:pPr algn="r">
                        <a:spcAft>
                          <a:spcPts val="0"/>
                        </a:spcAft>
                      </a:pPr>
                      <a:r>
                        <a:rPr lang="en-US" sz="1000" b="1" i="1">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Controls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(N=11)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FM</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FM with IENF deficiency (N=10)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Total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(N=28)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p-value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extLst>
                  <a:ext uri="{0D108BD9-81ED-4DB2-BD59-A6C34878D82A}">
                    <a16:rowId xmlns:a16="http://schemas.microsoft.com/office/drawing/2014/main" val="299569157"/>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IENF Deficiency</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&lt; 0.001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623645452"/>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Absent</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11 (100.0%)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7 (100.0%)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18 (64.3%)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815866762"/>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Present</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10 (100.0%)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10 (35.7%)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743787953"/>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Age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0.577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72751315"/>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49.2 (15.5)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54.2 (2.8)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53.0 (7.3)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51.8 (10.6)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773119385"/>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25.0 - 75.0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49.6 - 57.1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40.0 - 63.4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25.0 - 75.0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81966345"/>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Sex</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0.696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2164783"/>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Male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 (9.1%)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 (10.0%)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 (7.1%)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901874106"/>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Female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10 (90.9%)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7 (100.0%)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9 (90.0%)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26 (92.9%)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34608273"/>
                  </a:ext>
                </a:extLst>
              </a:tr>
              <a:tr h="178387">
                <a:tc>
                  <a:txBody>
                    <a:bodyPr/>
                    <a:lstStyle/>
                    <a:p>
                      <a:pPr algn="r">
                        <a:spcBef>
                          <a:spcPts val="180"/>
                        </a:spcBef>
                        <a:spcAft>
                          <a:spcPts val="180"/>
                        </a:spcAft>
                      </a:pP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FSQ Score</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&lt; 0.001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695195587"/>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41.9 (18.7)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41.4 (7.3)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25.3 (22.9)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297069869"/>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0.0 - 0.0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9.0 - 58.0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28.0 - 52.0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0.0 - 58.0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56498511"/>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IENF count</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&lt; 0.001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4056195477"/>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17.3 (5.3)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15.5 (5.4)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7.7 (4.0)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13.4 (6.4)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175486265"/>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11.0 - 26.3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9.3 - 26.0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2.7 - 16.3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2.7 - 26.3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559944534"/>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epidermal length (mm)</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0.124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973737104"/>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2.7 (0.7)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2.1 (0.4)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 (0.6)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 (0.6)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905735961"/>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2.0 - 4.1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1.5 - 2.6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1.6 - 3.5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1.5 - 4.1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486432571"/>
                  </a:ext>
                </a:extLst>
              </a:tr>
              <a:tr h="159647">
                <a:tc>
                  <a:txBody>
                    <a:bodyPr/>
                    <a:lstStyle/>
                    <a:p>
                      <a:pPr algn="r">
                        <a:spcBef>
                          <a:spcPts val="180"/>
                        </a:spcBef>
                        <a:spcAft>
                          <a:spcPts val="180"/>
                        </a:spcAft>
                      </a:pP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IENF density (</a:t>
                      </a:r>
                      <a:r>
                        <a:rPr lang="en-US" sz="1000" b="1" i="1" dirty="0" err="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fibres</a:t>
                      </a: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/mm)</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 </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&lt; 0.001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001533310"/>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6.4 (1.1)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7.6 (2.9)</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3.0 (1.2)</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5.5 (2.6)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263515699"/>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5.2 - 9.2</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5.6 - 13.7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1.3 - 4.7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1.3 - 13.7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519370811"/>
                  </a:ext>
                </a:extLst>
              </a:tr>
              <a:tr h="178387">
                <a:tc>
                  <a:txBody>
                    <a:bodyPr/>
                    <a:lstStyle/>
                    <a:p>
                      <a:pPr algn="r">
                        <a:spcBef>
                          <a:spcPts val="180"/>
                        </a:spcBef>
                        <a:spcAft>
                          <a:spcPts val="180"/>
                        </a:spcAft>
                      </a:pP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SEP (mm)</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0.364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849110390"/>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24.8 (8.4)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17.9 (6.5)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25.5 (16.1)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23.3 (11.5)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599715454"/>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12.0 - 37.0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9.0 - 30.0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10.0 - 65.5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9.0 - 65.5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48705205"/>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ULBP+ SEP</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0.232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651513631"/>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10.5 (8.0)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11.7 (6.5)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16.4 (8.8)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12.9 (8.2)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160137590"/>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2.5 - 24.5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3.0 - 20.5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7.0 - 30.5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2.5 - 30.5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24721218"/>
                  </a:ext>
                </a:extLst>
              </a:tr>
              <a:tr h="178387">
                <a:tc>
                  <a:txBody>
                    <a:bodyPr/>
                    <a:lstStyle/>
                    <a:p>
                      <a:pPr algn="r">
                        <a:spcBef>
                          <a:spcPts val="180"/>
                        </a:spcBef>
                        <a:spcAft>
                          <a:spcPts val="180"/>
                        </a:spcAft>
                      </a:pP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ULBP+ SEP (%)</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b="1">
                          <a:effectLst/>
                          <a:latin typeface="Cambria" panose="02040503050406030204" pitchFamily="18" charset="0"/>
                          <a:ea typeface="Cambria" panose="02040503050406030204" pitchFamily="18" charset="0"/>
                          <a:cs typeface="Times New Roman" panose="02020603050405020304" pitchFamily="18" charset="0"/>
                        </a:rPr>
                        <a:t>0.009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627517746"/>
                  </a:ext>
                </a:extLst>
              </a:tr>
              <a:tr h="24376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39.1% (20.1%)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62.1% (24.5%)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66.2% (14.1%)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54.5% (22.6%)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008446031"/>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15.5 - 66.9%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28.1 - 97.4%</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47.0 - 84.6%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15.5 - 97.4%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712559957"/>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NK+ SEP</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 </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0.441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203092712"/>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4.6 (4.7)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2.2 (2.5)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4.2 (3.6)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3.8 (3.8)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118075003"/>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0.0 - 13.5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0.5 - 7.5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0.5 - 11.0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0.0 - 13.5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49422080"/>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NK+ SEP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0.305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492609035"/>
                  </a:ext>
                </a:extLst>
              </a:tr>
              <a:tr h="193062">
                <a:tc>
                  <a:txBody>
                    <a:bodyPr/>
                    <a:lstStyle/>
                    <a:p>
                      <a:pPr algn="r">
                        <a:spcBef>
                          <a:spcPts val="180"/>
                        </a:spcBef>
                        <a:spcAft>
                          <a:spcPts val="180"/>
                        </a:spcAft>
                      </a:pPr>
                      <a:r>
                        <a:rPr lang="en-US" sz="1000"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14.6% (11.1%)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21.0% (10.2%)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21.1% (10.1%)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18.5% (10.6%)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085479620"/>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0.0 - 38.3%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6.7 - 34.7%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8.3 - 38.8%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0.0 - 38.8%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733149134"/>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NK/SEP (cells/mm)</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0.642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130196353"/>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1.6 (1.6)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1.0 (0.9)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1.6 (1.2)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1.4 (1.3)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305474797"/>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0.0 - 4.7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0.2 - 3.0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0.2 - 3.1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0.0 - 4.7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 </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415791791"/>
                  </a:ext>
                </a:extLst>
              </a:tr>
            </a:tbl>
          </a:graphicData>
        </a:graphic>
      </p:graphicFrame>
      <p:sp>
        <p:nvSpPr>
          <p:cNvPr id="6" name="Subtitle 2">
            <a:extLst>
              <a:ext uri="{FF2B5EF4-FFF2-40B4-BE49-F238E27FC236}">
                <a16:creationId xmlns:a16="http://schemas.microsoft.com/office/drawing/2014/main" id="{E3245E2E-5D34-4286-8400-B0038EB9F090}"/>
              </a:ext>
            </a:extLst>
          </p:cNvPr>
          <p:cNvSpPr>
            <a:spLocks noGrp="1"/>
          </p:cNvSpPr>
          <p:nvPr>
            <p:ph type="subTitle" idx="1"/>
          </p:nvPr>
        </p:nvSpPr>
        <p:spPr>
          <a:xfrm>
            <a:off x="1768868" y="8547947"/>
            <a:ext cx="6182526" cy="657468"/>
          </a:xfrm>
        </p:spPr>
        <p:txBody>
          <a:bodyPr>
            <a:normAutofit fontScale="92500" lnSpcReduction="10000"/>
          </a:bodyPr>
          <a:lstStyle/>
          <a:p>
            <a:pPr algn="l"/>
            <a:r>
              <a:rPr lang="en-US" sz="1200" dirty="0">
                <a:latin typeface="Arial Narrow" panose="020B0606020202030204" pitchFamily="34" charset="0"/>
              </a:rPr>
              <a:t>Table 1: Descriptive statistics of FM skin biopsy cohort.</a:t>
            </a:r>
          </a:p>
          <a:p>
            <a:pPr algn="l"/>
            <a:r>
              <a:rPr lang="en-US" sz="1200" dirty="0">
                <a:latin typeface="Arial Narrow" panose="020B0606020202030204" pitchFamily="34" charset="0"/>
              </a:rPr>
              <a:t>FM: fibromyalgia, IENF: intra-epidermal nerve fibers, FSQ: fibromyalgia symptom questionnaire, SEP: subepidermal plexus, ULBP: UL16 binding protein (NK ligand) </a:t>
            </a:r>
            <a:endParaRPr lang="en-CA" sz="1200" dirty="0">
              <a:latin typeface="Arial Narrow" panose="020B0606020202030204" pitchFamily="34" charset="0"/>
            </a:endParaRPr>
          </a:p>
        </p:txBody>
      </p:sp>
    </p:spTree>
    <p:extLst>
      <p:ext uri="{BB962C8B-B14F-4D97-AF65-F5344CB8AC3E}">
        <p14:creationId xmlns:p14="http://schemas.microsoft.com/office/powerpoint/2010/main" val="299757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3673F3-876F-4CA5-BA31-8A97B66C810E}"/>
              </a:ext>
            </a:extLst>
          </p:cNvPr>
          <p:cNvSpPr>
            <a:spLocks noGrp="1"/>
          </p:cNvSpPr>
          <p:nvPr>
            <p:ph type="subTitle" idx="1"/>
          </p:nvPr>
        </p:nvSpPr>
        <p:spPr>
          <a:xfrm>
            <a:off x="2152034" y="6636531"/>
            <a:ext cx="5689105" cy="2391656"/>
          </a:xfrm>
        </p:spPr>
        <p:txBody>
          <a:bodyPr>
            <a:normAutofit/>
          </a:bodyPr>
          <a:lstStyle/>
          <a:p>
            <a:pPr algn="l"/>
            <a:r>
              <a:rPr lang="en-US" sz="1200" dirty="0">
                <a:latin typeface="Arial Narrow" panose="020B0606020202030204" pitchFamily="34" charset="0"/>
              </a:rPr>
              <a:t>Figure 1: percent of (a) ULBP or (b) NK cells colocalized subepidermal plexus (SEP) in controls (green), fibromyalgia (FM) patients (orange), and FM patients with intraepidermal nerve fiber (IENF) deficiency (red). </a:t>
            </a:r>
            <a:endParaRPr lang="en-CA" sz="1200" dirty="0">
              <a:latin typeface="Arial Narrow" panose="020B0606020202030204" pitchFamily="34" charset="0"/>
            </a:endParaRPr>
          </a:p>
        </p:txBody>
      </p:sp>
      <p:pic>
        <p:nvPicPr>
          <p:cNvPr id="2" name="Picture 1">
            <a:extLst>
              <a:ext uri="{FF2B5EF4-FFF2-40B4-BE49-F238E27FC236}">
                <a16:creationId xmlns:a16="http://schemas.microsoft.com/office/drawing/2014/main" id="{7088E5FF-F8C8-496F-B628-FEB04E45B24F}"/>
              </a:ext>
            </a:extLst>
          </p:cNvPr>
          <p:cNvPicPr>
            <a:picLocks noChangeAspect="1"/>
          </p:cNvPicPr>
          <p:nvPr/>
        </p:nvPicPr>
        <p:blipFill>
          <a:blip r:embed="rId2"/>
          <a:stretch>
            <a:fillRect/>
          </a:stretch>
        </p:blipFill>
        <p:spPr>
          <a:xfrm>
            <a:off x="2151705" y="2063418"/>
            <a:ext cx="2146723" cy="3825937"/>
          </a:xfrm>
          <a:prstGeom prst="rect">
            <a:avLst/>
          </a:prstGeom>
        </p:spPr>
      </p:pic>
      <p:pic>
        <p:nvPicPr>
          <p:cNvPr id="4" name="Picture 3">
            <a:extLst>
              <a:ext uri="{FF2B5EF4-FFF2-40B4-BE49-F238E27FC236}">
                <a16:creationId xmlns:a16="http://schemas.microsoft.com/office/drawing/2014/main" id="{AE34CEAC-D3D4-4C14-B6E4-5856275A2DA5}"/>
              </a:ext>
            </a:extLst>
          </p:cNvPr>
          <p:cNvPicPr>
            <a:picLocks noChangeAspect="1"/>
          </p:cNvPicPr>
          <p:nvPr/>
        </p:nvPicPr>
        <p:blipFill>
          <a:blip r:embed="rId3"/>
          <a:stretch>
            <a:fillRect/>
          </a:stretch>
        </p:blipFill>
        <p:spPr>
          <a:xfrm>
            <a:off x="4996587" y="2063418"/>
            <a:ext cx="2146723" cy="3825937"/>
          </a:xfrm>
          <a:prstGeom prst="rect">
            <a:avLst/>
          </a:prstGeom>
        </p:spPr>
      </p:pic>
      <p:sp>
        <p:nvSpPr>
          <p:cNvPr id="5" name="Rectangle 4">
            <a:extLst>
              <a:ext uri="{FF2B5EF4-FFF2-40B4-BE49-F238E27FC236}">
                <a16:creationId xmlns:a16="http://schemas.microsoft.com/office/drawing/2014/main" id="{E1F84781-0F95-40B8-ADC8-2BCC564331BE}"/>
              </a:ext>
            </a:extLst>
          </p:cNvPr>
          <p:cNvSpPr/>
          <p:nvPr/>
        </p:nvSpPr>
        <p:spPr>
          <a:xfrm>
            <a:off x="1920872" y="2733939"/>
            <a:ext cx="461665" cy="1711366"/>
          </a:xfrm>
          <a:prstGeom prst="rect">
            <a:avLst/>
          </a:prstGeom>
        </p:spPr>
        <p:txBody>
          <a:bodyPr vert="vert270" wrap="none">
            <a:spAutoFit/>
          </a:bodyPr>
          <a:lstStyle/>
          <a:p>
            <a:r>
              <a:rPr lang="en-CA" b="1" dirty="0">
                <a:latin typeface="Cambria" panose="02040503050406030204" pitchFamily="18" charset="0"/>
                <a:ea typeface="Cambria" panose="02040503050406030204" pitchFamily="18" charset="0"/>
              </a:rPr>
              <a:t>ULBP+ SEP (%)</a:t>
            </a:r>
          </a:p>
        </p:txBody>
      </p:sp>
      <p:sp>
        <p:nvSpPr>
          <p:cNvPr id="6" name="Rectangle 5">
            <a:extLst>
              <a:ext uri="{FF2B5EF4-FFF2-40B4-BE49-F238E27FC236}">
                <a16:creationId xmlns:a16="http://schemas.microsoft.com/office/drawing/2014/main" id="{D419CA13-88F7-4DC1-9754-EDB3993DE7AB}"/>
              </a:ext>
            </a:extLst>
          </p:cNvPr>
          <p:cNvSpPr/>
          <p:nvPr/>
        </p:nvSpPr>
        <p:spPr>
          <a:xfrm>
            <a:off x="4534922" y="2863783"/>
            <a:ext cx="461665" cy="1451679"/>
          </a:xfrm>
          <a:prstGeom prst="rect">
            <a:avLst/>
          </a:prstGeom>
        </p:spPr>
        <p:txBody>
          <a:bodyPr vert="vert270" wrap="none">
            <a:spAutoFit/>
          </a:bodyPr>
          <a:lstStyle/>
          <a:p>
            <a:r>
              <a:rPr lang="en-CA" b="1" dirty="0">
                <a:latin typeface="Cambria" panose="02040503050406030204" pitchFamily="18" charset="0"/>
                <a:ea typeface="Cambria" panose="02040503050406030204" pitchFamily="18" charset="0"/>
              </a:rPr>
              <a:t>NK+ SEP (%)</a:t>
            </a:r>
          </a:p>
        </p:txBody>
      </p:sp>
      <p:pic>
        <p:nvPicPr>
          <p:cNvPr id="7" name="Picture 6">
            <a:extLst>
              <a:ext uri="{FF2B5EF4-FFF2-40B4-BE49-F238E27FC236}">
                <a16:creationId xmlns:a16="http://schemas.microsoft.com/office/drawing/2014/main" id="{ED21AFBE-3313-4D81-A50F-3B8DFCFADF75}"/>
              </a:ext>
            </a:extLst>
          </p:cNvPr>
          <p:cNvPicPr>
            <a:picLocks noChangeAspect="1"/>
          </p:cNvPicPr>
          <p:nvPr/>
        </p:nvPicPr>
        <p:blipFill>
          <a:blip r:embed="rId4"/>
          <a:stretch>
            <a:fillRect/>
          </a:stretch>
        </p:blipFill>
        <p:spPr>
          <a:xfrm>
            <a:off x="2913557" y="1772653"/>
            <a:ext cx="1054699" cy="463336"/>
          </a:xfrm>
          <a:prstGeom prst="rect">
            <a:avLst/>
          </a:prstGeom>
        </p:spPr>
      </p:pic>
      <p:pic>
        <p:nvPicPr>
          <p:cNvPr id="8" name="Picture 7">
            <a:extLst>
              <a:ext uri="{FF2B5EF4-FFF2-40B4-BE49-F238E27FC236}">
                <a16:creationId xmlns:a16="http://schemas.microsoft.com/office/drawing/2014/main" id="{C0114F49-C135-46EB-A7B9-EDDA807326D8}"/>
              </a:ext>
            </a:extLst>
          </p:cNvPr>
          <p:cNvPicPr>
            <a:picLocks noChangeAspect="1"/>
          </p:cNvPicPr>
          <p:nvPr/>
        </p:nvPicPr>
        <p:blipFill>
          <a:blip r:embed="rId4"/>
          <a:stretch>
            <a:fillRect/>
          </a:stretch>
        </p:blipFill>
        <p:spPr>
          <a:xfrm>
            <a:off x="5690095" y="1772653"/>
            <a:ext cx="1054699" cy="463336"/>
          </a:xfrm>
          <a:prstGeom prst="rect">
            <a:avLst/>
          </a:prstGeom>
        </p:spPr>
      </p:pic>
      <p:sp>
        <p:nvSpPr>
          <p:cNvPr id="9" name="Rectangle 8">
            <a:extLst>
              <a:ext uri="{FF2B5EF4-FFF2-40B4-BE49-F238E27FC236}">
                <a16:creationId xmlns:a16="http://schemas.microsoft.com/office/drawing/2014/main" id="{CDDF5D38-8F41-4D7D-B69E-12DFDDC9BC50}"/>
              </a:ext>
            </a:extLst>
          </p:cNvPr>
          <p:cNvSpPr/>
          <p:nvPr/>
        </p:nvSpPr>
        <p:spPr>
          <a:xfrm>
            <a:off x="2288382" y="6134471"/>
            <a:ext cx="394501" cy="266330"/>
          </a:xfrm>
          <a:prstGeom prst="rect">
            <a:avLst/>
          </a:prstGeom>
          <a:solidFill>
            <a:srgbClr val="4BB26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87A7E779-43F6-4EE4-B42F-B8526DC2E2EB}"/>
              </a:ext>
            </a:extLst>
          </p:cNvPr>
          <p:cNvSpPr/>
          <p:nvPr/>
        </p:nvSpPr>
        <p:spPr>
          <a:xfrm>
            <a:off x="3670850" y="6134471"/>
            <a:ext cx="394501" cy="266330"/>
          </a:xfrm>
          <a:prstGeom prst="rect">
            <a:avLst/>
          </a:prstGeom>
          <a:solidFill>
            <a:srgbClr val="FFA5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BF727512-9EF6-4F91-9846-C311407F929F}"/>
              </a:ext>
            </a:extLst>
          </p:cNvPr>
          <p:cNvSpPr/>
          <p:nvPr/>
        </p:nvSpPr>
        <p:spPr>
          <a:xfrm>
            <a:off x="4947786" y="6134471"/>
            <a:ext cx="394501" cy="266330"/>
          </a:xfrm>
          <a:prstGeom prst="rect">
            <a:avLst/>
          </a:prstGeom>
          <a:solidFill>
            <a:srgbClr val="BC3A3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47C0C5A0-D871-4946-9428-1F5438E0F92C}"/>
              </a:ext>
            </a:extLst>
          </p:cNvPr>
          <p:cNvSpPr/>
          <p:nvPr/>
        </p:nvSpPr>
        <p:spPr>
          <a:xfrm>
            <a:off x="2654336" y="5925666"/>
            <a:ext cx="976358" cy="646331"/>
          </a:xfrm>
          <a:prstGeom prst="rect">
            <a:avLst/>
          </a:prstGeom>
        </p:spPr>
        <p:txBody>
          <a:bodyPr vert="horz" wrap="none">
            <a:spAutoFit/>
          </a:bodyPr>
          <a:lstStyle/>
          <a:p>
            <a:pPr algn="ctr"/>
            <a:r>
              <a:rPr lang="en-CA" b="1" dirty="0">
                <a:latin typeface="Cambria" panose="02040503050406030204" pitchFamily="18" charset="0"/>
                <a:ea typeface="Cambria" panose="02040503050406030204" pitchFamily="18" charset="0"/>
              </a:rPr>
              <a:t>Control</a:t>
            </a:r>
          </a:p>
          <a:p>
            <a:pPr algn="ctr"/>
            <a:r>
              <a:rPr lang="en-CA" b="1" dirty="0">
                <a:latin typeface="Cambria" panose="02040503050406030204" pitchFamily="18" charset="0"/>
                <a:ea typeface="Cambria" panose="02040503050406030204" pitchFamily="18" charset="0"/>
              </a:rPr>
              <a:t>(n=11)</a:t>
            </a:r>
          </a:p>
        </p:txBody>
      </p:sp>
      <p:sp>
        <p:nvSpPr>
          <p:cNvPr id="13" name="Rectangle 12">
            <a:extLst>
              <a:ext uri="{FF2B5EF4-FFF2-40B4-BE49-F238E27FC236}">
                <a16:creationId xmlns:a16="http://schemas.microsoft.com/office/drawing/2014/main" id="{F9B64764-3068-4375-88DD-D011AC45AB54}"/>
              </a:ext>
            </a:extLst>
          </p:cNvPr>
          <p:cNvSpPr/>
          <p:nvPr/>
        </p:nvSpPr>
        <p:spPr>
          <a:xfrm>
            <a:off x="4055882" y="5935799"/>
            <a:ext cx="785793" cy="646331"/>
          </a:xfrm>
          <a:prstGeom prst="rect">
            <a:avLst/>
          </a:prstGeom>
        </p:spPr>
        <p:txBody>
          <a:bodyPr vert="horz" wrap="none">
            <a:spAutoFit/>
          </a:bodyPr>
          <a:lstStyle/>
          <a:p>
            <a:pPr algn="ctr"/>
            <a:r>
              <a:rPr lang="en-CA" b="1" dirty="0">
                <a:latin typeface="Cambria" panose="02040503050406030204" pitchFamily="18" charset="0"/>
                <a:ea typeface="Cambria" panose="02040503050406030204" pitchFamily="18" charset="0"/>
              </a:rPr>
              <a:t>FMS</a:t>
            </a:r>
          </a:p>
          <a:p>
            <a:pPr algn="ctr"/>
            <a:r>
              <a:rPr lang="en-CA" b="1" dirty="0">
                <a:latin typeface="Cambria" panose="02040503050406030204" pitchFamily="18" charset="0"/>
                <a:ea typeface="Cambria" panose="02040503050406030204" pitchFamily="18" charset="0"/>
              </a:rPr>
              <a:t>(n=7)</a:t>
            </a:r>
          </a:p>
        </p:txBody>
      </p:sp>
      <p:sp>
        <p:nvSpPr>
          <p:cNvPr id="14" name="Rectangle 13">
            <a:extLst>
              <a:ext uri="{FF2B5EF4-FFF2-40B4-BE49-F238E27FC236}">
                <a16:creationId xmlns:a16="http://schemas.microsoft.com/office/drawing/2014/main" id="{C033C6A8-B397-4382-885E-034C399F57CE}"/>
              </a:ext>
            </a:extLst>
          </p:cNvPr>
          <p:cNvSpPr/>
          <p:nvPr/>
        </p:nvSpPr>
        <p:spPr>
          <a:xfrm>
            <a:off x="5342286" y="5935053"/>
            <a:ext cx="2492990" cy="646331"/>
          </a:xfrm>
          <a:prstGeom prst="rect">
            <a:avLst/>
          </a:prstGeom>
        </p:spPr>
        <p:txBody>
          <a:bodyPr vert="horz" wrap="none">
            <a:spAutoFit/>
          </a:bodyPr>
          <a:lstStyle/>
          <a:p>
            <a:pPr algn="ctr"/>
            <a:r>
              <a:rPr lang="en-CA" b="1" dirty="0">
                <a:latin typeface="Cambria" panose="02040503050406030204" pitchFamily="18" charset="0"/>
                <a:ea typeface="Cambria" panose="02040503050406030204" pitchFamily="18" charset="0"/>
              </a:rPr>
              <a:t>FMS + IENF deficiency</a:t>
            </a:r>
          </a:p>
          <a:p>
            <a:pPr algn="ctr"/>
            <a:r>
              <a:rPr lang="en-CA" b="1" dirty="0">
                <a:latin typeface="Cambria" panose="02040503050406030204" pitchFamily="18" charset="0"/>
                <a:ea typeface="Cambria" panose="02040503050406030204" pitchFamily="18" charset="0"/>
              </a:rPr>
              <a:t>(n=10)</a:t>
            </a:r>
          </a:p>
        </p:txBody>
      </p:sp>
      <p:sp>
        <p:nvSpPr>
          <p:cNvPr id="15" name="TextBox 14">
            <a:extLst>
              <a:ext uri="{FF2B5EF4-FFF2-40B4-BE49-F238E27FC236}">
                <a16:creationId xmlns:a16="http://schemas.microsoft.com/office/drawing/2014/main" id="{9A7292D7-963A-491C-9661-B284A45EE685}"/>
              </a:ext>
            </a:extLst>
          </p:cNvPr>
          <p:cNvSpPr txBox="1"/>
          <p:nvPr/>
        </p:nvSpPr>
        <p:spPr>
          <a:xfrm>
            <a:off x="2941865" y="1856254"/>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0.05</a:t>
            </a:r>
            <a:endParaRPr lang="en-CA" sz="1400" baseline="30000"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5160DD57-9CDB-4F61-85B1-6D754F8E4FE4}"/>
              </a:ext>
            </a:extLst>
          </p:cNvPr>
          <p:cNvSpPr txBox="1"/>
          <p:nvPr/>
        </p:nvSpPr>
        <p:spPr>
          <a:xfrm>
            <a:off x="3170435" y="1492249"/>
            <a:ext cx="794781" cy="307777"/>
          </a:xfrm>
          <a:prstGeom prst="rect">
            <a:avLst/>
          </a:prstGeom>
          <a:noFill/>
        </p:spPr>
        <p:txBody>
          <a:bodyPr wrap="square" rtlCol="0">
            <a:spAutoFit/>
          </a:bodyPr>
          <a:lstStyle/>
          <a:p>
            <a:r>
              <a:rPr lang="en-CA" sz="1400" b="1" dirty="0">
                <a:latin typeface="Cambria" panose="02040503050406030204" pitchFamily="18" charset="0"/>
                <a:ea typeface="Cambria" panose="02040503050406030204" pitchFamily="18" charset="0"/>
              </a:rPr>
              <a:t>0.01*</a:t>
            </a:r>
            <a:endParaRPr lang="en-CA" sz="1400" b="1" baseline="30000" dirty="0">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59CC143D-152F-4ADA-88C9-3D2D27FF1A6E}"/>
              </a:ext>
            </a:extLst>
          </p:cNvPr>
          <p:cNvSpPr txBox="1"/>
          <p:nvPr/>
        </p:nvSpPr>
        <p:spPr>
          <a:xfrm>
            <a:off x="3413233" y="1745424"/>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0.91</a:t>
            </a:r>
            <a:endParaRPr lang="en-CA" sz="1400" baseline="30000" dirty="0">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21FE42BF-DCBB-4719-BDCB-BC43CB2753EE}"/>
              </a:ext>
            </a:extLst>
          </p:cNvPr>
          <p:cNvSpPr txBox="1"/>
          <p:nvPr/>
        </p:nvSpPr>
        <p:spPr>
          <a:xfrm>
            <a:off x="6199688" y="1745424"/>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0.99</a:t>
            </a:r>
            <a:endParaRPr lang="en-CA" sz="1400" baseline="30000" dirty="0">
              <a:latin typeface="Cambria" panose="02040503050406030204" pitchFamily="18" charset="0"/>
              <a:ea typeface="Cambria" panose="02040503050406030204" pitchFamily="18" charset="0"/>
            </a:endParaRPr>
          </a:p>
        </p:txBody>
      </p:sp>
      <p:sp>
        <p:nvSpPr>
          <p:cNvPr id="19" name="TextBox 18">
            <a:extLst>
              <a:ext uri="{FF2B5EF4-FFF2-40B4-BE49-F238E27FC236}">
                <a16:creationId xmlns:a16="http://schemas.microsoft.com/office/drawing/2014/main" id="{636DC765-AD40-42C2-8806-FA833FDE7273}"/>
              </a:ext>
            </a:extLst>
          </p:cNvPr>
          <p:cNvSpPr txBox="1"/>
          <p:nvPr/>
        </p:nvSpPr>
        <p:spPr>
          <a:xfrm>
            <a:off x="5728960" y="1844935"/>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0.43</a:t>
            </a:r>
            <a:endParaRPr lang="en-CA" sz="1400" baseline="30000" dirty="0">
              <a:latin typeface="Cambria" panose="02040503050406030204" pitchFamily="18" charset="0"/>
              <a:ea typeface="Cambria" panose="02040503050406030204" pitchFamily="18" charset="0"/>
            </a:endParaRPr>
          </a:p>
        </p:txBody>
      </p:sp>
      <p:sp>
        <p:nvSpPr>
          <p:cNvPr id="20" name="TextBox 19">
            <a:extLst>
              <a:ext uri="{FF2B5EF4-FFF2-40B4-BE49-F238E27FC236}">
                <a16:creationId xmlns:a16="http://schemas.microsoft.com/office/drawing/2014/main" id="{F225CB01-378A-4694-894A-0DAAFCACEC7A}"/>
              </a:ext>
            </a:extLst>
          </p:cNvPr>
          <p:cNvSpPr txBox="1"/>
          <p:nvPr/>
        </p:nvSpPr>
        <p:spPr>
          <a:xfrm>
            <a:off x="5968725" y="1500307"/>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0.35</a:t>
            </a:r>
            <a:endParaRPr lang="en-CA" sz="1400" baseline="30000" dirty="0">
              <a:latin typeface="Cambria" panose="02040503050406030204" pitchFamily="18" charset="0"/>
              <a:ea typeface="Cambria" panose="02040503050406030204" pitchFamily="18" charset="0"/>
            </a:endParaRPr>
          </a:p>
        </p:txBody>
      </p:sp>
      <p:sp>
        <p:nvSpPr>
          <p:cNvPr id="21" name="TextBox 20">
            <a:extLst>
              <a:ext uri="{FF2B5EF4-FFF2-40B4-BE49-F238E27FC236}">
                <a16:creationId xmlns:a16="http://schemas.microsoft.com/office/drawing/2014/main" id="{56D2D37D-FB73-49A2-8E30-0A948F4C4ED3}"/>
              </a:ext>
            </a:extLst>
          </p:cNvPr>
          <p:cNvSpPr txBox="1"/>
          <p:nvPr/>
        </p:nvSpPr>
        <p:spPr>
          <a:xfrm>
            <a:off x="1956923" y="1289890"/>
            <a:ext cx="423514" cy="369332"/>
          </a:xfrm>
          <a:prstGeom prst="rect">
            <a:avLst/>
          </a:prstGeom>
          <a:noFill/>
        </p:spPr>
        <p:txBody>
          <a:bodyPr wrap="none" rtlCol="0">
            <a:spAutoFit/>
          </a:bodyPr>
          <a:lstStyle/>
          <a:p>
            <a:r>
              <a:rPr lang="en-CA" dirty="0">
                <a:latin typeface="Arial Rounded MT Bold" panose="020F0704030504030204" pitchFamily="34" charset="0"/>
              </a:rPr>
              <a:t>A.</a:t>
            </a:r>
          </a:p>
        </p:txBody>
      </p:sp>
      <p:sp>
        <p:nvSpPr>
          <p:cNvPr id="22" name="TextBox 21">
            <a:extLst>
              <a:ext uri="{FF2B5EF4-FFF2-40B4-BE49-F238E27FC236}">
                <a16:creationId xmlns:a16="http://schemas.microsoft.com/office/drawing/2014/main" id="{F13E34DC-71DE-40DF-831D-64968140F341}"/>
              </a:ext>
            </a:extLst>
          </p:cNvPr>
          <p:cNvSpPr txBox="1"/>
          <p:nvPr/>
        </p:nvSpPr>
        <p:spPr>
          <a:xfrm>
            <a:off x="4577550" y="1284862"/>
            <a:ext cx="411779" cy="369332"/>
          </a:xfrm>
          <a:prstGeom prst="rect">
            <a:avLst/>
          </a:prstGeom>
          <a:noFill/>
        </p:spPr>
        <p:txBody>
          <a:bodyPr wrap="none" rtlCol="0">
            <a:spAutoFit/>
          </a:bodyPr>
          <a:lstStyle/>
          <a:p>
            <a:r>
              <a:rPr lang="en-CA" dirty="0">
                <a:latin typeface="Arial Rounded MT Bold" panose="020F0704030504030204" pitchFamily="34" charset="0"/>
              </a:rPr>
              <a:t>B.</a:t>
            </a:r>
          </a:p>
        </p:txBody>
      </p:sp>
    </p:spTree>
    <p:extLst>
      <p:ext uri="{BB962C8B-B14F-4D97-AF65-F5344CB8AC3E}">
        <p14:creationId xmlns:p14="http://schemas.microsoft.com/office/powerpoint/2010/main" val="6551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F5D38-8F41-4D7D-B69E-12DFDDC9BC50}"/>
              </a:ext>
            </a:extLst>
          </p:cNvPr>
          <p:cNvSpPr/>
          <p:nvPr/>
        </p:nvSpPr>
        <p:spPr>
          <a:xfrm>
            <a:off x="2234593" y="6134471"/>
            <a:ext cx="394501" cy="266330"/>
          </a:xfrm>
          <a:prstGeom prst="rect">
            <a:avLst/>
          </a:prstGeom>
          <a:solidFill>
            <a:srgbClr val="4BB26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87A7E779-43F6-4EE4-B42F-B8526DC2E2EB}"/>
              </a:ext>
            </a:extLst>
          </p:cNvPr>
          <p:cNvSpPr/>
          <p:nvPr/>
        </p:nvSpPr>
        <p:spPr>
          <a:xfrm>
            <a:off x="2234593" y="6916141"/>
            <a:ext cx="394501" cy="266330"/>
          </a:xfrm>
          <a:prstGeom prst="rect">
            <a:avLst/>
          </a:prstGeom>
          <a:solidFill>
            <a:srgbClr val="FFA5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BF727512-9EF6-4F91-9846-C311407F929F}"/>
              </a:ext>
            </a:extLst>
          </p:cNvPr>
          <p:cNvSpPr/>
          <p:nvPr/>
        </p:nvSpPr>
        <p:spPr>
          <a:xfrm>
            <a:off x="2234593" y="7697812"/>
            <a:ext cx="394501" cy="266330"/>
          </a:xfrm>
          <a:prstGeom prst="rect">
            <a:avLst/>
          </a:prstGeom>
          <a:solidFill>
            <a:srgbClr val="BC3A3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47C0C5A0-D871-4946-9428-1F5438E0F92C}"/>
              </a:ext>
            </a:extLst>
          </p:cNvPr>
          <p:cNvSpPr/>
          <p:nvPr/>
        </p:nvSpPr>
        <p:spPr>
          <a:xfrm>
            <a:off x="2654336" y="5925666"/>
            <a:ext cx="976358" cy="646331"/>
          </a:xfrm>
          <a:prstGeom prst="rect">
            <a:avLst/>
          </a:prstGeom>
        </p:spPr>
        <p:txBody>
          <a:bodyPr vert="horz" wrap="none">
            <a:spAutoFit/>
          </a:bodyPr>
          <a:lstStyle/>
          <a:p>
            <a:pPr algn="ctr"/>
            <a:r>
              <a:rPr lang="en-CA" b="1" dirty="0">
                <a:latin typeface="Cambria" panose="02040503050406030204" pitchFamily="18" charset="0"/>
                <a:ea typeface="Cambria" panose="02040503050406030204" pitchFamily="18" charset="0"/>
              </a:rPr>
              <a:t>Control</a:t>
            </a:r>
          </a:p>
          <a:p>
            <a:pPr algn="ctr"/>
            <a:r>
              <a:rPr lang="en-CA" b="1" dirty="0">
                <a:latin typeface="Cambria" panose="02040503050406030204" pitchFamily="18" charset="0"/>
                <a:ea typeface="Cambria" panose="02040503050406030204" pitchFamily="18" charset="0"/>
              </a:rPr>
              <a:t>(n=11)</a:t>
            </a:r>
          </a:p>
        </p:txBody>
      </p:sp>
      <p:sp>
        <p:nvSpPr>
          <p:cNvPr id="13" name="Rectangle 12">
            <a:extLst>
              <a:ext uri="{FF2B5EF4-FFF2-40B4-BE49-F238E27FC236}">
                <a16:creationId xmlns:a16="http://schemas.microsoft.com/office/drawing/2014/main" id="{F9B64764-3068-4375-88DD-D011AC45AB54}"/>
              </a:ext>
            </a:extLst>
          </p:cNvPr>
          <p:cNvSpPr/>
          <p:nvPr/>
        </p:nvSpPr>
        <p:spPr>
          <a:xfrm>
            <a:off x="2654336" y="6707839"/>
            <a:ext cx="785793" cy="646331"/>
          </a:xfrm>
          <a:prstGeom prst="rect">
            <a:avLst/>
          </a:prstGeom>
        </p:spPr>
        <p:txBody>
          <a:bodyPr vert="horz" wrap="none">
            <a:spAutoFit/>
          </a:bodyPr>
          <a:lstStyle/>
          <a:p>
            <a:pPr algn="ctr"/>
            <a:r>
              <a:rPr lang="en-CA" b="1" dirty="0">
                <a:latin typeface="Cambria" panose="02040503050406030204" pitchFamily="18" charset="0"/>
                <a:ea typeface="Cambria" panose="02040503050406030204" pitchFamily="18" charset="0"/>
              </a:rPr>
              <a:t>FMS</a:t>
            </a:r>
          </a:p>
          <a:p>
            <a:pPr algn="ctr"/>
            <a:r>
              <a:rPr lang="en-CA" b="1" dirty="0">
                <a:latin typeface="Cambria" panose="02040503050406030204" pitchFamily="18" charset="0"/>
                <a:ea typeface="Cambria" panose="02040503050406030204" pitchFamily="18" charset="0"/>
              </a:rPr>
              <a:t>(n=7)</a:t>
            </a:r>
          </a:p>
        </p:txBody>
      </p:sp>
      <p:sp>
        <p:nvSpPr>
          <p:cNvPr id="14" name="Rectangle 13">
            <a:extLst>
              <a:ext uri="{FF2B5EF4-FFF2-40B4-BE49-F238E27FC236}">
                <a16:creationId xmlns:a16="http://schemas.microsoft.com/office/drawing/2014/main" id="{C033C6A8-B397-4382-885E-034C399F57CE}"/>
              </a:ext>
            </a:extLst>
          </p:cNvPr>
          <p:cNvSpPr/>
          <p:nvPr/>
        </p:nvSpPr>
        <p:spPr>
          <a:xfrm>
            <a:off x="2654336" y="7490013"/>
            <a:ext cx="2492990" cy="646331"/>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FMS + IENF deficiency</a:t>
            </a:r>
          </a:p>
          <a:p>
            <a:r>
              <a:rPr lang="en-CA" b="1" dirty="0">
                <a:latin typeface="Cambria" panose="02040503050406030204" pitchFamily="18" charset="0"/>
                <a:ea typeface="Cambria" panose="02040503050406030204" pitchFamily="18" charset="0"/>
              </a:rPr>
              <a:t>(n=10)</a:t>
            </a:r>
          </a:p>
        </p:txBody>
      </p:sp>
    </p:spTree>
    <p:extLst>
      <p:ext uri="{BB962C8B-B14F-4D97-AF65-F5344CB8AC3E}">
        <p14:creationId xmlns:p14="http://schemas.microsoft.com/office/powerpoint/2010/main" val="372031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A5181FA-DF68-4CE5-9D14-A1101B8745EA}"/>
              </a:ext>
            </a:extLst>
          </p:cNvPr>
          <p:cNvPicPr>
            <a:picLocks noChangeAspect="1"/>
          </p:cNvPicPr>
          <p:nvPr/>
        </p:nvPicPr>
        <p:blipFill>
          <a:blip r:embed="rId2"/>
          <a:stretch>
            <a:fillRect/>
          </a:stretch>
        </p:blipFill>
        <p:spPr>
          <a:xfrm>
            <a:off x="316186" y="520778"/>
            <a:ext cx="2692351" cy="2577511"/>
          </a:xfrm>
          <a:prstGeom prst="rect">
            <a:avLst/>
          </a:prstGeom>
        </p:spPr>
      </p:pic>
      <p:pic>
        <p:nvPicPr>
          <p:cNvPr id="22" name="Picture 21">
            <a:extLst>
              <a:ext uri="{FF2B5EF4-FFF2-40B4-BE49-F238E27FC236}">
                <a16:creationId xmlns:a16="http://schemas.microsoft.com/office/drawing/2014/main" id="{B9ABBB03-8104-45AD-A0FD-BDA3D6B3F262}"/>
              </a:ext>
            </a:extLst>
          </p:cNvPr>
          <p:cNvPicPr>
            <a:picLocks noChangeAspect="1"/>
          </p:cNvPicPr>
          <p:nvPr/>
        </p:nvPicPr>
        <p:blipFill>
          <a:blip r:embed="rId3"/>
          <a:stretch>
            <a:fillRect/>
          </a:stretch>
        </p:blipFill>
        <p:spPr>
          <a:xfrm>
            <a:off x="3459436" y="520778"/>
            <a:ext cx="2692351" cy="2577511"/>
          </a:xfrm>
          <a:prstGeom prst="rect">
            <a:avLst/>
          </a:prstGeom>
        </p:spPr>
      </p:pic>
      <p:pic>
        <p:nvPicPr>
          <p:cNvPr id="24" name="Picture 23">
            <a:extLst>
              <a:ext uri="{FF2B5EF4-FFF2-40B4-BE49-F238E27FC236}">
                <a16:creationId xmlns:a16="http://schemas.microsoft.com/office/drawing/2014/main" id="{49F856D2-EE99-4E57-A73C-E5A72F531C69}"/>
              </a:ext>
            </a:extLst>
          </p:cNvPr>
          <p:cNvPicPr>
            <a:picLocks noChangeAspect="1"/>
          </p:cNvPicPr>
          <p:nvPr/>
        </p:nvPicPr>
        <p:blipFill>
          <a:blip r:embed="rId4"/>
          <a:stretch>
            <a:fillRect/>
          </a:stretch>
        </p:blipFill>
        <p:spPr>
          <a:xfrm>
            <a:off x="3518663" y="3388831"/>
            <a:ext cx="2692351" cy="2577511"/>
          </a:xfrm>
          <a:prstGeom prst="rect">
            <a:avLst/>
          </a:prstGeom>
        </p:spPr>
      </p:pic>
      <p:pic>
        <p:nvPicPr>
          <p:cNvPr id="26" name="Picture 25">
            <a:extLst>
              <a:ext uri="{FF2B5EF4-FFF2-40B4-BE49-F238E27FC236}">
                <a16:creationId xmlns:a16="http://schemas.microsoft.com/office/drawing/2014/main" id="{6E6DE0C1-7090-4109-BAEE-BD688344A747}"/>
              </a:ext>
            </a:extLst>
          </p:cNvPr>
          <p:cNvPicPr>
            <a:picLocks noChangeAspect="1"/>
          </p:cNvPicPr>
          <p:nvPr/>
        </p:nvPicPr>
        <p:blipFill>
          <a:blip r:embed="rId5"/>
          <a:stretch>
            <a:fillRect/>
          </a:stretch>
        </p:blipFill>
        <p:spPr>
          <a:xfrm>
            <a:off x="6602686" y="520778"/>
            <a:ext cx="2692351" cy="2577511"/>
          </a:xfrm>
          <a:prstGeom prst="rect">
            <a:avLst/>
          </a:prstGeom>
        </p:spPr>
      </p:pic>
      <p:pic>
        <p:nvPicPr>
          <p:cNvPr id="27" name="Picture 26">
            <a:extLst>
              <a:ext uri="{FF2B5EF4-FFF2-40B4-BE49-F238E27FC236}">
                <a16:creationId xmlns:a16="http://schemas.microsoft.com/office/drawing/2014/main" id="{819CDE4F-3F7D-4F9A-9382-87EBDE5F8009}"/>
              </a:ext>
            </a:extLst>
          </p:cNvPr>
          <p:cNvPicPr>
            <a:picLocks noChangeAspect="1"/>
          </p:cNvPicPr>
          <p:nvPr/>
        </p:nvPicPr>
        <p:blipFill>
          <a:blip r:embed="rId6"/>
          <a:stretch>
            <a:fillRect/>
          </a:stretch>
        </p:blipFill>
        <p:spPr>
          <a:xfrm>
            <a:off x="6662657" y="3388831"/>
            <a:ext cx="2692351" cy="2577511"/>
          </a:xfrm>
          <a:prstGeom prst="rect">
            <a:avLst/>
          </a:prstGeom>
        </p:spPr>
      </p:pic>
      <p:pic>
        <p:nvPicPr>
          <p:cNvPr id="28" name="Picture 27">
            <a:extLst>
              <a:ext uri="{FF2B5EF4-FFF2-40B4-BE49-F238E27FC236}">
                <a16:creationId xmlns:a16="http://schemas.microsoft.com/office/drawing/2014/main" id="{24DC87DE-1EA5-4663-BA87-1FE5B23C3F44}"/>
              </a:ext>
            </a:extLst>
          </p:cNvPr>
          <p:cNvPicPr>
            <a:picLocks noChangeAspect="1"/>
          </p:cNvPicPr>
          <p:nvPr/>
        </p:nvPicPr>
        <p:blipFill>
          <a:blip r:embed="rId7"/>
          <a:stretch>
            <a:fillRect/>
          </a:stretch>
        </p:blipFill>
        <p:spPr>
          <a:xfrm>
            <a:off x="374669" y="3388831"/>
            <a:ext cx="2692351" cy="2577511"/>
          </a:xfrm>
          <a:prstGeom prst="rect">
            <a:avLst/>
          </a:prstGeom>
        </p:spPr>
      </p:pic>
      <p:sp>
        <p:nvSpPr>
          <p:cNvPr id="29" name="Rectangle: Rounded Corners 28">
            <a:extLst>
              <a:ext uri="{FF2B5EF4-FFF2-40B4-BE49-F238E27FC236}">
                <a16:creationId xmlns:a16="http://schemas.microsoft.com/office/drawing/2014/main" id="{1485FDA6-EA56-4F0D-9F54-91E65D757773}"/>
              </a:ext>
            </a:extLst>
          </p:cNvPr>
          <p:cNvSpPr/>
          <p:nvPr/>
        </p:nvSpPr>
        <p:spPr>
          <a:xfrm>
            <a:off x="2072082" y="442346"/>
            <a:ext cx="907502" cy="4400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50" dirty="0">
                <a:solidFill>
                  <a:schemeClr val="tx1"/>
                </a:solidFill>
                <a:latin typeface="Arial Black" panose="020B0A04020102020204" pitchFamily="34" charset="0"/>
                <a:ea typeface="Cambria" panose="02040503050406030204" pitchFamily="18" charset="0"/>
              </a:rPr>
              <a:t>ρ</a:t>
            </a:r>
            <a:r>
              <a:rPr lang="en-CA" sz="1050" dirty="0">
                <a:solidFill>
                  <a:schemeClr val="tx1"/>
                </a:solidFill>
                <a:latin typeface="Arial Black" panose="020B0A04020102020204" pitchFamily="34" charset="0"/>
                <a:ea typeface="Cambria" panose="02040503050406030204" pitchFamily="18" charset="0"/>
              </a:rPr>
              <a:t> = -0.3</a:t>
            </a:r>
          </a:p>
          <a:p>
            <a:pPr algn="ctr"/>
            <a:r>
              <a:rPr lang="en-CA" sz="1050" dirty="0">
                <a:solidFill>
                  <a:schemeClr val="tx1"/>
                </a:solidFill>
                <a:latin typeface="Arial Black" panose="020B0A04020102020204" pitchFamily="34" charset="0"/>
                <a:ea typeface="Cambria" panose="02040503050406030204" pitchFamily="18" charset="0"/>
              </a:rPr>
              <a:t>p = 0.1</a:t>
            </a:r>
          </a:p>
        </p:txBody>
      </p:sp>
      <p:sp>
        <p:nvSpPr>
          <p:cNvPr id="30" name="Rectangle: Rounded Corners 29">
            <a:extLst>
              <a:ext uri="{FF2B5EF4-FFF2-40B4-BE49-F238E27FC236}">
                <a16:creationId xmlns:a16="http://schemas.microsoft.com/office/drawing/2014/main" id="{E5315C8D-4D3E-499B-967C-98DB06BDFC00}"/>
              </a:ext>
            </a:extLst>
          </p:cNvPr>
          <p:cNvSpPr/>
          <p:nvPr/>
        </p:nvSpPr>
        <p:spPr>
          <a:xfrm>
            <a:off x="5141707" y="442345"/>
            <a:ext cx="907502" cy="4400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50" b="1" dirty="0">
                <a:solidFill>
                  <a:schemeClr val="tx1"/>
                </a:solidFill>
                <a:latin typeface="Arial Black" panose="020B0A04020102020204" pitchFamily="34" charset="0"/>
                <a:ea typeface="Cambria" panose="02040503050406030204" pitchFamily="18" charset="0"/>
              </a:rPr>
              <a:t>ρ</a:t>
            </a:r>
            <a:r>
              <a:rPr lang="en-CA" sz="1050" b="1" dirty="0">
                <a:solidFill>
                  <a:schemeClr val="tx1"/>
                </a:solidFill>
                <a:latin typeface="Arial Black" panose="020B0A04020102020204" pitchFamily="34" charset="0"/>
                <a:ea typeface="Cambria" panose="02040503050406030204" pitchFamily="18" charset="0"/>
              </a:rPr>
              <a:t> = 0.5</a:t>
            </a:r>
          </a:p>
          <a:p>
            <a:pPr algn="ctr"/>
            <a:r>
              <a:rPr lang="en-CA" sz="1050" b="1" dirty="0">
                <a:solidFill>
                  <a:schemeClr val="tx1"/>
                </a:solidFill>
                <a:latin typeface="Arial Black" panose="020B0A04020102020204" pitchFamily="34" charset="0"/>
                <a:ea typeface="Cambria" panose="02040503050406030204" pitchFamily="18" charset="0"/>
              </a:rPr>
              <a:t>p = 0.01</a:t>
            </a:r>
          </a:p>
        </p:txBody>
      </p:sp>
      <p:sp>
        <p:nvSpPr>
          <p:cNvPr id="31" name="Rectangle: Rounded Corners 30">
            <a:extLst>
              <a:ext uri="{FF2B5EF4-FFF2-40B4-BE49-F238E27FC236}">
                <a16:creationId xmlns:a16="http://schemas.microsoft.com/office/drawing/2014/main" id="{FB59840B-CCDB-4600-9BF9-9E25BFA8223A}"/>
              </a:ext>
            </a:extLst>
          </p:cNvPr>
          <p:cNvSpPr/>
          <p:nvPr/>
        </p:nvSpPr>
        <p:spPr>
          <a:xfrm>
            <a:off x="8211332" y="412437"/>
            <a:ext cx="907502" cy="4347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50" b="1" dirty="0">
                <a:solidFill>
                  <a:schemeClr val="tx1"/>
                </a:solidFill>
                <a:latin typeface="Arial Black" panose="020B0A04020102020204" pitchFamily="34" charset="0"/>
                <a:ea typeface="Cambria" panose="02040503050406030204" pitchFamily="18" charset="0"/>
              </a:rPr>
              <a:t>ρ</a:t>
            </a:r>
            <a:r>
              <a:rPr lang="en-CA" sz="1050" b="1" dirty="0">
                <a:solidFill>
                  <a:schemeClr val="tx1"/>
                </a:solidFill>
                <a:latin typeface="Arial Black" panose="020B0A04020102020204" pitchFamily="34" charset="0"/>
                <a:ea typeface="Cambria" panose="02040503050406030204" pitchFamily="18" charset="0"/>
              </a:rPr>
              <a:t> = 0.4</a:t>
            </a:r>
          </a:p>
          <a:p>
            <a:pPr algn="ctr"/>
            <a:r>
              <a:rPr lang="en-CA" sz="1050" b="1" dirty="0">
                <a:solidFill>
                  <a:schemeClr val="tx1"/>
                </a:solidFill>
                <a:latin typeface="Arial Black" panose="020B0A04020102020204" pitchFamily="34" charset="0"/>
                <a:ea typeface="Cambria" panose="02040503050406030204" pitchFamily="18" charset="0"/>
              </a:rPr>
              <a:t>p = 0.04</a:t>
            </a:r>
          </a:p>
        </p:txBody>
      </p:sp>
      <p:sp>
        <p:nvSpPr>
          <p:cNvPr id="32" name="Rectangle: Rounded Corners 31">
            <a:extLst>
              <a:ext uri="{FF2B5EF4-FFF2-40B4-BE49-F238E27FC236}">
                <a16:creationId xmlns:a16="http://schemas.microsoft.com/office/drawing/2014/main" id="{F74D0A40-763B-404B-87AB-5593064EFFBA}"/>
              </a:ext>
            </a:extLst>
          </p:cNvPr>
          <p:cNvSpPr/>
          <p:nvPr/>
        </p:nvSpPr>
        <p:spPr>
          <a:xfrm>
            <a:off x="5141706" y="3202159"/>
            <a:ext cx="907502" cy="4400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50" dirty="0">
                <a:solidFill>
                  <a:schemeClr val="tx1"/>
                </a:solidFill>
                <a:latin typeface="Arial Black" panose="020B0A04020102020204" pitchFamily="34" charset="0"/>
                <a:ea typeface="Cambria" panose="02040503050406030204" pitchFamily="18" charset="0"/>
              </a:rPr>
              <a:t>ρ</a:t>
            </a:r>
            <a:r>
              <a:rPr lang="en-CA" sz="1050" dirty="0">
                <a:solidFill>
                  <a:schemeClr val="tx1"/>
                </a:solidFill>
                <a:latin typeface="Arial Black" panose="020B0A04020102020204" pitchFamily="34" charset="0"/>
                <a:ea typeface="Cambria" panose="02040503050406030204" pitchFamily="18" charset="0"/>
              </a:rPr>
              <a:t> = -0.4</a:t>
            </a:r>
          </a:p>
          <a:p>
            <a:pPr algn="ctr"/>
            <a:r>
              <a:rPr lang="en-CA" sz="1050" dirty="0">
                <a:solidFill>
                  <a:schemeClr val="tx1"/>
                </a:solidFill>
                <a:latin typeface="Arial Black" panose="020B0A04020102020204" pitchFamily="34" charset="0"/>
                <a:ea typeface="Cambria" panose="02040503050406030204" pitchFamily="18" charset="0"/>
              </a:rPr>
              <a:t>p = 0.07</a:t>
            </a:r>
          </a:p>
        </p:txBody>
      </p:sp>
      <p:sp>
        <p:nvSpPr>
          <p:cNvPr id="33" name="Rectangle: Rounded Corners 32">
            <a:extLst>
              <a:ext uri="{FF2B5EF4-FFF2-40B4-BE49-F238E27FC236}">
                <a16:creationId xmlns:a16="http://schemas.microsoft.com/office/drawing/2014/main" id="{7C062C47-F220-429B-8A7B-0AF7249308A1}"/>
              </a:ext>
            </a:extLst>
          </p:cNvPr>
          <p:cNvSpPr/>
          <p:nvPr/>
        </p:nvSpPr>
        <p:spPr>
          <a:xfrm>
            <a:off x="8211330" y="3207251"/>
            <a:ext cx="907503" cy="4335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50" dirty="0">
                <a:solidFill>
                  <a:schemeClr val="tx1"/>
                </a:solidFill>
                <a:latin typeface="Arial Black" panose="020B0A04020102020204" pitchFamily="34" charset="0"/>
                <a:ea typeface="Cambria" panose="02040503050406030204" pitchFamily="18" charset="0"/>
              </a:rPr>
              <a:t>ρ</a:t>
            </a:r>
            <a:r>
              <a:rPr lang="en-CA" sz="1050" dirty="0">
                <a:solidFill>
                  <a:schemeClr val="tx1"/>
                </a:solidFill>
                <a:latin typeface="Arial Black" panose="020B0A04020102020204" pitchFamily="34" charset="0"/>
                <a:ea typeface="Cambria" panose="02040503050406030204" pitchFamily="18" charset="0"/>
              </a:rPr>
              <a:t> = -0.2</a:t>
            </a:r>
          </a:p>
          <a:p>
            <a:pPr algn="ctr"/>
            <a:r>
              <a:rPr lang="en-CA" sz="1050" dirty="0">
                <a:solidFill>
                  <a:schemeClr val="tx1"/>
                </a:solidFill>
                <a:latin typeface="Arial Black" panose="020B0A04020102020204" pitchFamily="34" charset="0"/>
                <a:ea typeface="Cambria" panose="02040503050406030204" pitchFamily="18" charset="0"/>
              </a:rPr>
              <a:t>p = 0.43</a:t>
            </a:r>
          </a:p>
        </p:txBody>
      </p:sp>
      <p:sp>
        <p:nvSpPr>
          <p:cNvPr id="34" name="Rectangle: Rounded Corners 33">
            <a:extLst>
              <a:ext uri="{FF2B5EF4-FFF2-40B4-BE49-F238E27FC236}">
                <a16:creationId xmlns:a16="http://schemas.microsoft.com/office/drawing/2014/main" id="{8389C4A8-B1CF-4D1A-86A1-CAC058BC6742}"/>
              </a:ext>
            </a:extLst>
          </p:cNvPr>
          <p:cNvSpPr/>
          <p:nvPr/>
        </p:nvSpPr>
        <p:spPr>
          <a:xfrm>
            <a:off x="2072080" y="3207251"/>
            <a:ext cx="907503" cy="4335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50" b="1" dirty="0">
                <a:solidFill>
                  <a:schemeClr val="tx1"/>
                </a:solidFill>
                <a:latin typeface="Arial Black" panose="020B0A04020102020204" pitchFamily="34" charset="0"/>
                <a:ea typeface="Cambria" panose="02040503050406030204" pitchFamily="18" charset="0"/>
              </a:rPr>
              <a:t>ρ</a:t>
            </a:r>
            <a:r>
              <a:rPr lang="en-CA" sz="1050" b="1" dirty="0">
                <a:solidFill>
                  <a:schemeClr val="tx1"/>
                </a:solidFill>
                <a:latin typeface="Arial Black" panose="020B0A04020102020204" pitchFamily="34" charset="0"/>
                <a:ea typeface="Cambria" panose="02040503050406030204" pitchFamily="18" charset="0"/>
              </a:rPr>
              <a:t> = 0.5</a:t>
            </a:r>
          </a:p>
          <a:p>
            <a:pPr algn="ctr"/>
            <a:r>
              <a:rPr lang="en-CA" sz="1050" b="1" dirty="0">
                <a:solidFill>
                  <a:schemeClr val="tx1"/>
                </a:solidFill>
                <a:latin typeface="Arial Black" panose="020B0A04020102020204" pitchFamily="34" charset="0"/>
                <a:ea typeface="Cambria" panose="02040503050406030204" pitchFamily="18" charset="0"/>
              </a:rPr>
              <a:t>p = 0.01</a:t>
            </a:r>
          </a:p>
        </p:txBody>
      </p:sp>
      <p:sp>
        <p:nvSpPr>
          <p:cNvPr id="35" name="Subtitle 2">
            <a:extLst>
              <a:ext uri="{FF2B5EF4-FFF2-40B4-BE49-F238E27FC236}">
                <a16:creationId xmlns:a16="http://schemas.microsoft.com/office/drawing/2014/main" id="{250659CC-A581-47FC-A5D0-D7A9430A3EAD}"/>
              </a:ext>
            </a:extLst>
          </p:cNvPr>
          <p:cNvSpPr>
            <a:spLocks noGrp="1"/>
          </p:cNvSpPr>
          <p:nvPr>
            <p:ph type="subTitle" idx="1"/>
          </p:nvPr>
        </p:nvSpPr>
        <p:spPr>
          <a:xfrm>
            <a:off x="2106886" y="8934779"/>
            <a:ext cx="5689105" cy="567833"/>
          </a:xfrm>
        </p:spPr>
        <p:txBody>
          <a:bodyPr>
            <a:normAutofit fontScale="92500" lnSpcReduction="20000"/>
          </a:bodyPr>
          <a:lstStyle/>
          <a:p>
            <a:pPr algn="l"/>
            <a:r>
              <a:rPr lang="en-US" sz="1200" dirty="0">
                <a:latin typeface="Arial Narrow" panose="020B0606020202030204" pitchFamily="34" charset="0"/>
              </a:rPr>
              <a:t>Figure 2: Spearman’s rank correlation between intraepidermal nerve fiber (IENF) density, fibromyalgia symptom questionnaire (FSQ) score, percent of ULBP colocalized subepidermal plexus (SEP) and percent of NK cells colocalized SEP in controls (green), fibromyalgia (FM) patients (orange), and, FM patients with IENF deficiency. </a:t>
            </a:r>
            <a:endParaRPr lang="en-CA" sz="1200" dirty="0">
              <a:latin typeface="Arial Narrow" panose="020B0606020202030204" pitchFamily="34" charset="0"/>
            </a:endParaRPr>
          </a:p>
        </p:txBody>
      </p:sp>
      <p:sp>
        <p:nvSpPr>
          <p:cNvPr id="36" name="Rectangle 35">
            <a:extLst>
              <a:ext uri="{FF2B5EF4-FFF2-40B4-BE49-F238E27FC236}">
                <a16:creationId xmlns:a16="http://schemas.microsoft.com/office/drawing/2014/main" id="{699F6A81-9CBF-4F7C-AC5E-73F6192C334D}"/>
              </a:ext>
            </a:extLst>
          </p:cNvPr>
          <p:cNvSpPr/>
          <p:nvPr/>
        </p:nvSpPr>
        <p:spPr>
          <a:xfrm>
            <a:off x="5305162" y="7920029"/>
            <a:ext cx="976358" cy="369332"/>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Control</a:t>
            </a:r>
          </a:p>
        </p:txBody>
      </p:sp>
      <p:sp>
        <p:nvSpPr>
          <p:cNvPr id="37" name="Rectangle 36">
            <a:extLst>
              <a:ext uri="{FF2B5EF4-FFF2-40B4-BE49-F238E27FC236}">
                <a16:creationId xmlns:a16="http://schemas.microsoft.com/office/drawing/2014/main" id="{74513B95-A40F-47A5-A060-6FD41638479A}"/>
              </a:ext>
            </a:extLst>
          </p:cNvPr>
          <p:cNvSpPr/>
          <p:nvPr/>
        </p:nvSpPr>
        <p:spPr>
          <a:xfrm>
            <a:off x="5305162" y="8156850"/>
            <a:ext cx="625492" cy="369332"/>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FMS</a:t>
            </a:r>
          </a:p>
        </p:txBody>
      </p:sp>
      <p:sp>
        <p:nvSpPr>
          <p:cNvPr id="38" name="Rectangle 37">
            <a:extLst>
              <a:ext uri="{FF2B5EF4-FFF2-40B4-BE49-F238E27FC236}">
                <a16:creationId xmlns:a16="http://schemas.microsoft.com/office/drawing/2014/main" id="{8D62E3C6-9B84-4B7C-A012-23AA8FFB70EE}"/>
              </a:ext>
            </a:extLst>
          </p:cNvPr>
          <p:cNvSpPr/>
          <p:nvPr/>
        </p:nvSpPr>
        <p:spPr>
          <a:xfrm>
            <a:off x="5305162" y="8406218"/>
            <a:ext cx="2492990" cy="369332"/>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FMS + IENF deficiency</a:t>
            </a:r>
          </a:p>
        </p:txBody>
      </p:sp>
      <p:sp>
        <p:nvSpPr>
          <p:cNvPr id="39" name="Oval 38">
            <a:extLst>
              <a:ext uri="{FF2B5EF4-FFF2-40B4-BE49-F238E27FC236}">
                <a16:creationId xmlns:a16="http://schemas.microsoft.com/office/drawing/2014/main" id="{A77A575F-F0DA-4F4B-B2AE-CEB0994D4A0A}"/>
              </a:ext>
            </a:extLst>
          </p:cNvPr>
          <p:cNvSpPr/>
          <p:nvPr/>
        </p:nvSpPr>
        <p:spPr>
          <a:xfrm>
            <a:off x="5123356" y="8023093"/>
            <a:ext cx="179754" cy="187569"/>
          </a:xfrm>
          <a:prstGeom prst="ellipse">
            <a:avLst/>
          </a:prstGeom>
          <a:solidFill>
            <a:srgbClr val="4BB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A015056D-2AB5-4596-A4BB-191B991C1D94}"/>
              </a:ext>
            </a:extLst>
          </p:cNvPr>
          <p:cNvSpPr/>
          <p:nvPr/>
        </p:nvSpPr>
        <p:spPr>
          <a:xfrm>
            <a:off x="5123356" y="8261919"/>
            <a:ext cx="179754" cy="187569"/>
          </a:xfrm>
          <a:prstGeom prst="ellipse">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E77375F7-6242-4066-8649-DA059335E078}"/>
              </a:ext>
            </a:extLst>
          </p:cNvPr>
          <p:cNvSpPr/>
          <p:nvPr/>
        </p:nvSpPr>
        <p:spPr>
          <a:xfrm>
            <a:off x="5123356" y="8500745"/>
            <a:ext cx="179754" cy="187569"/>
          </a:xfrm>
          <a:prstGeom prst="ellipse">
            <a:avLst/>
          </a:prstGeom>
          <a:solidFill>
            <a:srgbClr val="BC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2123A6E2-2D7A-4467-9649-7DB53CDBB8BE}"/>
              </a:ext>
            </a:extLst>
          </p:cNvPr>
          <p:cNvSpPr txBox="1"/>
          <p:nvPr/>
        </p:nvSpPr>
        <p:spPr>
          <a:xfrm>
            <a:off x="104429" y="151446"/>
            <a:ext cx="416845" cy="369332"/>
          </a:xfrm>
          <a:prstGeom prst="rect">
            <a:avLst/>
          </a:prstGeom>
          <a:noFill/>
        </p:spPr>
        <p:txBody>
          <a:bodyPr wrap="none" rtlCol="0">
            <a:spAutoFit/>
          </a:bodyPr>
          <a:lstStyle/>
          <a:p>
            <a:r>
              <a:rPr lang="en-CA" dirty="0">
                <a:latin typeface="Arial Rounded MT Bold" panose="020F0704030504030204" pitchFamily="34" charset="0"/>
              </a:rPr>
              <a:t>C.</a:t>
            </a:r>
          </a:p>
        </p:txBody>
      </p:sp>
      <p:sp>
        <p:nvSpPr>
          <p:cNvPr id="25" name="TextBox 24">
            <a:extLst>
              <a:ext uri="{FF2B5EF4-FFF2-40B4-BE49-F238E27FC236}">
                <a16:creationId xmlns:a16="http://schemas.microsoft.com/office/drawing/2014/main" id="{D19F40C5-D820-4696-8E63-F699A495E581}"/>
              </a:ext>
            </a:extLst>
          </p:cNvPr>
          <p:cNvSpPr txBox="1"/>
          <p:nvPr/>
        </p:nvSpPr>
        <p:spPr>
          <a:xfrm>
            <a:off x="3312372" y="151446"/>
            <a:ext cx="410946" cy="369332"/>
          </a:xfrm>
          <a:prstGeom prst="rect">
            <a:avLst/>
          </a:prstGeom>
          <a:noFill/>
        </p:spPr>
        <p:txBody>
          <a:bodyPr wrap="none" rtlCol="0">
            <a:spAutoFit/>
          </a:bodyPr>
          <a:lstStyle/>
          <a:p>
            <a:r>
              <a:rPr lang="en-CA" dirty="0">
                <a:latin typeface="Arial Rounded MT Bold" panose="020F0704030504030204" pitchFamily="34" charset="0"/>
              </a:rPr>
              <a:t>D.</a:t>
            </a:r>
          </a:p>
        </p:txBody>
      </p:sp>
      <p:sp>
        <p:nvSpPr>
          <p:cNvPr id="42" name="TextBox 41">
            <a:extLst>
              <a:ext uri="{FF2B5EF4-FFF2-40B4-BE49-F238E27FC236}">
                <a16:creationId xmlns:a16="http://schemas.microsoft.com/office/drawing/2014/main" id="{7FCD7C55-0041-4E8D-B6BD-2027E9F58556}"/>
              </a:ext>
            </a:extLst>
          </p:cNvPr>
          <p:cNvSpPr txBox="1"/>
          <p:nvPr/>
        </p:nvSpPr>
        <p:spPr>
          <a:xfrm>
            <a:off x="6514416" y="151446"/>
            <a:ext cx="410690" cy="369332"/>
          </a:xfrm>
          <a:prstGeom prst="rect">
            <a:avLst/>
          </a:prstGeom>
          <a:noFill/>
        </p:spPr>
        <p:txBody>
          <a:bodyPr wrap="none" rtlCol="0">
            <a:spAutoFit/>
          </a:bodyPr>
          <a:lstStyle/>
          <a:p>
            <a:r>
              <a:rPr lang="en-CA" dirty="0">
                <a:latin typeface="Arial Rounded MT Bold" panose="020F0704030504030204" pitchFamily="34" charset="0"/>
              </a:rPr>
              <a:t>E.</a:t>
            </a:r>
          </a:p>
        </p:txBody>
      </p:sp>
      <p:sp>
        <p:nvSpPr>
          <p:cNvPr id="43" name="TextBox 42">
            <a:extLst>
              <a:ext uri="{FF2B5EF4-FFF2-40B4-BE49-F238E27FC236}">
                <a16:creationId xmlns:a16="http://schemas.microsoft.com/office/drawing/2014/main" id="{F7E59BCF-75FE-4616-A8E0-C1CECC3016CE}"/>
              </a:ext>
            </a:extLst>
          </p:cNvPr>
          <p:cNvSpPr txBox="1"/>
          <p:nvPr/>
        </p:nvSpPr>
        <p:spPr>
          <a:xfrm>
            <a:off x="104429" y="2945807"/>
            <a:ext cx="367408" cy="369332"/>
          </a:xfrm>
          <a:prstGeom prst="rect">
            <a:avLst/>
          </a:prstGeom>
          <a:noFill/>
        </p:spPr>
        <p:txBody>
          <a:bodyPr wrap="none" rtlCol="0">
            <a:spAutoFit/>
          </a:bodyPr>
          <a:lstStyle/>
          <a:p>
            <a:r>
              <a:rPr lang="en-CA" dirty="0">
                <a:latin typeface="Arial Rounded MT Bold" panose="020F0704030504030204" pitchFamily="34" charset="0"/>
              </a:rPr>
              <a:t>F.</a:t>
            </a:r>
          </a:p>
        </p:txBody>
      </p:sp>
      <p:sp>
        <p:nvSpPr>
          <p:cNvPr id="44" name="TextBox 43">
            <a:extLst>
              <a:ext uri="{FF2B5EF4-FFF2-40B4-BE49-F238E27FC236}">
                <a16:creationId xmlns:a16="http://schemas.microsoft.com/office/drawing/2014/main" id="{A0A22488-C854-429F-AD70-73CBD18B3CF5}"/>
              </a:ext>
            </a:extLst>
          </p:cNvPr>
          <p:cNvSpPr txBox="1"/>
          <p:nvPr/>
        </p:nvSpPr>
        <p:spPr>
          <a:xfrm>
            <a:off x="3312372" y="2945807"/>
            <a:ext cx="433773" cy="369332"/>
          </a:xfrm>
          <a:prstGeom prst="rect">
            <a:avLst/>
          </a:prstGeom>
          <a:noFill/>
        </p:spPr>
        <p:txBody>
          <a:bodyPr wrap="none" rtlCol="0">
            <a:spAutoFit/>
          </a:bodyPr>
          <a:lstStyle/>
          <a:p>
            <a:r>
              <a:rPr lang="en-CA" dirty="0">
                <a:latin typeface="Arial Rounded MT Bold" panose="020F0704030504030204" pitchFamily="34" charset="0"/>
              </a:rPr>
              <a:t>G.</a:t>
            </a:r>
          </a:p>
        </p:txBody>
      </p:sp>
      <p:sp>
        <p:nvSpPr>
          <p:cNvPr id="45" name="TextBox 44">
            <a:extLst>
              <a:ext uri="{FF2B5EF4-FFF2-40B4-BE49-F238E27FC236}">
                <a16:creationId xmlns:a16="http://schemas.microsoft.com/office/drawing/2014/main" id="{EE438751-13AA-45A9-97DB-F46F6912B0A5}"/>
              </a:ext>
            </a:extLst>
          </p:cNvPr>
          <p:cNvSpPr txBox="1"/>
          <p:nvPr/>
        </p:nvSpPr>
        <p:spPr>
          <a:xfrm>
            <a:off x="6514416" y="2945807"/>
            <a:ext cx="431528" cy="369332"/>
          </a:xfrm>
          <a:prstGeom prst="rect">
            <a:avLst/>
          </a:prstGeom>
          <a:noFill/>
        </p:spPr>
        <p:txBody>
          <a:bodyPr wrap="none" rtlCol="0">
            <a:spAutoFit/>
          </a:bodyPr>
          <a:lstStyle/>
          <a:p>
            <a:r>
              <a:rPr lang="en-CA" dirty="0">
                <a:latin typeface="Arial Rounded MT Bold" panose="020F0704030504030204" pitchFamily="34" charset="0"/>
              </a:rPr>
              <a:t>H.</a:t>
            </a:r>
          </a:p>
        </p:txBody>
      </p:sp>
    </p:spTree>
    <p:extLst>
      <p:ext uri="{BB962C8B-B14F-4D97-AF65-F5344CB8AC3E}">
        <p14:creationId xmlns:p14="http://schemas.microsoft.com/office/powerpoint/2010/main" val="10823043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864</TotalTime>
  <Words>962</Words>
  <Application>Microsoft Office PowerPoint</Application>
  <PresentationFormat>Custom</PresentationFormat>
  <Paragraphs>290</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Arial Black</vt:lpstr>
      <vt:lpstr>Arial Narrow</vt:lpstr>
      <vt:lpstr>Arial Rounded MT Bold</vt:lpstr>
      <vt:lpstr>Calibri</vt:lpstr>
      <vt:lpstr>Calibri Light</vt:lpstr>
      <vt:lpstr>Cambria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Verma</dc:creator>
  <cp:lastModifiedBy>Vivek Verma</cp:lastModifiedBy>
  <cp:revision>24</cp:revision>
  <dcterms:created xsi:type="dcterms:W3CDTF">2020-08-28T18:06:28Z</dcterms:created>
  <dcterms:modified xsi:type="dcterms:W3CDTF">2021-04-23T17:30:40Z</dcterms:modified>
</cp:coreProperties>
</file>