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  <p:sldId id="268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>
        <p:scale>
          <a:sx n="89" d="100"/>
          <a:sy n="89" d="100"/>
        </p:scale>
        <p:origin x="14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87AF5-91A5-1643-BC31-8510D4FE4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CA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C848C94-22A1-6542-91E6-A7210EF0C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CA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563FF8-05AA-5240-AF52-95F461A3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8F49-F6D8-A947-BE46-5062716E2D59}" type="datetimeFigureOut">
              <a:rPr lang="en-CA" smtClean="0"/>
              <a:t>2020-09-14</a:t>
            </a:fld>
            <a:endParaRPr lang="en-CA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1CC284-281B-B640-8A30-593D346B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BDEDAC-4402-A047-BFFE-A4F36043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F05-7BF5-E04F-9DCA-8E9D6A94F66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1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AD3B0-02C9-EC49-9FBF-9B1A5E03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CA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5C7B795-0AEA-5741-AB1E-C32DB1454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CA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4E1A3F-249A-7544-92EC-0EAC0919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8F49-F6D8-A947-BE46-5062716E2D59}" type="datetimeFigureOut">
              <a:rPr lang="en-CA" smtClean="0"/>
              <a:t>2020-09-14</a:t>
            </a:fld>
            <a:endParaRPr lang="en-CA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9F9B36-9156-0B43-8C23-B56665CC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944176-62A8-094A-AFE6-BA283A4F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F05-7BF5-E04F-9DCA-8E9D6A94F66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38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9743047-C97E-2F4B-B081-CB3746A02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CA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EB9BC6B-3C9C-3542-A993-9C0EAD27F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CA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AD4FF4-1049-B943-8478-E39B7A12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8F49-F6D8-A947-BE46-5062716E2D59}" type="datetimeFigureOut">
              <a:rPr lang="en-CA" smtClean="0"/>
              <a:t>2020-09-14</a:t>
            </a:fld>
            <a:endParaRPr lang="en-CA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B4B78A-6F3B-0B43-8919-6B1DE43B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63FEE1-9E51-8A41-AFB7-28131719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F05-7BF5-E04F-9DCA-8E9D6A94F66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85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AE9ED-FC96-654B-A320-A45B09BA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CA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C36FDF-8B55-3640-BDD4-316442A06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CA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6108ABA-DA21-F04B-9E15-817DF6DF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8F49-F6D8-A947-BE46-5062716E2D59}" type="datetimeFigureOut">
              <a:rPr lang="en-CA" smtClean="0"/>
              <a:t>2020-09-14</a:t>
            </a:fld>
            <a:endParaRPr lang="en-CA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71825DF-04B3-8741-BEA5-A18EC1B2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7338AC-7845-0D4A-908A-93D38A51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F05-7BF5-E04F-9DCA-8E9D6A94F66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65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5980D-4360-594D-A77B-424C8510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CA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7F76E5E-FADF-2647-B6A2-F96753FA6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A4635-252F-174D-A55D-FE72F650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8F49-F6D8-A947-BE46-5062716E2D59}" type="datetimeFigureOut">
              <a:rPr lang="en-CA" smtClean="0"/>
              <a:t>2020-09-14</a:t>
            </a:fld>
            <a:endParaRPr lang="en-CA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F08E1-FB8A-6C4D-9EFA-81575877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A7DB52-7784-F148-84AE-9D01CB34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F05-7BF5-E04F-9DCA-8E9D6A94F66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77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942AB-D137-EB4B-9425-14CC1545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CA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F6D121-0E7C-A441-879C-A448271A8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CA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5EB84A2-1F6A-E048-AC1A-FEE555EBE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CA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382AF8-93F7-994D-974A-80FFC786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8F49-F6D8-A947-BE46-5062716E2D59}" type="datetimeFigureOut">
              <a:rPr lang="en-CA" smtClean="0"/>
              <a:t>2020-09-14</a:t>
            </a:fld>
            <a:endParaRPr lang="en-CA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E394E56-740A-F84F-B2A9-0BA3CA60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51E6FA1-D8F5-8A4C-AE7F-934FDB82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F05-7BF5-E04F-9DCA-8E9D6A94F66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26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A93BD-B17E-E547-8B29-BE86B0A2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CA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A403F4E-2279-0649-86C1-F270B3DB9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AB26D03-27ED-0B41-90C2-92E7C0BBA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CA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4218367-73C2-E542-B64C-4FD209ABF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0290A3F-0A1C-9B4F-BB78-7B35C5111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CA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D1B66AF-3BEB-CC44-8664-46BDBBFE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8F49-F6D8-A947-BE46-5062716E2D59}" type="datetimeFigureOut">
              <a:rPr lang="en-CA" smtClean="0"/>
              <a:t>2020-09-14</a:t>
            </a:fld>
            <a:endParaRPr lang="en-CA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156B98E-CC6B-CF41-98B7-C0A584AE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2A9FB36-E98B-6D49-9CCE-4E38B9E1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F05-7BF5-E04F-9DCA-8E9D6A94F66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913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21747-3C6C-F04C-B874-5DC8F66F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CA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F48FFF0-9B8A-994B-AC4E-17B03380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8F49-F6D8-A947-BE46-5062716E2D59}" type="datetimeFigureOut">
              <a:rPr lang="en-CA" smtClean="0"/>
              <a:t>2020-09-14</a:t>
            </a:fld>
            <a:endParaRPr lang="en-CA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52067BB-E2FB-6148-B9BB-C894AD72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BB7CAF1-92DD-3643-9B4E-0FFF7661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F05-7BF5-E04F-9DCA-8E9D6A94F66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77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1554E59-E3EB-4046-8C84-F88F6B80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8F49-F6D8-A947-BE46-5062716E2D59}" type="datetimeFigureOut">
              <a:rPr lang="en-CA" smtClean="0"/>
              <a:t>2020-09-14</a:t>
            </a:fld>
            <a:endParaRPr lang="en-CA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5B84D3B-6109-1D4F-92BF-8EDD2837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5C63956-FD3B-6048-9139-B49D3A53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F05-7BF5-E04F-9DCA-8E9D6A94F66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64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A54CA-95C7-B240-BBED-86590407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CA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7E56FB-CB6F-9644-8B64-7F10D008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CA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63C7105-2240-9E48-9A09-3FB05FB76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BDEEE35-D71D-B043-9D23-336FB198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8F49-F6D8-A947-BE46-5062716E2D59}" type="datetimeFigureOut">
              <a:rPr lang="en-CA" smtClean="0"/>
              <a:t>2020-09-14</a:t>
            </a:fld>
            <a:endParaRPr lang="en-CA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C24ACA2-6A89-044A-9328-80775088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5BA118-5F3B-5849-BAE5-2A43BAC4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F05-7BF5-E04F-9DCA-8E9D6A94F66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879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3D160-D8D0-A84B-B72D-1DA8872F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CA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D5FED62-C700-7E4F-A666-CF07D7863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B3F60A9-462C-C24B-B168-384C3DE6E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77629E5-89DB-8D49-BA40-18AFB522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8F49-F6D8-A947-BE46-5062716E2D59}" type="datetimeFigureOut">
              <a:rPr lang="en-CA" smtClean="0"/>
              <a:t>2020-09-14</a:t>
            </a:fld>
            <a:endParaRPr lang="en-CA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3D6DAF2-A5D1-8948-9037-F2B57A3E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FA9E329-E002-1C45-9813-AF6ED886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F05-7BF5-E04F-9DCA-8E9D6A94F66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62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4F22AE4-F5B8-9948-8084-DC61E1AD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CA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CC999D3-2EF2-D642-B3D4-6D30216C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CA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5BEC5DF-3200-2D46-900E-42A5B71A7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88F49-F6D8-A947-BE46-5062716E2D59}" type="datetimeFigureOut">
              <a:rPr lang="en-CA" smtClean="0"/>
              <a:t>2020-09-14</a:t>
            </a:fld>
            <a:endParaRPr lang="en-CA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1DB3D8-A197-2B49-A005-3B0F2E483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819C91-2BAB-5A49-8CB3-63EB6F4FB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7EF05-7BF5-E04F-9DCA-8E9D6A94F66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140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8B42C-C074-DC4B-9B29-C057B4E3B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Impact of anti-inflammatory drugs on pain chronicity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4E35E2D-F812-1540-A50E-B0E9383FD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14-09-2020</a:t>
            </a:r>
          </a:p>
        </p:txBody>
      </p:sp>
    </p:spTree>
    <p:extLst>
      <p:ext uri="{BB962C8B-B14F-4D97-AF65-F5344CB8AC3E}">
        <p14:creationId xmlns:p14="http://schemas.microsoft.com/office/powerpoint/2010/main" val="1365129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2E940-A056-7B4E-AF90-C66AF644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 interval between visits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7C0E7F68-BD73-8349-9C61-5BE12D14C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1648"/>
            <a:ext cx="10515600" cy="3715156"/>
          </a:xfrm>
        </p:spPr>
      </p:pic>
    </p:spTree>
    <p:extLst>
      <p:ext uri="{BB962C8B-B14F-4D97-AF65-F5344CB8AC3E}">
        <p14:creationId xmlns:p14="http://schemas.microsoft.com/office/powerpoint/2010/main" val="399932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2E940-A056-7B4E-AF90-C66AF644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3" name="Tijdelijke aanduiding voor inhoud 12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8531A394-3FB5-5B47-972E-E57EECEF1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0136231" cy="5025114"/>
          </a:xfr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C7EEA16E-55FA-AB4A-A50A-55587C164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3" y="4999187"/>
            <a:ext cx="3300552" cy="169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41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Tijdelijke aanduiding voor inhoud 12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33ACDFA6-2E1B-F349-A070-046850C2B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183" y="916441"/>
            <a:ext cx="11679634" cy="5025118"/>
          </a:xfrm>
        </p:spPr>
      </p:pic>
    </p:spTree>
    <p:extLst>
      <p:ext uri="{BB962C8B-B14F-4D97-AF65-F5344CB8AC3E}">
        <p14:creationId xmlns:p14="http://schemas.microsoft.com/office/powerpoint/2010/main" val="55298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7866E-4ECD-7746-99B6-BD116F2D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Previous meetings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3C0FF4-E505-F64D-B073-753559F95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First meeting</a:t>
            </a:r>
          </a:p>
          <a:p>
            <a:pPr lvl="1"/>
            <a:r>
              <a:rPr lang="en-CA" sz="2000" dirty="0"/>
              <a:t>NSAID use during “acute” back pain seemed a predictor for chronification of this back pain in UK Biobank data</a:t>
            </a:r>
          </a:p>
          <a:p>
            <a:pPr lvl="1"/>
            <a:r>
              <a:rPr lang="en-CA" sz="2000" dirty="0"/>
              <a:t>No adjustment for covariates</a:t>
            </a:r>
          </a:p>
          <a:p>
            <a:r>
              <a:rPr lang="en-CA" sz="2400" dirty="0"/>
              <a:t>End of June</a:t>
            </a:r>
          </a:p>
          <a:p>
            <a:pPr lvl="1"/>
            <a:r>
              <a:rPr lang="nl-NL" sz="2000" dirty="0" err="1"/>
              <a:t>Adjusted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ethnicity</a:t>
            </a:r>
            <a:r>
              <a:rPr lang="nl-NL" sz="2000" dirty="0"/>
              <a:t>, </a:t>
            </a:r>
            <a:r>
              <a:rPr lang="nl-NL" sz="2000" dirty="0" err="1"/>
              <a:t>sex</a:t>
            </a:r>
            <a:r>
              <a:rPr lang="nl-NL" sz="2000" dirty="0"/>
              <a:t>, </a:t>
            </a:r>
            <a:r>
              <a:rPr lang="nl-NL" sz="2000" dirty="0" err="1"/>
              <a:t>age</a:t>
            </a:r>
            <a:endParaRPr lang="nl-NL" sz="2000" dirty="0"/>
          </a:p>
          <a:p>
            <a:pPr lvl="1"/>
            <a:r>
              <a:rPr lang="nl-NL" sz="2000" dirty="0" err="1"/>
              <a:t>Excluding</a:t>
            </a:r>
            <a:r>
              <a:rPr lang="nl-NL" sz="2000" dirty="0"/>
              <a:t> </a:t>
            </a:r>
            <a:r>
              <a:rPr lang="nl-NL" sz="2000" dirty="0" err="1"/>
              <a:t>individuals</a:t>
            </a:r>
            <a:r>
              <a:rPr lang="nl-NL" sz="2000" dirty="0"/>
              <a:t> </a:t>
            </a:r>
            <a:r>
              <a:rPr lang="nl-NL" sz="2000" dirty="0" err="1"/>
              <a:t>who</a:t>
            </a:r>
            <a:r>
              <a:rPr lang="nl-NL" sz="2000" dirty="0"/>
              <a:t> </a:t>
            </a:r>
            <a:r>
              <a:rPr lang="nl-NL" sz="2000" dirty="0" err="1"/>
              <a:t>said</a:t>
            </a:r>
            <a:r>
              <a:rPr lang="nl-NL" sz="2000" dirty="0"/>
              <a:t> "</a:t>
            </a:r>
            <a:r>
              <a:rPr lang="nl-NL" sz="2000" dirty="0" err="1"/>
              <a:t>prefer</a:t>
            </a:r>
            <a:r>
              <a:rPr lang="nl-NL" sz="2000" dirty="0"/>
              <a:t>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answer</a:t>
            </a:r>
            <a:r>
              <a:rPr lang="nl-NL" sz="2000" dirty="0"/>
              <a:t>"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question on </a:t>
            </a:r>
            <a:r>
              <a:rPr lang="nl-NL" sz="2000" dirty="0" err="1"/>
              <a:t>number</a:t>
            </a:r>
            <a:r>
              <a:rPr lang="nl-NL" sz="2000" dirty="0"/>
              <a:t> of drugs</a:t>
            </a:r>
          </a:p>
          <a:p>
            <a:pPr lvl="1"/>
            <a:r>
              <a:rPr lang="nl-NL" sz="2000" dirty="0"/>
              <a:t>No. of </a:t>
            </a:r>
            <a:r>
              <a:rPr lang="nl-NL" sz="2000" dirty="0" err="1"/>
              <a:t>painful</a:t>
            </a:r>
            <a:r>
              <a:rPr lang="nl-NL" sz="2000" dirty="0"/>
              <a:t> sites </a:t>
            </a:r>
            <a:r>
              <a:rPr lang="nl-NL" sz="2000" dirty="0" err="1"/>
              <a:t>based</a:t>
            </a:r>
            <a:r>
              <a:rPr lang="nl-NL" sz="2000" dirty="0"/>
              <a:t> on acute </a:t>
            </a:r>
            <a:r>
              <a:rPr lang="nl-NL" sz="2000" dirty="0" err="1"/>
              <a:t>pain</a:t>
            </a:r>
            <a:r>
              <a:rPr lang="nl-NL" sz="2000" dirty="0"/>
              <a:t> at v0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chronic</a:t>
            </a:r>
            <a:r>
              <a:rPr lang="nl-NL" sz="2000" dirty="0"/>
              <a:t> </a:t>
            </a:r>
            <a:r>
              <a:rPr lang="nl-NL" sz="2000" dirty="0" err="1"/>
              <a:t>pain</a:t>
            </a:r>
            <a:r>
              <a:rPr lang="nl-NL" sz="2000" dirty="0"/>
              <a:t> at v0 as </a:t>
            </a:r>
            <a:r>
              <a:rPr lang="nl-NL" sz="2000" dirty="0" err="1"/>
              <a:t>previously</a:t>
            </a:r>
            <a:endParaRPr lang="nl-NL" sz="2000" dirty="0"/>
          </a:p>
          <a:p>
            <a:pPr lvl="1"/>
            <a:r>
              <a:rPr lang="nl-NL" sz="2000" dirty="0" err="1"/>
              <a:t>Corticosteroids</a:t>
            </a:r>
            <a:r>
              <a:rPr lang="nl-NL" sz="2000" dirty="0"/>
              <a:t> </a:t>
            </a:r>
            <a:r>
              <a:rPr lang="nl-NL" sz="2000" dirty="0" err="1"/>
              <a:t>added</a:t>
            </a:r>
            <a:r>
              <a:rPr lang="nl-NL" sz="2000" dirty="0"/>
              <a:t> as a </a:t>
            </a:r>
            <a:r>
              <a:rPr lang="nl-NL" sz="2000" dirty="0" err="1"/>
              <a:t>covariate</a:t>
            </a:r>
            <a:endParaRPr lang="nl-NL" sz="2000" dirty="0"/>
          </a:p>
          <a:p>
            <a:pPr lvl="1"/>
            <a:r>
              <a:rPr lang="nl-NL" sz="2000" dirty="0" err="1"/>
              <a:t>Ajust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number</a:t>
            </a:r>
            <a:r>
              <a:rPr lang="nl-NL" sz="2000" dirty="0"/>
              <a:t> of </a:t>
            </a:r>
            <a:r>
              <a:rPr lang="nl-NL" sz="2000" dirty="0" err="1"/>
              <a:t>painful</a:t>
            </a:r>
            <a:r>
              <a:rPr lang="nl-NL" sz="2000" dirty="0"/>
              <a:t> sites</a:t>
            </a:r>
          </a:p>
          <a:p>
            <a:pPr lvl="1"/>
            <a:r>
              <a:rPr lang="nl-NL" sz="2000" dirty="0"/>
              <a:t>Combination of v1 </a:t>
            </a:r>
            <a:r>
              <a:rPr lang="nl-NL" sz="2000" dirty="0" err="1"/>
              <a:t>and</a:t>
            </a:r>
            <a:r>
              <a:rPr lang="nl-NL" sz="2000" dirty="0"/>
              <a:t> v2 UKB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14943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7866E-4ECD-7746-99B6-BD116F2D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Previous meetings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3C0FF4-E505-F64D-B073-753559F95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Zoom meeting pharmacogenetics on different projects using medication and pain in UKB</a:t>
            </a:r>
          </a:p>
          <a:p>
            <a:pPr lvl="1"/>
            <a:r>
              <a:rPr lang="en-CA" sz="1600" dirty="0"/>
              <a:t>Risk of confounding using NSAID vs no NSAID use</a:t>
            </a:r>
          </a:p>
          <a:p>
            <a:pPr lvl="1"/>
            <a:r>
              <a:rPr lang="en-CA" sz="1600" dirty="0"/>
              <a:t>Try to use other ”negative” controls like Paracetamol, antidepressants </a:t>
            </a:r>
            <a:r>
              <a:rPr lang="en-CA" sz="1600" dirty="0" err="1"/>
              <a:t>etc</a:t>
            </a:r>
            <a:endParaRPr lang="en-CA" sz="1600" dirty="0"/>
          </a:p>
          <a:p>
            <a:pPr lvl="1"/>
            <a:endParaRPr lang="en-CA" sz="1600" dirty="0"/>
          </a:p>
          <a:p>
            <a:pPr marL="0" indent="0">
              <a:buNone/>
            </a:pPr>
            <a:r>
              <a:rPr lang="en-CA" sz="2000" b="1" dirty="0"/>
              <a:t>What happened with corticosteroids? </a:t>
            </a:r>
          </a:p>
          <a:p>
            <a:endParaRPr lang="en-CA" sz="2000" dirty="0"/>
          </a:p>
          <a:p>
            <a:r>
              <a:rPr lang="en-CA" sz="2000" dirty="0"/>
              <a:t>No predictor of chronicity in this population</a:t>
            </a:r>
          </a:p>
          <a:p>
            <a:pPr lvl="1"/>
            <a:r>
              <a:rPr lang="en-CA" sz="1600" dirty="0"/>
              <a:t>Hypothesis: Corticosteroids &gt; NSAIDs &gt; paracetamol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30117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2E940-A056-7B4E-AF90-C66AF644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Corticosteroids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C21365-213B-2347-A181-C3C1C5BAD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Have to be systemic corticosteroids to expect an anti-inflammatory effect that could influence pain chronification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557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2E940-A056-7B4E-AF90-C66AF644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Corticosteroids</a:t>
            </a:r>
          </a:p>
        </p:txBody>
      </p:sp>
      <p:pic>
        <p:nvPicPr>
          <p:cNvPr id="5" name="Tijdelijke aanduiding voor inhoud 4" descr="Afbeelding met meter, klok&#10;&#10;Automatisch gegenereerde beschrijving">
            <a:extLst>
              <a:ext uri="{FF2B5EF4-FFF2-40B4-BE49-F238E27FC236}">
                <a16:creationId xmlns:a16="http://schemas.microsoft.com/office/drawing/2014/main" id="{1C6FD526-8D5F-9342-BD87-1C2B19689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6040" y="1528570"/>
            <a:ext cx="615520" cy="4681422"/>
          </a:xfrm>
        </p:spPr>
      </p:pic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A9077075-4B90-0A42-B58A-AA2436D3D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90" y="1528570"/>
            <a:ext cx="10306050" cy="468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9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2E940-A056-7B4E-AF90-C66AF644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Corticosteroids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C21365-213B-2347-A181-C3C1C5BAD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Remaining drug data is still ambiguous</a:t>
            </a:r>
          </a:p>
          <a:p>
            <a:r>
              <a:rPr lang="en-CA" dirty="0"/>
              <a:t>Results in 7 patients that used possible systemic corticosteroids and developed chronic backpain</a:t>
            </a:r>
          </a:p>
        </p:txBody>
      </p:sp>
    </p:spTree>
    <p:extLst>
      <p:ext uri="{BB962C8B-B14F-4D97-AF65-F5344CB8AC3E}">
        <p14:creationId xmlns:p14="http://schemas.microsoft.com/office/powerpoint/2010/main" val="338976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2E940-A056-7B4E-AF90-C66AF644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New analysis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C21365-213B-2347-A181-C3C1C5BAD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Excluded corticosteroids</a:t>
            </a:r>
          </a:p>
          <a:p>
            <a:r>
              <a:rPr lang="en-CA" dirty="0"/>
              <a:t>Conditional logistic regression for family relatedness in UKB</a:t>
            </a:r>
          </a:p>
          <a:p>
            <a:r>
              <a:rPr lang="en-CA" dirty="0"/>
              <a:t>Paracetamol, opioids, antidepressants, pregabalin/gabapentin</a:t>
            </a:r>
          </a:p>
          <a:p>
            <a:r>
              <a:rPr lang="en-CA" dirty="0"/>
              <a:t>Looked at time interval between visits in UKB</a:t>
            </a:r>
          </a:p>
          <a:p>
            <a:pPr lvl="1"/>
            <a:r>
              <a:rPr lang="en-CA" dirty="0"/>
              <a:t>Excluded subjects &gt; 1SD from the mean interval time</a:t>
            </a:r>
          </a:p>
          <a:p>
            <a:pPr lvl="1"/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572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2E940-A056-7B4E-AF90-C66AF644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New analysis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C21365-213B-2347-A181-C3C1C5BAD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Excluded corticosteroids</a:t>
            </a:r>
          </a:p>
          <a:p>
            <a:r>
              <a:rPr lang="en-CA" dirty="0"/>
              <a:t>Conditional logistic regression for family relatedness in UKB</a:t>
            </a:r>
          </a:p>
          <a:p>
            <a:r>
              <a:rPr lang="en-CA" dirty="0"/>
              <a:t>Paracetamol, opioids, antidepressants, pregabalin/gabapentin</a:t>
            </a:r>
          </a:p>
          <a:p>
            <a:r>
              <a:rPr lang="en-CA" dirty="0"/>
              <a:t>Looked at time interval between visits in UKB</a:t>
            </a:r>
          </a:p>
          <a:p>
            <a:pPr lvl="1"/>
            <a:r>
              <a:rPr lang="en-CA" dirty="0"/>
              <a:t>Excluded subjects &gt; 1SD from the mean interval time</a:t>
            </a:r>
          </a:p>
          <a:p>
            <a:pPr lvl="1"/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Tijdelijke aanduiding voor inhoud 8" descr="Afbeelding met mobiele telefoon&#10;&#10;Automatisch gegenereerde beschrijving">
            <a:extLst>
              <a:ext uri="{FF2B5EF4-FFF2-40B4-BE49-F238E27FC236}">
                <a16:creationId xmlns:a16="http://schemas.microsoft.com/office/drawing/2014/main" id="{2EBC0C6E-A622-C04A-A62C-6B32C4153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209" y="182562"/>
            <a:ext cx="1409637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2E940-A056-7B4E-AF90-C66AF644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 interval between visits</a:t>
            </a:r>
          </a:p>
        </p:txBody>
      </p:sp>
      <p:pic>
        <p:nvPicPr>
          <p:cNvPr id="5" name="Tijdelijke aanduiding voor inhoud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652CEE62-FABC-0D42-9B58-9BE2A8CE6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640425"/>
          </a:xfrm>
        </p:spPr>
      </p:pic>
    </p:spTree>
    <p:extLst>
      <p:ext uri="{BB962C8B-B14F-4D97-AF65-F5344CB8AC3E}">
        <p14:creationId xmlns:p14="http://schemas.microsoft.com/office/powerpoint/2010/main" val="347348974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278</Words>
  <Application>Microsoft Macintosh PowerPoint</Application>
  <PresentationFormat>Breedbeeld</PresentationFormat>
  <Paragraphs>43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Kantoorthema</vt:lpstr>
      <vt:lpstr>Impact of anti-inflammatory drugs on pain chronicity</vt:lpstr>
      <vt:lpstr>Previous meetings </vt:lpstr>
      <vt:lpstr>Previous meetings </vt:lpstr>
      <vt:lpstr>Corticosteroids</vt:lpstr>
      <vt:lpstr>Corticosteroids</vt:lpstr>
      <vt:lpstr>Corticosteroids</vt:lpstr>
      <vt:lpstr>New analysis</vt:lpstr>
      <vt:lpstr>New analysis</vt:lpstr>
      <vt:lpstr>Time interval between visits</vt:lpstr>
      <vt:lpstr>Time interval between visits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anti-inflammatory drugs on pain chronicity</dc:title>
  <dc:creator>Jonathan Huising</dc:creator>
  <cp:lastModifiedBy>Jonathan Huising</cp:lastModifiedBy>
  <cp:revision>13</cp:revision>
  <dcterms:created xsi:type="dcterms:W3CDTF">2020-09-14T15:22:33Z</dcterms:created>
  <dcterms:modified xsi:type="dcterms:W3CDTF">2020-09-14T18:57:39Z</dcterms:modified>
</cp:coreProperties>
</file>