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AE9F08-2AAA-4055-9D48-5ACE53E90486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296" y="-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9A8-ACCF-4AC4-9BB9-B5F6E8CFE36A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94FB62D-F26D-44E5-9078-0BB77F3E0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3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9A8-ACCF-4AC4-9BB9-B5F6E8CFE36A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B62D-F26D-44E5-9078-0BB77F3E0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9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9A8-ACCF-4AC4-9BB9-B5F6E8CFE36A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B62D-F26D-44E5-9078-0BB77F3E0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0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9A8-ACCF-4AC4-9BB9-B5F6E8CFE36A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B62D-F26D-44E5-9078-0BB77F3E0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1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3EC59A8-ACCF-4AC4-9BB9-B5F6E8CFE36A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94FB62D-F26D-44E5-9078-0BB77F3E0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7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9A8-ACCF-4AC4-9BB9-B5F6E8CFE36A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B62D-F26D-44E5-9078-0BB77F3E0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8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9A8-ACCF-4AC4-9BB9-B5F6E8CFE36A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B62D-F26D-44E5-9078-0BB77F3E0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16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9A8-ACCF-4AC4-9BB9-B5F6E8CFE36A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B62D-F26D-44E5-9078-0BB77F3E0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72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9A8-ACCF-4AC4-9BB9-B5F6E8CFE36A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B62D-F26D-44E5-9078-0BB77F3E0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95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9A8-ACCF-4AC4-9BB9-B5F6E8CFE36A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B62D-F26D-44E5-9078-0BB77F3E0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9A8-ACCF-4AC4-9BB9-B5F6E8CFE36A}" type="datetimeFigureOut">
              <a:rPr lang="en-IN" smtClean="0"/>
              <a:t>11-08-2023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B62D-F26D-44E5-9078-0BB77F3E0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35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3EC59A8-ACCF-4AC4-9BB9-B5F6E8CFE36A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94FB62D-F26D-44E5-9078-0BB77F3E0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708B-50EF-0E2E-DC61-C500E1FDD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359" y="2011680"/>
            <a:ext cx="8199121" cy="1696720"/>
          </a:xfrm>
        </p:spPr>
        <p:txBody>
          <a:bodyPr>
            <a:normAutofit/>
          </a:bodyPr>
          <a:lstStyle/>
          <a:p>
            <a:r>
              <a:rPr lang="en-US" sz="6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Algorithm Implementation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60DE7-5BDD-67A8-4939-00301B465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0" y="944880"/>
            <a:ext cx="2895600" cy="51308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GROUP-10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Yasa Vivek Reddy-21WU0101009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GV Karthikeya Reddy-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21WU0101054 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dirty="0"/>
              <a:t>Rohit Reddy -21WU0101058 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Chandu Sagar- 21WU0101006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1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E4FC-5CC5-CD05-2169-C7CBD9D5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36A2-3644-A0A5-795D-A44EEB655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447" y="1562608"/>
            <a:ext cx="7282767" cy="405079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Mastery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Understand the core principles of DES encryption, including key generation and Feistel network structure.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Proficiency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Develop a functional Python implementation of the DES algorithm, showcasing programming skills.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4AF71-5643-ADDA-2B9E-6068364F4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28" y="0"/>
            <a:ext cx="3666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4B52-93B0-0199-7187-56495CC8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8B10-59B2-6F69-8711-43620D872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Understanding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In-depth knowledge of DES algorithm's design and operation.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Implemented DES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Functional Python code demonstrating DES encryption and decryption.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3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A7D439-1E05-B076-7EB1-951B8F28A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7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Data Encryption Standard (DES)? Definition, Working, Advantages and  Disadvantages - Binary Terms">
            <a:extLst>
              <a:ext uri="{FF2B5EF4-FFF2-40B4-BE49-F238E27FC236}">
                <a16:creationId xmlns:a16="http://schemas.microsoft.com/office/drawing/2014/main" id="{A9150F2D-5588-836B-A954-CE338D8B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90" y="-71120"/>
            <a:ext cx="2540112" cy="605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Data Encryption Standard (DES)? Definition, Working, Advantages and  Disadvantages - Binary Terms">
            <a:extLst>
              <a:ext uri="{FF2B5EF4-FFF2-40B4-BE49-F238E27FC236}">
                <a16:creationId xmlns:a16="http://schemas.microsoft.com/office/drawing/2014/main" id="{64E44815-8A01-5E8F-AFE7-E26E97F85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23" y="3320112"/>
            <a:ext cx="5359179" cy="323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F56C2F-4D03-C789-FBC6-C522950CD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23" y="86457"/>
            <a:ext cx="5359179" cy="3062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C5E64D-53D2-2750-9644-59409294E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1723" y="16778"/>
            <a:ext cx="2470277" cy="574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7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299</TotalTime>
  <Words>92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Rockwell</vt:lpstr>
      <vt:lpstr>Rockwell Condensed</vt:lpstr>
      <vt:lpstr>Wingdings</vt:lpstr>
      <vt:lpstr>Wood Type</vt:lpstr>
      <vt:lpstr>DES Algorithm Implementation</vt:lpstr>
      <vt:lpstr>    objectives</vt:lpstr>
      <vt:lpstr>OUTCOMES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Algorithm Implementation using  python</dc:title>
  <dc:creator>Vivek Reddy Yasa</dc:creator>
  <cp:lastModifiedBy>Vivek Reddy Yasa</cp:lastModifiedBy>
  <cp:revision>8</cp:revision>
  <dcterms:created xsi:type="dcterms:W3CDTF">2023-08-10T16:26:36Z</dcterms:created>
  <dcterms:modified xsi:type="dcterms:W3CDTF">2023-08-11T10:40:18Z</dcterms:modified>
</cp:coreProperties>
</file>