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81" r:id="rId6"/>
    <p:sldId id="287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18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3" y="1673523"/>
            <a:ext cx="3556204" cy="2552247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PROPERTY LISTING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3" y="4563123"/>
            <a:ext cx="3485072" cy="443801"/>
          </a:xfrm>
        </p:spPr>
        <p:txBody>
          <a:bodyPr>
            <a:normAutofit/>
          </a:bodyPr>
          <a:lstStyle/>
          <a:p>
            <a:pPr algn="l"/>
            <a:r>
              <a:rPr lang="en-US" sz="2100" dirty="0"/>
              <a:t>Done under team of  6 people!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673" y="1126071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3300" dirty="0"/>
              <a:t>TOOLS USED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143" y="2469296"/>
            <a:ext cx="4403596" cy="2502200"/>
          </a:xfrm>
        </p:spPr>
        <p:txBody>
          <a:bodyPr anchor="t">
            <a:normAutofit/>
          </a:bodyPr>
          <a:lstStyle/>
          <a:p>
            <a:r>
              <a:rPr lang="en-US" sz="2400"/>
              <a:t>Angular </a:t>
            </a:r>
            <a:r>
              <a:rPr lang="en-US" sz="2400" dirty="0"/>
              <a:t>(Front – end)</a:t>
            </a:r>
          </a:p>
          <a:p>
            <a:r>
              <a:rPr lang="en-US" sz="2400" dirty="0"/>
              <a:t>My </a:t>
            </a:r>
            <a:r>
              <a:rPr lang="en-US" sz="2400" dirty="0" err="1"/>
              <a:t>Sql</a:t>
            </a:r>
            <a:r>
              <a:rPr lang="en-US" sz="2400" dirty="0"/>
              <a:t> Database </a:t>
            </a:r>
          </a:p>
          <a:p>
            <a:r>
              <a:rPr lang="en-US" sz="2400" dirty="0"/>
              <a:t>Spring Tool Suite(Back - end)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48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785A-7A53-4D29-B85E-B1DD28E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Property Listing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5D2A-B9F6-423B-9EE1-0F892A75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and Rent Property </a:t>
            </a:r>
          </a:p>
          <a:p>
            <a:r>
              <a:rPr lang="en-US" dirty="0"/>
              <a:t>Users can easily Search by Name</a:t>
            </a:r>
          </a:p>
          <a:p>
            <a:r>
              <a:rPr lang="en-US" dirty="0"/>
              <a:t>Users can also easily search their Property based on their Location, Price &amp; BHK.</a:t>
            </a:r>
          </a:p>
          <a:p>
            <a:r>
              <a:rPr lang="en-US" dirty="0"/>
              <a:t>Dashboard Functionality</a:t>
            </a:r>
          </a:p>
          <a:p>
            <a:r>
              <a:rPr lang="en-US" dirty="0"/>
              <a:t>Provided Wishlist</a:t>
            </a:r>
          </a:p>
          <a:p>
            <a:r>
              <a:rPr lang="en-US" dirty="0"/>
              <a:t>Instant Booking (Buy-now)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7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5612F-1068-4353-BF74-287C30EB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71" y="2269724"/>
            <a:ext cx="10353762" cy="1257300"/>
          </a:xfrm>
        </p:spPr>
        <p:txBody>
          <a:bodyPr/>
          <a:lstStyle/>
          <a:p>
            <a:r>
              <a:rPr lang="en-US" dirty="0"/>
              <a:t>PROPERTY LISTING 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67B660-F9BE-49A3-B484-D5BAF4E5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249227"/>
            <a:ext cx="10353762" cy="2541972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/>
              <a:t>UI PART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432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71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PROPERTY LISTING</vt:lpstr>
      <vt:lpstr>TOOLS USED</vt:lpstr>
      <vt:lpstr> Property Listing</vt:lpstr>
      <vt:lpstr>PROPERTY LISTING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LISTING</dc:title>
  <dc:creator>vivek linganathan</dc:creator>
  <cp:lastModifiedBy>vivek linganathan</cp:lastModifiedBy>
  <cp:revision>5</cp:revision>
  <dcterms:created xsi:type="dcterms:W3CDTF">2021-08-25T17:55:19Z</dcterms:created>
  <dcterms:modified xsi:type="dcterms:W3CDTF">2022-07-10T09:51:41Z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