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40" y="-54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08649" y="3052355"/>
            <a:ext cx="69483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Air Quality Prediction after 24 Hours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49909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213163"/>
                </a:solidFill>
              </a:rPr>
              <a:t>Result 4: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Result 1 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1" y="2024743"/>
            <a:ext cx="7716153" cy="4349932"/>
          </a:xfrm>
          <a:prstGeom prst="rect">
            <a:avLst/>
          </a:prstGeom>
        </p:spPr>
      </p:pic>
      <p:pic>
        <p:nvPicPr>
          <p:cNvPr id="5" name="Picture 4" descr="Result 2 Screensh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998616"/>
            <a:ext cx="7759337" cy="4334075"/>
          </a:xfrm>
          <a:prstGeom prst="rect">
            <a:avLst/>
          </a:prstGeom>
        </p:spPr>
      </p:pic>
      <p:pic>
        <p:nvPicPr>
          <p:cNvPr id="6" name="Picture 5" descr="Result 3 Screensho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1982874"/>
            <a:ext cx="7848600" cy="4363302"/>
          </a:xfrm>
          <a:prstGeom prst="rect">
            <a:avLst/>
          </a:prstGeom>
        </p:spPr>
      </p:pic>
      <p:pic>
        <p:nvPicPr>
          <p:cNvPr id="7" name="Picture 6" descr="Result 4 Screensho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99" y="1982874"/>
            <a:ext cx="7812749" cy="4392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76086" y="1000851"/>
            <a:ext cx="895681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</a:t>
            </a:r>
            <a:r>
              <a:rPr lang="en-US" sz="24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8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Successfully built a predictive model for AQI forecasting.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Prediction helps in early warnings for pollution control.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Can be extended with real-time data for better accuracy.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Future scope: Integration with </a:t>
            </a:r>
            <a:r>
              <a:rPr lang="en-US" sz="2400" dirty="0" err="1" smtClean="0"/>
              <a:t>IoT</a:t>
            </a:r>
            <a:r>
              <a:rPr lang="en-US" sz="2400" dirty="0" smtClean="0"/>
              <a:t> sensors and Cloud platforms.</a:t>
            </a:r>
          </a:p>
          <a:p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518480" y="1207668"/>
            <a:ext cx="698721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</a:t>
            </a:r>
            <a:r>
              <a:rPr lang="en-IN" sz="2400" b="1" dirty="0" smtClean="0">
                <a:solidFill>
                  <a:srgbClr val="213163"/>
                </a:solidFill>
              </a:rPr>
              <a:t>Objectives</a:t>
            </a:r>
          </a:p>
          <a:p>
            <a:endParaRPr lang="en-IN" sz="24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Understand </a:t>
            </a:r>
            <a:r>
              <a:rPr lang="en-US" sz="2400" dirty="0" smtClean="0"/>
              <a:t>the importance of monitoring air pollution.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Learn how to preprocess air quality datasets.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Implement Machine Learning models for AQI prediction.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Evaluate accuracy and visualize results.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97538" y="1289732"/>
            <a:ext cx="855096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</a:t>
            </a:r>
            <a:r>
              <a:rPr lang="en-IN" sz="2400" b="1" dirty="0" smtClean="0">
                <a:solidFill>
                  <a:srgbClr val="213163"/>
                </a:solidFill>
              </a:rPr>
              <a:t>used</a:t>
            </a: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solidFill>
                  <a:schemeClr val="tx1"/>
                </a:solidFill>
              </a:rPr>
              <a:t>IBM Cloud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Watsonx.</a:t>
            </a:r>
            <a:r>
              <a:rPr lang="en-US" sz="2400" b="1" dirty="0" smtClean="0"/>
              <a:t>a</a:t>
            </a:r>
            <a:r>
              <a:rPr lang="en-US" sz="2400" b="1" dirty="0" smtClean="0"/>
              <a:t>i </a:t>
            </a:r>
            <a:r>
              <a:rPr lang="en-US" sz="2400" b="1" dirty="0" smtClean="0"/>
              <a:t>Studio</a:t>
            </a:r>
            <a:r>
              <a:rPr lang="en-US" sz="2400" dirty="0" smtClean="0"/>
              <a:t> 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IBM Cloud Object Storage</a:t>
            </a:r>
            <a:endParaRPr lang="en-IN" sz="24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IBM</a:t>
            </a:r>
            <a:r>
              <a:rPr lang="en-US" sz="2400" dirty="0" smtClean="0"/>
              <a:t> </a:t>
            </a:r>
            <a:r>
              <a:rPr lang="en-US" sz="2400" b="1" dirty="0" err="1" smtClean="0"/>
              <a:t>AutoAI</a:t>
            </a: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IBM Machine Learning Model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 err="1" smtClean="0">
                <a:solidFill>
                  <a:schemeClr val="tx1"/>
                </a:solidFill>
              </a:rPr>
              <a:t>Jupyter</a:t>
            </a:r>
            <a:r>
              <a:rPr lang="en-IN" sz="2400" b="1" dirty="0" smtClean="0">
                <a:solidFill>
                  <a:schemeClr val="tx1"/>
                </a:solidFill>
              </a:rPr>
              <a:t> Notebook</a:t>
            </a:r>
            <a:endParaRPr lang="en-IN" sz="24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16549" y="1171411"/>
            <a:ext cx="80918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Methodology</a:t>
            </a:r>
          </a:p>
          <a:p>
            <a:endParaRPr lang="en-US" sz="24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Data </a:t>
            </a:r>
            <a:r>
              <a:rPr lang="en-US" sz="2000" dirty="0" smtClean="0"/>
              <a:t>Collection (Air Quality dataset)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Data Cleaning (handling missing values)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Feature Engineering (lag variables, pollutant trends)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Model Training (ML algorithms for prediction)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Model Evaluation (MAE, RMSE, R²)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Visualization of predicted AQI </a:t>
            </a:r>
            <a:r>
              <a:rPr lang="en-US" sz="2000" dirty="0" err="1" smtClean="0"/>
              <a:t>vs</a:t>
            </a:r>
            <a:r>
              <a:rPr lang="en-US" sz="2000" dirty="0" smtClean="0"/>
              <a:t> actual </a:t>
            </a:r>
            <a:r>
              <a:rPr lang="en-US" sz="2000" dirty="0" smtClean="0"/>
              <a:t>AQI</a:t>
            </a:r>
            <a:r>
              <a:rPr lang="en-US" sz="2000" b="1" dirty="0" smtClean="0">
                <a:solidFill>
                  <a:srgbClr val="213163"/>
                </a:solidFill>
              </a:rPr>
              <a:t> </a:t>
            </a:r>
            <a:endParaRPr lang="en-IN" sz="20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</a:t>
            </a:r>
            <a:r>
              <a:rPr lang="en-US" sz="2400" b="1" dirty="0" smtClean="0">
                <a:solidFill>
                  <a:srgbClr val="213163"/>
                </a:solidFill>
              </a:rPr>
              <a:t>:</a:t>
            </a:r>
          </a:p>
          <a:p>
            <a:pPr>
              <a:buFont typeface="Wingdings" pitchFamily="2" charset="2"/>
              <a:buChar char="Ø"/>
            </a:pPr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Air </a:t>
            </a:r>
            <a:r>
              <a:rPr lang="en-US" sz="2000" dirty="0" smtClean="0"/>
              <a:t>pollution has become a critical environmental issue, causing health hazards and climate effects. There is a need for a system to predict AQI in advance so that preventive actions can be taken.</a:t>
            </a:r>
          </a:p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</a:t>
            </a:r>
            <a:r>
              <a:rPr lang="en-US" sz="24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r>
              <a:rPr lang="en-US" sz="2000" dirty="0" smtClean="0"/>
              <a:t>We propose a Machine Learning based AQI prediction model that: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Predicts AQI values 24 hours ahead.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Helps government, organizations, and citizens plan precautionary measures.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000" dirty="0" smtClean="0"/>
              <a:t>Provides a decision-support tool for air quality management.</a:t>
            </a:r>
          </a:p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49909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213163"/>
                </a:solidFill>
              </a:rPr>
              <a:t>Result 1: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Result 1 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1" y="2024743"/>
            <a:ext cx="7716153" cy="4349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49909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213163"/>
                </a:solidFill>
              </a:rPr>
              <a:t>Result 2: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Result 1 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1" y="2024743"/>
            <a:ext cx="7716153" cy="4349932"/>
          </a:xfrm>
          <a:prstGeom prst="rect">
            <a:avLst/>
          </a:prstGeom>
        </p:spPr>
      </p:pic>
      <p:pic>
        <p:nvPicPr>
          <p:cNvPr id="5" name="Picture 4" descr="Result 2 Screensh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998616"/>
            <a:ext cx="7759337" cy="4334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49909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213163"/>
                </a:solidFill>
              </a:rPr>
              <a:t>Result 3: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Result 1 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41" y="2024743"/>
            <a:ext cx="7716153" cy="4349932"/>
          </a:xfrm>
          <a:prstGeom prst="rect">
            <a:avLst/>
          </a:prstGeom>
        </p:spPr>
      </p:pic>
      <p:pic>
        <p:nvPicPr>
          <p:cNvPr id="5" name="Picture 4" descr="Result 2 Screensho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998616"/>
            <a:ext cx="7759337" cy="4334075"/>
          </a:xfrm>
          <a:prstGeom prst="rect">
            <a:avLst/>
          </a:prstGeom>
        </p:spPr>
      </p:pic>
      <p:pic>
        <p:nvPicPr>
          <p:cNvPr id="6" name="Picture 5" descr="Result 3 Screensho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1982874"/>
            <a:ext cx="7848600" cy="43633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63</TotalTime>
  <Words>278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Adarsh Chaurasia</cp:lastModifiedBy>
  <cp:revision>10</cp:revision>
  <dcterms:created xsi:type="dcterms:W3CDTF">2024-12-31T09:40:01Z</dcterms:created>
  <dcterms:modified xsi:type="dcterms:W3CDTF">2025-08-31T14:13:59Z</dcterms:modified>
</cp:coreProperties>
</file>