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Personal To-Do List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Overview</a:t>
            </a:r>
          </a:p>
          <a:p>
            <a:r>
              <a:t>Local CLI app with JSON persistence</a:t>
            </a:r>
          </a:p>
          <a:p>
            <a:r>
              <a:t>Add/View/Edit/Complete/Delete tasks</a:t>
            </a:r>
          </a:p>
          <a:p>
            <a:r>
              <a:t>Categories: Work, Personal, Urgent, Other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`python todo.py`</a:t>
            </a:r>
          </a:p>
          <a:p>
            <a:pPr/>
            <a:r>
              <a:t>Data saved to `tasks.json`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-&gt; View -&gt; Edit -&gt; Complete -&gt; Delete</a:t>
            </a:r>
          </a:p>
          <a:p>
            <a:pPr/>
            <a:r>
              <a:t>Filters by category/status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Edge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Empty list handling</a:t>
            </a:r>
          </a:p>
          <a:p>
            <a:pPr/>
            <a:r>
              <a:t>Invalid inputs</a:t>
            </a:r>
          </a:p>
          <a:p>
            <a:pPr/>
            <a:r>
              <a:t>Graceful KeyboardInterrupt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Due dates &amp; priorities</a:t>
            </a:r>
          </a:p>
          <a:p>
            <a:pPr/>
            <a:r>
              <a:t>Search &amp; sorting</a:t>
            </a:r>
          </a:p>
          <a:p>
            <a:pPr/>
            <a:r>
              <a:t>Export/Import CSV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Try adding multiple categories</a:t>
            </a:r>
          </a:p>
          <a:p>
            <a:pPr/>
            <a:r>
              <a:t>Mark and filter completed tasks</a:t>
            </a:r>
          </a:p>
          <a:p>
            <a:pPr/>
            <a:r>
              <a:t>Verify JSON written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Meets assignment requirements</a:t>
            </a:r>
          </a:p>
          <a:p>
            <a:pPr/>
            <a:r>
              <a:t>Simple to deploy &amp; use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Practice Python basics, file handling</a:t>
            </a:r>
          </a:p>
          <a:p>
            <a:pPr/>
            <a:r>
              <a:t>Design clean CLI UX</a:t>
            </a:r>
          </a:p>
          <a:p>
            <a:pPr/>
            <a:r>
              <a:t>Ensure data persistence without DB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tasks with title &amp; description</a:t>
            </a:r>
          </a:p>
          <a:p>
            <a:pPr/>
            <a:r>
              <a:t>Mark tasks completed</a:t>
            </a:r>
          </a:p>
          <a:p>
            <a:pPr/>
            <a:r>
              <a:t>Delete tasks</a:t>
            </a:r>
          </a:p>
          <a:p>
            <a:pPr/>
            <a:r>
              <a:t>Categorize tasks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Stored in tasks.json</a:t>
            </a:r>
          </a:p>
          <a:p>
            <a:pPr/>
            <a:r>
              <a:t>Saved after every change</a:t>
            </a:r>
          </a:p>
          <a:p>
            <a:pPr/>
            <a:r>
              <a:t>Robust loading with defaults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todo.py – main logic</a:t>
            </a:r>
          </a:p>
          <a:p>
            <a:pPr/>
            <a:r>
              <a:t>tasks.json – data file</a:t>
            </a:r>
          </a:p>
          <a:p>
            <a:pPr/>
            <a:r>
              <a:t>README.md – instructions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Fields: title, description, category, completed</a:t>
            </a:r>
          </a:p>
          <a:p>
            <a:pPr/>
            <a:r>
              <a:t>Method: mark_completed()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save_tasks(tasks)</a:t>
            </a:r>
          </a:p>
          <a:p>
            <a:pPr/>
            <a:r>
              <a:t>load_tasks()</a:t>
            </a:r>
          </a:p>
          <a:p>
            <a:pPr/>
            <a:r>
              <a:t>list/add/edit/delete/complete helpers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 Menu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menu (Add/View/Edit/Complete/Delete/Exit)</a:t>
            </a:r>
          </a:p>
          <a:p>
            <a:pPr/>
            <a:r>
              <a:t>View submenu (All/Category/Pending/Completed)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&amp; 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Title required</a:t>
            </a:r>
          </a:p>
          <a:p>
            <a:pPr/>
            <a:r>
              <a:t>Free-text or predefined categories</a:t>
            </a:r>
          </a:p>
          <a:p>
            <a:pPr/>
            <a:r>
              <a:t>Autosave &amp; confirmations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