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0" r:id="rId4"/>
    <p:sldId id="261" r:id="rId5"/>
    <p:sldId id="262" r:id="rId6"/>
    <p:sldId id="264" r:id="rId7"/>
    <p:sldId id="265" r:id="rId8"/>
    <p:sldId id="270" r:id="rId9"/>
    <p:sldId id="266" r:id="rId10"/>
    <p:sldId id="267" r:id="rId11"/>
    <p:sldId id="268" r:id="rId12"/>
    <p:sldId id="263" r:id="rId13"/>
    <p:sldId id="269" r:id="rId14"/>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48"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C2C"/>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C2C"/>
                </a:solidFill>
                <a:latin typeface="Georgia"/>
                <a:cs typeface="Georg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C2C"/>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3485739" y="1429499"/>
            <a:ext cx="11329220" cy="939800"/>
          </a:xfrm>
          <a:prstGeom prst="rect">
            <a:avLst/>
          </a:prstGeom>
        </p:spPr>
        <p:txBody>
          <a:bodyPr wrap="square" lIns="0" tIns="0" rIns="0" bIns="0">
            <a:spAutoFit/>
          </a:bodyPr>
          <a:lstStyle>
            <a:lvl1pPr>
              <a:defRPr sz="6000" b="0" i="0">
                <a:solidFill>
                  <a:srgbClr val="332C2C"/>
                </a:solidFill>
                <a:latin typeface="Georgia"/>
                <a:cs typeface="Georgia"/>
              </a:defRPr>
            </a:lvl1pPr>
          </a:lstStyle>
          <a:p>
            <a:endParaRPr/>
          </a:p>
        </p:txBody>
      </p:sp>
      <p:sp>
        <p:nvSpPr>
          <p:cNvPr id="3" name="Holder 3"/>
          <p:cNvSpPr>
            <a:spLocks noGrp="1"/>
          </p:cNvSpPr>
          <p:nvPr>
            <p:ph type="body" idx="1"/>
          </p:nvPr>
        </p:nvSpPr>
        <p:spPr>
          <a:xfrm>
            <a:off x="2408173" y="3414751"/>
            <a:ext cx="13484352" cy="25698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cN0uvgsBUKbGHyLKgVEWBv0fwyaW4REr?usp=sharing"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p:nvPr/>
        </p:nvSpPr>
        <p:spPr>
          <a:xfrm>
            <a:off x="7702550" y="4271825"/>
            <a:ext cx="7543800" cy="4466544"/>
          </a:xfrm>
          <a:prstGeom prst="rect">
            <a:avLst/>
          </a:prstGeom>
        </p:spPr>
        <p:txBody>
          <a:bodyPr vert="horz" wrap="square" lIns="0" tIns="6985" rIns="0" bIns="0" rtlCol="0">
            <a:spAutoFit/>
          </a:bodyPr>
          <a:lstStyle/>
          <a:p>
            <a:pPr marL="527050" marR="5080" indent="-514350">
              <a:lnSpc>
                <a:spcPct val="101499"/>
              </a:lnSpc>
              <a:spcBef>
                <a:spcPts val="55"/>
              </a:spcBef>
              <a:buFont typeface="+mj-lt"/>
              <a:buAutoNum type="arabicPeriod"/>
            </a:pPr>
            <a:r>
              <a:rPr lang="en-IN" sz="2800" dirty="0" smtClean="0"/>
              <a:t>Approach,</a:t>
            </a:r>
          </a:p>
          <a:p>
            <a:pPr marL="527050" marR="5080" indent="-514350">
              <a:lnSpc>
                <a:spcPct val="101499"/>
              </a:lnSpc>
              <a:spcBef>
                <a:spcPts val="55"/>
              </a:spcBef>
              <a:buFont typeface="+mj-lt"/>
              <a:buAutoNum type="arabicPeriod"/>
            </a:pPr>
            <a:r>
              <a:rPr lang="en-IN" sz="2800" dirty="0" smtClean="0"/>
              <a:t>Implementation</a:t>
            </a:r>
          </a:p>
          <a:p>
            <a:pPr marL="527050" marR="5080" indent="-514350">
              <a:lnSpc>
                <a:spcPct val="101499"/>
              </a:lnSpc>
              <a:spcBef>
                <a:spcPts val="55"/>
              </a:spcBef>
              <a:buFont typeface="+mj-lt"/>
              <a:buAutoNum type="arabicPeriod"/>
            </a:pPr>
            <a:r>
              <a:rPr lang="en-IN" sz="2800" dirty="0" smtClean="0"/>
              <a:t> Results</a:t>
            </a:r>
          </a:p>
          <a:p>
            <a:pPr marL="527050" marR="5080" indent="-514350">
              <a:lnSpc>
                <a:spcPct val="101499"/>
              </a:lnSpc>
              <a:spcBef>
                <a:spcPts val="55"/>
              </a:spcBef>
              <a:buFont typeface="+mj-lt"/>
              <a:buAutoNum type="arabicPeriod"/>
            </a:pPr>
            <a:endParaRPr lang="en-IN" sz="2800" dirty="0">
              <a:latin typeface="Verdana"/>
              <a:cs typeface="Verdana"/>
            </a:endParaRPr>
          </a:p>
          <a:p>
            <a:pPr marL="12700" marR="5080">
              <a:lnSpc>
                <a:spcPct val="101499"/>
              </a:lnSpc>
              <a:spcBef>
                <a:spcPts val="55"/>
              </a:spcBef>
            </a:pPr>
            <a:endParaRPr lang="en-IN" sz="2800" dirty="0" smtClean="0">
              <a:latin typeface="Verdana"/>
              <a:cs typeface="Verdana"/>
            </a:endParaRPr>
          </a:p>
          <a:p>
            <a:pPr marL="527050" marR="5080" indent="-514350">
              <a:lnSpc>
                <a:spcPct val="101499"/>
              </a:lnSpc>
              <a:spcBef>
                <a:spcPts val="55"/>
              </a:spcBef>
              <a:buFont typeface="+mj-lt"/>
              <a:buAutoNum type="arabicPeriod"/>
            </a:pPr>
            <a:endParaRPr lang="en-IN" sz="2800" dirty="0">
              <a:latin typeface="Verdana"/>
              <a:cs typeface="Verdana"/>
            </a:endParaRPr>
          </a:p>
          <a:p>
            <a:pPr marL="527050" marR="5080" indent="-514350">
              <a:lnSpc>
                <a:spcPct val="101499"/>
              </a:lnSpc>
              <a:spcBef>
                <a:spcPts val="55"/>
              </a:spcBef>
              <a:buFont typeface="+mj-lt"/>
              <a:buAutoNum type="arabicPeriod"/>
            </a:pPr>
            <a:endParaRPr lang="en-IN" sz="2800" dirty="0" smtClean="0">
              <a:latin typeface="Verdana"/>
              <a:cs typeface="Verdana"/>
            </a:endParaRPr>
          </a:p>
          <a:p>
            <a:pPr marL="527050" marR="5080" indent="-514350">
              <a:lnSpc>
                <a:spcPct val="101499"/>
              </a:lnSpc>
              <a:spcBef>
                <a:spcPts val="55"/>
              </a:spcBef>
              <a:buFont typeface="+mj-lt"/>
              <a:buAutoNum type="arabicPeriod"/>
            </a:pPr>
            <a:endParaRPr lang="en-IN" sz="2800" dirty="0">
              <a:latin typeface="Verdana"/>
              <a:cs typeface="Verdana"/>
            </a:endParaRPr>
          </a:p>
          <a:p>
            <a:pPr marL="527050" marR="5080" indent="-514350">
              <a:lnSpc>
                <a:spcPct val="101499"/>
              </a:lnSpc>
              <a:spcBef>
                <a:spcPts val="55"/>
              </a:spcBef>
              <a:buFont typeface="+mj-lt"/>
              <a:buAutoNum type="arabicPeriod"/>
            </a:pPr>
            <a:endParaRPr lang="en-IN" sz="2800" dirty="0" smtClean="0">
              <a:latin typeface="Verdana"/>
              <a:cs typeface="Verdana"/>
            </a:endParaRPr>
          </a:p>
          <a:p>
            <a:pPr marL="12700" marR="5080">
              <a:lnSpc>
                <a:spcPct val="101499"/>
              </a:lnSpc>
              <a:spcBef>
                <a:spcPts val="55"/>
              </a:spcBef>
            </a:pPr>
            <a:r>
              <a:rPr lang="en-IN" sz="2800" dirty="0">
                <a:latin typeface="Verdana"/>
                <a:cs typeface="Verdana"/>
              </a:rPr>
              <a:t> </a:t>
            </a:r>
            <a:r>
              <a:rPr lang="en-IN" sz="2800" dirty="0" smtClean="0">
                <a:latin typeface="Verdana"/>
                <a:cs typeface="Verdana"/>
              </a:rPr>
              <a:t>                                -VIVEK HARE</a:t>
            </a:r>
            <a:endParaRPr sz="2750" dirty="0">
              <a:latin typeface="Verdana"/>
              <a:cs typeface="Verdana"/>
            </a:endParaRPr>
          </a:p>
        </p:txBody>
      </p:sp>
      <p:sp>
        <p:nvSpPr>
          <p:cNvPr id="10" name="object 10"/>
          <p:cNvSpPr txBox="1">
            <a:spLocks noGrp="1"/>
          </p:cNvSpPr>
          <p:nvPr>
            <p:ph type="title"/>
          </p:nvPr>
        </p:nvSpPr>
        <p:spPr>
          <a:xfrm>
            <a:off x="2749550" y="1429499"/>
            <a:ext cx="14630400" cy="936154"/>
          </a:xfrm>
          <a:prstGeom prst="rect">
            <a:avLst/>
          </a:prstGeom>
        </p:spPr>
        <p:txBody>
          <a:bodyPr vert="horz" wrap="square" lIns="0" tIns="12700" rIns="0" bIns="0" rtlCol="0">
            <a:spAutoFit/>
          </a:bodyPr>
          <a:lstStyle/>
          <a:p>
            <a:pPr marL="12700">
              <a:lnSpc>
                <a:spcPct val="100000"/>
              </a:lnSpc>
              <a:spcBef>
                <a:spcPts val="100"/>
              </a:spcBef>
            </a:pPr>
            <a:r>
              <a:rPr lang="en-US" dirty="0"/>
              <a:t>Deployment of </a:t>
            </a:r>
            <a:r>
              <a:rPr lang="en-US" dirty="0" err="1"/>
              <a:t>FastAPI</a:t>
            </a:r>
            <a:r>
              <a:rPr lang="en-US" dirty="0"/>
              <a:t> on </a:t>
            </a:r>
            <a:r>
              <a:rPr lang="en-US" dirty="0" err="1"/>
              <a:t>Minikube</a:t>
            </a:r>
            <a:endParaRPr spc="16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7" name="object 7"/>
          <p:cNvSpPr txBox="1">
            <a:spLocks noGrp="1"/>
          </p:cNvSpPr>
          <p:nvPr>
            <p:ph type="title"/>
          </p:nvPr>
        </p:nvSpPr>
        <p:spPr>
          <a:xfrm>
            <a:off x="920750" y="349250"/>
            <a:ext cx="12573000" cy="936154"/>
          </a:xfrm>
          <a:prstGeom prst="rect">
            <a:avLst/>
          </a:prstGeom>
        </p:spPr>
        <p:txBody>
          <a:bodyPr vert="horz" wrap="square" lIns="0" tIns="12700" rIns="0" bIns="0" rtlCol="0">
            <a:spAutoFit/>
          </a:bodyPr>
          <a:lstStyle/>
          <a:p>
            <a:pPr marL="1155700" indent="-1143000">
              <a:lnSpc>
                <a:spcPct val="100000"/>
              </a:lnSpc>
              <a:spcBef>
                <a:spcPts val="100"/>
              </a:spcBef>
              <a:buFont typeface="+mj-lt"/>
              <a:buAutoNum type="arabicPeriod"/>
            </a:pPr>
            <a:r>
              <a:rPr lang="en-IN" spc="-175" dirty="0" smtClean="0"/>
              <a:t>Result</a:t>
            </a:r>
            <a:endParaRPr spc="-175" dirty="0"/>
          </a:p>
        </p:txBody>
      </p:sp>
      <p:pic>
        <p:nvPicPr>
          <p:cNvPr id="3" name="Picture 2"/>
          <p:cNvPicPr>
            <a:picLocks noChangeAspect="1"/>
          </p:cNvPicPr>
          <p:nvPr/>
        </p:nvPicPr>
        <p:blipFill>
          <a:blip r:embed="rId2"/>
          <a:stretch>
            <a:fillRect/>
          </a:stretch>
        </p:blipFill>
        <p:spPr>
          <a:xfrm>
            <a:off x="1301750" y="1492250"/>
            <a:ext cx="14450187" cy="6010487"/>
          </a:xfrm>
          <a:prstGeom prst="rect">
            <a:avLst/>
          </a:prstGeom>
        </p:spPr>
      </p:pic>
    </p:spTree>
    <p:extLst>
      <p:ext uri="{BB962C8B-B14F-4D97-AF65-F5344CB8AC3E}">
        <p14:creationId xmlns:p14="http://schemas.microsoft.com/office/powerpoint/2010/main" val="61847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7" name="object 7"/>
          <p:cNvSpPr txBox="1">
            <a:spLocks noGrp="1"/>
          </p:cNvSpPr>
          <p:nvPr>
            <p:ph type="title"/>
          </p:nvPr>
        </p:nvSpPr>
        <p:spPr>
          <a:xfrm>
            <a:off x="920750" y="349250"/>
            <a:ext cx="12573000" cy="936154"/>
          </a:xfrm>
          <a:prstGeom prst="rect">
            <a:avLst/>
          </a:prstGeom>
        </p:spPr>
        <p:txBody>
          <a:bodyPr vert="horz" wrap="square" lIns="0" tIns="12700" rIns="0" bIns="0" rtlCol="0">
            <a:spAutoFit/>
          </a:bodyPr>
          <a:lstStyle/>
          <a:p>
            <a:pPr marL="12700">
              <a:lnSpc>
                <a:spcPct val="100000"/>
              </a:lnSpc>
              <a:spcBef>
                <a:spcPts val="100"/>
              </a:spcBef>
            </a:pPr>
            <a:r>
              <a:rPr lang="en-IN" spc="-175" dirty="0" smtClean="0"/>
              <a:t>2. Result</a:t>
            </a:r>
            <a:endParaRPr spc="-175" dirty="0"/>
          </a:p>
        </p:txBody>
      </p:sp>
      <p:pic>
        <p:nvPicPr>
          <p:cNvPr id="4" name="Picture 3"/>
          <p:cNvPicPr>
            <a:picLocks noChangeAspect="1"/>
          </p:cNvPicPr>
          <p:nvPr/>
        </p:nvPicPr>
        <p:blipFill>
          <a:blip r:embed="rId2"/>
          <a:stretch>
            <a:fillRect/>
          </a:stretch>
        </p:blipFill>
        <p:spPr>
          <a:xfrm>
            <a:off x="463550" y="1492250"/>
            <a:ext cx="16916399" cy="6553200"/>
          </a:xfrm>
          <a:prstGeom prst="rect">
            <a:avLst/>
          </a:prstGeom>
        </p:spPr>
      </p:pic>
    </p:spTree>
    <p:extLst>
      <p:ext uri="{BB962C8B-B14F-4D97-AF65-F5344CB8AC3E}">
        <p14:creationId xmlns:p14="http://schemas.microsoft.com/office/powerpoint/2010/main" val="359441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1149350" y="2147106"/>
            <a:ext cx="16611600" cy="6659515"/>
          </a:xfrm>
          <a:prstGeom prst="rect">
            <a:avLst/>
          </a:prstGeom>
        </p:spPr>
        <p:txBody>
          <a:bodyPr vert="horz" wrap="square" lIns="0" tIns="11430" rIns="0" bIns="0" rtlCol="0">
            <a:spAutoFit/>
          </a:bodyPr>
          <a:lstStyle/>
          <a:p>
            <a:r>
              <a:rPr lang="en-US" sz="4800" dirty="0"/>
              <a:t>I have diligently worked through the tasks and challenges presented, making significant progress. Despite encountering a few initial hurdles, I am confident in my ability to navigate and overcome these obstacles.</a:t>
            </a:r>
            <a:br>
              <a:rPr lang="en-US" sz="4800" dirty="0"/>
            </a:br>
            <a:r>
              <a:rPr lang="en-US" sz="4800" dirty="0"/>
              <a:t>Please let me know if there are any specific areas you would like me to focus on or any further information you need from my side.</a:t>
            </a:r>
            <a:br>
              <a:rPr lang="en-US" sz="4800" dirty="0"/>
            </a:br>
            <a:r>
              <a:rPr lang="en-US" sz="4800" dirty="0"/>
              <a:t>Thank you for your continued support and guidance.</a:t>
            </a:r>
            <a:br>
              <a:rPr lang="en-US" sz="4800" dirty="0"/>
            </a:br>
            <a:endParaRPr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1149350" y="2147106"/>
            <a:ext cx="16611600" cy="5297604"/>
          </a:xfrm>
          <a:prstGeom prst="rect">
            <a:avLst/>
          </a:prstGeom>
        </p:spPr>
        <p:txBody>
          <a:bodyPr vert="horz" wrap="square" lIns="0" tIns="11430" rIns="0" bIns="0" rtlCol="0">
            <a:spAutoFit/>
          </a:bodyPr>
          <a:lstStyle/>
          <a:p>
            <a:pPr marL="12700">
              <a:lnSpc>
                <a:spcPct val="100000"/>
              </a:lnSpc>
              <a:spcBef>
                <a:spcPts val="90"/>
              </a:spcBef>
            </a:pPr>
            <a:r>
              <a:rPr sz="9850" spc="-440" dirty="0"/>
              <a:t>Thanks</a:t>
            </a:r>
            <a:r>
              <a:rPr sz="9850" spc="-440" dirty="0" smtClean="0"/>
              <a:t>!</a:t>
            </a:r>
            <a:r>
              <a:rPr lang="en-IN" sz="9850" spc="-440" dirty="0" smtClean="0"/>
              <a:t>         </a:t>
            </a:r>
            <a:br>
              <a:rPr lang="en-IN" sz="9850" spc="-440" dirty="0" smtClean="0"/>
            </a:br>
            <a:r>
              <a:rPr lang="en-IN" sz="9850" spc="-440" dirty="0"/>
              <a:t/>
            </a:r>
            <a:br>
              <a:rPr lang="en-IN" sz="9850" spc="-440" dirty="0"/>
            </a:br>
            <a:r>
              <a:rPr lang="en-IN" sz="9850" spc="-440" dirty="0"/>
              <a:t/>
            </a:r>
            <a:br>
              <a:rPr lang="en-IN" sz="9850" spc="-440" dirty="0"/>
            </a:br>
            <a:r>
              <a:rPr lang="en-IN" sz="4800" spc="-440" dirty="0"/>
              <a:t>Git Hub:-https://github.com/vivek152oo3/FastAPI.git</a:t>
            </a:r>
            <a:endParaRPr sz="4800" dirty="0"/>
          </a:p>
        </p:txBody>
      </p:sp>
    </p:spTree>
    <p:extLst>
      <p:ext uri="{BB962C8B-B14F-4D97-AF65-F5344CB8AC3E}">
        <p14:creationId xmlns:p14="http://schemas.microsoft.com/office/powerpoint/2010/main" val="257468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2566" y="1515974"/>
            <a:ext cx="7399020" cy="936154"/>
          </a:xfrm>
          <a:prstGeom prst="rect">
            <a:avLst/>
          </a:prstGeom>
        </p:spPr>
        <p:txBody>
          <a:bodyPr vert="horz" wrap="square" lIns="0" tIns="12700" rIns="0" bIns="0" rtlCol="0">
            <a:spAutoFit/>
          </a:bodyPr>
          <a:lstStyle/>
          <a:p>
            <a:pPr marL="12700">
              <a:spcBef>
                <a:spcPts val="100"/>
              </a:spcBef>
            </a:pPr>
            <a:r>
              <a:rPr lang="en-IN" b="1" dirty="0" smtClean="0"/>
              <a:t>Objective</a:t>
            </a:r>
            <a:endParaRPr spc="145" dirty="0">
              <a:latin typeface="Times New Roman"/>
              <a:cs typeface="Times New Roman"/>
            </a:endParaRPr>
          </a:p>
        </p:txBody>
      </p:sp>
      <p:sp>
        <p:nvSpPr>
          <p:cNvPr id="9" name="object 9"/>
          <p:cNvSpPr txBox="1"/>
          <p:nvPr/>
        </p:nvSpPr>
        <p:spPr>
          <a:xfrm>
            <a:off x="9601989" y="3678049"/>
            <a:ext cx="6788784" cy="1719317"/>
          </a:xfrm>
          <a:prstGeom prst="rect">
            <a:avLst/>
          </a:prstGeom>
        </p:spPr>
        <p:txBody>
          <a:bodyPr vert="horz" wrap="square" lIns="0" tIns="9525" rIns="0" bIns="0" rtlCol="0">
            <a:spAutoFit/>
          </a:bodyPr>
          <a:lstStyle/>
          <a:p>
            <a:pPr marL="12700" marR="5080">
              <a:lnSpc>
                <a:spcPct val="100899"/>
              </a:lnSpc>
              <a:spcBef>
                <a:spcPts val="75"/>
              </a:spcBef>
            </a:pPr>
            <a:r>
              <a:rPr lang="en-US" sz="2750" dirty="0" smtClean="0">
                <a:latin typeface="Verdana"/>
                <a:cs typeface="Verdana"/>
              </a:rPr>
              <a:t>In that assignment we have to find out the 2 end point of fast </a:t>
            </a:r>
            <a:r>
              <a:rPr lang="en-US" sz="2750" dirty="0" err="1" smtClean="0">
                <a:latin typeface="Verdana"/>
                <a:cs typeface="Verdana"/>
              </a:rPr>
              <a:t>api</a:t>
            </a:r>
            <a:r>
              <a:rPr lang="en-US" sz="2750" dirty="0" smtClean="0">
                <a:latin typeface="Verdana"/>
                <a:cs typeface="Verdana"/>
              </a:rPr>
              <a:t> are develop and deploy and check </a:t>
            </a:r>
            <a:r>
              <a:rPr lang="en-US" sz="2750" dirty="0" err="1" smtClean="0">
                <a:latin typeface="Verdana"/>
                <a:cs typeface="Verdana"/>
              </a:rPr>
              <a:t>wheter</a:t>
            </a:r>
            <a:r>
              <a:rPr lang="en-US" sz="2750" dirty="0" smtClean="0">
                <a:latin typeface="Verdana"/>
                <a:cs typeface="Verdana"/>
              </a:rPr>
              <a:t> is running or not </a:t>
            </a:r>
            <a:endParaRPr sz="275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6050" y="-31750"/>
            <a:ext cx="18300700" cy="10295890"/>
            <a:chOff x="-12500" y="3897"/>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897"/>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ctrTitle"/>
          </p:nvPr>
        </p:nvSpPr>
        <p:spPr>
          <a:xfrm>
            <a:off x="8083551" y="977570"/>
            <a:ext cx="7848600" cy="936154"/>
          </a:xfrm>
          <a:prstGeom prst="rect">
            <a:avLst/>
          </a:prstGeom>
        </p:spPr>
        <p:txBody>
          <a:bodyPr vert="horz" wrap="square" lIns="0" tIns="12700" rIns="0" bIns="0" rtlCol="0">
            <a:spAutoFit/>
          </a:bodyPr>
          <a:lstStyle/>
          <a:p>
            <a:pPr marL="12700">
              <a:lnSpc>
                <a:spcPct val="100000"/>
              </a:lnSpc>
              <a:spcBef>
                <a:spcPts val="100"/>
              </a:spcBef>
            </a:pPr>
            <a:r>
              <a:rPr lang="en-IN" dirty="0"/>
              <a:t>Environment Setup</a:t>
            </a:r>
            <a:endParaRPr spc="-229" dirty="0"/>
          </a:p>
        </p:txBody>
      </p:sp>
      <p:sp>
        <p:nvSpPr>
          <p:cNvPr id="14" name="Subtitle 13"/>
          <p:cNvSpPr>
            <a:spLocks noGrp="1"/>
          </p:cNvSpPr>
          <p:nvPr>
            <p:ph type="subTitle" idx="4"/>
          </p:nvPr>
        </p:nvSpPr>
        <p:spPr>
          <a:xfrm>
            <a:off x="8007350" y="2787650"/>
            <a:ext cx="8305800" cy="2115964"/>
          </a:xfrm>
        </p:spPr>
        <p:txBody>
          <a:bodyPr/>
          <a:lstStyle/>
          <a:p>
            <a:pPr marL="457200" indent="-457200">
              <a:buFont typeface="Wingdings" panose="05000000000000000000" pitchFamily="2" charset="2"/>
              <a:buChar char="§"/>
            </a:pPr>
            <a:r>
              <a:rPr lang="en-IN" dirty="0" smtClean="0"/>
              <a:t>Kubernetes</a:t>
            </a:r>
          </a:p>
          <a:p>
            <a:pPr marL="457200" indent="-457200">
              <a:buFont typeface="Wingdings" panose="05000000000000000000" pitchFamily="2" charset="2"/>
              <a:buChar char="§"/>
            </a:pPr>
            <a:r>
              <a:rPr lang="en-IN" dirty="0" smtClean="0"/>
              <a:t>Docker</a:t>
            </a:r>
          </a:p>
          <a:p>
            <a:pPr marL="457200" indent="-457200">
              <a:buFont typeface="Wingdings" panose="05000000000000000000" pitchFamily="2" charset="2"/>
              <a:buChar char="§"/>
            </a:pPr>
            <a:r>
              <a:rPr lang="en-IN" dirty="0" err="1" smtClean="0"/>
              <a:t>FastApi</a:t>
            </a:r>
            <a:endParaRPr lang="en-IN" dirty="0" smtClean="0"/>
          </a:p>
          <a:p>
            <a:pPr marL="457200" indent="-457200">
              <a:buFont typeface="Wingdings" panose="05000000000000000000" pitchFamily="2" charset="2"/>
              <a:buChar char="§"/>
            </a:pPr>
            <a:r>
              <a:rPr lang="en-IN" dirty="0" err="1" smtClean="0"/>
              <a:t>Minikube</a:t>
            </a:r>
            <a:endParaRPr lang="en-IN" dirty="0" smtClean="0"/>
          </a:p>
          <a:p>
            <a:pPr marL="457200" indent="-457200">
              <a:buFont typeface="Wingdings" panose="05000000000000000000" pitchFamily="2" charset="2"/>
              <a:buChar char="§"/>
            </a:pPr>
            <a:r>
              <a:rPr lang="en-IN" dirty="0" err="1" smtClean="0"/>
              <a:t>Promethus</a:t>
            </a:r>
            <a:r>
              <a:rPr lang="en-IN" dirty="0" smtClean="0"/>
              <a:t> </a:t>
            </a:r>
          </a:p>
        </p:txBody>
      </p:sp>
      <p:sp>
        <p:nvSpPr>
          <p:cNvPr id="11"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3"/>
          <a:stretch>
            <a:fillRect/>
          </a:stretch>
        </p:blipFill>
        <p:spPr>
          <a:xfrm>
            <a:off x="8082974" y="5325210"/>
            <a:ext cx="9459645" cy="37057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a:spLocks noGrp="1"/>
          </p:cNvSpPr>
          <p:nvPr>
            <p:ph type="body" idx="1"/>
          </p:nvPr>
        </p:nvSpPr>
        <p:spPr>
          <a:xfrm>
            <a:off x="6026150" y="4353647"/>
            <a:ext cx="11963400" cy="3109184"/>
          </a:xfrm>
          <a:prstGeom prst="rect">
            <a:avLst/>
          </a:prstGeom>
        </p:spPr>
        <p:txBody>
          <a:bodyPr vert="horz" wrap="square" lIns="0" tIns="13335" rIns="0" bIns="0" rtlCol="0">
            <a:spAutoFit/>
          </a:bodyPr>
          <a:lstStyle/>
          <a:p>
            <a:pPr marL="6466840" marR="5080" indent="-457200">
              <a:lnSpc>
                <a:spcPct val="99900"/>
              </a:lnSpc>
              <a:spcBef>
                <a:spcPts val="105"/>
              </a:spcBef>
              <a:buFont typeface="Arial" panose="020B0604020202020204" pitchFamily="34" charset="0"/>
              <a:buChar char="•"/>
            </a:pPr>
            <a:r>
              <a:rPr lang="en-IN" sz="2850" dirty="0"/>
              <a:t>Main.py (</a:t>
            </a:r>
            <a:r>
              <a:rPr lang="en-IN" sz="2850" dirty="0">
                <a:hlinkClick r:id="rId3"/>
              </a:rPr>
              <a:t>https://</a:t>
            </a:r>
            <a:r>
              <a:rPr lang="en-IN" sz="2850" dirty="0" smtClean="0">
                <a:hlinkClick r:id="rId3"/>
              </a:rPr>
              <a:t>colab.research.google.com/drive/1cN0uvgsBUKbGHyLKgVEWBv0fwyaW4REr?usp=sharing</a:t>
            </a:r>
            <a:r>
              <a:rPr lang="en-IN" sz="2850" dirty="0" smtClean="0"/>
              <a:t>)</a:t>
            </a:r>
          </a:p>
          <a:p>
            <a:pPr marL="6466840" marR="5080" indent="-457200">
              <a:lnSpc>
                <a:spcPct val="99900"/>
              </a:lnSpc>
              <a:spcBef>
                <a:spcPts val="105"/>
              </a:spcBef>
              <a:buFont typeface="Arial" panose="020B0604020202020204" pitchFamily="34" charset="0"/>
              <a:buChar char="•"/>
            </a:pPr>
            <a:r>
              <a:rPr lang="en-IN" sz="2850" dirty="0" smtClean="0">
                <a:latin typeface="Verdana"/>
                <a:cs typeface="Verdana"/>
              </a:rPr>
              <a:t>Docker file</a:t>
            </a:r>
          </a:p>
          <a:p>
            <a:pPr marL="6466840" marR="5080" indent="-457200">
              <a:lnSpc>
                <a:spcPct val="99900"/>
              </a:lnSpc>
              <a:spcBef>
                <a:spcPts val="105"/>
              </a:spcBef>
              <a:buFont typeface="Arial" panose="020B0604020202020204" pitchFamily="34" charset="0"/>
              <a:buChar char="•"/>
            </a:pPr>
            <a:endParaRPr sz="2850" dirty="0">
              <a:latin typeface="Verdana"/>
              <a:cs typeface="Verdana"/>
            </a:endParaRPr>
          </a:p>
        </p:txBody>
      </p:sp>
      <p:sp>
        <p:nvSpPr>
          <p:cNvPr id="10" name="object 10"/>
          <p:cNvSpPr txBox="1">
            <a:spLocks noGrp="1"/>
          </p:cNvSpPr>
          <p:nvPr>
            <p:ph type="title"/>
          </p:nvPr>
        </p:nvSpPr>
        <p:spPr>
          <a:xfrm>
            <a:off x="6330950" y="1099718"/>
            <a:ext cx="10617608" cy="3706143"/>
          </a:xfrm>
          <a:prstGeom prst="rect">
            <a:avLst/>
          </a:prstGeom>
        </p:spPr>
        <p:txBody>
          <a:bodyPr vert="horz" wrap="square" lIns="0" tIns="12700" rIns="0" bIns="0" rtlCol="0">
            <a:spAutoFit/>
          </a:bodyPr>
          <a:lstStyle/>
          <a:p>
            <a:r>
              <a:rPr lang="en-IN" b="1" dirty="0" smtClean="0"/>
              <a:t>Creating </a:t>
            </a:r>
            <a:r>
              <a:rPr lang="en-IN" b="1" dirty="0" err="1" smtClean="0"/>
              <a:t>FastAPI</a:t>
            </a:r>
            <a:r>
              <a:rPr lang="en-IN" b="1" dirty="0" smtClean="0"/>
              <a:t> Application</a:t>
            </a:r>
            <a:r>
              <a:rPr lang="en-IN" b="1" dirty="0"/>
              <a:t/>
            </a:r>
            <a:br>
              <a:rPr lang="en-IN" b="1" dirty="0"/>
            </a:br>
            <a:r>
              <a:rPr lang="en-IN" dirty="0"/>
              <a:t/>
            </a:r>
            <a:br>
              <a:rPr lang="en-IN" dirty="0"/>
            </a:br>
            <a:endParaRPr spc="-220" dirty="0"/>
          </a:p>
        </p:txBody>
      </p:sp>
      <p:pic>
        <p:nvPicPr>
          <p:cNvPr id="8" name="Picture 7"/>
          <p:cNvPicPr>
            <a:picLocks noChangeAspect="1"/>
          </p:cNvPicPr>
          <p:nvPr/>
        </p:nvPicPr>
        <p:blipFill>
          <a:blip r:embed="rId4"/>
          <a:stretch>
            <a:fillRect/>
          </a:stretch>
        </p:blipFill>
        <p:spPr>
          <a:xfrm>
            <a:off x="539750" y="2848770"/>
            <a:ext cx="11353800" cy="65711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9993"/>
            <a:ext cx="18288000" cy="10277475"/>
            <a:chOff x="0" y="9993"/>
            <a:chExt cx="18288000"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p:nvPr/>
        </p:nvSpPr>
        <p:spPr>
          <a:xfrm>
            <a:off x="866602" y="2872829"/>
            <a:ext cx="7548880" cy="874727"/>
          </a:xfrm>
          <a:prstGeom prst="rect">
            <a:avLst/>
          </a:prstGeom>
        </p:spPr>
        <p:txBody>
          <a:bodyPr vert="horz" wrap="square" lIns="0" tIns="6985" rIns="0" bIns="0" rtlCol="0">
            <a:spAutoFit/>
          </a:bodyPr>
          <a:lstStyle/>
          <a:p>
            <a:pPr marL="469900" marR="5080" indent="-457200">
              <a:lnSpc>
                <a:spcPct val="101499"/>
              </a:lnSpc>
              <a:spcBef>
                <a:spcPts val="55"/>
              </a:spcBef>
              <a:buFont typeface="Arial" panose="020B0604020202020204" pitchFamily="34" charset="0"/>
              <a:buChar char="•"/>
            </a:pPr>
            <a:r>
              <a:rPr lang="en-IN" sz="2750" dirty="0" err="1">
                <a:latin typeface="Verdana"/>
                <a:cs typeface="Verdana"/>
              </a:rPr>
              <a:t>docker</a:t>
            </a:r>
            <a:r>
              <a:rPr lang="en-IN" sz="2750" dirty="0">
                <a:latin typeface="Verdana"/>
                <a:cs typeface="Verdana"/>
              </a:rPr>
              <a:t> build -t my-</a:t>
            </a:r>
            <a:r>
              <a:rPr lang="en-IN" sz="2750" dirty="0" err="1">
                <a:latin typeface="Verdana"/>
                <a:cs typeface="Verdana"/>
              </a:rPr>
              <a:t>fastapi</a:t>
            </a:r>
            <a:r>
              <a:rPr lang="en-IN" sz="2750" dirty="0">
                <a:latin typeface="Verdana"/>
                <a:cs typeface="Verdana"/>
              </a:rPr>
              <a:t>-app .</a:t>
            </a:r>
          </a:p>
          <a:p>
            <a:pPr marL="469900" marR="5080" indent="-457200">
              <a:lnSpc>
                <a:spcPct val="101499"/>
              </a:lnSpc>
              <a:spcBef>
                <a:spcPts val="55"/>
              </a:spcBef>
              <a:buFont typeface="Arial" panose="020B0604020202020204" pitchFamily="34" charset="0"/>
              <a:buChar char="•"/>
            </a:pPr>
            <a:r>
              <a:rPr lang="en-IN" sz="2750" dirty="0" smtClean="0">
                <a:latin typeface="Verdana"/>
                <a:cs typeface="Verdana"/>
              </a:rPr>
              <a:t>output</a:t>
            </a:r>
            <a:endParaRPr sz="2750" dirty="0">
              <a:latin typeface="Verdana"/>
              <a:cs typeface="Verdana"/>
            </a:endParaRPr>
          </a:p>
        </p:txBody>
      </p:sp>
      <p:sp>
        <p:nvSpPr>
          <p:cNvPr id="7" name="object 7"/>
          <p:cNvSpPr txBox="1">
            <a:spLocks noGrp="1"/>
          </p:cNvSpPr>
          <p:nvPr>
            <p:ph type="title"/>
          </p:nvPr>
        </p:nvSpPr>
        <p:spPr>
          <a:xfrm>
            <a:off x="234950" y="1429588"/>
            <a:ext cx="8153400" cy="936154"/>
          </a:xfrm>
          <a:prstGeom prst="rect">
            <a:avLst/>
          </a:prstGeom>
        </p:spPr>
        <p:txBody>
          <a:bodyPr vert="horz" wrap="square" lIns="0" tIns="12700" rIns="0" bIns="0" rtlCol="0">
            <a:spAutoFit/>
          </a:bodyPr>
          <a:lstStyle/>
          <a:p>
            <a:pPr marL="12700">
              <a:lnSpc>
                <a:spcPct val="100000"/>
              </a:lnSpc>
              <a:spcBef>
                <a:spcPts val="100"/>
              </a:spcBef>
            </a:pPr>
            <a:r>
              <a:rPr lang="en-IN" dirty="0"/>
              <a:t>Building Docker Image</a:t>
            </a:r>
            <a:endParaRPr spc="-175" dirty="0"/>
          </a:p>
        </p:txBody>
      </p:sp>
      <p:pic>
        <p:nvPicPr>
          <p:cNvPr id="8" name="Picture 7"/>
          <p:cNvPicPr>
            <a:picLocks noChangeAspect="1"/>
          </p:cNvPicPr>
          <p:nvPr/>
        </p:nvPicPr>
        <p:blipFill>
          <a:blip r:embed="rId3"/>
          <a:stretch>
            <a:fillRect/>
          </a:stretch>
        </p:blipFill>
        <p:spPr>
          <a:xfrm>
            <a:off x="7931150" y="0"/>
            <a:ext cx="10591801" cy="102869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7" name="object 7"/>
          <p:cNvSpPr txBox="1">
            <a:spLocks noGrp="1"/>
          </p:cNvSpPr>
          <p:nvPr>
            <p:ph type="title"/>
          </p:nvPr>
        </p:nvSpPr>
        <p:spPr>
          <a:xfrm>
            <a:off x="234950" y="1429588"/>
            <a:ext cx="8153400" cy="936154"/>
          </a:xfrm>
          <a:prstGeom prst="rect">
            <a:avLst/>
          </a:prstGeom>
        </p:spPr>
        <p:txBody>
          <a:bodyPr vert="horz" wrap="square" lIns="0" tIns="12700" rIns="0" bIns="0" rtlCol="0">
            <a:spAutoFit/>
          </a:bodyPr>
          <a:lstStyle/>
          <a:p>
            <a:pPr marL="12700">
              <a:lnSpc>
                <a:spcPct val="100000"/>
              </a:lnSpc>
              <a:spcBef>
                <a:spcPts val="100"/>
              </a:spcBef>
            </a:pPr>
            <a:r>
              <a:rPr lang="en-IN" dirty="0"/>
              <a:t>Starting </a:t>
            </a:r>
            <a:r>
              <a:rPr lang="en-IN" dirty="0" err="1"/>
              <a:t>Minikube</a:t>
            </a:r>
            <a:endParaRPr spc="-175" dirty="0"/>
          </a:p>
        </p:txBody>
      </p:sp>
      <p:pic>
        <p:nvPicPr>
          <p:cNvPr id="9" name="Picture 8"/>
          <p:cNvPicPr>
            <a:picLocks noChangeAspect="1"/>
          </p:cNvPicPr>
          <p:nvPr/>
        </p:nvPicPr>
        <p:blipFill>
          <a:blip r:embed="rId2"/>
          <a:stretch>
            <a:fillRect/>
          </a:stretch>
        </p:blipFill>
        <p:spPr>
          <a:xfrm>
            <a:off x="-1" y="2789402"/>
            <a:ext cx="18287999" cy="7011378"/>
          </a:xfrm>
          <a:prstGeom prst="rect">
            <a:avLst/>
          </a:prstGeom>
        </p:spPr>
      </p:pic>
    </p:spTree>
    <p:extLst>
      <p:ext uri="{BB962C8B-B14F-4D97-AF65-F5344CB8AC3E}">
        <p14:creationId xmlns:p14="http://schemas.microsoft.com/office/powerpoint/2010/main" val="46143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7" name="object 7"/>
          <p:cNvSpPr txBox="1">
            <a:spLocks noGrp="1"/>
          </p:cNvSpPr>
          <p:nvPr>
            <p:ph type="title"/>
          </p:nvPr>
        </p:nvSpPr>
        <p:spPr>
          <a:xfrm>
            <a:off x="234950" y="1429588"/>
            <a:ext cx="12573000" cy="936154"/>
          </a:xfrm>
          <a:prstGeom prst="rect">
            <a:avLst/>
          </a:prstGeom>
        </p:spPr>
        <p:txBody>
          <a:bodyPr vert="horz" wrap="square" lIns="0" tIns="12700" rIns="0" bIns="0" rtlCol="0">
            <a:spAutoFit/>
          </a:bodyPr>
          <a:lstStyle/>
          <a:p>
            <a:pPr marL="12700">
              <a:lnSpc>
                <a:spcPct val="100000"/>
              </a:lnSpc>
              <a:spcBef>
                <a:spcPts val="100"/>
              </a:spcBef>
            </a:pPr>
            <a:r>
              <a:rPr lang="en-IN" dirty="0"/>
              <a:t>Setting Docker Environment</a:t>
            </a:r>
            <a:endParaRPr spc="-175" dirty="0"/>
          </a:p>
        </p:txBody>
      </p:sp>
      <p:pic>
        <p:nvPicPr>
          <p:cNvPr id="4" name="Picture 3"/>
          <p:cNvPicPr>
            <a:picLocks noChangeAspect="1"/>
          </p:cNvPicPr>
          <p:nvPr/>
        </p:nvPicPr>
        <p:blipFill>
          <a:blip r:embed="rId2"/>
          <a:stretch>
            <a:fillRect/>
          </a:stretch>
        </p:blipFill>
        <p:spPr>
          <a:xfrm>
            <a:off x="36830" y="2787650"/>
            <a:ext cx="18028920" cy="7373379"/>
          </a:xfrm>
          <a:prstGeom prst="rect">
            <a:avLst/>
          </a:prstGeom>
        </p:spPr>
      </p:pic>
    </p:spTree>
    <p:extLst>
      <p:ext uri="{BB962C8B-B14F-4D97-AF65-F5344CB8AC3E}">
        <p14:creationId xmlns:p14="http://schemas.microsoft.com/office/powerpoint/2010/main" val="70203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7350" y="425450"/>
            <a:ext cx="17553940" cy="9407814"/>
          </a:xfrm>
          <a:prstGeom prst="rect">
            <a:avLst/>
          </a:prstGeom>
        </p:spPr>
      </p:pic>
    </p:spTree>
    <p:extLst>
      <p:ext uri="{BB962C8B-B14F-4D97-AF65-F5344CB8AC3E}">
        <p14:creationId xmlns:p14="http://schemas.microsoft.com/office/powerpoint/2010/main" val="223597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7" name="object 7"/>
          <p:cNvSpPr txBox="1">
            <a:spLocks noGrp="1"/>
          </p:cNvSpPr>
          <p:nvPr>
            <p:ph type="title"/>
          </p:nvPr>
        </p:nvSpPr>
        <p:spPr>
          <a:xfrm>
            <a:off x="234950" y="273050"/>
            <a:ext cx="17602200" cy="936154"/>
          </a:xfrm>
          <a:prstGeom prst="rect">
            <a:avLst/>
          </a:prstGeom>
        </p:spPr>
        <p:txBody>
          <a:bodyPr vert="horz" wrap="square" lIns="0" tIns="12700" rIns="0" bIns="0" rtlCol="0">
            <a:spAutoFit/>
          </a:bodyPr>
          <a:lstStyle/>
          <a:p>
            <a:pPr marL="12700">
              <a:lnSpc>
                <a:spcPct val="100000"/>
              </a:lnSpc>
              <a:spcBef>
                <a:spcPts val="100"/>
              </a:spcBef>
            </a:pPr>
            <a:r>
              <a:rPr lang="en-IN" spc="-175" dirty="0" smtClean="0"/>
              <a:t>Create the Service and Deployment YAML File</a:t>
            </a:r>
            <a:endParaRPr spc="-175" dirty="0"/>
          </a:p>
        </p:txBody>
      </p:sp>
      <p:pic>
        <p:nvPicPr>
          <p:cNvPr id="3" name="Picture 2"/>
          <p:cNvPicPr>
            <a:picLocks noChangeAspect="1"/>
          </p:cNvPicPr>
          <p:nvPr/>
        </p:nvPicPr>
        <p:blipFill>
          <a:blip r:embed="rId2"/>
          <a:stretch>
            <a:fillRect/>
          </a:stretch>
        </p:blipFill>
        <p:spPr>
          <a:xfrm>
            <a:off x="241300" y="1673683"/>
            <a:ext cx="8926171" cy="6516009"/>
          </a:xfrm>
          <a:prstGeom prst="rect">
            <a:avLst/>
          </a:prstGeom>
        </p:spPr>
      </p:pic>
      <p:pic>
        <p:nvPicPr>
          <p:cNvPr id="5" name="Picture 4"/>
          <p:cNvPicPr>
            <a:picLocks noChangeAspect="1"/>
          </p:cNvPicPr>
          <p:nvPr/>
        </p:nvPicPr>
        <p:blipFill>
          <a:blip r:embed="rId3"/>
          <a:stretch>
            <a:fillRect/>
          </a:stretch>
        </p:blipFill>
        <p:spPr>
          <a:xfrm>
            <a:off x="9189061" y="2254250"/>
            <a:ext cx="8592749" cy="4334480"/>
          </a:xfrm>
          <a:prstGeom prst="rect">
            <a:avLst/>
          </a:prstGeom>
        </p:spPr>
      </p:pic>
    </p:spTree>
    <p:extLst>
      <p:ext uri="{BB962C8B-B14F-4D97-AF65-F5344CB8AC3E}">
        <p14:creationId xmlns:p14="http://schemas.microsoft.com/office/powerpoint/2010/main" val="300376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5952</TotalTime>
  <Words>122</Words>
  <Application>Microsoft Office PowerPoint</Application>
  <PresentationFormat>Custom</PresentationFormat>
  <Paragraphs>32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vt:lpstr>
      <vt:lpstr>Times New Roman</vt:lpstr>
      <vt:lpstr>Verdana</vt:lpstr>
      <vt:lpstr>Wingdings</vt:lpstr>
      <vt:lpstr>Office Theme</vt:lpstr>
      <vt:lpstr>Deployment of FastAPI on Minikube</vt:lpstr>
      <vt:lpstr>Objective</vt:lpstr>
      <vt:lpstr>Environment Setup</vt:lpstr>
      <vt:lpstr>Creating FastAPI Application  </vt:lpstr>
      <vt:lpstr>Building Docker Image</vt:lpstr>
      <vt:lpstr>Starting Minikube</vt:lpstr>
      <vt:lpstr>Setting Docker Environment</vt:lpstr>
      <vt:lpstr>PowerPoint Presentation</vt:lpstr>
      <vt:lpstr>Create the Service and Deployment YAML File</vt:lpstr>
      <vt:lpstr>Result</vt:lpstr>
      <vt:lpstr>2. Result</vt:lpstr>
      <vt:lpstr>I have diligently worked through the tasks and challenges presented, making significant progress. Despite encountering a few initial hurdles, I am confident in my ability to navigate and overcome these obstacles. Please let me know if there are any specific areas you would like me to focus on or any further information you need from my side. Thank you for your continued support and guidance. </vt:lpstr>
      <vt:lpstr>Thanks!            Git Hub:-https://github.com/vivek152oo3/FastAPI.git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Experience: A  Comprehensive Report</dc:title>
  <dc:creator>Vivek</dc:creator>
  <cp:lastModifiedBy>Vivek</cp:lastModifiedBy>
  <cp:revision>13</cp:revision>
  <dcterms:created xsi:type="dcterms:W3CDTF">2024-05-31T04:11:37Z</dcterms:created>
  <dcterms:modified xsi:type="dcterms:W3CDTF">2024-07-11T18:22:03Z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2024-05-31T00:00:00Z</vt:filetime>
  </property>
  <property fmtid="{D5CDD505-2E9C-101B-9397-08002B2CF9AE}" pid="3" name="Creator">
    <vt:lpwstr>Chromium</vt:lpwstr>
  </property>
  <property fmtid="{D5CDD505-2E9C-101B-9397-08002B2CF9AE}" pid="4" name="LastSaved">
    <vt:filetime>2024-05-31T00:00:00Z</vt:filetime>
  </property>
</Properties>
</file>