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4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Storage Services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Types, Features, Authentication, Cost Optimization &amp;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RBAC Roles for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Blob Data Owner: Full access to blob data.</a:t>
            </a:r>
          </a:p>
          <a:p>
            <a:r>
              <a:t>Storage Blob Data Contributor: Read/write/delete blobs.</a:t>
            </a:r>
          </a:p>
          <a:p>
            <a:r>
              <a:t>Storage Blob Data Reader: Read-only access.</a:t>
            </a:r>
          </a:p>
          <a:p>
            <a:r>
              <a:t>Storage Queue/Table/File roles also available.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Management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policies to move data across tiers (Hot, Cool, Archive).</a:t>
            </a:r>
          </a:p>
          <a:p>
            <a:r>
              <a:t>Automatically delete old/unused data.</a:t>
            </a:r>
          </a:p>
          <a:p>
            <a:r>
              <a:t>Reduce storage costs while retaining compliance needs.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Redundancy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LRS (Locally Redundant Storage): Copies within one datacenter.</a:t>
            </a:r>
          </a:p>
          <a:p>
            <a:r>
              <a:t>ZRS (Zone Redundant Storage): Copies across availability zones.</a:t>
            </a:r>
          </a:p>
          <a:p>
            <a:r>
              <a:t>GRS (Geo Redundant Storage): Copies to secondary region.</a:t>
            </a:r>
          </a:p>
          <a:p>
            <a:r>
              <a:t>RA-GRS (Read-Access GRS): Adds read access to secondary region.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Measure availability, latency, ingress/egress.</a:t>
            </a:r>
          </a:p>
          <a:p>
            <a:r>
              <a:t>Diagnostics: Capture API calls for troubleshooting.</a:t>
            </a:r>
          </a:p>
          <a:p>
            <a:r>
              <a:t>Logs: Track access requests and usage trends.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Analytics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Data Factory: Ingest and transform data from ADLS.</a:t>
            </a:r>
          </a:p>
          <a:p>
            <a:r>
              <a:t>Azure Databricks: Big data analytics and machine learning.</a:t>
            </a:r>
          </a:p>
          <a:p>
            <a:r>
              <a:t>ADLS Gen2 acts as a central data lake for analytics pipelines.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Storage Account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Purpose v1: Legacy, supports blobs, tables, queues, files.</a:t>
            </a:r>
          </a:p>
          <a:p>
            <a:r>
              <a:t>General Purpose v2: Latest, all features, better performance &amp; pricing.</a:t>
            </a:r>
          </a:p>
          <a:p>
            <a:r>
              <a:t>Blob Storage Account: Optimized for storing unstructured object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FD4C1A-4854-C919-B4DC-56D84A205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03247"/>
              </p:ext>
            </p:extLst>
          </p:nvPr>
        </p:nvGraphicFramePr>
        <p:xfrm>
          <a:off x="768349" y="785191"/>
          <a:ext cx="7719668" cy="5487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917">
                  <a:extLst>
                    <a:ext uri="{9D8B030D-6E8A-4147-A177-3AD203B41FA5}">
                      <a16:colId xmlns:a16="http://schemas.microsoft.com/office/drawing/2014/main" val="3304098045"/>
                    </a:ext>
                  </a:extLst>
                </a:gridCol>
                <a:gridCol w="1929917">
                  <a:extLst>
                    <a:ext uri="{9D8B030D-6E8A-4147-A177-3AD203B41FA5}">
                      <a16:colId xmlns:a16="http://schemas.microsoft.com/office/drawing/2014/main" val="1189801858"/>
                    </a:ext>
                  </a:extLst>
                </a:gridCol>
                <a:gridCol w="1929917">
                  <a:extLst>
                    <a:ext uri="{9D8B030D-6E8A-4147-A177-3AD203B41FA5}">
                      <a16:colId xmlns:a16="http://schemas.microsoft.com/office/drawing/2014/main" val="807243092"/>
                    </a:ext>
                  </a:extLst>
                </a:gridCol>
                <a:gridCol w="1929917">
                  <a:extLst>
                    <a:ext uri="{9D8B030D-6E8A-4147-A177-3AD203B41FA5}">
                      <a16:colId xmlns:a16="http://schemas.microsoft.com/office/drawing/2014/main" val="4117062917"/>
                    </a:ext>
                  </a:extLst>
                </a:gridCol>
              </a:tblGrid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 / Attribute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GPv1 (General Purpose v1)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GPv2 (General Purpose v2)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Blob Storage Account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33038"/>
                  </a:ext>
                </a:extLst>
              </a:tr>
              <a:tr h="64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Legacy general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Modern storage for all workloads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Optimized for unstructured data (blobs)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196954"/>
                  </a:ext>
                </a:extLst>
              </a:tr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Supported Storage Types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Blob, Table, Queue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Blob, Table, Queue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Blob only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0420257"/>
                  </a:ext>
                </a:extLst>
              </a:tr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Performance Tiers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Hot, Cool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Hot, Cool, Archive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Hot, Cool, Archive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7965394"/>
                  </a:ext>
                </a:extLst>
              </a:tr>
              <a:tr h="64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Hierarchical Namespace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Not supported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Supports ADLS Gen2 (if enabled)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Not supported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02224270"/>
                  </a:ext>
                </a:extLst>
              </a:tr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Redundancy Options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LRS, ZRS, GRS, RA-GRS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LRS, ZRS, GRS, RA-GRS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LRS, ZRS, GRS, RA-GRS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5808425"/>
                  </a:ext>
                </a:extLst>
              </a:tr>
              <a:tr h="956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Features Supported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Basic features, no advanced features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Full feature set (Blob lifecycle, soft delete, tiering, monitoring, etc.)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Blob lifecycle management, snapshots, soft 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1326139"/>
                  </a:ext>
                </a:extLst>
              </a:tr>
              <a:tr h="64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Pricing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Slightly cheaper than GPv2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Modern pricing, better performance-cost ratio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Cheaper for blob-only scenarios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7966653"/>
                  </a:ext>
                </a:extLst>
              </a:tr>
              <a:tr h="642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 Cases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Legacy apps, migration from older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Most modern applications, analytics, big data, AI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Unstructured data storage (images, videos, backups)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8382738"/>
                  </a:ext>
                </a:extLst>
              </a:tr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Default Encryption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Storage Service Encryption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Storage Service Encryption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Storage Service Encryption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9040028"/>
                  </a:ext>
                </a:extLst>
              </a:tr>
              <a:tr h="327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Access Control (RBAC, SAS)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Limited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Fully supported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Fully supported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526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Blob Storage: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Containers: Organize blobs within a storage account.</a:t>
            </a:r>
          </a:p>
          <a:p>
            <a:r>
              <a:rPr dirty="0"/>
              <a:t>Blobs Types:</a:t>
            </a:r>
          </a:p>
          <a:p>
            <a:r>
              <a:rPr dirty="0"/>
              <a:t> - Block Blobs: Store text and binary files, optimized for streaming.</a:t>
            </a:r>
          </a:p>
          <a:p>
            <a:r>
              <a:rPr dirty="0"/>
              <a:t> - Append Blobs: Optimized for append operations (e.g., logging).</a:t>
            </a:r>
          </a:p>
          <a:p>
            <a:r>
              <a:rPr dirty="0"/>
              <a:t> - Page Blobs: Optimized for random read/write operations (e.g., VHDs).</a:t>
            </a:r>
            <a:endParaRPr lang="en-US" dirty="0"/>
          </a:p>
          <a:p>
            <a:r>
              <a:rPr lang="en-IN" b="1" dirty="0"/>
              <a:t>Use Cases:</a:t>
            </a:r>
            <a:endParaRPr lang="en-IN" dirty="0"/>
          </a:p>
          <a:p>
            <a:pPr lvl="1"/>
            <a:r>
              <a:rPr lang="en-IN" b="1" dirty="0"/>
              <a:t>Block Blob:</a:t>
            </a:r>
            <a:r>
              <a:rPr lang="en-IN" dirty="0"/>
              <a:t> CSV, JSON, images, backups, data lakes.</a:t>
            </a:r>
          </a:p>
          <a:p>
            <a:pPr lvl="1"/>
            <a:r>
              <a:rPr lang="en-IN" b="1" dirty="0"/>
              <a:t>Append Blob:</a:t>
            </a:r>
            <a:r>
              <a:rPr lang="en-IN" dirty="0"/>
              <a:t> Application logs, IoT sensor streams.</a:t>
            </a:r>
          </a:p>
          <a:p>
            <a:pPr lvl="1"/>
            <a:r>
              <a:rPr lang="en-IN" b="1" dirty="0"/>
              <a:t>Page Blob:</a:t>
            </a:r>
            <a:r>
              <a:rPr lang="en-IN" dirty="0"/>
              <a:t> VM disks, high-performance random-access storage.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Data Lake Storage Gen2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on top of Blob Storage with hierarchical namespace.</a:t>
            </a:r>
          </a:p>
          <a:p>
            <a:r>
              <a:t>Optimized for big data analytics workloads.</a:t>
            </a:r>
          </a:p>
          <a:p>
            <a:r>
              <a:t>Supports ACLs for fine-grained security.</a:t>
            </a:r>
          </a:p>
          <a:p>
            <a:r>
              <a:t>Enables directory and folder structure like file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Containers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Create a Storage Account (Gen2 recommended).</a:t>
            </a:r>
          </a:p>
          <a:p>
            <a:r>
              <a:t>Step 2: Create a Container in Blob Storage.</a:t>
            </a:r>
          </a:p>
          <a:p>
            <a:r>
              <a:t>Step 3: Use ADLS hierarchical namespace to create folder structures.</a:t>
            </a:r>
          </a:p>
          <a:p>
            <a:r>
              <a:t>Step 4: Upload and manage data through Portal, CLI, or SDKs.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Storage &amp; Queue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5999"/>
            <a:ext cx="7290055" cy="4731027"/>
          </a:xfrm>
        </p:spPr>
        <p:txBody>
          <a:bodyPr>
            <a:normAutofit/>
          </a:bodyPr>
          <a:lstStyle/>
          <a:p>
            <a:r>
              <a:rPr dirty="0"/>
              <a:t>Table Storage: NoSQL key-attribute store, highly scalable.</a:t>
            </a:r>
            <a:endParaRPr lang="en-US" dirty="0"/>
          </a:p>
          <a:p>
            <a:r>
              <a:rPr lang="en-IN" b="1" dirty="0"/>
              <a:t>Purpose:</a:t>
            </a:r>
            <a:r>
              <a:rPr lang="en-IN" dirty="0"/>
              <a:t> Stores structured data for fast retrieval.</a:t>
            </a:r>
            <a:endParaRPr lang="en-US" dirty="0"/>
          </a:p>
          <a:p>
            <a:r>
              <a:rPr lang="en-US" b="1" dirty="0"/>
              <a:t>Use Cases:</a:t>
            </a:r>
            <a:endParaRPr lang="en-US" dirty="0"/>
          </a:p>
          <a:p>
            <a:r>
              <a:rPr lang="en-US" dirty="0"/>
              <a:t>Storing metadata for files.</a:t>
            </a:r>
          </a:p>
          <a:p>
            <a:r>
              <a:rPr lang="en-US" dirty="0"/>
              <a:t>Session storage for web apps.</a:t>
            </a:r>
          </a:p>
          <a:p>
            <a:r>
              <a:rPr lang="en-US" dirty="0"/>
              <a:t>Lightweight database scenarios.</a:t>
            </a:r>
            <a:endParaRPr dirty="0"/>
          </a:p>
          <a:p>
            <a:r>
              <a:rPr dirty="0"/>
              <a:t>Queue Storage: Reliable message queuing for async workflows.</a:t>
            </a:r>
            <a:endParaRPr lang="en-US" dirty="0"/>
          </a:p>
          <a:p>
            <a:r>
              <a:rPr lang="en-IN" b="1" dirty="0"/>
              <a:t>Purpose:</a:t>
            </a:r>
            <a:r>
              <a:rPr lang="en-IN" dirty="0"/>
              <a:t> Decouples application components; supports producer-consumer scenarios</a:t>
            </a:r>
          </a:p>
          <a:p>
            <a:r>
              <a:rPr lang="en-US" dirty="0"/>
              <a:t>Use Cases: Sending messages between microservices. Processing jobs asynchronously (e.g., image processing pipeline).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Fully managed file shares in the cloud.</a:t>
            </a:r>
          </a:p>
          <a:p>
            <a:r>
              <a:rPr dirty="0"/>
              <a:t>Supports SMB</a:t>
            </a:r>
            <a:r>
              <a:rPr lang="en-US" dirty="0"/>
              <a:t>(</a:t>
            </a:r>
            <a:r>
              <a:rPr lang="en-IN" dirty="0"/>
              <a:t>Server Message Block</a:t>
            </a:r>
            <a:r>
              <a:rPr lang="en-US" dirty="0"/>
              <a:t>)</a:t>
            </a:r>
            <a:r>
              <a:rPr dirty="0"/>
              <a:t> protocol for Windows/Linux.</a:t>
            </a:r>
          </a:p>
          <a:p>
            <a:r>
              <a:rPr dirty="0"/>
              <a:t>NFS</a:t>
            </a:r>
            <a:r>
              <a:rPr lang="en-US" dirty="0"/>
              <a:t>(</a:t>
            </a:r>
            <a:r>
              <a:rPr lang="en-IN" dirty="0"/>
              <a:t>Network File System</a:t>
            </a:r>
            <a:r>
              <a:rPr lang="en-US" dirty="0"/>
              <a:t>)</a:t>
            </a:r>
            <a:r>
              <a:rPr dirty="0"/>
              <a:t> protocol support for Linux workloads.</a:t>
            </a:r>
          </a:p>
          <a:p>
            <a:r>
              <a:rPr dirty="0"/>
              <a:t>Can be mounted concurrently by cloud/on-premises machines.</a:t>
            </a:r>
            <a:endParaRPr lang="en-US" dirty="0"/>
          </a:p>
          <a:p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AD552-BB62-C9D4-CB2F-1AE7D82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5" y="4297680"/>
            <a:ext cx="81057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Shared Key: Full account access with keys.</a:t>
            </a:r>
          </a:p>
          <a:p>
            <a:r>
              <a:rPr dirty="0"/>
              <a:t>SAS</a:t>
            </a:r>
            <a:r>
              <a:rPr lang="en-US" dirty="0"/>
              <a:t>(</a:t>
            </a:r>
            <a:r>
              <a:rPr lang="en-IN" dirty="0"/>
              <a:t>Shared Access Signature</a:t>
            </a:r>
            <a:r>
              <a:rPr lang="en-US" dirty="0"/>
              <a:t>)</a:t>
            </a:r>
            <a:r>
              <a:rPr dirty="0"/>
              <a:t> Tokens: Granular, time-limited access to resources.</a:t>
            </a:r>
          </a:p>
          <a:p>
            <a:r>
              <a:rPr dirty="0"/>
              <a:t>Azure AD Integration: Identity-based access for users and apps.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808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Integral</vt:lpstr>
      <vt:lpstr>Azure Storage Services Deep Dive</vt:lpstr>
      <vt:lpstr>Azure Storage Account Types</vt:lpstr>
      <vt:lpstr>PowerPoint Presentation</vt:lpstr>
      <vt:lpstr>Blob Storage: Concepts</vt:lpstr>
      <vt:lpstr>Azure Data Lake Storage Gen2</vt:lpstr>
      <vt:lpstr>Creating Containers and Folders</vt:lpstr>
      <vt:lpstr>Table Storage &amp; Queue Storage</vt:lpstr>
      <vt:lpstr>Azure Files</vt:lpstr>
      <vt:lpstr>Authentication &amp; Authorization</vt:lpstr>
      <vt:lpstr>RBAC Roles for Storage</vt:lpstr>
      <vt:lpstr>Lifecycle Management &amp; Cost Optimization</vt:lpstr>
      <vt:lpstr>Data Redundancy Options</vt:lpstr>
      <vt:lpstr>Monitoring Storage</vt:lpstr>
      <vt:lpstr>Integration with Analytics 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11</cp:revision>
  <dcterms:created xsi:type="dcterms:W3CDTF">2013-01-27T09:14:16Z</dcterms:created>
  <dcterms:modified xsi:type="dcterms:W3CDTF">2025-09-09T11:02:49Z</dcterms:modified>
  <cp:category/>
</cp:coreProperties>
</file>