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180" y="-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2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7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Data Factory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ETL vs ELT, Components,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Activity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Core activity for data movement</a:t>
            </a:r>
          </a:p>
          <a:p>
            <a:r>
              <a:t>Supports wide range of sources and sinks</a:t>
            </a:r>
          </a:p>
          <a:p>
            <a:r>
              <a:t>Configurable mappings between source and target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Monitor Hub provides pipeline run history</a:t>
            </a:r>
          </a:p>
          <a:p>
            <a:r>
              <a:t>Success, failure, and duration tracking</a:t>
            </a:r>
          </a:p>
          <a:p>
            <a:r>
              <a:t>Detailed activity-level logs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Retry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Retry policies for transient failures</a:t>
            </a:r>
            <a:endParaRPr lang="en-US" dirty="0"/>
          </a:p>
          <a:p>
            <a:pPr lvl="1"/>
            <a:r>
              <a:rPr lang="en-IN" dirty="0"/>
              <a:t>Copy activity retries 3 times (30 sec interval).</a:t>
            </a:r>
            <a:endParaRPr dirty="0"/>
          </a:p>
          <a:p>
            <a:r>
              <a:rPr dirty="0"/>
              <a:t>Custom error handling with conditional activities</a:t>
            </a:r>
            <a:endParaRPr lang="en-US" dirty="0"/>
          </a:p>
          <a:p>
            <a:pPr lvl="1"/>
            <a:r>
              <a:rPr lang="en-IN" dirty="0"/>
              <a:t>If Copy still fails, run "Log Failure" activity that inserts a row into SQL Error Log table.</a:t>
            </a:r>
            <a:endParaRPr dirty="0"/>
          </a:p>
          <a:p>
            <a:r>
              <a:rPr dirty="0"/>
              <a:t>Alerts and notifications via Azure Monitor</a:t>
            </a:r>
            <a:endParaRPr lang="en-US" dirty="0"/>
          </a:p>
          <a:p>
            <a:pPr lvl="1"/>
            <a:r>
              <a:rPr lang="en-IN" dirty="0"/>
              <a:t>If any pipeline fails, send Teams + Email notification to support team.</a:t>
            </a:r>
            <a:endParaRPr lang="en-US" dirty="0"/>
          </a:p>
          <a:p>
            <a:r>
              <a:rPr lang="en-IN" dirty="0"/>
              <a:t>Pipeline runs every hour, copies data from SQL → ADLS.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Pricing &amp; 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Pay-as-you-go pricing</a:t>
            </a:r>
          </a:p>
          <a:p>
            <a:r>
              <a:t>Charges based on pipeline orchestration and data movement</a:t>
            </a:r>
          </a:p>
          <a:p>
            <a:r>
              <a:t>Consider Integration Runtime costs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Source-to-Target Mapping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Map source fields to target fields</a:t>
            </a:r>
          </a:p>
          <a:p>
            <a:r>
              <a:t>Schema drift handling for flexible ingestion</a:t>
            </a:r>
          </a:p>
          <a:p>
            <a:r>
              <a:t>Visual mapping in ADF data 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Azure Data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Cloud-based data integration service</a:t>
            </a:r>
          </a:p>
          <a:p>
            <a:r>
              <a:t>Orchestrates and automates data movement &amp; transformation</a:t>
            </a:r>
          </a:p>
          <a:p>
            <a:r>
              <a:t>Supports both ETL (Extract-Transform-Load) and ELT (Extract-Load-Transform)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vs ELT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ETL: Transform before loading into target</a:t>
            </a:r>
          </a:p>
          <a:p>
            <a:r>
              <a:t>ELT: Load raw data first, then transform in target system</a:t>
            </a:r>
          </a:p>
          <a:p>
            <a:r>
              <a:t>ADF supports both depending on 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8DBB-63BD-2C1E-D936-2CDB7A97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vs ELT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0C6E08-AE06-FFEA-D858-B6B1E948F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483270"/>
              </p:ext>
            </p:extLst>
          </p:nvPr>
        </p:nvGraphicFramePr>
        <p:xfrm>
          <a:off x="768350" y="2186609"/>
          <a:ext cx="7289799" cy="4086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2594927692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65057823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669807104"/>
                    </a:ext>
                  </a:extLst>
                </a:gridCol>
              </a:tblGrid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ETL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0585986"/>
                  </a:ext>
                </a:extLst>
              </a:tr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Transform 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Outside warehouse (ETL tool)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Inside warehouse/data lake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4182758"/>
                  </a:ext>
                </a:extLst>
              </a:tr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Latency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Slower (transform before load)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Faster (load first, transform later)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525164"/>
                  </a:ext>
                </a:extLst>
              </a:tr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Storage Cost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Usually less (only clean data stored)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Higher (stores both raw + processed)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0338962"/>
                  </a:ext>
                </a:extLst>
              </a:tr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Flexibility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Limited (fixed schema upfront)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 (raw + multiple transformed views)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989887"/>
                  </a:ext>
                </a:extLst>
              </a:tr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Tools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SSIS, Informatica, ADF Mapping Data Flow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Azure Synapse, Snowflake, Databricks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5700771"/>
                  </a:ext>
                </a:extLst>
              </a:tr>
              <a:tr h="583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Best For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On-prem, legacy DW, strict compliance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Cloud DW, Big Data, streaming use cases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536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1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Linked Services – connection information for data sources</a:t>
            </a:r>
          </a:p>
          <a:p>
            <a:r>
              <a:rPr dirty="0"/>
              <a:t>Datasets – data structures within data stores</a:t>
            </a:r>
          </a:p>
          <a:p>
            <a:r>
              <a:rPr dirty="0"/>
              <a:t>Pipelines – logical grouping of activities</a:t>
            </a:r>
          </a:p>
          <a:p>
            <a:r>
              <a:rPr dirty="0"/>
              <a:t>Activities – steps inside a pipeline</a:t>
            </a:r>
          </a:p>
          <a:p>
            <a:r>
              <a:rPr dirty="0"/>
              <a:t>Triggers – schedule or event-based execution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Runtimes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Azure-hosted IR: Fully managed, auto-scaled, no infra management</a:t>
            </a:r>
          </a:p>
          <a:p>
            <a:r>
              <a:rPr dirty="0"/>
              <a:t>Self-hosted IR: On-premises or private network integration</a:t>
            </a:r>
          </a:p>
          <a:p>
            <a:r>
              <a:rPr dirty="0"/>
              <a:t>Used for hybrid data movement scenarios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8435-88E7-DD88-CE20-FD0265CB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IR vs Self hosted IR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1AFB4-369B-2ACE-A43B-06D1E3BF8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138786"/>
              </p:ext>
            </p:extLst>
          </p:nvPr>
        </p:nvGraphicFramePr>
        <p:xfrm>
          <a:off x="768350" y="2156791"/>
          <a:ext cx="7289799" cy="4343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3374419092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106053615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174677821"/>
                    </a:ext>
                  </a:extLst>
                </a:gridCol>
              </a:tblGrid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Azure IR (Auto-Resolve)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Self-Hosted IR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5578783"/>
                  </a:ext>
                </a:extLst>
              </a:tr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Microsoft-managed, cloud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Your VM/server (on-prem or Azure VM)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99048175"/>
                  </a:ext>
                </a:extLst>
              </a:tr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Infra Management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None (serverless)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You manage VM, patching, availability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5863587"/>
                  </a:ext>
                </a:extLst>
              </a:tr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Cloud-to-cloud data sources only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Both cloud + on-prem/private network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19667971"/>
                  </a:ext>
                </a:extLst>
              </a:tr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Scaling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Auto-scale, elastic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Manual (add more nodes for high load)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7421365"/>
                  </a:ext>
                </a:extLst>
              </a:tr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Startup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5–10 mins for Mapping Data Flows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Instant (no Spark cluster spin-up)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275687"/>
                  </a:ext>
                </a:extLst>
              </a:tr>
              <a:tr h="484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Cost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Pay for activity runtime (DIUs, clusters)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Pay for your VM + ADF pipeline runtime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474185"/>
                  </a:ext>
                </a:extLst>
              </a:tr>
              <a:tr h="9510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Best Use Case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Pure cloud ETL/ELT, big data flows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Hybrid integration, small/latency-sensitive loads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655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4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&amp; Configuring Linked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Common sources: ADLS, Azure SQL DB, Blob Storage</a:t>
            </a:r>
          </a:p>
          <a:p>
            <a:r>
              <a:t>Linked Services hold credentials and connection strings</a:t>
            </a:r>
          </a:p>
          <a:p>
            <a:r>
              <a:t>Securely connect using Key Vault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Structured data: tables, files with schema</a:t>
            </a:r>
          </a:p>
          <a:p>
            <a:r>
              <a:t>Semi-structured data: JSON, CSV, Parquet</a:t>
            </a:r>
          </a:p>
          <a:p>
            <a:r>
              <a:t>Datasets reference data within Linked Services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252</TotalTime>
  <Words>565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Integral</vt:lpstr>
      <vt:lpstr>Azure Data Factory Overview</vt:lpstr>
      <vt:lpstr>Overview of Azure Data Factory</vt:lpstr>
      <vt:lpstr>ETL vs ELT in ADF</vt:lpstr>
      <vt:lpstr>ETL vs ELT</vt:lpstr>
      <vt:lpstr>ADF Components</vt:lpstr>
      <vt:lpstr>Integration Runtimes</vt:lpstr>
      <vt:lpstr>Azure IR vs Self hosted IR</vt:lpstr>
      <vt:lpstr>Creating &amp; Configuring Linked Services</vt:lpstr>
      <vt:lpstr>Dataset Creation</vt:lpstr>
      <vt:lpstr>Copy Activity Basics</vt:lpstr>
      <vt:lpstr>Monitoring in ADF</vt:lpstr>
      <vt:lpstr>Error Handling &amp; Retry Policies</vt:lpstr>
      <vt:lpstr>ADF Pricing &amp; Cost Estimation</vt:lpstr>
      <vt:lpstr>Source-to-Target Mapping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6</cp:revision>
  <dcterms:created xsi:type="dcterms:W3CDTF">2013-01-27T09:14:16Z</dcterms:created>
  <dcterms:modified xsi:type="dcterms:W3CDTF">2025-09-10T10:32:48Z</dcterms:modified>
  <cp:category/>
</cp:coreProperties>
</file>