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0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994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85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255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19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4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0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1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5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0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9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5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Dimensional Modeling Deep Dive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Grain, Schema Types, SCD, Keys &amp; Bus Matrix</a:t>
            </a:r>
          </a:p>
          <a:p>
            <a:r>
              <a:rPr dirty="0"/>
              <a:t>Presented by: </a:t>
            </a:r>
            <a:r>
              <a:rPr lang="en-US" dirty="0"/>
              <a:t>Vikash Verma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Surrogate-Key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Generate unique keys (ID, UUID).</a:t>
            </a:r>
          </a:p>
          <a:p>
            <a:r>
              <a:t>Tools: Python, SQL sequences.</a:t>
            </a:r>
          </a:p>
          <a:p>
            <a:r>
              <a:t>Consider concurrency and gaps.</a:t>
            </a:r>
          </a:p>
          <a:p>
            <a:r>
              <a:t>Example scripts in Python and SQL.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Declare grain clearly.</a:t>
            </a:r>
          </a:p>
          <a:p>
            <a:r>
              <a:t>Choose schema based on use-case.</a:t>
            </a:r>
          </a:p>
          <a:p>
            <a:r>
              <a:t>Use degenerate/junk dims wisely.</a:t>
            </a:r>
          </a:p>
          <a:p>
            <a:r>
              <a:t>SCD type based on history needs.</a:t>
            </a:r>
          </a:p>
          <a:p>
            <a:r>
              <a:t>Surrogate keys for internal linking.</a:t>
            </a:r>
          </a:p>
          <a:p>
            <a:r>
              <a:t>Bus Matrix ensures design consistency.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Declare Grain</a:t>
            </a:r>
          </a:p>
          <a:p>
            <a:r>
              <a:t>Star vs Snowflake vs Galaxy Schemas</a:t>
            </a:r>
          </a:p>
          <a:p>
            <a:r>
              <a:t>Degenerate &amp; Junk Dimensions</a:t>
            </a:r>
          </a:p>
          <a:p>
            <a:r>
              <a:t>Slowly Changing Dimensions (Types 0–6 &amp; Merges)</a:t>
            </a:r>
          </a:p>
          <a:p>
            <a:r>
              <a:t>Surrogate vs Natural Keys</a:t>
            </a:r>
          </a:p>
          <a:p>
            <a:r>
              <a:t>Bus Matrix Workshop</a:t>
            </a:r>
          </a:p>
          <a:p>
            <a:r>
              <a:t>Surrogate-Key Generator Script</a:t>
            </a:r>
          </a:p>
          <a:p>
            <a:r>
              <a:t>Q&amp;A / Workshop Activities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Declare Grain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Grain defines the level of detail in a fact table.</a:t>
            </a:r>
          </a:p>
          <a:p>
            <a:r>
              <a:t>Examples: Transaction-level, Daily snapshot.</a:t>
            </a:r>
          </a:p>
          <a:p>
            <a:r>
              <a:t>Impacts: Aggregation, Storage, Query Performance.</a:t>
            </a:r>
          </a:p>
          <a:p>
            <a:r>
              <a:t>Checklist: Atomic level? Aggregated?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Schema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Star: Central fact + denormalized dimensions.</a:t>
            </a:r>
          </a:p>
          <a:p>
            <a:r>
              <a:t>Snowflake: Normalized dimensions.</a:t>
            </a:r>
          </a:p>
          <a:p>
            <a:r>
              <a:t>Galaxy: Multiple facts sharing dimensions.</a:t>
            </a:r>
          </a:p>
          <a:p>
            <a:r>
              <a:t>Trade-offs: Simplicity vs Storage vs Query Complexity.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Degenerate &amp; Junk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Degenerate: Key in fact, no dimension table (e.g., invoice number).</a:t>
            </a:r>
          </a:p>
          <a:p>
            <a:r>
              <a:t>Junk: Misc. low-cardinality flags combined.</a:t>
            </a:r>
          </a:p>
          <a:p>
            <a:r>
              <a:t>Simplifies model, reduces clutter in fact.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Slowly Changing Dimensions (SCD)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Type 0: Retain original.</a:t>
            </a:r>
          </a:p>
          <a:p>
            <a:r>
              <a:t>Type 1: Overwrite with latest.</a:t>
            </a:r>
          </a:p>
          <a:p>
            <a:r>
              <a:t>Type 2: Add new row (history).</a:t>
            </a:r>
          </a:p>
          <a:p>
            <a:r>
              <a:t>Type 3: Add column (previous value).</a:t>
            </a:r>
          </a:p>
          <a:p>
            <a:r>
              <a:t>Type 4: Separate history table.</a:t>
            </a:r>
          </a:p>
          <a:p>
            <a:r>
              <a:t>Type 5 &amp; 6: Hybrid types.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SCD Merge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 MERGE to manage Type 2 changes.</a:t>
            </a:r>
          </a:p>
          <a:p>
            <a:r>
              <a:t>Handle inserts, updates, soft deletes.</a:t>
            </a:r>
          </a:p>
          <a:p>
            <a:r>
              <a:t>Track current row and version history.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Surrogate vs Natural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Natural: Business ID (e.g., SKU, SSN).</a:t>
            </a:r>
          </a:p>
          <a:p>
            <a:r>
              <a:t>Surrogate: System-generated ID.</a:t>
            </a:r>
          </a:p>
          <a:p>
            <a:r>
              <a:t>Pros &amp; Cons of both.</a:t>
            </a:r>
          </a:p>
          <a:p>
            <a:r>
              <a:t>Best Practice: Use surrogate internally, map to natural.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 Matrix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Identify conformed dimensions across facts.</a:t>
            </a:r>
          </a:p>
          <a:p>
            <a:r>
              <a:t>Rows = Fact tables, Columns = Dimensions.</a:t>
            </a:r>
          </a:p>
          <a:p>
            <a:r>
              <a:t>Check coverage and consistency.</a:t>
            </a:r>
          </a:p>
          <a:p>
            <a:r>
              <a:t>Interactive workshop activity.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375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Dimensional Modeling Deep Dive</vt:lpstr>
      <vt:lpstr>Agenda</vt:lpstr>
      <vt:lpstr>Declare Grain</vt:lpstr>
      <vt:lpstr>Schema Types</vt:lpstr>
      <vt:lpstr>Degenerate &amp; Junk Dimensions</vt:lpstr>
      <vt:lpstr>Slowly Changing Dimensions (SCD)</vt:lpstr>
      <vt:lpstr>SCD Merge Strategy</vt:lpstr>
      <vt:lpstr>Surrogate vs Natural Keys</vt:lpstr>
      <vt:lpstr>Bus Matrix Workshop</vt:lpstr>
      <vt:lpstr>Surrogate-Key Generator</vt:lpstr>
      <vt:lpstr>Summary &amp; Best Practices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3</cp:revision>
  <dcterms:created xsi:type="dcterms:W3CDTF">2013-01-27T09:14:16Z</dcterms:created>
  <dcterms:modified xsi:type="dcterms:W3CDTF">2025-07-21T22:45:04Z</dcterms:modified>
  <cp:category/>
</cp:coreProperties>
</file>