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69" r:id="rId5"/>
    <p:sldId id="261" r:id="rId6"/>
    <p:sldId id="262" r:id="rId7"/>
    <p:sldId id="263" r:id="rId8"/>
    <p:sldId id="264" r:id="rId9"/>
    <p:sldId id="265" r:id="rId10"/>
    <p:sldId id="266" r:id="rId11"/>
    <p:sldId id="268"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E498533-3F34-4A31-9CCD-1FC24573D87C}" type="datetimeFigureOut">
              <a:rPr lang="en-US" smtClean="0"/>
              <a:pPr/>
              <a:t>10/14/2021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65439BA-3167-4C39-86DC-99CF1F72A8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498533-3F34-4A31-9CCD-1FC24573D87C}"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439BA-3167-4C39-86DC-99CF1F72A8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498533-3F34-4A31-9CCD-1FC24573D87C}"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439BA-3167-4C39-86DC-99CF1F72A8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498533-3F34-4A31-9CCD-1FC24573D87C}"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439BA-3167-4C39-86DC-99CF1F72A83C}"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E498533-3F34-4A31-9CCD-1FC24573D87C}"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439BA-3167-4C39-86DC-99CF1F72A83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E498533-3F34-4A31-9CCD-1FC24573D87C}" type="datetimeFigureOut">
              <a:rPr lang="en-US" smtClean="0"/>
              <a:pPr/>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5439BA-3167-4C39-86DC-99CF1F72A83C}"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E498533-3F34-4A31-9CCD-1FC24573D87C}" type="datetimeFigureOut">
              <a:rPr lang="en-US" smtClean="0"/>
              <a:pPr/>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5439BA-3167-4C39-86DC-99CF1F72A8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498533-3F34-4A31-9CCD-1FC24573D87C}" type="datetimeFigureOut">
              <a:rPr lang="en-US" smtClean="0"/>
              <a:pPr/>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5439BA-3167-4C39-86DC-99CF1F72A83C}"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98533-3F34-4A31-9CCD-1FC24573D87C}" type="datetimeFigureOut">
              <a:rPr lang="en-US" smtClean="0"/>
              <a:pPr/>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5439BA-3167-4C39-86DC-99CF1F72A8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E498533-3F34-4A31-9CCD-1FC24573D87C}" type="datetimeFigureOut">
              <a:rPr lang="en-US" smtClean="0"/>
              <a:pPr/>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5439BA-3167-4C39-86DC-99CF1F72A8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E498533-3F34-4A31-9CCD-1FC24573D87C}" type="datetimeFigureOut">
              <a:rPr lang="en-US" smtClean="0"/>
              <a:pPr/>
              <a:t>10/14/2021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65439BA-3167-4C39-86DC-99CF1F72A83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E498533-3F34-4A31-9CCD-1FC24573D87C}" type="datetimeFigureOut">
              <a:rPr lang="en-US" smtClean="0"/>
              <a:pPr/>
              <a:t>10/14/2021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65439BA-3167-4C39-86DC-99CF1F72A8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4414" y="3357562"/>
            <a:ext cx="7472386" cy="2649729"/>
          </a:xfrm>
        </p:spPr>
        <p:txBody>
          <a:bodyPr/>
          <a:lstStyle/>
          <a:p>
            <a:pPr marL="109728" indent="0">
              <a:buNone/>
            </a:pPr>
            <a:r>
              <a:rPr lang="en-US" dirty="0">
                <a:latin typeface="Times New Roman" pitchFamily="18" charset="0"/>
                <a:cs typeface="Times New Roman" pitchFamily="18" charset="0"/>
              </a:rPr>
              <a:t>DONE BY                            Guided By</a:t>
            </a:r>
          </a:p>
          <a:p>
            <a:r>
              <a:rPr lang="en-US" sz="2000" dirty="0">
                <a:latin typeface="Times New Roman" pitchFamily="18" charset="0"/>
                <a:cs typeface="Times New Roman" pitchFamily="18" charset="0"/>
              </a:rPr>
              <a:t>Akshayaa .T                                         Mr. Santosh Mali</a:t>
            </a:r>
          </a:p>
          <a:p>
            <a:r>
              <a:rPr lang="en-US" sz="2000" dirty="0" err="1">
                <a:latin typeface="Times New Roman" pitchFamily="18" charset="0"/>
                <a:cs typeface="Times New Roman" pitchFamily="18" charset="0"/>
              </a:rPr>
              <a:t>Ahil</a:t>
            </a:r>
            <a:r>
              <a:rPr lang="en-US" sz="2000" dirty="0">
                <a:latin typeface="Times New Roman" pitchFamily="18" charset="0"/>
                <a:cs typeface="Times New Roman" pitchFamily="18" charset="0"/>
              </a:rPr>
              <a:t> .D</a:t>
            </a:r>
          </a:p>
          <a:p>
            <a:r>
              <a:rPr lang="en-US" sz="2000" dirty="0">
                <a:latin typeface="Times New Roman" pitchFamily="18" charset="0"/>
                <a:cs typeface="Times New Roman" pitchFamily="18" charset="0"/>
              </a:rPr>
              <a:t>Vivek .N.S</a:t>
            </a:r>
          </a:p>
        </p:txBody>
      </p:sp>
      <p:sp>
        <p:nvSpPr>
          <p:cNvPr id="3" name="Title 2"/>
          <p:cNvSpPr>
            <a:spLocks noGrp="1"/>
          </p:cNvSpPr>
          <p:nvPr>
            <p:ph type="title"/>
          </p:nvPr>
        </p:nvSpPr>
        <p:spPr>
          <a:xfrm>
            <a:off x="1214414" y="274638"/>
            <a:ext cx="7472386" cy="2868610"/>
          </a:xfrm>
        </p:spPr>
        <p:txBody>
          <a:bodyPr/>
          <a:lstStyle/>
          <a:p>
            <a:r>
              <a:rPr lang="en-US" dirty="0"/>
              <a:t>  </a:t>
            </a:r>
            <a:r>
              <a:rPr lang="en-US" dirty="0">
                <a:latin typeface="Times New Roman" pitchFamily="18" charset="0"/>
                <a:cs typeface="Times New Roman" pitchFamily="18" charset="0"/>
              </a:rPr>
              <a:t>PROJECT PRESENTATION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BATCH-5864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latin typeface="Times New Roman" pitchFamily="18" charset="0"/>
                <a:cs typeface="Times New Roman" pitchFamily="18" charset="0"/>
              </a:rPr>
              <a:t>Here, we add the toll free number and the mail id for the users to get help for their need.</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Hereby, they can contact the organization for further help.</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We use &lt;h1&gt; tag for contact and support and &lt;h2&gt; tag for the enrolment location details .</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Add &lt;p&gt; tag for some additional line of information.</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a:latin typeface="Times New Roman" pitchFamily="18" charset="0"/>
                <a:cs typeface="Times New Roman" pitchFamily="18" charset="0"/>
              </a:rPr>
              <a:t>CONTACT</a:t>
            </a:r>
            <a:br>
              <a:rPr lang="en-US" sz="3200" dirty="0">
                <a:latin typeface="Times New Roman" pitchFamily="18" charset="0"/>
                <a:cs typeface="Times New Roman" pitchFamily="18" charset="0"/>
              </a:rPr>
            </a:br>
            <a:r>
              <a:rPr lang="en-US" sz="2000" b="0" dirty="0">
                <a:latin typeface="Times New Roman" pitchFamily="18" charset="0"/>
                <a:cs typeface="Times New Roman" pitchFamily="18" charset="0"/>
              </a:rPr>
              <a:t>                                                                                                       -VIVEK.N.S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latin typeface="Times New Roman" pitchFamily="18" charset="0"/>
                <a:cs typeface="Times New Roman" pitchFamily="18" charset="0"/>
              </a:rPr>
              <a:t>This project is all about to give identity of the people all around India who register with their proper details.</a:t>
            </a:r>
          </a:p>
          <a:p>
            <a:pPr marL="109728"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After validating their details,  Unique ID is generated and password is also provided for login purpose.</a:t>
            </a:r>
          </a:p>
          <a:p>
            <a:pPr marL="109728" indent="0">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For that, we use HTML,CSS,JAVASCRIPT to build this frontend page of this website.</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dirty="0"/>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png"/>
          <p:cNvPicPr>
            <a:picLocks noGrp="1" noChangeAspect="1"/>
          </p:cNvPicPr>
          <p:nvPr>
            <p:ph idx="1"/>
          </p:nvPr>
        </p:nvPicPr>
        <p:blipFill>
          <a:blip r:embed="rId2"/>
          <a:stretch>
            <a:fillRect/>
          </a:stretch>
        </p:blipFill>
        <p:spPr>
          <a:xfrm>
            <a:off x="1447800" y="1961039"/>
            <a:ext cx="6248400" cy="3566160"/>
          </a:xfrm>
        </p:spPr>
      </p:pic>
      <p:sp>
        <p:nvSpPr>
          <p:cNvPr id="3" name="Title 2"/>
          <p:cNvSpPr>
            <a:spLocks noGrp="1"/>
          </p:cNvSpPr>
          <p:nvPr>
            <p:ph type="title"/>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Unique</a:t>
            </a:r>
            <a:r>
              <a:rPr lang="en-US" dirty="0"/>
              <a:t> ID</a:t>
            </a:r>
          </a:p>
        </p:txBody>
      </p:sp>
      <p:sp>
        <p:nvSpPr>
          <p:cNvPr id="3" name="Subtitle 2"/>
          <p:cNvSpPr>
            <a:spLocks noGrp="1"/>
          </p:cNvSpPr>
          <p:nvPr>
            <p:ph type="subTitle" idx="1"/>
          </p:nvPr>
        </p:nvSpPr>
        <p:spPr>
          <a:xfrm>
            <a:off x="642910" y="3500438"/>
            <a:ext cx="7786742" cy="928694"/>
          </a:xfrm>
        </p:spPr>
        <p:txBody>
          <a:bodyPr>
            <a:normAutofit/>
          </a:bodyPr>
          <a:lstStyle/>
          <a:p>
            <a:r>
              <a:rPr lang="en-US"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HOME PAGE/LOGIN PAGE</a:t>
            </a:r>
          </a:p>
          <a:p>
            <a:r>
              <a:rPr lang="en-US" dirty="0">
                <a:latin typeface="Times New Roman" pitchFamily="18" charset="0"/>
                <a:cs typeface="Times New Roman" pitchFamily="18" charset="0"/>
              </a:rPr>
              <a:t>PERSONAL DETAILS</a:t>
            </a:r>
          </a:p>
          <a:p>
            <a:r>
              <a:rPr lang="en-US" dirty="0">
                <a:latin typeface="Times New Roman" pitchFamily="18" charset="0"/>
                <a:cs typeface="Times New Roman" pitchFamily="18" charset="0"/>
              </a:rPr>
              <a:t>REGISTRATION FORM</a:t>
            </a:r>
          </a:p>
          <a:p>
            <a:r>
              <a:rPr lang="en-US" dirty="0">
                <a:latin typeface="Times New Roman" pitchFamily="18" charset="0"/>
                <a:cs typeface="Times New Roman" pitchFamily="18" charset="0"/>
              </a:rPr>
              <a:t>GET ID PAGE</a:t>
            </a:r>
          </a:p>
          <a:p>
            <a:r>
              <a:rPr lang="en-US" dirty="0">
                <a:latin typeface="Times New Roman" pitchFamily="18" charset="0"/>
                <a:cs typeface="Times New Roman" pitchFamily="18" charset="0"/>
              </a:rPr>
              <a:t>ABOUT US</a:t>
            </a:r>
          </a:p>
          <a:p>
            <a:r>
              <a:rPr lang="en-US" dirty="0">
                <a:latin typeface="Times New Roman" pitchFamily="18" charset="0"/>
                <a:cs typeface="Times New Roman" pitchFamily="18" charset="0"/>
              </a:rPr>
              <a:t>CONTACT</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t>                 </a:t>
            </a:r>
            <a:r>
              <a:rPr lang="en-US" dirty="0">
                <a:latin typeface="Times New Roman" pitchFamily="18" charset="0"/>
                <a:cs typeface="Times New Roman" pitchFamily="18" charset="0"/>
              </a:rPr>
              <a:t>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Times New Roman" pitchFamily="18" charset="0"/>
                <a:cs typeface="Times New Roman" pitchFamily="18" charset="0"/>
              </a:rPr>
              <a:t>Unique id system provides single source offline/online identity verification across the country for the residents. Once residents enroll, they can use their unique id number to authenticate and establish their identity multiple times using electronic means or through offline verification, as the case may be.</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It eliminates the hassle of repeatedly providing supporting identity documents each time a resident wishes to access services, benefits or subsidies. Since unique id is universal identity accepted across the whole country, the unique id system enables mobility to millions of people who migrate from one part of the country to another by providing a portable proof of identity that can be verified through unique id authentication on-line anytime, anywhere.</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endParaRPr lang="en-US" sz="1800" dirty="0"/>
          </a:p>
        </p:txBody>
      </p:sp>
      <p:sp>
        <p:nvSpPr>
          <p:cNvPr id="3" name="Title 2"/>
          <p:cNvSpPr>
            <a:spLocks noGrp="1"/>
          </p:cNvSpPr>
          <p:nvPr>
            <p:ph type="title"/>
          </p:nvPr>
        </p:nvSpPr>
        <p:spPr/>
        <p:txBody>
          <a:bodyPr>
            <a:normAutofit/>
          </a:bodyPr>
          <a:lstStyle/>
          <a:p>
            <a:r>
              <a:rPr lang="en-US" sz="3200" dirty="0" smtClean="0"/>
              <a:t>INTRODUCTION</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800" dirty="0">
                <a:latin typeface="Times New Roman" pitchFamily="18" charset="0"/>
                <a:cs typeface="Times New Roman" pitchFamily="18" charset="0"/>
              </a:rPr>
              <a:t>In home page, we use three div tag and in that one is to navigate the home, about us and contact and second tag is for page logo. We use &lt;</a:t>
            </a:r>
            <a:r>
              <a:rPr lang="en-US" sz="1800" dirty="0" err="1">
                <a:latin typeface="Times New Roman" pitchFamily="18" charset="0"/>
                <a:cs typeface="Times New Roman" pitchFamily="18" charset="0"/>
              </a:rPr>
              <a:t>img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src</a:t>
            </a:r>
            <a:r>
              <a:rPr lang="en-US" sz="1800" dirty="0">
                <a:latin typeface="Times New Roman" pitchFamily="18" charset="0"/>
                <a:cs typeface="Times New Roman" pitchFamily="18" charset="0"/>
              </a:rPr>
              <a:t>&gt;tag to insert the logo image.</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We use label, input for the user id and password and input button for the login. Validate the given user id and password with the help of java script .To validate we call function , in that function validation occurs.</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In validation, if condition id used to validate the given element whether it is right or wrong.</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In registration button, the button is linked with  registration.html file ,if you’re a  new person to create an account then you have to click register button.</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Both inline and external CSS is used in this page.</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a:xfrm>
            <a:off x="428596" y="285728"/>
            <a:ext cx="8715404" cy="1082660"/>
          </a:xfrm>
        </p:spPr>
        <p:txBody>
          <a:bodyPr>
            <a:normAutofit/>
          </a:bodyPr>
          <a:lstStyle/>
          <a:p>
            <a:r>
              <a:rPr lang="en-US" sz="3200" dirty="0">
                <a:latin typeface="Times New Roman" pitchFamily="18" charset="0"/>
                <a:cs typeface="Times New Roman" pitchFamily="18" charset="0"/>
              </a:rPr>
              <a:t>HOME PAGE/LOGIN PAGE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                                                                   </a:t>
            </a:r>
            <a:r>
              <a:rPr lang="en-US" sz="2000" b="0" dirty="0">
                <a:latin typeface="Times New Roman" pitchFamily="18" charset="0"/>
                <a:cs typeface="Times New Roman" pitchFamily="18" charset="0"/>
              </a:rPr>
              <a:t>-AHIL 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Times New Roman" pitchFamily="18" charset="0"/>
                <a:cs typeface="Times New Roman" pitchFamily="18" charset="0"/>
              </a:rPr>
              <a:t>Here, we use two div tag</a:t>
            </a: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and also classes for that for the cascading style sheets to improve the page design.</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To align the given details, we use table method and then after displaying the given details we have to logout, for that we use input type button to value logout at center using center tag.</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We use &lt;h1&gt; tag for “Your Details” and alignment is center.</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In head tag, external file of cascading style sheets is linked with link tag.</a:t>
            </a:r>
          </a:p>
          <a:p>
            <a:endParaRPr lang="en-US" sz="18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a:latin typeface="Times New Roman" pitchFamily="18" charset="0"/>
                <a:cs typeface="Times New Roman" pitchFamily="18" charset="0"/>
              </a:rPr>
              <a:t>PERSONAL</a:t>
            </a:r>
            <a:r>
              <a:rPr lang="en-US" sz="3600" dirty="0">
                <a:latin typeface="Times New Roman" pitchFamily="18" charset="0"/>
                <a:cs typeface="Times New Roman" pitchFamily="18" charset="0"/>
              </a:rPr>
              <a:t> </a:t>
            </a:r>
            <a:r>
              <a:rPr lang="en-US" sz="3200" dirty="0">
                <a:latin typeface="Times New Roman" pitchFamily="18" charset="0"/>
                <a:cs typeface="Times New Roman" pitchFamily="18" charset="0"/>
              </a:rPr>
              <a:t>DETAILS      </a:t>
            </a:r>
            <a:br>
              <a:rPr lang="en-US" sz="3200" dirty="0">
                <a:latin typeface="Times New Roman" pitchFamily="18" charset="0"/>
                <a:cs typeface="Times New Roman" pitchFamily="18" charset="0"/>
              </a:rPr>
            </a:br>
            <a:r>
              <a:rPr lang="en-US" sz="3200" b="0" dirty="0">
                <a:latin typeface="Times New Roman" pitchFamily="18" charset="0"/>
                <a:cs typeface="Times New Roman" pitchFamily="18" charset="0"/>
              </a:rPr>
              <a:t>                                                                 </a:t>
            </a:r>
            <a:r>
              <a:rPr lang="en-US" sz="2700" b="0" dirty="0">
                <a:latin typeface="Times New Roman" pitchFamily="18" charset="0"/>
                <a:cs typeface="Times New Roman" pitchFamily="18" charset="0"/>
              </a:rPr>
              <a:t>-</a:t>
            </a:r>
            <a:r>
              <a:rPr lang="en-US" sz="2000" b="0" dirty="0">
                <a:latin typeface="Times New Roman" pitchFamily="18" charset="0"/>
                <a:cs typeface="Times New Roman" pitchFamily="18" charset="0"/>
              </a:rPr>
              <a:t>AHIL 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latin typeface="Times New Roman" pitchFamily="18" charset="0"/>
                <a:cs typeface="Times New Roman" pitchFamily="18" charset="0"/>
              </a:rPr>
              <a:t>In head tag, we link both the CSS file and the JavaScript file for the style and validation.</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In registration process, form is used to get the details of the user. We use drop down box and radio button for the some of the details and inline CSS is also used.</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On submit button, onclick event is used to validate the form, validation occurs at the separate file called registration.js.</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In validation, we declare the variable names and use if condition to check whether the given input is correct.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After validating the form, Unique ID is generated in another page.</a:t>
            </a:r>
          </a:p>
        </p:txBody>
      </p:sp>
      <p:sp>
        <p:nvSpPr>
          <p:cNvPr id="3" name="Title 2"/>
          <p:cNvSpPr>
            <a:spLocks noGrp="1"/>
          </p:cNvSpPr>
          <p:nvPr>
            <p:ph type="title"/>
          </p:nvPr>
        </p:nvSpPr>
        <p:spPr/>
        <p:txBody>
          <a:bodyPr>
            <a:normAutofit fontScale="90000"/>
          </a:bodyPr>
          <a:lstStyle/>
          <a:p>
            <a:r>
              <a:rPr lang="en-US" sz="3200" dirty="0">
                <a:latin typeface="Times New Roman" pitchFamily="18" charset="0"/>
                <a:cs typeface="Times New Roman" pitchFamily="18" charset="0"/>
              </a:rPr>
              <a:t>REGISTRATION</a:t>
            </a:r>
            <a:r>
              <a:rPr lang="en-US" dirty="0">
                <a:latin typeface="Times New Roman" pitchFamily="18" charset="0"/>
                <a:cs typeface="Times New Roman" pitchFamily="18" charset="0"/>
              </a:rPr>
              <a:t> </a:t>
            </a:r>
            <a:r>
              <a:rPr lang="en-US" sz="3200" dirty="0">
                <a:latin typeface="Times New Roman" pitchFamily="18" charset="0"/>
                <a:cs typeface="Times New Roman" pitchFamily="18" charset="0"/>
              </a:rPr>
              <a:t>FORM</a:t>
            </a:r>
            <a:br>
              <a:rPr lang="en-US" sz="3200" dirty="0">
                <a:latin typeface="Times New Roman" pitchFamily="18" charset="0"/>
                <a:cs typeface="Times New Roman" pitchFamily="18" charset="0"/>
              </a:rPr>
            </a:br>
            <a:r>
              <a:rPr lang="en-US" sz="3200" b="0" dirty="0">
                <a:latin typeface="Times New Roman" pitchFamily="18" charset="0"/>
                <a:cs typeface="Times New Roman" pitchFamily="18" charset="0"/>
              </a:rPr>
              <a:t>                                                                     -</a:t>
            </a:r>
            <a:r>
              <a:rPr lang="en-US" sz="2000" b="0" dirty="0">
                <a:latin typeface="Times New Roman" pitchFamily="18" charset="0"/>
                <a:cs typeface="Times New Roman" pitchFamily="18" charset="0"/>
              </a:rPr>
              <a:t>AKSHAYAA.T</a:t>
            </a:r>
            <a:endParaRPr lang="en-US" sz="3200" b="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latin typeface="Times New Roman" pitchFamily="18" charset="0"/>
                <a:cs typeface="Times New Roman" pitchFamily="18" charset="0"/>
              </a:rPr>
              <a:t>In this page ,we get our user id and password with that users are able to login and view their details at any time and for further update.</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Here, we use &lt;a&gt; tag to home page, by click on that user can go to the home page to check whether the user id and password is working .</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We use external CSS file to design this page.</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&lt;h1&gt; tag is used to show the acknowledgement message.</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200" dirty="0">
                <a:latin typeface="Times New Roman" pitchFamily="18" charset="0"/>
                <a:cs typeface="Times New Roman" pitchFamily="18" charset="0"/>
              </a:rPr>
              <a:t>GET ID PAGE</a:t>
            </a:r>
            <a:br>
              <a:rPr lang="en-US" sz="3200" dirty="0">
                <a:latin typeface="Times New Roman" pitchFamily="18" charset="0"/>
                <a:cs typeface="Times New Roman" pitchFamily="18" charset="0"/>
              </a:rPr>
            </a:br>
            <a:r>
              <a:rPr lang="en-US" sz="2200" dirty="0">
                <a:latin typeface="Times New Roman" pitchFamily="18" charset="0"/>
                <a:cs typeface="Times New Roman" pitchFamily="18" charset="0"/>
              </a:rPr>
              <a:t>                                                                                       </a:t>
            </a:r>
            <a:r>
              <a:rPr lang="en-US" sz="2200" b="0" dirty="0">
                <a:latin typeface="Times New Roman" pitchFamily="18" charset="0"/>
                <a:cs typeface="Times New Roman" pitchFamily="18" charset="0"/>
              </a:rPr>
              <a:t>-AKSHAYAA.T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latin typeface="Times New Roman" pitchFamily="18" charset="0"/>
                <a:cs typeface="Times New Roman" pitchFamily="18" charset="0"/>
              </a:rPr>
              <a:t>This page is to display the information about them and reason of creating the unique id and when it started all about that.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We use &lt;P&gt; tag for insert all those information in one div tag and use external CSS file to give general structure.</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External file linked in the head tag.</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We use another div tag for the home page, about us and contact whole through the project.</a:t>
            </a:r>
          </a:p>
        </p:txBody>
      </p:sp>
      <p:sp>
        <p:nvSpPr>
          <p:cNvPr id="3" name="Title 2"/>
          <p:cNvSpPr>
            <a:spLocks noGrp="1"/>
          </p:cNvSpPr>
          <p:nvPr>
            <p:ph type="title"/>
          </p:nvPr>
        </p:nvSpPr>
        <p:spPr/>
        <p:txBody>
          <a:bodyPr>
            <a:normAutofit/>
          </a:bodyPr>
          <a:lstStyle/>
          <a:p>
            <a:r>
              <a:rPr lang="en-US" sz="3200" dirty="0">
                <a:latin typeface="Times New Roman" pitchFamily="18" charset="0"/>
                <a:cs typeface="Times New Roman" pitchFamily="18" charset="0"/>
              </a:rPr>
              <a:t>ABOUT US</a:t>
            </a:r>
            <a:br>
              <a:rPr lang="en-US" sz="3200" dirty="0">
                <a:latin typeface="Times New Roman" pitchFamily="18" charset="0"/>
                <a:cs typeface="Times New Roman" pitchFamily="18" charset="0"/>
              </a:rPr>
            </a:br>
            <a:r>
              <a:rPr lang="en-US" sz="2200" b="0" dirty="0">
                <a:latin typeface="Times New Roman" pitchFamily="18" charset="0"/>
                <a:cs typeface="Times New Roman" pitchFamily="18" charset="0"/>
              </a:rPr>
              <a:t>                                                                                          -VIVEK.N.S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1377</TotalTime>
  <Words>810</Words>
  <Application>Microsoft Office PowerPoint</Application>
  <PresentationFormat>On-screen Show (4:3)</PresentationFormat>
  <Paragraphs>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  PROJECT PRESENTATION              BATCH-5864</vt:lpstr>
      <vt:lpstr>Unique ID</vt:lpstr>
      <vt:lpstr>                 CONTENT</vt:lpstr>
      <vt:lpstr>INTRODUCTION</vt:lpstr>
      <vt:lpstr>HOME PAGE/LOGIN PAGE                                                                          -AHIL D</vt:lpstr>
      <vt:lpstr>PERSONAL DETAILS                                                                        -AHIL D</vt:lpstr>
      <vt:lpstr>REGISTRATION FORM                                                                      -AKSHAYAA.T</vt:lpstr>
      <vt:lpstr>GET ID PAGE                                                                                        -AKSHAYAA.T</vt:lpstr>
      <vt:lpstr>ABOUT US                                                                                           -VIVEK.N.S</vt:lpstr>
      <vt:lpstr>CONTACT                                                                                                        -VIVEK.N.S</vt:lpstr>
      <vt:lpstr>CONCLUSION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BATCH-5864</dc:title>
  <dc:creator>ACER</dc:creator>
  <cp:lastModifiedBy>ACER</cp:lastModifiedBy>
  <cp:revision>84</cp:revision>
  <dcterms:created xsi:type="dcterms:W3CDTF">2021-10-10T14:34:01Z</dcterms:created>
  <dcterms:modified xsi:type="dcterms:W3CDTF">2021-10-15T04:37:18Z</dcterms:modified>
</cp:coreProperties>
</file>