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1641" r:id="rId5"/>
    <p:sldId id="1652" r:id="rId6"/>
    <p:sldId id="1653" r:id="rId7"/>
    <p:sldId id="1646" r:id="rId8"/>
    <p:sldId id="1660" r:id="rId9"/>
    <p:sldId id="1671" r:id="rId10"/>
    <p:sldId id="1659" r:id="rId11"/>
    <p:sldId id="1655" r:id="rId12"/>
    <p:sldId id="256" r:id="rId13"/>
    <p:sldId id="268" r:id="rId14"/>
    <p:sldId id="261" r:id="rId15"/>
    <p:sldId id="2147376939" r:id="rId16"/>
    <p:sldId id="269" r:id="rId17"/>
    <p:sldId id="265" r:id="rId18"/>
    <p:sldId id="2147376940" r:id="rId19"/>
    <p:sldId id="267" r:id="rId20"/>
    <p:sldId id="270" r:id="rId21"/>
    <p:sldId id="263" r:id="rId22"/>
    <p:sldId id="1670" r:id="rId23"/>
    <p:sldId id="1665" r:id="rId24"/>
    <p:sldId id="1669" r:id="rId25"/>
    <p:sldId id="1668" r:id="rId26"/>
    <p:sldId id="1666" r:id="rId27"/>
    <p:sldId id="307" r:id="rId28"/>
    <p:sldId id="1647" r:id="rId29"/>
    <p:sldId id="1648" r:id="rId30"/>
    <p:sldId id="1649" r:id="rId31"/>
    <p:sldId id="1651" r:id="rId32"/>
    <p:sldId id="1661" r:id="rId33"/>
    <p:sldId id="1662" r:id="rId34"/>
    <p:sldId id="1663" r:id="rId35"/>
    <p:sldId id="1650" r:id="rId36"/>
    <p:sldId id="1664" r:id="rId37"/>
    <p:sldId id="2147376941" r:id="rId38"/>
    <p:sldId id="164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7AABE85-9492-418B-BE14-81F9EF41DF9A}">
          <p14:sldIdLst>
            <p14:sldId id="1641"/>
            <p14:sldId id="1652"/>
            <p14:sldId id="1653"/>
          </p14:sldIdLst>
        </p14:section>
        <p14:section name="Consumers" id="{30CB45F6-8110-47EE-B65E-F09B143F3F8E}">
          <p14:sldIdLst>
            <p14:sldId id="1646"/>
            <p14:sldId id="1660"/>
            <p14:sldId id="1671"/>
            <p14:sldId id="1659"/>
            <p14:sldId id="1655"/>
          </p14:sldIdLst>
        </p14:section>
        <p14:section name="Future, New Pod and Existing" id="{FB09717B-FD41-47EA-91A1-35B582577DDA}">
          <p14:sldIdLst>
            <p14:sldId id="256"/>
            <p14:sldId id="268"/>
            <p14:sldId id="261"/>
            <p14:sldId id="2147376939"/>
            <p14:sldId id="269"/>
          </p14:sldIdLst>
        </p14:section>
        <p14:section name="Conversion and Reactivation" id="{CFE33A62-C1E9-4CA1-B410-06A2A275D0E7}">
          <p14:sldIdLst>
            <p14:sldId id="265"/>
            <p14:sldId id="2147376940"/>
            <p14:sldId id="267"/>
            <p14:sldId id="270"/>
          </p14:sldIdLst>
        </p14:section>
        <p14:section name="Home Decor Home" id="{E0A4C94F-29CC-4F66-9FD0-EAF9267C356E}">
          <p14:sldIdLst>
            <p14:sldId id="263"/>
            <p14:sldId id="1670"/>
            <p14:sldId id="1665"/>
            <p14:sldId id="1669"/>
            <p14:sldId id="1668"/>
            <p14:sldId id="1666"/>
          </p14:sldIdLst>
        </p14:section>
        <p14:section name="Others Pods under THD + MS" id="{782ECD00-4C2B-45ED-9294-FB46A030B586}">
          <p14:sldIdLst>
            <p14:sldId id="307"/>
            <p14:sldId id="1647"/>
            <p14:sldId id="1648"/>
            <p14:sldId id="1649"/>
            <p14:sldId id="1651"/>
            <p14:sldId id="1661"/>
            <p14:sldId id="1662"/>
            <p14:sldId id="1663"/>
            <p14:sldId id="1650"/>
            <p14:sldId id="1664"/>
            <p14:sldId id="2147376941"/>
            <p14:sldId id="164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 Sagar Balaji" initials="ESB" lastIdx="1" clrIdx="0">
    <p:extLst>
      <p:ext uri="{19B8F6BF-5375-455C-9EA6-DF929625EA0E}">
        <p15:presenceInfo xmlns:p15="http://schemas.microsoft.com/office/powerpoint/2012/main" userId="S::Sagar.Balaji@mu-sigma.com::8870d5be-37df-4915-97b9-90b7ba21d8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0B0A3"/>
    <a:srgbClr val="003B3A"/>
    <a:srgbClr val="005151"/>
    <a:srgbClr val="00ACA8"/>
    <a:srgbClr val="E2E2C0"/>
    <a:srgbClr val="000000"/>
    <a:srgbClr val="00386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89B8F-AC79-4FB2-A97A-1FFDDFCA788F}" v="3" dt="2025-08-19T14:08:53.756"/>
    <p1510:client id="{88A6D313-F5AA-D202-C1E2-1FEFAAECC2F5}" v="24" dt="2025-08-19T14:05:16.1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7" autoAdjust="0"/>
    <p:restoredTop sz="94660"/>
  </p:normalViewPr>
  <p:slideViewPr>
    <p:cSldViewPr snapToGrid="0">
      <p:cViewPr varScale="1">
        <p:scale>
          <a:sx n="83" d="100"/>
          <a:sy n="83" d="100"/>
        </p:scale>
        <p:origin x="543"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akula Vvivek Ssai" userId="01c48fae-b80b-4ef8-a6ee-3ee2afb8d55f" providerId="ADAL" clId="{47289B8F-AC79-4FB2-A97A-1FFDDFCA788F}"/>
    <pc:docChg chg="custSel addSld delSld modSld modSection">
      <pc:chgData name="Prabhakula Vvivek Ssai" userId="01c48fae-b80b-4ef8-a6ee-3ee2afb8d55f" providerId="ADAL" clId="{47289B8F-AC79-4FB2-A97A-1FFDDFCA788F}" dt="2025-08-19T14:09:04.505" v="94" actId="1038"/>
      <pc:docMkLst>
        <pc:docMk/>
      </pc:docMkLst>
      <pc:sldChg chg="modSp mod">
        <pc:chgData name="Prabhakula Vvivek Ssai" userId="01c48fae-b80b-4ef8-a6ee-3ee2afb8d55f" providerId="ADAL" clId="{47289B8F-AC79-4FB2-A97A-1FFDDFCA788F}" dt="2025-08-19T14:07:24.758" v="67" actId="207"/>
        <pc:sldMkLst>
          <pc:docMk/>
          <pc:sldMk cId="948372656" sldId="1664"/>
        </pc:sldMkLst>
        <pc:spChg chg="mod">
          <ac:chgData name="Prabhakula Vvivek Ssai" userId="01c48fae-b80b-4ef8-a6ee-3ee2afb8d55f" providerId="ADAL" clId="{47289B8F-AC79-4FB2-A97A-1FFDDFCA788F}" dt="2025-08-19T14:07:24.758" v="67" actId="207"/>
          <ac:spMkLst>
            <pc:docMk/>
            <pc:sldMk cId="948372656" sldId="1664"/>
            <ac:spMk id="6" creationId="{481D87BF-E6AE-FFEF-473F-F22018387097}"/>
          </ac:spMkLst>
        </pc:spChg>
      </pc:sldChg>
      <pc:sldChg chg="addSp delSp modSp del mod">
        <pc:chgData name="Prabhakula Vvivek Ssai" userId="01c48fae-b80b-4ef8-a6ee-3ee2afb8d55f" providerId="ADAL" clId="{47289B8F-AC79-4FB2-A97A-1FFDDFCA788F}" dt="2025-08-19T14:07:51.340" v="68" actId="2696"/>
        <pc:sldMkLst>
          <pc:docMk/>
          <pc:sldMk cId="2452412621" sldId="2147376941"/>
        </pc:sldMkLst>
        <pc:spChg chg="add mod">
          <ac:chgData name="Prabhakula Vvivek Ssai" userId="01c48fae-b80b-4ef8-a6ee-3ee2afb8d55f" providerId="ADAL" clId="{47289B8F-AC79-4FB2-A97A-1FFDDFCA788F}" dt="2025-08-19T14:07:11.911" v="66" actId="1036"/>
          <ac:spMkLst>
            <pc:docMk/>
            <pc:sldMk cId="2452412621" sldId="2147376941"/>
            <ac:spMk id="2" creationId="{DD65C39E-EF6D-CEBE-0EC3-D84129206BF7}"/>
          </ac:spMkLst>
        </pc:spChg>
        <pc:picChg chg="del">
          <ac:chgData name="Prabhakula Vvivek Ssai" userId="01c48fae-b80b-4ef8-a6ee-3ee2afb8d55f" providerId="ADAL" clId="{47289B8F-AC79-4FB2-A97A-1FFDDFCA788F}" dt="2025-08-19T14:06:26.126" v="0" actId="478"/>
          <ac:picMkLst>
            <pc:docMk/>
            <pc:sldMk cId="2452412621" sldId="2147376941"/>
            <ac:picMk id="4" creationId="{C0D03A74-B42E-416C-6B0E-6C4AA8AC8486}"/>
          </ac:picMkLst>
        </pc:picChg>
      </pc:sldChg>
      <pc:sldChg chg="addSp delSp modSp add mod">
        <pc:chgData name="Prabhakula Vvivek Ssai" userId="01c48fae-b80b-4ef8-a6ee-3ee2afb8d55f" providerId="ADAL" clId="{47289B8F-AC79-4FB2-A97A-1FFDDFCA788F}" dt="2025-08-19T14:09:04.505" v="94" actId="1038"/>
        <pc:sldMkLst>
          <pc:docMk/>
          <pc:sldMk cId="2733282343" sldId="2147376941"/>
        </pc:sldMkLst>
        <pc:spChg chg="add mod">
          <ac:chgData name="Prabhakula Vvivek Ssai" userId="01c48fae-b80b-4ef8-a6ee-3ee2afb8d55f" providerId="ADAL" clId="{47289B8F-AC79-4FB2-A97A-1FFDDFCA788F}" dt="2025-08-19T14:09:04.505" v="94" actId="1038"/>
          <ac:spMkLst>
            <pc:docMk/>
            <pc:sldMk cId="2733282343" sldId="2147376941"/>
            <ac:spMk id="2" creationId="{963B669B-04CD-9C9D-782E-0A688982D090}"/>
          </ac:spMkLst>
        </pc:spChg>
        <pc:spChg chg="del">
          <ac:chgData name="Prabhakula Vvivek Ssai" userId="01c48fae-b80b-4ef8-a6ee-3ee2afb8d55f" providerId="ADAL" clId="{47289B8F-AC79-4FB2-A97A-1FFDDFCA788F}" dt="2025-08-19T14:08:21.686" v="76" actId="478"/>
          <ac:spMkLst>
            <pc:docMk/>
            <pc:sldMk cId="2733282343" sldId="2147376941"/>
            <ac:spMk id="3" creationId="{C67715FF-48BA-9A82-C262-A5F7C06944A5}"/>
          </ac:spMkLst>
        </pc:spChg>
        <pc:spChg chg="del">
          <ac:chgData name="Prabhakula Vvivek Ssai" userId="01c48fae-b80b-4ef8-a6ee-3ee2afb8d55f" providerId="ADAL" clId="{47289B8F-AC79-4FB2-A97A-1FFDDFCA788F}" dt="2025-08-19T14:08:04.107" v="70" actId="478"/>
          <ac:spMkLst>
            <pc:docMk/>
            <pc:sldMk cId="2733282343" sldId="2147376941"/>
            <ac:spMk id="4" creationId="{A8E70C58-9FB4-0C5C-5AC0-DBFBFF3FF05B}"/>
          </ac:spMkLst>
        </pc:spChg>
        <pc:spChg chg="del">
          <ac:chgData name="Prabhakula Vvivek Ssai" userId="01c48fae-b80b-4ef8-a6ee-3ee2afb8d55f" providerId="ADAL" clId="{47289B8F-AC79-4FB2-A97A-1FFDDFCA788F}" dt="2025-08-19T14:08:07.844" v="71" actId="478"/>
          <ac:spMkLst>
            <pc:docMk/>
            <pc:sldMk cId="2733282343" sldId="2147376941"/>
            <ac:spMk id="6" creationId="{31299546-22CF-66AA-0ABF-3410DF55AAD1}"/>
          </ac:spMkLst>
        </pc:spChg>
        <pc:spChg chg="mod">
          <ac:chgData name="Prabhakula Vvivek Ssai" userId="01c48fae-b80b-4ef8-a6ee-3ee2afb8d55f" providerId="ADAL" clId="{47289B8F-AC79-4FB2-A97A-1FFDDFCA788F}" dt="2025-08-19T14:08:43.304" v="83" actId="14100"/>
          <ac:spMkLst>
            <pc:docMk/>
            <pc:sldMk cId="2733282343" sldId="2147376941"/>
            <ac:spMk id="8" creationId="{0593AD8C-D5AB-6005-FA97-E533C28A0E25}"/>
          </ac:spMkLst>
        </pc:spChg>
        <pc:spChg chg="del">
          <ac:chgData name="Prabhakula Vvivek Ssai" userId="01c48fae-b80b-4ef8-a6ee-3ee2afb8d55f" providerId="ADAL" clId="{47289B8F-AC79-4FB2-A97A-1FFDDFCA788F}" dt="2025-08-19T14:08:20.149" v="75" actId="478"/>
          <ac:spMkLst>
            <pc:docMk/>
            <pc:sldMk cId="2733282343" sldId="2147376941"/>
            <ac:spMk id="10" creationId="{36F1F183-3FE9-6185-0A79-DB231DD8C948}"/>
          </ac:spMkLst>
        </pc:spChg>
        <pc:picChg chg="del">
          <ac:chgData name="Prabhakula Vvivek Ssai" userId="01c48fae-b80b-4ef8-a6ee-3ee2afb8d55f" providerId="ADAL" clId="{47289B8F-AC79-4FB2-A97A-1FFDDFCA788F}" dt="2025-08-19T14:08:27.828" v="78" actId="478"/>
          <ac:picMkLst>
            <pc:docMk/>
            <pc:sldMk cId="2733282343" sldId="2147376941"/>
            <ac:picMk id="9" creationId="{44273416-1127-06F6-072E-73B9A2B2AD70}"/>
          </ac:picMkLst>
        </pc:picChg>
        <pc:picChg chg="del">
          <ac:chgData name="Prabhakula Vvivek Ssai" userId="01c48fae-b80b-4ef8-a6ee-3ee2afb8d55f" providerId="ADAL" clId="{47289B8F-AC79-4FB2-A97A-1FFDDFCA788F}" dt="2025-08-19T14:08:10.236" v="72" actId="478"/>
          <ac:picMkLst>
            <pc:docMk/>
            <pc:sldMk cId="2733282343" sldId="2147376941"/>
            <ac:picMk id="12" creationId="{7ECE7B7F-67A5-9A42-E6BD-20B412F62EAC}"/>
          </ac:picMkLst>
        </pc:picChg>
        <pc:picChg chg="del">
          <ac:chgData name="Prabhakula Vvivek Ssai" userId="01c48fae-b80b-4ef8-a6ee-3ee2afb8d55f" providerId="ADAL" clId="{47289B8F-AC79-4FB2-A97A-1FFDDFCA788F}" dt="2025-08-19T14:08:31.002" v="79" actId="478"/>
          <ac:picMkLst>
            <pc:docMk/>
            <pc:sldMk cId="2733282343" sldId="2147376941"/>
            <ac:picMk id="13" creationId="{830F0817-9304-16FC-5C7B-78A3E9CC5C8C}"/>
          </ac:picMkLst>
        </pc:picChg>
        <pc:picChg chg="del">
          <ac:chgData name="Prabhakula Vvivek Ssai" userId="01c48fae-b80b-4ef8-a6ee-3ee2afb8d55f" providerId="ADAL" clId="{47289B8F-AC79-4FB2-A97A-1FFDDFCA788F}" dt="2025-08-19T14:08:32.891" v="80" actId="478"/>
          <ac:picMkLst>
            <pc:docMk/>
            <pc:sldMk cId="2733282343" sldId="2147376941"/>
            <ac:picMk id="1028" creationId="{456D1FD9-7D59-1166-16AB-A0BFD63A3590}"/>
          </ac:picMkLst>
        </pc:picChg>
      </pc:sldChg>
      <pc:sldChg chg="add del setBg">
        <pc:chgData name="Prabhakula Vvivek Ssai" userId="01c48fae-b80b-4ef8-a6ee-3ee2afb8d55f" providerId="ADAL" clId="{47289B8F-AC79-4FB2-A97A-1FFDDFCA788F}" dt="2025-08-19T14:08:56.106" v="86" actId="47"/>
        <pc:sldMkLst>
          <pc:docMk/>
          <pc:sldMk cId="1379361561" sldId="2147376942"/>
        </pc:sldMkLst>
      </pc:sldChg>
    </pc:docChg>
  </pc:docChgLst>
  <pc:docChgLst>
    <pc:chgData name="Prabhakula Vvivek Ssai" userId="S::prabhakula.v@mu-sigma.com::01c48fae-b80b-4ef8-a6ee-3ee2afb8d55f" providerId="AD" clId="Web-{88A6D313-F5AA-D202-C1E2-1FEFAAECC2F5}"/>
    <pc:docChg chg="addSld delSld modSld modSection">
      <pc:chgData name="Prabhakula Vvivek Ssai" userId="S::prabhakula.v@mu-sigma.com::01c48fae-b80b-4ef8-a6ee-3ee2afb8d55f" providerId="AD" clId="Web-{88A6D313-F5AA-D202-C1E2-1FEFAAECC2F5}" dt="2025-08-19T14:05:16.138" v="22"/>
      <pc:docMkLst>
        <pc:docMk/>
      </pc:docMkLst>
      <pc:sldChg chg="modSp">
        <pc:chgData name="Prabhakula Vvivek Ssai" userId="S::prabhakula.v@mu-sigma.com::01c48fae-b80b-4ef8-a6ee-3ee2afb8d55f" providerId="AD" clId="Web-{88A6D313-F5AA-D202-C1E2-1FEFAAECC2F5}" dt="2025-08-19T14:02:25.557" v="16" actId="20577"/>
        <pc:sldMkLst>
          <pc:docMk/>
          <pc:sldMk cId="1845672789" sldId="1641"/>
        </pc:sldMkLst>
        <pc:spChg chg="mod">
          <ac:chgData name="Prabhakula Vvivek Ssai" userId="S::prabhakula.v@mu-sigma.com::01c48fae-b80b-4ef8-a6ee-3ee2afb8d55f" providerId="AD" clId="Web-{88A6D313-F5AA-D202-C1E2-1FEFAAECC2F5}" dt="2025-08-19T14:02:25.557" v="16" actId="20577"/>
          <ac:spMkLst>
            <pc:docMk/>
            <pc:sldMk cId="1845672789" sldId="1641"/>
            <ac:spMk id="5" creationId="{C7D351A1-1CCA-4347-AE4B-70A3B025C52E}"/>
          </ac:spMkLst>
        </pc:spChg>
      </pc:sldChg>
      <pc:sldChg chg="del">
        <pc:chgData name="Prabhakula Vvivek Ssai" userId="S::prabhakula.v@mu-sigma.com::01c48fae-b80b-4ef8-a6ee-3ee2afb8d55f" providerId="AD" clId="Web-{88A6D313-F5AA-D202-C1E2-1FEFAAECC2F5}" dt="2025-08-19T14:02:28.604" v="17"/>
        <pc:sldMkLst>
          <pc:docMk/>
          <pc:sldMk cId="923779860" sldId="2147376941"/>
        </pc:sldMkLst>
      </pc:sldChg>
      <pc:sldChg chg="add mod setBg">
        <pc:chgData name="Prabhakula Vvivek Ssai" userId="S::prabhakula.v@mu-sigma.com::01c48fae-b80b-4ef8-a6ee-3ee2afb8d55f" providerId="AD" clId="Web-{88A6D313-F5AA-D202-C1E2-1FEFAAECC2F5}" dt="2025-08-19T14:05:16.138" v="22"/>
        <pc:sldMkLst>
          <pc:docMk/>
          <pc:sldMk cId="2452412621" sldId="2147376941"/>
        </pc:sldMkLst>
      </pc:sldChg>
    </pc:docChg>
  </pc:docChgLst>
  <pc:docChgLst>
    <pc:chgData name="Prabhakula Vvivek Ssai" userId="01c48fae-b80b-4ef8-a6ee-3ee2afb8d55f" providerId="ADAL" clId="{4E5FA761-1675-4B25-BCCB-A687070A6212}"/>
    <pc:docChg chg="undo redo custSel addSld delSld modSld sldOrd modMainMaster addSection delSection modSection">
      <pc:chgData name="Prabhakula Vvivek Ssai" userId="01c48fae-b80b-4ef8-a6ee-3ee2afb8d55f" providerId="ADAL" clId="{4E5FA761-1675-4B25-BCCB-A687070A6212}" dt="2025-08-04T09:31:49.556" v="14643" actId="11529"/>
      <pc:docMkLst>
        <pc:docMk/>
      </pc:docMkLst>
      <pc:sldChg chg="addSp delSp modSp add mod">
        <pc:chgData name="Prabhakula Vvivek Ssai" userId="01c48fae-b80b-4ef8-a6ee-3ee2afb8d55f" providerId="ADAL" clId="{4E5FA761-1675-4B25-BCCB-A687070A6212}" dt="2025-07-15T08:11:29.335" v="13583" actId="1076"/>
        <pc:sldMkLst>
          <pc:docMk/>
          <pc:sldMk cId="379657063" sldId="256"/>
        </pc:sldMkLst>
      </pc:sldChg>
      <pc:sldChg chg="addSp delSp modSp add mod ord">
        <pc:chgData name="Prabhakula Vvivek Ssai" userId="01c48fae-b80b-4ef8-a6ee-3ee2afb8d55f" providerId="ADAL" clId="{4E5FA761-1675-4B25-BCCB-A687070A6212}" dt="2025-07-15T09:36:22.828" v="13896" actId="21"/>
        <pc:sldMkLst>
          <pc:docMk/>
          <pc:sldMk cId="701768848" sldId="261"/>
        </pc:sldMkLst>
      </pc:sldChg>
      <pc:sldChg chg="addSp delSp modSp add mod">
        <pc:chgData name="Prabhakula Vvivek Ssai" userId="01c48fae-b80b-4ef8-a6ee-3ee2afb8d55f" providerId="ADAL" clId="{4E5FA761-1675-4B25-BCCB-A687070A6212}" dt="2025-07-15T10:19:10.685" v="14376" actId="20577"/>
        <pc:sldMkLst>
          <pc:docMk/>
          <pc:sldMk cId="4253181374" sldId="263"/>
        </pc:sldMkLst>
      </pc:sldChg>
      <pc:sldChg chg="addSp delSp modSp add mod">
        <pc:chgData name="Prabhakula Vvivek Ssai" userId="01c48fae-b80b-4ef8-a6ee-3ee2afb8d55f" providerId="ADAL" clId="{4E5FA761-1675-4B25-BCCB-A687070A6212}" dt="2025-07-14T13:22:10.210" v="13312" actId="20577"/>
        <pc:sldMkLst>
          <pc:docMk/>
          <pc:sldMk cId="1717048201" sldId="265"/>
        </pc:sldMkLst>
      </pc:sldChg>
      <pc:sldChg chg="modSp add mod">
        <pc:chgData name="Prabhakula Vvivek Ssai" userId="01c48fae-b80b-4ef8-a6ee-3ee2afb8d55f" providerId="ADAL" clId="{4E5FA761-1675-4B25-BCCB-A687070A6212}" dt="2025-07-14T09:38:01.995" v="12736" actId="20577"/>
        <pc:sldMkLst>
          <pc:docMk/>
          <pc:sldMk cId="1902482561" sldId="267"/>
        </pc:sldMkLst>
      </pc:sldChg>
      <pc:sldChg chg="addSp delSp modSp add mod">
        <pc:chgData name="Prabhakula Vvivek Ssai" userId="01c48fae-b80b-4ef8-a6ee-3ee2afb8d55f" providerId="ADAL" clId="{4E5FA761-1675-4B25-BCCB-A687070A6212}" dt="2025-07-14T07:06:53.058" v="12229" actId="20577"/>
        <pc:sldMkLst>
          <pc:docMk/>
          <pc:sldMk cId="1014685317" sldId="268"/>
        </pc:sldMkLst>
      </pc:sldChg>
      <pc:sldChg chg="addSp delSp modSp add mod modShow">
        <pc:chgData name="Prabhakula Vvivek Ssai" userId="01c48fae-b80b-4ef8-a6ee-3ee2afb8d55f" providerId="ADAL" clId="{4E5FA761-1675-4B25-BCCB-A687070A6212}" dt="2025-07-15T10:37:27.656" v="14639" actId="20577"/>
        <pc:sldMkLst>
          <pc:docMk/>
          <pc:sldMk cId="2960912049" sldId="269"/>
        </pc:sldMkLst>
      </pc:sldChg>
      <pc:sldChg chg="addSp modSp add mod ord">
        <pc:chgData name="Prabhakula Vvivek Ssai" userId="01c48fae-b80b-4ef8-a6ee-3ee2afb8d55f" providerId="ADAL" clId="{4E5FA761-1675-4B25-BCCB-A687070A6212}" dt="2025-07-15T12:09:27.345" v="14640" actId="207"/>
        <pc:sldMkLst>
          <pc:docMk/>
          <pc:sldMk cId="2771768375" sldId="270"/>
        </pc:sldMkLst>
      </pc:sldChg>
      <pc:sldChg chg="modSp mod">
        <pc:chgData name="Prabhakula Vvivek Ssai" userId="01c48fae-b80b-4ef8-a6ee-3ee2afb8d55f" providerId="ADAL" clId="{4E5FA761-1675-4B25-BCCB-A687070A6212}" dt="2025-06-18T13:55:40.345" v="28" actId="20577"/>
        <pc:sldMkLst>
          <pc:docMk/>
          <pc:sldMk cId="4260561069" sldId="307"/>
        </pc:sldMkLst>
      </pc:sldChg>
      <pc:sldChg chg="ord">
        <pc:chgData name="Prabhakula Vvivek Ssai" userId="01c48fae-b80b-4ef8-a6ee-3ee2afb8d55f" providerId="ADAL" clId="{4E5FA761-1675-4B25-BCCB-A687070A6212}" dt="2025-07-09T10:32:00.896" v="6828"/>
        <pc:sldMkLst>
          <pc:docMk/>
          <pc:sldMk cId="1845672789" sldId="1641"/>
        </pc:sldMkLst>
      </pc:sldChg>
      <pc:sldChg chg="mod modShow">
        <pc:chgData name="Prabhakula Vvivek Ssai" userId="01c48fae-b80b-4ef8-a6ee-3ee2afb8d55f" providerId="ADAL" clId="{4E5FA761-1675-4B25-BCCB-A687070A6212}" dt="2025-07-14T07:00:00.854" v="12190" actId="729"/>
        <pc:sldMkLst>
          <pc:docMk/>
          <pc:sldMk cId="2119682952" sldId="1642"/>
        </pc:sldMkLst>
      </pc:sldChg>
      <pc:sldChg chg="modSp mod ord">
        <pc:chgData name="Prabhakula Vvivek Ssai" userId="01c48fae-b80b-4ef8-a6ee-3ee2afb8d55f" providerId="ADAL" clId="{4E5FA761-1675-4B25-BCCB-A687070A6212}" dt="2025-07-10T12:00:39.973" v="9825" actId="207"/>
        <pc:sldMkLst>
          <pc:docMk/>
          <pc:sldMk cId="3900150386" sldId="1646"/>
        </pc:sldMkLst>
      </pc:sldChg>
      <pc:sldChg chg="modSp mod">
        <pc:chgData name="Prabhakula Vvivek Ssai" userId="01c48fae-b80b-4ef8-a6ee-3ee2afb8d55f" providerId="ADAL" clId="{4E5FA761-1675-4B25-BCCB-A687070A6212}" dt="2025-06-18T22:32:55.622" v="80" actId="20577"/>
        <pc:sldMkLst>
          <pc:docMk/>
          <pc:sldMk cId="3549625794" sldId="1647"/>
        </pc:sldMkLst>
      </pc:sldChg>
      <pc:sldChg chg="modSp mod">
        <pc:chgData name="Prabhakula Vvivek Ssai" userId="01c48fae-b80b-4ef8-a6ee-3ee2afb8d55f" providerId="ADAL" clId="{4E5FA761-1675-4B25-BCCB-A687070A6212}" dt="2025-06-18T22:33:48.675" v="100" actId="1036"/>
        <pc:sldMkLst>
          <pc:docMk/>
          <pc:sldMk cId="3454769919" sldId="1648"/>
        </pc:sldMkLst>
      </pc:sldChg>
      <pc:sldChg chg="modSp mod">
        <pc:chgData name="Prabhakula Vvivek Ssai" userId="01c48fae-b80b-4ef8-a6ee-3ee2afb8d55f" providerId="ADAL" clId="{4E5FA761-1675-4B25-BCCB-A687070A6212}" dt="2025-07-03T10:27:44.546" v="4883"/>
        <pc:sldMkLst>
          <pc:docMk/>
          <pc:sldMk cId="2417914401" sldId="1649"/>
        </pc:sldMkLst>
      </pc:sldChg>
      <pc:sldChg chg="addSp delSp modSp mod ord modShow">
        <pc:chgData name="Prabhakula Vvivek Ssai" userId="01c48fae-b80b-4ef8-a6ee-3ee2afb8d55f" providerId="ADAL" clId="{4E5FA761-1675-4B25-BCCB-A687070A6212}" dt="2025-07-03T11:16:47.875" v="5992" actId="20577"/>
        <pc:sldMkLst>
          <pc:docMk/>
          <pc:sldMk cId="1349995053" sldId="1650"/>
        </pc:sldMkLst>
      </pc:sldChg>
      <pc:sldChg chg="addSp modSp mod">
        <pc:chgData name="Prabhakula Vvivek Ssai" userId="01c48fae-b80b-4ef8-a6ee-3ee2afb8d55f" providerId="ADAL" clId="{4E5FA761-1675-4B25-BCCB-A687070A6212}" dt="2025-07-03T10:40:23.545" v="5146" actId="1037"/>
        <pc:sldMkLst>
          <pc:docMk/>
          <pc:sldMk cId="1442909842" sldId="1651"/>
        </pc:sldMkLst>
      </pc:sldChg>
      <pc:sldChg chg="addSp modSp mod">
        <pc:chgData name="Prabhakula Vvivek Ssai" userId="01c48fae-b80b-4ef8-a6ee-3ee2afb8d55f" providerId="ADAL" clId="{4E5FA761-1675-4B25-BCCB-A687070A6212}" dt="2025-06-20T07:09:32.154" v="1278" actId="1036"/>
        <pc:sldMkLst>
          <pc:docMk/>
          <pc:sldMk cId="1689911216" sldId="1652"/>
        </pc:sldMkLst>
      </pc:sldChg>
      <pc:sldChg chg="addSp modSp add mod">
        <pc:chgData name="Prabhakula Vvivek Ssai" userId="01c48fae-b80b-4ef8-a6ee-3ee2afb8d55f" providerId="ADAL" clId="{4E5FA761-1675-4B25-BCCB-A687070A6212}" dt="2025-07-14T07:05:29.587" v="12215" actId="1076"/>
        <pc:sldMkLst>
          <pc:docMk/>
          <pc:sldMk cId="473479078" sldId="1653"/>
        </pc:sldMkLst>
      </pc:sldChg>
      <pc:sldChg chg="new del">
        <pc:chgData name="Prabhakula Vvivek Ssai" userId="01c48fae-b80b-4ef8-a6ee-3ee2afb8d55f" providerId="ADAL" clId="{4E5FA761-1675-4B25-BCCB-A687070A6212}" dt="2025-06-20T06:43:57.501" v="172" actId="47"/>
        <pc:sldMkLst>
          <pc:docMk/>
          <pc:sldMk cId="3748339926" sldId="1653"/>
        </pc:sldMkLst>
      </pc:sldChg>
      <pc:sldChg chg="addSp delSp modSp new del mod modClrScheme chgLayout">
        <pc:chgData name="Prabhakula Vvivek Ssai" userId="01c48fae-b80b-4ef8-a6ee-3ee2afb8d55f" providerId="ADAL" clId="{4E5FA761-1675-4B25-BCCB-A687070A6212}" dt="2025-06-20T07:57:40.648" v="1846" actId="47"/>
        <pc:sldMkLst>
          <pc:docMk/>
          <pc:sldMk cId="2132462998" sldId="1654"/>
        </pc:sldMkLst>
      </pc:sldChg>
      <pc:sldChg chg="modSp add mod ord">
        <pc:chgData name="Prabhakula Vvivek Ssai" userId="01c48fae-b80b-4ef8-a6ee-3ee2afb8d55f" providerId="ADAL" clId="{4E5FA761-1675-4B25-BCCB-A687070A6212}" dt="2025-07-14T11:03:38.845" v="13259" actId="313"/>
        <pc:sldMkLst>
          <pc:docMk/>
          <pc:sldMk cId="2984459617" sldId="1655"/>
        </pc:sldMkLst>
      </pc:sldChg>
      <pc:sldChg chg="addSp delSp modSp new del mod ord modClrScheme chgLayout">
        <pc:chgData name="Prabhakula Vvivek Ssai" userId="01c48fae-b80b-4ef8-a6ee-3ee2afb8d55f" providerId="ADAL" clId="{4E5FA761-1675-4B25-BCCB-A687070A6212}" dt="2025-07-03T10:04:27.025" v="4582" actId="47"/>
        <pc:sldMkLst>
          <pc:docMk/>
          <pc:sldMk cId="508019929" sldId="1656"/>
        </pc:sldMkLst>
      </pc:sldChg>
      <pc:sldChg chg="addSp delSp modSp new del mod modClrScheme chgLayout">
        <pc:chgData name="Prabhakula Vvivek Ssai" userId="01c48fae-b80b-4ef8-a6ee-3ee2afb8d55f" providerId="ADAL" clId="{4E5FA761-1675-4B25-BCCB-A687070A6212}" dt="2025-06-20T08:00:21.821" v="1853" actId="47"/>
        <pc:sldMkLst>
          <pc:docMk/>
          <pc:sldMk cId="1568313347" sldId="1656"/>
        </pc:sldMkLst>
      </pc:sldChg>
      <pc:sldChg chg="modSp add del">
        <pc:chgData name="Prabhakula Vvivek Ssai" userId="01c48fae-b80b-4ef8-a6ee-3ee2afb8d55f" providerId="ADAL" clId="{4E5FA761-1675-4B25-BCCB-A687070A6212}" dt="2025-06-20T11:05:41.522" v="1944" actId="2696"/>
        <pc:sldMkLst>
          <pc:docMk/>
          <pc:sldMk cId="1009694285" sldId="1657"/>
        </pc:sldMkLst>
      </pc:sldChg>
      <pc:sldChg chg="addSp delSp modSp new del mod">
        <pc:chgData name="Prabhakula Vvivek Ssai" userId="01c48fae-b80b-4ef8-a6ee-3ee2afb8d55f" providerId="ADAL" clId="{4E5FA761-1675-4B25-BCCB-A687070A6212}" dt="2025-07-03T10:04:33.611" v="4583" actId="47"/>
        <pc:sldMkLst>
          <pc:docMk/>
          <pc:sldMk cId="3773627198" sldId="1657"/>
        </pc:sldMkLst>
      </pc:sldChg>
      <pc:sldChg chg="add del">
        <pc:chgData name="Prabhakula Vvivek Ssai" userId="01c48fae-b80b-4ef8-a6ee-3ee2afb8d55f" providerId="ADAL" clId="{4E5FA761-1675-4B25-BCCB-A687070A6212}" dt="2025-07-03T10:04:25.146" v="4581" actId="47"/>
        <pc:sldMkLst>
          <pc:docMk/>
          <pc:sldMk cId="2390398148" sldId="1658"/>
        </pc:sldMkLst>
      </pc:sldChg>
      <pc:sldChg chg="addSp modSp add mod">
        <pc:chgData name="Prabhakula Vvivek Ssai" userId="01c48fae-b80b-4ef8-a6ee-3ee2afb8d55f" providerId="ADAL" clId="{4E5FA761-1675-4B25-BCCB-A687070A6212}" dt="2025-07-14T11:02:14.892" v="13215" actId="313"/>
        <pc:sldMkLst>
          <pc:docMk/>
          <pc:sldMk cId="1726478561" sldId="1659"/>
        </pc:sldMkLst>
      </pc:sldChg>
      <pc:sldChg chg="addSp modSp add mod ord modShow">
        <pc:chgData name="Prabhakula Vvivek Ssai" userId="01c48fae-b80b-4ef8-a6ee-3ee2afb8d55f" providerId="ADAL" clId="{4E5FA761-1675-4B25-BCCB-A687070A6212}" dt="2025-07-14T06:53:47.209" v="12176" actId="729"/>
        <pc:sldMkLst>
          <pc:docMk/>
          <pc:sldMk cId="2240800234" sldId="1660"/>
        </pc:sldMkLst>
      </pc:sldChg>
      <pc:sldChg chg="modSp add mod modShow">
        <pc:chgData name="Prabhakula Vvivek Ssai" userId="01c48fae-b80b-4ef8-a6ee-3ee2afb8d55f" providerId="ADAL" clId="{4E5FA761-1675-4B25-BCCB-A687070A6212}" dt="2025-07-09T15:33:04.394" v="8260" actId="20577"/>
        <pc:sldMkLst>
          <pc:docMk/>
          <pc:sldMk cId="2086329716" sldId="1661"/>
        </pc:sldMkLst>
      </pc:sldChg>
      <pc:sldChg chg="addSp modSp add mod ord modShow">
        <pc:chgData name="Prabhakula Vvivek Ssai" userId="01c48fae-b80b-4ef8-a6ee-3ee2afb8d55f" providerId="ADAL" clId="{4E5FA761-1675-4B25-BCCB-A687070A6212}" dt="2025-07-09T15:32:07.332" v="8257" actId="1035"/>
        <pc:sldMkLst>
          <pc:docMk/>
          <pc:sldMk cId="1633133155" sldId="1662"/>
        </pc:sldMkLst>
      </pc:sldChg>
      <pc:sldChg chg="modSp add mod ord">
        <pc:chgData name="Prabhakula Vvivek Ssai" userId="01c48fae-b80b-4ef8-a6ee-3ee2afb8d55f" providerId="ADAL" clId="{4E5FA761-1675-4B25-BCCB-A687070A6212}" dt="2025-07-03T12:24:20.267" v="6806" actId="20577"/>
        <pc:sldMkLst>
          <pc:docMk/>
          <pc:sldMk cId="985332613" sldId="1663"/>
        </pc:sldMkLst>
      </pc:sldChg>
      <pc:sldChg chg="modSp add mod">
        <pc:chgData name="Prabhakula Vvivek Ssai" userId="01c48fae-b80b-4ef8-a6ee-3ee2afb8d55f" providerId="ADAL" clId="{4E5FA761-1675-4B25-BCCB-A687070A6212}" dt="2025-07-03T12:11:16.443" v="6472" actId="20577"/>
        <pc:sldMkLst>
          <pc:docMk/>
          <pc:sldMk cId="948372656" sldId="1664"/>
        </pc:sldMkLst>
      </pc:sldChg>
      <pc:sldChg chg="addSp delSp modSp new mod modClrScheme modShow chgLayout">
        <pc:chgData name="Prabhakula Vvivek Ssai" userId="01c48fae-b80b-4ef8-a6ee-3ee2afb8d55f" providerId="ADAL" clId="{4E5FA761-1675-4B25-BCCB-A687070A6212}" dt="2025-07-14T08:58:22.126" v="12646" actId="729"/>
        <pc:sldMkLst>
          <pc:docMk/>
          <pc:sldMk cId="2130020915" sldId="1665"/>
        </pc:sldMkLst>
      </pc:sldChg>
      <pc:sldChg chg="addSp delSp modSp new mod modClrScheme modShow chgLayout">
        <pc:chgData name="Prabhakula Vvivek Ssai" userId="01c48fae-b80b-4ef8-a6ee-3ee2afb8d55f" providerId="ADAL" clId="{4E5FA761-1675-4B25-BCCB-A687070A6212}" dt="2025-07-14T06:59:55.909" v="12189" actId="729"/>
        <pc:sldMkLst>
          <pc:docMk/>
          <pc:sldMk cId="2019141082" sldId="1666"/>
        </pc:sldMkLst>
      </pc:sldChg>
      <pc:sldChg chg="new del">
        <pc:chgData name="Prabhakula Vvivek Ssai" userId="01c48fae-b80b-4ef8-a6ee-3ee2afb8d55f" providerId="ADAL" clId="{4E5FA761-1675-4B25-BCCB-A687070A6212}" dt="2025-07-09T11:01:22.736" v="7254" actId="47"/>
        <pc:sldMkLst>
          <pc:docMk/>
          <pc:sldMk cId="306479999" sldId="1667"/>
        </pc:sldMkLst>
      </pc:sldChg>
      <pc:sldChg chg="modSp add mod modShow">
        <pc:chgData name="Prabhakula Vvivek Ssai" userId="01c48fae-b80b-4ef8-a6ee-3ee2afb8d55f" providerId="ADAL" clId="{4E5FA761-1675-4B25-BCCB-A687070A6212}" dt="2025-07-14T06:59:53.389" v="12188" actId="729"/>
        <pc:sldMkLst>
          <pc:docMk/>
          <pc:sldMk cId="1627401362" sldId="1668"/>
        </pc:sldMkLst>
      </pc:sldChg>
      <pc:sldChg chg="addSp delSp modSp new mod modShow">
        <pc:chgData name="Prabhakula Vvivek Ssai" userId="01c48fae-b80b-4ef8-a6ee-3ee2afb8d55f" providerId="ADAL" clId="{4E5FA761-1675-4B25-BCCB-A687070A6212}" dt="2025-07-10T12:28:59.355" v="10522" actId="729"/>
        <pc:sldMkLst>
          <pc:docMk/>
          <pc:sldMk cId="502768137" sldId="1669"/>
        </pc:sldMkLst>
      </pc:sldChg>
      <pc:sldChg chg="addSp modSp new mod modShow">
        <pc:chgData name="Prabhakula Vvivek Ssai" userId="01c48fae-b80b-4ef8-a6ee-3ee2afb8d55f" providerId="ADAL" clId="{4E5FA761-1675-4B25-BCCB-A687070A6212}" dt="2025-07-10T12:28:56.176" v="10521" actId="729"/>
        <pc:sldMkLst>
          <pc:docMk/>
          <pc:sldMk cId="3879554358" sldId="1670"/>
        </pc:sldMkLst>
      </pc:sldChg>
      <pc:sldChg chg="modSp add mod">
        <pc:chgData name="Prabhakula Vvivek Ssai" userId="01c48fae-b80b-4ef8-a6ee-3ee2afb8d55f" providerId="ADAL" clId="{4E5FA761-1675-4B25-BCCB-A687070A6212}" dt="2025-07-14T07:06:14.036" v="12218" actId="2711"/>
        <pc:sldMkLst>
          <pc:docMk/>
          <pc:sldMk cId="321032142" sldId="1671"/>
        </pc:sldMkLst>
      </pc:sldChg>
      <pc:sldChg chg="addSp new add del">
        <pc:chgData name="Prabhakula Vvivek Ssai" userId="01c48fae-b80b-4ef8-a6ee-3ee2afb8d55f" providerId="ADAL" clId="{4E5FA761-1675-4B25-BCCB-A687070A6212}" dt="2025-07-14T06:59:44.932" v="12187" actId="680"/>
        <pc:sldMkLst>
          <pc:docMk/>
          <pc:sldMk cId="1250377632" sldId="1672"/>
        </pc:sldMkLst>
      </pc:sldChg>
      <pc:sldChg chg="addSp delSp modSp add mod modClrScheme chgLayout">
        <pc:chgData name="Prabhakula Vvivek Ssai" userId="01c48fae-b80b-4ef8-a6ee-3ee2afb8d55f" providerId="ADAL" clId="{4E5FA761-1675-4B25-BCCB-A687070A6212}" dt="2025-07-14T08:36:36.788" v="12426" actId="1076"/>
        <pc:sldMkLst>
          <pc:docMk/>
          <pc:sldMk cId="1714045291" sldId="2147376939"/>
        </pc:sldMkLst>
      </pc:sldChg>
      <pc:sldChg chg="addSp modSp add mod ord">
        <pc:chgData name="Prabhakula Vvivek Ssai" userId="01c48fae-b80b-4ef8-a6ee-3ee2afb8d55f" providerId="ADAL" clId="{4E5FA761-1675-4B25-BCCB-A687070A6212}" dt="2025-07-14T13:22:45.578" v="13335" actId="14100"/>
        <pc:sldMkLst>
          <pc:docMk/>
          <pc:sldMk cId="1519967164" sldId="2147376940"/>
        </pc:sldMkLst>
      </pc:sldChg>
      <pc:sldChg chg="addSp new mod">
        <pc:chgData name="Prabhakula Vvivek Ssai" userId="01c48fae-b80b-4ef8-a6ee-3ee2afb8d55f" providerId="ADAL" clId="{4E5FA761-1675-4B25-BCCB-A687070A6212}" dt="2025-08-04T09:31:49.556" v="14643" actId="11529"/>
        <pc:sldMkLst>
          <pc:docMk/>
          <pc:sldMk cId="923779860" sldId="2147376941"/>
        </pc:sldMkLst>
        <pc:spChg chg="add">
          <ac:chgData name="Prabhakula Vvivek Ssai" userId="01c48fae-b80b-4ef8-a6ee-3ee2afb8d55f" providerId="ADAL" clId="{4E5FA761-1675-4B25-BCCB-A687070A6212}" dt="2025-08-04T09:31:49.556" v="14643" actId="11529"/>
          <ac:spMkLst>
            <pc:docMk/>
            <pc:sldMk cId="923779860" sldId="2147376941"/>
            <ac:spMk id="4" creationId="{62665A2F-A985-DBD6-6023-10E0B728A42C}"/>
          </ac:spMkLst>
        </pc:spChg>
      </pc:sldChg>
      <pc:sldChg chg="add del">
        <pc:chgData name="Prabhakula Vvivek Ssai" userId="01c48fae-b80b-4ef8-a6ee-3ee2afb8d55f" providerId="ADAL" clId="{4E5FA761-1675-4B25-BCCB-A687070A6212}" dt="2025-07-14T13:05:57.961" v="13306" actId="47"/>
        <pc:sldMkLst>
          <pc:docMk/>
          <pc:sldMk cId="2062868784" sldId="2147376941"/>
        </pc:sldMkLst>
      </pc:sldChg>
      <pc:sldMasterChg chg="modSp mod">
        <pc:chgData name="Prabhakula Vvivek Ssai" userId="01c48fae-b80b-4ef8-a6ee-3ee2afb8d55f" providerId="ADAL" clId="{4E5FA761-1675-4B25-BCCB-A687070A6212}" dt="2025-07-09T15:59:55.741" v="8264" actId="20577"/>
        <pc:sldMasterMkLst>
          <pc:docMk/>
          <pc:sldMasterMk cId="1166531200"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6B0657-0387-4693-8C3E-84461F7D90C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3B649A8-AFFC-454A-AB84-EC8616431C2B}">
      <dgm:prSet phldrT="[Text]" custT="1"/>
      <dgm:spPr/>
      <dgm:t>
        <a:bodyPr/>
        <a:lstStyle/>
        <a:p>
          <a:r>
            <a:rPr lang="en-US" sz="500" b="0" i="0" baseline="-25000" dirty="0"/>
            <a:t>DECKER, TED</a:t>
          </a:r>
        </a:p>
        <a:p>
          <a:r>
            <a:rPr lang="en-US" sz="500" b="0" i="0" baseline="-25000" dirty="0"/>
            <a:t>(President, CEO) </a:t>
          </a:r>
          <a:r>
            <a:rPr lang="en-US" sz="500" baseline="-25000" dirty="0"/>
            <a:t> </a:t>
          </a:r>
        </a:p>
      </dgm:t>
    </dgm:pt>
    <dgm:pt modelId="{8BB6A814-FB05-4F60-AA77-E1F203CC6DF6}" type="parTrans" cxnId="{1D24593C-871D-485D-8C38-DFBE4821240D}">
      <dgm:prSet/>
      <dgm:spPr/>
      <dgm:t>
        <a:bodyPr/>
        <a:lstStyle/>
        <a:p>
          <a:endParaRPr lang="en-US" baseline="-25000"/>
        </a:p>
      </dgm:t>
    </dgm:pt>
    <dgm:pt modelId="{E4C196B9-AA7C-42F7-A93F-E3BCCA0303C7}" type="sibTrans" cxnId="{1D24593C-871D-485D-8C38-DFBE4821240D}">
      <dgm:prSet/>
      <dgm:spPr/>
      <dgm:t>
        <a:bodyPr/>
        <a:lstStyle/>
        <a:p>
          <a:endParaRPr lang="en-US" baseline="-25000"/>
        </a:p>
      </dgm:t>
    </dgm:pt>
    <dgm:pt modelId="{5099D218-84BF-4A55-ACBA-D4F1F18A5D65}">
      <dgm:prSet custT="1"/>
      <dgm:spPr/>
      <dgm:t>
        <a:bodyPr/>
        <a:lstStyle/>
        <a:p>
          <a:pPr>
            <a:buNone/>
          </a:pPr>
          <a:r>
            <a:rPr lang="en-US" sz="350" b="0" i="0" baseline="-25000" dirty="0"/>
            <a:t>BROGGI, JORDAN</a:t>
          </a:r>
        </a:p>
        <a:p>
          <a:pPr>
            <a:buNone/>
          </a:pPr>
          <a:r>
            <a:rPr lang="en-US" sz="350" b="0" i="0" baseline="-25000" dirty="0"/>
            <a:t>(EVP Customer Experience and President Online )</a:t>
          </a:r>
          <a:endParaRPr lang="en-US" sz="350" b="1" baseline="-25000" dirty="0"/>
        </a:p>
      </dgm:t>
    </dgm:pt>
    <dgm:pt modelId="{7056D665-0889-4E23-8C85-C9AC55F8508D}" type="parTrans" cxnId="{FC79B873-FAC0-4817-92B7-21CF181AD8EF}">
      <dgm:prSet/>
      <dgm:spPr/>
      <dgm:t>
        <a:bodyPr/>
        <a:lstStyle/>
        <a:p>
          <a:endParaRPr lang="en-US" baseline="-25000"/>
        </a:p>
      </dgm:t>
    </dgm:pt>
    <dgm:pt modelId="{09F7B5EF-A9CD-434F-A410-EBC622082BDC}" type="sibTrans" cxnId="{FC79B873-FAC0-4817-92B7-21CF181AD8EF}">
      <dgm:prSet/>
      <dgm:spPr/>
      <dgm:t>
        <a:bodyPr/>
        <a:lstStyle/>
        <a:p>
          <a:endParaRPr lang="en-US" baseline="-25000"/>
        </a:p>
      </dgm:t>
    </dgm:pt>
    <dgm:pt modelId="{C8B2114E-C3D0-4537-8240-5201E23D9605}">
      <dgm:prSet custT="1"/>
      <dgm:spPr/>
      <dgm:t>
        <a:bodyPr/>
        <a:lstStyle/>
        <a:p>
          <a:pPr>
            <a:buNone/>
          </a:pPr>
          <a:r>
            <a:rPr lang="en-US" sz="400" b="0" i="0" baseline="-25000" dirty="0"/>
            <a:t>GODECKE, REBECCA</a:t>
          </a:r>
        </a:p>
        <a:p>
          <a:pPr>
            <a:buNone/>
          </a:pPr>
          <a:r>
            <a:rPr lang="en-US" sz="400" b="0" i="0" baseline="-25000" dirty="0"/>
            <a:t>(Sr Vice President)</a:t>
          </a:r>
          <a:endParaRPr lang="en-US" sz="400" baseline="-25000" dirty="0"/>
        </a:p>
      </dgm:t>
    </dgm:pt>
    <dgm:pt modelId="{ABD203DE-7170-495B-A70F-06A4AA685189}" type="parTrans" cxnId="{46FDBE28-DB8B-4364-910D-B4F8B3D8657E}">
      <dgm:prSet/>
      <dgm:spPr/>
      <dgm:t>
        <a:bodyPr/>
        <a:lstStyle/>
        <a:p>
          <a:endParaRPr lang="en-US" baseline="-25000"/>
        </a:p>
      </dgm:t>
    </dgm:pt>
    <dgm:pt modelId="{8CC60E72-B813-4CDF-AE51-D52F02BA78F1}" type="sibTrans" cxnId="{46FDBE28-DB8B-4364-910D-B4F8B3D8657E}">
      <dgm:prSet/>
      <dgm:spPr/>
      <dgm:t>
        <a:bodyPr/>
        <a:lstStyle/>
        <a:p>
          <a:endParaRPr lang="en-US" baseline="-25000"/>
        </a:p>
      </dgm:t>
    </dgm:pt>
    <dgm:pt modelId="{6DCC489E-973A-45EF-B1D6-83F685946EFC}">
      <dgm:prSet custT="1"/>
      <dgm:spPr/>
      <dgm:t>
        <a:bodyPr/>
        <a:lstStyle/>
        <a:p>
          <a:pPr>
            <a:buNone/>
          </a:pPr>
          <a:r>
            <a:rPr lang="en-US" sz="400" b="0" i="0" baseline="-25000" dirty="0"/>
            <a:t>QU, HUIMING</a:t>
          </a:r>
        </a:p>
        <a:p>
          <a:pPr>
            <a:buNone/>
          </a:pPr>
          <a:r>
            <a:rPr lang="en-US" sz="400" b="0" i="0" baseline="-25000" dirty="0"/>
            <a:t>(Vice President Data Science) </a:t>
          </a:r>
          <a:endParaRPr lang="en-US" sz="400" baseline="-25000" dirty="0"/>
        </a:p>
      </dgm:t>
    </dgm:pt>
    <dgm:pt modelId="{16EAF015-49E7-4882-B5C0-DEDA31D3E3C1}" type="parTrans" cxnId="{ACA0E6FE-799B-4AA1-81BD-BEF722B045BD}">
      <dgm:prSet/>
      <dgm:spPr/>
      <dgm:t>
        <a:bodyPr/>
        <a:lstStyle/>
        <a:p>
          <a:endParaRPr lang="en-US" baseline="-25000"/>
        </a:p>
      </dgm:t>
    </dgm:pt>
    <dgm:pt modelId="{66489C7D-5DE8-43E6-A605-E7071BC8ED08}" type="sibTrans" cxnId="{ACA0E6FE-799B-4AA1-81BD-BEF722B045BD}">
      <dgm:prSet/>
      <dgm:spPr/>
      <dgm:t>
        <a:bodyPr/>
        <a:lstStyle/>
        <a:p>
          <a:endParaRPr lang="en-US" baseline="-25000"/>
        </a:p>
      </dgm:t>
    </dgm:pt>
    <dgm:pt modelId="{A057B371-2F0C-4C43-B562-98C7CAA09E3B}">
      <dgm:prSet custT="1"/>
      <dgm:spPr/>
      <dgm:t>
        <a:bodyPr/>
        <a:lstStyle/>
        <a:p>
          <a:r>
            <a:rPr lang="en-US" sz="400" b="0" i="0" baseline="-25000" dirty="0"/>
            <a:t>MATHEW, ANAND</a:t>
          </a:r>
        </a:p>
        <a:p>
          <a:r>
            <a:rPr lang="en-US" sz="400" b="0" i="0" baseline="-25000" dirty="0"/>
            <a:t>(Data Science Director)</a:t>
          </a:r>
          <a:endParaRPr lang="en-US" sz="400" baseline="-25000" dirty="0"/>
        </a:p>
      </dgm:t>
    </dgm:pt>
    <dgm:pt modelId="{D95567EC-C0C2-43DF-89D5-CAE19BA9001F}" type="parTrans" cxnId="{12F598C3-6FA1-458C-A370-CC89752F26D4}">
      <dgm:prSet/>
      <dgm:spPr/>
      <dgm:t>
        <a:bodyPr/>
        <a:lstStyle/>
        <a:p>
          <a:endParaRPr lang="en-US" baseline="-25000"/>
        </a:p>
      </dgm:t>
    </dgm:pt>
    <dgm:pt modelId="{EA1631A9-FBE0-4142-A31D-8F570B91FFC9}" type="sibTrans" cxnId="{12F598C3-6FA1-458C-A370-CC89752F26D4}">
      <dgm:prSet/>
      <dgm:spPr/>
      <dgm:t>
        <a:bodyPr/>
        <a:lstStyle/>
        <a:p>
          <a:endParaRPr lang="en-US" baseline="-25000"/>
        </a:p>
      </dgm:t>
    </dgm:pt>
    <dgm:pt modelId="{4B4219CB-10D5-4521-9536-844EDA46A930}">
      <dgm:prSet custT="1"/>
      <dgm:spPr/>
      <dgm:t>
        <a:bodyPr/>
        <a:lstStyle/>
        <a:p>
          <a:pPr>
            <a:buNone/>
          </a:pPr>
          <a:r>
            <a:rPr lang="en-US" sz="400" b="0" i="0" baseline="-25000" dirty="0"/>
            <a:t>SINGH, VIJAY V</a:t>
          </a:r>
        </a:p>
        <a:p>
          <a:pPr>
            <a:buNone/>
          </a:pPr>
          <a:r>
            <a:rPr lang="en-US" sz="400" b="0" i="0" baseline="-25000" dirty="0"/>
            <a:t>(Data Science Sr Manager)</a:t>
          </a:r>
          <a:endParaRPr lang="en-US" sz="400" baseline="-25000" dirty="0"/>
        </a:p>
      </dgm:t>
    </dgm:pt>
    <dgm:pt modelId="{D95FCC0F-9274-48D1-8730-7FF11B2A0D64}" type="parTrans" cxnId="{5D9EF527-086A-405C-9215-FF42BFFC24A7}">
      <dgm:prSet/>
      <dgm:spPr/>
      <dgm:t>
        <a:bodyPr/>
        <a:lstStyle/>
        <a:p>
          <a:endParaRPr lang="en-US" baseline="-25000"/>
        </a:p>
      </dgm:t>
    </dgm:pt>
    <dgm:pt modelId="{13652CB4-AA53-474D-B212-B3F0CDBA26E6}" type="sibTrans" cxnId="{5D9EF527-086A-405C-9215-FF42BFFC24A7}">
      <dgm:prSet/>
      <dgm:spPr/>
      <dgm:t>
        <a:bodyPr/>
        <a:lstStyle/>
        <a:p>
          <a:endParaRPr lang="en-US" baseline="-25000"/>
        </a:p>
      </dgm:t>
    </dgm:pt>
    <dgm:pt modelId="{63AA0BF9-75AA-4C9B-9E87-8CA0CD734DA6}">
      <dgm:prSet custT="1"/>
      <dgm:spPr/>
      <dgm:t>
        <a:bodyPr/>
        <a:lstStyle/>
        <a:p>
          <a:pPr>
            <a:buNone/>
          </a:pPr>
          <a:r>
            <a:rPr lang="en-US" sz="450" b="0" i="0" baseline="-25000" dirty="0"/>
            <a:t>SAHARE, POOJA</a:t>
          </a:r>
        </a:p>
        <a:p>
          <a:pPr>
            <a:buNone/>
          </a:pPr>
          <a:r>
            <a:rPr lang="en-US" sz="450" b="0" i="0" baseline="-25000" dirty="0"/>
            <a:t>(Data Scientist)</a:t>
          </a:r>
          <a:endParaRPr lang="en-US" sz="450" baseline="-25000" dirty="0"/>
        </a:p>
      </dgm:t>
    </dgm:pt>
    <dgm:pt modelId="{93619043-C9D5-4E6C-B854-D3EE6D580E44}" type="parTrans" cxnId="{F4153252-5E1B-462B-A0D7-A8A485605ADD}">
      <dgm:prSet/>
      <dgm:spPr/>
      <dgm:t>
        <a:bodyPr/>
        <a:lstStyle/>
        <a:p>
          <a:endParaRPr lang="en-US" baseline="-25000"/>
        </a:p>
      </dgm:t>
    </dgm:pt>
    <dgm:pt modelId="{DD7966FD-036E-45C5-9ECE-7D765F52ABD1}" type="sibTrans" cxnId="{F4153252-5E1B-462B-A0D7-A8A485605ADD}">
      <dgm:prSet/>
      <dgm:spPr/>
      <dgm:t>
        <a:bodyPr/>
        <a:lstStyle/>
        <a:p>
          <a:endParaRPr lang="en-US" baseline="-25000"/>
        </a:p>
      </dgm:t>
    </dgm:pt>
    <dgm:pt modelId="{AB31962F-E854-4B6B-94CB-F825CF72FDE5}">
      <dgm:prSet custT="1"/>
      <dgm:spPr/>
      <dgm:t>
        <a:bodyPr/>
        <a:lstStyle/>
        <a:p>
          <a:pPr>
            <a:buNone/>
          </a:pPr>
          <a:r>
            <a:rPr lang="en-US" sz="400" b="0" i="0" baseline="-25000" dirty="0"/>
            <a:t>JAIN, AKSHAY M</a:t>
          </a:r>
        </a:p>
        <a:p>
          <a:pPr>
            <a:buNone/>
          </a:pPr>
          <a:r>
            <a:rPr lang="en-US" sz="400" b="0" i="0" baseline="-25000" dirty="0"/>
            <a:t>((Data Scientist Manager )</a:t>
          </a:r>
          <a:endParaRPr lang="en-US" sz="400" baseline="-25000" dirty="0"/>
        </a:p>
      </dgm:t>
    </dgm:pt>
    <dgm:pt modelId="{6A5F8EE9-DC4C-431E-B107-257C6137F591}" type="parTrans" cxnId="{22EC63DE-0095-4922-BBCE-17A7ED06F8AB}">
      <dgm:prSet/>
      <dgm:spPr/>
      <dgm:t>
        <a:bodyPr/>
        <a:lstStyle/>
        <a:p>
          <a:endParaRPr lang="en-US" baseline="-25000"/>
        </a:p>
      </dgm:t>
    </dgm:pt>
    <dgm:pt modelId="{2BD67A04-1F92-4BFC-AD41-774F61A2A22B}" type="sibTrans" cxnId="{22EC63DE-0095-4922-BBCE-17A7ED06F8AB}">
      <dgm:prSet/>
      <dgm:spPr/>
      <dgm:t>
        <a:bodyPr/>
        <a:lstStyle/>
        <a:p>
          <a:endParaRPr lang="en-US" baseline="-25000"/>
        </a:p>
      </dgm:t>
    </dgm:pt>
    <dgm:pt modelId="{C099883B-F876-49EB-AF23-0241F0FA38A1}">
      <dgm:prSet custT="1"/>
      <dgm:spPr/>
      <dgm:t>
        <a:bodyPr/>
        <a:lstStyle/>
        <a:p>
          <a:pPr>
            <a:buNone/>
          </a:pPr>
          <a:r>
            <a:rPr lang="en-US" sz="400" b="0" i="0" baseline="-25000" dirty="0"/>
            <a:t>TADDEI, GIULIANO</a:t>
          </a:r>
        </a:p>
        <a:p>
          <a:pPr>
            <a:buNone/>
          </a:pPr>
          <a:r>
            <a:rPr lang="en-US" sz="400" b="0" i="0" baseline="-25000" dirty="0"/>
            <a:t>(Sr Data Scientist)</a:t>
          </a:r>
          <a:endParaRPr lang="en-US" sz="400" baseline="-25000" dirty="0"/>
        </a:p>
      </dgm:t>
    </dgm:pt>
    <dgm:pt modelId="{ED32045D-81F7-482B-8010-C59C78902A96}" type="parTrans" cxnId="{53B70796-DCE6-4E21-B3E6-70A3F33CE746}">
      <dgm:prSet/>
      <dgm:spPr/>
      <dgm:t>
        <a:bodyPr/>
        <a:lstStyle/>
        <a:p>
          <a:endParaRPr lang="en-US" baseline="-25000"/>
        </a:p>
      </dgm:t>
    </dgm:pt>
    <dgm:pt modelId="{89141FA9-D464-4F6F-8CE4-E7B3DF7E75CE}" type="sibTrans" cxnId="{53B70796-DCE6-4E21-B3E6-70A3F33CE746}">
      <dgm:prSet/>
      <dgm:spPr/>
      <dgm:t>
        <a:bodyPr/>
        <a:lstStyle/>
        <a:p>
          <a:endParaRPr lang="en-US" baseline="-25000"/>
        </a:p>
      </dgm:t>
    </dgm:pt>
    <dgm:pt modelId="{EE89A250-3B7B-411D-A3E2-946D7125E44E}">
      <dgm:prSet custT="1"/>
      <dgm:spPr/>
      <dgm:t>
        <a:bodyPr/>
        <a:lstStyle/>
        <a:p>
          <a:pPr>
            <a:buNone/>
          </a:pPr>
          <a:r>
            <a:rPr lang="en-US" sz="400" b="0" i="0" baseline="-25000" dirty="0"/>
            <a:t>MISHRA, AKANKSHA</a:t>
          </a:r>
        </a:p>
        <a:p>
          <a:pPr>
            <a:buNone/>
          </a:pPr>
          <a:r>
            <a:rPr lang="en-US" sz="400" b="0" i="0" baseline="-25000" dirty="0"/>
            <a:t>(Data Scientist)</a:t>
          </a:r>
          <a:endParaRPr lang="en-US" sz="400" baseline="-25000" dirty="0"/>
        </a:p>
      </dgm:t>
    </dgm:pt>
    <dgm:pt modelId="{AF90AFB4-4A21-4084-BFFB-596BDB993DA4}" type="parTrans" cxnId="{254F0FB6-7F10-4D18-A7F4-F6A333F5FEE1}">
      <dgm:prSet/>
      <dgm:spPr/>
      <dgm:t>
        <a:bodyPr/>
        <a:lstStyle/>
        <a:p>
          <a:endParaRPr lang="en-US" baseline="-25000"/>
        </a:p>
      </dgm:t>
    </dgm:pt>
    <dgm:pt modelId="{D23BD84A-4B83-4E19-9469-DFB111F14C77}" type="sibTrans" cxnId="{254F0FB6-7F10-4D18-A7F4-F6A333F5FEE1}">
      <dgm:prSet/>
      <dgm:spPr/>
      <dgm:t>
        <a:bodyPr/>
        <a:lstStyle/>
        <a:p>
          <a:endParaRPr lang="en-US" baseline="-25000"/>
        </a:p>
      </dgm:t>
    </dgm:pt>
    <dgm:pt modelId="{905983A0-9B6C-46D7-BDD1-B4129253A8BF}">
      <dgm:prSet custT="1"/>
      <dgm:spPr/>
      <dgm:t>
        <a:bodyPr/>
        <a:lstStyle/>
        <a:p>
          <a:pPr>
            <a:buNone/>
          </a:pPr>
          <a:r>
            <a:rPr lang="en-US" sz="400" b="0" i="0" baseline="-25000" dirty="0"/>
            <a:t>WANG, CELINE</a:t>
          </a:r>
        </a:p>
        <a:p>
          <a:pPr>
            <a:buNone/>
          </a:pPr>
          <a:r>
            <a:rPr lang="en-US" sz="400" b="0" i="0" baseline="-25000" dirty="0"/>
            <a:t>(Associate Data Scientist )</a:t>
          </a:r>
          <a:endParaRPr lang="en-US" sz="400" baseline="-25000" dirty="0"/>
        </a:p>
      </dgm:t>
    </dgm:pt>
    <dgm:pt modelId="{5F613FD3-17DE-4A21-9C31-ECB2A1129678}" type="parTrans" cxnId="{679AE900-6431-4073-9A14-7E0AF4E766FF}">
      <dgm:prSet/>
      <dgm:spPr/>
      <dgm:t>
        <a:bodyPr/>
        <a:lstStyle/>
        <a:p>
          <a:endParaRPr lang="en-US" baseline="-25000"/>
        </a:p>
      </dgm:t>
    </dgm:pt>
    <dgm:pt modelId="{51C2DCA6-CFCC-49CF-8F9E-98FDF273E5D5}" type="sibTrans" cxnId="{679AE900-6431-4073-9A14-7E0AF4E766FF}">
      <dgm:prSet/>
      <dgm:spPr/>
      <dgm:t>
        <a:bodyPr/>
        <a:lstStyle/>
        <a:p>
          <a:endParaRPr lang="en-US" baseline="-25000"/>
        </a:p>
      </dgm:t>
    </dgm:pt>
    <dgm:pt modelId="{0F92908E-960D-42A6-853E-7B05011BE3A0}">
      <dgm:prSet custT="1"/>
      <dgm:spPr/>
      <dgm:t>
        <a:bodyPr/>
        <a:lstStyle/>
        <a:p>
          <a:r>
            <a:rPr lang="en-US" sz="400" baseline="-25000" dirty="0"/>
            <a:t>Masthan M</a:t>
          </a:r>
        </a:p>
        <a:p>
          <a:r>
            <a:rPr lang="en-US" sz="400" baseline="-25000" dirty="0"/>
            <a:t>(Contractor , TDS 3) </a:t>
          </a:r>
        </a:p>
      </dgm:t>
    </dgm:pt>
    <dgm:pt modelId="{624E3107-6589-4125-849F-4A78711BE039}" type="parTrans" cxnId="{CDAB462F-A55D-4602-BE56-59E8696E698B}">
      <dgm:prSet/>
      <dgm:spPr/>
      <dgm:t>
        <a:bodyPr/>
        <a:lstStyle/>
        <a:p>
          <a:endParaRPr lang="en-US" baseline="-25000"/>
        </a:p>
      </dgm:t>
    </dgm:pt>
    <dgm:pt modelId="{C21F13ED-7402-4851-9C6C-811120884052}" type="sibTrans" cxnId="{CDAB462F-A55D-4602-BE56-59E8696E698B}">
      <dgm:prSet/>
      <dgm:spPr/>
      <dgm:t>
        <a:bodyPr/>
        <a:lstStyle/>
        <a:p>
          <a:endParaRPr lang="en-US" baseline="-25000"/>
        </a:p>
      </dgm:t>
    </dgm:pt>
    <dgm:pt modelId="{22F3BFE9-3A6D-4A11-B448-35BB3FCE5031}">
      <dgm:prSet custT="1"/>
      <dgm:spPr/>
      <dgm:t>
        <a:bodyPr/>
        <a:lstStyle/>
        <a:p>
          <a:r>
            <a:rPr lang="en-US" sz="400" baseline="-25000" dirty="0"/>
            <a:t>Sangeetha P</a:t>
          </a:r>
        </a:p>
        <a:p>
          <a:r>
            <a:rPr lang="en-US" sz="400" baseline="-25000" dirty="0"/>
            <a:t>(contractor, TDS 4)</a:t>
          </a:r>
        </a:p>
      </dgm:t>
    </dgm:pt>
    <dgm:pt modelId="{234A2B01-20D0-4969-9EAA-C84BA97F9B88}" type="parTrans" cxnId="{E52409A2-8D23-4D0B-B35F-731AFF12AD26}">
      <dgm:prSet/>
      <dgm:spPr/>
      <dgm:t>
        <a:bodyPr/>
        <a:lstStyle/>
        <a:p>
          <a:endParaRPr lang="en-US" baseline="-25000"/>
        </a:p>
      </dgm:t>
    </dgm:pt>
    <dgm:pt modelId="{EEC37354-B07D-4EE4-A1FE-2DF921292BB1}" type="sibTrans" cxnId="{E52409A2-8D23-4D0B-B35F-731AFF12AD26}">
      <dgm:prSet/>
      <dgm:spPr/>
      <dgm:t>
        <a:bodyPr/>
        <a:lstStyle/>
        <a:p>
          <a:endParaRPr lang="en-US" baseline="-25000"/>
        </a:p>
      </dgm:t>
    </dgm:pt>
    <dgm:pt modelId="{42EA97DB-A28B-4CF3-AA05-7BB50B71096E}">
      <dgm:prSet custT="1"/>
      <dgm:spPr/>
      <dgm:t>
        <a:bodyPr/>
        <a:lstStyle/>
        <a:p>
          <a:pPr>
            <a:buNone/>
          </a:pPr>
          <a:r>
            <a:rPr lang="en-US" sz="400" b="0" i="0" baseline="-25000" dirty="0"/>
            <a:t>SIVARAMAN, HARIHARAN</a:t>
          </a:r>
        </a:p>
        <a:p>
          <a:pPr>
            <a:buNone/>
          </a:pPr>
          <a:r>
            <a:rPr lang="en-US" sz="400" b="0" i="0" baseline="-25000" dirty="0"/>
            <a:t>(Contractor)</a:t>
          </a:r>
          <a:endParaRPr lang="en-US" sz="400" baseline="-25000" dirty="0"/>
        </a:p>
      </dgm:t>
    </dgm:pt>
    <dgm:pt modelId="{8CE108CD-12FC-4215-9F12-23D2611B2FDB}" type="parTrans" cxnId="{E5D5D6C8-1860-4063-8766-05AA3EF31593}">
      <dgm:prSet/>
      <dgm:spPr/>
      <dgm:t>
        <a:bodyPr/>
        <a:lstStyle/>
        <a:p>
          <a:endParaRPr lang="en-US" baseline="-25000"/>
        </a:p>
      </dgm:t>
    </dgm:pt>
    <dgm:pt modelId="{9D0CF7A9-59F9-4EE2-8AE7-C1470368D493}" type="sibTrans" cxnId="{E5D5D6C8-1860-4063-8766-05AA3EF31593}">
      <dgm:prSet/>
      <dgm:spPr/>
      <dgm:t>
        <a:bodyPr/>
        <a:lstStyle/>
        <a:p>
          <a:endParaRPr lang="en-US" baseline="-25000"/>
        </a:p>
      </dgm:t>
    </dgm:pt>
    <dgm:pt modelId="{BBFB4471-1CA9-4AC3-B25B-64C14BE2138B}">
      <dgm:prSet custT="1"/>
      <dgm:spPr/>
      <dgm:t>
        <a:bodyPr/>
        <a:lstStyle/>
        <a:p>
          <a:pPr>
            <a:buNone/>
          </a:pPr>
          <a:r>
            <a:rPr lang="en-US" sz="400" b="0" i="0" baseline="-25000" dirty="0"/>
            <a:t>LOBO, VERNON R</a:t>
          </a:r>
        </a:p>
        <a:p>
          <a:pPr>
            <a:buNone/>
          </a:pPr>
          <a:r>
            <a:rPr lang="en-US" sz="400" b="0" i="0" baseline="-25000" dirty="0"/>
            <a:t>(Data Scientist)</a:t>
          </a:r>
          <a:endParaRPr lang="en-US" sz="400" baseline="-25000" dirty="0"/>
        </a:p>
      </dgm:t>
    </dgm:pt>
    <dgm:pt modelId="{5EA88AE5-FC35-4FA7-A8A8-8D248BB6D75F}" type="parTrans" cxnId="{D9CCD36F-5BC0-4504-BB16-E29FC1D6E559}">
      <dgm:prSet/>
      <dgm:spPr/>
      <dgm:t>
        <a:bodyPr/>
        <a:lstStyle/>
        <a:p>
          <a:endParaRPr lang="en-US" baseline="-25000"/>
        </a:p>
      </dgm:t>
    </dgm:pt>
    <dgm:pt modelId="{C011B70B-338E-491B-AF97-EB04E57235DC}" type="sibTrans" cxnId="{D9CCD36F-5BC0-4504-BB16-E29FC1D6E559}">
      <dgm:prSet/>
      <dgm:spPr/>
      <dgm:t>
        <a:bodyPr/>
        <a:lstStyle/>
        <a:p>
          <a:endParaRPr lang="en-US" baseline="-25000"/>
        </a:p>
      </dgm:t>
    </dgm:pt>
    <dgm:pt modelId="{156F08C3-8DC5-4D15-BA77-EE7C6C45D651}">
      <dgm:prSet custT="1"/>
      <dgm:spPr/>
      <dgm:t>
        <a:bodyPr/>
        <a:lstStyle/>
        <a:p>
          <a:pPr>
            <a:buNone/>
          </a:pPr>
          <a:r>
            <a:rPr lang="en-US" sz="350" b="0" i="0" baseline="-25000" dirty="0"/>
            <a:t>TIWARI, AKASH KUMAR</a:t>
          </a:r>
        </a:p>
        <a:p>
          <a:pPr>
            <a:buNone/>
          </a:pPr>
          <a:r>
            <a:rPr lang="en-US" sz="350" baseline="-25000" dirty="0"/>
            <a:t>(Contractor, TDS 4)</a:t>
          </a:r>
        </a:p>
      </dgm:t>
    </dgm:pt>
    <dgm:pt modelId="{62525088-6CA0-43FE-9A08-2EC8AC80A937}" type="parTrans" cxnId="{09480E06-06C4-4670-91DB-E5B2EDF618F6}">
      <dgm:prSet/>
      <dgm:spPr/>
      <dgm:t>
        <a:bodyPr/>
        <a:lstStyle/>
        <a:p>
          <a:endParaRPr lang="en-US" baseline="-25000"/>
        </a:p>
      </dgm:t>
    </dgm:pt>
    <dgm:pt modelId="{0477C7A4-9C30-435C-A799-F098AC1C96BF}" type="sibTrans" cxnId="{09480E06-06C4-4670-91DB-E5B2EDF618F6}">
      <dgm:prSet/>
      <dgm:spPr/>
      <dgm:t>
        <a:bodyPr/>
        <a:lstStyle/>
        <a:p>
          <a:endParaRPr lang="en-US" baseline="-25000"/>
        </a:p>
      </dgm:t>
    </dgm:pt>
    <dgm:pt modelId="{B8B85198-07E4-4FA3-B8E8-5687F90522BF}">
      <dgm:prSet custT="1"/>
      <dgm:spPr/>
      <dgm:t>
        <a:bodyPr/>
        <a:lstStyle/>
        <a:p>
          <a:pPr>
            <a:buNone/>
          </a:pPr>
          <a:r>
            <a:rPr lang="en-US" sz="350" b="0" i="0" baseline="-25000" dirty="0"/>
            <a:t>GURSAL, SHIVRAJ</a:t>
          </a:r>
        </a:p>
        <a:p>
          <a:pPr>
            <a:buNone/>
          </a:pPr>
          <a:r>
            <a:rPr lang="en-US" sz="350" b="0" i="0" baseline="-25000" dirty="0"/>
            <a:t>(Contractor, TDS3)</a:t>
          </a:r>
          <a:endParaRPr lang="en-US" sz="350" baseline="-25000" dirty="0"/>
        </a:p>
      </dgm:t>
    </dgm:pt>
    <dgm:pt modelId="{2E026D95-A846-4F10-90F9-80A581DDA2D3}" type="parTrans" cxnId="{1F0ACD19-269D-4876-9C1B-F926A0F2C341}">
      <dgm:prSet/>
      <dgm:spPr/>
      <dgm:t>
        <a:bodyPr/>
        <a:lstStyle/>
        <a:p>
          <a:endParaRPr lang="en-US" baseline="-25000"/>
        </a:p>
      </dgm:t>
    </dgm:pt>
    <dgm:pt modelId="{A6B93995-3E5B-4D5A-BE1D-5E526CF024C5}" type="sibTrans" cxnId="{1F0ACD19-269D-4876-9C1B-F926A0F2C341}">
      <dgm:prSet/>
      <dgm:spPr/>
      <dgm:t>
        <a:bodyPr/>
        <a:lstStyle/>
        <a:p>
          <a:endParaRPr lang="en-US" baseline="-25000"/>
        </a:p>
      </dgm:t>
    </dgm:pt>
    <dgm:pt modelId="{ECB353BC-24CD-4EB6-98F6-1934648E47E6}">
      <dgm:prSet custT="1"/>
      <dgm:spPr/>
      <dgm:t>
        <a:bodyPr/>
        <a:lstStyle/>
        <a:p>
          <a:pPr>
            <a:buNone/>
          </a:pPr>
          <a:r>
            <a:rPr lang="en-US" sz="300" b="0" i="0" baseline="-25000" dirty="0"/>
            <a:t>CHAKKILAM, PARDHASARADHI</a:t>
          </a:r>
        </a:p>
        <a:p>
          <a:pPr>
            <a:buNone/>
          </a:pPr>
          <a:r>
            <a:rPr lang="en-US" sz="300" b="0" i="0" baseline="-25000" dirty="0"/>
            <a:t>(Contractor )</a:t>
          </a:r>
          <a:endParaRPr lang="en-US" sz="300" baseline="-25000" dirty="0"/>
        </a:p>
      </dgm:t>
    </dgm:pt>
    <dgm:pt modelId="{C9DE8E97-2D01-48D9-BB28-BE4CA1186CED}" type="parTrans" cxnId="{C7FEBB01-7C83-4619-AEE6-583A5C794406}">
      <dgm:prSet/>
      <dgm:spPr/>
      <dgm:t>
        <a:bodyPr/>
        <a:lstStyle/>
        <a:p>
          <a:endParaRPr lang="en-US" baseline="-25000"/>
        </a:p>
      </dgm:t>
    </dgm:pt>
    <dgm:pt modelId="{4DCA3481-B996-464D-A592-8EE5B480EAE3}" type="sibTrans" cxnId="{C7FEBB01-7C83-4619-AEE6-583A5C794406}">
      <dgm:prSet/>
      <dgm:spPr/>
      <dgm:t>
        <a:bodyPr/>
        <a:lstStyle/>
        <a:p>
          <a:endParaRPr lang="en-US" baseline="-25000"/>
        </a:p>
      </dgm:t>
    </dgm:pt>
    <dgm:pt modelId="{2FCB6970-C601-46D2-8866-7E3FDCE3AA9C}">
      <dgm:prSet custT="1"/>
      <dgm:spPr/>
      <dgm:t>
        <a:bodyPr/>
        <a:lstStyle/>
        <a:p>
          <a:pPr>
            <a:buNone/>
          </a:pPr>
          <a:r>
            <a:rPr lang="en-US" sz="400" b="0" i="0" baseline="-25000" dirty="0"/>
            <a:t>H, HIMAKIRAN</a:t>
          </a:r>
        </a:p>
        <a:p>
          <a:pPr>
            <a:buNone/>
          </a:pPr>
          <a:r>
            <a:rPr lang="en-US" sz="400" b="0" i="0" baseline="-25000" dirty="0"/>
            <a:t>(Contractor, TDS 2)</a:t>
          </a:r>
          <a:endParaRPr lang="en-US" sz="400" baseline="-25000" dirty="0"/>
        </a:p>
      </dgm:t>
    </dgm:pt>
    <dgm:pt modelId="{5CB365AF-D24F-4672-A431-1D319DFF0706}" type="parTrans" cxnId="{9EEE3F7D-5D83-4EF8-95B2-EA7714A7E056}">
      <dgm:prSet/>
      <dgm:spPr/>
      <dgm:t>
        <a:bodyPr/>
        <a:lstStyle/>
        <a:p>
          <a:endParaRPr lang="en-US" baseline="-25000"/>
        </a:p>
      </dgm:t>
    </dgm:pt>
    <dgm:pt modelId="{6E0CEF10-2D98-4876-A4FC-69BC753A48D6}" type="sibTrans" cxnId="{9EEE3F7D-5D83-4EF8-95B2-EA7714A7E056}">
      <dgm:prSet/>
      <dgm:spPr/>
      <dgm:t>
        <a:bodyPr/>
        <a:lstStyle/>
        <a:p>
          <a:endParaRPr lang="en-US" baseline="-25000"/>
        </a:p>
      </dgm:t>
    </dgm:pt>
    <dgm:pt modelId="{0ED1A550-F5C8-4EA7-BC2C-C8E2B6384FCB}">
      <dgm:prSet custT="1"/>
      <dgm:spPr/>
      <dgm:t>
        <a:bodyPr/>
        <a:lstStyle/>
        <a:p>
          <a:pPr>
            <a:buNone/>
          </a:pPr>
          <a:r>
            <a:rPr lang="en-US" sz="350" b="0" i="0" baseline="-25000" dirty="0"/>
            <a:t>SANJAY, GAURAV</a:t>
          </a:r>
        </a:p>
        <a:p>
          <a:pPr>
            <a:buNone/>
          </a:pPr>
          <a:r>
            <a:rPr lang="en-US" sz="350" b="0" i="0" baseline="-25000" dirty="0"/>
            <a:t>(Data Scientist)</a:t>
          </a:r>
          <a:endParaRPr lang="en-US" sz="350" baseline="-25000" dirty="0"/>
        </a:p>
      </dgm:t>
    </dgm:pt>
    <dgm:pt modelId="{489123EA-2BC3-4B74-8AD5-0897217B5F90}" type="parTrans" cxnId="{93CD8999-CD05-4A30-A3D5-BD1081468EA4}">
      <dgm:prSet/>
      <dgm:spPr/>
      <dgm:t>
        <a:bodyPr/>
        <a:lstStyle/>
        <a:p>
          <a:endParaRPr lang="en-US" baseline="-25000"/>
        </a:p>
      </dgm:t>
    </dgm:pt>
    <dgm:pt modelId="{3E341EDF-4480-4318-B9A5-DA3B9754994E}" type="sibTrans" cxnId="{93CD8999-CD05-4A30-A3D5-BD1081468EA4}">
      <dgm:prSet/>
      <dgm:spPr/>
      <dgm:t>
        <a:bodyPr/>
        <a:lstStyle/>
        <a:p>
          <a:endParaRPr lang="en-US" baseline="-25000"/>
        </a:p>
      </dgm:t>
    </dgm:pt>
    <dgm:pt modelId="{C8060E6F-1750-45E5-AAC4-91ABA9B1E1F2}">
      <dgm:prSet custT="1"/>
      <dgm:spPr/>
      <dgm:t>
        <a:bodyPr/>
        <a:lstStyle/>
        <a:p>
          <a:pPr>
            <a:buNone/>
          </a:pPr>
          <a:r>
            <a:rPr lang="en-US" sz="400" b="0" i="0" baseline="-25000" dirty="0"/>
            <a:t>MEHTA, TEJAL</a:t>
          </a:r>
        </a:p>
        <a:p>
          <a:pPr>
            <a:buNone/>
          </a:pPr>
          <a:r>
            <a:rPr lang="en-US" sz="400" b="0" i="0" baseline="-25000" dirty="0"/>
            <a:t>(Data Scientist)</a:t>
          </a:r>
          <a:endParaRPr lang="en-US" sz="400" baseline="-25000" dirty="0"/>
        </a:p>
      </dgm:t>
    </dgm:pt>
    <dgm:pt modelId="{3C58A1A4-77E3-4599-A269-77CA0845158C}" type="parTrans" cxnId="{5AF5EB82-6EFA-4D5E-8E2D-2C304DA415C1}">
      <dgm:prSet/>
      <dgm:spPr/>
      <dgm:t>
        <a:bodyPr/>
        <a:lstStyle/>
        <a:p>
          <a:endParaRPr lang="en-US" baseline="-25000"/>
        </a:p>
      </dgm:t>
    </dgm:pt>
    <dgm:pt modelId="{7790CBFB-9253-4550-8689-19B982DC5D0D}" type="sibTrans" cxnId="{5AF5EB82-6EFA-4D5E-8E2D-2C304DA415C1}">
      <dgm:prSet/>
      <dgm:spPr/>
      <dgm:t>
        <a:bodyPr/>
        <a:lstStyle/>
        <a:p>
          <a:endParaRPr lang="en-US" baseline="-25000"/>
        </a:p>
      </dgm:t>
    </dgm:pt>
    <dgm:pt modelId="{B62B792D-2D6A-4860-938A-73213BFD4D4B}">
      <dgm:prSet custT="1"/>
      <dgm:spPr/>
      <dgm:t>
        <a:bodyPr/>
        <a:lstStyle/>
        <a:p>
          <a:r>
            <a:rPr lang="en-US" sz="350" b="0" i="0" baseline="-25000" dirty="0"/>
            <a:t>KOLUKULURI, RISHEEDHAR VARMA</a:t>
          </a:r>
          <a:endParaRPr lang="en-US" sz="350" baseline="-25000" dirty="0"/>
        </a:p>
        <a:p>
          <a:r>
            <a:rPr lang="en-US" sz="350" baseline="-25000" dirty="0"/>
            <a:t>(Contractor, TDS 2)</a:t>
          </a:r>
        </a:p>
      </dgm:t>
    </dgm:pt>
    <dgm:pt modelId="{2189B5EB-7B55-4744-A957-F4D7A2BD0DC4}" type="parTrans" cxnId="{AA40B802-419A-47F5-B5C9-B44113D0F26D}">
      <dgm:prSet/>
      <dgm:spPr/>
      <dgm:t>
        <a:bodyPr/>
        <a:lstStyle/>
        <a:p>
          <a:endParaRPr lang="en-US" baseline="-25000"/>
        </a:p>
      </dgm:t>
    </dgm:pt>
    <dgm:pt modelId="{A366D614-1D2A-4BA0-AFBF-C5CA1E7B0770}" type="sibTrans" cxnId="{AA40B802-419A-47F5-B5C9-B44113D0F26D}">
      <dgm:prSet/>
      <dgm:spPr/>
      <dgm:t>
        <a:bodyPr/>
        <a:lstStyle/>
        <a:p>
          <a:endParaRPr lang="en-US" baseline="-25000"/>
        </a:p>
      </dgm:t>
    </dgm:pt>
    <dgm:pt modelId="{C6520DC1-56B7-4564-B031-D8121BFE5E5A}">
      <dgm:prSet custT="1"/>
      <dgm:spPr/>
      <dgm:t>
        <a:bodyPr/>
        <a:lstStyle/>
        <a:p>
          <a:r>
            <a:rPr lang="en-US" sz="350" baseline="-25000" dirty="0"/>
            <a:t>Harsha R</a:t>
          </a:r>
        </a:p>
        <a:p>
          <a:r>
            <a:rPr lang="en-US" sz="350" baseline="-25000" dirty="0"/>
            <a:t>(Contractor, TDS 2)</a:t>
          </a:r>
        </a:p>
      </dgm:t>
    </dgm:pt>
    <dgm:pt modelId="{DDEF7BBF-ED9A-4252-BB8D-8B1BC439456C}" type="parTrans" cxnId="{E61410C0-56A2-42FD-A18D-5524E9378F04}">
      <dgm:prSet/>
      <dgm:spPr/>
      <dgm:t>
        <a:bodyPr/>
        <a:lstStyle/>
        <a:p>
          <a:endParaRPr lang="en-US" baseline="-25000"/>
        </a:p>
      </dgm:t>
    </dgm:pt>
    <dgm:pt modelId="{A7B9C8CB-41FD-4F90-9954-DCA553FD4AA3}" type="sibTrans" cxnId="{E61410C0-56A2-42FD-A18D-5524E9378F04}">
      <dgm:prSet/>
      <dgm:spPr/>
      <dgm:t>
        <a:bodyPr/>
        <a:lstStyle/>
        <a:p>
          <a:endParaRPr lang="en-US" baseline="-25000"/>
        </a:p>
      </dgm:t>
    </dgm:pt>
    <dgm:pt modelId="{C847C2FE-D8A8-472F-8E8E-FF664BCC4769}">
      <dgm:prSet custT="1"/>
      <dgm:spPr/>
      <dgm:t>
        <a:bodyPr/>
        <a:lstStyle/>
        <a:p>
          <a:r>
            <a:rPr lang="en-US" sz="400" baseline="-25000" dirty="0"/>
            <a:t>Siva Prakash </a:t>
          </a:r>
        </a:p>
        <a:p>
          <a:r>
            <a:rPr lang="en-US" sz="400" baseline="-25000" dirty="0"/>
            <a:t>(Contractor, TDS 3)</a:t>
          </a:r>
        </a:p>
      </dgm:t>
    </dgm:pt>
    <dgm:pt modelId="{51564ACE-0E3F-4308-B764-0B549A870DCA}" type="parTrans" cxnId="{D0E96568-3867-48A5-8C71-29D46F3883C0}">
      <dgm:prSet/>
      <dgm:spPr/>
      <dgm:t>
        <a:bodyPr/>
        <a:lstStyle/>
        <a:p>
          <a:endParaRPr lang="en-US" baseline="-25000"/>
        </a:p>
      </dgm:t>
    </dgm:pt>
    <dgm:pt modelId="{A5971BD4-640F-45E6-B936-8AC5EF6CBAFA}" type="sibTrans" cxnId="{D0E96568-3867-48A5-8C71-29D46F3883C0}">
      <dgm:prSet/>
      <dgm:spPr/>
      <dgm:t>
        <a:bodyPr/>
        <a:lstStyle/>
        <a:p>
          <a:endParaRPr lang="en-US" baseline="-25000"/>
        </a:p>
      </dgm:t>
    </dgm:pt>
    <dgm:pt modelId="{00D8D57B-76D6-484B-A6C6-907659899274}">
      <dgm:prSet custT="1"/>
      <dgm:spPr/>
      <dgm:t>
        <a:bodyPr/>
        <a:lstStyle/>
        <a:p>
          <a:r>
            <a:rPr lang="en-US" sz="400" baseline="-25000" dirty="0"/>
            <a:t>Vinay G</a:t>
          </a:r>
        </a:p>
        <a:p>
          <a:r>
            <a:rPr lang="en-US" sz="400" baseline="-25000" dirty="0"/>
            <a:t>(Contractor, TDS 2)</a:t>
          </a:r>
        </a:p>
      </dgm:t>
    </dgm:pt>
    <dgm:pt modelId="{CB39E7EB-A386-45ED-85FE-CE4C271DC45D}" type="parTrans" cxnId="{E54D2C6E-ABED-4F72-89D9-F51256A555B2}">
      <dgm:prSet/>
      <dgm:spPr/>
      <dgm:t>
        <a:bodyPr/>
        <a:lstStyle/>
        <a:p>
          <a:endParaRPr lang="en-US" baseline="-25000"/>
        </a:p>
      </dgm:t>
    </dgm:pt>
    <dgm:pt modelId="{A5AC87DA-A552-47D0-ACD4-2F6590BDD9E1}" type="sibTrans" cxnId="{E54D2C6E-ABED-4F72-89D9-F51256A555B2}">
      <dgm:prSet/>
      <dgm:spPr/>
      <dgm:t>
        <a:bodyPr/>
        <a:lstStyle/>
        <a:p>
          <a:endParaRPr lang="en-US" baseline="-25000"/>
        </a:p>
      </dgm:t>
    </dgm:pt>
    <dgm:pt modelId="{CD1E54F0-263F-4FD0-A8AA-52E978DDE219}">
      <dgm:prSet custT="1"/>
      <dgm:spPr/>
      <dgm:t>
        <a:bodyPr/>
        <a:lstStyle/>
        <a:p>
          <a:r>
            <a:rPr lang="en-US" sz="400" baseline="-25000" dirty="0"/>
            <a:t>Sujith Kumar</a:t>
          </a:r>
        </a:p>
        <a:p>
          <a:r>
            <a:rPr lang="en-US" sz="400" baseline="-25000" dirty="0"/>
            <a:t>(Contractor, TDS 3)</a:t>
          </a:r>
        </a:p>
      </dgm:t>
    </dgm:pt>
    <dgm:pt modelId="{C74AAF43-4611-4E2C-A3F8-A1136AB1F2CD}" type="parTrans" cxnId="{E1AC3910-A02F-4734-B3AC-161CD248C40E}">
      <dgm:prSet/>
      <dgm:spPr/>
      <dgm:t>
        <a:bodyPr/>
        <a:lstStyle/>
        <a:p>
          <a:endParaRPr lang="en-US" baseline="-25000"/>
        </a:p>
      </dgm:t>
    </dgm:pt>
    <dgm:pt modelId="{2537981B-AD55-4ACD-BE36-12DB31CFA75D}" type="sibTrans" cxnId="{E1AC3910-A02F-4734-B3AC-161CD248C40E}">
      <dgm:prSet/>
      <dgm:spPr/>
      <dgm:t>
        <a:bodyPr/>
        <a:lstStyle/>
        <a:p>
          <a:endParaRPr lang="en-US" baseline="-25000"/>
        </a:p>
      </dgm:t>
    </dgm:pt>
    <dgm:pt modelId="{9990A48A-37DA-4283-8AF5-D44E3FB0705A}" type="pres">
      <dgm:prSet presAssocID="{896B0657-0387-4693-8C3E-84461F7D90C9}" presName="hierChild1" presStyleCnt="0">
        <dgm:presLayoutVars>
          <dgm:orgChart val="1"/>
          <dgm:chPref val="1"/>
          <dgm:dir/>
          <dgm:animOne val="branch"/>
          <dgm:animLvl val="lvl"/>
          <dgm:resizeHandles/>
        </dgm:presLayoutVars>
      </dgm:prSet>
      <dgm:spPr/>
    </dgm:pt>
    <dgm:pt modelId="{9D8CE7FE-8776-4C36-80E3-B998C0AD36AE}" type="pres">
      <dgm:prSet presAssocID="{B3B649A8-AFFC-454A-AB84-EC8616431C2B}" presName="hierRoot1" presStyleCnt="0">
        <dgm:presLayoutVars>
          <dgm:hierBranch val="init"/>
        </dgm:presLayoutVars>
      </dgm:prSet>
      <dgm:spPr/>
    </dgm:pt>
    <dgm:pt modelId="{3BE883CC-F19E-407B-BDD1-4BEA365E837F}" type="pres">
      <dgm:prSet presAssocID="{B3B649A8-AFFC-454A-AB84-EC8616431C2B}" presName="rootComposite1" presStyleCnt="0"/>
      <dgm:spPr/>
    </dgm:pt>
    <dgm:pt modelId="{9B199292-A5EF-42C7-A203-FA0012995923}" type="pres">
      <dgm:prSet presAssocID="{B3B649A8-AFFC-454A-AB84-EC8616431C2B}" presName="rootText1" presStyleLbl="node0" presStyleIdx="0" presStyleCnt="1" custScaleX="108726" custScaleY="128964">
        <dgm:presLayoutVars>
          <dgm:chPref val="3"/>
        </dgm:presLayoutVars>
      </dgm:prSet>
      <dgm:spPr/>
    </dgm:pt>
    <dgm:pt modelId="{9E7867C4-CCEF-4106-9539-BC2E89D4525B}" type="pres">
      <dgm:prSet presAssocID="{B3B649A8-AFFC-454A-AB84-EC8616431C2B}" presName="rootConnector1" presStyleLbl="node1" presStyleIdx="0" presStyleCnt="0"/>
      <dgm:spPr/>
    </dgm:pt>
    <dgm:pt modelId="{4A83EC50-54AC-47DB-99FF-FF8A21590F45}" type="pres">
      <dgm:prSet presAssocID="{B3B649A8-AFFC-454A-AB84-EC8616431C2B}" presName="hierChild2" presStyleCnt="0"/>
      <dgm:spPr/>
    </dgm:pt>
    <dgm:pt modelId="{E7363B26-96A4-47DC-8D19-23205D0ADA47}" type="pres">
      <dgm:prSet presAssocID="{7056D665-0889-4E23-8C85-C9AC55F8508D}" presName="Name37" presStyleLbl="parChTrans1D2" presStyleIdx="0" presStyleCnt="1"/>
      <dgm:spPr/>
    </dgm:pt>
    <dgm:pt modelId="{644AEFE7-125B-455B-B803-CEB5A4338BC3}" type="pres">
      <dgm:prSet presAssocID="{5099D218-84BF-4A55-ACBA-D4F1F18A5D65}" presName="hierRoot2" presStyleCnt="0">
        <dgm:presLayoutVars>
          <dgm:hierBranch val="init"/>
        </dgm:presLayoutVars>
      </dgm:prSet>
      <dgm:spPr/>
    </dgm:pt>
    <dgm:pt modelId="{2ED40B8E-EF22-4E41-8775-D514950E86FF}" type="pres">
      <dgm:prSet presAssocID="{5099D218-84BF-4A55-ACBA-D4F1F18A5D65}" presName="rootComposite" presStyleCnt="0"/>
      <dgm:spPr/>
    </dgm:pt>
    <dgm:pt modelId="{DC52184B-3B00-486F-94E6-836F96B4BBDD}" type="pres">
      <dgm:prSet presAssocID="{5099D218-84BF-4A55-ACBA-D4F1F18A5D65}" presName="rootText" presStyleLbl="node2" presStyleIdx="0" presStyleCnt="1" custScaleX="186075">
        <dgm:presLayoutVars>
          <dgm:chPref val="3"/>
        </dgm:presLayoutVars>
      </dgm:prSet>
      <dgm:spPr/>
    </dgm:pt>
    <dgm:pt modelId="{11BADC26-DFD9-4C0D-99E5-72520A81C152}" type="pres">
      <dgm:prSet presAssocID="{5099D218-84BF-4A55-ACBA-D4F1F18A5D65}" presName="rootConnector" presStyleLbl="node2" presStyleIdx="0" presStyleCnt="1"/>
      <dgm:spPr/>
    </dgm:pt>
    <dgm:pt modelId="{7B9A29E0-1F09-449B-96A3-B98D61DD111B}" type="pres">
      <dgm:prSet presAssocID="{5099D218-84BF-4A55-ACBA-D4F1F18A5D65}" presName="hierChild4" presStyleCnt="0"/>
      <dgm:spPr/>
    </dgm:pt>
    <dgm:pt modelId="{C586772D-FA82-4F3E-864A-EE739F05FE40}" type="pres">
      <dgm:prSet presAssocID="{ABD203DE-7170-495B-A70F-06A4AA685189}" presName="Name37" presStyleLbl="parChTrans1D3" presStyleIdx="0" presStyleCnt="1"/>
      <dgm:spPr/>
    </dgm:pt>
    <dgm:pt modelId="{2EC5ADB2-41E9-4E4B-A9D5-1C4B4C20A8ED}" type="pres">
      <dgm:prSet presAssocID="{C8B2114E-C3D0-4537-8240-5201E23D9605}" presName="hierRoot2" presStyleCnt="0">
        <dgm:presLayoutVars>
          <dgm:hierBranch val="init"/>
        </dgm:presLayoutVars>
      </dgm:prSet>
      <dgm:spPr/>
    </dgm:pt>
    <dgm:pt modelId="{775A86DC-8A1A-4158-BC8D-951745E0EEBD}" type="pres">
      <dgm:prSet presAssocID="{C8B2114E-C3D0-4537-8240-5201E23D9605}" presName="rootComposite" presStyleCnt="0"/>
      <dgm:spPr/>
    </dgm:pt>
    <dgm:pt modelId="{1B3BEC88-4855-4B76-85B9-4B9B331C8620}" type="pres">
      <dgm:prSet presAssocID="{C8B2114E-C3D0-4537-8240-5201E23D9605}" presName="rootText" presStyleLbl="node3" presStyleIdx="0" presStyleCnt="1">
        <dgm:presLayoutVars>
          <dgm:chPref val="3"/>
        </dgm:presLayoutVars>
      </dgm:prSet>
      <dgm:spPr/>
    </dgm:pt>
    <dgm:pt modelId="{7AEEE7C5-018B-4484-9211-E98D44F272E9}" type="pres">
      <dgm:prSet presAssocID="{C8B2114E-C3D0-4537-8240-5201E23D9605}" presName="rootConnector" presStyleLbl="node3" presStyleIdx="0" presStyleCnt="1"/>
      <dgm:spPr/>
    </dgm:pt>
    <dgm:pt modelId="{5089E30C-C4D9-491A-85AE-5946A4DA7319}" type="pres">
      <dgm:prSet presAssocID="{C8B2114E-C3D0-4537-8240-5201E23D9605}" presName="hierChild4" presStyleCnt="0"/>
      <dgm:spPr/>
    </dgm:pt>
    <dgm:pt modelId="{48146CC8-BD1D-4873-B791-1CE5AD39D3AF}" type="pres">
      <dgm:prSet presAssocID="{16EAF015-49E7-4882-B5C0-DEDA31D3E3C1}" presName="Name37" presStyleLbl="parChTrans1D4" presStyleIdx="0" presStyleCnt="23"/>
      <dgm:spPr/>
    </dgm:pt>
    <dgm:pt modelId="{B1A504EE-C26B-493A-8BCD-8F48A4774169}" type="pres">
      <dgm:prSet presAssocID="{6DCC489E-973A-45EF-B1D6-83F685946EFC}" presName="hierRoot2" presStyleCnt="0">
        <dgm:presLayoutVars>
          <dgm:hierBranch val="init"/>
        </dgm:presLayoutVars>
      </dgm:prSet>
      <dgm:spPr/>
    </dgm:pt>
    <dgm:pt modelId="{9557C860-50F4-4E0B-88AB-30D8B8681345}" type="pres">
      <dgm:prSet presAssocID="{6DCC489E-973A-45EF-B1D6-83F685946EFC}" presName="rootComposite" presStyleCnt="0"/>
      <dgm:spPr/>
    </dgm:pt>
    <dgm:pt modelId="{B772C292-366C-4E21-B175-32793A749C6C}" type="pres">
      <dgm:prSet presAssocID="{6DCC489E-973A-45EF-B1D6-83F685946EFC}" presName="rootText" presStyleLbl="node4" presStyleIdx="0" presStyleCnt="23">
        <dgm:presLayoutVars>
          <dgm:chPref val="3"/>
        </dgm:presLayoutVars>
      </dgm:prSet>
      <dgm:spPr/>
    </dgm:pt>
    <dgm:pt modelId="{9256FAAB-1CF7-48A1-BAE2-72DA9107FDE8}" type="pres">
      <dgm:prSet presAssocID="{6DCC489E-973A-45EF-B1D6-83F685946EFC}" presName="rootConnector" presStyleLbl="node4" presStyleIdx="0" presStyleCnt="23"/>
      <dgm:spPr/>
    </dgm:pt>
    <dgm:pt modelId="{6323744A-4AAF-4272-B713-FD9FD898CA4D}" type="pres">
      <dgm:prSet presAssocID="{6DCC489E-973A-45EF-B1D6-83F685946EFC}" presName="hierChild4" presStyleCnt="0"/>
      <dgm:spPr/>
    </dgm:pt>
    <dgm:pt modelId="{72ACFAB5-5004-4376-B450-AF244BD01CE2}" type="pres">
      <dgm:prSet presAssocID="{D95567EC-C0C2-43DF-89D5-CAE19BA9001F}" presName="Name37" presStyleLbl="parChTrans1D4" presStyleIdx="1" presStyleCnt="23"/>
      <dgm:spPr/>
    </dgm:pt>
    <dgm:pt modelId="{AE93087C-1FB6-45D4-B24F-37A26658E7CD}" type="pres">
      <dgm:prSet presAssocID="{A057B371-2F0C-4C43-B562-98C7CAA09E3B}" presName="hierRoot2" presStyleCnt="0">
        <dgm:presLayoutVars>
          <dgm:hierBranch val="init"/>
        </dgm:presLayoutVars>
      </dgm:prSet>
      <dgm:spPr/>
    </dgm:pt>
    <dgm:pt modelId="{913AE1B8-A1F3-4F53-BE2D-D1C49F3CEC99}" type="pres">
      <dgm:prSet presAssocID="{A057B371-2F0C-4C43-B562-98C7CAA09E3B}" presName="rootComposite" presStyleCnt="0"/>
      <dgm:spPr/>
    </dgm:pt>
    <dgm:pt modelId="{32B490B1-8409-4890-AC53-3EE8D90144F7}" type="pres">
      <dgm:prSet presAssocID="{A057B371-2F0C-4C43-B562-98C7CAA09E3B}" presName="rootText" presStyleLbl="node4" presStyleIdx="1" presStyleCnt="23">
        <dgm:presLayoutVars>
          <dgm:chPref val="3"/>
        </dgm:presLayoutVars>
      </dgm:prSet>
      <dgm:spPr/>
    </dgm:pt>
    <dgm:pt modelId="{800139B0-B6C9-42B9-A715-144B431BDCAE}" type="pres">
      <dgm:prSet presAssocID="{A057B371-2F0C-4C43-B562-98C7CAA09E3B}" presName="rootConnector" presStyleLbl="node4" presStyleIdx="1" presStyleCnt="23"/>
      <dgm:spPr/>
    </dgm:pt>
    <dgm:pt modelId="{DD2A8226-A2DB-429A-A93A-5E1F558204E1}" type="pres">
      <dgm:prSet presAssocID="{A057B371-2F0C-4C43-B562-98C7CAA09E3B}" presName="hierChild4" presStyleCnt="0"/>
      <dgm:spPr/>
    </dgm:pt>
    <dgm:pt modelId="{CE180FF9-4BED-4E8E-955D-434E9C183375}" type="pres">
      <dgm:prSet presAssocID="{D95FCC0F-9274-48D1-8730-7FF11B2A0D64}" presName="Name37" presStyleLbl="parChTrans1D4" presStyleIdx="2" presStyleCnt="23"/>
      <dgm:spPr/>
    </dgm:pt>
    <dgm:pt modelId="{3E48AC31-97C7-4600-AFED-498DD24904B7}" type="pres">
      <dgm:prSet presAssocID="{4B4219CB-10D5-4521-9536-844EDA46A930}" presName="hierRoot2" presStyleCnt="0">
        <dgm:presLayoutVars>
          <dgm:hierBranch val="init"/>
        </dgm:presLayoutVars>
      </dgm:prSet>
      <dgm:spPr/>
    </dgm:pt>
    <dgm:pt modelId="{F4FB77C7-FE9C-4F66-BFF5-0125152695F5}" type="pres">
      <dgm:prSet presAssocID="{4B4219CB-10D5-4521-9536-844EDA46A930}" presName="rootComposite" presStyleCnt="0"/>
      <dgm:spPr/>
    </dgm:pt>
    <dgm:pt modelId="{0F484362-9965-42B0-844F-2F6D2C121B78}" type="pres">
      <dgm:prSet presAssocID="{4B4219CB-10D5-4521-9536-844EDA46A930}" presName="rootText" presStyleLbl="node4" presStyleIdx="2" presStyleCnt="23">
        <dgm:presLayoutVars>
          <dgm:chPref val="3"/>
        </dgm:presLayoutVars>
      </dgm:prSet>
      <dgm:spPr/>
    </dgm:pt>
    <dgm:pt modelId="{C8C71683-514B-49F1-A872-FF650C1C2A62}" type="pres">
      <dgm:prSet presAssocID="{4B4219CB-10D5-4521-9536-844EDA46A930}" presName="rootConnector" presStyleLbl="node4" presStyleIdx="2" presStyleCnt="23"/>
      <dgm:spPr/>
    </dgm:pt>
    <dgm:pt modelId="{937B3C7A-6E64-401E-8544-102612B3C518}" type="pres">
      <dgm:prSet presAssocID="{4B4219CB-10D5-4521-9536-844EDA46A930}" presName="hierChild4" presStyleCnt="0"/>
      <dgm:spPr/>
    </dgm:pt>
    <dgm:pt modelId="{33F9C01B-C357-470F-A34C-43546D4AE65A}" type="pres">
      <dgm:prSet presAssocID="{93619043-C9D5-4E6C-B854-D3EE6D580E44}" presName="Name37" presStyleLbl="parChTrans1D4" presStyleIdx="3" presStyleCnt="23"/>
      <dgm:spPr/>
    </dgm:pt>
    <dgm:pt modelId="{1E2BA6D9-5EAA-48CB-8633-2E2B869920E4}" type="pres">
      <dgm:prSet presAssocID="{63AA0BF9-75AA-4C9B-9E87-8CA0CD734DA6}" presName="hierRoot2" presStyleCnt="0">
        <dgm:presLayoutVars>
          <dgm:hierBranch val="init"/>
        </dgm:presLayoutVars>
      </dgm:prSet>
      <dgm:spPr/>
    </dgm:pt>
    <dgm:pt modelId="{3C3DAFD2-7E3A-4C91-8D55-E851CA555102}" type="pres">
      <dgm:prSet presAssocID="{63AA0BF9-75AA-4C9B-9E87-8CA0CD734DA6}" presName="rootComposite" presStyleCnt="0"/>
      <dgm:spPr/>
    </dgm:pt>
    <dgm:pt modelId="{94F06029-5AD3-42FB-8E5D-36254C54C085}" type="pres">
      <dgm:prSet presAssocID="{63AA0BF9-75AA-4C9B-9E87-8CA0CD734DA6}" presName="rootText" presStyleLbl="node4" presStyleIdx="3" presStyleCnt="23">
        <dgm:presLayoutVars>
          <dgm:chPref val="3"/>
        </dgm:presLayoutVars>
      </dgm:prSet>
      <dgm:spPr/>
    </dgm:pt>
    <dgm:pt modelId="{718D5D8C-0833-4705-BDCB-47BF03CC5A6A}" type="pres">
      <dgm:prSet presAssocID="{63AA0BF9-75AA-4C9B-9E87-8CA0CD734DA6}" presName="rootConnector" presStyleLbl="node4" presStyleIdx="3" presStyleCnt="23"/>
      <dgm:spPr/>
    </dgm:pt>
    <dgm:pt modelId="{A75A7DC1-8A3D-4233-8079-6EF81B2AA61D}" type="pres">
      <dgm:prSet presAssocID="{63AA0BF9-75AA-4C9B-9E87-8CA0CD734DA6}" presName="hierChild4" presStyleCnt="0"/>
      <dgm:spPr/>
    </dgm:pt>
    <dgm:pt modelId="{BA736829-7A5B-4F5A-9601-7C4A73717900}" type="pres">
      <dgm:prSet presAssocID="{63AA0BF9-75AA-4C9B-9E87-8CA0CD734DA6}" presName="hierChild5" presStyleCnt="0"/>
      <dgm:spPr/>
    </dgm:pt>
    <dgm:pt modelId="{DDC46F8C-32C9-4D43-8479-C41637926936}" type="pres">
      <dgm:prSet presAssocID="{6A5F8EE9-DC4C-431E-B107-257C6137F591}" presName="Name37" presStyleLbl="parChTrans1D4" presStyleIdx="4" presStyleCnt="23"/>
      <dgm:spPr/>
    </dgm:pt>
    <dgm:pt modelId="{7DC02090-5584-4D62-95C0-418520E01A15}" type="pres">
      <dgm:prSet presAssocID="{AB31962F-E854-4B6B-94CB-F825CF72FDE5}" presName="hierRoot2" presStyleCnt="0">
        <dgm:presLayoutVars>
          <dgm:hierBranch val="init"/>
        </dgm:presLayoutVars>
      </dgm:prSet>
      <dgm:spPr/>
    </dgm:pt>
    <dgm:pt modelId="{7747E171-2D99-4A52-ADF7-577BD570FC25}" type="pres">
      <dgm:prSet presAssocID="{AB31962F-E854-4B6B-94CB-F825CF72FDE5}" presName="rootComposite" presStyleCnt="0"/>
      <dgm:spPr/>
    </dgm:pt>
    <dgm:pt modelId="{53E76C69-F9AA-42B5-8ECB-CAF50FED35FC}" type="pres">
      <dgm:prSet presAssocID="{AB31962F-E854-4B6B-94CB-F825CF72FDE5}" presName="rootText" presStyleLbl="node4" presStyleIdx="4" presStyleCnt="23">
        <dgm:presLayoutVars>
          <dgm:chPref val="3"/>
        </dgm:presLayoutVars>
      </dgm:prSet>
      <dgm:spPr/>
    </dgm:pt>
    <dgm:pt modelId="{58951225-A114-45DC-81E5-3DB16B26B66E}" type="pres">
      <dgm:prSet presAssocID="{AB31962F-E854-4B6B-94CB-F825CF72FDE5}" presName="rootConnector" presStyleLbl="node4" presStyleIdx="4" presStyleCnt="23"/>
      <dgm:spPr/>
    </dgm:pt>
    <dgm:pt modelId="{F95183DE-9187-4B39-843B-D942AA9759EA}" type="pres">
      <dgm:prSet presAssocID="{AB31962F-E854-4B6B-94CB-F825CF72FDE5}" presName="hierChild4" presStyleCnt="0"/>
      <dgm:spPr/>
    </dgm:pt>
    <dgm:pt modelId="{07571A47-64CD-4961-83B7-3F3B24A12EC6}" type="pres">
      <dgm:prSet presAssocID="{8CE108CD-12FC-4215-9F12-23D2611B2FDB}" presName="Name37" presStyleLbl="parChTrans1D4" presStyleIdx="5" presStyleCnt="23"/>
      <dgm:spPr/>
    </dgm:pt>
    <dgm:pt modelId="{F1845E88-B7F1-49B2-BD4F-70D9E2A70D7F}" type="pres">
      <dgm:prSet presAssocID="{42EA97DB-A28B-4CF3-AA05-7BB50B71096E}" presName="hierRoot2" presStyleCnt="0">
        <dgm:presLayoutVars>
          <dgm:hierBranch val="init"/>
        </dgm:presLayoutVars>
      </dgm:prSet>
      <dgm:spPr/>
    </dgm:pt>
    <dgm:pt modelId="{D1090613-35A1-4B4F-BCBA-5B98EC45F937}" type="pres">
      <dgm:prSet presAssocID="{42EA97DB-A28B-4CF3-AA05-7BB50B71096E}" presName="rootComposite" presStyleCnt="0"/>
      <dgm:spPr/>
    </dgm:pt>
    <dgm:pt modelId="{E200F050-3E6C-458A-A18E-7C5F8727B16F}" type="pres">
      <dgm:prSet presAssocID="{42EA97DB-A28B-4CF3-AA05-7BB50B71096E}" presName="rootText" presStyleLbl="node4" presStyleIdx="5" presStyleCnt="23">
        <dgm:presLayoutVars>
          <dgm:chPref val="3"/>
        </dgm:presLayoutVars>
      </dgm:prSet>
      <dgm:spPr/>
    </dgm:pt>
    <dgm:pt modelId="{856B8452-B30E-4B4A-AA3B-AF3C7E2C3F6B}" type="pres">
      <dgm:prSet presAssocID="{42EA97DB-A28B-4CF3-AA05-7BB50B71096E}" presName="rootConnector" presStyleLbl="node4" presStyleIdx="5" presStyleCnt="23"/>
      <dgm:spPr/>
    </dgm:pt>
    <dgm:pt modelId="{E6E33CB4-F1FB-41FA-8E8A-91198D5CB0BD}" type="pres">
      <dgm:prSet presAssocID="{42EA97DB-A28B-4CF3-AA05-7BB50B71096E}" presName="hierChild4" presStyleCnt="0"/>
      <dgm:spPr/>
    </dgm:pt>
    <dgm:pt modelId="{8F85BA4F-0981-4C34-9B12-46AC1CCE809A}" type="pres">
      <dgm:prSet presAssocID="{42EA97DB-A28B-4CF3-AA05-7BB50B71096E}" presName="hierChild5" presStyleCnt="0"/>
      <dgm:spPr/>
    </dgm:pt>
    <dgm:pt modelId="{50F6EFC6-EA1B-4596-9404-196047D8F97E}" type="pres">
      <dgm:prSet presAssocID="{5EA88AE5-FC35-4FA7-A8A8-8D248BB6D75F}" presName="Name37" presStyleLbl="parChTrans1D4" presStyleIdx="6" presStyleCnt="23"/>
      <dgm:spPr/>
    </dgm:pt>
    <dgm:pt modelId="{AC178495-5300-43F8-A647-6ED59A156F1A}" type="pres">
      <dgm:prSet presAssocID="{BBFB4471-1CA9-4AC3-B25B-64C14BE2138B}" presName="hierRoot2" presStyleCnt="0">
        <dgm:presLayoutVars>
          <dgm:hierBranch val="init"/>
        </dgm:presLayoutVars>
      </dgm:prSet>
      <dgm:spPr/>
    </dgm:pt>
    <dgm:pt modelId="{C382DC52-2834-4EEE-A198-3F53E8993C83}" type="pres">
      <dgm:prSet presAssocID="{BBFB4471-1CA9-4AC3-B25B-64C14BE2138B}" presName="rootComposite" presStyleCnt="0"/>
      <dgm:spPr/>
    </dgm:pt>
    <dgm:pt modelId="{6DCE6188-98DD-45B4-A0A2-2489D21BFEF9}" type="pres">
      <dgm:prSet presAssocID="{BBFB4471-1CA9-4AC3-B25B-64C14BE2138B}" presName="rootText" presStyleLbl="node4" presStyleIdx="6" presStyleCnt="23">
        <dgm:presLayoutVars>
          <dgm:chPref val="3"/>
        </dgm:presLayoutVars>
      </dgm:prSet>
      <dgm:spPr/>
    </dgm:pt>
    <dgm:pt modelId="{4FEDA423-4895-4EFC-818A-C893DA56CCF6}" type="pres">
      <dgm:prSet presAssocID="{BBFB4471-1CA9-4AC3-B25B-64C14BE2138B}" presName="rootConnector" presStyleLbl="node4" presStyleIdx="6" presStyleCnt="23"/>
      <dgm:spPr/>
    </dgm:pt>
    <dgm:pt modelId="{F12D5CA2-78FE-4879-8806-163FB790D6B4}" type="pres">
      <dgm:prSet presAssocID="{BBFB4471-1CA9-4AC3-B25B-64C14BE2138B}" presName="hierChild4" presStyleCnt="0"/>
      <dgm:spPr/>
    </dgm:pt>
    <dgm:pt modelId="{08CFFDCB-2563-45BF-BC7B-B5E68A0B8855}" type="pres">
      <dgm:prSet presAssocID="{BBFB4471-1CA9-4AC3-B25B-64C14BE2138B}" presName="hierChild5" presStyleCnt="0"/>
      <dgm:spPr/>
    </dgm:pt>
    <dgm:pt modelId="{99E09E8C-F1EB-4C84-A7E3-935D6C159ED8}" type="pres">
      <dgm:prSet presAssocID="{62525088-6CA0-43FE-9A08-2EC8AC80A937}" presName="Name37" presStyleLbl="parChTrans1D4" presStyleIdx="7" presStyleCnt="23"/>
      <dgm:spPr/>
    </dgm:pt>
    <dgm:pt modelId="{F013EF81-8A74-40A4-B27F-BBC5B948D61C}" type="pres">
      <dgm:prSet presAssocID="{156F08C3-8DC5-4D15-BA77-EE7C6C45D651}" presName="hierRoot2" presStyleCnt="0">
        <dgm:presLayoutVars>
          <dgm:hierBranch val="init"/>
        </dgm:presLayoutVars>
      </dgm:prSet>
      <dgm:spPr/>
    </dgm:pt>
    <dgm:pt modelId="{D3C31105-7254-4B3F-A20F-781A477EC665}" type="pres">
      <dgm:prSet presAssocID="{156F08C3-8DC5-4D15-BA77-EE7C6C45D651}" presName="rootComposite" presStyleCnt="0"/>
      <dgm:spPr/>
    </dgm:pt>
    <dgm:pt modelId="{730241F8-892C-4E63-8C25-CE9F6CD79960}" type="pres">
      <dgm:prSet presAssocID="{156F08C3-8DC5-4D15-BA77-EE7C6C45D651}" presName="rootText" presStyleLbl="node4" presStyleIdx="7" presStyleCnt="23">
        <dgm:presLayoutVars>
          <dgm:chPref val="3"/>
        </dgm:presLayoutVars>
      </dgm:prSet>
      <dgm:spPr/>
    </dgm:pt>
    <dgm:pt modelId="{CE434BCB-AC32-4856-B07E-53616868BBFC}" type="pres">
      <dgm:prSet presAssocID="{156F08C3-8DC5-4D15-BA77-EE7C6C45D651}" presName="rootConnector" presStyleLbl="node4" presStyleIdx="7" presStyleCnt="23"/>
      <dgm:spPr/>
    </dgm:pt>
    <dgm:pt modelId="{6E25EF76-FD40-4849-B022-9B6BFDAA5E18}" type="pres">
      <dgm:prSet presAssocID="{156F08C3-8DC5-4D15-BA77-EE7C6C45D651}" presName="hierChild4" presStyleCnt="0"/>
      <dgm:spPr/>
    </dgm:pt>
    <dgm:pt modelId="{246EF99B-A408-4B8B-BCE8-B52CC75F9334}" type="pres">
      <dgm:prSet presAssocID="{156F08C3-8DC5-4D15-BA77-EE7C6C45D651}" presName="hierChild5" presStyleCnt="0"/>
      <dgm:spPr/>
    </dgm:pt>
    <dgm:pt modelId="{3D499403-D27D-4E78-B448-E186FBC1830B}" type="pres">
      <dgm:prSet presAssocID="{2E026D95-A846-4F10-90F9-80A581DDA2D3}" presName="Name37" presStyleLbl="parChTrans1D4" presStyleIdx="8" presStyleCnt="23"/>
      <dgm:spPr/>
    </dgm:pt>
    <dgm:pt modelId="{66BF2F52-8956-47A2-8BD9-63D002EE3503}" type="pres">
      <dgm:prSet presAssocID="{B8B85198-07E4-4FA3-B8E8-5687F90522BF}" presName="hierRoot2" presStyleCnt="0">
        <dgm:presLayoutVars>
          <dgm:hierBranch val="init"/>
        </dgm:presLayoutVars>
      </dgm:prSet>
      <dgm:spPr/>
    </dgm:pt>
    <dgm:pt modelId="{B7BF19E0-FF11-43FF-8B29-FAD2A025855D}" type="pres">
      <dgm:prSet presAssocID="{B8B85198-07E4-4FA3-B8E8-5687F90522BF}" presName="rootComposite" presStyleCnt="0"/>
      <dgm:spPr/>
    </dgm:pt>
    <dgm:pt modelId="{B94C57DC-E271-4C9C-920C-3625B1CD143F}" type="pres">
      <dgm:prSet presAssocID="{B8B85198-07E4-4FA3-B8E8-5687F90522BF}" presName="rootText" presStyleLbl="node4" presStyleIdx="8" presStyleCnt="23">
        <dgm:presLayoutVars>
          <dgm:chPref val="3"/>
        </dgm:presLayoutVars>
      </dgm:prSet>
      <dgm:spPr/>
    </dgm:pt>
    <dgm:pt modelId="{1F4F3E0F-2774-4051-BCAA-C46D9DEA93F9}" type="pres">
      <dgm:prSet presAssocID="{B8B85198-07E4-4FA3-B8E8-5687F90522BF}" presName="rootConnector" presStyleLbl="node4" presStyleIdx="8" presStyleCnt="23"/>
      <dgm:spPr/>
    </dgm:pt>
    <dgm:pt modelId="{7F372B8F-66A2-49F8-9DAF-5BFEB70E15D2}" type="pres">
      <dgm:prSet presAssocID="{B8B85198-07E4-4FA3-B8E8-5687F90522BF}" presName="hierChild4" presStyleCnt="0"/>
      <dgm:spPr/>
    </dgm:pt>
    <dgm:pt modelId="{3D742EAF-12F7-4974-99D8-D43469B7035F}" type="pres">
      <dgm:prSet presAssocID="{B8B85198-07E4-4FA3-B8E8-5687F90522BF}" presName="hierChild5" presStyleCnt="0"/>
      <dgm:spPr/>
    </dgm:pt>
    <dgm:pt modelId="{FD9BDB1B-7541-4B5C-98C9-B60E77BF8826}" type="pres">
      <dgm:prSet presAssocID="{C9DE8E97-2D01-48D9-BB28-BE4CA1186CED}" presName="Name37" presStyleLbl="parChTrans1D4" presStyleIdx="9" presStyleCnt="23"/>
      <dgm:spPr/>
    </dgm:pt>
    <dgm:pt modelId="{CCE07ADB-1EB7-4363-B0F5-D8C10F393DBD}" type="pres">
      <dgm:prSet presAssocID="{ECB353BC-24CD-4EB6-98F6-1934648E47E6}" presName="hierRoot2" presStyleCnt="0">
        <dgm:presLayoutVars>
          <dgm:hierBranch val="init"/>
        </dgm:presLayoutVars>
      </dgm:prSet>
      <dgm:spPr/>
    </dgm:pt>
    <dgm:pt modelId="{0B770C78-CD7E-4D55-951C-7B7C7B96E8C7}" type="pres">
      <dgm:prSet presAssocID="{ECB353BC-24CD-4EB6-98F6-1934648E47E6}" presName="rootComposite" presStyleCnt="0"/>
      <dgm:spPr/>
    </dgm:pt>
    <dgm:pt modelId="{E4F1BD03-347F-4E51-B9A0-C0609672A1CE}" type="pres">
      <dgm:prSet presAssocID="{ECB353BC-24CD-4EB6-98F6-1934648E47E6}" presName="rootText" presStyleLbl="node4" presStyleIdx="9" presStyleCnt="23">
        <dgm:presLayoutVars>
          <dgm:chPref val="3"/>
        </dgm:presLayoutVars>
      </dgm:prSet>
      <dgm:spPr/>
    </dgm:pt>
    <dgm:pt modelId="{11983D2D-493E-4677-B323-2087B81D6856}" type="pres">
      <dgm:prSet presAssocID="{ECB353BC-24CD-4EB6-98F6-1934648E47E6}" presName="rootConnector" presStyleLbl="node4" presStyleIdx="9" presStyleCnt="23"/>
      <dgm:spPr/>
    </dgm:pt>
    <dgm:pt modelId="{E95AB8E9-56AD-4607-83BC-2100B28CFAAE}" type="pres">
      <dgm:prSet presAssocID="{ECB353BC-24CD-4EB6-98F6-1934648E47E6}" presName="hierChild4" presStyleCnt="0"/>
      <dgm:spPr/>
    </dgm:pt>
    <dgm:pt modelId="{01A64C7C-631B-480C-BA7C-2927E499E654}" type="pres">
      <dgm:prSet presAssocID="{ECB353BC-24CD-4EB6-98F6-1934648E47E6}" presName="hierChild5" presStyleCnt="0"/>
      <dgm:spPr/>
    </dgm:pt>
    <dgm:pt modelId="{DE0F157F-9EBA-4C61-B948-F259B3513FDF}" type="pres">
      <dgm:prSet presAssocID="{5CB365AF-D24F-4672-A431-1D319DFF0706}" presName="Name37" presStyleLbl="parChTrans1D4" presStyleIdx="10" presStyleCnt="23"/>
      <dgm:spPr/>
    </dgm:pt>
    <dgm:pt modelId="{259A889B-346D-42A4-A95C-58EA7300DEA6}" type="pres">
      <dgm:prSet presAssocID="{2FCB6970-C601-46D2-8866-7E3FDCE3AA9C}" presName="hierRoot2" presStyleCnt="0">
        <dgm:presLayoutVars>
          <dgm:hierBranch val="init"/>
        </dgm:presLayoutVars>
      </dgm:prSet>
      <dgm:spPr/>
    </dgm:pt>
    <dgm:pt modelId="{7E417A03-1483-4EF9-BF7E-636B816B8872}" type="pres">
      <dgm:prSet presAssocID="{2FCB6970-C601-46D2-8866-7E3FDCE3AA9C}" presName="rootComposite" presStyleCnt="0"/>
      <dgm:spPr/>
    </dgm:pt>
    <dgm:pt modelId="{FD968237-37CA-4A74-B115-95B92416B9D1}" type="pres">
      <dgm:prSet presAssocID="{2FCB6970-C601-46D2-8866-7E3FDCE3AA9C}" presName="rootText" presStyleLbl="node4" presStyleIdx="10" presStyleCnt="23">
        <dgm:presLayoutVars>
          <dgm:chPref val="3"/>
        </dgm:presLayoutVars>
      </dgm:prSet>
      <dgm:spPr/>
    </dgm:pt>
    <dgm:pt modelId="{E024E314-3D73-4B3E-ACC9-7505C3F0BF79}" type="pres">
      <dgm:prSet presAssocID="{2FCB6970-C601-46D2-8866-7E3FDCE3AA9C}" presName="rootConnector" presStyleLbl="node4" presStyleIdx="10" presStyleCnt="23"/>
      <dgm:spPr/>
    </dgm:pt>
    <dgm:pt modelId="{F74C49F3-17F7-4D40-99B6-3CB658617234}" type="pres">
      <dgm:prSet presAssocID="{2FCB6970-C601-46D2-8866-7E3FDCE3AA9C}" presName="hierChild4" presStyleCnt="0"/>
      <dgm:spPr/>
    </dgm:pt>
    <dgm:pt modelId="{4CEB9AC4-9F8A-4A9F-8894-68BA4C3F7888}" type="pres">
      <dgm:prSet presAssocID="{2FCB6970-C601-46D2-8866-7E3FDCE3AA9C}" presName="hierChild5" presStyleCnt="0"/>
      <dgm:spPr/>
    </dgm:pt>
    <dgm:pt modelId="{E09DCBA6-1FD6-4C96-80CF-283CDA76284B}" type="pres">
      <dgm:prSet presAssocID="{489123EA-2BC3-4B74-8AD5-0897217B5F90}" presName="Name37" presStyleLbl="parChTrans1D4" presStyleIdx="11" presStyleCnt="23"/>
      <dgm:spPr/>
    </dgm:pt>
    <dgm:pt modelId="{CD064B04-CBA8-4D04-824A-C4E666131F8B}" type="pres">
      <dgm:prSet presAssocID="{0ED1A550-F5C8-4EA7-BC2C-C8E2B6384FCB}" presName="hierRoot2" presStyleCnt="0">
        <dgm:presLayoutVars>
          <dgm:hierBranch val="init"/>
        </dgm:presLayoutVars>
      </dgm:prSet>
      <dgm:spPr/>
    </dgm:pt>
    <dgm:pt modelId="{303F6A2B-8630-43E0-A885-2AB1B88E8AB7}" type="pres">
      <dgm:prSet presAssocID="{0ED1A550-F5C8-4EA7-BC2C-C8E2B6384FCB}" presName="rootComposite" presStyleCnt="0"/>
      <dgm:spPr/>
    </dgm:pt>
    <dgm:pt modelId="{06A43B97-4C33-47AE-941B-865DDAF37CE6}" type="pres">
      <dgm:prSet presAssocID="{0ED1A550-F5C8-4EA7-BC2C-C8E2B6384FCB}" presName="rootText" presStyleLbl="node4" presStyleIdx="11" presStyleCnt="23">
        <dgm:presLayoutVars>
          <dgm:chPref val="3"/>
        </dgm:presLayoutVars>
      </dgm:prSet>
      <dgm:spPr/>
    </dgm:pt>
    <dgm:pt modelId="{1D63A12E-1EF0-438C-AEED-A48B8DF0680D}" type="pres">
      <dgm:prSet presAssocID="{0ED1A550-F5C8-4EA7-BC2C-C8E2B6384FCB}" presName="rootConnector" presStyleLbl="node4" presStyleIdx="11" presStyleCnt="23"/>
      <dgm:spPr/>
    </dgm:pt>
    <dgm:pt modelId="{98B0524F-DFE8-4DAC-9476-16519C262D68}" type="pres">
      <dgm:prSet presAssocID="{0ED1A550-F5C8-4EA7-BC2C-C8E2B6384FCB}" presName="hierChild4" presStyleCnt="0"/>
      <dgm:spPr/>
    </dgm:pt>
    <dgm:pt modelId="{D1085DF3-6F9A-4F43-A460-C32EF1AA7F39}" type="pres">
      <dgm:prSet presAssocID="{0ED1A550-F5C8-4EA7-BC2C-C8E2B6384FCB}" presName="hierChild5" presStyleCnt="0"/>
      <dgm:spPr/>
    </dgm:pt>
    <dgm:pt modelId="{94C110E2-0144-473D-9632-5EB030415F06}" type="pres">
      <dgm:prSet presAssocID="{3C58A1A4-77E3-4599-A269-77CA0845158C}" presName="Name37" presStyleLbl="parChTrans1D4" presStyleIdx="12" presStyleCnt="23"/>
      <dgm:spPr/>
    </dgm:pt>
    <dgm:pt modelId="{25D2C990-9A9D-4B5A-8849-A44821EFB75D}" type="pres">
      <dgm:prSet presAssocID="{C8060E6F-1750-45E5-AAC4-91ABA9B1E1F2}" presName="hierRoot2" presStyleCnt="0">
        <dgm:presLayoutVars>
          <dgm:hierBranch val="init"/>
        </dgm:presLayoutVars>
      </dgm:prSet>
      <dgm:spPr/>
    </dgm:pt>
    <dgm:pt modelId="{9D1AFAA4-E46E-44B4-B7F2-ADE1D10B652C}" type="pres">
      <dgm:prSet presAssocID="{C8060E6F-1750-45E5-AAC4-91ABA9B1E1F2}" presName="rootComposite" presStyleCnt="0"/>
      <dgm:spPr/>
    </dgm:pt>
    <dgm:pt modelId="{E5C9DBCF-CFE8-4E8F-B6D3-FB8F11FC67B5}" type="pres">
      <dgm:prSet presAssocID="{C8060E6F-1750-45E5-AAC4-91ABA9B1E1F2}" presName="rootText" presStyleLbl="node4" presStyleIdx="12" presStyleCnt="23">
        <dgm:presLayoutVars>
          <dgm:chPref val="3"/>
        </dgm:presLayoutVars>
      </dgm:prSet>
      <dgm:spPr/>
    </dgm:pt>
    <dgm:pt modelId="{717277CE-711A-4E39-B3B8-AC57D6CDA504}" type="pres">
      <dgm:prSet presAssocID="{C8060E6F-1750-45E5-AAC4-91ABA9B1E1F2}" presName="rootConnector" presStyleLbl="node4" presStyleIdx="12" presStyleCnt="23"/>
      <dgm:spPr/>
    </dgm:pt>
    <dgm:pt modelId="{FCA19CBE-0947-4F64-8C76-746B5A7B4801}" type="pres">
      <dgm:prSet presAssocID="{C8060E6F-1750-45E5-AAC4-91ABA9B1E1F2}" presName="hierChild4" presStyleCnt="0"/>
      <dgm:spPr/>
    </dgm:pt>
    <dgm:pt modelId="{B22A55C1-9A4B-4D86-AE3C-FE2010EFAC59}" type="pres">
      <dgm:prSet presAssocID="{C8060E6F-1750-45E5-AAC4-91ABA9B1E1F2}" presName="hierChild5" presStyleCnt="0"/>
      <dgm:spPr/>
    </dgm:pt>
    <dgm:pt modelId="{99078158-527E-41E5-BF3F-D5771DA52485}" type="pres">
      <dgm:prSet presAssocID="{2189B5EB-7B55-4744-A957-F4D7A2BD0DC4}" presName="Name37" presStyleLbl="parChTrans1D4" presStyleIdx="13" presStyleCnt="23"/>
      <dgm:spPr/>
    </dgm:pt>
    <dgm:pt modelId="{92BA04A8-B47C-406C-9CE8-54FFED6F4C27}" type="pres">
      <dgm:prSet presAssocID="{B62B792D-2D6A-4860-938A-73213BFD4D4B}" presName="hierRoot2" presStyleCnt="0">
        <dgm:presLayoutVars>
          <dgm:hierBranch val="init"/>
        </dgm:presLayoutVars>
      </dgm:prSet>
      <dgm:spPr/>
    </dgm:pt>
    <dgm:pt modelId="{C7048800-6D4B-432D-9C8E-614104211565}" type="pres">
      <dgm:prSet presAssocID="{B62B792D-2D6A-4860-938A-73213BFD4D4B}" presName="rootComposite" presStyleCnt="0"/>
      <dgm:spPr/>
    </dgm:pt>
    <dgm:pt modelId="{D724DCAD-0D17-4F51-8A07-B8AE63C06767}" type="pres">
      <dgm:prSet presAssocID="{B62B792D-2D6A-4860-938A-73213BFD4D4B}" presName="rootText" presStyleLbl="node4" presStyleIdx="13" presStyleCnt="23">
        <dgm:presLayoutVars>
          <dgm:chPref val="3"/>
        </dgm:presLayoutVars>
      </dgm:prSet>
      <dgm:spPr/>
    </dgm:pt>
    <dgm:pt modelId="{3DF2873B-8A4E-4AEF-A541-A86F6A2CA109}" type="pres">
      <dgm:prSet presAssocID="{B62B792D-2D6A-4860-938A-73213BFD4D4B}" presName="rootConnector" presStyleLbl="node4" presStyleIdx="13" presStyleCnt="23"/>
      <dgm:spPr/>
    </dgm:pt>
    <dgm:pt modelId="{CE16D12D-F514-4B27-A5E5-E8BE03C43132}" type="pres">
      <dgm:prSet presAssocID="{B62B792D-2D6A-4860-938A-73213BFD4D4B}" presName="hierChild4" presStyleCnt="0"/>
      <dgm:spPr/>
    </dgm:pt>
    <dgm:pt modelId="{8D35D65F-C44C-444D-B52B-3DE747E56767}" type="pres">
      <dgm:prSet presAssocID="{B62B792D-2D6A-4860-938A-73213BFD4D4B}" presName="hierChild5" presStyleCnt="0"/>
      <dgm:spPr/>
    </dgm:pt>
    <dgm:pt modelId="{CB78395D-37BE-45B5-9FC2-9266222DCB65}" type="pres">
      <dgm:prSet presAssocID="{DDEF7BBF-ED9A-4252-BB8D-8B1BC439456C}" presName="Name37" presStyleLbl="parChTrans1D4" presStyleIdx="14" presStyleCnt="23"/>
      <dgm:spPr/>
    </dgm:pt>
    <dgm:pt modelId="{0C444BF8-5AC0-44A7-9CB6-64E90AA9ECF8}" type="pres">
      <dgm:prSet presAssocID="{C6520DC1-56B7-4564-B031-D8121BFE5E5A}" presName="hierRoot2" presStyleCnt="0">
        <dgm:presLayoutVars>
          <dgm:hierBranch val="init"/>
        </dgm:presLayoutVars>
      </dgm:prSet>
      <dgm:spPr/>
    </dgm:pt>
    <dgm:pt modelId="{5A55C758-1C72-463E-992B-DAAABE513FA0}" type="pres">
      <dgm:prSet presAssocID="{C6520DC1-56B7-4564-B031-D8121BFE5E5A}" presName="rootComposite" presStyleCnt="0"/>
      <dgm:spPr/>
    </dgm:pt>
    <dgm:pt modelId="{18009A06-4115-4B0E-B59C-F42CABF6CCC7}" type="pres">
      <dgm:prSet presAssocID="{C6520DC1-56B7-4564-B031-D8121BFE5E5A}" presName="rootText" presStyleLbl="node4" presStyleIdx="14" presStyleCnt="23">
        <dgm:presLayoutVars>
          <dgm:chPref val="3"/>
        </dgm:presLayoutVars>
      </dgm:prSet>
      <dgm:spPr/>
    </dgm:pt>
    <dgm:pt modelId="{4B81378E-E218-41EB-9A6D-3796098CBCF2}" type="pres">
      <dgm:prSet presAssocID="{C6520DC1-56B7-4564-B031-D8121BFE5E5A}" presName="rootConnector" presStyleLbl="node4" presStyleIdx="14" presStyleCnt="23"/>
      <dgm:spPr/>
    </dgm:pt>
    <dgm:pt modelId="{D416AF79-E1EA-4E22-A7A9-6BC0507BE0DF}" type="pres">
      <dgm:prSet presAssocID="{C6520DC1-56B7-4564-B031-D8121BFE5E5A}" presName="hierChild4" presStyleCnt="0"/>
      <dgm:spPr/>
    </dgm:pt>
    <dgm:pt modelId="{D6C6DF53-FDD7-4CDA-9789-CDE18EFBEAB5}" type="pres">
      <dgm:prSet presAssocID="{C6520DC1-56B7-4564-B031-D8121BFE5E5A}" presName="hierChild5" presStyleCnt="0"/>
      <dgm:spPr/>
    </dgm:pt>
    <dgm:pt modelId="{66CD56AC-5913-4CB5-9CE6-7EDCDC2202C7}" type="pres">
      <dgm:prSet presAssocID="{AB31962F-E854-4B6B-94CB-F825CF72FDE5}" presName="hierChild5" presStyleCnt="0"/>
      <dgm:spPr/>
    </dgm:pt>
    <dgm:pt modelId="{CD0B1B60-6F2A-49DA-BD60-31A7A1D9FFCC}" type="pres">
      <dgm:prSet presAssocID="{ED32045D-81F7-482B-8010-C59C78902A96}" presName="Name37" presStyleLbl="parChTrans1D4" presStyleIdx="15" presStyleCnt="23"/>
      <dgm:spPr/>
    </dgm:pt>
    <dgm:pt modelId="{29A043D7-435C-43BE-8160-8FEC8F9BC27F}" type="pres">
      <dgm:prSet presAssocID="{C099883B-F876-49EB-AF23-0241F0FA38A1}" presName="hierRoot2" presStyleCnt="0">
        <dgm:presLayoutVars>
          <dgm:hierBranch val="init"/>
        </dgm:presLayoutVars>
      </dgm:prSet>
      <dgm:spPr/>
    </dgm:pt>
    <dgm:pt modelId="{0C230D6D-A465-41BD-BA38-4679C8B0DDD8}" type="pres">
      <dgm:prSet presAssocID="{C099883B-F876-49EB-AF23-0241F0FA38A1}" presName="rootComposite" presStyleCnt="0"/>
      <dgm:spPr/>
    </dgm:pt>
    <dgm:pt modelId="{E9688B75-8722-48E5-BB53-58351CEDA93F}" type="pres">
      <dgm:prSet presAssocID="{C099883B-F876-49EB-AF23-0241F0FA38A1}" presName="rootText" presStyleLbl="node4" presStyleIdx="15" presStyleCnt="23">
        <dgm:presLayoutVars>
          <dgm:chPref val="3"/>
        </dgm:presLayoutVars>
      </dgm:prSet>
      <dgm:spPr/>
    </dgm:pt>
    <dgm:pt modelId="{D48E2EBB-7C0B-431C-AC2C-BC296FE3753B}" type="pres">
      <dgm:prSet presAssocID="{C099883B-F876-49EB-AF23-0241F0FA38A1}" presName="rootConnector" presStyleLbl="node4" presStyleIdx="15" presStyleCnt="23"/>
      <dgm:spPr/>
    </dgm:pt>
    <dgm:pt modelId="{C174F482-48DF-45B1-9094-14964AF688D1}" type="pres">
      <dgm:prSet presAssocID="{C099883B-F876-49EB-AF23-0241F0FA38A1}" presName="hierChild4" presStyleCnt="0"/>
      <dgm:spPr/>
    </dgm:pt>
    <dgm:pt modelId="{6859E66E-ADC8-44A7-8B56-3DBDCBF930C1}" type="pres">
      <dgm:prSet presAssocID="{C099883B-F876-49EB-AF23-0241F0FA38A1}" presName="hierChild5" presStyleCnt="0"/>
      <dgm:spPr/>
    </dgm:pt>
    <dgm:pt modelId="{BDBF2C94-3FD7-4FD4-B1EC-69C412D0CFAD}" type="pres">
      <dgm:prSet presAssocID="{AF90AFB4-4A21-4084-BFFB-596BDB993DA4}" presName="Name37" presStyleLbl="parChTrans1D4" presStyleIdx="16" presStyleCnt="23"/>
      <dgm:spPr/>
    </dgm:pt>
    <dgm:pt modelId="{DB652950-D2D4-4056-B964-F9E68F6DBD93}" type="pres">
      <dgm:prSet presAssocID="{EE89A250-3B7B-411D-A3E2-946D7125E44E}" presName="hierRoot2" presStyleCnt="0">
        <dgm:presLayoutVars>
          <dgm:hierBranch val="init"/>
        </dgm:presLayoutVars>
      </dgm:prSet>
      <dgm:spPr/>
    </dgm:pt>
    <dgm:pt modelId="{3DF4365D-0E21-4826-9A1D-CFDC387A267E}" type="pres">
      <dgm:prSet presAssocID="{EE89A250-3B7B-411D-A3E2-946D7125E44E}" presName="rootComposite" presStyleCnt="0"/>
      <dgm:spPr/>
    </dgm:pt>
    <dgm:pt modelId="{C8AD3A88-D87F-4FF1-9330-4748166DEE94}" type="pres">
      <dgm:prSet presAssocID="{EE89A250-3B7B-411D-A3E2-946D7125E44E}" presName="rootText" presStyleLbl="node4" presStyleIdx="16" presStyleCnt="23">
        <dgm:presLayoutVars>
          <dgm:chPref val="3"/>
        </dgm:presLayoutVars>
      </dgm:prSet>
      <dgm:spPr/>
    </dgm:pt>
    <dgm:pt modelId="{B3DA99FE-D869-401C-BF11-9ABC4EE722E6}" type="pres">
      <dgm:prSet presAssocID="{EE89A250-3B7B-411D-A3E2-946D7125E44E}" presName="rootConnector" presStyleLbl="node4" presStyleIdx="16" presStyleCnt="23"/>
      <dgm:spPr/>
    </dgm:pt>
    <dgm:pt modelId="{ED42779F-536B-4A61-8805-91E724D4442C}" type="pres">
      <dgm:prSet presAssocID="{EE89A250-3B7B-411D-A3E2-946D7125E44E}" presName="hierChild4" presStyleCnt="0"/>
      <dgm:spPr/>
    </dgm:pt>
    <dgm:pt modelId="{F9EE6A68-F7CB-4642-BF72-89D5A4430FCB}" type="pres">
      <dgm:prSet presAssocID="{EE89A250-3B7B-411D-A3E2-946D7125E44E}" presName="hierChild5" presStyleCnt="0"/>
      <dgm:spPr/>
    </dgm:pt>
    <dgm:pt modelId="{1470B285-B573-41EC-B888-766434226194}" type="pres">
      <dgm:prSet presAssocID="{5F613FD3-17DE-4A21-9C31-ECB2A1129678}" presName="Name37" presStyleLbl="parChTrans1D4" presStyleIdx="17" presStyleCnt="23"/>
      <dgm:spPr/>
    </dgm:pt>
    <dgm:pt modelId="{78D266C9-46C8-4041-B345-9A08CADC63F5}" type="pres">
      <dgm:prSet presAssocID="{905983A0-9B6C-46D7-BDD1-B4129253A8BF}" presName="hierRoot2" presStyleCnt="0">
        <dgm:presLayoutVars>
          <dgm:hierBranch val="init"/>
        </dgm:presLayoutVars>
      </dgm:prSet>
      <dgm:spPr/>
    </dgm:pt>
    <dgm:pt modelId="{807B2C72-DC56-4041-956F-44CCB08142B6}" type="pres">
      <dgm:prSet presAssocID="{905983A0-9B6C-46D7-BDD1-B4129253A8BF}" presName="rootComposite" presStyleCnt="0"/>
      <dgm:spPr/>
    </dgm:pt>
    <dgm:pt modelId="{F185B0CD-326C-4049-A7A8-845268FCD8C1}" type="pres">
      <dgm:prSet presAssocID="{905983A0-9B6C-46D7-BDD1-B4129253A8BF}" presName="rootText" presStyleLbl="node4" presStyleIdx="17" presStyleCnt="23">
        <dgm:presLayoutVars>
          <dgm:chPref val="3"/>
        </dgm:presLayoutVars>
      </dgm:prSet>
      <dgm:spPr/>
    </dgm:pt>
    <dgm:pt modelId="{81CAC5CE-549C-4EBB-B4CE-0D85B27A8AAA}" type="pres">
      <dgm:prSet presAssocID="{905983A0-9B6C-46D7-BDD1-B4129253A8BF}" presName="rootConnector" presStyleLbl="node4" presStyleIdx="17" presStyleCnt="23"/>
      <dgm:spPr/>
    </dgm:pt>
    <dgm:pt modelId="{00B2E91C-7EDB-4937-BBE2-846CF5B438EF}" type="pres">
      <dgm:prSet presAssocID="{905983A0-9B6C-46D7-BDD1-B4129253A8BF}" presName="hierChild4" presStyleCnt="0"/>
      <dgm:spPr/>
    </dgm:pt>
    <dgm:pt modelId="{1CDDADAB-E545-41C7-A605-93EDF4C9D049}" type="pres">
      <dgm:prSet presAssocID="{905983A0-9B6C-46D7-BDD1-B4129253A8BF}" presName="hierChild5" presStyleCnt="0"/>
      <dgm:spPr/>
    </dgm:pt>
    <dgm:pt modelId="{DFC00CBE-66BA-4075-A166-6CC028F1A18B}" type="pres">
      <dgm:prSet presAssocID="{624E3107-6589-4125-849F-4A78711BE039}" presName="Name37" presStyleLbl="parChTrans1D4" presStyleIdx="18" presStyleCnt="23"/>
      <dgm:spPr/>
    </dgm:pt>
    <dgm:pt modelId="{D3894D19-B0AC-495E-8732-D56C0C37E909}" type="pres">
      <dgm:prSet presAssocID="{0F92908E-960D-42A6-853E-7B05011BE3A0}" presName="hierRoot2" presStyleCnt="0">
        <dgm:presLayoutVars>
          <dgm:hierBranch val="init"/>
        </dgm:presLayoutVars>
      </dgm:prSet>
      <dgm:spPr/>
    </dgm:pt>
    <dgm:pt modelId="{2D805F32-3CAA-44C3-AA6E-74EC03073D94}" type="pres">
      <dgm:prSet presAssocID="{0F92908E-960D-42A6-853E-7B05011BE3A0}" presName="rootComposite" presStyleCnt="0"/>
      <dgm:spPr/>
    </dgm:pt>
    <dgm:pt modelId="{1A827B1D-17B4-413E-BE53-CBAEF367BFAE}" type="pres">
      <dgm:prSet presAssocID="{0F92908E-960D-42A6-853E-7B05011BE3A0}" presName="rootText" presStyleLbl="node4" presStyleIdx="18" presStyleCnt="23">
        <dgm:presLayoutVars>
          <dgm:chPref val="3"/>
        </dgm:presLayoutVars>
      </dgm:prSet>
      <dgm:spPr/>
    </dgm:pt>
    <dgm:pt modelId="{4E012667-5669-46CC-82F9-9798E39A34F1}" type="pres">
      <dgm:prSet presAssocID="{0F92908E-960D-42A6-853E-7B05011BE3A0}" presName="rootConnector" presStyleLbl="node4" presStyleIdx="18" presStyleCnt="23"/>
      <dgm:spPr/>
    </dgm:pt>
    <dgm:pt modelId="{06894C7E-C700-4E59-98A6-E7240C6F8EE3}" type="pres">
      <dgm:prSet presAssocID="{0F92908E-960D-42A6-853E-7B05011BE3A0}" presName="hierChild4" presStyleCnt="0"/>
      <dgm:spPr/>
    </dgm:pt>
    <dgm:pt modelId="{EE675A35-8C96-4C2A-8A16-5718DA201B11}" type="pres">
      <dgm:prSet presAssocID="{0F92908E-960D-42A6-853E-7B05011BE3A0}" presName="hierChild5" presStyleCnt="0"/>
      <dgm:spPr/>
    </dgm:pt>
    <dgm:pt modelId="{1805266F-0FF3-4C58-89A1-16A337D04FDC}" type="pres">
      <dgm:prSet presAssocID="{234A2B01-20D0-4969-9EAA-C84BA97F9B88}" presName="Name37" presStyleLbl="parChTrans1D4" presStyleIdx="19" presStyleCnt="23"/>
      <dgm:spPr/>
    </dgm:pt>
    <dgm:pt modelId="{2550B81C-6F11-421C-B4C6-F3151FED492D}" type="pres">
      <dgm:prSet presAssocID="{22F3BFE9-3A6D-4A11-B448-35BB3FCE5031}" presName="hierRoot2" presStyleCnt="0">
        <dgm:presLayoutVars>
          <dgm:hierBranch val="init"/>
        </dgm:presLayoutVars>
      </dgm:prSet>
      <dgm:spPr/>
    </dgm:pt>
    <dgm:pt modelId="{EF47085C-03CE-4504-916D-3E74351F702D}" type="pres">
      <dgm:prSet presAssocID="{22F3BFE9-3A6D-4A11-B448-35BB3FCE5031}" presName="rootComposite" presStyleCnt="0"/>
      <dgm:spPr/>
    </dgm:pt>
    <dgm:pt modelId="{7DBFF6FD-DD1D-4DCE-8B68-1CA8C12DB22E}" type="pres">
      <dgm:prSet presAssocID="{22F3BFE9-3A6D-4A11-B448-35BB3FCE5031}" presName="rootText" presStyleLbl="node4" presStyleIdx="19" presStyleCnt="23">
        <dgm:presLayoutVars>
          <dgm:chPref val="3"/>
        </dgm:presLayoutVars>
      </dgm:prSet>
      <dgm:spPr/>
    </dgm:pt>
    <dgm:pt modelId="{8B3457DE-6DDE-4359-889B-3C07972D16EE}" type="pres">
      <dgm:prSet presAssocID="{22F3BFE9-3A6D-4A11-B448-35BB3FCE5031}" presName="rootConnector" presStyleLbl="node4" presStyleIdx="19" presStyleCnt="23"/>
      <dgm:spPr/>
    </dgm:pt>
    <dgm:pt modelId="{F97D29B6-9F89-4B66-B43B-CFFCA7761EE6}" type="pres">
      <dgm:prSet presAssocID="{22F3BFE9-3A6D-4A11-B448-35BB3FCE5031}" presName="hierChild4" presStyleCnt="0"/>
      <dgm:spPr/>
    </dgm:pt>
    <dgm:pt modelId="{80DE9892-7507-4815-93E0-7FECBE23B2E6}" type="pres">
      <dgm:prSet presAssocID="{22F3BFE9-3A6D-4A11-B448-35BB3FCE5031}" presName="hierChild5" presStyleCnt="0"/>
      <dgm:spPr/>
    </dgm:pt>
    <dgm:pt modelId="{9E60BE2A-4714-46BA-B415-F7CF59172376}" type="pres">
      <dgm:prSet presAssocID="{51564ACE-0E3F-4308-B764-0B549A870DCA}" presName="Name37" presStyleLbl="parChTrans1D4" presStyleIdx="20" presStyleCnt="23"/>
      <dgm:spPr/>
    </dgm:pt>
    <dgm:pt modelId="{0B3514ED-5680-4B64-B46A-A17B524E3C09}" type="pres">
      <dgm:prSet presAssocID="{C847C2FE-D8A8-472F-8E8E-FF664BCC4769}" presName="hierRoot2" presStyleCnt="0">
        <dgm:presLayoutVars>
          <dgm:hierBranch val="init"/>
        </dgm:presLayoutVars>
      </dgm:prSet>
      <dgm:spPr/>
    </dgm:pt>
    <dgm:pt modelId="{0348FC2B-4456-48C8-87C8-D0274AAFA475}" type="pres">
      <dgm:prSet presAssocID="{C847C2FE-D8A8-472F-8E8E-FF664BCC4769}" presName="rootComposite" presStyleCnt="0"/>
      <dgm:spPr/>
    </dgm:pt>
    <dgm:pt modelId="{E70A47DB-1744-4C02-9BD6-9F87F5B2CF36}" type="pres">
      <dgm:prSet presAssocID="{C847C2FE-D8A8-472F-8E8E-FF664BCC4769}" presName="rootText" presStyleLbl="node4" presStyleIdx="20" presStyleCnt="23">
        <dgm:presLayoutVars>
          <dgm:chPref val="3"/>
        </dgm:presLayoutVars>
      </dgm:prSet>
      <dgm:spPr/>
    </dgm:pt>
    <dgm:pt modelId="{05353910-5C24-4434-879D-E83291268250}" type="pres">
      <dgm:prSet presAssocID="{C847C2FE-D8A8-472F-8E8E-FF664BCC4769}" presName="rootConnector" presStyleLbl="node4" presStyleIdx="20" presStyleCnt="23"/>
      <dgm:spPr/>
    </dgm:pt>
    <dgm:pt modelId="{FBF47C9E-CB0C-41E7-B38D-7B96239B5D5B}" type="pres">
      <dgm:prSet presAssocID="{C847C2FE-D8A8-472F-8E8E-FF664BCC4769}" presName="hierChild4" presStyleCnt="0"/>
      <dgm:spPr/>
    </dgm:pt>
    <dgm:pt modelId="{69EDA9FF-2174-48C1-891C-311471F38EE9}" type="pres">
      <dgm:prSet presAssocID="{C847C2FE-D8A8-472F-8E8E-FF664BCC4769}" presName="hierChild5" presStyleCnt="0"/>
      <dgm:spPr/>
    </dgm:pt>
    <dgm:pt modelId="{CFA3AF04-AB88-4F8D-9000-00C07CFEF642}" type="pres">
      <dgm:prSet presAssocID="{CB39E7EB-A386-45ED-85FE-CE4C271DC45D}" presName="Name37" presStyleLbl="parChTrans1D4" presStyleIdx="21" presStyleCnt="23"/>
      <dgm:spPr/>
    </dgm:pt>
    <dgm:pt modelId="{D52FBA95-B395-4C7B-AF70-FBAE6EA17B52}" type="pres">
      <dgm:prSet presAssocID="{00D8D57B-76D6-484B-A6C6-907659899274}" presName="hierRoot2" presStyleCnt="0">
        <dgm:presLayoutVars>
          <dgm:hierBranch val="init"/>
        </dgm:presLayoutVars>
      </dgm:prSet>
      <dgm:spPr/>
    </dgm:pt>
    <dgm:pt modelId="{B97FD8BD-F408-4BFF-8364-5D8DABEC109A}" type="pres">
      <dgm:prSet presAssocID="{00D8D57B-76D6-484B-A6C6-907659899274}" presName="rootComposite" presStyleCnt="0"/>
      <dgm:spPr/>
    </dgm:pt>
    <dgm:pt modelId="{49387AF9-04AA-4496-A15E-5797E9332612}" type="pres">
      <dgm:prSet presAssocID="{00D8D57B-76D6-484B-A6C6-907659899274}" presName="rootText" presStyleLbl="node4" presStyleIdx="21" presStyleCnt="23">
        <dgm:presLayoutVars>
          <dgm:chPref val="3"/>
        </dgm:presLayoutVars>
      </dgm:prSet>
      <dgm:spPr/>
    </dgm:pt>
    <dgm:pt modelId="{61A07948-0BE8-430D-B5DC-63F16B1CE605}" type="pres">
      <dgm:prSet presAssocID="{00D8D57B-76D6-484B-A6C6-907659899274}" presName="rootConnector" presStyleLbl="node4" presStyleIdx="21" presStyleCnt="23"/>
      <dgm:spPr/>
    </dgm:pt>
    <dgm:pt modelId="{FCE3855E-CC77-456F-8574-02F85685192B}" type="pres">
      <dgm:prSet presAssocID="{00D8D57B-76D6-484B-A6C6-907659899274}" presName="hierChild4" presStyleCnt="0"/>
      <dgm:spPr/>
    </dgm:pt>
    <dgm:pt modelId="{52DE6A1F-ADFD-4CA4-B41B-DDB8CE52EFAE}" type="pres">
      <dgm:prSet presAssocID="{00D8D57B-76D6-484B-A6C6-907659899274}" presName="hierChild5" presStyleCnt="0"/>
      <dgm:spPr/>
    </dgm:pt>
    <dgm:pt modelId="{3F2386ED-D347-4A69-BDD6-9E592566EB81}" type="pres">
      <dgm:prSet presAssocID="{C74AAF43-4611-4E2C-A3F8-A1136AB1F2CD}" presName="Name37" presStyleLbl="parChTrans1D4" presStyleIdx="22" presStyleCnt="23"/>
      <dgm:spPr/>
    </dgm:pt>
    <dgm:pt modelId="{34640A34-D1CA-4890-BBD1-2FDB03D62A89}" type="pres">
      <dgm:prSet presAssocID="{CD1E54F0-263F-4FD0-A8AA-52E978DDE219}" presName="hierRoot2" presStyleCnt="0">
        <dgm:presLayoutVars>
          <dgm:hierBranch val="init"/>
        </dgm:presLayoutVars>
      </dgm:prSet>
      <dgm:spPr/>
    </dgm:pt>
    <dgm:pt modelId="{90ADF1CF-BAE6-48B1-9B39-8A0EEBCD9D25}" type="pres">
      <dgm:prSet presAssocID="{CD1E54F0-263F-4FD0-A8AA-52E978DDE219}" presName="rootComposite" presStyleCnt="0"/>
      <dgm:spPr/>
    </dgm:pt>
    <dgm:pt modelId="{9C631ED1-6D34-48C1-917F-FDA4E96F07D2}" type="pres">
      <dgm:prSet presAssocID="{CD1E54F0-263F-4FD0-A8AA-52E978DDE219}" presName="rootText" presStyleLbl="node4" presStyleIdx="22" presStyleCnt="23">
        <dgm:presLayoutVars>
          <dgm:chPref val="3"/>
        </dgm:presLayoutVars>
      </dgm:prSet>
      <dgm:spPr/>
    </dgm:pt>
    <dgm:pt modelId="{0E9CFD00-08E0-40BD-BED0-DB8F78F2F515}" type="pres">
      <dgm:prSet presAssocID="{CD1E54F0-263F-4FD0-A8AA-52E978DDE219}" presName="rootConnector" presStyleLbl="node4" presStyleIdx="22" presStyleCnt="23"/>
      <dgm:spPr/>
    </dgm:pt>
    <dgm:pt modelId="{30BBF5F4-85CF-4399-9D61-4F0C764E4B03}" type="pres">
      <dgm:prSet presAssocID="{CD1E54F0-263F-4FD0-A8AA-52E978DDE219}" presName="hierChild4" presStyleCnt="0"/>
      <dgm:spPr/>
    </dgm:pt>
    <dgm:pt modelId="{92116BB0-761A-4F5F-BEF2-F34A72405517}" type="pres">
      <dgm:prSet presAssocID="{CD1E54F0-263F-4FD0-A8AA-52E978DDE219}" presName="hierChild5" presStyleCnt="0"/>
      <dgm:spPr/>
    </dgm:pt>
    <dgm:pt modelId="{876D88DE-BF8A-4EF8-AE7D-3D56314E88FC}" type="pres">
      <dgm:prSet presAssocID="{4B4219CB-10D5-4521-9536-844EDA46A930}" presName="hierChild5" presStyleCnt="0"/>
      <dgm:spPr/>
    </dgm:pt>
    <dgm:pt modelId="{D54A8F2B-F374-4F4C-AD66-1D0D621E95AF}" type="pres">
      <dgm:prSet presAssocID="{A057B371-2F0C-4C43-B562-98C7CAA09E3B}" presName="hierChild5" presStyleCnt="0"/>
      <dgm:spPr/>
    </dgm:pt>
    <dgm:pt modelId="{660107BD-FD8C-4A37-B325-6C6570FF515D}" type="pres">
      <dgm:prSet presAssocID="{6DCC489E-973A-45EF-B1D6-83F685946EFC}" presName="hierChild5" presStyleCnt="0"/>
      <dgm:spPr/>
    </dgm:pt>
    <dgm:pt modelId="{2A8B6BFD-2A6B-407F-9824-6AA80CD7EA71}" type="pres">
      <dgm:prSet presAssocID="{C8B2114E-C3D0-4537-8240-5201E23D9605}" presName="hierChild5" presStyleCnt="0"/>
      <dgm:spPr/>
    </dgm:pt>
    <dgm:pt modelId="{385432D6-540D-4934-9EA3-C98D876F31DF}" type="pres">
      <dgm:prSet presAssocID="{5099D218-84BF-4A55-ACBA-D4F1F18A5D65}" presName="hierChild5" presStyleCnt="0"/>
      <dgm:spPr/>
    </dgm:pt>
    <dgm:pt modelId="{E6D38E26-DD6D-40AB-8D84-0121DA222021}" type="pres">
      <dgm:prSet presAssocID="{B3B649A8-AFFC-454A-AB84-EC8616431C2B}" presName="hierChild3" presStyleCnt="0"/>
      <dgm:spPr/>
    </dgm:pt>
  </dgm:ptLst>
  <dgm:cxnLst>
    <dgm:cxn modelId="{679AE900-6431-4073-9A14-7E0AF4E766FF}" srcId="{4B4219CB-10D5-4521-9536-844EDA46A930}" destId="{905983A0-9B6C-46D7-BDD1-B4129253A8BF}" srcOrd="4" destOrd="0" parTransId="{5F613FD3-17DE-4A21-9C31-ECB2A1129678}" sibTransId="{51C2DCA6-CFCC-49CF-8F9E-98FDF273E5D5}"/>
    <dgm:cxn modelId="{C7FEBB01-7C83-4619-AEE6-583A5C794406}" srcId="{AB31962F-E854-4B6B-94CB-F825CF72FDE5}" destId="{ECB353BC-24CD-4EB6-98F6-1934648E47E6}" srcOrd="4" destOrd="0" parTransId="{C9DE8E97-2D01-48D9-BB28-BE4CA1186CED}" sibTransId="{4DCA3481-B996-464D-A592-8EE5B480EAE3}"/>
    <dgm:cxn modelId="{AA40B802-419A-47F5-B5C9-B44113D0F26D}" srcId="{AB31962F-E854-4B6B-94CB-F825CF72FDE5}" destId="{B62B792D-2D6A-4860-938A-73213BFD4D4B}" srcOrd="8" destOrd="0" parTransId="{2189B5EB-7B55-4744-A957-F4D7A2BD0DC4}" sibTransId="{A366D614-1D2A-4BA0-AFBF-C5CA1E7B0770}"/>
    <dgm:cxn modelId="{09480E06-06C4-4670-91DB-E5B2EDF618F6}" srcId="{AB31962F-E854-4B6B-94CB-F825CF72FDE5}" destId="{156F08C3-8DC5-4D15-BA77-EE7C6C45D651}" srcOrd="2" destOrd="0" parTransId="{62525088-6CA0-43FE-9A08-2EC8AC80A937}" sibTransId="{0477C7A4-9C30-435C-A799-F098AC1C96BF}"/>
    <dgm:cxn modelId="{A10E4508-785A-4DD5-8807-3F0DD69AFD26}" type="presOf" srcId="{156F08C3-8DC5-4D15-BA77-EE7C6C45D651}" destId="{CE434BCB-AC32-4856-B07E-53616868BBFC}" srcOrd="1" destOrd="0" presId="urn:microsoft.com/office/officeart/2005/8/layout/orgChart1"/>
    <dgm:cxn modelId="{BC621C0B-2A1D-4B90-8B69-CC1F2D0D039E}" type="presOf" srcId="{B8B85198-07E4-4FA3-B8E8-5687F90522BF}" destId="{1F4F3E0F-2774-4051-BCAA-C46D9DEA93F9}" srcOrd="1" destOrd="0" presId="urn:microsoft.com/office/officeart/2005/8/layout/orgChart1"/>
    <dgm:cxn modelId="{0421480B-5E47-4EB9-BA2F-106F2AA59572}" type="presOf" srcId="{5F613FD3-17DE-4A21-9C31-ECB2A1129678}" destId="{1470B285-B573-41EC-B888-766434226194}" srcOrd="0" destOrd="0" presId="urn:microsoft.com/office/officeart/2005/8/layout/orgChart1"/>
    <dgm:cxn modelId="{B719D70B-9F3F-4C16-8E3B-EEAD3DDB5E48}" type="presOf" srcId="{51564ACE-0E3F-4308-B764-0B549A870DCA}" destId="{9E60BE2A-4714-46BA-B415-F7CF59172376}" srcOrd="0" destOrd="0" presId="urn:microsoft.com/office/officeart/2005/8/layout/orgChart1"/>
    <dgm:cxn modelId="{E1AC3910-A02F-4734-B3AC-161CD248C40E}" srcId="{4B4219CB-10D5-4521-9536-844EDA46A930}" destId="{CD1E54F0-263F-4FD0-A8AA-52E978DDE219}" srcOrd="9" destOrd="0" parTransId="{C74AAF43-4611-4E2C-A3F8-A1136AB1F2CD}" sibTransId="{2537981B-AD55-4ACD-BE36-12DB31CFA75D}"/>
    <dgm:cxn modelId="{AA6A6417-1C76-431D-AB38-17EF5283B0DB}" type="presOf" srcId="{BBFB4471-1CA9-4AC3-B25B-64C14BE2138B}" destId="{4FEDA423-4895-4EFC-818A-C893DA56CCF6}" srcOrd="1" destOrd="0" presId="urn:microsoft.com/office/officeart/2005/8/layout/orgChart1"/>
    <dgm:cxn modelId="{1F0ACD19-269D-4876-9C1B-F926A0F2C341}" srcId="{AB31962F-E854-4B6B-94CB-F825CF72FDE5}" destId="{B8B85198-07E4-4FA3-B8E8-5687F90522BF}" srcOrd="3" destOrd="0" parTransId="{2E026D95-A846-4F10-90F9-80A581DDA2D3}" sibTransId="{A6B93995-3E5B-4D5A-BE1D-5E526CF024C5}"/>
    <dgm:cxn modelId="{E532EE19-77FA-49B2-9D1E-9DFAEE78D69A}" type="presOf" srcId="{B3B649A8-AFFC-454A-AB84-EC8616431C2B}" destId="{9B199292-A5EF-42C7-A203-FA0012995923}" srcOrd="0" destOrd="0" presId="urn:microsoft.com/office/officeart/2005/8/layout/orgChart1"/>
    <dgm:cxn modelId="{12F7841A-C1E0-42E0-9B7C-2FC4BDBE2505}" type="presOf" srcId="{0F92908E-960D-42A6-853E-7B05011BE3A0}" destId="{1A827B1D-17B4-413E-BE53-CBAEF367BFAE}" srcOrd="0" destOrd="0" presId="urn:microsoft.com/office/officeart/2005/8/layout/orgChart1"/>
    <dgm:cxn modelId="{F1F2B51D-F4C0-4BBC-9CC0-AA68353BA78E}" type="presOf" srcId="{2FCB6970-C601-46D2-8866-7E3FDCE3AA9C}" destId="{E024E314-3D73-4B3E-ACC9-7505C3F0BF79}" srcOrd="1" destOrd="0" presId="urn:microsoft.com/office/officeart/2005/8/layout/orgChart1"/>
    <dgm:cxn modelId="{1CB1A320-2408-4572-8882-24D3C1F839AC}" type="presOf" srcId="{42EA97DB-A28B-4CF3-AA05-7BB50B71096E}" destId="{E200F050-3E6C-458A-A18E-7C5F8727B16F}" srcOrd="0" destOrd="0" presId="urn:microsoft.com/office/officeart/2005/8/layout/orgChart1"/>
    <dgm:cxn modelId="{118AAF20-0B30-4E68-BEC8-4D2BEEC04F32}" type="presOf" srcId="{2E026D95-A846-4F10-90F9-80A581DDA2D3}" destId="{3D499403-D27D-4E78-B448-E186FBC1830B}" srcOrd="0" destOrd="0" presId="urn:microsoft.com/office/officeart/2005/8/layout/orgChart1"/>
    <dgm:cxn modelId="{5288B023-BF45-4B88-AABD-9D49597DBF22}" type="presOf" srcId="{905983A0-9B6C-46D7-BDD1-B4129253A8BF}" destId="{81CAC5CE-549C-4EBB-B4CE-0D85B27A8AAA}" srcOrd="1" destOrd="0" presId="urn:microsoft.com/office/officeart/2005/8/layout/orgChart1"/>
    <dgm:cxn modelId="{416F5124-3016-4480-9BDC-0704AF36EAB3}" type="presOf" srcId="{C847C2FE-D8A8-472F-8E8E-FF664BCC4769}" destId="{E70A47DB-1744-4C02-9BD6-9F87F5B2CF36}" srcOrd="0" destOrd="0" presId="urn:microsoft.com/office/officeart/2005/8/layout/orgChart1"/>
    <dgm:cxn modelId="{EACF1C25-36B8-4BE4-86B8-BB26E3967D08}" type="presOf" srcId="{C74AAF43-4611-4E2C-A3F8-A1136AB1F2CD}" destId="{3F2386ED-D347-4A69-BDD6-9E592566EB81}" srcOrd="0" destOrd="0" presId="urn:microsoft.com/office/officeart/2005/8/layout/orgChart1"/>
    <dgm:cxn modelId="{36199D27-6335-4553-B395-D91CDB6630F0}" type="presOf" srcId="{0ED1A550-F5C8-4EA7-BC2C-C8E2B6384FCB}" destId="{06A43B97-4C33-47AE-941B-865DDAF37CE6}" srcOrd="0" destOrd="0" presId="urn:microsoft.com/office/officeart/2005/8/layout/orgChart1"/>
    <dgm:cxn modelId="{5D9EF527-086A-405C-9215-FF42BFFC24A7}" srcId="{A057B371-2F0C-4C43-B562-98C7CAA09E3B}" destId="{4B4219CB-10D5-4521-9536-844EDA46A930}" srcOrd="0" destOrd="0" parTransId="{D95FCC0F-9274-48D1-8730-7FF11B2A0D64}" sibTransId="{13652CB4-AA53-474D-B212-B3F0CDBA26E6}"/>
    <dgm:cxn modelId="{46FDBE28-DB8B-4364-910D-B4F8B3D8657E}" srcId="{5099D218-84BF-4A55-ACBA-D4F1F18A5D65}" destId="{C8B2114E-C3D0-4537-8240-5201E23D9605}" srcOrd="0" destOrd="0" parTransId="{ABD203DE-7170-495B-A70F-06A4AA685189}" sibTransId="{8CC60E72-B813-4CDF-AE51-D52F02BA78F1}"/>
    <dgm:cxn modelId="{77A20B29-70A7-48A7-AD3E-912433ED3251}" type="presOf" srcId="{CD1E54F0-263F-4FD0-A8AA-52E978DDE219}" destId="{0E9CFD00-08E0-40BD-BED0-DB8F78F2F515}" srcOrd="1" destOrd="0" presId="urn:microsoft.com/office/officeart/2005/8/layout/orgChart1"/>
    <dgm:cxn modelId="{B3F15C2A-A24E-4191-AC28-999C7F0C872E}" type="presOf" srcId="{B3B649A8-AFFC-454A-AB84-EC8616431C2B}" destId="{9E7867C4-CCEF-4106-9539-BC2E89D4525B}" srcOrd="1" destOrd="0" presId="urn:microsoft.com/office/officeart/2005/8/layout/orgChart1"/>
    <dgm:cxn modelId="{20DC9E2B-7CBB-4C40-8788-66AAF2D0E800}" type="presOf" srcId="{63AA0BF9-75AA-4C9B-9E87-8CA0CD734DA6}" destId="{718D5D8C-0833-4705-BDCB-47BF03CC5A6A}" srcOrd="1" destOrd="0" presId="urn:microsoft.com/office/officeart/2005/8/layout/orgChart1"/>
    <dgm:cxn modelId="{B617F12C-0E39-40C5-9891-BEE5A6E2A6E2}" type="presOf" srcId="{22F3BFE9-3A6D-4A11-B448-35BB3FCE5031}" destId="{7DBFF6FD-DD1D-4DCE-8B68-1CA8C12DB22E}" srcOrd="0" destOrd="0" presId="urn:microsoft.com/office/officeart/2005/8/layout/orgChart1"/>
    <dgm:cxn modelId="{CDAB462F-A55D-4602-BE56-59E8696E698B}" srcId="{4B4219CB-10D5-4521-9536-844EDA46A930}" destId="{0F92908E-960D-42A6-853E-7B05011BE3A0}" srcOrd="5" destOrd="0" parTransId="{624E3107-6589-4125-849F-4A78711BE039}" sibTransId="{C21F13ED-7402-4851-9C6C-811120884052}"/>
    <dgm:cxn modelId="{051CF12F-AD34-4939-901E-27EB562D3751}" type="presOf" srcId="{4B4219CB-10D5-4521-9536-844EDA46A930}" destId="{C8C71683-514B-49F1-A872-FF650C1C2A62}" srcOrd="1" destOrd="0" presId="urn:microsoft.com/office/officeart/2005/8/layout/orgChart1"/>
    <dgm:cxn modelId="{88D93630-5F8D-4775-A651-FC21B65D60BC}" type="presOf" srcId="{6A5F8EE9-DC4C-431E-B107-257C6137F591}" destId="{DDC46F8C-32C9-4D43-8479-C41637926936}" srcOrd="0" destOrd="0" presId="urn:microsoft.com/office/officeart/2005/8/layout/orgChart1"/>
    <dgm:cxn modelId="{9B818036-E8FC-495F-A07C-BA9DB1AD618C}" type="presOf" srcId="{B8B85198-07E4-4FA3-B8E8-5687F90522BF}" destId="{B94C57DC-E271-4C9C-920C-3625B1CD143F}" srcOrd="0" destOrd="0" presId="urn:microsoft.com/office/officeart/2005/8/layout/orgChart1"/>
    <dgm:cxn modelId="{DE0D8436-7703-4A7B-AAD4-485DCDED1594}" type="presOf" srcId="{234A2B01-20D0-4969-9EAA-C84BA97F9B88}" destId="{1805266F-0FF3-4C58-89A1-16A337D04FDC}" srcOrd="0" destOrd="0" presId="urn:microsoft.com/office/officeart/2005/8/layout/orgChart1"/>
    <dgm:cxn modelId="{F943303B-C4B1-4E41-AD5D-87489DEBEA59}" type="presOf" srcId="{C099883B-F876-49EB-AF23-0241F0FA38A1}" destId="{E9688B75-8722-48E5-BB53-58351CEDA93F}" srcOrd="0" destOrd="0" presId="urn:microsoft.com/office/officeart/2005/8/layout/orgChart1"/>
    <dgm:cxn modelId="{1D24593C-871D-485D-8C38-DFBE4821240D}" srcId="{896B0657-0387-4693-8C3E-84461F7D90C9}" destId="{B3B649A8-AFFC-454A-AB84-EC8616431C2B}" srcOrd="0" destOrd="0" parTransId="{8BB6A814-FB05-4F60-AA77-E1F203CC6DF6}" sibTransId="{E4C196B9-AA7C-42F7-A93F-E3BCCA0303C7}"/>
    <dgm:cxn modelId="{751BA23F-5C38-4C0E-A86A-AC4EE4F683DD}" type="presOf" srcId="{C8B2114E-C3D0-4537-8240-5201E23D9605}" destId="{1B3BEC88-4855-4B76-85B9-4B9B331C8620}" srcOrd="0" destOrd="0" presId="urn:microsoft.com/office/officeart/2005/8/layout/orgChart1"/>
    <dgm:cxn modelId="{4102EF40-368D-4069-B53A-E37D683E5991}" type="presOf" srcId="{5099D218-84BF-4A55-ACBA-D4F1F18A5D65}" destId="{DC52184B-3B00-486F-94E6-836F96B4BBDD}" srcOrd="0" destOrd="0" presId="urn:microsoft.com/office/officeart/2005/8/layout/orgChart1"/>
    <dgm:cxn modelId="{21ECCF5C-1186-4D15-822C-94CC8BB4297C}" type="presOf" srcId="{2FCB6970-C601-46D2-8866-7E3FDCE3AA9C}" destId="{FD968237-37CA-4A74-B115-95B92416B9D1}" srcOrd="0" destOrd="0" presId="urn:microsoft.com/office/officeart/2005/8/layout/orgChart1"/>
    <dgm:cxn modelId="{1172BA60-F40F-410F-B5DA-48970A4A9B97}" type="presOf" srcId="{62525088-6CA0-43FE-9A08-2EC8AC80A937}" destId="{99E09E8C-F1EB-4C84-A7E3-935D6C159ED8}" srcOrd="0" destOrd="0" presId="urn:microsoft.com/office/officeart/2005/8/layout/orgChart1"/>
    <dgm:cxn modelId="{73592941-0581-406F-8D41-22875E3B3316}" type="presOf" srcId="{5099D218-84BF-4A55-ACBA-D4F1F18A5D65}" destId="{11BADC26-DFD9-4C0D-99E5-72520A81C152}" srcOrd="1" destOrd="0" presId="urn:microsoft.com/office/officeart/2005/8/layout/orgChart1"/>
    <dgm:cxn modelId="{510E4463-D461-46D9-A76F-40D50C785CB3}" type="presOf" srcId="{905983A0-9B6C-46D7-BDD1-B4129253A8BF}" destId="{F185B0CD-326C-4049-A7A8-845268FCD8C1}" srcOrd="0" destOrd="0" presId="urn:microsoft.com/office/officeart/2005/8/layout/orgChart1"/>
    <dgm:cxn modelId="{C2D2E863-0AFD-4F81-B4B0-6DFDA991DDF0}" type="presOf" srcId="{C8060E6F-1750-45E5-AAC4-91ABA9B1E1F2}" destId="{E5C9DBCF-CFE8-4E8F-B6D3-FB8F11FC67B5}" srcOrd="0" destOrd="0" presId="urn:microsoft.com/office/officeart/2005/8/layout/orgChart1"/>
    <dgm:cxn modelId="{1C49B944-31DE-42F0-9E4C-38900F2233E1}" type="presOf" srcId="{B62B792D-2D6A-4860-938A-73213BFD4D4B}" destId="{3DF2873B-8A4E-4AEF-A541-A86F6A2CA109}" srcOrd="1" destOrd="0" presId="urn:microsoft.com/office/officeart/2005/8/layout/orgChart1"/>
    <dgm:cxn modelId="{0C11FA44-A5C9-4F57-A82F-A1EC36892613}" type="presOf" srcId="{D95567EC-C0C2-43DF-89D5-CAE19BA9001F}" destId="{72ACFAB5-5004-4376-B450-AF244BD01CE2}" srcOrd="0" destOrd="0" presId="urn:microsoft.com/office/officeart/2005/8/layout/orgChart1"/>
    <dgm:cxn modelId="{C1B11C66-9D4C-4AB0-9DF6-656313A915B2}" type="presOf" srcId="{896B0657-0387-4693-8C3E-84461F7D90C9}" destId="{9990A48A-37DA-4283-8AF5-D44E3FB0705A}" srcOrd="0" destOrd="0" presId="urn:microsoft.com/office/officeart/2005/8/layout/orgChart1"/>
    <dgm:cxn modelId="{73B42546-6C57-4BFD-B12E-D5DF07D8ED55}" type="presOf" srcId="{C6520DC1-56B7-4564-B031-D8121BFE5E5A}" destId="{18009A06-4115-4B0E-B59C-F42CABF6CCC7}" srcOrd="0" destOrd="0" presId="urn:microsoft.com/office/officeart/2005/8/layout/orgChart1"/>
    <dgm:cxn modelId="{DD653766-86C3-4457-8B41-1CC219999C5D}" type="presOf" srcId="{7056D665-0889-4E23-8C85-C9AC55F8508D}" destId="{E7363B26-96A4-47DC-8D19-23205D0ADA47}" srcOrd="0" destOrd="0" presId="urn:microsoft.com/office/officeart/2005/8/layout/orgChart1"/>
    <dgm:cxn modelId="{3952F366-CB64-46E8-B2EF-DB18CB038AE4}" type="presOf" srcId="{C8060E6F-1750-45E5-AAC4-91ABA9B1E1F2}" destId="{717277CE-711A-4E39-B3B8-AC57D6CDA504}" srcOrd="1" destOrd="0" presId="urn:microsoft.com/office/officeart/2005/8/layout/orgChart1"/>
    <dgm:cxn modelId="{76CDD567-4CF4-4371-93B0-5C37B2B80AF7}" type="presOf" srcId="{A057B371-2F0C-4C43-B562-98C7CAA09E3B}" destId="{32B490B1-8409-4890-AC53-3EE8D90144F7}" srcOrd="0" destOrd="0" presId="urn:microsoft.com/office/officeart/2005/8/layout/orgChart1"/>
    <dgm:cxn modelId="{388D6348-E322-482A-9F00-141E81CA37BC}" type="presOf" srcId="{0ED1A550-F5C8-4EA7-BC2C-C8E2B6384FCB}" destId="{1D63A12E-1EF0-438C-AEED-A48B8DF0680D}" srcOrd="1" destOrd="0" presId="urn:microsoft.com/office/officeart/2005/8/layout/orgChart1"/>
    <dgm:cxn modelId="{D0E96568-3867-48A5-8C71-29D46F3883C0}" srcId="{4B4219CB-10D5-4521-9536-844EDA46A930}" destId="{C847C2FE-D8A8-472F-8E8E-FF664BCC4769}" srcOrd="7" destOrd="0" parTransId="{51564ACE-0E3F-4308-B764-0B549A870DCA}" sibTransId="{A5971BD4-640F-45E6-B936-8AC5EF6CBAFA}"/>
    <dgm:cxn modelId="{667D2369-CDAB-4EA4-A3BD-3369964C0561}" type="presOf" srcId="{2189B5EB-7B55-4744-A957-F4D7A2BD0DC4}" destId="{99078158-527E-41E5-BF3F-D5771DA52485}" srcOrd="0" destOrd="0" presId="urn:microsoft.com/office/officeart/2005/8/layout/orgChart1"/>
    <dgm:cxn modelId="{AE4A394B-9D12-405D-88CC-0C4A3EA4DA6C}" type="presOf" srcId="{C6520DC1-56B7-4564-B031-D8121BFE5E5A}" destId="{4B81378E-E218-41EB-9A6D-3796098CBCF2}" srcOrd="1" destOrd="0" presId="urn:microsoft.com/office/officeart/2005/8/layout/orgChart1"/>
    <dgm:cxn modelId="{DC38714B-99F0-4EE7-A2E2-EB3F3193AE96}" type="presOf" srcId="{ECB353BC-24CD-4EB6-98F6-1934648E47E6}" destId="{E4F1BD03-347F-4E51-B9A0-C0609672A1CE}" srcOrd="0" destOrd="0" presId="urn:microsoft.com/office/officeart/2005/8/layout/orgChart1"/>
    <dgm:cxn modelId="{4D32774B-D1B1-4365-8C04-34CFB8C2A336}" type="presOf" srcId="{0F92908E-960D-42A6-853E-7B05011BE3A0}" destId="{4E012667-5669-46CC-82F9-9798E39A34F1}" srcOrd="1" destOrd="0" presId="urn:microsoft.com/office/officeart/2005/8/layout/orgChart1"/>
    <dgm:cxn modelId="{7FCFF24D-C6CA-4FFD-8BF2-179EE9AF4FA2}" type="presOf" srcId="{A057B371-2F0C-4C43-B562-98C7CAA09E3B}" destId="{800139B0-B6C9-42B9-A715-144B431BDCAE}" srcOrd="1" destOrd="0" presId="urn:microsoft.com/office/officeart/2005/8/layout/orgChart1"/>
    <dgm:cxn modelId="{E54D2C6E-ABED-4F72-89D9-F51256A555B2}" srcId="{4B4219CB-10D5-4521-9536-844EDA46A930}" destId="{00D8D57B-76D6-484B-A6C6-907659899274}" srcOrd="8" destOrd="0" parTransId="{CB39E7EB-A386-45ED-85FE-CE4C271DC45D}" sibTransId="{A5AC87DA-A552-47D0-ACD4-2F6590BDD9E1}"/>
    <dgm:cxn modelId="{D9CCD36F-5BC0-4504-BB16-E29FC1D6E559}" srcId="{AB31962F-E854-4B6B-94CB-F825CF72FDE5}" destId="{BBFB4471-1CA9-4AC3-B25B-64C14BE2138B}" srcOrd="1" destOrd="0" parTransId="{5EA88AE5-FC35-4FA7-A8A8-8D248BB6D75F}" sibTransId="{C011B70B-338E-491B-AF97-EB04E57235DC}"/>
    <dgm:cxn modelId="{85857B70-9994-47AB-AEB6-03B91643524E}" type="presOf" srcId="{CB39E7EB-A386-45ED-85FE-CE4C271DC45D}" destId="{CFA3AF04-AB88-4F8D-9000-00C07CFEF642}" srcOrd="0" destOrd="0" presId="urn:microsoft.com/office/officeart/2005/8/layout/orgChart1"/>
    <dgm:cxn modelId="{F4153252-5E1B-462B-A0D7-A8A485605ADD}" srcId="{4B4219CB-10D5-4521-9536-844EDA46A930}" destId="{63AA0BF9-75AA-4C9B-9E87-8CA0CD734DA6}" srcOrd="0" destOrd="0" parTransId="{93619043-C9D5-4E6C-B854-D3EE6D580E44}" sibTransId="{DD7966FD-036E-45C5-9ECE-7D765F52ABD1}"/>
    <dgm:cxn modelId="{20565C72-C83B-4D2D-82E1-1F7373FB6BC4}" type="presOf" srcId="{42EA97DB-A28B-4CF3-AA05-7BB50B71096E}" destId="{856B8452-B30E-4B4A-AA3B-AF3C7E2C3F6B}" srcOrd="1" destOrd="0" presId="urn:microsoft.com/office/officeart/2005/8/layout/orgChart1"/>
    <dgm:cxn modelId="{5544B752-29F9-482E-99EC-A8106D3F5348}" type="presOf" srcId="{156F08C3-8DC5-4D15-BA77-EE7C6C45D651}" destId="{730241F8-892C-4E63-8C25-CE9F6CD79960}" srcOrd="0" destOrd="0" presId="urn:microsoft.com/office/officeart/2005/8/layout/orgChart1"/>
    <dgm:cxn modelId="{FC79B873-FAC0-4817-92B7-21CF181AD8EF}" srcId="{B3B649A8-AFFC-454A-AB84-EC8616431C2B}" destId="{5099D218-84BF-4A55-ACBA-D4F1F18A5D65}" srcOrd="0" destOrd="0" parTransId="{7056D665-0889-4E23-8C85-C9AC55F8508D}" sibTransId="{09F7B5EF-A9CD-434F-A410-EBC622082BDC}"/>
    <dgm:cxn modelId="{B06CC274-1C32-4948-AFAE-373329237846}" type="presOf" srcId="{C847C2FE-D8A8-472F-8E8E-FF664BCC4769}" destId="{05353910-5C24-4434-879D-E83291268250}" srcOrd="1" destOrd="0" presId="urn:microsoft.com/office/officeart/2005/8/layout/orgChart1"/>
    <dgm:cxn modelId="{F5033B58-0950-4C6C-BC7B-E86C27E12B1B}" type="presOf" srcId="{ED32045D-81F7-482B-8010-C59C78902A96}" destId="{CD0B1B60-6F2A-49DA-BD60-31A7A1D9FFCC}" srcOrd="0" destOrd="0" presId="urn:microsoft.com/office/officeart/2005/8/layout/orgChart1"/>
    <dgm:cxn modelId="{0DCEA158-DAA8-49B2-B21D-1320B5640E3E}" type="presOf" srcId="{C8B2114E-C3D0-4537-8240-5201E23D9605}" destId="{7AEEE7C5-018B-4484-9211-E98D44F272E9}" srcOrd="1" destOrd="0" presId="urn:microsoft.com/office/officeart/2005/8/layout/orgChart1"/>
    <dgm:cxn modelId="{3402005A-2518-4362-BCDA-6066E577F25B}" type="presOf" srcId="{3C58A1A4-77E3-4599-A269-77CA0845158C}" destId="{94C110E2-0144-473D-9632-5EB030415F06}" srcOrd="0" destOrd="0" presId="urn:microsoft.com/office/officeart/2005/8/layout/orgChart1"/>
    <dgm:cxn modelId="{3A78A87A-57D0-4E15-BC77-C14EB97E18B9}" type="presOf" srcId="{AB31962F-E854-4B6B-94CB-F825CF72FDE5}" destId="{58951225-A114-45DC-81E5-3DB16B26B66E}" srcOrd="1" destOrd="0" presId="urn:microsoft.com/office/officeart/2005/8/layout/orgChart1"/>
    <dgm:cxn modelId="{9EEE3F7D-5D83-4EF8-95B2-EA7714A7E056}" srcId="{AB31962F-E854-4B6B-94CB-F825CF72FDE5}" destId="{2FCB6970-C601-46D2-8866-7E3FDCE3AA9C}" srcOrd="5" destOrd="0" parTransId="{5CB365AF-D24F-4672-A431-1D319DFF0706}" sibTransId="{6E0CEF10-2D98-4876-A4FC-69BC753A48D6}"/>
    <dgm:cxn modelId="{5AF5EB82-6EFA-4D5E-8E2D-2C304DA415C1}" srcId="{AB31962F-E854-4B6B-94CB-F825CF72FDE5}" destId="{C8060E6F-1750-45E5-AAC4-91ABA9B1E1F2}" srcOrd="7" destOrd="0" parTransId="{3C58A1A4-77E3-4599-A269-77CA0845158C}" sibTransId="{7790CBFB-9253-4550-8689-19B982DC5D0D}"/>
    <dgm:cxn modelId="{AEE95985-1D94-46F4-8F85-CC6AF9891FD2}" type="presOf" srcId="{AF90AFB4-4A21-4084-BFFB-596BDB993DA4}" destId="{BDBF2C94-3FD7-4FD4-B1EC-69C412D0CFAD}" srcOrd="0" destOrd="0" presId="urn:microsoft.com/office/officeart/2005/8/layout/orgChart1"/>
    <dgm:cxn modelId="{5F315686-53C9-497B-84FD-43A09BD1271A}" type="presOf" srcId="{D95FCC0F-9274-48D1-8730-7FF11B2A0D64}" destId="{CE180FF9-4BED-4E8E-955D-434E9C183375}" srcOrd="0" destOrd="0" presId="urn:microsoft.com/office/officeart/2005/8/layout/orgChart1"/>
    <dgm:cxn modelId="{2E5A0D8D-5F74-4264-9B8D-551A921E2312}" type="presOf" srcId="{ABD203DE-7170-495B-A70F-06A4AA685189}" destId="{C586772D-FA82-4F3E-864A-EE739F05FE40}" srcOrd="0" destOrd="0" presId="urn:microsoft.com/office/officeart/2005/8/layout/orgChart1"/>
    <dgm:cxn modelId="{A03FD08F-B33C-478C-BB3B-36B8C7CF5DD5}" type="presOf" srcId="{22F3BFE9-3A6D-4A11-B448-35BB3FCE5031}" destId="{8B3457DE-6DDE-4359-889B-3C07972D16EE}" srcOrd="1" destOrd="0" presId="urn:microsoft.com/office/officeart/2005/8/layout/orgChart1"/>
    <dgm:cxn modelId="{2DB61292-E1C7-453D-8EC3-B3BF838230FB}" type="presOf" srcId="{CD1E54F0-263F-4FD0-A8AA-52E978DDE219}" destId="{9C631ED1-6D34-48C1-917F-FDA4E96F07D2}" srcOrd="0" destOrd="0" presId="urn:microsoft.com/office/officeart/2005/8/layout/orgChart1"/>
    <dgm:cxn modelId="{21B79C93-19CF-4034-A0BA-017FB73067EF}" type="presOf" srcId="{4B4219CB-10D5-4521-9536-844EDA46A930}" destId="{0F484362-9965-42B0-844F-2F6D2C121B78}" srcOrd="0" destOrd="0" presId="urn:microsoft.com/office/officeart/2005/8/layout/orgChart1"/>
    <dgm:cxn modelId="{696CEA95-52F5-49F2-8E38-B0AA9A135171}" type="presOf" srcId="{C099883B-F876-49EB-AF23-0241F0FA38A1}" destId="{D48E2EBB-7C0B-431C-AC2C-BC296FE3753B}" srcOrd="1" destOrd="0" presId="urn:microsoft.com/office/officeart/2005/8/layout/orgChart1"/>
    <dgm:cxn modelId="{53B70796-DCE6-4E21-B3E6-70A3F33CE746}" srcId="{4B4219CB-10D5-4521-9536-844EDA46A930}" destId="{C099883B-F876-49EB-AF23-0241F0FA38A1}" srcOrd="2" destOrd="0" parTransId="{ED32045D-81F7-482B-8010-C59C78902A96}" sibTransId="{89141FA9-D464-4F6F-8CE4-E7B3DF7E75CE}"/>
    <dgm:cxn modelId="{93CD8999-CD05-4A30-A3D5-BD1081468EA4}" srcId="{AB31962F-E854-4B6B-94CB-F825CF72FDE5}" destId="{0ED1A550-F5C8-4EA7-BC2C-C8E2B6384FCB}" srcOrd="6" destOrd="0" parTransId="{489123EA-2BC3-4B74-8AD5-0897217B5F90}" sibTransId="{3E341EDF-4480-4318-B9A5-DA3B9754994E}"/>
    <dgm:cxn modelId="{642B34A1-E11A-499A-B7C8-FCFF1A1CD43B}" type="presOf" srcId="{AB31962F-E854-4B6B-94CB-F825CF72FDE5}" destId="{53E76C69-F9AA-42B5-8ECB-CAF50FED35FC}" srcOrd="0" destOrd="0" presId="urn:microsoft.com/office/officeart/2005/8/layout/orgChart1"/>
    <dgm:cxn modelId="{E52409A2-8D23-4D0B-B35F-731AFF12AD26}" srcId="{4B4219CB-10D5-4521-9536-844EDA46A930}" destId="{22F3BFE9-3A6D-4A11-B448-35BB3FCE5031}" srcOrd="6" destOrd="0" parTransId="{234A2B01-20D0-4969-9EAA-C84BA97F9B88}" sibTransId="{EEC37354-B07D-4EE4-A1FE-2DF921292BB1}"/>
    <dgm:cxn modelId="{6B730EAA-2006-4BC7-B3FB-D39C124D275A}" type="presOf" srcId="{B62B792D-2D6A-4860-938A-73213BFD4D4B}" destId="{D724DCAD-0D17-4F51-8A07-B8AE63C06767}" srcOrd="0" destOrd="0" presId="urn:microsoft.com/office/officeart/2005/8/layout/orgChart1"/>
    <dgm:cxn modelId="{254F0FB6-7F10-4D18-A7F4-F6A333F5FEE1}" srcId="{4B4219CB-10D5-4521-9536-844EDA46A930}" destId="{EE89A250-3B7B-411D-A3E2-946D7125E44E}" srcOrd="3" destOrd="0" parTransId="{AF90AFB4-4A21-4084-BFFB-596BDB993DA4}" sibTransId="{D23BD84A-4B83-4E19-9469-DFB111F14C77}"/>
    <dgm:cxn modelId="{E9680EBF-4B07-4028-8E45-83EA3E971F62}" type="presOf" srcId="{8CE108CD-12FC-4215-9F12-23D2611B2FDB}" destId="{07571A47-64CD-4961-83B7-3F3B24A12EC6}" srcOrd="0" destOrd="0" presId="urn:microsoft.com/office/officeart/2005/8/layout/orgChart1"/>
    <dgm:cxn modelId="{2EF6B6BF-B7FB-4202-ADE4-5E3F152D094E}" type="presOf" srcId="{ECB353BC-24CD-4EB6-98F6-1934648E47E6}" destId="{11983D2D-493E-4677-B323-2087B81D6856}" srcOrd="1" destOrd="0" presId="urn:microsoft.com/office/officeart/2005/8/layout/orgChart1"/>
    <dgm:cxn modelId="{ADDEC8BF-E7C1-4944-AD95-8F8BD106D090}" type="presOf" srcId="{489123EA-2BC3-4B74-8AD5-0897217B5F90}" destId="{E09DCBA6-1FD6-4C96-80CF-283CDA76284B}" srcOrd="0" destOrd="0" presId="urn:microsoft.com/office/officeart/2005/8/layout/orgChart1"/>
    <dgm:cxn modelId="{E61410C0-56A2-42FD-A18D-5524E9378F04}" srcId="{AB31962F-E854-4B6B-94CB-F825CF72FDE5}" destId="{C6520DC1-56B7-4564-B031-D8121BFE5E5A}" srcOrd="9" destOrd="0" parTransId="{DDEF7BBF-ED9A-4252-BB8D-8B1BC439456C}" sibTransId="{A7B9C8CB-41FD-4F90-9954-DCA553FD4AA3}"/>
    <dgm:cxn modelId="{12F598C3-6FA1-458C-A370-CC89752F26D4}" srcId="{6DCC489E-973A-45EF-B1D6-83F685946EFC}" destId="{A057B371-2F0C-4C43-B562-98C7CAA09E3B}" srcOrd="0" destOrd="0" parTransId="{D95567EC-C0C2-43DF-89D5-CAE19BA9001F}" sibTransId="{EA1631A9-FBE0-4142-A31D-8F570B91FFC9}"/>
    <dgm:cxn modelId="{1A4D58C4-B1E0-4521-B794-168AD810AEA7}" type="presOf" srcId="{5CB365AF-D24F-4672-A431-1D319DFF0706}" destId="{DE0F157F-9EBA-4C61-B948-F259B3513FDF}" srcOrd="0" destOrd="0" presId="urn:microsoft.com/office/officeart/2005/8/layout/orgChart1"/>
    <dgm:cxn modelId="{8F4BBDC7-6615-4342-AEB2-107F32FB47A8}" type="presOf" srcId="{6DCC489E-973A-45EF-B1D6-83F685946EFC}" destId="{9256FAAB-1CF7-48A1-BAE2-72DA9107FDE8}" srcOrd="1" destOrd="0" presId="urn:microsoft.com/office/officeart/2005/8/layout/orgChart1"/>
    <dgm:cxn modelId="{E5D5D6C8-1860-4063-8766-05AA3EF31593}" srcId="{AB31962F-E854-4B6B-94CB-F825CF72FDE5}" destId="{42EA97DB-A28B-4CF3-AA05-7BB50B71096E}" srcOrd="0" destOrd="0" parTransId="{8CE108CD-12FC-4215-9F12-23D2611B2FDB}" sibTransId="{9D0CF7A9-59F9-4EE2-8AE7-C1470368D493}"/>
    <dgm:cxn modelId="{76A853C9-59A7-4CFF-ADD5-643077F29ADA}" type="presOf" srcId="{16EAF015-49E7-4882-B5C0-DEDA31D3E3C1}" destId="{48146CC8-BD1D-4873-B791-1CE5AD39D3AF}" srcOrd="0" destOrd="0" presId="urn:microsoft.com/office/officeart/2005/8/layout/orgChart1"/>
    <dgm:cxn modelId="{2AF794C9-222E-4314-95D3-28B4FF1691C0}" type="presOf" srcId="{6DCC489E-973A-45EF-B1D6-83F685946EFC}" destId="{B772C292-366C-4E21-B175-32793A749C6C}" srcOrd="0" destOrd="0" presId="urn:microsoft.com/office/officeart/2005/8/layout/orgChart1"/>
    <dgm:cxn modelId="{EE8F40CA-D518-406D-AD93-164CADA1635D}" type="presOf" srcId="{EE89A250-3B7B-411D-A3E2-946D7125E44E}" destId="{B3DA99FE-D869-401C-BF11-9ABC4EE722E6}" srcOrd="1" destOrd="0" presId="urn:microsoft.com/office/officeart/2005/8/layout/orgChart1"/>
    <dgm:cxn modelId="{EA87CECB-40CF-4FB8-90A0-6F3D0BE99D97}" type="presOf" srcId="{624E3107-6589-4125-849F-4A78711BE039}" destId="{DFC00CBE-66BA-4075-A166-6CC028F1A18B}" srcOrd="0" destOrd="0" presId="urn:microsoft.com/office/officeart/2005/8/layout/orgChart1"/>
    <dgm:cxn modelId="{CBF802CD-0439-4859-83ED-4697AC71F456}" type="presOf" srcId="{C9DE8E97-2D01-48D9-BB28-BE4CA1186CED}" destId="{FD9BDB1B-7541-4B5C-98C9-B60E77BF8826}" srcOrd="0" destOrd="0" presId="urn:microsoft.com/office/officeart/2005/8/layout/orgChart1"/>
    <dgm:cxn modelId="{41A665D3-78D6-4E2C-9578-2F8243DDC79B}" type="presOf" srcId="{63AA0BF9-75AA-4C9B-9E87-8CA0CD734DA6}" destId="{94F06029-5AD3-42FB-8E5D-36254C54C085}" srcOrd="0" destOrd="0" presId="urn:microsoft.com/office/officeart/2005/8/layout/orgChart1"/>
    <dgm:cxn modelId="{1A1FEDD5-EACC-4320-9BA4-1862A48A6040}" type="presOf" srcId="{5EA88AE5-FC35-4FA7-A8A8-8D248BB6D75F}" destId="{50F6EFC6-EA1B-4596-9404-196047D8F97E}" srcOrd="0" destOrd="0" presId="urn:microsoft.com/office/officeart/2005/8/layout/orgChart1"/>
    <dgm:cxn modelId="{376DE5D9-CE84-4985-A4BD-46E2331120BE}" type="presOf" srcId="{EE89A250-3B7B-411D-A3E2-946D7125E44E}" destId="{C8AD3A88-D87F-4FF1-9330-4748166DEE94}" srcOrd="0" destOrd="0" presId="urn:microsoft.com/office/officeart/2005/8/layout/orgChart1"/>
    <dgm:cxn modelId="{DA2A97DC-D196-49AE-B030-E9293196FC36}" type="presOf" srcId="{00D8D57B-76D6-484B-A6C6-907659899274}" destId="{49387AF9-04AA-4496-A15E-5797E9332612}" srcOrd="0" destOrd="0" presId="urn:microsoft.com/office/officeart/2005/8/layout/orgChart1"/>
    <dgm:cxn modelId="{22EC63DE-0095-4922-BBCE-17A7ED06F8AB}" srcId="{4B4219CB-10D5-4521-9536-844EDA46A930}" destId="{AB31962F-E854-4B6B-94CB-F825CF72FDE5}" srcOrd="1" destOrd="0" parTransId="{6A5F8EE9-DC4C-431E-B107-257C6137F591}" sibTransId="{2BD67A04-1F92-4BFC-AD41-774F61A2A22B}"/>
    <dgm:cxn modelId="{957952E1-F2BD-49B9-830F-CDDE077DC05D}" type="presOf" srcId="{93619043-C9D5-4E6C-B854-D3EE6D580E44}" destId="{33F9C01B-C357-470F-A34C-43546D4AE65A}" srcOrd="0" destOrd="0" presId="urn:microsoft.com/office/officeart/2005/8/layout/orgChart1"/>
    <dgm:cxn modelId="{886938ED-BA1B-4279-AC8C-E9E916C27846}" type="presOf" srcId="{DDEF7BBF-ED9A-4252-BB8D-8B1BC439456C}" destId="{CB78395D-37BE-45B5-9FC2-9266222DCB65}" srcOrd="0" destOrd="0" presId="urn:microsoft.com/office/officeart/2005/8/layout/orgChart1"/>
    <dgm:cxn modelId="{7ECF99ED-FA88-4D8C-9C5C-F3A4918DAF2B}" type="presOf" srcId="{BBFB4471-1CA9-4AC3-B25B-64C14BE2138B}" destId="{6DCE6188-98DD-45B4-A0A2-2489D21BFEF9}" srcOrd="0" destOrd="0" presId="urn:microsoft.com/office/officeart/2005/8/layout/orgChart1"/>
    <dgm:cxn modelId="{B879BFF8-4F80-45F6-8C88-425977A1B8A3}" type="presOf" srcId="{00D8D57B-76D6-484B-A6C6-907659899274}" destId="{61A07948-0BE8-430D-B5DC-63F16B1CE605}" srcOrd="1" destOrd="0" presId="urn:microsoft.com/office/officeart/2005/8/layout/orgChart1"/>
    <dgm:cxn modelId="{ACA0E6FE-799B-4AA1-81BD-BEF722B045BD}" srcId="{C8B2114E-C3D0-4537-8240-5201E23D9605}" destId="{6DCC489E-973A-45EF-B1D6-83F685946EFC}" srcOrd="0" destOrd="0" parTransId="{16EAF015-49E7-4882-B5C0-DEDA31D3E3C1}" sibTransId="{66489C7D-5DE8-43E6-A605-E7071BC8ED08}"/>
    <dgm:cxn modelId="{CC6EFDFE-8ACD-4891-8456-96CB15A9841B}" type="presParOf" srcId="{9990A48A-37DA-4283-8AF5-D44E3FB0705A}" destId="{9D8CE7FE-8776-4C36-80E3-B998C0AD36AE}" srcOrd="0" destOrd="0" presId="urn:microsoft.com/office/officeart/2005/8/layout/orgChart1"/>
    <dgm:cxn modelId="{DB7DC40E-A10C-4F73-A975-6615E15D74FE}" type="presParOf" srcId="{9D8CE7FE-8776-4C36-80E3-B998C0AD36AE}" destId="{3BE883CC-F19E-407B-BDD1-4BEA365E837F}" srcOrd="0" destOrd="0" presId="urn:microsoft.com/office/officeart/2005/8/layout/orgChart1"/>
    <dgm:cxn modelId="{8F3A9996-05D8-4F61-86DB-77108D055F6A}" type="presParOf" srcId="{3BE883CC-F19E-407B-BDD1-4BEA365E837F}" destId="{9B199292-A5EF-42C7-A203-FA0012995923}" srcOrd="0" destOrd="0" presId="urn:microsoft.com/office/officeart/2005/8/layout/orgChart1"/>
    <dgm:cxn modelId="{0ACD8B7F-CBC8-4D4B-8BC4-65CD4519B2E2}" type="presParOf" srcId="{3BE883CC-F19E-407B-BDD1-4BEA365E837F}" destId="{9E7867C4-CCEF-4106-9539-BC2E89D4525B}" srcOrd="1" destOrd="0" presId="urn:microsoft.com/office/officeart/2005/8/layout/orgChart1"/>
    <dgm:cxn modelId="{F1A0B087-47E1-42C3-AB36-03B806C19F27}" type="presParOf" srcId="{9D8CE7FE-8776-4C36-80E3-B998C0AD36AE}" destId="{4A83EC50-54AC-47DB-99FF-FF8A21590F45}" srcOrd="1" destOrd="0" presId="urn:microsoft.com/office/officeart/2005/8/layout/orgChart1"/>
    <dgm:cxn modelId="{72F2B2CF-9898-434E-8EAD-A48A122679CF}" type="presParOf" srcId="{4A83EC50-54AC-47DB-99FF-FF8A21590F45}" destId="{E7363B26-96A4-47DC-8D19-23205D0ADA47}" srcOrd="0" destOrd="0" presId="urn:microsoft.com/office/officeart/2005/8/layout/orgChart1"/>
    <dgm:cxn modelId="{5255231C-B93A-40A8-A5AA-5CC37C0BBA11}" type="presParOf" srcId="{4A83EC50-54AC-47DB-99FF-FF8A21590F45}" destId="{644AEFE7-125B-455B-B803-CEB5A4338BC3}" srcOrd="1" destOrd="0" presId="urn:microsoft.com/office/officeart/2005/8/layout/orgChart1"/>
    <dgm:cxn modelId="{04CC4109-0C40-494C-812E-C67611074CF1}" type="presParOf" srcId="{644AEFE7-125B-455B-B803-CEB5A4338BC3}" destId="{2ED40B8E-EF22-4E41-8775-D514950E86FF}" srcOrd="0" destOrd="0" presId="urn:microsoft.com/office/officeart/2005/8/layout/orgChart1"/>
    <dgm:cxn modelId="{E5C596E1-5C02-49E1-99C2-7690AA95066B}" type="presParOf" srcId="{2ED40B8E-EF22-4E41-8775-D514950E86FF}" destId="{DC52184B-3B00-486F-94E6-836F96B4BBDD}" srcOrd="0" destOrd="0" presId="urn:microsoft.com/office/officeart/2005/8/layout/orgChart1"/>
    <dgm:cxn modelId="{275279DB-7B45-4012-B5D4-B904371CDC04}" type="presParOf" srcId="{2ED40B8E-EF22-4E41-8775-D514950E86FF}" destId="{11BADC26-DFD9-4C0D-99E5-72520A81C152}" srcOrd="1" destOrd="0" presId="urn:microsoft.com/office/officeart/2005/8/layout/orgChart1"/>
    <dgm:cxn modelId="{08C7EC02-03E2-43C2-9936-7328123ACBD7}" type="presParOf" srcId="{644AEFE7-125B-455B-B803-CEB5A4338BC3}" destId="{7B9A29E0-1F09-449B-96A3-B98D61DD111B}" srcOrd="1" destOrd="0" presId="urn:microsoft.com/office/officeart/2005/8/layout/orgChart1"/>
    <dgm:cxn modelId="{94339074-EDA8-4C2F-89D5-91E00223D131}" type="presParOf" srcId="{7B9A29E0-1F09-449B-96A3-B98D61DD111B}" destId="{C586772D-FA82-4F3E-864A-EE739F05FE40}" srcOrd="0" destOrd="0" presId="urn:microsoft.com/office/officeart/2005/8/layout/orgChart1"/>
    <dgm:cxn modelId="{5A205EE4-C69A-4686-8DDD-D8F69A57ACCD}" type="presParOf" srcId="{7B9A29E0-1F09-449B-96A3-B98D61DD111B}" destId="{2EC5ADB2-41E9-4E4B-A9D5-1C4B4C20A8ED}" srcOrd="1" destOrd="0" presId="urn:microsoft.com/office/officeart/2005/8/layout/orgChart1"/>
    <dgm:cxn modelId="{A041CA7C-350B-4DE5-8F2F-2E5F3936C55A}" type="presParOf" srcId="{2EC5ADB2-41E9-4E4B-A9D5-1C4B4C20A8ED}" destId="{775A86DC-8A1A-4158-BC8D-951745E0EEBD}" srcOrd="0" destOrd="0" presId="urn:microsoft.com/office/officeart/2005/8/layout/orgChart1"/>
    <dgm:cxn modelId="{890A2E50-A674-45DA-9D65-85E182527397}" type="presParOf" srcId="{775A86DC-8A1A-4158-BC8D-951745E0EEBD}" destId="{1B3BEC88-4855-4B76-85B9-4B9B331C8620}" srcOrd="0" destOrd="0" presId="urn:microsoft.com/office/officeart/2005/8/layout/orgChart1"/>
    <dgm:cxn modelId="{60D96457-9B7A-4AD2-BC2E-DF20EBCA5AC1}" type="presParOf" srcId="{775A86DC-8A1A-4158-BC8D-951745E0EEBD}" destId="{7AEEE7C5-018B-4484-9211-E98D44F272E9}" srcOrd="1" destOrd="0" presId="urn:microsoft.com/office/officeart/2005/8/layout/orgChart1"/>
    <dgm:cxn modelId="{914D2414-644F-4E42-8B47-C75394F7B44D}" type="presParOf" srcId="{2EC5ADB2-41E9-4E4B-A9D5-1C4B4C20A8ED}" destId="{5089E30C-C4D9-491A-85AE-5946A4DA7319}" srcOrd="1" destOrd="0" presId="urn:microsoft.com/office/officeart/2005/8/layout/orgChart1"/>
    <dgm:cxn modelId="{D4388EEF-5817-4BA9-90BA-D2E1A04B91CA}" type="presParOf" srcId="{5089E30C-C4D9-491A-85AE-5946A4DA7319}" destId="{48146CC8-BD1D-4873-B791-1CE5AD39D3AF}" srcOrd="0" destOrd="0" presId="urn:microsoft.com/office/officeart/2005/8/layout/orgChart1"/>
    <dgm:cxn modelId="{2BFF1553-5488-4FD2-909A-109BC7BF6B7B}" type="presParOf" srcId="{5089E30C-C4D9-491A-85AE-5946A4DA7319}" destId="{B1A504EE-C26B-493A-8BCD-8F48A4774169}" srcOrd="1" destOrd="0" presId="urn:microsoft.com/office/officeart/2005/8/layout/orgChart1"/>
    <dgm:cxn modelId="{AEE1F578-AD2B-4488-A5BF-F4D4E957E2DE}" type="presParOf" srcId="{B1A504EE-C26B-493A-8BCD-8F48A4774169}" destId="{9557C860-50F4-4E0B-88AB-30D8B8681345}" srcOrd="0" destOrd="0" presId="urn:microsoft.com/office/officeart/2005/8/layout/orgChart1"/>
    <dgm:cxn modelId="{9B377F62-9B52-43DD-A68E-950C0D9E4CA0}" type="presParOf" srcId="{9557C860-50F4-4E0B-88AB-30D8B8681345}" destId="{B772C292-366C-4E21-B175-32793A749C6C}" srcOrd="0" destOrd="0" presId="urn:microsoft.com/office/officeart/2005/8/layout/orgChart1"/>
    <dgm:cxn modelId="{83B28D0A-2BAD-4E2A-9F86-A89E3CA70B83}" type="presParOf" srcId="{9557C860-50F4-4E0B-88AB-30D8B8681345}" destId="{9256FAAB-1CF7-48A1-BAE2-72DA9107FDE8}" srcOrd="1" destOrd="0" presId="urn:microsoft.com/office/officeart/2005/8/layout/orgChart1"/>
    <dgm:cxn modelId="{4C9E825F-753E-4CB0-87EE-B913B3E8E478}" type="presParOf" srcId="{B1A504EE-C26B-493A-8BCD-8F48A4774169}" destId="{6323744A-4AAF-4272-B713-FD9FD898CA4D}" srcOrd="1" destOrd="0" presId="urn:microsoft.com/office/officeart/2005/8/layout/orgChart1"/>
    <dgm:cxn modelId="{40A8A5D2-DBE6-4845-B27E-D045966D68A5}" type="presParOf" srcId="{6323744A-4AAF-4272-B713-FD9FD898CA4D}" destId="{72ACFAB5-5004-4376-B450-AF244BD01CE2}" srcOrd="0" destOrd="0" presId="urn:microsoft.com/office/officeart/2005/8/layout/orgChart1"/>
    <dgm:cxn modelId="{3EDCD9AD-9564-4855-8602-50B292ACC3ED}" type="presParOf" srcId="{6323744A-4AAF-4272-B713-FD9FD898CA4D}" destId="{AE93087C-1FB6-45D4-B24F-37A26658E7CD}" srcOrd="1" destOrd="0" presId="urn:microsoft.com/office/officeart/2005/8/layout/orgChart1"/>
    <dgm:cxn modelId="{C4A30427-6973-4D8B-AAB7-FE87E29E125C}" type="presParOf" srcId="{AE93087C-1FB6-45D4-B24F-37A26658E7CD}" destId="{913AE1B8-A1F3-4F53-BE2D-D1C49F3CEC99}" srcOrd="0" destOrd="0" presId="urn:microsoft.com/office/officeart/2005/8/layout/orgChart1"/>
    <dgm:cxn modelId="{6258E458-BBEC-4036-8571-81DACC022420}" type="presParOf" srcId="{913AE1B8-A1F3-4F53-BE2D-D1C49F3CEC99}" destId="{32B490B1-8409-4890-AC53-3EE8D90144F7}" srcOrd="0" destOrd="0" presId="urn:microsoft.com/office/officeart/2005/8/layout/orgChart1"/>
    <dgm:cxn modelId="{62BB859D-A546-4E8C-8710-CB235ECF2C8F}" type="presParOf" srcId="{913AE1B8-A1F3-4F53-BE2D-D1C49F3CEC99}" destId="{800139B0-B6C9-42B9-A715-144B431BDCAE}" srcOrd="1" destOrd="0" presId="urn:microsoft.com/office/officeart/2005/8/layout/orgChart1"/>
    <dgm:cxn modelId="{9AEF27AB-2AB7-45DC-A718-6F0AC19AAD6A}" type="presParOf" srcId="{AE93087C-1FB6-45D4-B24F-37A26658E7CD}" destId="{DD2A8226-A2DB-429A-A93A-5E1F558204E1}" srcOrd="1" destOrd="0" presId="urn:microsoft.com/office/officeart/2005/8/layout/orgChart1"/>
    <dgm:cxn modelId="{7EDC9228-0004-4D5F-904D-62C2131962B0}" type="presParOf" srcId="{DD2A8226-A2DB-429A-A93A-5E1F558204E1}" destId="{CE180FF9-4BED-4E8E-955D-434E9C183375}" srcOrd="0" destOrd="0" presId="urn:microsoft.com/office/officeart/2005/8/layout/orgChart1"/>
    <dgm:cxn modelId="{8F34395B-3936-4E3C-AA7B-3B1E1BE9B1C0}" type="presParOf" srcId="{DD2A8226-A2DB-429A-A93A-5E1F558204E1}" destId="{3E48AC31-97C7-4600-AFED-498DD24904B7}" srcOrd="1" destOrd="0" presId="urn:microsoft.com/office/officeart/2005/8/layout/orgChart1"/>
    <dgm:cxn modelId="{612CDE46-354A-4F0E-AAEB-4FBECCAF0FFF}" type="presParOf" srcId="{3E48AC31-97C7-4600-AFED-498DD24904B7}" destId="{F4FB77C7-FE9C-4F66-BFF5-0125152695F5}" srcOrd="0" destOrd="0" presId="urn:microsoft.com/office/officeart/2005/8/layout/orgChart1"/>
    <dgm:cxn modelId="{68229685-8329-47F3-9365-1F7FC5F12B9F}" type="presParOf" srcId="{F4FB77C7-FE9C-4F66-BFF5-0125152695F5}" destId="{0F484362-9965-42B0-844F-2F6D2C121B78}" srcOrd="0" destOrd="0" presId="urn:microsoft.com/office/officeart/2005/8/layout/orgChart1"/>
    <dgm:cxn modelId="{0427BC04-FB20-4B54-B058-EE7EF15EFD67}" type="presParOf" srcId="{F4FB77C7-FE9C-4F66-BFF5-0125152695F5}" destId="{C8C71683-514B-49F1-A872-FF650C1C2A62}" srcOrd="1" destOrd="0" presId="urn:microsoft.com/office/officeart/2005/8/layout/orgChart1"/>
    <dgm:cxn modelId="{8CE09A61-03BE-4D3B-9B3A-F817CEEF447C}" type="presParOf" srcId="{3E48AC31-97C7-4600-AFED-498DD24904B7}" destId="{937B3C7A-6E64-401E-8544-102612B3C518}" srcOrd="1" destOrd="0" presId="urn:microsoft.com/office/officeart/2005/8/layout/orgChart1"/>
    <dgm:cxn modelId="{36E6AE27-F8EC-4210-BF6F-FB0B4243051E}" type="presParOf" srcId="{937B3C7A-6E64-401E-8544-102612B3C518}" destId="{33F9C01B-C357-470F-A34C-43546D4AE65A}" srcOrd="0" destOrd="0" presId="urn:microsoft.com/office/officeart/2005/8/layout/orgChart1"/>
    <dgm:cxn modelId="{42B9726D-B767-4D78-A92C-7A209C9773A6}" type="presParOf" srcId="{937B3C7A-6E64-401E-8544-102612B3C518}" destId="{1E2BA6D9-5EAA-48CB-8633-2E2B869920E4}" srcOrd="1" destOrd="0" presId="urn:microsoft.com/office/officeart/2005/8/layout/orgChart1"/>
    <dgm:cxn modelId="{8F7BBD88-97B0-403C-85C5-5D96373E194C}" type="presParOf" srcId="{1E2BA6D9-5EAA-48CB-8633-2E2B869920E4}" destId="{3C3DAFD2-7E3A-4C91-8D55-E851CA555102}" srcOrd="0" destOrd="0" presId="urn:microsoft.com/office/officeart/2005/8/layout/orgChart1"/>
    <dgm:cxn modelId="{A04E138C-4513-4E18-94E3-9212EC37BD3C}" type="presParOf" srcId="{3C3DAFD2-7E3A-4C91-8D55-E851CA555102}" destId="{94F06029-5AD3-42FB-8E5D-36254C54C085}" srcOrd="0" destOrd="0" presId="urn:microsoft.com/office/officeart/2005/8/layout/orgChart1"/>
    <dgm:cxn modelId="{905B1DAE-759F-4D85-B427-2CA78F1D6048}" type="presParOf" srcId="{3C3DAFD2-7E3A-4C91-8D55-E851CA555102}" destId="{718D5D8C-0833-4705-BDCB-47BF03CC5A6A}" srcOrd="1" destOrd="0" presId="urn:microsoft.com/office/officeart/2005/8/layout/orgChart1"/>
    <dgm:cxn modelId="{219C36AA-CB74-44E6-B517-C6E240F3A073}" type="presParOf" srcId="{1E2BA6D9-5EAA-48CB-8633-2E2B869920E4}" destId="{A75A7DC1-8A3D-4233-8079-6EF81B2AA61D}" srcOrd="1" destOrd="0" presId="urn:microsoft.com/office/officeart/2005/8/layout/orgChart1"/>
    <dgm:cxn modelId="{D6A8004B-0A79-4E16-9ADE-4C105C2AF8A2}" type="presParOf" srcId="{1E2BA6D9-5EAA-48CB-8633-2E2B869920E4}" destId="{BA736829-7A5B-4F5A-9601-7C4A73717900}" srcOrd="2" destOrd="0" presId="urn:microsoft.com/office/officeart/2005/8/layout/orgChart1"/>
    <dgm:cxn modelId="{8E307488-1F3B-457D-A12D-7B2920C0988C}" type="presParOf" srcId="{937B3C7A-6E64-401E-8544-102612B3C518}" destId="{DDC46F8C-32C9-4D43-8479-C41637926936}" srcOrd="2" destOrd="0" presId="urn:microsoft.com/office/officeart/2005/8/layout/orgChart1"/>
    <dgm:cxn modelId="{1A22F037-3FAB-4AAA-9002-1201E34CD307}" type="presParOf" srcId="{937B3C7A-6E64-401E-8544-102612B3C518}" destId="{7DC02090-5584-4D62-95C0-418520E01A15}" srcOrd="3" destOrd="0" presId="urn:microsoft.com/office/officeart/2005/8/layout/orgChart1"/>
    <dgm:cxn modelId="{CB624EBC-E635-4D12-9149-418B4BBEF82B}" type="presParOf" srcId="{7DC02090-5584-4D62-95C0-418520E01A15}" destId="{7747E171-2D99-4A52-ADF7-577BD570FC25}" srcOrd="0" destOrd="0" presId="urn:microsoft.com/office/officeart/2005/8/layout/orgChart1"/>
    <dgm:cxn modelId="{DA814170-74B0-4BBA-8613-146543BA5900}" type="presParOf" srcId="{7747E171-2D99-4A52-ADF7-577BD570FC25}" destId="{53E76C69-F9AA-42B5-8ECB-CAF50FED35FC}" srcOrd="0" destOrd="0" presId="urn:microsoft.com/office/officeart/2005/8/layout/orgChart1"/>
    <dgm:cxn modelId="{3E578870-E6C9-4A4C-A8D7-84D0AD634DC7}" type="presParOf" srcId="{7747E171-2D99-4A52-ADF7-577BD570FC25}" destId="{58951225-A114-45DC-81E5-3DB16B26B66E}" srcOrd="1" destOrd="0" presId="urn:microsoft.com/office/officeart/2005/8/layout/orgChart1"/>
    <dgm:cxn modelId="{95FCE3FC-FFD9-4C7F-8E29-1011D2E4565B}" type="presParOf" srcId="{7DC02090-5584-4D62-95C0-418520E01A15}" destId="{F95183DE-9187-4B39-843B-D942AA9759EA}" srcOrd="1" destOrd="0" presId="urn:microsoft.com/office/officeart/2005/8/layout/orgChart1"/>
    <dgm:cxn modelId="{71F0BB18-580B-4E8B-8202-6C0B68CBDC52}" type="presParOf" srcId="{F95183DE-9187-4B39-843B-D942AA9759EA}" destId="{07571A47-64CD-4961-83B7-3F3B24A12EC6}" srcOrd="0" destOrd="0" presId="urn:microsoft.com/office/officeart/2005/8/layout/orgChart1"/>
    <dgm:cxn modelId="{5485B558-8FDC-4CE2-BE2A-D6927D2FAC68}" type="presParOf" srcId="{F95183DE-9187-4B39-843B-D942AA9759EA}" destId="{F1845E88-B7F1-49B2-BD4F-70D9E2A70D7F}" srcOrd="1" destOrd="0" presId="urn:microsoft.com/office/officeart/2005/8/layout/orgChart1"/>
    <dgm:cxn modelId="{8E39F733-49DC-4E94-991D-EE7B44408B6A}" type="presParOf" srcId="{F1845E88-B7F1-49B2-BD4F-70D9E2A70D7F}" destId="{D1090613-35A1-4B4F-BCBA-5B98EC45F937}" srcOrd="0" destOrd="0" presId="urn:microsoft.com/office/officeart/2005/8/layout/orgChart1"/>
    <dgm:cxn modelId="{C125FDAB-0D21-4F3A-8DCF-CA5CA3CB9B92}" type="presParOf" srcId="{D1090613-35A1-4B4F-BCBA-5B98EC45F937}" destId="{E200F050-3E6C-458A-A18E-7C5F8727B16F}" srcOrd="0" destOrd="0" presId="urn:microsoft.com/office/officeart/2005/8/layout/orgChart1"/>
    <dgm:cxn modelId="{3E4FAF54-B267-4DF1-A494-639AC767C905}" type="presParOf" srcId="{D1090613-35A1-4B4F-BCBA-5B98EC45F937}" destId="{856B8452-B30E-4B4A-AA3B-AF3C7E2C3F6B}" srcOrd="1" destOrd="0" presId="urn:microsoft.com/office/officeart/2005/8/layout/orgChart1"/>
    <dgm:cxn modelId="{A8790729-E922-4497-BA82-247F7F117E33}" type="presParOf" srcId="{F1845E88-B7F1-49B2-BD4F-70D9E2A70D7F}" destId="{E6E33CB4-F1FB-41FA-8E8A-91198D5CB0BD}" srcOrd="1" destOrd="0" presId="urn:microsoft.com/office/officeart/2005/8/layout/orgChart1"/>
    <dgm:cxn modelId="{3261339F-E38D-4A25-9B4A-21ED41C1BE9E}" type="presParOf" srcId="{F1845E88-B7F1-49B2-BD4F-70D9E2A70D7F}" destId="{8F85BA4F-0981-4C34-9B12-46AC1CCE809A}" srcOrd="2" destOrd="0" presId="urn:microsoft.com/office/officeart/2005/8/layout/orgChart1"/>
    <dgm:cxn modelId="{8741AB78-7D6E-4D42-84F5-761C31C62774}" type="presParOf" srcId="{F95183DE-9187-4B39-843B-D942AA9759EA}" destId="{50F6EFC6-EA1B-4596-9404-196047D8F97E}" srcOrd="2" destOrd="0" presId="urn:microsoft.com/office/officeart/2005/8/layout/orgChart1"/>
    <dgm:cxn modelId="{329DBAA5-E9A9-4C87-B487-2C6482649049}" type="presParOf" srcId="{F95183DE-9187-4B39-843B-D942AA9759EA}" destId="{AC178495-5300-43F8-A647-6ED59A156F1A}" srcOrd="3" destOrd="0" presId="urn:microsoft.com/office/officeart/2005/8/layout/orgChart1"/>
    <dgm:cxn modelId="{59F34D5C-CF0E-4A50-8BD8-AF4A5F231B32}" type="presParOf" srcId="{AC178495-5300-43F8-A647-6ED59A156F1A}" destId="{C382DC52-2834-4EEE-A198-3F53E8993C83}" srcOrd="0" destOrd="0" presId="urn:microsoft.com/office/officeart/2005/8/layout/orgChart1"/>
    <dgm:cxn modelId="{4F85C3D0-238B-4EAD-BA09-B5C1D367EA68}" type="presParOf" srcId="{C382DC52-2834-4EEE-A198-3F53E8993C83}" destId="{6DCE6188-98DD-45B4-A0A2-2489D21BFEF9}" srcOrd="0" destOrd="0" presId="urn:microsoft.com/office/officeart/2005/8/layout/orgChart1"/>
    <dgm:cxn modelId="{39C1C874-D65C-497B-BCC3-79058B35AD0B}" type="presParOf" srcId="{C382DC52-2834-4EEE-A198-3F53E8993C83}" destId="{4FEDA423-4895-4EFC-818A-C893DA56CCF6}" srcOrd="1" destOrd="0" presId="urn:microsoft.com/office/officeart/2005/8/layout/orgChart1"/>
    <dgm:cxn modelId="{C2F0D427-0FC3-4553-8453-E8B6B03EB5B6}" type="presParOf" srcId="{AC178495-5300-43F8-A647-6ED59A156F1A}" destId="{F12D5CA2-78FE-4879-8806-163FB790D6B4}" srcOrd="1" destOrd="0" presId="urn:microsoft.com/office/officeart/2005/8/layout/orgChart1"/>
    <dgm:cxn modelId="{03B21108-8175-4DDC-85DF-6C12EA624C42}" type="presParOf" srcId="{AC178495-5300-43F8-A647-6ED59A156F1A}" destId="{08CFFDCB-2563-45BF-BC7B-B5E68A0B8855}" srcOrd="2" destOrd="0" presId="urn:microsoft.com/office/officeart/2005/8/layout/orgChart1"/>
    <dgm:cxn modelId="{73FE1DE9-942C-4F4A-8BD5-F3BB3118533D}" type="presParOf" srcId="{F95183DE-9187-4B39-843B-D942AA9759EA}" destId="{99E09E8C-F1EB-4C84-A7E3-935D6C159ED8}" srcOrd="4" destOrd="0" presId="urn:microsoft.com/office/officeart/2005/8/layout/orgChart1"/>
    <dgm:cxn modelId="{C1AD32F4-485A-46E0-8055-3CCE09C33049}" type="presParOf" srcId="{F95183DE-9187-4B39-843B-D942AA9759EA}" destId="{F013EF81-8A74-40A4-B27F-BBC5B948D61C}" srcOrd="5" destOrd="0" presId="urn:microsoft.com/office/officeart/2005/8/layout/orgChart1"/>
    <dgm:cxn modelId="{DE804219-6B96-47A5-8715-47D2EAC428B0}" type="presParOf" srcId="{F013EF81-8A74-40A4-B27F-BBC5B948D61C}" destId="{D3C31105-7254-4B3F-A20F-781A477EC665}" srcOrd="0" destOrd="0" presId="urn:microsoft.com/office/officeart/2005/8/layout/orgChart1"/>
    <dgm:cxn modelId="{0427931E-1D34-4500-96B2-DC573CED94AD}" type="presParOf" srcId="{D3C31105-7254-4B3F-A20F-781A477EC665}" destId="{730241F8-892C-4E63-8C25-CE9F6CD79960}" srcOrd="0" destOrd="0" presId="urn:microsoft.com/office/officeart/2005/8/layout/orgChart1"/>
    <dgm:cxn modelId="{1AA65A66-6158-445D-9269-F6E5B1F94A03}" type="presParOf" srcId="{D3C31105-7254-4B3F-A20F-781A477EC665}" destId="{CE434BCB-AC32-4856-B07E-53616868BBFC}" srcOrd="1" destOrd="0" presId="urn:microsoft.com/office/officeart/2005/8/layout/orgChart1"/>
    <dgm:cxn modelId="{030A5DC2-3749-4A4C-98B9-44B80AF6DC1D}" type="presParOf" srcId="{F013EF81-8A74-40A4-B27F-BBC5B948D61C}" destId="{6E25EF76-FD40-4849-B022-9B6BFDAA5E18}" srcOrd="1" destOrd="0" presId="urn:microsoft.com/office/officeart/2005/8/layout/orgChart1"/>
    <dgm:cxn modelId="{69863B27-3312-4190-8EC9-462CF30D4532}" type="presParOf" srcId="{F013EF81-8A74-40A4-B27F-BBC5B948D61C}" destId="{246EF99B-A408-4B8B-BCE8-B52CC75F9334}" srcOrd="2" destOrd="0" presId="urn:microsoft.com/office/officeart/2005/8/layout/orgChart1"/>
    <dgm:cxn modelId="{E83D26BC-7090-4FB6-9CD9-30923A4C6A77}" type="presParOf" srcId="{F95183DE-9187-4B39-843B-D942AA9759EA}" destId="{3D499403-D27D-4E78-B448-E186FBC1830B}" srcOrd="6" destOrd="0" presId="urn:microsoft.com/office/officeart/2005/8/layout/orgChart1"/>
    <dgm:cxn modelId="{400C0718-6FFC-442C-BC27-59B6043B6079}" type="presParOf" srcId="{F95183DE-9187-4B39-843B-D942AA9759EA}" destId="{66BF2F52-8956-47A2-8BD9-63D002EE3503}" srcOrd="7" destOrd="0" presId="urn:microsoft.com/office/officeart/2005/8/layout/orgChart1"/>
    <dgm:cxn modelId="{C1B61BF4-D308-44F0-AE4D-A893868C50D7}" type="presParOf" srcId="{66BF2F52-8956-47A2-8BD9-63D002EE3503}" destId="{B7BF19E0-FF11-43FF-8B29-FAD2A025855D}" srcOrd="0" destOrd="0" presId="urn:microsoft.com/office/officeart/2005/8/layout/orgChart1"/>
    <dgm:cxn modelId="{1FBA83ED-F758-4192-9AE1-AE0C4D22C06B}" type="presParOf" srcId="{B7BF19E0-FF11-43FF-8B29-FAD2A025855D}" destId="{B94C57DC-E271-4C9C-920C-3625B1CD143F}" srcOrd="0" destOrd="0" presId="urn:microsoft.com/office/officeart/2005/8/layout/orgChart1"/>
    <dgm:cxn modelId="{FB79628D-1951-47B1-8F0D-DC86FAA14357}" type="presParOf" srcId="{B7BF19E0-FF11-43FF-8B29-FAD2A025855D}" destId="{1F4F3E0F-2774-4051-BCAA-C46D9DEA93F9}" srcOrd="1" destOrd="0" presId="urn:microsoft.com/office/officeart/2005/8/layout/orgChart1"/>
    <dgm:cxn modelId="{52E67DB0-79D2-4C98-BAA0-604B5C22BC85}" type="presParOf" srcId="{66BF2F52-8956-47A2-8BD9-63D002EE3503}" destId="{7F372B8F-66A2-49F8-9DAF-5BFEB70E15D2}" srcOrd="1" destOrd="0" presId="urn:microsoft.com/office/officeart/2005/8/layout/orgChart1"/>
    <dgm:cxn modelId="{C4158824-70DB-4E8B-BD6E-9B75142A18B5}" type="presParOf" srcId="{66BF2F52-8956-47A2-8BD9-63D002EE3503}" destId="{3D742EAF-12F7-4974-99D8-D43469B7035F}" srcOrd="2" destOrd="0" presId="urn:microsoft.com/office/officeart/2005/8/layout/orgChart1"/>
    <dgm:cxn modelId="{6AFDBD12-A3E5-42BC-8B32-77024821D06F}" type="presParOf" srcId="{F95183DE-9187-4B39-843B-D942AA9759EA}" destId="{FD9BDB1B-7541-4B5C-98C9-B60E77BF8826}" srcOrd="8" destOrd="0" presId="urn:microsoft.com/office/officeart/2005/8/layout/orgChart1"/>
    <dgm:cxn modelId="{2896EBEC-53BE-4145-8699-6D1887B93A75}" type="presParOf" srcId="{F95183DE-9187-4B39-843B-D942AA9759EA}" destId="{CCE07ADB-1EB7-4363-B0F5-D8C10F393DBD}" srcOrd="9" destOrd="0" presId="urn:microsoft.com/office/officeart/2005/8/layout/orgChart1"/>
    <dgm:cxn modelId="{74C56097-486F-4F46-99A8-E863708886A1}" type="presParOf" srcId="{CCE07ADB-1EB7-4363-B0F5-D8C10F393DBD}" destId="{0B770C78-CD7E-4D55-951C-7B7C7B96E8C7}" srcOrd="0" destOrd="0" presId="urn:microsoft.com/office/officeart/2005/8/layout/orgChart1"/>
    <dgm:cxn modelId="{BCA19663-631E-455E-A66C-DCB9298662BF}" type="presParOf" srcId="{0B770C78-CD7E-4D55-951C-7B7C7B96E8C7}" destId="{E4F1BD03-347F-4E51-B9A0-C0609672A1CE}" srcOrd="0" destOrd="0" presId="urn:microsoft.com/office/officeart/2005/8/layout/orgChart1"/>
    <dgm:cxn modelId="{AAA7EF35-9145-44F9-B6B2-2864CDD9EAA3}" type="presParOf" srcId="{0B770C78-CD7E-4D55-951C-7B7C7B96E8C7}" destId="{11983D2D-493E-4677-B323-2087B81D6856}" srcOrd="1" destOrd="0" presId="urn:microsoft.com/office/officeart/2005/8/layout/orgChart1"/>
    <dgm:cxn modelId="{A24F6E15-726D-477F-88E6-C6827BFFCCEA}" type="presParOf" srcId="{CCE07ADB-1EB7-4363-B0F5-D8C10F393DBD}" destId="{E95AB8E9-56AD-4607-83BC-2100B28CFAAE}" srcOrd="1" destOrd="0" presId="urn:microsoft.com/office/officeart/2005/8/layout/orgChart1"/>
    <dgm:cxn modelId="{069008BC-1321-4320-89D0-1509D9111D8C}" type="presParOf" srcId="{CCE07ADB-1EB7-4363-B0F5-D8C10F393DBD}" destId="{01A64C7C-631B-480C-BA7C-2927E499E654}" srcOrd="2" destOrd="0" presId="urn:microsoft.com/office/officeart/2005/8/layout/orgChart1"/>
    <dgm:cxn modelId="{843FB616-EFE5-49BF-97E0-9E883C63CC99}" type="presParOf" srcId="{F95183DE-9187-4B39-843B-D942AA9759EA}" destId="{DE0F157F-9EBA-4C61-B948-F259B3513FDF}" srcOrd="10" destOrd="0" presId="urn:microsoft.com/office/officeart/2005/8/layout/orgChart1"/>
    <dgm:cxn modelId="{48C93240-0ACB-41B6-8B77-D8F3D0B940D1}" type="presParOf" srcId="{F95183DE-9187-4B39-843B-D942AA9759EA}" destId="{259A889B-346D-42A4-A95C-58EA7300DEA6}" srcOrd="11" destOrd="0" presId="urn:microsoft.com/office/officeart/2005/8/layout/orgChart1"/>
    <dgm:cxn modelId="{A73B18BD-B28C-4C49-831C-FEE69A528E0B}" type="presParOf" srcId="{259A889B-346D-42A4-A95C-58EA7300DEA6}" destId="{7E417A03-1483-4EF9-BF7E-636B816B8872}" srcOrd="0" destOrd="0" presId="urn:microsoft.com/office/officeart/2005/8/layout/orgChart1"/>
    <dgm:cxn modelId="{74E4C8F8-0C60-46D5-9F5D-FD6B761A6AD8}" type="presParOf" srcId="{7E417A03-1483-4EF9-BF7E-636B816B8872}" destId="{FD968237-37CA-4A74-B115-95B92416B9D1}" srcOrd="0" destOrd="0" presId="urn:microsoft.com/office/officeart/2005/8/layout/orgChart1"/>
    <dgm:cxn modelId="{0921CD32-C67E-443B-A7D5-C1296205E4CA}" type="presParOf" srcId="{7E417A03-1483-4EF9-BF7E-636B816B8872}" destId="{E024E314-3D73-4B3E-ACC9-7505C3F0BF79}" srcOrd="1" destOrd="0" presId="urn:microsoft.com/office/officeart/2005/8/layout/orgChart1"/>
    <dgm:cxn modelId="{22E4ADDA-F7CC-4C70-94DB-50F4A3D4FDF0}" type="presParOf" srcId="{259A889B-346D-42A4-A95C-58EA7300DEA6}" destId="{F74C49F3-17F7-4D40-99B6-3CB658617234}" srcOrd="1" destOrd="0" presId="urn:microsoft.com/office/officeart/2005/8/layout/orgChart1"/>
    <dgm:cxn modelId="{0843B219-8916-4BD5-8895-793A0E16C7C7}" type="presParOf" srcId="{259A889B-346D-42A4-A95C-58EA7300DEA6}" destId="{4CEB9AC4-9F8A-4A9F-8894-68BA4C3F7888}" srcOrd="2" destOrd="0" presId="urn:microsoft.com/office/officeart/2005/8/layout/orgChart1"/>
    <dgm:cxn modelId="{9FB9DDE6-7FDE-4838-9C3E-192766C2E037}" type="presParOf" srcId="{F95183DE-9187-4B39-843B-D942AA9759EA}" destId="{E09DCBA6-1FD6-4C96-80CF-283CDA76284B}" srcOrd="12" destOrd="0" presId="urn:microsoft.com/office/officeart/2005/8/layout/orgChart1"/>
    <dgm:cxn modelId="{8D5272C6-E84F-489B-8783-9B435BA0E054}" type="presParOf" srcId="{F95183DE-9187-4B39-843B-D942AA9759EA}" destId="{CD064B04-CBA8-4D04-824A-C4E666131F8B}" srcOrd="13" destOrd="0" presId="urn:microsoft.com/office/officeart/2005/8/layout/orgChart1"/>
    <dgm:cxn modelId="{D7E30224-F102-4404-A877-9BEF7365B66B}" type="presParOf" srcId="{CD064B04-CBA8-4D04-824A-C4E666131F8B}" destId="{303F6A2B-8630-43E0-A885-2AB1B88E8AB7}" srcOrd="0" destOrd="0" presId="urn:microsoft.com/office/officeart/2005/8/layout/orgChart1"/>
    <dgm:cxn modelId="{D5159E41-3C4E-403E-8739-7AB15E595B07}" type="presParOf" srcId="{303F6A2B-8630-43E0-A885-2AB1B88E8AB7}" destId="{06A43B97-4C33-47AE-941B-865DDAF37CE6}" srcOrd="0" destOrd="0" presId="urn:microsoft.com/office/officeart/2005/8/layout/orgChart1"/>
    <dgm:cxn modelId="{34846A6E-B545-4CFC-B720-44B06F947563}" type="presParOf" srcId="{303F6A2B-8630-43E0-A885-2AB1B88E8AB7}" destId="{1D63A12E-1EF0-438C-AEED-A48B8DF0680D}" srcOrd="1" destOrd="0" presId="urn:microsoft.com/office/officeart/2005/8/layout/orgChart1"/>
    <dgm:cxn modelId="{195A4866-8409-4CD6-86F3-00DB7ECF706F}" type="presParOf" srcId="{CD064B04-CBA8-4D04-824A-C4E666131F8B}" destId="{98B0524F-DFE8-4DAC-9476-16519C262D68}" srcOrd="1" destOrd="0" presId="urn:microsoft.com/office/officeart/2005/8/layout/orgChart1"/>
    <dgm:cxn modelId="{E92747C8-8AA6-4A24-AB18-28CB90BCC739}" type="presParOf" srcId="{CD064B04-CBA8-4D04-824A-C4E666131F8B}" destId="{D1085DF3-6F9A-4F43-A460-C32EF1AA7F39}" srcOrd="2" destOrd="0" presId="urn:microsoft.com/office/officeart/2005/8/layout/orgChart1"/>
    <dgm:cxn modelId="{5763E92A-CEC7-4510-8FAC-2AE6F5801CF7}" type="presParOf" srcId="{F95183DE-9187-4B39-843B-D942AA9759EA}" destId="{94C110E2-0144-473D-9632-5EB030415F06}" srcOrd="14" destOrd="0" presId="urn:microsoft.com/office/officeart/2005/8/layout/orgChart1"/>
    <dgm:cxn modelId="{2A76A9CC-9A33-4949-87FD-3EB65334DAE6}" type="presParOf" srcId="{F95183DE-9187-4B39-843B-D942AA9759EA}" destId="{25D2C990-9A9D-4B5A-8849-A44821EFB75D}" srcOrd="15" destOrd="0" presId="urn:microsoft.com/office/officeart/2005/8/layout/orgChart1"/>
    <dgm:cxn modelId="{B82D13E0-7855-45EA-85C5-E323D7B064BC}" type="presParOf" srcId="{25D2C990-9A9D-4B5A-8849-A44821EFB75D}" destId="{9D1AFAA4-E46E-44B4-B7F2-ADE1D10B652C}" srcOrd="0" destOrd="0" presId="urn:microsoft.com/office/officeart/2005/8/layout/orgChart1"/>
    <dgm:cxn modelId="{C6E2F6A2-2A14-4657-A846-3B868C2DC625}" type="presParOf" srcId="{9D1AFAA4-E46E-44B4-B7F2-ADE1D10B652C}" destId="{E5C9DBCF-CFE8-4E8F-B6D3-FB8F11FC67B5}" srcOrd="0" destOrd="0" presId="urn:microsoft.com/office/officeart/2005/8/layout/orgChart1"/>
    <dgm:cxn modelId="{9F5B638C-32F5-47CB-B6B9-AD6F07976893}" type="presParOf" srcId="{9D1AFAA4-E46E-44B4-B7F2-ADE1D10B652C}" destId="{717277CE-711A-4E39-B3B8-AC57D6CDA504}" srcOrd="1" destOrd="0" presId="urn:microsoft.com/office/officeart/2005/8/layout/orgChart1"/>
    <dgm:cxn modelId="{1A67CDBB-DC04-4D76-B0D9-0FD22428EF5A}" type="presParOf" srcId="{25D2C990-9A9D-4B5A-8849-A44821EFB75D}" destId="{FCA19CBE-0947-4F64-8C76-746B5A7B4801}" srcOrd="1" destOrd="0" presId="urn:microsoft.com/office/officeart/2005/8/layout/orgChart1"/>
    <dgm:cxn modelId="{47DB08EA-357F-40B8-A874-7A53377D49E5}" type="presParOf" srcId="{25D2C990-9A9D-4B5A-8849-A44821EFB75D}" destId="{B22A55C1-9A4B-4D86-AE3C-FE2010EFAC59}" srcOrd="2" destOrd="0" presId="urn:microsoft.com/office/officeart/2005/8/layout/orgChart1"/>
    <dgm:cxn modelId="{F8125CEE-AAAF-4074-9754-BCA3B1A9E924}" type="presParOf" srcId="{F95183DE-9187-4B39-843B-D942AA9759EA}" destId="{99078158-527E-41E5-BF3F-D5771DA52485}" srcOrd="16" destOrd="0" presId="urn:microsoft.com/office/officeart/2005/8/layout/orgChart1"/>
    <dgm:cxn modelId="{947D9B89-4DB1-406F-A3C3-5EDD638A1BF0}" type="presParOf" srcId="{F95183DE-9187-4B39-843B-D942AA9759EA}" destId="{92BA04A8-B47C-406C-9CE8-54FFED6F4C27}" srcOrd="17" destOrd="0" presId="urn:microsoft.com/office/officeart/2005/8/layout/orgChart1"/>
    <dgm:cxn modelId="{FF0C6EF7-3602-497A-8F34-BB4C9552CCBF}" type="presParOf" srcId="{92BA04A8-B47C-406C-9CE8-54FFED6F4C27}" destId="{C7048800-6D4B-432D-9C8E-614104211565}" srcOrd="0" destOrd="0" presId="urn:microsoft.com/office/officeart/2005/8/layout/orgChart1"/>
    <dgm:cxn modelId="{D192F262-7940-4B90-9EE2-501174C554E4}" type="presParOf" srcId="{C7048800-6D4B-432D-9C8E-614104211565}" destId="{D724DCAD-0D17-4F51-8A07-B8AE63C06767}" srcOrd="0" destOrd="0" presId="urn:microsoft.com/office/officeart/2005/8/layout/orgChart1"/>
    <dgm:cxn modelId="{3EA822DF-E093-4414-B160-0765D854E54E}" type="presParOf" srcId="{C7048800-6D4B-432D-9C8E-614104211565}" destId="{3DF2873B-8A4E-4AEF-A541-A86F6A2CA109}" srcOrd="1" destOrd="0" presId="urn:microsoft.com/office/officeart/2005/8/layout/orgChart1"/>
    <dgm:cxn modelId="{3EEDDCA7-BF12-47E2-A664-CFAC387294CF}" type="presParOf" srcId="{92BA04A8-B47C-406C-9CE8-54FFED6F4C27}" destId="{CE16D12D-F514-4B27-A5E5-E8BE03C43132}" srcOrd="1" destOrd="0" presId="urn:microsoft.com/office/officeart/2005/8/layout/orgChart1"/>
    <dgm:cxn modelId="{FBC83824-30C0-4CE3-8D8B-A982E9649190}" type="presParOf" srcId="{92BA04A8-B47C-406C-9CE8-54FFED6F4C27}" destId="{8D35D65F-C44C-444D-B52B-3DE747E56767}" srcOrd="2" destOrd="0" presId="urn:microsoft.com/office/officeart/2005/8/layout/orgChart1"/>
    <dgm:cxn modelId="{35D45105-E111-45CF-8BD7-D42C27884AAB}" type="presParOf" srcId="{F95183DE-9187-4B39-843B-D942AA9759EA}" destId="{CB78395D-37BE-45B5-9FC2-9266222DCB65}" srcOrd="18" destOrd="0" presId="urn:microsoft.com/office/officeart/2005/8/layout/orgChart1"/>
    <dgm:cxn modelId="{F91D26FA-DD52-4F67-8EF0-B20D9A51FCD9}" type="presParOf" srcId="{F95183DE-9187-4B39-843B-D942AA9759EA}" destId="{0C444BF8-5AC0-44A7-9CB6-64E90AA9ECF8}" srcOrd="19" destOrd="0" presId="urn:microsoft.com/office/officeart/2005/8/layout/orgChart1"/>
    <dgm:cxn modelId="{57E8D4DB-D92A-4ECD-BC61-7D794A616D7B}" type="presParOf" srcId="{0C444BF8-5AC0-44A7-9CB6-64E90AA9ECF8}" destId="{5A55C758-1C72-463E-992B-DAAABE513FA0}" srcOrd="0" destOrd="0" presId="urn:microsoft.com/office/officeart/2005/8/layout/orgChart1"/>
    <dgm:cxn modelId="{EF73425B-D261-4934-964D-A4AF95B68569}" type="presParOf" srcId="{5A55C758-1C72-463E-992B-DAAABE513FA0}" destId="{18009A06-4115-4B0E-B59C-F42CABF6CCC7}" srcOrd="0" destOrd="0" presId="urn:microsoft.com/office/officeart/2005/8/layout/orgChart1"/>
    <dgm:cxn modelId="{375F7600-FC1C-4892-9E11-9ED01B10F6BD}" type="presParOf" srcId="{5A55C758-1C72-463E-992B-DAAABE513FA0}" destId="{4B81378E-E218-41EB-9A6D-3796098CBCF2}" srcOrd="1" destOrd="0" presId="urn:microsoft.com/office/officeart/2005/8/layout/orgChart1"/>
    <dgm:cxn modelId="{D7BF8CEB-D768-45DA-9B37-4B126F15E740}" type="presParOf" srcId="{0C444BF8-5AC0-44A7-9CB6-64E90AA9ECF8}" destId="{D416AF79-E1EA-4E22-A7A9-6BC0507BE0DF}" srcOrd="1" destOrd="0" presId="urn:microsoft.com/office/officeart/2005/8/layout/orgChart1"/>
    <dgm:cxn modelId="{8C9EE000-B2F6-4599-8EF0-36DACF565623}" type="presParOf" srcId="{0C444BF8-5AC0-44A7-9CB6-64E90AA9ECF8}" destId="{D6C6DF53-FDD7-4CDA-9789-CDE18EFBEAB5}" srcOrd="2" destOrd="0" presId="urn:microsoft.com/office/officeart/2005/8/layout/orgChart1"/>
    <dgm:cxn modelId="{9E2DE617-17E4-4263-A6C7-271F26BB6D0D}" type="presParOf" srcId="{7DC02090-5584-4D62-95C0-418520E01A15}" destId="{66CD56AC-5913-4CB5-9CE6-7EDCDC2202C7}" srcOrd="2" destOrd="0" presId="urn:microsoft.com/office/officeart/2005/8/layout/orgChart1"/>
    <dgm:cxn modelId="{7FF4D4A5-25C8-4D29-94E4-D37FD85A9B31}" type="presParOf" srcId="{937B3C7A-6E64-401E-8544-102612B3C518}" destId="{CD0B1B60-6F2A-49DA-BD60-31A7A1D9FFCC}" srcOrd="4" destOrd="0" presId="urn:microsoft.com/office/officeart/2005/8/layout/orgChart1"/>
    <dgm:cxn modelId="{9D11979E-D7FC-4E28-87B8-9EBF8D4E2067}" type="presParOf" srcId="{937B3C7A-6E64-401E-8544-102612B3C518}" destId="{29A043D7-435C-43BE-8160-8FEC8F9BC27F}" srcOrd="5" destOrd="0" presId="urn:microsoft.com/office/officeart/2005/8/layout/orgChart1"/>
    <dgm:cxn modelId="{52366453-4540-4F9A-BE34-C07B0321AA04}" type="presParOf" srcId="{29A043D7-435C-43BE-8160-8FEC8F9BC27F}" destId="{0C230D6D-A465-41BD-BA38-4679C8B0DDD8}" srcOrd="0" destOrd="0" presId="urn:microsoft.com/office/officeart/2005/8/layout/orgChart1"/>
    <dgm:cxn modelId="{65FD8EF9-67F3-40EC-B70A-BD88B8FF0FC5}" type="presParOf" srcId="{0C230D6D-A465-41BD-BA38-4679C8B0DDD8}" destId="{E9688B75-8722-48E5-BB53-58351CEDA93F}" srcOrd="0" destOrd="0" presId="urn:microsoft.com/office/officeart/2005/8/layout/orgChart1"/>
    <dgm:cxn modelId="{7DE3C131-49EC-4BE3-9AE5-4DA4CF63854C}" type="presParOf" srcId="{0C230D6D-A465-41BD-BA38-4679C8B0DDD8}" destId="{D48E2EBB-7C0B-431C-AC2C-BC296FE3753B}" srcOrd="1" destOrd="0" presId="urn:microsoft.com/office/officeart/2005/8/layout/orgChart1"/>
    <dgm:cxn modelId="{C2CD4B8B-A0A0-4F81-BA03-D8FDD7B01074}" type="presParOf" srcId="{29A043D7-435C-43BE-8160-8FEC8F9BC27F}" destId="{C174F482-48DF-45B1-9094-14964AF688D1}" srcOrd="1" destOrd="0" presId="urn:microsoft.com/office/officeart/2005/8/layout/orgChart1"/>
    <dgm:cxn modelId="{453B9BF3-62BF-4ECB-BBDF-ACBD3AEFDFA1}" type="presParOf" srcId="{29A043D7-435C-43BE-8160-8FEC8F9BC27F}" destId="{6859E66E-ADC8-44A7-8B56-3DBDCBF930C1}" srcOrd="2" destOrd="0" presId="urn:microsoft.com/office/officeart/2005/8/layout/orgChart1"/>
    <dgm:cxn modelId="{159B97EE-4D35-40F1-8ED2-BBD4E23ACEBC}" type="presParOf" srcId="{937B3C7A-6E64-401E-8544-102612B3C518}" destId="{BDBF2C94-3FD7-4FD4-B1EC-69C412D0CFAD}" srcOrd="6" destOrd="0" presId="urn:microsoft.com/office/officeart/2005/8/layout/orgChart1"/>
    <dgm:cxn modelId="{350D4FF7-61C0-4720-B194-A81B6D1E1BE2}" type="presParOf" srcId="{937B3C7A-6E64-401E-8544-102612B3C518}" destId="{DB652950-D2D4-4056-B964-F9E68F6DBD93}" srcOrd="7" destOrd="0" presId="urn:microsoft.com/office/officeart/2005/8/layout/orgChart1"/>
    <dgm:cxn modelId="{25099526-4030-47C8-9AF3-34B2FE48D98F}" type="presParOf" srcId="{DB652950-D2D4-4056-B964-F9E68F6DBD93}" destId="{3DF4365D-0E21-4826-9A1D-CFDC387A267E}" srcOrd="0" destOrd="0" presId="urn:microsoft.com/office/officeart/2005/8/layout/orgChart1"/>
    <dgm:cxn modelId="{CD6959B0-EA42-4359-9D73-6A8F1965441E}" type="presParOf" srcId="{3DF4365D-0E21-4826-9A1D-CFDC387A267E}" destId="{C8AD3A88-D87F-4FF1-9330-4748166DEE94}" srcOrd="0" destOrd="0" presId="urn:microsoft.com/office/officeart/2005/8/layout/orgChart1"/>
    <dgm:cxn modelId="{280F4FE8-67AB-4729-A99C-1EAA82F1145E}" type="presParOf" srcId="{3DF4365D-0E21-4826-9A1D-CFDC387A267E}" destId="{B3DA99FE-D869-401C-BF11-9ABC4EE722E6}" srcOrd="1" destOrd="0" presId="urn:microsoft.com/office/officeart/2005/8/layout/orgChart1"/>
    <dgm:cxn modelId="{03D723A6-5485-420C-B80E-A0FDCED3E435}" type="presParOf" srcId="{DB652950-D2D4-4056-B964-F9E68F6DBD93}" destId="{ED42779F-536B-4A61-8805-91E724D4442C}" srcOrd="1" destOrd="0" presId="urn:microsoft.com/office/officeart/2005/8/layout/orgChart1"/>
    <dgm:cxn modelId="{E41D1ED9-39FC-4A8C-9313-FC10FB45B567}" type="presParOf" srcId="{DB652950-D2D4-4056-B964-F9E68F6DBD93}" destId="{F9EE6A68-F7CB-4642-BF72-89D5A4430FCB}" srcOrd="2" destOrd="0" presId="urn:microsoft.com/office/officeart/2005/8/layout/orgChart1"/>
    <dgm:cxn modelId="{7D9FED98-EAEA-45FD-AE04-6F65AF999924}" type="presParOf" srcId="{937B3C7A-6E64-401E-8544-102612B3C518}" destId="{1470B285-B573-41EC-B888-766434226194}" srcOrd="8" destOrd="0" presId="urn:microsoft.com/office/officeart/2005/8/layout/orgChart1"/>
    <dgm:cxn modelId="{035642C1-0DB8-490E-A142-0714CDF92A8E}" type="presParOf" srcId="{937B3C7A-6E64-401E-8544-102612B3C518}" destId="{78D266C9-46C8-4041-B345-9A08CADC63F5}" srcOrd="9" destOrd="0" presId="urn:microsoft.com/office/officeart/2005/8/layout/orgChart1"/>
    <dgm:cxn modelId="{07E3E32E-978E-46A2-B407-08C009B70498}" type="presParOf" srcId="{78D266C9-46C8-4041-B345-9A08CADC63F5}" destId="{807B2C72-DC56-4041-956F-44CCB08142B6}" srcOrd="0" destOrd="0" presId="urn:microsoft.com/office/officeart/2005/8/layout/orgChart1"/>
    <dgm:cxn modelId="{34E7B38D-08E1-43B5-8DBA-0F6D9A369EF2}" type="presParOf" srcId="{807B2C72-DC56-4041-956F-44CCB08142B6}" destId="{F185B0CD-326C-4049-A7A8-845268FCD8C1}" srcOrd="0" destOrd="0" presId="urn:microsoft.com/office/officeart/2005/8/layout/orgChart1"/>
    <dgm:cxn modelId="{7F074817-BCAC-4B24-84F8-FD213629FBEB}" type="presParOf" srcId="{807B2C72-DC56-4041-956F-44CCB08142B6}" destId="{81CAC5CE-549C-4EBB-B4CE-0D85B27A8AAA}" srcOrd="1" destOrd="0" presId="urn:microsoft.com/office/officeart/2005/8/layout/orgChart1"/>
    <dgm:cxn modelId="{6C931EC0-70C4-40A7-959A-35F95B5490F9}" type="presParOf" srcId="{78D266C9-46C8-4041-B345-9A08CADC63F5}" destId="{00B2E91C-7EDB-4937-BBE2-846CF5B438EF}" srcOrd="1" destOrd="0" presId="urn:microsoft.com/office/officeart/2005/8/layout/orgChart1"/>
    <dgm:cxn modelId="{59528880-71AA-4543-BFAA-5536FC46EED2}" type="presParOf" srcId="{78D266C9-46C8-4041-B345-9A08CADC63F5}" destId="{1CDDADAB-E545-41C7-A605-93EDF4C9D049}" srcOrd="2" destOrd="0" presId="urn:microsoft.com/office/officeart/2005/8/layout/orgChart1"/>
    <dgm:cxn modelId="{377D7F5D-08C6-4BC6-84B3-30A9D84419CD}" type="presParOf" srcId="{937B3C7A-6E64-401E-8544-102612B3C518}" destId="{DFC00CBE-66BA-4075-A166-6CC028F1A18B}" srcOrd="10" destOrd="0" presId="urn:microsoft.com/office/officeart/2005/8/layout/orgChart1"/>
    <dgm:cxn modelId="{FE812D11-5FAC-4AEB-A26A-06BFBDD91B2D}" type="presParOf" srcId="{937B3C7A-6E64-401E-8544-102612B3C518}" destId="{D3894D19-B0AC-495E-8732-D56C0C37E909}" srcOrd="11" destOrd="0" presId="urn:microsoft.com/office/officeart/2005/8/layout/orgChart1"/>
    <dgm:cxn modelId="{0183F29C-CF01-4420-B3E0-B37747CF233B}" type="presParOf" srcId="{D3894D19-B0AC-495E-8732-D56C0C37E909}" destId="{2D805F32-3CAA-44C3-AA6E-74EC03073D94}" srcOrd="0" destOrd="0" presId="urn:microsoft.com/office/officeart/2005/8/layout/orgChart1"/>
    <dgm:cxn modelId="{2AEDA185-407D-4CE7-8390-A00C3CAD318E}" type="presParOf" srcId="{2D805F32-3CAA-44C3-AA6E-74EC03073D94}" destId="{1A827B1D-17B4-413E-BE53-CBAEF367BFAE}" srcOrd="0" destOrd="0" presId="urn:microsoft.com/office/officeart/2005/8/layout/orgChart1"/>
    <dgm:cxn modelId="{E52CAB73-6BCF-4F13-9961-691EBE9397E6}" type="presParOf" srcId="{2D805F32-3CAA-44C3-AA6E-74EC03073D94}" destId="{4E012667-5669-46CC-82F9-9798E39A34F1}" srcOrd="1" destOrd="0" presId="urn:microsoft.com/office/officeart/2005/8/layout/orgChart1"/>
    <dgm:cxn modelId="{B3511805-9D5F-4AA9-8B40-CB88F197CC2D}" type="presParOf" srcId="{D3894D19-B0AC-495E-8732-D56C0C37E909}" destId="{06894C7E-C700-4E59-98A6-E7240C6F8EE3}" srcOrd="1" destOrd="0" presId="urn:microsoft.com/office/officeart/2005/8/layout/orgChart1"/>
    <dgm:cxn modelId="{033A1A6E-1476-4848-82C6-8BFC08D80203}" type="presParOf" srcId="{D3894D19-B0AC-495E-8732-D56C0C37E909}" destId="{EE675A35-8C96-4C2A-8A16-5718DA201B11}" srcOrd="2" destOrd="0" presId="urn:microsoft.com/office/officeart/2005/8/layout/orgChart1"/>
    <dgm:cxn modelId="{16974222-9C46-499B-B825-B04B804FCE5D}" type="presParOf" srcId="{937B3C7A-6E64-401E-8544-102612B3C518}" destId="{1805266F-0FF3-4C58-89A1-16A337D04FDC}" srcOrd="12" destOrd="0" presId="urn:microsoft.com/office/officeart/2005/8/layout/orgChart1"/>
    <dgm:cxn modelId="{373AE6E0-D046-493E-944F-D66FBBE931F2}" type="presParOf" srcId="{937B3C7A-6E64-401E-8544-102612B3C518}" destId="{2550B81C-6F11-421C-B4C6-F3151FED492D}" srcOrd="13" destOrd="0" presId="urn:microsoft.com/office/officeart/2005/8/layout/orgChart1"/>
    <dgm:cxn modelId="{532330E6-A566-4DE8-9521-D86A08F651DA}" type="presParOf" srcId="{2550B81C-6F11-421C-B4C6-F3151FED492D}" destId="{EF47085C-03CE-4504-916D-3E74351F702D}" srcOrd="0" destOrd="0" presId="urn:microsoft.com/office/officeart/2005/8/layout/orgChart1"/>
    <dgm:cxn modelId="{C6DF1FBD-2242-4AA6-9378-4DE390198F02}" type="presParOf" srcId="{EF47085C-03CE-4504-916D-3E74351F702D}" destId="{7DBFF6FD-DD1D-4DCE-8B68-1CA8C12DB22E}" srcOrd="0" destOrd="0" presId="urn:microsoft.com/office/officeart/2005/8/layout/orgChart1"/>
    <dgm:cxn modelId="{5A9D529F-8969-4B2B-997A-4BDF545CB73D}" type="presParOf" srcId="{EF47085C-03CE-4504-916D-3E74351F702D}" destId="{8B3457DE-6DDE-4359-889B-3C07972D16EE}" srcOrd="1" destOrd="0" presId="urn:microsoft.com/office/officeart/2005/8/layout/orgChart1"/>
    <dgm:cxn modelId="{14854AF7-F969-4868-B85C-86E068DC1D82}" type="presParOf" srcId="{2550B81C-6F11-421C-B4C6-F3151FED492D}" destId="{F97D29B6-9F89-4B66-B43B-CFFCA7761EE6}" srcOrd="1" destOrd="0" presId="urn:microsoft.com/office/officeart/2005/8/layout/orgChart1"/>
    <dgm:cxn modelId="{497588CE-1CB9-4666-8736-C90A9979631F}" type="presParOf" srcId="{2550B81C-6F11-421C-B4C6-F3151FED492D}" destId="{80DE9892-7507-4815-93E0-7FECBE23B2E6}" srcOrd="2" destOrd="0" presId="urn:microsoft.com/office/officeart/2005/8/layout/orgChart1"/>
    <dgm:cxn modelId="{516E78B5-5F43-4EDA-B05A-FF9815A463C7}" type="presParOf" srcId="{937B3C7A-6E64-401E-8544-102612B3C518}" destId="{9E60BE2A-4714-46BA-B415-F7CF59172376}" srcOrd="14" destOrd="0" presId="urn:microsoft.com/office/officeart/2005/8/layout/orgChart1"/>
    <dgm:cxn modelId="{E00F63C5-5612-4485-9B04-73D15E47B7F0}" type="presParOf" srcId="{937B3C7A-6E64-401E-8544-102612B3C518}" destId="{0B3514ED-5680-4B64-B46A-A17B524E3C09}" srcOrd="15" destOrd="0" presId="urn:microsoft.com/office/officeart/2005/8/layout/orgChart1"/>
    <dgm:cxn modelId="{89BB7BC2-92FB-400D-BC5E-85B2E5359700}" type="presParOf" srcId="{0B3514ED-5680-4B64-B46A-A17B524E3C09}" destId="{0348FC2B-4456-48C8-87C8-D0274AAFA475}" srcOrd="0" destOrd="0" presId="urn:microsoft.com/office/officeart/2005/8/layout/orgChart1"/>
    <dgm:cxn modelId="{8D064D68-54F8-4857-BD54-F98723591B25}" type="presParOf" srcId="{0348FC2B-4456-48C8-87C8-D0274AAFA475}" destId="{E70A47DB-1744-4C02-9BD6-9F87F5B2CF36}" srcOrd="0" destOrd="0" presId="urn:microsoft.com/office/officeart/2005/8/layout/orgChart1"/>
    <dgm:cxn modelId="{D2ABE1C6-BEB0-49D0-8DDF-D41D0A72D910}" type="presParOf" srcId="{0348FC2B-4456-48C8-87C8-D0274AAFA475}" destId="{05353910-5C24-4434-879D-E83291268250}" srcOrd="1" destOrd="0" presId="urn:microsoft.com/office/officeart/2005/8/layout/orgChart1"/>
    <dgm:cxn modelId="{9D221099-CC87-496D-B68D-C44536D8B95D}" type="presParOf" srcId="{0B3514ED-5680-4B64-B46A-A17B524E3C09}" destId="{FBF47C9E-CB0C-41E7-B38D-7B96239B5D5B}" srcOrd="1" destOrd="0" presId="urn:microsoft.com/office/officeart/2005/8/layout/orgChart1"/>
    <dgm:cxn modelId="{669084B8-F987-4183-84EF-1EAA132EC83F}" type="presParOf" srcId="{0B3514ED-5680-4B64-B46A-A17B524E3C09}" destId="{69EDA9FF-2174-48C1-891C-311471F38EE9}" srcOrd="2" destOrd="0" presId="urn:microsoft.com/office/officeart/2005/8/layout/orgChart1"/>
    <dgm:cxn modelId="{E7E0FC66-0E9E-4C40-AA63-420C0DD80B24}" type="presParOf" srcId="{937B3C7A-6E64-401E-8544-102612B3C518}" destId="{CFA3AF04-AB88-4F8D-9000-00C07CFEF642}" srcOrd="16" destOrd="0" presId="urn:microsoft.com/office/officeart/2005/8/layout/orgChart1"/>
    <dgm:cxn modelId="{0CF8BF1D-EE8A-474D-AEF3-0EFA70BCF472}" type="presParOf" srcId="{937B3C7A-6E64-401E-8544-102612B3C518}" destId="{D52FBA95-B395-4C7B-AF70-FBAE6EA17B52}" srcOrd="17" destOrd="0" presId="urn:microsoft.com/office/officeart/2005/8/layout/orgChart1"/>
    <dgm:cxn modelId="{9695BD26-E8CE-4B2B-B5F1-099DE62BCBEF}" type="presParOf" srcId="{D52FBA95-B395-4C7B-AF70-FBAE6EA17B52}" destId="{B97FD8BD-F408-4BFF-8364-5D8DABEC109A}" srcOrd="0" destOrd="0" presId="urn:microsoft.com/office/officeart/2005/8/layout/orgChart1"/>
    <dgm:cxn modelId="{D1511167-42AD-4F24-B677-BD4653CDA1C3}" type="presParOf" srcId="{B97FD8BD-F408-4BFF-8364-5D8DABEC109A}" destId="{49387AF9-04AA-4496-A15E-5797E9332612}" srcOrd="0" destOrd="0" presId="urn:microsoft.com/office/officeart/2005/8/layout/orgChart1"/>
    <dgm:cxn modelId="{2A3C1A25-CCA8-428D-84EA-96F024F776B7}" type="presParOf" srcId="{B97FD8BD-F408-4BFF-8364-5D8DABEC109A}" destId="{61A07948-0BE8-430D-B5DC-63F16B1CE605}" srcOrd="1" destOrd="0" presId="urn:microsoft.com/office/officeart/2005/8/layout/orgChart1"/>
    <dgm:cxn modelId="{8C711A4E-42E0-44BE-BAFB-B707B524FF39}" type="presParOf" srcId="{D52FBA95-B395-4C7B-AF70-FBAE6EA17B52}" destId="{FCE3855E-CC77-456F-8574-02F85685192B}" srcOrd="1" destOrd="0" presId="urn:microsoft.com/office/officeart/2005/8/layout/orgChart1"/>
    <dgm:cxn modelId="{E034A197-6429-4C21-8227-A497464B6BC6}" type="presParOf" srcId="{D52FBA95-B395-4C7B-AF70-FBAE6EA17B52}" destId="{52DE6A1F-ADFD-4CA4-B41B-DDB8CE52EFAE}" srcOrd="2" destOrd="0" presId="urn:microsoft.com/office/officeart/2005/8/layout/orgChart1"/>
    <dgm:cxn modelId="{984D6C57-CF55-4B8D-B929-AF0FAE1B576F}" type="presParOf" srcId="{937B3C7A-6E64-401E-8544-102612B3C518}" destId="{3F2386ED-D347-4A69-BDD6-9E592566EB81}" srcOrd="18" destOrd="0" presId="urn:microsoft.com/office/officeart/2005/8/layout/orgChart1"/>
    <dgm:cxn modelId="{7752E853-BA2A-4246-8821-9586664E5BBB}" type="presParOf" srcId="{937B3C7A-6E64-401E-8544-102612B3C518}" destId="{34640A34-D1CA-4890-BBD1-2FDB03D62A89}" srcOrd="19" destOrd="0" presId="urn:microsoft.com/office/officeart/2005/8/layout/orgChart1"/>
    <dgm:cxn modelId="{16A9942B-374E-4BBC-9D78-D9B1D778EDED}" type="presParOf" srcId="{34640A34-D1CA-4890-BBD1-2FDB03D62A89}" destId="{90ADF1CF-BAE6-48B1-9B39-8A0EEBCD9D25}" srcOrd="0" destOrd="0" presId="urn:microsoft.com/office/officeart/2005/8/layout/orgChart1"/>
    <dgm:cxn modelId="{69956F42-70A5-40CF-AE0B-D158CBCE1416}" type="presParOf" srcId="{90ADF1CF-BAE6-48B1-9B39-8A0EEBCD9D25}" destId="{9C631ED1-6D34-48C1-917F-FDA4E96F07D2}" srcOrd="0" destOrd="0" presId="urn:microsoft.com/office/officeart/2005/8/layout/orgChart1"/>
    <dgm:cxn modelId="{78CAD66F-A002-42BE-BDCA-B110BDE472C4}" type="presParOf" srcId="{90ADF1CF-BAE6-48B1-9B39-8A0EEBCD9D25}" destId="{0E9CFD00-08E0-40BD-BED0-DB8F78F2F515}" srcOrd="1" destOrd="0" presId="urn:microsoft.com/office/officeart/2005/8/layout/orgChart1"/>
    <dgm:cxn modelId="{AEC43E6D-C685-4DF3-AF5E-82ED3DFC6D26}" type="presParOf" srcId="{34640A34-D1CA-4890-BBD1-2FDB03D62A89}" destId="{30BBF5F4-85CF-4399-9D61-4F0C764E4B03}" srcOrd="1" destOrd="0" presId="urn:microsoft.com/office/officeart/2005/8/layout/orgChart1"/>
    <dgm:cxn modelId="{3319B8CD-310B-452F-9900-0994033C723E}" type="presParOf" srcId="{34640A34-D1CA-4890-BBD1-2FDB03D62A89}" destId="{92116BB0-761A-4F5F-BEF2-F34A72405517}" srcOrd="2" destOrd="0" presId="urn:microsoft.com/office/officeart/2005/8/layout/orgChart1"/>
    <dgm:cxn modelId="{11E3AFD5-9DAD-4055-91E0-659D12580A19}" type="presParOf" srcId="{3E48AC31-97C7-4600-AFED-498DD24904B7}" destId="{876D88DE-BF8A-4EF8-AE7D-3D56314E88FC}" srcOrd="2" destOrd="0" presId="urn:microsoft.com/office/officeart/2005/8/layout/orgChart1"/>
    <dgm:cxn modelId="{7F20CCB3-153C-43FB-A198-EF76DAA694EA}" type="presParOf" srcId="{AE93087C-1FB6-45D4-B24F-37A26658E7CD}" destId="{D54A8F2B-F374-4F4C-AD66-1D0D621E95AF}" srcOrd="2" destOrd="0" presId="urn:microsoft.com/office/officeart/2005/8/layout/orgChart1"/>
    <dgm:cxn modelId="{4AA11D49-2817-4D48-9562-DC10A6011162}" type="presParOf" srcId="{B1A504EE-C26B-493A-8BCD-8F48A4774169}" destId="{660107BD-FD8C-4A37-B325-6C6570FF515D}" srcOrd="2" destOrd="0" presId="urn:microsoft.com/office/officeart/2005/8/layout/orgChart1"/>
    <dgm:cxn modelId="{3B1C053B-AD52-4562-831D-31D2C82B6EAF}" type="presParOf" srcId="{2EC5ADB2-41E9-4E4B-A9D5-1C4B4C20A8ED}" destId="{2A8B6BFD-2A6B-407F-9824-6AA80CD7EA71}" srcOrd="2" destOrd="0" presId="urn:microsoft.com/office/officeart/2005/8/layout/orgChart1"/>
    <dgm:cxn modelId="{99EC969F-ECAD-4C78-A6FC-F1C34EBACD7A}" type="presParOf" srcId="{644AEFE7-125B-455B-B803-CEB5A4338BC3}" destId="{385432D6-540D-4934-9EA3-C98D876F31DF}" srcOrd="2" destOrd="0" presId="urn:microsoft.com/office/officeart/2005/8/layout/orgChart1"/>
    <dgm:cxn modelId="{518274AD-6FEB-4823-BD45-4DC377EF51DF}" type="presParOf" srcId="{9D8CE7FE-8776-4C36-80E3-B998C0AD36AE}" destId="{E6D38E26-DD6D-40AB-8D84-0121DA222021}" srcOrd="2" destOrd="0" presId="urn:microsoft.com/office/officeart/2005/8/layout/orgChart1"/>
  </dgm:cxnLst>
  <dgm:bg/>
  <dgm:whole>
    <a:ln w="38100"/>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6B0657-0387-4693-8C3E-84461F7D90C9}"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B3B649A8-AFFC-454A-AB84-EC8616431C2B}">
      <dgm:prSet phldrT="[Text]" custT="1"/>
      <dgm:spPr/>
      <dgm:t>
        <a:bodyPr/>
        <a:lstStyle/>
        <a:p>
          <a:r>
            <a:rPr lang="en-US" sz="2500" dirty="0"/>
            <a:t>Consumers </a:t>
          </a:r>
        </a:p>
      </dgm:t>
    </dgm:pt>
    <dgm:pt modelId="{8BB6A814-FB05-4F60-AA77-E1F203CC6DF6}" type="parTrans" cxnId="{1D24593C-871D-485D-8C38-DFBE4821240D}">
      <dgm:prSet/>
      <dgm:spPr/>
      <dgm:t>
        <a:bodyPr/>
        <a:lstStyle/>
        <a:p>
          <a:endParaRPr lang="en-US"/>
        </a:p>
      </dgm:t>
    </dgm:pt>
    <dgm:pt modelId="{E4C196B9-AA7C-42F7-A93F-E3BCCA0303C7}" type="sibTrans" cxnId="{1D24593C-871D-485D-8C38-DFBE4821240D}">
      <dgm:prSet/>
      <dgm:spPr/>
      <dgm:t>
        <a:bodyPr/>
        <a:lstStyle/>
        <a:p>
          <a:endParaRPr lang="en-US"/>
        </a:p>
      </dgm:t>
    </dgm:pt>
    <dgm:pt modelId="{0DC147BA-50BE-4610-B2B9-648985F35284}">
      <dgm:prSet phldrT="[Text]" custT="1"/>
      <dgm:spPr/>
      <dgm:t>
        <a:bodyPr/>
        <a:lstStyle/>
        <a:p>
          <a:r>
            <a:rPr lang="en-US" sz="2000" dirty="0"/>
            <a:t>F &amp; E</a:t>
          </a:r>
        </a:p>
      </dgm:t>
    </dgm:pt>
    <dgm:pt modelId="{970E02FF-A78E-4AF4-ACCA-ED43069819B3}" type="parTrans" cxnId="{DB881294-B9DD-4188-AFF6-66020FC54160}">
      <dgm:prSet/>
      <dgm:spPr/>
      <dgm:t>
        <a:bodyPr/>
        <a:lstStyle/>
        <a:p>
          <a:endParaRPr lang="en-US"/>
        </a:p>
      </dgm:t>
    </dgm:pt>
    <dgm:pt modelId="{059B2D0B-DD4B-404E-9589-3084592C8A98}" type="sibTrans" cxnId="{DB881294-B9DD-4188-AFF6-66020FC54160}">
      <dgm:prSet/>
      <dgm:spPr/>
      <dgm:t>
        <a:bodyPr/>
        <a:lstStyle/>
        <a:p>
          <a:endParaRPr lang="en-US"/>
        </a:p>
      </dgm:t>
    </dgm:pt>
    <dgm:pt modelId="{ABCDDA28-FC47-4A97-AB1F-D64200F21436}">
      <dgm:prSet phldrT="[Text]"/>
      <dgm:spPr/>
      <dgm:t>
        <a:bodyPr/>
        <a:lstStyle/>
        <a:p>
          <a:r>
            <a:rPr lang="en-US" dirty="0"/>
            <a:t>Future </a:t>
          </a:r>
        </a:p>
      </dgm:t>
    </dgm:pt>
    <dgm:pt modelId="{E42AE635-C51D-4236-BB91-41F74821F26F}" type="parTrans" cxnId="{C9F7A546-73E3-4C52-A997-DAC71525610F}">
      <dgm:prSet/>
      <dgm:spPr/>
      <dgm:t>
        <a:bodyPr/>
        <a:lstStyle/>
        <a:p>
          <a:endParaRPr lang="en-US"/>
        </a:p>
      </dgm:t>
    </dgm:pt>
    <dgm:pt modelId="{FA964C0F-61D4-41F9-AA32-A7115D1ACE54}" type="sibTrans" cxnId="{C9F7A546-73E3-4C52-A997-DAC71525610F}">
      <dgm:prSet/>
      <dgm:spPr/>
      <dgm:t>
        <a:bodyPr/>
        <a:lstStyle/>
        <a:p>
          <a:endParaRPr lang="en-US"/>
        </a:p>
      </dgm:t>
    </dgm:pt>
    <dgm:pt modelId="{205BA737-02CC-4241-AE43-6280881ECB68}">
      <dgm:prSet phldrT="[Text]" custT="1"/>
      <dgm:spPr/>
      <dgm:t>
        <a:bodyPr/>
        <a:lstStyle/>
        <a:p>
          <a:r>
            <a:rPr lang="en-US" sz="2000" dirty="0"/>
            <a:t>C&amp;R </a:t>
          </a:r>
        </a:p>
      </dgm:t>
    </dgm:pt>
    <dgm:pt modelId="{4AEF317E-6972-4B12-9C0D-3F45192FD977}" type="parTrans" cxnId="{F1444400-73A2-4072-B439-BC148E05A5AD}">
      <dgm:prSet/>
      <dgm:spPr/>
      <dgm:t>
        <a:bodyPr/>
        <a:lstStyle/>
        <a:p>
          <a:endParaRPr lang="en-US"/>
        </a:p>
      </dgm:t>
    </dgm:pt>
    <dgm:pt modelId="{E5F9FECD-7A65-4508-AC23-138F3301A398}" type="sibTrans" cxnId="{F1444400-73A2-4072-B439-BC148E05A5AD}">
      <dgm:prSet/>
      <dgm:spPr/>
      <dgm:t>
        <a:bodyPr/>
        <a:lstStyle/>
        <a:p>
          <a:endParaRPr lang="en-US"/>
        </a:p>
      </dgm:t>
    </dgm:pt>
    <dgm:pt modelId="{64B11E3E-4C15-4CDA-B1FB-98670ED23093}">
      <dgm:prSet phldrT="[Text]"/>
      <dgm:spPr/>
      <dgm:t>
        <a:bodyPr/>
        <a:lstStyle/>
        <a:p>
          <a:r>
            <a:rPr lang="en-US" dirty="0"/>
            <a:t>Conversion </a:t>
          </a:r>
        </a:p>
      </dgm:t>
    </dgm:pt>
    <dgm:pt modelId="{053E975A-8DD5-47A4-AA0B-3DA90E352AB6}" type="parTrans" cxnId="{A1486FB4-647B-495A-9383-999CB1CB26C7}">
      <dgm:prSet/>
      <dgm:spPr/>
      <dgm:t>
        <a:bodyPr/>
        <a:lstStyle/>
        <a:p>
          <a:endParaRPr lang="en-US"/>
        </a:p>
      </dgm:t>
    </dgm:pt>
    <dgm:pt modelId="{13F5F9DC-86A6-4CCC-BD2F-EBEA8C399785}" type="sibTrans" cxnId="{A1486FB4-647B-495A-9383-999CB1CB26C7}">
      <dgm:prSet/>
      <dgm:spPr/>
      <dgm:t>
        <a:bodyPr/>
        <a:lstStyle/>
        <a:p>
          <a:endParaRPr lang="en-US"/>
        </a:p>
      </dgm:t>
    </dgm:pt>
    <dgm:pt modelId="{9C61C2A2-F5DC-406C-AF8E-99CB7A4C4CBD}">
      <dgm:prSet phldrT="[Text]" custT="1"/>
      <dgm:spPr/>
      <dgm:t>
        <a:bodyPr/>
        <a:lstStyle/>
        <a:p>
          <a:r>
            <a:rPr lang="en-US" sz="2000" dirty="0"/>
            <a:t>HD Home </a:t>
          </a:r>
        </a:p>
      </dgm:t>
    </dgm:pt>
    <dgm:pt modelId="{81281B0A-2A5F-4CB8-8BA4-10F36F54155F}" type="parTrans" cxnId="{53626E40-FC8A-4DA4-B6AC-C76635F30320}">
      <dgm:prSet/>
      <dgm:spPr/>
      <dgm:t>
        <a:bodyPr/>
        <a:lstStyle/>
        <a:p>
          <a:endParaRPr lang="en-US"/>
        </a:p>
      </dgm:t>
    </dgm:pt>
    <dgm:pt modelId="{36916EAC-C4EF-4B3C-AE51-A47712D99E5D}" type="sibTrans" cxnId="{53626E40-FC8A-4DA4-B6AC-C76635F30320}">
      <dgm:prSet/>
      <dgm:spPr/>
      <dgm:t>
        <a:bodyPr/>
        <a:lstStyle/>
        <a:p>
          <a:endParaRPr lang="en-US"/>
        </a:p>
      </dgm:t>
    </dgm:pt>
    <dgm:pt modelId="{4E8C4AED-8CFC-4926-BBC8-99018777FE8B}">
      <dgm:prSet phldrT="[Text]"/>
      <dgm:spPr/>
      <dgm:t>
        <a:bodyPr/>
        <a:lstStyle/>
        <a:p>
          <a:r>
            <a:rPr lang="en-US" dirty="0"/>
            <a:t>Anchor </a:t>
          </a:r>
        </a:p>
      </dgm:t>
    </dgm:pt>
    <dgm:pt modelId="{85B95D7B-A23E-43C6-ADAA-4BA6EE802915}" type="parTrans" cxnId="{E96315B1-62CF-4541-B059-A518EB73D067}">
      <dgm:prSet/>
      <dgm:spPr/>
      <dgm:t>
        <a:bodyPr/>
        <a:lstStyle/>
        <a:p>
          <a:endParaRPr lang="en-US"/>
        </a:p>
      </dgm:t>
    </dgm:pt>
    <dgm:pt modelId="{633AE606-C9E6-4E10-AE2E-07AF5FC95249}" type="sibTrans" cxnId="{E96315B1-62CF-4541-B059-A518EB73D067}">
      <dgm:prSet/>
      <dgm:spPr/>
      <dgm:t>
        <a:bodyPr/>
        <a:lstStyle/>
        <a:p>
          <a:endParaRPr lang="en-US"/>
        </a:p>
      </dgm:t>
    </dgm:pt>
    <dgm:pt modelId="{CED81F7F-7CC6-424F-9D88-31466A139F70}">
      <dgm:prSet/>
      <dgm:spPr/>
      <dgm:t>
        <a:bodyPr/>
        <a:lstStyle/>
        <a:p>
          <a:r>
            <a:rPr lang="en-US" dirty="0"/>
            <a:t>Existing</a:t>
          </a:r>
        </a:p>
      </dgm:t>
    </dgm:pt>
    <dgm:pt modelId="{C338C710-8719-49A8-9D47-87D3FAFC4B1A}" type="parTrans" cxnId="{63B793BF-A94F-4DC3-B9B6-DB7B2415FDBC}">
      <dgm:prSet/>
      <dgm:spPr/>
      <dgm:t>
        <a:bodyPr/>
        <a:lstStyle/>
        <a:p>
          <a:endParaRPr lang="en-US"/>
        </a:p>
      </dgm:t>
    </dgm:pt>
    <dgm:pt modelId="{792916D4-AE1C-409C-BBDA-53E6910DB740}" type="sibTrans" cxnId="{63B793BF-A94F-4DC3-B9B6-DB7B2415FDBC}">
      <dgm:prSet/>
      <dgm:spPr/>
      <dgm:t>
        <a:bodyPr/>
        <a:lstStyle/>
        <a:p>
          <a:endParaRPr lang="en-US"/>
        </a:p>
      </dgm:t>
    </dgm:pt>
    <dgm:pt modelId="{0312A62A-A4F4-4BCB-9538-1D02A072931B}">
      <dgm:prSet/>
      <dgm:spPr/>
      <dgm:t>
        <a:bodyPr/>
        <a:lstStyle/>
        <a:p>
          <a:r>
            <a:rPr lang="en-US" dirty="0"/>
            <a:t>Home Maintenance  </a:t>
          </a:r>
        </a:p>
      </dgm:t>
    </dgm:pt>
    <dgm:pt modelId="{56123059-A89B-4389-AFCE-C19886C8A43A}" type="parTrans" cxnId="{C1B4E68F-C792-40DA-B218-24C24E9AD876}">
      <dgm:prSet/>
      <dgm:spPr/>
      <dgm:t>
        <a:bodyPr/>
        <a:lstStyle/>
        <a:p>
          <a:endParaRPr lang="en-US"/>
        </a:p>
      </dgm:t>
    </dgm:pt>
    <dgm:pt modelId="{D81BCE70-E2C8-4343-BCE8-A82C9356573C}" type="sibTrans" cxnId="{C1B4E68F-C792-40DA-B218-24C24E9AD876}">
      <dgm:prSet/>
      <dgm:spPr/>
      <dgm:t>
        <a:bodyPr/>
        <a:lstStyle/>
        <a:p>
          <a:endParaRPr lang="en-US"/>
        </a:p>
      </dgm:t>
    </dgm:pt>
    <dgm:pt modelId="{C30B75D8-E49C-4BB5-A4C1-3CDD8508D3BB}">
      <dgm:prSet/>
      <dgm:spPr/>
      <dgm:t>
        <a:bodyPr/>
        <a:lstStyle/>
        <a:p>
          <a:r>
            <a:rPr lang="en-US" dirty="0"/>
            <a:t>Home Refresh </a:t>
          </a:r>
        </a:p>
      </dgm:t>
    </dgm:pt>
    <dgm:pt modelId="{62F0478A-701C-465D-879B-BDFAA7F8254F}" type="parTrans" cxnId="{DDE8AD3B-AF3F-4D0C-A9D0-46E8452C01CB}">
      <dgm:prSet/>
      <dgm:spPr/>
      <dgm:t>
        <a:bodyPr/>
        <a:lstStyle/>
        <a:p>
          <a:endParaRPr lang="en-US"/>
        </a:p>
      </dgm:t>
    </dgm:pt>
    <dgm:pt modelId="{F230BD40-E6C1-4CFE-9B3A-C061E186F4B1}" type="sibTrans" cxnId="{DDE8AD3B-AF3F-4D0C-A9D0-46E8452C01CB}">
      <dgm:prSet/>
      <dgm:spPr/>
      <dgm:t>
        <a:bodyPr/>
        <a:lstStyle/>
        <a:p>
          <a:endParaRPr lang="en-US"/>
        </a:p>
      </dgm:t>
    </dgm:pt>
    <dgm:pt modelId="{643615CB-8013-439F-8E37-287218E3D136}">
      <dgm:prSet/>
      <dgm:spPr/>
      <dgm:t>
        <a:bodyPr/>
        <a:lstStyle/>
        <a:p>
          <a:r>
            <a:rPr lang="en-US" dirty="0"/>
            <a:t>Movers </a:t>
          </a:r>
        </a:p>
      </dgm:t>
    </dgm:pt>
    <dgm:pt modelId="{F3215F12-736F-4328-BC02-54645FB98A0F}" type="parTrans" cxnId="{0F2FD342-4851-49C2-B8A6-ACDD7064C7B8}">
      <dgm:prSet/>
      <dgm:spPr/>
      <dgm:t>
        <a:bodyPr/>
        <a:lstStyle/>
        <a:p>
          <a:endParaRPr lang="en-US"/>
        </a:p>
      </dgm:t>
    </dgm:pt>
    <dgm:pt modelId="{7D5F7AAD-133C-46C7-90E0-08082D1E4548}" type="sibTrans" cxnId="{0F2FD342-4851-49C2-B8A6-ACDD7064C7B8}">
      <dgm:prSet/>
      <dgm:spPr/>
      <dgm:t>
        <a:bodyPr/>
        <a:lstStyle/>
        <a:p>
          <a:endParaRPr lang="en-US"/>
        </a:p>
      </dgm:t>
    </dgm:pt>
    <dgm:pt modelId="{A9CC911B-F942-400C-BA20-9DFBD51A665B}">
      <dgm:prSet/>
      <dgm:spPr/>
      <dgm:t>
        <a:bodyPr/>
        <a:lstStyle/>
        <a:p>
          <a:r>
            <a:rPr lang="en-US" dirty="0"/>
            <a:t>At Move</a:t>
          </a:r>
        </a:p>
      </dgm:t>
    </dgm:pt>
    <dgm:pt modelId="{DDEB9825-1059-441B-9682-A21DC6536BDE}" type="parTrans" cxnId="{D28FCE1D-3277-4101-ACBE-AC7EF519E5A4}">
      <dgm:prSet/>
      <dgm:spPr/>
      <dgm:t>
        <a:bodyPr/>
        <a:lstStyle/>
        <a:p>
          <a:endParaRPr lang="en-US"/>
        </a:p>
      </dgm:t>
    </dgm:pt>
    <dgm:pt modelId="{0CF1B937-A3A8-4268-AEEA-3DC6DA113A9A}" type="sibTrans" cxnId="{D28FCE1D-3277-4101-ACBE-AC7EF519E5A4}">
      <dgm:prSet/>
      <dgm:spPr/>
      <dgm:t>
        <a:bodyPr/>
        <a:lstStyle/>
        <a:p>
          <a:endParaRPr lang="en-US"/>
        </a:p>
      </dgm:t>
    </dgm:pt>
    <dgm:pt modelId="{93C0907B-6063-4520-8CF7-F24AF9141494}">
      <dgm:prSet/>
      <dgm:spPr/>
      <dgm:t>
        <a:bodyPr/>
        <a:lstStyle/>
        <a:p>
          <a:r>
            <a:rPr lang="en-US" dirty="0"/>
            <a:t>Pre-Move </a:t>
          </a:r>
        </a:p>
      </dgm:t>
    </dgm:pt>
    <dgm:pt modelId="{D65F6A71-5D78-407B-A93C-8DAD8BC459AF}" type="sibTrans" cxnId="{9072A83C-4652-4A0B-BF4A-37B9E8A82244}">
      <dgm:prSet/>
      <dgm:spPr/>
      <dgm:t>
        <a:bodyPr/>
        <a:lstStyle/>
        <a:p>
          <a:endParaRPr lang="en-US"/>
        </a:p>
      </dgm:t>
    </dgm:pt>
    <dgm:pt modelId="{858B1D2F-C903-497D-8B16-76798F5EF00E}" type="parTrans" cxnId="{9072A83C-4652-4A0B-BF4A-37B9E8A82244}">
      <dgm:prSet/>
      <dgm:spPr/>
      <dgm:t>
        <a:bodyPr/>
        <a:lstStyle/>
        <a:p>
          <a:endParaRPr lang="en-US"/>
        </a:p>
      </dgm:t>
    </dgm:pt>
    <dgm:pt modelId="{2D0901D8-B50D-4EA7-AE69-17D4316E65BE}">
      <dgm:prSet/>
      <dgm:spPr/>
      <dgm:t>
        <a:bodyPr/>
        <a:lstStyle/>
        <a:p>
          <a:r>
            <a:rPr lang="en-US" dirty="0"/>
            <a:t>Post Move </a:t>
          </a:r>
        </a:p>
      </dgm:t>
    </dgm:pt>
    <dgm:pt modelId="{8D573EA9-E1B4-4543-87C9-70B7E2A481AE}" type="parTrans" cxnId="{372B223C-BA48-4D60-BA90-1F7C55AF9C8D}">
      <dgm:prSet/>
      <dgm:spPr/>
      <dgm:t>
        <a:bodyPr/>
        <a:lstStyle/>
        <a:p>
          <a:endParaRPr lang="en-US"/>
        </a:p>
      </dgm:t>
    </dgm:pt>
    <dgm:pt modelId="{6395FB60-B8CE-45A4-A19A-C37F8A619540}" type="sibTrans" cxnId="{372B223C-BA48-4D60-BA90-1F7C55AF9C8D}">
      <dgm:prSet/>
      <dgm:spPr/>
      <dgm:t>
        <a:bodyPr/>
        <a:lstStyle/>
        <a:p>
          <a:endParaRPr lang="en-US"/>
        </a:p>
      </dgm:t>
    </dgm:pt>
    <dgm:pt modelId="{1FC24F3F-DAA8-4E61-8E5A-B61BCA1BA7F1}">
      <dgm:prSet/>
      <dgm:spPr/>
      <dgm:t>
        <a:bodyPr/>
        <a:lstStyle/>
        <a:p>
          <a:r>
            <a:rPr lang="en-US" dirty="0"/>
            <a:t>Reactivation </a:t>
          </a:r>
        </a:p>
      </dgm:t>
    </dgm:pt>
    <dgm:pt modelId="{758410B7-F0FE-42ED-BBC8-D5D65501B75E}" type="parTrans" cxnId="{1101258A-B876-44C6-90EC-8AFDE322CCA4}">
      <dgm:prSet/>
      <dgm:spPr/>
      <dgm:t>
        <a:bodyPr/>
        <a:lstStyle/>
        <a:p>
          <a:endParaRPr lang="en-US"/>
        </a:p>
      </dgm:t>
    </dgm:pt>
    <dgm:pt modelId="{33480096-4BCD-4BD2-B8FE-D4705F717754}" type="sibTrans" cxnId="{1101258A-B876-44C6-90EC-8AFDE322CCA4}">
      <dgm:prSet/>
      <dgm:spPr/>
      <dgm:t>
        <a:bodyPr/>
        <a:lstStyle/>
        <a:p>
          <a:endParaRPr lang="en-US"/>
        </a:p>
      </dgm:t>
    </dgm:pt>
    <dgm:pt modelId="{453E10DC-5405-486E-B050-56E4B3200800}">
      <dgm:prSet/>
      <dgm:spPr/>
      <dgm:t>
        <a:bodyPr/>
        <a:lstStyle/>
        <a:p>
          <a:r>
            <a:rPr lang="en-US" dirty="0"/>
            <a:t>In Market </a:t>
          </a:r>
        </a:p>
      </dgm:t>
    </dgm:pt>
    <dgm:pt modelId="{90CD380E-137E-4D95-BD39-7E3F06706E17}" type="parTrans" cxnId="{A63CABC4-B2F2-4F03-B945-5356BD9F6BC8}">
      <dgm:prSet/>
      <dgm:spPr/>
      <dgm:t>
        <a:bodyPr/>
        <a:lstStyle/>
        <a:p>
          <a:endParaRPr lang="en-US"/>
        </a:p>
      </dgm:t>
    </dgm:pt>
    <dgm:pt modelId="{79709D00-AE0F-45D5-85C5-991920B6F4B8}" type="sibTrans" cxnId="{A63CABC4-B2F2-4F03-B945-5356BD9F6BC8}">
      <dgm:prSet/>
      <dgm:spPr/>
      <dgm:t>
        <a:bodyPr/>
        <a:lstStyle/>
        <a:p>
          <a:endParaRPr lang="en-US"/>
        </a:p>
      </dgm:t>
    </dgm:pt>
    <dgm:pt modelId="{70B6145D-F449-41F7-AF20-53B6702816B6}">
      <dgm:prSet/>
      <dgm:spPr/>
      <dgm:t>
        <a:bodyPr/>
        <a:lstStyle/>
        <a:p>
          <a:r>
            <a:rPr lang="en-US" dirty="0"/>
            <a:t>In Active </a:t>
          </a:r>
        </a:p>
      </dgm:t>
    </dgm:pt>
    <dgm:pt modelId="{E2758F7F-4F97-4C50-B637-7B9245A130DA}" type="parTrans" cxnId="{8EEAD98A-A665-4688-A9D5-ABEC1B9453D1}">
      <dgm:prSet/>
      <dgm:spPr/>
      <dgm:t>
        <a:bodyPr/>
        <a:lstStyle/>
        <a:p>
          <a:endParaRPr lang="en-US"/>
        </a:p>
      </dgm:t>
    </dgm:pt>
    <dgm:pt modelId="{4C313533-F251-4D38-88D6-724335933B67}" type="sibTrans" cxnId="{8EEAD98A-A665-4688-A9D5-ABEC1B9453D1}">
      <dgm:prSet/>
      <dgm:spPr/>
      <dgm:t>
        <a:bodyPr/>
        <a:lstStyle/>
        <a:p>
          <a:endParaRPr lang="en-US"/>
        </a:p>
      </dgm:t>
    </dgm:pt>
    <dgm:pt modelId="{736309DA-3E8B-4FA2-A83A-CAD5BC287A88}">
      <dgm:prSet/>
      <dgm:spPr/>
      <dgm:t>
        <a:bodyPr/>
        <a:lstStyle/>
        <a:p>
          <a:r>
            <a:rPr lang="en-US" dirty="0"/>
            <a:t>Lapsed </a:t>
          </a:r>
        </a:p>
      </dgm:t>
    </dgm:pt>
    <dgm:pt modelId="{B7B35038-6BFA-453D-9C9B-C0260AFAE7DB}" type="parTrans" cxnId="{FAA791A0-1ADD-4144-8131-4E6525A4FE25}">
      <dgm:prSet/>
      <dgm:spPr/>
      <dgm:t>
        <a:bodyPr/>
        <a:lstStyle/>
        <a:p>
          <a:endParaRPr lang="en-US"/>
        </a:p>
      </dgm:t>
    </dgm:pt>
    <dgm:pt modelId="{58979681-91F0-4D50-A304-9418C4576A62}" type="sibTrans" cxnId="{FAA791A0-1ADD-4144-8131-4E6525A4FE25}">
      <dgm:prSet/>
      <dgm:spPr/>
      <dgm:t>
        <a:bodyPr/>
        <a:lstStyle/>
        <a:p>
          <a:endParaRPr lang="en-US"/>
        </a:p>
      </dgm:t>
    </dgm:pt>
    <dgm:pt modelId="{008BB8F6-AB93-4989-8B71-9D6B6C9DD3B9}">
      <dgm:prSet/>
      <dgm:spPr/>
      <dgm:t>
        <a:bodyPr/>
        <a:lstStyle/>
        <a:p>
          <a:r>
            <a:rPr lang="en-US" dirty="0"/>
            <a:t>Catalog</a:t>
          </a:r>
        </a:p>
      </dgm:t>
    </dgm:pt>
    <dgm:pt modelId="{C91FDE71-A8AF-434C-9993-1ADC5036EC6B}" type="parTrans" cxnId="{905444BA-91A0-41F8-866F-5532584AE445}">
      <dgm:prSet/>
      <dgm:spPr/>
      <dgm:t>
        <a:bodyPr/>
        <a:lstStyle/>
        <a:p>
          <a:endParaRPr lang="en-US"/>
        </a:p>
      </dgm:t>
    </dgm:pt>
    <dgm:pt modelId="{8F89A304-436D-404B-9896-1194DFF7B448}" type="sibTrans" cxnId="{905444BA-91A0-41F8-866F-5532584AE445}">
      <dgm:prSet/>
      <dgm:spPr/>
      <dgm:t>
        <a:bodyPr/>
        <a:lstStyle/>
        <a:p>
          <a:endParaRPr lang="en-US"/>
        </a:p>
      </dgm:t>
    </dgm:pt>
    <dgm:pt modelId="{FC012922-E3C3-403C-8864-C13F9F0D6BDC}">
      <dgm:prSet/>
      <dgm:spPr/>
      <dgm:t>
        <a:bodyPr/>
        <a:lstStyle/>
        <a:p>
          <a:r>
            <a:rPr lang="en-US" dirty="0"/>
            <a:t>Aisle Over </a:t>
          </a:r>
        </a:p>
      </dgm:t>
    </dgm:pt>
    <dgm:pt modelId="{8180D1CD-5302-486F-B77A-E88BF8886F1C}" type="parTrans" cxnId="{9C3211A5-6600-484B-A52B-1631FF1E4C16}">
      <dgm:prSet/>
      <dgm:spPr/>
      <dgm:t>
        <a:bodyPr/>
        <a:lstStyle/>
        <a:p>
          <a:endParaRPr lang="en-US"/>
        </a:p>
      </dgm:t>
    </dgm:pt>
    <dgm:pt modelId="{FA169891-0574-4069-8538-302D1838BAFF}" type="sibTrans" cxnId="{9C3211A5-6600-484B-A52B-1631FF1E4C16}">
      <dgm:prSet/>
      <dgm:spPr/>
      <dgm:t>
        <a:bodyPr/>
        <a:lstStyle/>
        <a:p>
          <a:endParaRPr lang="en-US"/>
        </a:p>
      </dgm:t>
    </dgm:pt>
    <dgm:pt modelId="{CAB5E654-F62A-48A1-846E-AA9D5D38FA95}">
      <dgm:prSet/>
      <dgm:spPr/>
      <dgm:t>
        <a:bodyPr/>
        <a:lstStyle/>
        <a:p>
          <a:r>
            <a:rPr lang="en-US" dirty="0"/>
            <a:t>Bedroom</a:t>
          </a:r>
        </a:p>
      </dgm:t>
    </dgm:pt>
    <dgm:pt modelId="{FF6D8C37-D6EB-4475-A909-8D65A54E3DB4}" type="parTrans" cxnId="{F582BE64-3308-419D-952B-10F382CAAD37}">
      <dgm:prSet/>
      <dgm:spPr/>
      <dgm:t>
        <a:bodyPr/>
        <a:lstStyle/>
        <a:p>
          <a:endParaRPr lang="en-US"/>
        </a:p>
      </dgm:t>
    </dgm:pt>
    <dgm:pt modelId="{A6A8DE57-CBB6-4375-B016-5A3D2B2CF19D}" type="sibTrans" cxnId="{F582BE64-3308-419D-952B-10F382CAAD37}">
      <dgm:prSet/>
      <dgm:spPr/>
      <dgm:t>
        <a:bodyPr/>
        <a:lstStyle/>
        <a:p>
          <a:endParaRPr lang="en-US"/>
        </a:p>
      </dgm:t>
    </dgm:pt>
    <dgm:pt modelId="{4B00E29D-9A8E-4023-89DA-13E91A7582AF}">
      <dgm:prSet/>
      <dgm:spPr/>
      <dgm:t>
        <a:bodyPr/>
        <a:lstStyle/>
        <a:p>
          <a:r>
            <a:rPr lang="en-US" dirty="0"/>
            <a:t>Office </a:t>
          </a:r>
        </a:p>
      </dgm:t>
    </dgm:pt>
    <dgm:pt modelId="{8BA95929-75C3-40D1-8DA3-ABF7DD92E552}" type="parTrans" cxnId="{10B6A4F4-61F4-431F-97E4-17759910E19B}">
      <dgm:prSet/>
      <dgm:spPr/>
      <dgm:t>
        <a:bodyPr/>
        <a:lstStyle/>
        <a:p>
          <a:endParaRPr lang="en-US"/>
        </a:p>
      </dgm:t>
    </dgm:pt>
    <dgm:pt modelId="{6787194E-C4EE-4B80-9EE8-1F0C905C9380}" type="sibTrans" cxnId="{10B6A4F4-61F4-431F-97E4-17759910E19B}">
      <dgm:prSet/>
      <dgm:spPr/>
      <dgm:t>
        <a:bodyPr/>
        <a:lstStyle/>
        <a:p>
          <a:endParaRPr lang="en-US"/>
        </a:p>
      </dgm:t>
    </dgm:pt>
    <dgm:pt modelId="{D001E623-C058-444F-BD85-FC084439F3E4}">
      <dgm:prSet/>
      <dgm:spPr/>
      <dgm:t>
        <a:bodyPr/>
        <a:lstStyle/>
        <a:p>
          <a:r>
            <a:rPr lang="en-US" dirty="0"/>
            <a:t>Living Room</a:t>
          </a:r>
        </a:p>
      </dgm:t>
    </dgm:pt>
    <dgm:pt modelId="{F9F9D041-B49D-4A2D-87E2-BE1EA6472433}" type="parTrans" cxnId="{C1F0EEED-8F03-4289-9802-00B5E40B7334}">
      <dgm:prSet/>
      <dgm:spPr/>
      <dgm:t>
        <a:bodyPr/>
        <a:lstStyle/>
        <a:p>
          <a:endParaRPr lang="en-US"/>
        </a:p>
      </dgm:t>
    </dgm:pt>
    <dgm:pt modelId="{2D8E09F8-4300-4E11-9A27-29B22C16DD17}" type="sibTrans" cxnId="{C1F0EEED-8F03-4289-9802-00B5E40B7334}">
      <dgm:prSet/>
      <dgm:spPr/>
      <dgm:t>
        <a:bodyPr/>
        <a:lstStyle/>
        <a:p>
          <a:endParaRPr lang="en-US"/>
        </a:p>
      </dgm:t>
    </dgm:pt>
    <dgm:pt modelId="{D1B97AC2-46E6-4A9B-A323-F71B4BB79BE1}">
      <dgm:prSet/>
      <dgm:spPr/>
      <dgm:t>
        <a:bodyPr/>
        <a:lstStyle/>
        <a:p>
          <a:r>
            <a:rPr lang="en-US" dirty="0"/>
            <a:t>Rug</a:t>
          </a:r>
        </a:p>
      </dgm:t>
    </dgm:pt>
    <dgm:pt modelId="{B3678F87-6A43-46DF-A08F-885B65314865}" type="parTrans" cxnId="{C3229133-4A91-4744-BC79-899C295EAE8F}">
      <dgm:prSet/>
      <dgm:spPr/>
      <dgm:t>
        <a:bodyPr/>
        <a:lstStyle/>
        <a:p>
          <a:endParaRPr lang="en-US"/>
        </a:p>
      </dgm:t>
    </dgm:pt>
    <dgm:pt modelId="{94C85E83-22A5-4FDD-BBCD-1FA2D1E2B4F8}" type="sibTrans" cxnId="{C3229133-4A91-4744-BC79-899C295EAE8F}">
      <dgm:prSet/>
      <dgm:spPr/>
      <dgm:t>
        <a:bodyPr/>
        <a:lstStyle/>
        <a:p>
          <a:endParaRPr lang="en-US"/>
        </a:p>
      </dgm:t>
    </dgm:pt>
    <dgm:pt modelId="{1222BF8F-DDD3-4C56-8F85-7ABEC1EEA9ED}">
      <dgm:prSet/>
      <dgm:spPr/>
      <dgm:t>
        <a:bodyPr/>
        <a:lstStyle/>
        <a:p>
          <a:r>
            <a:rPr lang="en-US" dirty="0"/>
            <a:t>Kitchen &amp; Furniture </a:t>
          </a:r>
        </a:p>
      </dgm:t>
    </dgm:pt>
    <dgm:pt modelId="{9394C3A8-F731-4EBB-B293-5B99FACFA450}" type="parTrans" cxnId="{0A7C49FE-7CE7-4342-8FBD-BC66348CBDAB}">
      <dgm:prSet/>
      <dgm:spPr/>
      <dgm:t>
        <a:bodyPr/>
        <a:lstStyle/>
        <a:p>
          <a:endParaRPr lang="en-US"/>
        </a:p>
      </dgm:t>
    </dgm:pt>
    <dgm:pt modelId="{8114C4CD-1DE0-473C-8C46-83321DE223CF}" type="sibTrans" cxnId="{0A7C49FE-7CE7-4342-8FBD-BC66348CBDAB}">
      <dgm:prSet/>
      <dgm:spPr/>
      <dgm:t>
        <a:bodyPr/>
        <a:lstStyle/>
        <a:p>
          <a:endParaRPr lang="en-US"/>
        </a:p>
      </dgm:t>
    </dgm:pt>
    <dgm:pt modelId="{5645CF19-544A-4926-9844-62909A45D3BF}">
      <dgm:prSet/>
      <dgm:spPr/>
      <dgm:t>
        <a:bodyPr/>
        <a:lstStyle/>
        <a:p>
          <a:r>
            <a:rPr lang="en-US" dirty="0"/>
            <a:t>Matrices </a:t>
          </a:r>
        </a:p>
      </dgm:t>
    </dgm:pt>
    <dgm:pt modelId="{3351B244-B921-4A87-9850-127EF61B8A8E}" type="parTrans" cxnId="{D0A6868E-C2B5-4683-979F-ABF6F92B8D73}">
      <dgm:prSet/>
      <dgm:spPr/>
      <dgm:t>
        <a:bodyPr/>
        <a:lstStyle/>
        <a:p>
          <a:endParaRPr lang="en-US"/>
        </a:p>
      </dgm:t>
    </dgm:pt>
    <dgm:pt modelId="{40FAE083-CA16-40AD-9D22-415356F6B80C}" type="sibTrans" cxnId="{D0A6868E-C2B5-4683-979F-ABF6F92B8D73}">
      <dgm:prSet/>
      <dgm:spPr/>
      <dgm:t>
        <a:bodyPr/>
        <a:lstStyle/>
        <a:p>
          <a:endParaRPr lang="en-US"/>
        </a:p>
      </dgm:t>
    </dgm:pt>
    <dgm:pt modelId="{F6B425CB-772A-4F5E-8161-F740E4040B2E}">
      <dgm:prSet/>
      <dgm:spPr/>
      <dgm:t>
        <a:bodyPr/>
        <a:lstStyle/>
        <a:p>
          <a:r>
            <a:rPr lang="en-US" dirty="0"/>
            <a:t>Retention</a:t>
          </a:r>
        </a:p>
      </dgm:t>
    </dgm:pt>
    <dgm:pt modelId="{BFBD0607-CB68-46F9-B1E8-6923F2498E0C}" type="parTrans" cxnId="{D93BC4CB-821C-4DC3-92D7-D0D2871247DC}">
      <dgm:prSet/>
      <dgm:spPr/>
      <dgm:t>
        <a:bodyPr/>
        <a:lstStyle/>
        <a:p>
          <a:endParaRPr lang="en-US"/>
        </a:p>
      </dgm:t>
    </dgm:pt>
    <dgm:pt modelId="{16E26695-F056-4026-967E-9BA498844A05}" type="sibTrans" cxnId="{D93BC4CB-821C-4DC3-92D7-D0D2871247DC}">
      <dgm:prSet/>
      <dgm:spPr/>
      <dgm:t>
        <a:bodyPr/>
        <a:lstStyle/>
        <a:p>
          <a:endParaRPr lang="en-US"/>
        </a:p>
      </dgm:t>
    </dgm:pt>
    <dgm:pt modelId="{D28F5812-CE91-4413-AD01-BAB49E614E35}">
      <dgm:prSet/>
      <dgm:spPr/>
      <dgm:t>
        <a:bodyPr/>
        <a:lstStyle/>
        <a:p>
          <a:r>
            <a:rPr lang="en-US" b="0" i="0" dirty="0"/>
            <a:t>Aquation</a:t>
          </a:r>
          <a:endParaRPr lang="en-US" dirty="0"/>
        </a:p>
      </dgm:t>
    </dgm:pt>
    <dgm:pt modelId="{D5C912AF-EED0-4FB6-AED6-24A056CE86AE}" type="parTrans" cxnId="{23B3E27B-E6E1-4E47-91B1-AE880951535E}">
      <dgm:prSet/>
      <dgm:spPr/>
      <dgm:t>
        <a:bodyPr/>
        <a:lstStyle/>
        <a:p>
          <a:endParaRPr lang="en-US"/>
        </a:p>
      </dgm:t>
    </dgm:pt>
    <dgm:pt modelId="{98DDDC47-134B-443E-A3CC-A8691FE87E99}" type="sibTrans" cxnId="{23B3E27B-E6E1-4E47-91B1-AE880951535E}">
      <dgm:prSet/>
      <dgm:spPr/>
      <dgm:t>
        <a:bodyPr/>
        <a:lstStyle/>
        <a:p>
          <a:endParaRPr lang="en-US"/>
        </a:p>
      </dgm:t>
    </dgm:pt>
    <dgm:pt modelId="{56ECD86E-6575-4674-85CD-DE361923CDF6}">
      <dgm:prSet/>
      <dgm:spPr/>
      <dgm:t>
        <a:bodyPr/>
        <a:lstStyle/>
        <a:p>
          <a:r>
            <a:rPr lang="en-US" dirty="0"/>
            <a:t>Events </a:t>
          </a:r>
        </a:p>
      </dgm:t>
    </dgm:pt>
    <dgm:pt modelId="{B991549F-F30A-4A5B-898B-9BE7E6326865}" type="parTrans" cxnId="{C365033B-1E7B-4315-BDB3-B8E97906F180}">
      <dgm:prSet/>
      <dgm:spPr/>
      <dgm:t>
        <a:bodyPr/>
        <a:lstStyle/>
        <a:p>
          <a:endParaRPr lang="en-US"/>
        </a:p>
      </dgm:t>
    </dgm:pt>
    <dgm:pt modelId="{6666D02B-D72A-4224-B129-D33B55BB390D}" type="sibTrans" cxnId="{C365033B-1E7B-4315-BDB3-B8E97906F180}">
      <dgm:prSet/>
      <dgm:spPr/>
      <dgm:t>
        <a:bodyPr/>
        <a:lstStyle/>
        <a:p>
          <a:endParaRPr lang="en-US"/>
        </a:p>
      </dgm:t>
    </dgm:pt>
    <dgm:pt modelId="{324314C8-B4A2-419A-91CD-19B34AA08A94}">
      <dgm:prSet/>
      <dgm:spPr/>
      <dgm:t>
        <a:bodyPr/>
        <a:lstStyle/>
        <a:p>
          <a:r>
            <a:rPr lang="en-US" dirty="0"/>
            <a:t>New Pod</a:t>
          </a:r>
        </a:p>
      </dgm:t>
    </dgm:pt>
    <dgm:pt modelId="{4F4F6A15-CB81-48C0-BA59-2AD3C6FBB1CD}" type="parTrans" cxnId="{B12BC692-4930-48D0-85DC-5D62DB8ED258}">
      <dgm:prSet/>
      <dgm:spPr/>
      <dgm:t>
        <a:bodyPr/>
        <a:lstStyle/>
        <a:p>
          <a:endParaRPr lang="en-US"/>
        </a:p>
      </dgm:t>
    </dgm:pt>
    <dgm:pt modelId="{CF6197CA-4208-4252-96F7-3D2109116209}" type="sibTrans" cxnId="{B12BC692-4930-48D0-85DC-5D62DB8ED258}">
      <dgm:prSet/>
      <dgm:spPr/>
      <dgm:t>
        <a:bodyPr/>
        <a:lstStyle/>
        <a:p>
          <a:endParaRPr lang="en-US"/>
        </a:p>
      </dgm:t>
    </dgm:pt>
    <dgm:pt modelId="{EA8DF3D4-67FD-4B05-B32A-6E557D8991A7}">
      <dgm:prSet/>
      <dgm:spPr/>
      <dgm:t>
        <a:bodyPr/>
        <a:lstStyle/>
        <a:p>
          <a:r>
            <a:rPr lang="en-US" dirty="0"/>
            <a:t>Acquired  </a:t>
          </a:r>
        </a:p>
      </dgm:t>
    </dgm:pt>
    <dgm:pt modelId="{0042EFEB-F592-4259-BCA6-1687CE65989C}" type="parTrans" cxnId="{868CE6C5-0067-4E01-A93E-33ACB4759D78}">
      <dgm:prSet/>
      <dgm:spPr/>
      <dgm:t>
        <a:bodyPr/>
        <a:lstStyle/>
        <a:p>
          <a:endParaRPr lang="en-US"/>
        </a:p>
      </dgm:t>
    </dgm:pt>
    <dgm:pt modelId="{5B04B190-7157-47E1-8174-1DAAA65DA102}" type="sibTrans" cxnId="{868CE6C5-0067-4E01-A93E-33ACB4759D78}">
      <dgm:prSet/>
      <dgm:spPr/>
      <dgm:t>
        <a:bodyPr/>
        <a:lstStyle/>
        <a:p>
          <a:endParaRPr lang="en-US"/>
        </a:p>
      </dgm:t>
    </dgm:pt>
    <dgm:pt modelId="{2DA057CF-76BA-4E8C-969F-AA7251295A0A}">
      <dgm:prSet/>
      <dgm:spPr/>
      <dgm:t>
        <a:bodyPr/>
        <a:lstStyle/>
        <a:p>
          <a:r>
            <a:rPr lang="en-US" dirty="0"/>
            <a:t>Reactivated </a:t>
          </a:r>
        </a:p>
      </dgm:t>
    </dgm:pt>
    <dgm:pt modelId="{C7FBEB55-DEE4-42D4-986C-DC8B70C1C55C}" type="parTrans" cxnId="{6A5DB7D0-5A5B-47CC-93B1-856BCFC4F97C}">
      <dgm:prSet/>
      <dgm:spPr/>
      <dgm:t>
        <a:bodyPr/>
        <a:lstStyle/>
        <a:p>
          <a:endParaRPr lang="en-US"/>
        </a:p>
      </dgm:t>
    </dgm:pt>
    <dgm:pt modelId="{6067E94B-1C2C-49B3-8B92-88CE96577ADC}" type="sibTrans" cxnId="{6A5DB7D0-5A5B-47CC-93B1-856BCFC4F97C}">
      <dgm:prSet/>
      <dgm:spPr/>
      <dgm:t>
        <a:bodyPr/>
        <a:lstStyle/>
        <a:p>
          <a:endParaRPr lang="en-US"/>
        </a:p>
      </dgm:t>
    </dgm:pt>
    <dgm:pt modelId="{9990A48A-37DA-4283-8AF5-D44E3FB0705A}" type="pres">
      <dgm:prSet presAssocID="{896B0657-0387-4693-8C3E-84461F7D90C9}" presName="hierChild1" presStyleCnt="0">
        <dgm:presLayoutVars>
          <dgm:orgChart val="1"/>
          <dgm:chPref val="1"/>
          <dgm:dir/>
          <dgm:animOne val="branch"/>
          <dgm:animLvl val="lvl"/>
          <dgm:resizeHandles/>
        </dgm:presLayoutVars>
      </dgm:prSet>
      <dgm:spPr/>
    </dgm:pt>
    <dgm:pt modelId="{9D8CE7FE-8776-4C36-80E3-B998C0AD36AE}" type="pres">
      <dgm:prSet presAssocID="{B3B649A8-AFFC-454A-AB84-EC8616431C2B}" presName="hierRoot1" presStyleCnt="0">
        <dgm:presLayoutVars>
          <dgm:hierBranch val="init"/>
        </dgm:presLayoutVars>
      </dgm:prSet>
      <dgm:spPr/>
    </dgm:pt>
    <dgm:pt modelId="{3BE883CC-F19E-407B-BDD1-4BEA365E837F}" type="pres">
      <dgm:prSet presAssocID="{B3B649A8-AFFC-454A-AB84-EC8616431C2B}" presName="rootComposite1" presStyleCnt="0"/>
      <dgm:spPr/>
    </dgm:pt>
    <dgm:pt modelId="{9B199292-A5EF-42C7-A203-FA0012995923}" type="pres">
      <dgm:prSet presAssocID="{B3B649A8-AFFC-454A-AB84-EC8616431C2B}" presName="rootText1" presStyleLbl="node0" presStyleIdx="0" presStyleCnt="1" custScaleX="187894">
        <dgm:presLayoutVars>
          <dgm:chPref val="3"/>
        </dgm:presLayoutVars>
      </dgm:prSet>
      <dgm:spPr/>
    </dgm:pt>
    <dgm:pt modelId="{9E7867C4-CCEF-4106-9539-BC2E89D4525B}" type="pres">
      <dgm:prSet presAssocID="{B3B649A8-AFFC-454A-AB84-EC8616431C2B}" presName="rootConnector1" presStyleLbl="node1" presStyleIdx="0" presStyleCnt="0"/>
      <dgm:spPr/>
    </dgm:pt>
    <dgm:pt modelId="{4A83EC50-54AC-47DB-99FF-FF8A21590F45}" type="pres">
      <dgm:prSet presAssocID="{B3B649A8-AFFC-454A-AB84-EC8616431C2B}" presName="hierChild2" presStyleCnt="0"/>
      <dgm:spPr/>
    </dgm:pt>
    <dgm:pt modelId="{E467769E-01DE-4920-BB87-101A1EE16F29}" type="pres">
      <dgm:prSet presAssocID="{970E02FF-A78E-4AF4-ACCA-ED43069819B3}" presName="Name37" presStyleLbl="parChTrans1D2" presStyleIdx="0" presStyleCnt="3"/>
      <dgm:spPr/>
    </dgm:pt>
    <dgm:pt modelId="{93823294-7F5F-4187-96CA-800E24B79D4E}" type="pres">
      <dgm:prSet presAssocID="{0DC147BA-50BE-4610-B2B9-648985F35284}" presName="hierRoot2" presStyleCnt="0">
        <dgm:presLayoutVars>
          <dgm:hierBranch val="init"/>
        </dgm:presLayoutVars>
      </dgm:prSet>
      <dgm:spPr/>
    </dgm:pt>
    <dgm:pt modelId="{19E5A498-0080-40A3-AE90-AE4A29D89ED1}" type="pres">
      <dgm:prSet presAssocID="{0DC147BA-50BE-4610-B2B9-648985F35284}" presName="rootComposite" presStyleCnt="0"/>
      <dgm:spPr/>
    </dgm:pt>
    <dgm:pt modelId="{EE6AEDFD-16BE-4448-8957-8CD78A710A1E}" type="pres">
      <dgm:prSet presAssocID="{0DC147BA-50BE-4610-B2B9-648985F35284}" presName="rootText" presStyleLbl="node2" presStyleIdx="0" presStyleCnt="3">
        <dgm:presLayoutVars>
          <dgm:chPref val="3"/>
        </dgm:presLayoutVars>
      </dgm:prSet>
      <dgm:spPr/>
    </dgm:pt>
    <dgm:pt modelId="{4A747973-6178-4AA8-9AA8-960ACC43803E}" type="pres">
      <dgm:prSet presAssocID="{0DC147BA-50BE-4610-B2B9-648985F35284}" presName="rootConnector" presStyleLbl="node2" presStyleIdx="0" presStyleCnt="3"/>
      <dgm:spPr/>
    </dgm:pt>
    <dgm:pt modelId="{FD6623B8-7C25-4483-A705-F39BFEBDC8FB}" type="pres">
      <dgm:prSet presAssocID="{0DC147BA-50BE-4610-B2B9-648985F35284}" presName="hierChild4" presStyleCnt="0"/>
      <dgm:spPr/>
    </dgm:pt>
    <dgm:pt modelId="{6CA9766D-EBC3-4EB3-AC96-026B6ABAA663}" type="pres">
      <dgm:prSet presAssocID="{E42AE635-C51D-4236-BB91-41F74821F26F}" presName="Name37" presStyleLbl="parChTrans1D3" presStyleIdx="0" presStyleCnt="9"/>
      <dgm:spPr/>
    </dgm:pt>
    <dgm:pt modelId="{76DCEA98-F4E0-4358-A744-7B56777D5621}" type="pres">
      <dgm:prSet presAssocID="{ABCDDA28-FC47-4A97-AB1F-D64200F21436}" presName="hierRoot2" presStyleCnt="0">
        <dgm:presLayoutVars>
          <dgm:hierBranch val="init"/>
        </dgm:presLayoutVars>
      </dgm:prSet>
      <dgm:spPr/>
    </dgm:pt>
    <dgm:pt modelId="{E33ABB68-E595-40C2-85AB-BD6E9A696D95}" type="pres">
      <dgm:prSet presAssocID="{ABCDDA28-FC47-4A97-AB1F-D64200F21436}" presName="rootComposite" presStyleCnt="0"/>
      <dgm:spPr/>
    </dgm:pt>
    <dgm:pt modelId="{460758C0-1953-4AB4-8E98-84FC9F5E3C92}" type="pres">
      <dgm:prSet presAssocID="{ABCDDA28-FC47-4A97-AB1F-D64200F21436}" presName="rootText" presStyleLbl="node3" presStyleIdx="0" presStyleCnt="9">
        <dgm:presLayoutVars>
          <dgm:chPref val="3"/>
        </dgm:presLayoutVars>
      </dgm:prSet>
      <dgm:spPr/>
    </dgm:pt>
    <dgm:pt modelId="{24180B05-2567-4C82-83BF-A39A5F9C66DF}" type="pres">
      <dgm:prSet presAssocID="{ABCDDA28-FC47-4A97-AB1F-D64200F21436}" presName="rootConnector" presStyleLbl="node3" presStyleIdx="0" presStyleCnt="9"/>
      <dgm:spPr/>
    </dgm:pt>
    <dgm:pt modelId="{F328EE95-ACA5-4530-9FA1-63A73414C5B5}" type="pres">
      <dgm:prSet presAssocID="{ABCDDA28-FC47-4A97-AB1F-D64200F21436}" presName="hierChild4" presStyleCnt="0"/>
      <dgm:spPr/>
    </dgm:pt>
    <dgm:pt modelId="{3E03321E-0845-4A84-B70F-69BDFC6E525D}" type="pres">
      <dgm:prSet presAssocID="{ABCDDA28-FC47-4A97-AB1F-D64200F21436}" presName="hierChild5" presStyleCnt="0"/>
      <dgm:spPr/>
    </dgm:pt>
    <dgm:pt modelId="{C57C4DC5-0623-46BF-8345-DF6B31450C17}" type="pres">
      <dgm:prSet presAssocID="{C338C710-8719-49A8-9D47-87D3FAFC4B1A}" presName="Name37" presStyleLbl="parChTrans1D3" presStyleIdx="1" presStyleCnt="9"/>
      <dgm:spPr/>
    </dgm:pt>
    <dgm:pt modelId="{CAB1CFB4-ECD0-40B8-BE6D-98599D9EBF07}" type="pres">
      <dgm:prSet presAssocID="{CED81F7F-7CC6-424F-9D88-31466A139F70}" presName="hierRoot2" presStyleCnt="0">
        <dgm:presLayoutVars>
          <dgm:hierBranch val="init"/>
        </dgm:presLayoutVars>
      </dgm:prSet>
      <dgm:spPr/>
    </dgm:pt>
    <dgm:pt modelId="{0EE6AAE7-AC9D-481D-B8AD-E7D848FE32E2}" type="pres">
      <dgm:prSet presAssocID="{CED81F7F-7CC6-424F-9D88-31466A139F70}" presName="rootComposite" presStyleCnt="0"/>
      <dgm:spPr/>
    </dgm:pt>
    <dgm:pt modelId="{072597E0-DB4B-409A-AEC3-F66F68A6E35D}" type="pres">
      <dgm:prSet presAssocID="{CED81F7F-7CC6-424F-9D88-31466A139F70}" presName="rootText" presStyleLbl="node3" presStyleIdx="1" presStyleCnt="9">
        <dgm:presLayoutVars>
          <dgm:chPref val="3"/>
        </dgm:presLayoutVars>
      </dgm:prSet>
      <dgm:spPr/>
    </dgm:pt>
    <dgm:pt modelId="{6C8E40C2-5BBE-454E-BC17-9BC46889E946}" type="pres">
      <dgm:prSet presAssocID="{CED81F7F-7CC6-424F-9D88-31466A139F70}" presName="rootConnector" presStyleLbl="node3" presStyleIdx="1" presStyleCnt="9"/>
      <dgm:spPr/>
    </dgm:pt>
    <dgm:pt modelId="{27E66119-DE04-43B6-9894-0A0A14405F69}" type="pres">
      <dgm:prSet presAssocID="{CED81F7F-7CC6-424F-9D88-31466A139F70}" presName="hierChild4" presStyleCnt="0"/>
      <dgm:spPr/>
    </dgm:pt>
    <dgm:pt modelId="{553F71ED-E58C-463D-86F1-644F11406323}" type="pres">
      <dgm:prSet presAssocID="{56123059-A89B-4389-AFCE-C19886C8A43A}" presName="Name37" presStyleLbl="parChTrans1D4" presStyleIdx="0" presStyleCnt="19"/>
      <dgm:spPr/>
    </dgm:pt>
    <dgm:pt modelId="{B8C3CECF-3324-4FBA-A239-BC118AD601CA}" type="pres">
      <dgm:prSet presAssocID="{0312A62A-A4F4-4BCB-9538-1D02A072931B}" presName="hierRoot2" presStyleCnt="0">
        <dgm:presLayoutVars>
          <dgm:hierBranch val="init"/>
        </dgm:presLayoutVars>
      </dgm:prSet>
      <dgm:spPr/>
    </dgm:pt>
    <dgm:pt modelId="{21788BE8-8C07-4CCB-8957-45E6B900C17B}" type="pres">
      <dgm:prSet presAssocID="{0312A62A-A4F4-4BCB-9538-1D02A072931B}" presName="rootComposite" presStyleCnt="0"/>
      <dgm:spPr/>
    </dgm:pt>
    <dgm:pt modelId="{81AF600A-DB50-434F-AC8E-B9BA2A29F277}" type="pres">
      <dgm:prSet presAssocID="{0312A62A-A4F4-4BCB-9538-1D02A072931B}" presName="rootText" presStyleLbl="node4" presStyleIdx="0" presStyleCnt="19">
        <dgm:presLayoutVars>
          <dgm:chPref val="3"/>
        </dgm:presLayoutVars>
      </dgm:prSet>
      <dgm:spPr/>
    </dgm:pt>
    <dgm:pt modelId="{4003EBD0-7560-4F64-A1DB-2F20C5B0FA6E}" type="pres">
      <dgm:prSet presAssocID="{0312A62A-A4F4-4BCB-9538-1D02A072931B}" presName="rootConnector" presStyleLbl="node4" presStyleIdx="0" presStyleCnt="19"/>
      <dgm:spPr/>
    </dgm:pt>
    <dgm:pt modelId="{A59C83F2-6373-4A91-BDEA-8EE9F17A7128}" type="pres">
      <dgm:prSet presAssocID="{0312A62A-A4F4-4BCB-9538-1D02A072931B}" presName="hierChild4" presStyleCnt="0"/>
      <dgm:spPr/>
    </dgm:pt>
    <dgm:pt modelId="{F126D2D3-BFDB-4D81-BC32-16E97EF4DAFA}" type="pres">
      <dgm:prSet presAssocID="{0312A62A-A4F4-4BCB-9538-1D02A072931B}" presName="hierChild5" presStyleCnt="0"/>
      <dgm:spPr/>
    </dgm:pt>
    <dgm:pt modelId="{9916260B-9757-4ED4-AE41-2437D75A7473}" type="pres">
      <dgm:prSet presAssocID="{62F0478A-701C-465D-879B-BDFAA7F8254F}" presName="Name37" presStyleLbl="parChTrans1D4" presStyleIdx="1" presStyleCnt="19"/>
      <dgm:spPr/>
    </dgm:pt>
    <dgm:pt modelId="{CC50CD13-431D-4705-A5E6-DE5D6FAE4ACD}" type="pres">
      <dgm:prSet presAssocID="{C30B75D8-E49C-4BB5-A4C1-3CDD8508D3BB}" presName="hierRoot2" presStyleCnt="0">
        <dgm:presLayoutVars>
          <dgm:hierBranch val="init"/>
        </dgm:presLayoutVars>
      </dgm:prSet>
      <dgm:spPr/>
    </dgm:pt>
    <dgm:pt modelId="{74AA7D58-96A4-4691-8391-637D7FEC8428}" type="pres">
      <dgm:prSet presAssocID="{C30B75D8-E49C-4BB5-A4C1-3CDD8508D3BB}" presName="rootComposite" presStyleCnt="0"/>
      <dgm:spPr/>
    </dgm:pt>
    <dgm:pt modelId="{14B4FC91-7D1C-47DE-82A2-A483AACDA8F3}" type="pres">
      <dgm:prSet presAssocID="{C30B75D8-E49C-4BB5-A4C1-3CDD8508D3BB}" presName="rootText" presStyleLbl="node4" presStyleIdx="1" presStyleCnt="19">
        <dgm:presLayoutVars>
          <dgm:chPref val="3"/>
        </dgm:presLayoutVars>
      </dgm:prSet>
      <dgm:spPr/>
    </dgm:pt>
    <dgm:pt modelId="{7D4C95EB-7EDF-41C9-9D86-23966BCC9FFC}" type="pres">
      <dgm:prSet presAssocID="{C30B75D8-E49C-4BB5-A4C1-3CDD8508D3BB}" presName="rootConnector" presStyleLbl="node4" presStyleIdx="1" presStyleCnt="19"/>
      <dgm:spPr/>
    </dgm:pt>
    <dgm:pt modelId="{6B90C3EC-D8FA-4208-BEAF-C8E1D57306FA}" type="pres">
      <dgm:prSet presAssocID="{C30B75D8-E49C-4BB5-A4C1-3CDD8508D3BB}" presName="hierChild4" presStyleCnt="0"/>
      <dgm:spPr/>
    </dgm:pt>
    <dgm:pt modelId="{F3FFA661-95B5-4446-A832-B34037D7EDA9}" type="pres">
      <dgm:prSet presAssocID="{C30B75D8-E49C-4BB5-A4C1-3CDD8508D3BB}" presName="hierChild5" presStyleCnt="0"/>
      <dgm:spPr/>
    </dgm:pt>
    <dgm:pt modelId="{6C822039-756B-4562-866F-356EBC489F79}" type="pres">
      <dgm:prSet presAssocID="{F3215F12-736F-4328-BC02-54645FB98A0F}" presName="Name37" presStyleLbl="parChTrans1D4" presStyleIdx="2" presStyleCnt="19"/>
      <dgm:spPr/>
    </dgm:pt>
    <dgm:pt modelId="{E3ECD1B8-36BD-4FEB-9114-4DDC2FE6EA8D}" type="pres">
      <dgm:prSet presAssocID="{643615CB-8013-439F-8E37-287218E3D136}" presName="hierRoot2" presStyleCnt="0">
        <dgm:presLayoutVars>
          <dgm:hierBranch val="init"/>
        </dgm:presLayoutVars>
      </dgm:prSet>
      <dgm:spPr/>
    </dgm:pt>
    <dgm:pt modelId="{F3B25429-333C-4CCB-AF26-7726D18558C9}" type="pres">
      <dgm:prSet presAssocID="{643615CB-8013-439F-8E37-287218E3D136}" presName="rootComposite" presStyleCnt="0"/>
      <dgm:spPr/>
    </dgm:pt>
    <dgm:pt modelId="{8A9DB47A-4145-4755-8472-C79520405B91}" type="pres">
      <dgm:prSet presAssocID="{643615CB-8013-439F-8E37-287218E3D136}" presName="rootText" presStyleLbl="node4" presStyleIdx="2" presStyleCnt="19">
        <dgm:presLayoutVars>
          <dgm:chPref val="3"/>
        </dgm:presLayoutVars>
      </dgm:prSet>
      <dgm:spPr/>
    </dgm:pt>
    <dgm:pt modelId="{75055A1A-A027-4B4A-87E3-6EEB18538470}" type="pres">
      <dgm:prSet presAssocID="{643615CB-8013-439F-8E37-287218E3D136}" presName="rootConnector" presStyleLbl="node4" presStyleIdx="2" presStyleCnt="19"/>
      <dgm:spPr/>
    </dgm:pt>
    <dgm:pt modelId="{B460E910-D467-4E6E-8712-019AD25C088C}" type="pres">
      <dgm:prSet presAssocID="{643615CB-8013-439F-8E37-287218E3D136}" presName="hierChild4" presStyleCnt="0"/>
      <dgm:spPr/>
    </dgm:pt>
    <dgm:pt modelId="{7BCCB33C-16B9-419F-94A8-9F9787EAAABA}" type="pres">
      <dgm:prSet presAssocID="{858B1D2F-C903-497D-8B16-76798F5EF00E}" presName="Name37" presStyleLbl="parChTrans1D4" presStyleIdx="3" presStyleCnt="19"/>
      <dgm:spPr/>
    </dgm:pt>
    <dgm:pt modelId="{F1DA3E39-5180-4B41-AE6C-48A9D1477875}" type="pres">
      <dgm:prSet presAssocID="{93C0907B-6063-4520-8CF7-F24AF9141494}" presName="hierRoot2" presStyleCnt="0">
        <dgm:presLayoutVars>
          <dgm:hierBranch val="init"/>
        </dgm:presLayoutVars>
      </dgm:prSet>
      <dgm:spPr/>
    </dgm:pt>
    <dgm:pt modelId="{B5AAE1BF-371F-475B-BF22-6615AD7200D2}" type="pres">
      <dgm:prSet presAssocID="{93C0907B-6063-4520-8CF7-F24AF9141494}" presName="rootComposite" presStyleCnt="0"/>
      <dgm:spPr/>
    </dgm:pt>
    <dgm:pt modelId="{175C610A-9776-4A54-B86B-48396DC26E15}" type="pres">
      <dgm:prSet presAssocID="{93C0907B-6063-4520-8CF7-F24AF9141494}" presName="rootText" presStyleLbl="node4" presStyleIdx="3" presStyleCnt="19">
        <dgm:presLayoutVars>
          <dgm:chPref val="3"/>
        </dgm:presLayoutVars>
      </dgm:prSet>
      <dgm:spPr/>
    </dgm:pt>
    <dgm:pt modelId="{F3461410-D8F8-4022-8D3D-3AC27897F2AF}" type="pres">
      <dgm:prSet presAssocID="{93C0907B-6063-4520-8CF7-F24AF9141494}" presName="rootConnector" presStyleLbl="node4" presStyleIdx="3" presStyleCnt="19"/>
      <dgm:spPr/>
    </dgm:pt>
    <dgm:pt modelId="{E0EF395A-056A-46DC-A7E5-E53B525BB8E0}" type="pres">
      <dgm:prSet presAssocID="{93C0907B-6063-4520-8CF7-F24AF9141494}" presName="hierChild4" presStyleCnt="0"/>
      <dgm:spPr/>
    </dgm:pt>
    <dgm:pt modelId="{FB9587BC-C833-489B-A601-F38CAAF5AB57}" type="pres">
      <dgm:prSet presAssocID="{93C0907B-6063-4520-8CF7-F24AF9141494}" presName="hierChild5" presStyleCnt="0"/>
      <dgm:spPr/>
    </dgm:pt>
    <dgm:pt modelId="{3E5D4D9C-C916-42E1-BD95-6B0B320E4F65}" type="pres">
      <dgm:prSet presAssocID="{DDEB9825-1059-441B-9682-A21DC6536BDE}" presName="Name37" presStyleLbl="parChTrans1D4" presStyleIdx="4" presStyleCnt="19"/>
      <dgm:spPr/>
    </dgm:pt>
    <dgm:pt modelId="{16B7C70D-52CB-40E1-B415-F1A4450A91B4}" type="pres">
      <dgm:prSet presAssocID="{A9CC911B-F942-400C-BA20-9DFBD51A665B}" presName="hierRoot2" presStyleCnt="0">
        <dgm:presLayoutVars>
          <dgm:hierBranch val="init"/>
        </dgm:presLayoutVars>
      </dgm:prSet>
      <dgm:spPr/>
    </dgm:pt>
    <dgm:pt modelId="{CB5F8779-EB6F-41E5-8454-CDCBB20E4337}" type="pres">
      <dgm:prSet presAssocID="{A9CC911B-F942-400C-BA20-9DFBD51A665B}" presName="rootComposite" presStyleCnt="0"/>
      <dgm:spPr/>
    </dgm:pt>
    <dgm:pt modelId="{C50D6464-9FC9-4900-8CDE-BA7AAEB25A1E}" type="pres">
      <dgm:prSet presAssocID="{A9CC911B-F942-400C-BA20-9DFBD51A665B}" presName="rootText" presStyleLbl="node4" presStyleIdx="4" presStyleCnt="19">
        <dgm:presLayoutVars>
          <dgm:chPref val="3"/>
        </dgm:presLayoutVars>
      </dgm:prSet>
      <dgm:spPr/>
    </dgm:pt>
    <dgm:pt modelId="{BF4D8CCA-9C58-4749-9DA5-DDB458DCAC80}" type="pres">
      <dgm:prSet presAssocID="{A9CC911B-F942-400C-BA20-9DFBD51A665B}" presName="rootConnector" presStyleLbl="node4" presStyleIdx="4" presStyleCnt="19"/>
      <dgm:spPr/>
    </dgm:pt>
    <dgm:pt modelId="{1A44B756-3542-433E-962D-4995DD477D04}" type="pres">
      <dgm:prSet presAssocID="{A9CC911B-F942-400C-BA20-9DFBD51A665B}" presName="hierChild4" presStyleCnt="0"/>
      <dgm:spPr/>
    </dgm:pt>
    <dgm:pt modelId="{A932B1FC-DA89-4649-BAEC-76DE6DE05325}" type="pres">
      <dgm:prSet presAssocID="{A9CC911B-F942-400C-BA20-9DFBD51A665B}" presName="hierChild5" presStyleCnt="0"/>
      <dgm:spPr/>
    </dgm:pt>
    <dgm:pt modelId="{DC8FE91E-9A8B-4367-BF31-78940BBF2029}" type="pres">
      <dgm:prSet presAssocID="{8D573EA9-E1B4-4543-87C9-70B7E2A481AE}" presName="Name37" presStyleLbl="parChTrans1D4" presStyleIdx="5" presStyleCnt="19"/>
      <dgm:spPr/>
    </dgm:pt>
    <dgm:pt modelId="{1A8F3596-4140-4952-A7F3-A6D888A76FF5}" type="pres">
      <dgm:prSet presAssocID="{2D0901D8-B50D-4EA7-AE69-17D4316E65BE}" presName="hierRoot2" presStyleCnt="0">
        <dgm:presLayoutVars>
          <dgm:hierBranch val="init"/>
        </dgm:presLayoutVars>
      </dgm:prSet>
      <dgm:spPr/>
    </dgm:pt>
    <dgm:pt modelId="{115861E0-E58E-4E75-933D-5D15FBF0885F}" type="pres">
      <dgm:prSet presAssocID="{2D0901D8-B50D-4EA7-AE69-17D4316E65BE}" presName="rootComposite" presStyleCnt="0"/>
      <dgm:spPr/>
    </dgm:pt>
    <dgm:pt modelId="{6ACD8558-5BED-434B-9893-2EE1460D7257}" type="pres">
      <dgm:prSet presAssocID="{2D0901D8-B50D-4EA7-AE69-17D4316E65BE}" presName="rootText" presStyleLbl="node4" presStyleIdx="5" presStyleCnt="19">
        <dgm:presLayoutVars>
          <dgm:chPref val="3"/>
        </dgm:presLayoutVars>
      </dgm:prSet>
      <dgm:spPr/>
    </dgm:pt>
    <dgm:pt modelId="{191C6A6A-A2A7-4BC4-8E49-043DDCC42B53}" type="pres">
      <dgm:prSet presAssocID="{2D0901D8-B50D-4EA7-AE69-17D4316E65BE}" presName="rootConnector" presStyleLbl="node4" presStyleIdx="5" presStyleCnt="19"/>
      <dgm:spPr/>
    </dgm:pt>
    <dgm:pt modelId="{DFE87B0A-5311-4B87-86D6-FC40C80BF5E4}" type="pres">
      <dgm:prSet presAssocID="{2D0901D8-B50D-4EA7-AE69-17D4316E65BE}" presName="hierChild4" presStyleCnt="0"/>
      <dgm:spPr/>
    </dgm:pt>
    <dgm:pt modelId="{E32FF1AE-EE03-4629-A8F5-986242B5EDEC}" type="pres">
      <dgm:prSet presAssocID="{2D0901D8-B50D-4EA7-AE69-17D4316E65BE}" presName="hierChild5" presStyleCnt="0"/>
      <dgm:spPr/>
    </dgm:pt>
    <dgm:pt modelId="{7B04B3C7-0EFE-4EC5-9FF1-1DF1FAA84B08}" type="pres">
      <dgm:prSet presAssocID="{643615CB-8013-439F-8E37-287218E3D136}" presName="hierChild5" presStyleCnt="0"/>
      <dgm:spPr/>
    </dgm:pt>
    <dgm:pt modelId="{A7B5CD67-E18B-4AC6-AF2A-1772D0FDEA86}" type="pres">
      <dgm:prSet presAssocID="{CED81F7F-7CC6-424F-9D88-31466A139F70}" presName="hierChild5" presStyleCnt="0"/>
      <dgm:spPr/>
    </dgm:pt>
    <dgm:pt modelId="{7443E4E2-F161-4D53-9951-17B30B2B6D41}" type="pres">
      <dgm:prSet presAssocID="{4F4F6A15-CB81-48C0-BA59-2AD3C6FBB1CD}" presName="Name37" presStyleLbl="parChTrans1D3" presStyleIdx="2" presStyleCnt="9"/>
      <dgm:spPr/>
    </dgm:pt>
    <dgm:pt modelId="{D9736071-BBAE-4E1D-AE2D-935E7AAE05B5}" type="pres">
      <dgm:prSet presAssocID="{324314C8-B4A2-419A-91CD-19B34AA08A94}" presName="hierRoot2" presStyleCnt="0">
        <dgm:presLayoutVars>
          <dgm:hierBranch val="init"/>
        </dgm:presLayoutVars>
      </dgm:prSet>
      <dgm:spPr/>
    </dgm:pt>
    <dgm:pt modelId="{841BBB4B-36B4-4C3E-B1DC-911A0BE768E0}" type="pres">
      <dgm:prSet presAssocID="{324314C8-B4A2-419A-91CD-19B34AA08A94}" presName="rootComposite" presStyleCnt="0"/>
      <dgm:spPr/>
    </dgm:pt>
    <dgm:pt modelId="{E63C7D8A-9F0C-4AAD-95B5-D3F128E5EE83}" type="pres">
      <dgm:prSet presAssocID="{324314C8-B4A2-419A-91CD-19B34AA08A94}" presName="rootText" presStyleLbl="node3" presStyleIdx="2" presStyleCnt="9">
        <dgm:presLayoutVars>
          <dgm:chPref val="3"/>
        </dgm:presLayoutVars>
      </dgm:prSet>
      <dgm:spPr/>
    </dgm:pt>
    <dgm:pt modelId="{B4CC9123-D208-4097-A8BB-E2E4AF0EE274}" type="pres">
      <dgm:prSet presAssocID="{324314C8-B4A2-419A-91CD-19B34AA08A94}" presName="rootConnector" presStyleLbl="node3" presStyleIdx="2" presStyleCnt="9"/>
      <dgm:spPr/>
    </dgm:pt>
    <dgm:pt modelId="{377787F3-C51F-4E5F-A728-9AFE9A3CE087}" type="pres">
      <dgm:prSet presAssocID="{324314C8-B4A2-419A-91CD-19B34AA08A94}" presName="hierChild4" presStyleCnt="0"/>
      <dgm:spPr/>
    </dgm:pt>
    <dgm:pt modelId="{174EF249-69D4-48F9-9267-4636DEB7CC2B}" type="pres">
      <dgm:prSet presAssocID="{0042EFEB-F592-4259-BCA6-1687CE65989C}" presName="Name37" presStyleLbl="parChTrans1D4" presStyleIdx="6" presStyleCnt="19"/>
      <dgm:spPr/>
    </dgm:pt>
    <dgm:pt modelId="{D76FCD01-FD29-4B24-BC02-BD2560DB9A9B}" type="pres">
      <dgm:prSet presAssocID="{EA8DF3D4-67FD-4B05-B32A-6E557D8991A7}" presName="hierRoot2" presStyleCnt="0">
        <dgm:presLayoutVars>
          <dgm:hierBranch val="init"/>
        </dgm:presLayoutVars>
      </dgm:prSet>
      <dgm:spPr/>
    </dgm:pt>
    <dgm:pt modelId="{FE3B666C-8A1B-49CA-BBD5-FE67B39D3C7E}" type="pres">
      <dgm:prSet presAssocID="{EA8DF3D4-67FD-4B05-B32A-6E557D8991A7}" presName="rootComposite" presStyleCnt="0"/>
      <dgm:spPr/>
    </dgm:pt>
    <dgm:pt modelId="{8936F082-47CD-49BF-A066-E8DEC3BD596B}" type="pres">
      <dgm:prSet presAssocID="{EA8DF3D4-67FD-4B05-B32A-6E557D8991A7}" presName="rootText" presStyleLbl="node4" presStyleIdx="6" presStyleCnt="19">
        <dgm:presLayoutVars>
          <dgm:chPref val="3"/>
        </dgm:presLayoutVars>
      </dgm:prSet>
      <dgm:spPr/>
    </dgm:pt>
    <dgm:pt modelId="{BB2E0001-541C-4C7A-9541-B54AE5EE1812}" type="pres">
      <dgm:prSet presAssocID="{EA8DF3D4-67FD-4B05-B32A-6E557D8991A7}" presName="rootConnector" presStyleLbl="node4" presStyleIdx="6" presStyleCnt="19"/>
      <dgm:spPr/>
    </dgm:pt>
    <dgm:pt modelId="{7E1ABF88-5AF0-4F13-92E4-4804B861D5E4}" type="pres">
      <dgm:prSet presAssocID="{EA8DF3D4-67FD-4B05-B32A-6E557D8991A7}" presName="hierChild4" presStyleCnt="0"/>
      <dgm:spPr/>
    </dgm:pt>
    <dgm:pt modelId="{4171FBCC-5DF3-4228-9A2A-102AE8BAAD6D}" type="pres">
      <dgm:prSet presAssocID="{EA8DF3D4-67FD-4B05-B32A-6E557D8991A7}" presName="hierChild5" presStyleCnt="0"/>
      <dgm:spPr/>
    </dgm:pt>
    <dgm:pt modelId="{066950C8-C0FA-484E-A2EA-C009110412DE}" type="pres">
      <dgm:prSet presAssocID="{C7FBEB55-DEE4-42D4-986C-DC8B70C1C55C}" presName="Name37" presStyleLbl="parChTrans1D4" presStyleIdx="7" presStyleCnt="19"/>
      <dgm:spPr/>
    </dgm:pt>
    <dgm:pt modelId="{9569260F-61F0-4DF6-BF20-453C7568D19F}" type="pres">
      <dgm:prSet presAssocID="{2DA057CF-76BA-4E8C-969F-AA7251295A0A}" presName="hierRoot2" presStyleCnt="0">
        <dgm:presLayoutVars>
          <dgm:hierBranch val="init"/>
        </dgm:presLayoutVars>
      </dgm:prSet>
      <dgm:spPr/>
    </dgm:pt>
    <dgm:pt modelId="{B965909A-673F-405F-A4CA-748FB9378681}" type="pres">
      <dgm:prSet presAssocID="{2DA057CF-76BA-4E8C-969F-AA7251295A0A}" presName="rootComposite" presStyleCnt="0"/>
      <dgm:spPr/>
    </dgm:pt>
    <dgm:pt modelId="{D3EE4095-3FAB-4822-B3C0-8BE7E5E9C51E}" type="pres">
      <dgm:prSet presAssocID="{2DA057CF-76BA-4E8C-969F-AA7251295A0A}" presName="rootText" presStyleLbl="node4" presStyleIdx="7" presStyleCnt="19">
        <dgm:presLayoutVars>
          <dgm:chPref val="3"/>
        </dgm:presLayoutVars>
      </dgm:prSet>
      <dgm:spPr/>
    </dgm:pt>
    <dgm:pt modelId="{47EB69AE-983D-478A-8C94-27E1C7C41835}" type="pres">
      <dgm:prSet presAssocID="{2DA057CF-76BA-4E8C-969F-AA7251295A0A}" presName="rootConnector" presStyleLbl="node4" presStyleIdx="7" presStyleCnt="19"/>
      <dgm:spPr/>
    </dgm:pt>
    <dgm:pt modelId="{8CF6FD0F-437F-44DC-8DAA-BD5D07865471}" type="pres">
      <dgm:prSet presAssocID="{2DA057CF-76BA-4E8C-969F-AA7251295A0A}" presName="hierChild4" presStyleCnt="0"/>
      <dgm:spPr/>
    </dgm:pt>
    <dgm:pt modelId="{E7E34DD4-DFF9-4DA1-BB94-DFD6AC476AFD}" type="pres">
      <dgm:prSet presAssocID="{2DA057CF-76BA-4E8C-969F-AA7251295A0A}" presName="hierChild5" presStyleCnt="0"/>
      <dgm:spPr/>
    </dgm:pt>
    <dgm:pt modelId="{23D5C32F-D5D4-4F66-80E7-D4B907E1CE61}" type="pres">
      <dgm:prSet presAssocID="{324314C8-B4A2-419A-91CD-19B34AA08A94}" presName="hierChild5" presStyleCnt="0"/>
      <dgm:spPr/>
    </dgm:pt>
    <dgm:pt modelId="{C9E8360B-EF1F-4A86-9F76-28E81825DB1A}" type="pres">
      <dgm:prSet presAssocID="{0DC147BA-50BE-4610-B2B9-648985F35284}" presName="hierChild5" presStyleCnt="0"/>
      <dgm:spPr/>
    </dgm:pt>
    <dgm:pt modelId="{9ABB3298-FB18-4363-9A56-08657AF4D665}" type="pres">
      <dgm:prSet presAssocID="{4AEF317E-6972-4B12-9C0D-3F45192FD977}" presName="Name37" presStyleLbl="parChTrans1D2" presStyleIdx="1" presStyleCnt="3"/>
      <dgm:spPr/>
    </dgm:pt>
    <dgm:pt modelId="{B5689FCB-AFEB-4155-B3C6-840EFE3F1AD4}" type="pres">
      <dgm:prSet presAssocID="{205BA737-02CC-4241-AE43-6280881ECB68}" presName="hierRoot2" presStyleCnt="0">
        <dgm:presLayoutVars>
          <dgm:hierBranch val="init"/>
        </dgm:presLayoutVars>
      </dgm:prSet>
      <dgm:spPr/>
    </dgm:pt>
    <dgm:pt modelId="{80D62F5C-9034-4F66-AE68-9D467CB6B0F7}" type="pres">
      <dgm:prSet presAssocID="{205BA737-02CC-4241-AE43-6280881ECB68}" presName="rootComposite" presStyleCnt="0"/>
      <dgm:spPr/>
    </dgm:pt>
    <dgm:pt modelId="{48FC6E9B-3D3E-4B1F-829A-AB4935F75F3B}" type="pres">
      <dgm:prSet presAssocID="{205BA737-02CC-4241-AE43-6280881ECB68}" presName="rootText" presStyleLbl="node2" presStyleIdx="1" presStyleCnt="3">
        <dgm:presLayoutVars>
          <dgm:chPref val="3"/>
        </dgm:presLayoutVars>
      </dgm:prSet>
      <dgm:spPr/>
    </dgm:pt>
    <dgm:pt modelId="{FABE7108-C503-4ACC-8EF6-6802D9894509}" type="pres">
      <dgm:prSet presAssocID="{205BA737-02CC-4241-AE43-6280881ECB68}" presName="rootConnector" presStyleLbl="node2" presStyleIdx="1" presStyleCnt="3"/>
      <dgm:spPr/>
    </dgm:pt>
    <dgm:pt modelId="{83A9D8B1-DD59-4C77-A84E-3FB7ED33090C}" type="pres">
      <dgm:prSet presAssocID="{205BA737-02CC-4241-AE43-6280881ECB68}" presName="hierChild4" presStyleCnt="0"/>
      <dgm:spPr/>
    </dgm:pt>
    <dgm:pt modelId="{071290EA-67CB-4B65-ADD4-1FB1CCD96303}" type="pres">
      <dgm:prSet presAssocID="{053E975A-8DD5-47A4-AA0B-3DA90E352AB6}" presName="Name37" presStyleLbl="parChTrans1D3" presStyleIdx="3" presStyleCnt="9"/>
      <dgm:spPr/>
    </dgm:pt>
    <dgm:pt modelId="{E004E630-B329-4534-A3E2-B2151D014BFB}" type="pres">
      <dgm:prSet presAssocID="{64B11E3E-4C15-4CDA-B1FB-98670ED23093}" presName="hierRoot2" presStyleCnt="0">
        <dgm:presLayoutVars>
          <dgm:hierBranch val="init"/>
        </dgm:presLayoutVars>
      </dgm:prSet>
      <dgm:spPr/>
    </dgm:pt>
    <dgm:pt modelId="{078001BA-B77A-4C19-ACE4-77D4599F4391}" type="pres">
      <dgm:prSet presAssocID="{64B11E3E-4C15-4CDA-B1FB-98670ED23093}" presName="rootComposite" presStyleCnt="0"/>
      <dgm:spPr/>
    </dgm:pt>
    <dgm:pt modelId="{C0F91AFF-8400-4E34-A425-C247CF96D585}" type="pres">
      <dgm:prSet presAssocID="{64B11E3E-4C15-4CDA-B1FB-98670ED23093}" presName="rootText" presStyleLbl="node3" presStyleIdx="3" presStyleCnt="9">
        <dgm:presLayoutVars>
          <dgm:chPref val="3"/>
        </dgm:presLayoutVars>
      </dgm:prSet>
      <dgm:spPr/>
    </dgm:pt>
    <dgm:pt modelId="{B3F3798C-E569-44A4-A285-5DC6C33B1468}" type="pres">
      <dgm:prSet presAssocID="{64B11E3E-4C15-4CDA-B1FB-98670ED23093}" presName="rootConnector" presStyleLbl="node3" presStyleIdx="3" presStyleCnt="9"/>
      <dgm:spPr/>
    </dgm:pt>
    <dgm:pt modelId="{7ADFB865-9A69-43B2-BDEE-7AFEC10A04F5}" type="pres">
      <dgm:prSet presAssocID="{64B11E3E-4C15-4CDA-B1FB-98670ED23093}" presName="hierChild4" presStyleCnt="0"/>
      <dgm:spPr/>
    </dgm:pt>
    <dgm:pt modelId="{060A7656-3D78-44BA-94F6-EA4790DC331B}" type="pres">
      <dgm:prSet presAssocID="{90CD380E-137E-4D95-BD39-7E3F06706E17}" presName="Name37" presStyleLbl="parChTrans1D4" presStyleIdx="8" presStyleCnt="19"/>
      <dgm:spPr/>
    </dgm:pt>
    <dgm:pt modelId="{8F0237EE-2AA8-4D3B-9369-312E18A083CF}" type="pres">
      <dgm:prSet presAssocID="{453E10DC-5405-486E-B050-56E4B3200800}" presName="hierRoot2" presStyleCnt="0">
        <dgm:presLayoutVars>
          <dgm:hierBranch val="init"/>
        </dgm:presLayoutVars>
      </dgm:prSet>
      <dgm:spPr/>
    </dgm:pt>
    <dgm:pt modelId="{6B9941C6-344A-47E6-B355-7DF6140A41BC}" type="pres">
      <dgm:prSet presAssocID="{453E10DC-5405-486E-B050-56E4B3200800}" presName="rootComposite" presStyleCnt="0"/>
      <dgm:spPr/>
    </dgm:pt>
    <dgm:pt modelId="{B09B0AC2-2659-4188-B3C7-C6D6C8005C6C}" type="pres">
      <dgm:prSet presAssocID="{453E10DC-5405-486E-B050-56E4B3200800}" presName="rootText" presStyleLbl="node4" presStyleIdx="8" presStyleCnt="19">
        <dgm:presLayoutVars>
          <dgm:chPref val="3"/>
        </dgm:presLayoutVars>
      </dgm:prSet>
      <dgm:spPr/>
    </dgm:pt>
    <dgm:pt modelId="{14EAB5CE-D052-421D-B799-761FA2C20EAB}" type="pres">
      <dgm:prSet presAssocID="{453E10DC-5405-486E-B050-56E4B3200800}" presName="rootConnector" presStyleLbl="node4" presStyleIdx="8" presStyleCnt="19"/>
      <dgm:spPr/>
    </dgm:pt>
    <dgm:pt modelId="{3F7B21AE-6CE4-41C1-BC34-BAA5330C153D}" type="pres">
      <dgm:prSet presAssocID="{453E10DC-5405-486E-B050-56E4B3200800}" presName="hierChild4" presStyleCnt="0"/>
      <dgm:spPr/>
    </dgm:pt>
    <dgm:pt modelId="{2EF557F2-D69B-4653-92E5-5B4C37A87635}" type="pres">
      <dgm:prSet presAssocID="{453E10DC-5405-486E-B050-56E4B3200800}" presName="hierChild5" presStyleCnt="0"/>
      <dgm:spPr/>
    </dgm:pt>
    <dgm:pt modelId="{59D20D8A-D454-4173-8D47-2ECAF5361241}" type="pres">
      <dgm:prSet presAssocID="{64B11E3E-4C15-4CDA-B1FB-98670ED23093}" presName="hierChild5" presStyleCnt="0"/>
      <dgm:spPr/>
    </dgm:pt>
    <dgm:pt modelId="{EE0C3B16-0A0A-41EA-9FCA-84D34C959955}" type="pres">
      <dgm:prSet presAssocID="{758410B7-F0FE-42ED-BBC8-D5D65501B75E}" presName="Name37" presStyleLbl="parChTrans1D3" presStyleIdx="4" presStyleCnt="9"/>
      <dgm:spPr/>
    </dgm:pt>
    <dgm:pt modelId="{C6E9E04D-339B-47D2-B772-9C5A3C102337}" type="pres">
      <dgm:prSet presAssocID="{1FC24F3F-DAA8-4E61-8E5A-B61BCA1BA7F1}" presName="hierRoot2" presStyleCnt="0">
        <dgm:presLayoutVars>
          <dgm:hierBranch val="init"/>
        </dgm:presLayoutVars>
      </dgm:prSet>
      <dgm:spPr/>
    </dgm:pt>
    <dgm:pt modelId="{3B28527B-F9FC-4C0C-8A47-9D8F1F2AABF0}" type="pres">
      <dgm:prSet presAssocID="{1FC24F3F-DAA8-4E61-8E5A-B61BCA1BA7F1}" presName="rootComposite" presStyleCnt="0"/>
      <dgm:spPr/>
    </dgm:pt>
    <dgm:pt modelId="{486BFFEE-5B5C-4D70-8186-9779DD63B0D7}" type="pres">
      <dgm:prSet presAssocID="{1FC24F3F-DAA8-4E61-8E5A-B61BCA1BA7F1}" presName="rootText" presStyleLbl="node3" presStyleIdx="4" presStyleCnt="9">
        <dgm:presLayoutVars>
          <dgm:chPref val="3"/>
        </dgm:presLayoutVars>
      </dgm:prSet>
      <dgm:spPr/>
    </dgm:pt>
    <dgm:pt modelId="{D407E997-C03E-492E-A910-2C733B6741B7}" type="pres">
      <dgm:prSet presAssocID="{1FC24F3F-DAA8-4E61-8E5A-B61BCA1BA7F1}" presName="rootConnector" presStyleLbl="node3" presStyleIdx="4" presStyleCnt="9"/>
      <dgm:spPr/>
    </dgm:pt>
    <dgm:pt modelId="{BF2748B1-DCBF-48D4-84A2-37471AAA5B92}" type="pres">
      <dgm:prSet presAssocID="{1FC24F3F-DAA8-4E61-8E5A-B61BCA1BA7F1}" presName="hierChild4" presStyleCnt="0"/>
      <dgm:spPr/>
    </dgm:pt>
    <dgm:pt modelId="{2D67A3A9-6611-4F8D-BC5D-932220824FC5}" type="pres">
      <dgm:prSet presAssocID="{E2758F7F-4F97-4C50-B637-7B9245A130DA}" presName="Name37" presStyleLbl="parChTrans1D4" presStyleIdx="9" presStyleCnt="19"/>
      <dgm:spPr/>
    </dgm:pt>
    <dgm:pt modelId="{1C5263E1-F803-4085-94F0-DC5871B4A0A7}" type="pres">
      <dgm:prSet presAssocID="{70B6145D-F449-41F7-AF20-53B6702816B6}" presName="hierRoot2" presStyleCnt="0">
        <dgm:presLayoutVars>
          <dgm:hierBranch val="init"/>
        </dgm:presLayoutVars>
      </dgm:prSet>
      <dgm:spPr/>
    </dgm:pt>
    <dgm:pt modelId="{2BED6B3E-74B6-4CA7-A8EA-A68721AE5F84}" type="pres">
      <dgm:prSet presAssocID="{70B6145D-F449-41F7-AF20-53B6702816B6}" presName="rootComposite" presStyleCnt="0"/>
      <dgm:spPr/>
    </dgm:pt>
    <dgm:pt modelId="{28A8638B-A7CB-4EE9-9D5A-97C92CC0BC16}" type="pres">
      <dgm:prSet presAssocID="{70B6145D-F449-41F7-AF20-53B6702816B6}" presName="rootText" presStyleLbl="node4" presStyleIdx="9" presStyleCnt="19">
        <dgm:presLayoutVars>
          <dgm:chPref val="3"/>
        </dgm:presLayoutVars>
      </dgm:prSet>
      <dgm:spPr/>
    </dgm:pt>
    <dgm:pt modelId="{3835733C-A078-46ED-99E8-D947C234C0C6}" type="pres">
      <dgm:prSet presAssocID="{70B6145D-F449-41F7-AF20-53B6702816B6}" presName="rootConnector" presStyleLbl="node4" presStyleIdx="9" presStyleCnt="19"/>
      <dgm:spPr/>
    </dgm:pt>
    <dgm:pt modelId="{23B9301A-A428-45C9-9D1F-94DA0A87D41B}" type="pres">
      <dgm:prSet presAssocID="{70B6145D-F449-41F7-AF20-53B6702816B6}" presName="hierChild4" presStyleCnt="0"/>
      <dgm:spPr/>
    </dgm:pt>
    <dgm:pt modelId="{9A3CA1A3-A2C5-407C-A9F9-091B622CEBD9}" type="pres">
      <dgm:prSet presAssocID="{70B6145D-F449-41F7-AF20-53B6702816B6}" presName="hierChild5" presStyleCnt="0"/>
      <dgm:spPr/>
    </dgm:pt>
    <dgm:pt modelId="{661E8BDF-8EE1-4200-A8D8-BB481978E018}" type="pres">
      <dgm:prSet presAssocID="{B7B35038-6BFA-453D-9C9B-C0260AFAE7DB}" presName="Name37" presStyleLbl="parChTrans1D4" presStyleIdx="10" presStyleCnt="19"/>
      <dgm:spPr/>
    </dgm:pt>
    <dgm:pt modelId="{F8A356F2-2063-446F-9F6F-5DBC7ADDBFBF}" type="pres">
      <dgm:prSet presAssocID="{736309DA-3E8B-4FA2-A83A-CAD5BC287A88}" presName="hierRoot2" presStyleCnt="0">
        <dgm:presLayoutVars>
          <dgm:hierBranch val="init"/>
        </dgm:presLayoutVars>
      </dgm:prSet>
      <dgm:spPr/>
    </dgm:pt>
    <dgm:pt modelId="{7F102A87-8C51-4714-8AA8-181955496158}" type="pres">
      <dgm:prSet presAssocID="{736309DA-3E8B-4FA2-A83A-CAD5BC287A88}" presName="rootComposite" presStyleCnt="0"/>
      <dgm:spPr/>
    </dgm:pt>
    <dgm:pt modelId="{D12E206C-49A0-45C6-AD30-81F23B073C6A}" type="pres">
      <dgm:prSet presAssocID="{736309DA-3E8B-4FA2-A83A-CAD5BC287A88}" presName="rootText" presStyleLbl="node4" presStyleIdx="10" presStyleCnt="19">
        <dgm:presLayoutVars>
          <dgm:chPref val="3"/>
        </dgm:presLayoutVars>
      </dgm:prSet>
      <dgm:spPr/>
    </dgm:pt>
    <dgm:pt modelId="{E8EC6F2C-E6C0-4079-B052-8C43BB4D2C37}" type="pres">
      <dgm:prSet presAssocID="{736309DA-3E8B-4FA2-A83A-CAD5BC287A88}" presName="rootConnector" presStyleLbl="node4" presStyleIdx="10" presStyleCnt="19"/>
      <dgm:spPr/>
    </dgm:pt>
    <dgm:pt modelId="{EDDA0159-19B5-4B5E-B80A-D614A774CE96}" type="pres">
      <dgm:prSet presAssocID="{736309DA-3E8B-4FA2-A83A-CAD5BC287A88}" presName="hierChild4" presStyleCnt="0"/>
      <dgm:spPr/>
    </dgm:pt>
    <dgm:pt modelId="{A636B43E-6817-4A60-B455-6A7E164BA652}" type="pres">
      <dgm:prSet presAssocID="{736309DA-3E8B-4FA2-A83A-CAD5BC287A88}" presName="hierChild5" presStyleCnt="0"/>
      <dgm:spPr/>
    </dgm:pt>
    <dgm:pt modelId="{FC1BAAA6-8400-43F1-BFD8-55E96B2BABB6}" type="pres">
      <dgm:prSet presAssocID="{1FC24F3F-DAA8-4E61-8E5A-B61BCA1BA7F1}" presName="hierChild5" presStyleCnt="0"/>
      <dgm:spPr/>
    </dgm:pt>
    <dgm:pt modelId="{B1D77D59-DEA6-4A23-9F65-32DD4F1016E4}" type="pres">
      <dgm:prSet presAssocID="{205BA737-02CC-4241-AE43-6280881ECB68}" presName="hierChild5" presStyleCnt="0"/>
      <dgm:spPr/>
    </dgm:pt>
    <dgm:pt modelId="{AD2940A1-ED00-4533-97EE-7567BF4A27E1}" type="pres">
      <dgm:prSet presAssocID="{81281B0A-2A5F-4CB8-8BA4-10F36F54155F}" presName="Name37" presStyleLbl="parChTrans1D2" presStyleIdx="2" presStyleCnt="3"/>
      <dgm:spPr/>
    </dgm:pt>
    <dgm:pt modelId="{0B3FBED3-E2B0-40A5-A547-741981F3CCB7}" type="pres">
      <dgm:prSet presAssocID="{9C61C2A2-F5DC-406C-AF8E-99CB7A4C4CBD}" presName="hierRoot2" presStyleCnt="0">
        <dgm:presLayoutVars>
          <dgm:hierBranch val="init"/>
        </dgm:presLayoutVars>
      </dgm:prSet>
      <dgm:spPr/>
    </dgm:pt>
    <dgm:pt modelId="{22648143-F297-4154-9C95-208D5074BA07}" type="pres">
      <dgm:prSet presAssocID="{9C61C2A2-F5DC-406C-AF8E-99CB7A4C4CBD}" presName="rootComposite" presStyleCnt="0"/>
      <dgm:spPr/>
    </dgm:pt>
    <dgm:pt modelId="{5A2E776F-973A-4358-8F15-7F9F012C2642}" type="pres">
      <dgm:prSet presAssocID="{9C61C2A2-F5DC-406C-AF8E-99CB7A4C4CBD}" presName="rootText" presStyleLbl="node2" presStyleIdx="2" presStyleCnt="3" custScaleX="171918" custScaleY="98138">
        <dgm:presLayoutVars>
          <dgm:chPref val="3"/>
        </dgm:presLayoutVars>
      </dgm:prSet>
      <dgm:spPr/>
    </dgm:pt>
    <dgm:pt modelId="{CBA20D1E-233D-4232-B5EF-194F2B71613F}" type="pres">
      <dgm:prSet presAssocID="{9C61C2A2-F5DC-406C-AF8E-99CB7A4C4CBD}" presName="rootConnector" presStyleLbl="node2" presStyleIdx="2" presStyleCnt="3"/>
      <dgm:spPr/>
    </dgm:pt>
    <dgm:pt modelId="{174680BF-97E9-457D-AD63-1C96B1503825}" type="pres">
      <dgm:prSet presAssocID="{9C61C2A2-F5DC-406C-AF8E-99CB7A4C4CBD}" presName="hierChild4" presStyleCnt="0"/>
      <dgm:spPr/>
    </dgm:pt>
    <dgm:pt modelId="{4327B0C7-8252-4873-B25F-256C15C9D5DC}" type="pres">
      <dgm:prSet presAssocID="{85B95D7B-A23E-43C6-ADAA-4BA6EE802915}" presName="Name37" presStyleLbl="parChTrans1D3" presStyleIdx="5" presStyleCnt="9"/>
      <dgm:spPr/>
    </dgm:pt>
    <dgm:pt modelId="{0E4589C5-453F-457B-BE37-E89A1361C09C}" type="pres">
      <dgm:prSet presAssocID="{4E8C4AED-8CFC-4926-BBC8-99018777FE8B}" presName="hierRoot2" presStyleCnt="0">
        <dgm:presLayoutVars>
          <dgm:hierBranch val="init"/>
        </dgm:presLayoutVars>
      </dgm:prSet>
      <dgm:spPr/>
    </dgm:pt>
    <dgm:pt modelId="{D162E2DB-D6C9-4D1F-B51E-706F0B8B49C4}" type="pres">
      <dgm:prSet presAssocID="{4E8C4AED-8CFC-4926-BBC8-99018777FE8B}" presName="rootComposite" presStyleCnt="0"/>
      <dgm:spPr/>
    </dgm:pt>
    <dgm:pt modelId="{3957A9DF-00E1-4523-BC2F-2959794F4669}" type="pres">
      <dgm:prSet presAssocID="{4E8C4AED-8CFC-4926-BBC8-99018777FE8B}" presName="rootText" presStyleLbl="node3" presStyleIdx="5" presStyleCnt="9">
        <dgm:presLayoutVars>
          <dgm:chPref val="3"/>
        </dgm:presLayoutVars>
      </dgm:prSet>
      <dgm:spPr/>
    </dgm:pt>
    <dgm:pt modelId="{B17C3872-FF26-49AD-A183-794AFAC3B31C}" type="pres">
      <dgm:prSet presAssocID="{4E8C4AED-8CFC-4926-BBC8-99018777FE8B}" presName="rootConnector" presStyleLbl="node3" presStyleIdx="5" presStyleCnt="9"/>
      <dgm:spPr/>
    </dgm:pt>
    <dgm:pt modelId="{555D91F3-EABE-4ECF-B94D-3E01263A6813}" type="pres">
      <dgm:prSet presAssocID="{4E8C4AED-8CFC-4926-BBC8-99018777FE8B}" presName="hierChild4" presStyleCnt="0"/>
      <dgm:spPr/>
    </dgm:pt>
    <dgm:pt modelId="{D59B0556-6B51-4E52-885C-C9DD92DC30EC}" type="pres">
      <dgm:prSet presAssocID="{FF6D8C37-D6EB-4475-A909-8D65A54E3DB4}" presName="Name37" presStyleLbl="parChTrans1D4" presStyleIdx="11" presStyleCnt="19"/>
      <dgm:spPr/>
    </dgm:pt>
    <dgm:pt modelId="{755E8058-025A-4CF5-BF12-D2D9CF135EED}" type="pres">
      <dgm:prSet presAssocID="{CAB5E654-F62A-48A1-846E-AA9D5D38FA95}" presName="hierRoot2" presStyleCnt="0">
        <dgm:presLayoutVars>
          <dgm:hierBranch val="init"/>
        </dgm:presLayoutVars>
      </dgm:prSet>
      <dgm:spPr/>
    </dgm:pt>
    <dgm:pt modelId="{AA056381-FE2B-443B-876A-145A9DE293A2}" type="pres">
      <dgm:prSet presAssocID="{CAB5E654-F62A-48A1-846E-AA9D5D38FA95}" presName="rootComposite" presStyleCnt="0"/>
      <dgm:spPr/>
    </dgm:pt>
    <dgm:pt modelId="{D8534EB7-39AF-4C43-923B-8D0492C185D1}" type="pres">
      <dgm:prSet presAssocID="{CAB5E654-F62A-48A1-846E-AA9D5D38FA95}" presName="rootText" presStyleLbl="node4" presStyleIdx="11" presStyleCnt="19">
        <dgm:presLayoutVars>
          <dgm:chPref val="3"/>
        </dgm:presLayoutVars>
      </dgm:prSet>
      <dgm:spPr/>
    </dgm:pt>
    <dgm:pt modelId="{2578675C-0B42-4EBD-8556-87A30B3EA573}" type="pres">
      <dgm:prSet presAssocID="{CAB5E654-F62A-48A1-846E-AA9D5D38FA95}" presName="rootConnector" presStyleLbl="node4" presStyleIdx="11" presStyleCnt="19"/>
      <dgm:spPr/>
    </dgm:pt>
    <dgm:pt modelId="{08A4B3D3-C8CC-45C0-B9DB-718176313B75}" type="pres">
      <dgm:prSet presAssocID="{CAB5E654-F62A-48A1-846E-AA9D5D38FA95}" presName="hierChild4" presStyleCnt="0"/>
      <dgm:spPr/>
    </dgm:pt>
    <dgm:pt modelId="{9BAE199D-E919-44F4-91E2-1774856DE11A}" type="pres">
      <dgm:prSet presAssocID="{CAB5E654-F62A-48A1-846E-AA9D5D38FA95}" presName="hierChild5" presStyleCnt="0"/>
      <dgm:spPr/>
    </dgm:pt>
    <dgm:pt modelId="{7BD006D1-A2C1-460D-A7BB-394564399C30}" type="pres">
      <dgm:prSet presAssocID="{8BA95929-75C3-40D1-8DA3-ABF7DD92E552}" presName="Name37" presStyleLbl="parChTrans1D4" presStyleIdx="12" presStyleCnt="19"/>
      <dgm:spPr/>
    </dgm:pt>
    <dgm:pt modelId="{53235905-16AC-47F2-BE26-CF8E94ADE7CF}" type="pres">
      <dgm:prSet presAssocID="{4B00E29D-9A8E-4023-89DA-13E91A7582AF}" presName="hierRoot2" presStyleCnt="0">
        <dgm:presLayoutVars>
          <dgm:hierBranch val="init"/>
        </dgm:presLayoutVars>
      </dgm:prSet>
      <dgm:spPr/>
    </dgm:pt>
    <dgm:pt modelId="{DD0673EA-AFB9-4F8C-BE2B-FA2907142FE9}" type="pres">
      <dgm:prSet presAssocID="{4B00E29D-9A8E-4023-89DA-13E91A7582AF}" presName="rootComposite" presStyleCnt="0"/>
      <dgm:spPr/>
    </dgm:pt>
    <dgm:pt modelId="{52FAEB02-5647-4EF0-A2D1-BE496EEDDA5C}" type="pres">
      <dgm:prSet presAssocID="{4B00E29D-9A8E-4023-89DA-13E91A7582AF}" presName="rootText" presStyleLbl="node4" presStyleIdx="12" presStyleCnt="19">
        <dgm:presLayoutVars>
          <dgm:chPref val="3"/>
        </dgm:presLayoutVars>
      </dgm:prSet>
      <dgm:spPr/>
    </dgm:pt>
    <dgm:pt modelId="{41A8375A-0578-4F8A-8F25-5202AB954583}" type="pres">
      <dgm:prSet presAssocID="{4B00E29D-9A8E-4023-89DA-13E91A7582AF}" presName="rootConnector" presStyleLbl="node4" presStyleIdx="12" presStyleCnt="19"/>
      <dgm:spPr/>
    </dgm:pt>
    <dgm:pt modelId="{1FCBBCFC-F76B-48CF-9823-1C2D20271B7D}" type="pres">
      <dgm:prSet presAssocID="{4B00E29D-9A8E-4023-89DA-13E91A7582AF}" presName="hierChild4" presStyleCnt="0"/>
      <dgm:spPr/>
    </dgm:pt>
    <dgm:pt modelId="{50D6A55C-7358-4EB3-81A4-C814DCDB0792}" type="pres">
      <dgm:prSet presAssocID="{4B00E29D-9A8E-4023-89DA-13E91A7582AF}" presName="hierChild5" presStyleCnt="0"/>
      <dgm:spPr/>
    </dgm:pt>
    <dgm:pt modelId="{9EAAE0C6-5057-4AF1-B458-303F20FC116E}" type="pres">
      <dgm:prSet presAssocID="{F9F9D041-B49D-4A2D-87E2-BE1EA6472433}" presName="Name37" presStyleLbl="parChTrans1D4" presStyleIdx="13" presStyleCnt="19"/>
      <dgm:spPr/>
    </dgm:pt>
    <dgm:pt modelId="{459E27A4-0965-450D-ADDA-EF31A15DA40A}" type="pres">
      <dgm:prSet presAssocID="{D001E623-C058-444F-BD85-FC084439F3E4}" presName="hierRoot2" presStyleCnt="0">
        <dgm:presLayoutVars>
          <dgm:hierBranch val="init"/>
        </dgm:presLayoutVars>
      </dgm:prSet>
      <dgm:spPr/>
    </dgm:pt>
    <dgm:pt modelId="{BA1A20C5-EE01-4B05-802C-0A1B35507B77}" type="pres">
      <dgm:prSet presAssocID="{D001E623-C058-444F-BD85-FC084439F3E4}" presName="rootComposite" presStyleCnt="0"/>
      <dgm:spPr/>
    </dgm:pt>
    <dgm:pt modelId="{A7A5D34E-F43E-43C2-9E27-0E192450D193}" type="pres">
      <dgm:prSet presAssocID="{D001E623-C058-444F-BD85-FC084439F3E4}" presName="rootText" presStyleLbl="node4" presStyleIdx="13" presStyleCnt="19">
        <dgm:presLayoutVars>
          <dgm:chPref val="3"/>
        </dgm:presLayoutVars>
      </dgm:prSet>
      <dgm:spPr/>
    </dgm:pt>
    <dgm:pt modelId="{D15D3BFB-889D-4C76-9758-BECD442BC1DA}" type="pres">
      <dgm:prSet presAssocID="{D001E623-C058-444F-BD85-FC084439F3E4}" presName="rootConnector" presStyleLbl="node4" presStyleIdx="13" presStyleCnt="19"/>
      <dgm:spPr/>
    </dgm:pt>
    <dgm:pt modelId="{5852A760-F48D-4A0D-A042-8ECE2517A752}" type="pres">
      <dgm:prSet presAssocID="{D001E623-C058-444F-BD85-FC084439F3E4}" presName="hierChild4" presStyleCnt="0"/>
      <dgm:spPr/>
    </dgm:pt>
    <dgm:pt modelId="{871D57D5-1908-43BC-8086-AB7584393A90}" type="pres">
      <dgm:prSet presAssocID="{D001E623-C058-444F-BD85-FC084439F3E4}" presName="hierChild5" presStyleCnt="0"/>
      <dgm:spPr/>
    </dgm:pt>
    <dgm:pt modelId="{65B06890-B6FA-4116-9468-B14CDB365779}" type="pres">
      <dgm:prSet presAssocID="{B3678F87-6A43-46DF-A08F-885B65314865}" presName="Name37" presStyleLbl="parChTrans1D4" presStyleIdx="14" presStyleCnt="19"/>
      <dgm:spPr/>
    </dgm:pt>
    <dgm:pt modelId="{1ACC1183-4AD7-4B46-A66D-CF8561A743B5}" type="pres">
      <dgm:prSet presAssocID="{D1B97AC2-46E6-4A9B-A323-F71B4BB79BE1}" presName="hierRoot2" presStyleCnt="0">
        <dgm:presLayoutVars>
          <dgm:hierBranch val="init"/>
        </dgm:presLayoutVars>
      </dgm:prSet>
      <dgm:spPr/>
    </dgm:pt>
    <dgm:pt modelId="{DE1BAE59-B4BE-49A3-BA35-19C55EC11E82}" type="pres">
      <dgm:prSet presAssocID="{D1B97AC2-46E6-4A9B-A323-F71B4BB79BE1}" presName="rootComposite" presStyleCnt="0"/>
      <dgm:spPr/>
    </dgm:pt>
    <dgm:pt modelId="{8502AC9A-CCE1-45E3-B9FD-78B22AF24C54}" type="pres">
      <dgm:prSet presAssocID="{D1B97AC2-46E6-4A9B-A323-F71B4BB79BE1}" presName="rootText" presStyleLbl="node4" presStyleIdx="14" presStyleCnt="19">
        <dgm:presLayoutVars>
          <dgm:chPref val="3"/>
        </dgm:presLayoutVars>
      </dgm:prSet>
      <dgm:spPr/>
    </dgm:pt>
    <dgm:pt modelId="{C0351C34-1883-43C7-BB07-BAB367309EBB}" type="pres">
      <dgm:prSet presAssocID="{D1B97AC2-46E6-4A9B-A323-F71B4BB79BE1}" presName="rootConnector" presStyleLbl="node4" presStyleIdx="14" presStyleCnt="19"/>
      <dgm:spPr/>
    </dgm:pt>
    <dgm:pt modelId="{23B1ACB3-A0E6-4980-B36F-23AFF25EE5AB}" type="pres">
      <dgm:prSet presAssocID="{D1B97AC2-46E6-4A9B-A323-F71B4BB79BE1}" presName="hierChild4" presStyleCnt="0"/>
      <dgm:spPr/>
    </dgm:pt>
    <dgm:pt modelId="{9DCEA265-20E1-4EA6-B149-26C3FF9B3BA6}" type="pres">
      <dgm:prSet presAssocID="{D1B97AC2-46E6-4A9B-A323-F71B4BB79BE1}" presName="hierChild5" presStyleCnt="0"/>
      <dgm:spPr/>
    </dgm:pt>
    <dgm:pt modelId="{602F8595-B6A2-433F-B3E8-8888E6E4C18A}" type="pres">
      <dgm:prSet presAssocID="{9394C3A8-F731-4EBB-B293-5B99FACFA450}" presName="Name37" presStyleLbl="parChTrans1D4" presStyleIdx="15" presStyleCnt="19"/>
      <dgm:spPr/>
    </dgm:pt>
    <dgm:pt modelId="{C0A5D483-D183-4807-A750-F0109C76C15A}" type="pres">
      <dgm:prSet presAssocID="{1222BF8F-DDD3-4C56-8F85-7ABEC1EEA9ED}" presName="hierRoot2" presStyleCnt="0">
        <dgm:presLayoutVars>
          <dgm:hierBranch val="init"/>
        </dgm:presLayoutVars>
      </dgm:prSet>
      <dgm:spPr/>
    </dgm:pt>
    <dgm:pt modelId="{215A199B-EC00-4190-8E81-C41A7EFE5ADC}" type="pres">
      <dgm:prSet presAssocID="{1222BF8F-DDD3-4C56-8F85-7ABEC1EEA9ED}" presName="rootComposite" presStyleCnt="0"/>
      <dgm:spPr/>
    </dgm:pt>
    <dgm:pt modelId="{4EDC6C1B-2F2F-4903-A708-683940339A81}" type="pres">
      <dgm:prSet presAssocID="{1222BF8F-DDD3-4C56-8F85-7ABEC1EEA9ED}" presName="rootText" presStyleLbl="node4" presStyleIdx="15" presStyleCnt="19">
        <dgm:presLayoutVars>
          <dgm:chPref val="3"/>
        </dgm:presLayoutVars>
      </dgm:prSet>
      <dgm:spPr/>
    </dgm:pt>
    <dgm:pt modelId="{017B8A50-1886-4E5B-971C-4FB635BBD52C}" type="pres">
      <dgm:prSet presAssocID="{1222BF8F-DDD3-4C56-8F85-7ABEC1EEA9ED}" presName="rootConnector" presStyleLbl="node4" presStyleIdx="15" presStyleCnt="19"/>
      <dgm:spPr/>
    </dgm:pt>
    <dgm:pt modelId="{5985FE1E-BE7A-4282-99BA-DD90F31E2855}" type="pres">
      <dgm:prSet presAssocID="{1222BF8F-DDD3-4C56-8F85-7ABEC1EEA9ED}" presName="hierChild4" presStyleCnt="0"/>
      <dgm:spPr/>
    </dgm:pt>
    <dgm:pt modelId="{6831538E-636C-4FBF-BDA7-620D6AA7A1F1}" type="pres">
      <dgm:prSet presAssocID="{1222BF8F-DDD3-4C56-8F85-7ABEC1EEA9ED}" presName="hierChild5" presStyleCnt="0"/>
      <dgm:spPr/>
    </dgm:pt>
    <dgm:pt modelId="{211D4E90-A5FA-4854-9081-08ABB22A5DB3}" type="pres">
      <dgm:prSet presAssocID="{3351B244-B921-4A87-9850-127EF61B8A8E}" presName="Name37" presStyleLbl="parChTrans1D4" presStyleIdx="16" presStyleCnt="19"/>
      <dgm:spPr/>
    </dgm:pt>
    <dgm:pt modelId="{1D1EE744-6D86-434D-A8C0-7DD42E560D76}" type="pres">
      <dgm:prSet presAssocID="{5645CF19-544A-4926-9844-62909A45D3BF}" presName="hierRoot2" presStyleCnt="0">
        <dgm:presLayoutVars>
          <dgm:hierBranch val="init"/>
        </dgm:presLayoutVars>
      </dgm:prSet>
      <dgm:spPr/>
    </dgm:pt>
    <dgm:pt modelId="{A8E46F23-9A00-40DA-AF6F-0641D8E5A0AF}" type="pres">
      <dgm:prSet presAssocID="{5645CF19-544A-4926-9844-62909A45D3BF}" presName="rootComposite" presStyleCnt="0"/>
      <dgm:spPr/>
    </dgm:pt>
    <dgm:pt modelId="{E2FD63C0-139D-4EAE-ACF5-A8CC2061143B}" type="pres">
      <dgm:prSet presAssocID="{5645CF19-544A-4926-9844-62909A45D3BF}" presName="rootText" presStyleLbl="node4" presStyleIdx="16" presStyleCnt="19">
        <dgm:presLayoutVars>
          <dgm:chPref val="3"/>
        </dgm:presLayoutVars>
      </dgm:prSet>
      <dgm:spPr/>
    </dgm:pt>
    <dgm:pt modelId="{A4EAD686-8693-47F5-AB7B-00D6A980290E}" type="pres">
      <dgm:prSet presAssocID="{5645CF19-544A-4926-9844-62909A45D3BF}" presName="rootConnector" presStyleLbl="node4" presStyleIdx="16" presStyleCnt="19"/>
      <dgm:spPr/>
    </dgm:pt>
    <dgm:pt modelId="{BC64FB26-5A62-4DD0-BA7F-D26330EB4683}" type="pres">
      <dgm:prSet presAssocID="{5645CF19-544A-4926-9844-62909A45D3BF}" presName="hierChild4" presStyleCnt="0"/>
      <dgm:spPr/>
    </dgm:pt>
    <dgm:pt modelId="{2D0FC546-17F9-4BDB-BFA0-FFF15D135960}" type="pres">
      <dgm:prSet presAssocID="{5645CF19-544A-4926-9844-62909A45D3BF}" presName="hierChild5" presStyleCnt="0"/>
      <dgm:spPr/>
    </dgm:pt>
    <dgm:pt modelId="{3BFA99F9-8DE4-4FE4-88F9-3503E0E805C4}" type="pres">
      <dgm:prSet presAssocID="{4E8C4AED-8CFC-4926-BBC8-99018777FE8B}" presName="hierChild5" presStyleCnt="0"/>
      <dgm:spPr/>
    </dgm:pt>
    <dgm:pt modelId="{FC6DDBD9-643D-465F-BDDF-35EC1639B1A8}" type="pres">
      <dgm:prSet presAssocID="{C91FDE71-A8AF-434C-9993-1ADC5036EC6B}" presName="Name37" presStyleLbl="parChTrans1D3" presStyleIdx="6" presStyleCnt="9"/>
      <dgm:spPr/>
    </dgm:pt>
    <dgm:pt modelId="{FB443A6F-9B0F-4465-BAF5-CDFE9DA783D8}" type="pres">
      <dgm:prSet presAssocID="{008BB8F6-AB93-4989-8B71-9D6B6C9DD3B9}" presName="hierRoot2" presStyleCnt="0">
        <dgm:presLayoutVars>
          <dgm:hierBranch val="init"/>
        </dgm:presLayoutVars>
      </dgm:prSet>
      <dgm:spPr/>
    </dgm:pt>
    <dgm:pt modelId="{1492EA93-D13A-4D74-9972-4914564A0FE3}" type="pres">
      <dgm:prSet presAssocID="{008BB8F6-AB93-4989-8B71-9D6B6C9DD3B9}" presName="rootComposite" presStyleCnt="0"/>
      <dgm:spPr/>
    </dgm:pt>
    <dgm:pt modelId="{0F999D55-8A3D-439C-87DD-F6D8717C4671}" type="pres">
      <dgm:prSet presAssocID="{008BB8F6-AB93-4989-8B71-9D6B6C9DD3B9}" presName="rootText" presStyleLbl="node3" presStyleIdx="6" presStyleCnt="9">
        <dgm:presLayoutVars>
          <dgm:chPref val="3"/>
        </dgm:presLayoutVars>
      </dgm:prSet>
      <dgm:spPr/>
    </dgm:pt>
    <dgm:pt modelId="{244F4B49-D134-4CD2-B890-79D68DD04ED9}" type="pres">
      <dgm:prSet presAssocID="{008BB8F6-AB93-4989-8B71-9D6B6C9DD3B9}" presName="rootConnector" presStyleLbl="node3" presStyleIdx="6" presStyleCnt="9"/>
      <dgm:spPr/>
    </dgm:pt>
    <dgm:pt modelId="{7ADDDA5B-B5AF-48A3-B578-9C06CD040085}" type="pres">
      <dgm:prSet presAssocID="{008BB8F6-AB93-4989-8B71-9D6B6C9DD3B9}" presName="hierChild4" presStyleCnt="0"/>
      <dgm:spPr/>
    </dgm:pt>
    <dgm:pt modelId="{E4DB6EC6-67ED-4A5F-9174-4CCC76D93CBB}" type="pres">
      <dgm:prSet presAssocID="{BFBD0607-CB68-46F9-B1E8-6923F2498E0C}" presName="Name37" presStyleLbl="parChTrans1D4" presStyleIdx="17" presStyleCnt="19"/>
      <dgm:spPr/>
    </dgm:pt>
    <dgm:pt modelId="{B65D7823-FCAC-49AE-AD5E-3F39FFE79799}" type="pres">
      <dgm:prSet presAssocID="{F6B425CB-772A-4F5E-8161-F740E4040B2E}" presName="hierRoot2" presStyleCnt="0">
        <dgm:presLayoutVars>
          <dgm:hierBranch val="init"/>
        </dgm:presLayoutVars>
      </dgm:prSet>
      <dgm:spPr/>
    </dgm:pt>
    <dgm:pt modelId="{A69573D0-F671-4794-A605-3CC8DB89A5EE}" type="pres">
      <dgm:prSet presAssocID="{F6B425CB-772A-4F5E-8161-F740E4040B2E}" presName="rootComposite" presStyleCnt="0"/>
      <dgm:spPr/>
    </dgm:pt>
    <dgm:pt modelId="{DDCBFE62-C2F6-4C76-81E5-AD73A3AC3F1E}" type="pres">
      <dgm:prSet presAssocID="{F6B425CB-772A-4F5E-8161-F740E4040B2E}" presName="rootText" presStyleLbl="node4" presStyleIdx="17" presStyleCnt="19">
        <dgm:presLayoutVars>
          <dgm:chPref val="3"/>
        </dgm:presLayoutVars>
      </dgm:prSet>
      <dgm:spPr/>
    </dgm:pt>
    <dgm:pt modelId="{AAA43106-BFE8-4386-9327-F18E00955C84}" type="pres">
      <dgm:prSet presAssocID="{F6B425CB-772A-4F5E-8161-F740E4040B2E}" presName="rootConnector" presStyleLbl="node4" presStyleIdx="17" presStyleCnt="19"/>
      <dgm:spPr/>
    </dgm:pt>
    <dgm:pt modelId="{3CFBC23A-0B37-4B20-B3BE-933D2ECA2710}" type="pres">
      <dgm:prSet presAssocID="{F6B425CB-772A-4F5E-8161-F740E4040B2E}" presName="hierChild4" presStyleCnt="0"/>
      <dgm:spPr/>
    </dgm:pt>
    <dgm:pt modelId="{9D451B43-CB8A-4686-9445-F86C71BA4E52}" type="pres">
      <dgm:prSet presAssocID="{F6B425CB-772A-4F5E-8161-F740E4040B2E}" presName="hierChild5" presStyleCnt="0"/>
      <dgm:spPr/>
    </dgm:pt>
    <dgm:pt modelId="{604F0E37-02EC-4366-A792-4A6DC5D8108A}" type="pres">
      <dgm:prSet presAssocID="{D5C912AF-EED0-4FB6-AED6-24A056CE86AE}" presName="Name37" presStyleLbl="parChTrans1D4" presStyleIdx="18" presStyleCnt="19"/>
      <dgm:spPr/>
    </dgm:pt>
    <dgm:pt modelId="{D8DC9298-4180-4E9C-8AE6-58C75C0656DC}" type="pres">
      <dgm:prSet presAssocID="{D28F5812-CE91-4413-AD01-BAB49E614E35}" presName="hierRoot2" presStyleCnt="0">
        <dgm:presLayoutVars>
          <dgm:hierBranch val="init"/>
        </dgm:presLayoutVars>
      </dgm:prSet>
      <dgm:spPr/>
    </dgm:pt>
    <dgm:pt modelId="{8FDF5734-C6DA-4A2E-B59E-7BD3FA3B56AE}" type="pres">
      <dgm:prSet presAssocID="{D28F5812-CE91-4413-AD01-BAB49E614E35}" presName="rootComposite" presStyleCnt="0"/>
      <dgm:spPr/>
    </dgm:pt>
    <dgm:pt modelId="{E15BD177-77C5-4946-AD15-3050A96E915D}" type="pres">
      <dgm:prSet presAssocID="{D28F5812-CE91-4413-AD01-BAB49E614E35}" presName="rootText" presStyleLbl="node4" presStyleIdx="18" presStyleCnt="19">
        <dgm:presLayoutVars>
          <dgm:chPref val="3"/>
        </dgm:presLayoutVars>
      </dgm:prSet>
      <dgm:spPr/>
    </dgm:pt>
    <dgm:pt modelId="{436F5321-1984-4CAF-A472-C43CF7579AB8}" type="pres">
      <dgm:prSet presAssocID="{D28F5812-CE91-4413-AD01-BAB49E614E35}" presName="rootConnector" presStyleLbl="node4" presStyleIdx="18" presStyleCnt="19"/>
      <dgm:spPr/>
    </dgm:pt>
    <dgm:pt modelId="{25AB50B9-18E0-4050-8BD1-A599D14EACA5}" type="pres">
      <dgm:prSet presAssocID="{D28F5812-CE91-4413-AD01-BAB49E614E35}" presName="hierChild4" presStyleCnt="0"/>
      <dgm:spPr/>
    </dgm:pt>
    <dgm:pt modelId="{6E2454E9-A2B7-4839-8E51-BDE292D0FD98}" type="pres">
      <dgm:prSet presAssocID="{D28F5812-CE91-4413-AD01-BAB49E614E35}" presName="hierChild5" presStyleCnt="0"/>
      <dgm:spPr/>
    </dgm:pt>
    <dgm:pt modelId="{5E7C722E-42D7-4843-BEA9-123A5942DCF1}" type="pres">
      <dgm:prSet presAssocID="{008BB8F6-AB93-4989-8B71-9D6B6C9DD3B9}" presName="hierChild5" presStyleCnt="0"/>
      <dgm:spPr/>
    </dgm:pt>
    <dgm:pt modelId="{E90A092F-E7AD-49D0-96DE-A0C2E1F30572}" type="pres">
      <dgm:prSet presAssocID="{8180D1CD-5302-486F-B77A-E88BF8886F1C}" presName="Name37" presStyleLbl="parChTrans1D3" presStyleIdx="7" presStyleCnt="9"/>
      <dgm:spPr/>
    </dgm:pt>
    <dgm:pt modelId="{39AA66FE-DA0A-4DBE-93A2-22B921774CFE}" type="pres">
      <dgm:prSet presAssocID="{FC012922-E3C3-403C-8864-C13F9F0D6BDC}" presName="hierRoot2" presStyleCnt="0">
        <dgm:presLayoutVars>
          <dgm:hierBranch val="init"/>
        </dgm:presLayoutVars>
      </dgm:prSet>
      <dgm:spPr/>
    </dgm:pt>
    <dgm:pt modelId="{B5900312-F416-4A60-B1D7-AB9CE4C2008B}" type="pres">
      <dgm:prSet presAssocID="{FC012922-E3C3-403C-8864-C13F9F0D6BDC}" presName="rootComposite" presStyleCnt="0"/>
      <dgm:spPr/>
    </dgm:pt>
    <dgm:pt modelId="{7565C54F-2E1B-49FF-987F-F0CBD837CDF1}" type="pres">
      <dgm:prSet presAssocID="{FC012922-E3C3-403C-8864-C13F9F0D6BDC}" presName="rootText" presStyleLbl="node3" presStyleIdx="7" presStyleCnt="9">
        <dgm:presLayoutVars>
          <dgm:chPref val="3"/>
        </dgm:presLayoutVars>
      </dgm:prSet>
      <dgm:spPr/>
    </dgm:pt>
    <dgm:pt modelId="{39D66D69-4F48-4384-AFC7-0B76FFEFECCE}" type="pres">
      <dgm:prSet presAssocID="{FC012922-E3C3-403C-8864-C13F9F0D6BDC}" presName="rootConnector" presStyleLbl="node3" presStyleIdx="7" presStyleCnt="9"/>
      <dgm:spPr/>
    </dgm:pt>
    <dgm:pt modelId="{72D2FC97-1BE9-4329-BB99-9F84B7711CE0}" type="pres">
      <dgm:prSet presAssocID="{FC012922-E3C3-403C-8864-C13F9F0D6BDC}" presName="hierChild4" presStyleCnt="0"/>
      <dgm:spPr/>
    </dgm:pt>
    <dgm:pt modelId="{0EDFAB58-FC8F-4326-8B40-64DA061E0889}" type="pres">
      <dgm:prSet presAssocID="{FC012922-E3C3-403C-8864-C13F9F0D6BDC}" presName="hierChild5" presStyleCnt="0"/>
      <dgm:spPr/>
    </dgm:pt>
    <dgm:pt modelId="{98AF8A68-2E31-4895-9605-DD7E78E4B410}" type="pres">
      <dgm:prSet presAssocID="{B991549F-F30A-4A5B-898B-9BE7E6326865}" presName="Name37" presStyleLbl="parChTrans1D3" presStyleIdx="8" presStyleCnt="9"/>
      <dgm:spPr/>
    </dgm:pt>
    <dgm:pt modelId="{606516D1-4D29-4AFF-81A8-2470F4EA03C5}" type="pres">
      <dgm:prSet presAssocID="{56ECD86E-6575-4674-85CD-DE361923CDF6}" presName="hierRoot2" presStyleCnt="0">
        <dgm:presLayoutVars>
          <dgm:hierBranch val="init"/>
        </dgm:presLayoutVars>
      </dgm:prSet>
      <dgm:spPr/>
    </dgm:pt>
    <dgm:pt modelId="{1E1FB31F-B842-4DD4-8CA8-8E7DBD69BAD7}" type="pres">
      <dgm:prSet presAssocID="{56ECD86E-6575-4674-85CD-DE361923CDF6}" presName="rootComposite" presStyleCnt="0"/>
      <dgm:spPr/>
    </dgm:pt>
    <dgm:pt modelId="{778B4169-393B-403C-BCFF-0ECA03BF2B8E}" type="pres">
      <dgm:prSet presAssocID="{56ECD86E-6575-4674-85CD-DE361923CDF6}" presName="rootText" presStyleLbl="node3" presStyleIdx="8" presStyleCnt="9">
        <dgm:presLayoutVars>
          <dgm:chPref val="3"/>
        </dgm:presLayoutVars>
      </dgm:prSet>
      <dgm:spPr/>
    </dgm:pt>
    <dgm:pt modelId="{B2620CB3-4E86-4404-B605-212C92C9E698}" type="pres">
      <dgm:prSet presAssocID="{56ECD86E-6575-4674-85CD-DE361923CDF6}" presName="rootConnector" presStyleLbl="node3" presStyleIdx="8" presStyleCnt="9"/>
      <dgm:spPr/>
    </dgm:pt>
    <dgm:pt modelId="{108A1F6C-D27A-4AF5-8227-0B2B3915708C}" type="pres">
      <dgm:prSet presAssocID="{56ECD86E-6575-4674-85CD-DE361923CDF6}" presName="hierChild4" presStyleCnt="0"/>
      <dgm:spPr/>
    </dgm:pt>
    <dgm:pt modelId="{D81150DA-BAC9-4AF0-95CE-DFDC3DB8FA4A}" type="pres">
      <dgm:prSet presAssocID="{56ECD86E-6575-4674-85CD-DE361923CDF6}" presName="hierChild5" presStyleCnt="0"/>
      <dgm:spPr/>
    </dgm:pt>
    <dgm:pt modelId="{292681D1-286F-4CA5-9903-CC80DB99B15F}" type="pres">
      <dgm:prSet presAssocID="{9C61C2A2-F5DC-406C-AF8E-99CB7A4C4CBD}" presName="hierChild5" presStyleCnt="0"/>
      <dgm:spPr/>
    </dgm:pt>
    <dgm:pt modelId="{E6D38E26-DD6D-40AB-8D84-0121DA222021}" type="pres">
      <dgm:prSet presAssocID="{B3B649A8-AFFC-454A-AB84-EC8616431C2B}" presName="hierChild3" presStyleCnt="0"/>
      <dgm:spPr/>
    </dgm:pt>
  </dgm:ptLst>
  <dgm:cxnLst>
    <dgm:cxn modelId="{29A22400-195F-4858-9D9E-3D19C030D0EA}" type="presOf" srcId="{56ECD86E-6575-4674-85CD-DE361923CDF6}" destId="{B2620CB3-4E86-4404-B605-212C92C9E698}" srcOrd="1" destOrd="0" presId="urn:microsoft.com/office/officeart/2005/8/layout/orgChart1"/>
    <dgm:cxn modelId="{F1444400-73A2-4072-B439-BC148E05A5AD}" srcId="{B3B649A8-AFFC-454A-AB84-EC8616431C2B}" destId="{205BA737-02CC-4241-AE43-6280881ECB68}" srcOrd="1" destOrd="0" parTransId="{4AEF317E-6972-4B12-9C0D-3F45192FD977}" sibTransId="{E5F9FECD-7A65-4508-AC23-138F3301A398}"/>
    <dgm:cxn modelId="{51A3E001-F0B9-44E3-A322-CE78CACFC54F}" type="presOf" srcId="{ABCDDA28-FC47-4A97-AB1F-D64200F21436}" destId="{460758C0-1953-4AB4-8E98-84FC9F5E3C92}" srcOrd="0" destOrd="0" presId="urn:microsoft.com/office/officeart/2005/8/layout/orgChart1"/>
    <dgm:cxn modelId="{DA61A002-C632-418A-82E2-0F34B632C80C}" type="presOf" srcId="{FC012922-E3C3-403C-8864-C13F9F0D6BDC}" destId="{7565C54F-2E1B-49FF-987F-F0CBD837CDF1}" srcOrd="0" destOrd="0" presId="urn:microsoft.com/office/officeart/2005/8/layout/orgChart1"/>
    <dgm:cxn modelId="{BB91CE04-C3B1-4A76-9CEF-648C6794803A}" type="presOf" srcId="{93C0907B-6063-4520-8CF7-F24AF9141494}" destId="{F3461410-D8F8-4022-8D3D-3AC27897F2AF}" srcOrd="1" destOrd="0" presId="urn:microsoft.com/office/officeart/2005/8/layout/orgChart1"/>
    <dgm:cxn modelId="{5BDFBF0A-F73D-46C3-B575-7838CD0C628A}" type="presOf" srcId="{64B11E3E-4C15-4CDA-B1FB-98670ED23093}" destId="{B3F3798C-E569-44A4-A285-5DC6C33B1468}" srcOrd="1" destOrd="0" presId="urn:microsoft.com/office/officeart/2005/8/layout/orgChart1"/>
    <dgm:cxn modelId="{5ADB0113-7611-43D0-92F7-F4E7BFD11FE0}" type="presOf" srcId="{CAB5E654-F62A-48A1-846E-AA9D5D38FA95}" destId="{D8534EB7-39AF-4C43-923B-8D0492C185D1}" srcOrd="0" destOrd="0" presId="urn:microsoft.com/office/officeart/2005/8/layout/orgChart1"/>
    <dgm:cxn modelId="{B8379E13-B223-4A4B-A19A-31577B7480C6}" type="presOf" srcId="{3351B244-B921-4A87-9850-127EF61B8A8E}" destId="{211D4E90-A5FA-4854-9081-08ABB22A5DB3}" srcOrd="0" destOrd="0" presId="urn:microsoft.com/office/officeart/2005/8/layout/orgChart1"/>
    <dgm:cxn modelId="{D651B915-ADE9-4F60-8B92-BCAB348B490B}" type="presOf" srcId="{4B00E29D-9A8E-4023-89DA-13E91A7582AF}" destId="{41A8375A-0578-4F8A-8F25-5202AB954583}" srcOrd="1" destOrd="0" presId="urn:microsoft.com/office/officeart/2005/8/layout/orgChart1"/>
    <dgm:cxn modelId="{3B078219-65D5-45AC-8199-B786A1519905}" type="presOf" srcId="{D001E623-C058-444F-BD85-FC084439F3E4}" destId="{D15D3BFB-889D-4C76-9758-BECD442BC1DA}" srcOrd="1" destOrd="0" presId="urn:microsoft.com/office/officeart/2005/8/layout/orgChart1"/>
    <dgm:cxn modelId="{E532EE19-77FA-49B2-9D1E-9DFAEE78D69A}" type="presOf" srcId="{B3B649A8-AFFC-454A-AB84-EC8616431C2B}" destId="{9B199292-A5EF-42C7-A203-FA0012995923}" srcOrd="0" destOrd="0" presId="urn:microsoft.com/office/officeart/2005/8/layout/orgChart1"/>
    <dgm:cxn modelId="{D28FCE1D-3277-4101-ACBE-AC7EF519E5A4}" srcId="{643615CB-8013-439F-8E37-287218E3D136}" destId="{A9CC911B-F942-400C-BA20-9DFBD51A665B}" srcOrd="1" destOrd="0" parTransId="{DDEB9825-1059-441B-9682-A21DC6536BDE}" sibTransId="{0CF1B937-A3A8-4268-AEEA-3DC6DA113A9A}"/>
    <dgm:cxn modelId="{03138820-698C-4AA2-BAFF-E6C16A1F3163}" type="presOf" srcId="{4AEF317E-6972-4B12-9C0D-3F45192FD977}" destId="{9ABB3298-FB18-4363-9A56-08657AF4D665}" srcOrd="0" destOrd="0" presId="urn:microsoft.com/office/officeart/2005/8/layout/orgChart1"/>
    <dgm:cxn modelId="{B6CAC420-44E3-4769-BDF3-F29A96D3B109}" type="presOf" srcId="{324314C8-B4A2-419A-91CD-19B34AA08A94}" destId="{E63C7D8A-9F0C-4AAD-95B5-D3F128E5EE83}" srcOrd="0" destOrd="0" presId="urn:microsoft.com/office/officeart/2005/8/layout/orgChart1"/>
    <dgm:cxn modelId="{56C18222-12B1-45CC-9B51-A1354AC9A92D}" type="presOf" srcId="{F9F9D041-B49D-4A2D-87E2-BE1EA6472433}" destId="{9EAAE0C6-5057-4AF1-B458-303F20FC116E}" srcOrd="0" destOrd="0" presId="urn:microsoft.com/office/officeart/2005/8/layout/orgChart1"/>
    <dgm:cxn modelId="{B6D59B24-2228-40B4-A6B5-56B889EC6609}" type="presOf" srcId="{4F4F6A15-CB81-48C0-BA59-2AD3C6FBB1CD}" destId="{7443E4E2-F161-4D53-9951-17B30B2B6D41}" srcOrd="0" destOrd="0" presId="urn:microsoft.com/office/officeart/2005/8/layout/orgChart1"/>
    <dgm:cxn modelId="{1F52F829-0766-44CC-964E-07BC277AAEE2}" type="presOf" srcId="{D1B97AC2-46E6-4A9B-A323-F71B4BB79BE1}" destId="{8502AC9A-CCE1-45E3-B9FD-78B22AF24C54}" srcOrd="0" destOrd="0" presId="urn:microsoft.com/office/officeart/2005/8/layout/orgChart1"/>
    <dgm:cxn modelId="{B3F15C2A-A24E-4191-AC28-999C7F0C872E}" type="presOf" srcId="{B3B649A8-AFFC-454A-AB84-EC8616431C2B}" destId="{9E7867C4-CCEF-4106-9539-BC2E89D4525B}" srcOrd="1" destOrd="0" presId="urn:microsoft.com/office/officeart/2005/8/layout/orgChart1"/>
    <dgm:cxn modelId="{D468ED32-30F2-4030-8FCC-D3A66DF101BA}" type="presOf" srcId="{2DA057CF-76BA-4E8C-969F-AA7251295A0A}" destId="{47EB69AE-983D-478A-8C94-27E1C7C41835}" srcOrd="1" destOrd="0" presId="urn:microsoft.com/office/officeart/2005/8/layout/orgChart1"/>
    <dgm:cxn modelId="{C3229133-4A91-4744-BC79-899C295EAE8F}" srcId="{4E8C4AED-8CFC-4926-BBC8-99018777FE8B}" destId="{D1B97AC2-46E6-4A9B-A323-F71B4BB79BE1}" srcOrd="3" destOrd="0" parTransId="{B3678F87-6A43-46DF-A08F-885B65314865}" sibTransId="{94C85E83-22A5-4FDD-BBCD-1FA2D1E2B4F8}"/>
    <dgm:cxn modelId="{D1F67535-098F-4EAE-BB89-A9AA4EA86A55}" type="presOf" srcId="{5645CF19-544A-4926-9844-62909A45D3BF}" destId="{A4EAD686-8693-47F5-AB7B-00D6A980290E}" srcOrd="1" destOrd="0" presId="urn:microsoft.com/office/officeart/2005/8/layout/orgChart1"/>
    <dgm:cxn modelId="{40B67635-707F-4CAF-9521-D264991A9DCA}" type="presOf" srcId="{C91FDE71-A8AF-434C-9993-1ADC5036EC6B}" destId="{FC6DDBD9-643D-465F-BDDF-35EC1639B1A8}" srcOrd="0" destOrd="0" presId="urn:microsoft.com/office/officeart/2005/8/layout/orgChart1"/>
    <dgm:cxn modelId="{F875A137-0C30-4CF9-B49C-277587F6AF50}" type="presOf" srcId="{EA8DF3D4-67FD-4B05-B32A-6E557D8991A7}" destId="{BB2E0001-541C-4C7A-9541-B54AE5EE1812}" srcOrd="1" destOrd="0" presId="urn:microsoft.com/office/officeart/2005/8/layout/orgChart1"/>
    <dgm:cxn modelId="{81233B3A-DD46-481B-8E32-8EE731343F0C}" type="presOf" srcId="{70B6145D-F449-41F7-AF20-53B6702816B6}" destId="{28A8638B-A7CB-4EE9-9D5A-97C92CC0BC16}" srcOrd="0" destOrd="0" presId="urn:microsoft.com/office/officeart/2005/8/layout/orgChart1"/>
    <dgm:cxn modelId="{C365033B-1E7B-4315-BDB3-B8E97906F180}" srcId="{9C61C2A2-F5DC-406C-AF8E-99CB7A4C4CBD}" destId="{56ECD86E-6575-4674-85CD-DE361923CDF6}" srcOrd="3" destOrd="0" parTransId="{B991549F-F30A-4A5B-898B-9BE7E6326865}" sibTransId="{6666D02B-D72A-4224-B129-D33B55BB390D}"/>
    <dgm:cxn modelId="{1AC6153B-974E-4A98-BA8D-55716F3E27C0}" type="presOf" srcId="{F3215F12-736F-4328-BC02-54645FB98A0F}" destId="{6C822039-756B-4562-866F-356EBC489F79}" srcOrd="0" destOrd="0" presId="urn:microsoft.com/office/officeart/2005/8/layout/orgChart1"/>
    <dgm:cxn modelId="{5DCF2C3B-CF2E-4A45-BDA0-FDB98C9A1EF2}" type="presOf" srcId="{70B6145D-F449-41F7-AF20-53B6702816B6}" destId="{3835733C-A078-46ED-99E8-D947C234C0C6}" srcOrd="1" destOrd="0" presId="urn:microsoft.com/office/officeart/2005/8/layout/orgChart1"/>
    <dgm:cxn modelId="{DDE8AD3B-AF3F-4D0C-A9D0-46E8452C01CB}" srcId="{CED81F7F-7CC6-424F-9D88-31466A139F70}" destId="{C30B75D8-E49C-4BB5-A4C1-3CDD8508D3BB}" srcOrd="1" destOrd="0" parTransId="{62F0478A-701C-465D-879B-BDFAA7F8254F}" sibTransId="{F230BD40-E6C1-4CFE-9B3A-C061E186F4B1}"/>
    <dgm:cxn modelId="{372B223C-BA48-4D60-BA90-1F7C55AF9C8D}" srcId="{643615CB-8013-439F-8E37-287218E3D136}" destId="{2D0901D8-B50D-4EA7-AE69-17D4316E65BE}" srcOrd="2" destOrd="0" parTransId="{8D573EA9-E1B4-4543-87C9-70B7E2A481AE}" sibTransId="{6395FB60-B8CE-45A4-A19A-C37F8A619540}"/>
    <dgm:cxn modelId="{1D24593C-871D-485D-8C38-DFBE4821240D}" srcId="{896B0657-0387-4693-8C3E-84461F7D90C9}" destId="{B3B649A8-AFFC-454A-AB84-EC8616431C2B}" srcOrd="0" destOrd="0" parTransId="{8BB6A814-FB05-4F60-AA77-E1F203CC6DF6}" sibTransId="{E4C196B9-AA7C-42F7-A93F-E3BCCA0303C7}"/>
    <dgm:cxn modelId="{9072A83C-4652-4A0B-BF4A-37B9E8A82244}" srcId="{643615CB-8013-439F-8E37-287218E3D136}" destId="{93C0907B-6063-4520-8CF7-F24AF9141494}" srcOrd="0" destOrd="0" parTransId="{858B1D2F-C903-497D-8B16-76798F5EF00E}" sibTransId="{D65F6A71-5D78-407B-A93C-8DAD8BC459AF}"/>
    <dgm:cxn modelId="{53626E40-FC8A-4DA4-B6AC-C76635F30320}" srcId="{B3B649A8-AFFC-454A-AB84-EC8616431C2B}" destId="{9C61C2A2-F5DC-406C-AF8E-99CB7A4C4CBD}" srcOrd="2" destOrd="0" parTransId="{81281B0A-2A5F-4CB8-8BA4-10F36F54155F}" sibTransId="{36916EAC-C4EF-4B3C-AE51-A47712D99E5D}"/>
    <dgm:cxn modelId="{85049F40-EC38-46A7-BF5B-3E8EF2C6F719}" type="presOf" srcId="{C338C710-8719-49A8-9D47-87D3FAFC4B1A}" destId="{C57C4DC5-0623-46BF-8345-DF6B31450C17}" srcOrd="0" destOrd="0" presId="urn:microsoft.com/office/officeart/2005/8/layout/orgChart1"/>
    <dgm:cxn modelId="{9B08125B-67C0-4BF7-9DFC-A31E6FC73C8D}" type="presOf" srcId="{0312A62A-A4F4-4BCB-9538-1D02A072931B}" destId="{81AF600A-DB50-434F-AC8E-B9BA2A29F277}" srcOrd="0" destOrd="0" presId="urn:microsoft.com/office/officeart/2005/8/layout/orgChart1"/>
    <dgm:cxn modelId="{AF913A5C-02FF-4F09-8FDF-98B7578CF7D4}" type="presOf" srcId="{008BB8F6-AB93-4989-8B71-9D6B6C9DD3B9}" destId="{0F999D55-8A3D-439C-87DD-F6D8717C4671}" srcOrd="0" destOrd="0" presId="urn:microsoft.com/office/officeart/2005/8/layout/orgChart1"/>
    <dgm:cxn modelId="{2E85075D-79FA-4A9B-98BA-ABA4FC68740B}" type="presOf" srcId="{643615CB-8013-439F-8E37-287218E3D136}" destId="{75055A1A-A027-4B4A-87E3-6EEB18538470}" srcOrd="1" destOrd="0" presId="urn:microsoft.com/office/officeart/2005/8/layout/orgChart1"/>
    <dgm:cxn modelId="{BCC70E41-9296-49B5-BD93-0B11697DC82F}" type="presOf" srcId="{ABCDDA28-FC47-4A97-AB1F-D64200F21436}" destId="{24180B05-2567-4C82-83BF-A39A5F9C66DF}" srcOrd="1" destOrd="0" presId="urn:microsoft.com/office/officeart/2005/8/layout/orgChart1"/>
    <dgm:cxn modelId="{8F901561-6A08-41C4-9FCB-5BE94B55C076}" type="presOf" srcId="{90CD380E-137E-4D95-BD39-7E3F06706E17}" destId="{060A7656-3D78-44BA-94F6-EA4790DC331B}" srcOrd="0" destOrd="0" presId="urn:microsoft.com/office/officeart/2005/8/layout/orgChart1"/>
    <dgm:cxn modelId="{15606861-7D6B-4D9E-8253-BAE2F2E22B3F}" type="presOf" srcId="{62F0478A-701C-465D-879B-BDFAA7F8254F}" destId="{9916260B-9757-4ED4-AE41-2437D75A7473}" srcOrd="0" destOrd="0" presId="urn:microsoft.com/office/officeart/2005/8/layout/orgChart1"/>
    <dgm:cxn modelId="{0F2FD342-4851-49C2-B8A6-ACDD7064C7B8}" srcId="{CED81F7F-7CC6-424F-9D88-31466A139F70}" destId="{643615CB-8013-439F-8E37-287218E3D136}" srcOrd="2" destOrd="0" parTransId="{F3215F12-736F-4328-BC02-54645FB98A0F}" sibTransId="{7D5F7AAD-133C-46C7-90E0-08082D1E4548}"/>
    <dgm:cxn modelId="{9AC1AE64-BA9B-4B23-AC2B-A16B69ABE08A}" type="presOf" srcId="{736309DA-3E8B-4FA2-A83A-CAD5BC287A88}" destId="{E8EC6F2C-E6C0-4079-B052-8C43BB4D2C37}" srcOrd="1" destOrd="0" presId="urn:microsoft.com/office/officeart/2005/8/layout/orgChart1"/>
    <dgm:cxn modelId="{AF74B344-B6CC-45AA-A13B-A49C2790305A}" type="presOf" srcId="{EA8DF3D4-67FD-4B05-B32A-6E557D8991A7}" destId="{8936F082-47CD-49BF-A066-E8DEC3BD596B}" srcOrd="0" destOrd="0" presId="urn:microsoft.com/office/officeart/2005/8/layout/orgChart1"/>
    <dgm:cxn modelId="{F582BE64-3308-419D-952B-10F382CAAD37}" srcId="{4E8C4AED-8CFC-4926-BBC8-99018777FE8B}" destId="{CAB5E654-F62A-48A1-846E-AA9D5D38FA95}" srcOrd="0" destOrd="0" parTransId="{FF6D8C37-D6EB-4475-A909-8D65A54E3DB4}" sibTransId="{A6A8DE57-CBB6-4375-B016-5A3D2B2CF19D}"/>
    <dgm:cxn modelId="{B7BAEE65-DA71-4F54-A48E-47EC59F17B49}" type="presOf" srcId="{C7FBEB55-DEE4-42D4-986C-DC8B70C1C55C}" destId="{066950C8-C0FA-484E-A2EA-C009110412DE}" srcOrd="0" destOrd="0" presId="urn:microsoft.com/office/officeart/2005/8/layout/orgChart1"/>
    <dgm:cxn modelId="{C1B11C66-9D4C-4AB0-9DF6-656313A915B2}" type="presOf" srcId="{896B0657-0387-4693-8C3E-84461F7D90C9}" destId="{9990A48A-37DA-4283-8AF5-D44E3FB0705A}" srcOrd="0" destOrd="0" presId="urn:microsoft.com/office/officeart/2005/8/layout/orgChart1"/>
    <dgm:cxn modelId="{C9F7A546-73E3-4C52-A997-DAC71525610F}" srcId="{0DC147BA-50BE-4610-B2B9-648985F35284}" destId="{ABCDDA28-FC47-4A97-AB1F-D64200F21436}" srcOrd="0" destOrd="0" parTransId="{E42AE635-C51D-4236-BB91-41F74821F26F}" sibTransId="{FA964C0F-61D4-41F9-AA32-A7115D1ACE54}"/>
    <dgm:cxn modelId="{8BAB0569-E4B2-45C7-B5C9-44F9F92B505D}" type="presOf" srcId="{56123059-A89B-4389-AFCE-C19886C8A43A}" destId="{553F71ED-E58C-463D-86F1-644F11406323}" srcOrd="0" destOrd="0" presId="urn:microsoft.com/office/officeart/2005/8/layout/orgChart1"/>
    <dgm:cxn modelId="{76BC2E4D-634E-42F1-803A-821D0A202F17}" type="presOf" srcId="{736309DA-3E8B-4FA2-A83A-CAD5BC287A88}" destId="{D12E206C-49A0-45C6-AD30-81F23B073C6A}" srcOrd="0" destOrd="0" presId="urn:microsoft.com/office/officeart/2005/8/layout/orgChart1"/>
    <dgm:cxn modelId="{1BE5514E-E35F-4CF9-A8CF-78CEB8396BC4}" type="presOf" srcId="{DDEB9825-1059-441B-9682-A21DC6536BDE}" destId="{3E5D4D9C-C916-42E1-BD95-6B0B320E4F65}" srcOrd="0" destOrd="0" presId="urn:microsoft.com/office/officeart/2005/8/layout/orgChart1"/>
    <dgm:cxn modelId="{9AC1164F-81F3-456E-BC7D-00D6D6736990}" type="presOf" srcId="{E2758F7F-4F97-4C50-B637-7B9245A130DA}" destId="{2D67A3A9-6611-4F8D-BC5D-932220824FC5}" srcOrd="0" destOrd="0" presId="urn:microsoft.com/office/officeart/2005/8/layout/orgChart1"/>
    <dgm:cxn modelId="{F0F3DF6F-F544-47B4-A7D1-87C872CFFE1C}" type="presOf" srcId="{81281B0A-2A5F-4CB8-8BA4-10F36F54155F}" destId="{AD2940A1-ED00-4533-97EE-7567BF4A27E1}" srcOrd="0" destOrd="0" presId="urn:microsoft.com/office/officeart/2005/8/layout/orgChart1"/>
    <dgm:cxn modelId="{C6748850-650F-4488-8E39-7803B74BDF78}" type="presOf" srcId="{858B1D2F-C903-497D-8B16-76798F5EF00E}" destId="{7BCCB33C-16B9-419F-94A8-9F9787EAAABA}" srcOrd="0" destOrd="0" presId="urn:microsoft.com/office/officeart/2005/8/layout/orgChart1"/>
    <dgm:cxn modelId="{E5789571-FF7C-43E3-BB6A-CC2815D8EA55}" type="presOf" srcId="{9394C3A8-F731-4EBB-B293-5B99FACFA450}" destId="{602F8595-B6A2-433F-B3E8-8888E6E4C18A}" srcOrd="0" destOrd="0" presId="urn:microsoft.com/office/officeart/2005/8/layout/orgChart1"/>
    <dgm:cxn modelId="{15CF9053-7A99-47CC-B868-9D2F8C7A5030}" type="presOf" srcId="{56ECD86E-6575-4674-85CD-DE361923CDF6}" destId="{778B4169-393B-403C-BCFF-0ECA03BF2B8E}" srcOrd="0" destOrd="0" presId="urn:microsoft.com/office/officeart/2005/8/layout/orgChart1"/>
    <dgm:cxn modelId="{EF8C2754-54A7-4A44-A2A4-EFAF51490271}" type="presOf" srcId="{64B11E3E-4C15-4CDA-B1FB-98670ED23093}" destId="{C0F91AFF-8400-4E34-A425-C247CF96D585}" srcOrd="0" destOrd="0" presId="urn:microsoft.com/office/officeart/2005/8/layout/orgChart1"/>
    <dgm:cxn modelId="{CD30A254-4447-4B53-A872-5D147B66CCED}" type="presOf" srcId="{8180D1CD-5302-486F-B77A-E88BF8886F1C}" destId="{E90A092F-E7AD-49D0-96DE-A0C2E1F30572}" srcOrd="0" destOrd="0" presId="urn:microsoft.com/office/officeart/2005/8/layout/orgChart1"/>
    <dgm:cxn modelId="{22927956-5A57-43B0-8317-4D792C9865C6}" type="presOf" srcId="{2D0901D8-B50D-4EA7-AE69-17D4316E65BE}" destId="{6ACD8558-5BED-434B-9893-2EE1460D7257}" srcOrd="0" destOrd="0" presId="urn:microsoft.com/office/officeart/2005/8/layout/orgChart1"/>
    <dgm:cxn modelId="{B464EF5A-A80C-48CC-9FC8-25236731240C}" type="presOf" srcId="{0DC147BA-50BE-4610-B2B9-648985F35284}" destId="{EE6AEDFD-16BE-4448-8957-8CD78A710A1E}" srcOrd="0" destOrd="0" presId="urn:microsoft.com/office/officeart/2005/8/layout/orgChart1"/>
    <dgm:cxn modelId="{5AD1A27B-2749-4AAB-A021-220C4F349C5E}" type="presOf" srcId="{FC012922-E3C3-403C-8864-C13F9F0D6BDC}" destId="{39D66D69-4F48-4384-AFC7-0B76FFEFECCE}" srcOrd="1" destOrd="0" presId="urn:microsoft.com/office/officeart/2005/8/layout/orgChart1"/>
    <dgm:cxn modelId="{23B3E27B-E6E1-4E47-91B1-AE880951535E}" srcId="{008BB8F6-AB93-4989-8B71-9D6B6C9DD3B9}" destId="{D28F5812-CE91-4413-AD01-BAB49E614E35}" srcOrd="1" destOrd="0" parTransId="{D5C912AF-EED0-4FB6-AED6-24A056CE86AE}" sibTransId="{98DDDC47-134B-443E-A3CC-A8691FE87E99}"/>
    <dgm:cxn modelId="{5ECB9980-B26F-4B76-9585-A5EC1B82BBE6}" type="presOf" srcId="{C30B75D8-E49C-4BB5-A4C1-3CDD8508D3BB}" destId="{14B4FC91-7D1C-47DE-82A2-A483AACDA8F3}" srcOrd="0" destOrd="0" presId="urn:microsoft.com/office/officeart/2005/8/layout/orgChart1"/>
    <dgm:cxn modelId="{FFCEE587-44E3-42E6-94FD-F489B4F3D6A0}" type="presOf" srcId="{1222BF8F-DDD3-4C56-8F85-7ABEC1EEA9ED}" destId="{017B8A50-1886-4E5B-971C-4FB635BBD52C}" srcOrd="1" destOrd="0" presId="urn:microsoft.com/office/officeart/2005/8/layout/orgChart1"/>
    <dgm:cxn modelId="{0BFF0F8A-5C1F-46AC-88F1-99DEAD5E56F9}" type="presOf" srcId="{A9CC911B-F942-400C-BA20-9DFBD51A665B}" destId="{BF4D8CCA-9C58-4749-9DA5-DDB458DCAC80}" srcOrd="1" destOrd="0" presId="urn:microsoft.com/office/officeart/2005/8/layout/orgChart1"/>
    <dgm:cxn modelId="{1101258A-B876-44C6-90EC-8AFDE322CCA4}" srcId="{205BA737-02CC-4241-AE43-6280881ECB68}" destId="{1FC24F3F-DAA8-4E61-8E5A-B61BCA1BA7F1}" srcOrd="1" destOrd="0" parTransId="{758410B7-F0FE-42ED-BBC8-D5D65501B75E}" sibTransId="{33480096-4BCD-4BD2-B8FE-D4705F717754}"/>
    <dgm:cxn modelId="{8EEAD98A-A665-4688-A9D5-ABEC1B9453D1}" srcId="{1FC24F3F-DAA8-4E61-8E5A-B61BCA1BA7F1}" destId="{70B6145D-F449-41F7-AF20-53B6702816B6}" srcOrd="0" destOrd="0" parTransId="{E2758F7F-4F97-4C50-B637-7B9245A130DA}" sibTransId="{4C313533-F251-4D38-88D6-724335933B67}"/>
    <dgm:cxn modelId="{D0A6868E-C2B5-4683-979F-ABF6F92B8D73}" srcId="{4E8C4AED-8CFC-4926-BBC8-99018777FE8B}" destId="{5645CF19-544A-4926-9844-62909A45D3BF}" srcOrd="5" destOrd="0" parTransId="{3351B244-B921-4A87-9850-127EF61B8A8E}" sibTransId="{40FAE083-CA16-40AD-9D22-415356F6B80C}"/>
    <dgm:cxn modelId="{C1B4E68F-C792-40DA-B218-24C24E9AD876}" srcId="{CED81F7F-7CC6-424F-9D88-31466A139F70}" destId="{0312A62A-A4F4-4BCB-9538-1D02A072931B}" srcOrd="0" destOrd="0" parTransId="{56123059-A89B-4389-AFCE-C19886C8A43A}" sibTransId="{D81BCE70-E2C8-4343-BCE8-A82C9356573C}"/>
    <dgm:cxn modelId="{F580F68F-78B5-4E70-9312-210EC285FC5B}" type="presOf" srcId="{0312A62A-A4F4-4BCB-9538-1D02A072931B}" destId="{4003EBD0-7560-4F64-A1DB-2F20C5B0FA6E}" srcOrd="1" destOrd="0" presId="urn:microsoft.com/office/officeart/2005/8/layout/orgChart1"/>
    <dgm:cxn modelId="{B12BC692-4930-48D0-85DC-5D62DB8ED258}" srcId="{0DC147BA-50BE-4610-B2B9-648985F35284}" destId="{324314C8-B4A2-419A-91CD-19B34AA08A94}" srcOrd="2" destOrd="0" parTransId="{4F4F6A15-CB81-48C0-BA59-2AD3C6FBB1CD}" sibTransId="{CF6197CA-4208-4252-96F7-3D2109116209}"/>
    <dgm:cxn modelId="{87A0E092-AABC-4F2B-9005-9E659F85D44A}" type="presOf" srcId="{453E10DC-5405-486E-B050-56E4B3200800}" destId="{14EAB5CE-D052-421D-B799-761FA2C20EAB}" srcOrd="1" destOrd="0" presId="urn:microsoft.com/office/officeart/2005/8/layout/orgChart1"/>
    <dgm:cxn modelId="{DB881294-B9DD-4188-AFF6-66020FC54160}" srcId="{B3B649A8-AFFC-454A-AB84-EC8616431C2B}" destId="{0DC147BA-50BE-4610-B2B9-648985F35284}" srcOrd="0" destOrd="0" parTransId="{970E02FF-A78E-4AF4-ACCA-ED43069819B3}" sibTransId="{059B2D0B-DD4B-404E-9589-3084592C8A98}"/>
    <dgm:cxn modelId="{68D6D394-683D-4EB6-B44D-6EA9FDCD2931}" type="presOf" srcId="{9C61C2A2-F5DC-406C-AF8E-99CB7A4C4CBD}" destId="{5A2E776F-973A-4358-8F15-7F9F012C2642}" srcOrd="0" destOrd="0" presId="urn:microsoft.com/office/officeart/2005/8/layout/orgChart1"/>
    <dgm:cxn modelId="{C0F07698-D514-49AB-85CB-E8AA4FF0D0D6}" type="presOf" srcId="{970E02FF-A78E-4AF4-ACCA-ED43069819B3}" destId="{E467769E-01DE-4920-BB87-101A1EE16F29}" srcOrd="0" destOrd="0" presId="urn:microsoft.com/office/officeart/2005/8/layout/orgChart1"/>
    <dgm:cxn modelId="{FAA791A0-1ADD-4144-8131-4E6525A4FE25}" srcId="{1FC24F3F-DAA8-4E61-8E5A-B61BCA1BA7F1}" destId="{736309DA-3E8B-4FA2-A83A-CAD5BC287A88}" srcOrd="1" destOrd="0" parTransId="{B7B35038-6BFA-453D-9C9B-C0260AFAE7DB}" sibTransId="{58979681-91F0-4D50-A304-9418C4576A62}"/>
    <dgm:cxn modelId="{181DE8A1-7165-442E-826D-A5ACAFD25BC5}" type="presOf" srcId="{0042EFEB-F592-4259-BCA6-1687CE65989C}" destId="{174EF249-69D4-48F9-9267-4636DEB7CC2B}" srcOrd="0" destOrd="0" presId="urn:microsoft.com/office/officeart/2005/8/layout/orgChart1"/>
    <dgm:cxn modelId="{33585EA3-8EEE-4175-9CE4-FA40043DE9ED}" type="presOf" srcId="{E42AE635-C51D-4236-BB91-41F74821F26F}" destId="{6CA9766D-EBC3-4EB3-AC96-026B6ABAA663}" srcOrd="0" destOrd="0" presId="urn:microsoft.com/office/officeart/2005/8/layout/orgChart1"/>
    <dgm:cxn modelId="{9C3211A5-6600-484B-A52B-1631FF1E4C16}" srcId="{9C61C2A2-F5DC-406C-AF8E-99CB7A4C4CBD}" destId="{FC012922-E3C3-403C-8864-C13F9F0D6BDC}" srcOrd="2" destOrd="0" parTransId="{8180D1CD-5302-486F-B77A-E88BF8886F1C}" sibTransId="{FA169891-0574-4069-8538-302D1838BAFF}"/>
    <dgm:cxn modelId="{4C662FA6-C6FB-43D2-92C0-A899EF56A527}" type="presOf" srcId="{F6B425CB-772A-4F5E-8161-F740E4040B2E}" destId="{AAA43106-BFE8-4386-9327-F18E00955C84}" srcOrd="1" destOrd="0" presId="urn:microsoft.com/office/officeart/2005/8/layout/orgChart1"/>
    <dgm:cxn modelId="{546E87AA-6AC5-4F74-BB70-2CF485CB1499}" type="presOf" srcId="{D28F5812-CE91-4413-AD01-BAB49E614E35}" destId="{436F5321-1984-4CAF-A472-C43CF7579AB8}" srcOrd="1" destOrd="0" presId="urn:microsoft.com/office/officeart/2005/8/layout/orgChart1"/>
    <dgm:cxn modelId="{4743BAAC-3D6A-4ED0-AA3A-A777229F6E8D}" type="presOf" srcId="{1FC24F3F-DAA8-4E61-8E5A-B61BCA1BA7F1}" destId="{486BFFEE-5B5C-4D70-8186-9779DD63B0D7}" srcOrd="0" destOrd="0" presId="urn:microsoft.com/office/officeart/2005/8/layout/orgChart1"/>
    <dgm:cxn modelId="{B172A6AD-2FA8-4B0E-9FED-5F27C4C5CF58}" type="presOf" srcId="{CAB5E654-F62A-48A1-846E-AA9D5D38FA95}" destId="{2578675C-0B42-4EBD-8556-87A30B3EA573}" srcOrd="1" destOrd="0" presId="urn:microsoft.com/office/officeart/2005/8/layout/orgChart1"/>
    <dgm:cxn modelId="{A213C2AE-0ADA-4062-9D0F-7A07CEC18D7F}" type="presOf" srcId="{B3678F87-6A43-46DF-A08F-885B65314865}" destId="{65B06890-B6FA-4116-9468-B14CDB365779}" srcOrd="0" destOrd="0" presId="urn:microsoft.com/office/officeart/2005/8/layout/orgChart1"/>
    <dgm:cxn modelId="{E96315B1-62CF-4541-B059-A518EB73D067}" srcId="{9C61C2A2-F5DC-406C-AF8E-99CB7A4C4CBD}" destId="{4E8C4AED-8CFC-4926-BBC8-99018777FE8B}" srcOrd="0" destOrd="0" parTransId="{85B95D7B-A23E-43C6-ADAA-4BA6EE802915}" sibTransId="{633AE606-C9E6-4E10-AE2E-07AF5FC95249}"/>
    <dgm:cxn modelId="{A1486FB4-647B-495A-9383-999CB1CB26C7}" srcId="{205BA737-02CC-4241-AE43-6280881ECB68}" destId="{64B11E3E-4C15-4CDA-B1FB-98670ED23093}" srcOrd="0" destOrd="0" parTransId="{053E975A-8DD5-47A4-AA0B-3DA90E352AB6}" sibTransId="{13F5F9DC-86A6-4CCC-BD2F-EBEA8C399785}"/>
    <dgm:cxn modelId="{E65D35B6-CBD8-4E52-9D56-BA51CEB76D80}" type="presOf" srcId="{C30B75D8-E49C-4BB5-A4C1-3CDD8508D3BB}" destId="{7D4C95EB-7EDF-41C9-9D86-23966BCC9FFC}" srcOrd="1" destOrd="0" presId="urn:microsoft.com/office/officeart/2005/8/layout/orgChart1"/>
    <dgm:cxn modelId="{6E5BC2B6-EF6B-4401-9F12-E309BAD6B771}" type="presOf" srcId="{CED81F7F-7CC6-424F-9D88-31466A139F70}" destId="{6C8E40C2-5BBE-454E-BC17-9BC46889E946}" srcOrd="1" destOrd="0" presId="urn:microsoft.com/office/officeart/2005/8/layout/orgChart1"/>
    <dgm:cxn modelId="{75B85BBA-FD5B-4B1F-ADC0-95AA50AFAB3A}" type="presOf" srcId="{1222BF8F-DDD3-4C56-8F85-7ABEC1EEA9ED}" destId="{4EDC6C1B-2F2F-4903-A708-683940339A81}" srcOrd="0" destOrd="0" presId="urn:microsoft.com/office/officeart/2005/8/layout/orgChart1"/>
    <dgm:cxn modelId="{905444BA-91A0-41F8-866F-5532584AE445}" srcId="{9C61C2A2-F5DC-406C-AF8E-99CB7A4C4CBD}" destId="{008BB8F6-AB93-4989-8B71-9D6B6C9DD3B9}" srcOrd="1" destOrd="0" parTransId="{C91FDE71-A8AF-434C-9993-1ADC5036EC6B}" sibTransId="{8F89A304-436D-404B-9896-1194DFF7B448}"/>
    <dgm:cxn modelId="{A32C82BB-F0EF-4D68-A196-25DBD953783A}" type="presOf" srcId="{BFBD0607-CB68-46F9-B1E8-6923F2498E0C}" destId="{E4DB6EC6-67ED-4A5F-9174-4CCC76D93CBB}" srcOrd="0" destOrd="0" presId="urn:microsoft.com/office/officeart/2005/8/layout/orgChart1"/>
    <dgm:cxn modelId="{709788BC-E4BA-4DB0-A5BF-F595055DC90D}" type="presOf" srcId="{1FC24F3F-DAA8-4E61-8E5A-B61BCA1BA7F1}" destId="{D407E997-C03E-492E-A910-2C733B6741B7}" srcOrd="1" destOrd="0" presId="urn:microsoft.com/office/officeart/2005/8/layout/orgChart1"/>
    <dgm:cxn modelId="{63B793BF-A94F-4DC3-B9B6-DB7B2415FDBC}" srcId="{0DC147BA-50BE-4610-B2B9-648985F35284}" destId="{CED81F7F-7CC6-424F-9D88-31466A139F70}" srcOrd="1" destOrd="0" parTransId="{C338C710-8719-49A8-9D47-87D3FAFC4B1A}" sibTransId="{792916D4-AE1C-409C-BBDA-53E6910DB740}"/>
    <dgm:cxn modelId="{64D809C1-4F25-43FB-B604-74D1EF17E834}" type="presOf" srcId="{4E8C4AED-8CFC-4926-BBC8-99018777FE8B}" destId="{B17C3872-FF26-49AD-A183-794AFAC3B31C}" srcOrd="1" destOrd="0" presId="urn:microsoft.com/office/officeart/2005/8/layout/orgChart1"/>
    <dgm:cxn modelId="{CD7D3BC2-338C-4D14-9831-01962D32714C}" type="presOf" srcId="{D5C912AF-EED0-4FB6-AED6-24A056CE86AE}" destId="{604F0E37-02EC-4366-A792-4A6DC5D8108A}" srcOrd="0" destOrd="0" presId="urn:microsoft.com/office/officeart/2005/8/layout/orgChart1"/>
    <dgm:cxn modelId="{A63CABC4-B2F2-4F03-B945-5356BD9F6BC8}" srcId="{64B11E3E-4C15-4CDA-B1FB-98670ED23093}" destId="{453E10DC-5405-486E-B050-56E4B3200800}" srcOrd="0" destOrd="0" parTransId="{90CD380E-137E-4D95-BD39-7E3F06706E17}" sibTransId="{79709D00-AE0F-45D5-85C5-991920B6F4B8}"/>
    <dgm:cxn modelId="{C9E202C5-D739-4FB2-A4E9-82DEE515D757}" type="presOf" srcId="{2DA057CF-76BA-4E8C-969F-AA7251295A0A}" destId="{D3EE4095-3FAB-4822-B3C0-8BE7E5E9C51E}" srcOrd="0" destOrd="0" presId="urn:microsoft.com/office/officeart/2005/8/layout/orgChart1"/>
    <dgm:cxn modelId="{E4C8AEC5-993F-48E9-8FCB-93120C6BAA6E}" type="presOf" srcId="{F6B425CB-772A-4F5E-8161-F740E4040B2E}" destId="{DDCBFE62-C2F6-4C76-81E5-AD73A3AC3F1E}" srcOrd="0" destOrd="0" presId="urn:microsoft.com/office/officeart/2005/8/layout/orgChart1"/>
    <dgm:cxn modelId="{868CE6C5-0067-4E01-A93E-33ACB4759D78}" srcId="{324314C8-B4A2-419A-91CD-19B34AA08A94}" destId="{EA8DF3D4-67FD-4B05-B32A-6E557D8991A7}" srcOrd="0" destOrd="0" parTransId="{0042EFEB-F592-4259-BCA6-1687CE65989C}" sibTransId="{5B04B190-7157-47E1-8174-1DAAA65DA102}"/>
    <dgm:cxn modelId="{32FDAFC7-9099-43F1-A5A3-04E19CA3B3AE}" type="presOf" srcId="{453E10DC-5405-486E-B050-56E4B3200800}" destId="{B09B0AC2-2659-4188-B3C7-C6D6C8005C6C}" srcOrd="0" destOrd="0" presId="urn:microsoft.com/office/officeart/2005/8/layout/orgChart1"/>
    <dgm:cxn modelId="{A81574C9-64F9-4604-9C00-86C054B432B8}" type="presOf" srcId="{D001E623-C058-444F-BD85-FC084439F3E4}" destId="{A7A5D34E-F43E-43C2-9E27-0E192450D193}" srcOrd="0" destOrd="0" presId="urn:microsoft.com/office/officeart/2005/8/layout/orgChart1"/>
    <dgm:cxn modelId="{D93BC4CB-821C-4DC3-92D7-D0D2871247DC}" srcId="{008BB8F6-AB93-4989-8B71-9D6B6C9DD3B9}" destId="{F6B425CB-772A-4F5E-8161-F740E4040B2E}" srcOrd="0" destOrd="0" parTransId="{BFBD0607-CB68-46F9-B1E8-6923F2498E0C}" sibTransId="{16E26695-F056-4026-967E-9BA498844A05}"/>
    <dgm:cxn modelId="{F52041CC-8104-46DB-BE42-FD4EF1A4025A}" type="presOf" srcId="{643615CB-8013-439F-8E37-287218E3D136}" destId="{8A9DB47A-4145-4755-8472-C79520405B91}" srcOrd="0" destOrd="0" presId="urn:microsoft.com/office/officeart/2005/8/layout/orgChart1"/>
    <dgm:cxn modelId="{2B086ECE-FB23-4EBE-A2F7-E92A703F97B6}" type="presOf" srcId="{053E975A-8DD5-47A4-AA0B-3DA90E352AB6}" destId="{071290EA-67CB-4B65-ADD4-1FB1CCD96303}" srcOrd="0" destOrd="0" presId="urn:microsoft.com/office/officeart/2005/8/layout/orgChart1"/>
    <dgm:cxn modelId="{6A5DB7D0-5A5B-47CC-93B1-856BCFC4F97C}" srcId="{324314C8-B4A2-419A-91CD-19B34AA08A94}" destId="{2DA057CF-76BA-4E8C-969F-AA7251295A0A}" srcOrd="1" destOrd="0" parTransId="{C7FBEB55-DEE4-42D4-986C-DC8B70C1C55C}" sibTransId="{6067E94B-1C2C-49B3-8B92-88CE96577ADC}"/>
    <dgm:cxn modelId="{C3EEBED2-0148-42BE-8B6B-59E5DD13781B}" type="presOf" srcId="{205BA737-02CC-4241-AE43-6280881ECB68}" destId="{48FC6E9B-3D3E-4B1F-829A-AB4935F75F3B}" srcOrd="0" destOrd="0" presId="urn:microsoft.com/office/officeart/2005/8/layout/orgChart1"/>
    <dgm:cxn modelId="{498CCCD3-FBE2-4CBC-B6C9-3EF450220330}" type="presOf" srcId="{008BB8F6-AB93-4989-8B71-9D6B6C9DD3B9}" destId="{244F4B49-D134-4CD2-B890-79D68DD04ED9}" srcOrd="1" destOrd="0" presId="urn:microsoft.com/office/officeart/2005/8/layout/orgChart1"/>
    <dgm:cxn modelId="{2D67D9D7-E0C9-42AE-A644-9C2FE420E07C}" type="presOf" srcId="{CED81F7F-7CC6-424F-9D88-31466A139F70}" destId="{072597E0-DB4B-409A-AEC3-F66F68A6E35D}" srcOrd="0" destOrd="0" presId="urn:microsoft.com/office/officeart/2005/8/layout/orgChart1"/>
    <dgm:cxn modelId="{FDA5C3D8-C22B-4F00-8BCC-6D58A51E0A57}" type="presOf" srcId="{85B95D7B-A23E-43C6-ADAA-4BA6EE802915}" destId="{4327B0C7-8252-4873-B25F-256C15C9D5DC}" srcOrd="0" destOrd="0" presId="urn:microsoft.com/office/officeart/2005/8/layout/orgChart1"/>
    <dgm:cxn modelId="{94134FDE-E058-428E-865E-E0357F989EB0}" type="presOf" srcId="{0DC147BA-50BE-4610-B2B9-648985F35284}" destId="{4A747973-6178-4AA8-9AA8-960ACC43803E}" srcOrd="1" destOrd="0" presId="urn:microsoft.com/office/officeart/2005/8/layout/orgChart1"/>
    <dgm:cxn modelId="{7B5A21E1-8C6E-4473-A4C5-4EF648986004}" type="presOf" srcId="{FF6D8C37-D6EB-4475-A909-8D65A54E3DB4}" destId="{D59B0556-6B51-4E52-885C-C9DD92DC30EC}" srcOrd="0" destOrd="0" presId="urn:microsoft.com/office/officeart/2005/8/layout/orgChart1"/>
    <dgm:cxn modelId="{439C16E2-D3E9-412D-9CC9-2601DE0BEBD6}" type="presOf" srcId="{2D0901D8-B50D-4EA7-AE69-17D4316E65BE}" destId="{191C6A6A-A2A7-4BC4-8E49-043DDCC42B53}" srcOrd="1" destOrd="0" presId="urn:microsoft.com/office/officeart/2005/8/layout/orgChart1"/>
    <dgm:cxn modelId="{2B6EC5E4-FB48-4A0B-96C8-68631F245192}" type="presOf" srcId="{8BA95929-75C3-40D1-8DA3-ABF7DD92E552}" destId="{7BD006D1-A2C1-460D-A7BB-394564399C30}" srcOrd="0" destOrd="0" presId="urn:microsoft.com/office/officeart/2005/8/layout/orgChart1"/>
    <dgm:cxn modelId="{B53D9DE6-D103-4703-8636-D063D7E3D153}" type="presOf" srcId="{4E8C4AED-8CFC-4926-BBC8-99018777FE8B}" destId="{3957A9DF-00E1-4523-BC2F-2959794F4669}" srcOrd="0" destOrd="0" presId="urn:microsoft.com/office/officeart/2005/8/layout/orgChart1"/>
    <dgm:cxn modelId="{6BC1C8E7-8788-4A6B-AC63-5B72DBBFB6DC}" type="presOf" srcId="{9C61C2A2-F5DC-406C-AF8E-99CB7A4C4CBD}" destId="{CBA20D1E-233D-4232-B5EF-194F2B71613F}" srcOrd="1" destOrd="0" presId="urn:microsoft.com/office/officeart/2005/8/layout/orgChart1"/>
    <dgm:cxn modelId="{E4A349E9-A5EF-4AE8-89E2-E8402057CAA4}" type="presOf" srcId="{324314C8-B4A2-419A-91CD-19B34AA08A94}" destId="{B4CC9123-D208-4097-A8BB-E2E4AF0EE274}" srcOrd="1" destOrd="0" presId="urn:microsoft.com/office/officeart/2005/8/layout/orgChart1"/>
    <dgm:cxn modelId="{BAE0E3E9-3676-4415-B8EC-E697D3D142D1}" type="presOf" srcId="{B7B35038-6BFA-453D-9C9B-C0260AFAE7DB}" destId="{661E8BDF-8EE1-4200-A8D8-BB481978E018}" srcOrd="0" destOrd="0" presId="urn:microsoft.com/office/officeart/2005/8/layout/orgChart1"/>
    <dgm:cxn modelId="{45D808EC-5946-4C40-8512-F18C65981833}" type="presOf" srcId="{205BA737-02CC-4241-AE43-6280881ECB68}" destId="{FABE7108-C503-4ACC-8EF6-6802D9894509}" srcOrd="1" destOrd="0" presId="urn:microsoft.com/office/officeart/2005/8/layout/orgChart1"/>
    <dgm:cxn modelId="{D88C13ED-291E-4CB9-B854-7FBE76892189}" type="presOf" srcId="{758410B7-F0FE-42ED-BBC8-D5D65501B75E}" destId="{EE0C3B16-0A0A-41EA-9FCA-84D34C959955}" srcOrd="0" destOrd="0" presId="urn:microsoft.com/office/officeart/2005/8/layout/orgChart1"/>
    <dgm:cxn modelId="{94501AED-7FA5-4A9D-AD71-FDE6B606DA7A}" type="presOf" srcId="{D28F5812-CE91-4413-AD01-BAB49E614E35}" destId="{E15BD177-77C5-4946-AD15-3050A96E915D}" srcOrd="0" destOrd="0" presId="urn:microsoft.com/office/officeart/2005/8/layout/orgChart1"/>
    <dgm:cxn modelId="{C1F0EEED-8F03-4289-9802-00B5E40B7334}" srcId="{4E8C4AED-8CFC-4926-BBC8-99018777FE8B}" destId="{D001E623-C058-444F-BD85-FC084439F3E4}" srcOrd="2" destOrd="0" parTransId="{F9F9D041-B49D-4A2D-87E2-BE1EA6472433}" sibTransId="{2D8E09F8-4300-4E11-9A27-29B22C16DD17}"/>
    <dgm:cxn modelId="{03488FF1-994B-4A2E-B296-C125FEB305A1}" type="presOf" srcId="{A9CC911B-F942-400C-BA20-9DFBD51A665B}" destId="{C50D6464-9FC9-4900-8CDE-BA7AAEB25A1E}" srcOrd="0" destOrd="0" presId="urn:microsoft.com/office/officeart/2005/8/layout/orgChart1"/>
    <dgm:cxn modelId="{10B6A4F4-61F4-431F-97E4-17759910E19B}" srcId="{4E8C4AED-8CFC-4926-BBC8-99018777FE8B}" destId="{4B00E29D-9A8E-4023-89DA-13E91A7582AF}" srcOrd="1" destOrd="0" parTransId="{8BA95929-75C3-40D1-8DA3-ABF7DD92E552}" sibTransId="{6787194E-C4EE-4B80-9EE8-1F0C905C9380}"/>
    <dgm:cxn modelId="{568954F5-98D2-4BD9-AD22-D394921A2A93}" type="presOf" srcId="{8D573EA9-E1B4-4543-87C9-70B7E2A481AE}" destId="{DC8FE91E-9A8B-4367-BF31-78940BBF2029}" srcOrd="0" destOrd="0" presId="urn:microsoft.com/office/officeart/2005/8/layout/orgChart1"/>
    <dgm:cxn modelId="{15E293FA-169F-4D2B-8883-1B540F05224C}" type="presOf" srcId="{93C0907B-6063-4520-8CF7-F24AF9141494}" destId="{175C610A-9776-4A54-B86B-48396DC26E15}" srcOrd="0" destOrd="0" presId="urn:microsoft.com/office/officeart/2005/8/layout/orgChart1"/>
    <dgm:cxn modelId="{B40DABFA-3E6E-4940-93CA-63CA14A95D2A}" type="presOf" srcId="{B991549F-F30A-4A5B-898B-9BE7E6326865}" destId="{98AF8A68-2E31-4895-9605-DD7E78E4B410}" srcOrd="0" destOrd="0" presId="urn:microsoft.com/office/officeart/2005/8/layout/orgChart1"/>
    <dgm:cxn modelId="{653ACCFB-06DB-4DBB-9018-ACE1AE695CC9}" type="presOf" srcId="{4B00E29D-9A8E-4023-89DA-13E91A7582AF}" destId="{52FAEB02-5647-4EF0-A2D1-BE496EEDDA5C}" srcOrd="0" destOrd="0" presId="urn:microsoft.com/office/officeart/2005/8/layout/orgChart1"/>
    <dgm:cxn modelId="{F8F15CFC-AC79-4D3C-AF9D-3B7BEEB6CC4C}" type="presOf" srcId="{5645CF19-544A-4926-9844-62909A45D3BF}" destId="{E2FD63C0-139D-4EAE-ACF5-A8CC2061143B}" srcOrd="0" destOrd="0" presId="urn:microsoft.com/office/officeart/2005/8/layout/orgChart1"/>
    <dgm:cxn modelId="{0A7C49FE-7CE7-4342-8FBD-BC66348CBDAB}" srcId="{4E8C4AED-8CFC-4926-BBC8-99018777FE8B}" destId="{1222BF8F-DDD3-4C56-8F85-7ABEC1EEA9ED}" srcOrd="4" destOrd="0" parTransId="{9394C3A8-F731-4EBB-B293-5B99FACFA450}" sibTransId="{8114C4CD-1DE0-473C-8C46-83321DE223CF}"/>
    <dgm:cxn modelId="{C878B1FE-72E3-4D7F-BC40-7F93355EBEAF}" type="presOf" srcId="{D1B97AC2-46E6-4A9B-A323-F71B4BB79BE1}" destId="{C0351C34-1883-43C7-BB07-BAB367309EBB}" srcOrd="1" destOrd="0" presId="urn:microsoft.com/office/officeart/2005/8/layout/orgChart1"/>
    <dgm:cxn modelId="{CC6EFDFE-8ACD-4891-8456-96CB15A9841B}" type="presParOf" srcId="{9990A48A-37DA-4283-8AF5-D44E3FB0705A}" destId="{9D8CE7FE-8776-4C36-80E3-B998C0AD36AE}" srcOrd="0" destOrd="0" presId="urn:microsoft.com/office/officeart/2005/8/layout/orgChart1"/>
    <dgm:cxn modelId="{DB7DC40E-A10C-4F73-A975-6615E15D74FE}" type="presParOf" srcId="{9D8CE7FE-8776-4C36-80E3-B998C0AD36AE}" destId="{3BE883CC-F19E-407B-BDD1-4BEA365E837F}" srcOrd="0" destOrd="0" presId="urn:microsoft.com/office/officeart/2005/8/layout/orgChart1"/>
    <dgm:cxn modelId="{8F3A9996-05D8-4F61-86DB-77108D055F6A}" type="presParOf" srcId="{3BE883CC-F19E-407B-BDD1-4BEA365E837F}" destId="{9B199292-A5EF-42C7-A203-FA0012995923}" srcOrd="0" destOrd="0" presId="urn:microsoft.com/office/officeart/2005/8/layout/orgChart1"/>
    <dgm:cxn modelId="{0ACD8B7F-CBC8-4D4B-8BC4-65CD4519B2E2}" type="presParOf" srcId="{3BE883CC-F19E-407B-BDD1-4BEA365E837F}" destId="{9E7867C4-CCEF-4106-9539-BC2E89D4525B}" srcOrd="1" destOrd="0" presId="urn:microsoft.com/office/officeart/2005/8/layout/orgChart1"/>
    <dgm:cxn modelId="{F1A0B087-47E1-42C3-AB36-03B806C19F27}" type="presParOf" srcId="{9D8CE7FE-8776-4C36-80E3-B998C0AD36AE}" destId="{4A83EC50-54AC-47DB-99FF-FF8A21590F45}" srcOrd="1" destOrd="0" presId="urn:microsoft.com/office/officeart/2005/8/layout/orgChart1"/>
    <dgm:cxn modelId="{2964E43F-0E2A-4E3A-B407-764765E51915}" type="presParOf" srcId="{4A83EC50-54AC-47DB-99FF-FF8A21590F45}" destId="{E467769E-01DE-4920-BB87-101A1EE16F29}" srcOrd="0" destOrd="0" presId="urn:microsoft.com/office/officeart/2005/8/layout/orgChart1"/>
    <dgm:cxn modelId="{0D6B67CC-8B94-4F0C-9744-FD4F118A42A4}" type="presParOf" srcId="{4A83EC50-54AC-47DB-99FF-FF8A21590F45}" destId="{93823294-7F5F-4187-96CA-800E24B79D4E}" srcOrd="1" destOrd="0" presId="urn:microsoft.com/office/officeart/2005/8/layout/orgChart1"/>
    <dgm:cxn modelId="{A814E81F-522C-4693-A651-0BAD133EE35B}" type="presParOf" srcId="{93823294-7F5F-4187-96CA-800E24B79D4E}" destId="{19E5A498-0080-40A3-AE90-AE4A29D89ED1}" srcOrd="0" destOrd="0" presId="urn:microsoft.com/office/officeart/2005/8/layout/orgChart1"/>
    <dgm:cxn modelId="{9D3EBF68-F3E0-4BC7-AE63-5AF6104A2DDA}" type="presParOf" srcId="{19E5A498-0080-40A3-AE90-AE4A29D89ED1}" destId="{EE6AEDFD-16BE-4448-8957-8CD78A710A1E}" srcOrd="0" destOrd="0" presId="urn:microsoft.com/office/officeart/2005/8/layout/orgChart1"/>
    <dgm:cxn modelId="{5C7963CA-9FE7-4633-949B-E0C680A7646C}" type="presParOf" srcId="{19E5A498-0080-40A3-AE90-AE4A29D89ED1}" destId="{4A747973-6178-4AA8-9AA8-960ACC43803E}" srcOrd="1" destOrd="0" presId="urn:microsoft.com/office/officeart/2005/8/layout/orgChart1"/>
    <dgm:cxn modelId="{782AD511-565A-4E17-8759-051884430D5E}" type="presParOf" srcId="{93823294-7F5F-4187-96CA-800E24B79D4E}" destId="{FD6623B8-7C25-4483-A705-F39BFEBDC8FB}" srcOrd="1" destOrd="0" presId="urn:microsoft.com/office/officeart/2005/8/layout/orgChart1"/>
    <dgm:cxn modelId="{F29EDC05-B072-4AA3-9CDD-E0EF6F0D2415}" type="presParOf" srcId="{FD6623B8-7C25-4483-A705-F39BFEBDC8FB}" destId="{6CA9766D-EBC3-4EB3-AC96-026B6ABAA663}" srcOrd="0" destOrd="0" presId="urn:microsoft.com/office/officeart/2005/8/layout/orgChart1"/>
    <dgm:cxn modelId="{43C82B64-88B4-413B-A7FA-DDFF400E6F83}" type="presParOf" srcId="{FD6623B8-7C25-4483-A705-F39BFEBDC8FB}" destId="{76DCEA98-F4E0-4358-A744-7B56777D5621}" srcOrd="1" destOrd="0" presId="urn:microsoft.com/office/officeart/2005/8/layout/orgChart1"/>
    <dgm:cxn modelId="{036E333D-84AD-489E-95D4-AD7CCA33D455}" type="presParOf" srcId="{76DCEA98-F4E0-4358-A744-7B56777D5621}" destId="{E33ABB68-E595-40C2-85AB-BD6E9A696D95}" srcOrd="0" destOrd="0" presId="urn:microsoft.com/office/officeart/2005/8/layout/orgChart1"/>
    <dgm:cxn modelId="{DE77FD7B-28EC-4A0F-B27C-027BEE5BBC38}" type="presParOf" srcId="{E33ABB68-E595-40C2-85AB-BD6E9A696D95}" destId="{460758C0-1953-4AB4-8E98-84FC9F5E3C92}" srcOrd="0" destOrd="0" presId="urn:microsoft.com/office/officeart/2005/8/layout/orgChart1"/>
    <dgm:cxn modelId="{F95ABD77-37CE-4610-9093-101BC5EBBFE3}" type="presParOf" srcId="{E33ABB68-E595-40C2-85AB-BD6E9A696D95}" destId="{24180B05-2567-4C82-83BF-A39A5F9C66DF}" srcOrd="1" destOrd="0" presId="urn:microsoft.com/office/officeart/2005/8/layout/orgChart1"/>
    <dgm:cxn modelId="{F60BC73E-91FF-4723-BBAF-3B072C726DE4}" type="presParOf" srcId="{76DCEA98-F4E0-4358-A744-7B56777D5621}" destId="{F328EE95-ACA5-4530-9FA1-63A73414C5B5}" srcOrd="1" destOrd="0" presId="urn:microsoft.com/office/officeart/2005/8/layout/orgChart1"/>
    <dgm:cxn modelId="{20A35909-C892-4176-B7DE-1FD1D263722A}" type="presParOf" srcId="{76DCEA98-F4E0-4358-A744-7B56777D5621}" destId="{3E03321E-0845-4A84-B70F-69BDFC6E525D}" srcOrd="2" destOrd="0" presId="urn:microsoft.com/office/officeart/2005/8/layout/orgChart1"/>
    <dgm:cxn modelId="{6242E195-EE3A-4ECC-92AB-942D59B411B3}" type="presParOf" srcId="{FD6623B8-7C25-4483-A705-F39BFEBDC8FB}" destId="{C57C4DC5-0623-46BF-8345-DF6B31450C17}" srcOrd="2" destOrd="0" presId="urn:microsoft.com/office/officeart/2005/8/layout/orgChart1"/>
    <dgm:cxn modelId="{A29A0E7A-8C6E-406A-8BEF-DB57A14A56A0}" type="presParOf" srcId="{FD6623B8-7C25-4483-A705-F39BFEBDC8FB}" destId="{CAB1CFB4-ECD0-40B8-BE6D-98599D9EBF07}" srcOrd="3" destOrd="0" presId="urn:microsoft.com/office/officeart/2005/8/layout/orgChart1"/>
    <dgm:cxn modelId="{7A4B554F-5CFC-4777-AAE0-DCA38160CBC5}" type="presParOf" srcId="{CAB1CFB4-ECD0-40B8-BE6D-98599D9EBF07}" destId="{0EE6AAE7-AC9D-481D-B8AD-E7D848FE32E2}" srcOrd="0" destOrd="0" presId="urn:microsoft.com/office/officeart/2005/8/layout/orgChart1"/>
    <dgm:cxn modelId="{8C7D0F40-1576-4913-BB80-50FB8B343B28}" type="presParOf" srcId="{0EE6AAE7-AC9D-481D-B8AD-E7D848FE32E2}" destId="{072597E0-DB4B-409A-AEC3-F66F68A6E35D}" srcOrd="0" destOrd="0" presId="urn:microsoft.com/office/officeart/2005/8/layout/orgChart1"/>
    <dgm:cxn modelId="{C361B408-7043-4447-AC7D-055560F94F7A}" type="presParOf" srcId="{0EE6AAE7-AC9D-481D-B8AD-E7D848FE32E2}" destId="{6C8E40C2-5BBE-454E-BC17-9BC46889E946}" srcOrd="1" destOrd="0" presId="urn:microsoft.com/office/officeart/2005/8/layout/orgChart1"/>
    <dgm:cxn modelId="{149CAEA7-F2A9-44F8-9634-CAFD28118AEF}" type="presParOf" srcId="{CAB1CFB4-ECD0-40B8-BE6D-98599D9EBF07}" destId="{27E66119-DE04-43B6-9894-0A0A14405F69}" srcOrd="1" destOrd="0" presId="urn:microsoft.com/office/officeart/2005/8/layout/orgChart1"/>
    <dgm:cxn modelId="{E1828576-C9E9-4D27-8A87-683449983665}" type="presParOf" srcId="{27E66119-DE04-43B6-9894-0A0A14405F69}" destId="{553F71ED-E58C-463D-86F1-644F11406323}" srcOrd="0" destOrd="0" presId="urn:microsoft.com/office/officeart/2005/8/layout/orgChart1"/>
    <dgm:cxn modelId="{29DB8FC0-A222-404D-8C6D-88718468DFD4}" type="presParOf" srcId="{27E66119-DE04-43B6-9894-0A0A14405F69}" destId="{B8C3CECF-3324-4FBA-A239-BC118AD601CA}" srcOrd="1" destOrd="0" presId="urn:microsoft.com/office/officeart/2005/8/layout/orgChart1"/>
    <dgm:cxn modelId="{A71898F4-D17B-464B-A900-610BB59401F3}" type="presParOf" srcId="{B8C3CECF-3324-4FBA-A239-BC118AD601CA}" destId="{21788BE8-8C07-4CCB-8957-45E6B900C17B}" srcOrd="0" destOrd="0" presId="urn:microsoft.com/office/officeart/2005/8/layout/orgChart1"/>
    <dgm:cxn modelId="{B5D964EE-6D34-4B23-A519-87E5E6AC2208}" type="presParOf" srcId="{21788BE8-8C07-4CCB-8957-45E6B900C17B}" destId="{81AF600A-DB50-434F-AC8E-B9BA2A29F277}" srcOrd="0" destOrd="0" presId="urn:microsoft.com/office/officeart/2005/8/layout/orgChart1"/>
    <dgm:cxn modelId="{8B1385C7-4CC5-4596-AD9C-B4E645A209D7}" type="presParOf" srcId="{21788BE8-8C07-4CCB-8957-45E6B900C17B}" destId="{4003EBD0-7560-4F64-A1DB-2F20C5B0FA6E}" srcOrd="1" destOrd="0" presId="urn:microsoft.com/office/officeart/2005/8/layout/orgChart1"/>
    <dgm:cxn modelId="{FC0C174B-224D-49A7-A96D-178A23F9DABC}" type="presParOf" srcId="{B8C3CECF-3324-4FBA-A239-BC118AD601CA}" destId="{A59C83F2-6373-4A91-BDEA-8EE9F17A7128}" srcOrd="1" destOrd="0" presId="urn:microsoft.com/office/officeart/2005/8/layout/orgChart1"/>
    <dgm:cxn modelId="{EB383C96-1247-42AC-A145-30AA19DC6DBC}" type="presParOf" srcId="{B8C3CECF-3324-4FBA-A239-BC118AD601CA}" destId="{F126D2D3-BFDB-4D81-BC32-16E97EF4DAFA}" srcOrd="2" destOrd="0" presId="urn:microsoft.com/office/officeart/2005/8/layout/orgChart1"/>
    <dgm:cxn modelId="{82CABAFD-6F41-4C66-8945-1810132C8113}" type="presParOf" srcId="{27E66119-DE04-43B6-9894-0A0A14405F69}" destId="{9916260B-9757-4ED4-AE41-2437D75A7473}" srcOrd="2" destOrd="0" presId="urn:microsoft.com/office/officeart/2005/8/layout/orgChart1"/>
    <dgm:cxn modelId="{D5FD1652-4A8D-445F-86EB-CCDB91D7AC58}" type="presParOf" srcId="{27E66119-DE04-43B6-9894-0A0A14405F69}" destId="{CC50CD13-431D-4705-A5E6-DE5D6FAE4ACD}" srcOrd="3" destOrd="0" presId="urn:microsoft.com/office/officeart/2005/8/layout/orgChart1"/>
    <dgm:cxn modelId="{37D286F6-ACB7-4297-A0D3-1D2AB483D539}" type="presParOf" srcId="{CC50CD13-431D-4705-A5E6-DE5D6FAE4ACD}" destId="{74AA7D58-96A4-4691-8391-637D7FEC8428}" srcOrd="0" destOrd="0" presId="urn:microsoft.com/office/officeart/2005/8/layout/orgChart1"/>
    <dgm:cxn modelId="{A2864308-0A2F-47C4-B3CB-05618F056572}" type="presParOf" srcId="{74AA7D58-96A4-4691-8391-637D7FEC8428}" destId="{14B4FC91-7D1C-47DE-82A2-A483AACDA8F3}" srcOrd="0" destOrd="0" presId="urn:microsoft.com/office/officeart/2005/8/layout/orgChart1"/>
    <dgm:cxn modelId="{3071BBB6-1B30-4853-90C4-09B10A31C791}" type="presParOf" srcId="{74AA7D58-96A4-4691-8391-637D7FEC8428}" destId="{7D4C95EB-7EDF-41C9-9D86-23966BCC9FFC}" srcOrd="1" destOrd="0" presId="urn:microsoft.com/office/officeart/2005/8/layout/orgChart1"/>
    <dgm:cxn modelId="{8A11554C-9D8C-4CDE-91FD-2C6DD824B955}" type="presParOf" srcId="{CC50CD13-431D-4705-A5E6-DE5D6FAE4ACD}" destId="{6B90C3EC-D8FA-4208-BEAF-C8E1D57306FA}" srcOrd="1" destOrd="0" presId="urn:microsoft.com/office/officeart/2005/8/layout/orgChart1"/>
    <dgm:cxn modelId="{C6D9982D-DBCD-4025-97A4-DCE391240A03}" type="presParOf" srcId="{CC50CD13-431D-4705-A5E6-DE5D6FAE4ACD}" destId="{F3FFA661-95B5-4446-A832-B34037D7EDA9}" srcOrd="2" destOrd="0" presId="urn:microsoft.com/office/officeart/2005/8/layout/orgChart1"/>
    <dgm:cxn modelId="{62D557FA-CF38-481E-AE79-B6B48F4995BC}" type="presParOf" srcId="{27E66119-DE04-43B6-9894-0A0A14405F69}" destId="{6C822039-756B-4562-866F-356EBC489F79}" srcOrd="4" destOrd="0" presId="urn:microsoft.com/office/officeart/2005/8/layout/orgChart1"/>
    <dgm:cxn modelId="{A2B12EBF-9E81-4EB9-9971-357576423283}" type="presParOf" srcId="{27E66119-DE04-43B6-9894-0A0A14405F69}" destId="{E3ECD1B8-36BD-4FEB-9114-4DDC2FE6EA8D}" srcOrd="5" destOrd="0" presId="urn:microsoft.com/office/officeart/2005/8/layout/orgChart1"/>
    <dgm:cxn modelId="{53EB9737-F288-4DEE-B94D-CDA24AED284F}" type="presParOf" srcId="{E3ECD1B8-36BD-4FEB-9114-4DDC2FE6EA8D}" destId="{F3B25429-333C-4CCB-AF26-7726D18558C9}" srcOrd="0" destOrd="0" presId="urn:microsoft.com/office/officeart/2005/8/layout/orgChart1"/>
    <dgm:cxn modelId="{DCBB14ED-F51A-485B-9B8F-3DCB6AA5A36F}" type="presParOf" srcId="{F3B25429-333C-4CCB-AF26-7726D18558C9}" destId="{8A9DB47A-4145-4755-8472-C79520405B91}" srcOrd="0" destOrd="0" presId="urn:microsoft.com/office/officeart/2005/8/layout/orgChart1"/>
    <dgm:cxn modelId="{7C9ED78B-A219-478E-8C83-25061CFF8890}" type="presParOf" srcId="{F3B25429-333C-4CCB-AF26-7726D18558C9}" destId="{75055A1A-A027-4B4A-87E3-6EEB18538470}" srcOrd="1" destOrd="0" presId="urn:microsoft.com/office/officeart/2005/8/layout/orgChart1"/>
    <dgm:cxn modelId="{4A7992B9-0878-4455-AEC9-56EAD3A63D0A}" type="presParOf" srcId="{E3ECD1B8-36BD-4FEB-9114-4DDC2FE6EA8D}" destId="{B460E910-D467-4E6E-8712-019AD25C088C}" srcOrd="1" destOrd="0" presId="urn:microsoft.com/office/officeart/2005/8/layout/orgChart1"/>
    <dgm:cxn modelId="{DA308F40-8AD1-4FF0-87F7-AFA809197E67}" type="presParOf" srcId="{B460E910-D467-4E6E-8712-019AD25C088C}" destId="{7BCCB33C-16B9-419F-94A8-9F9787EAAABA}" srcOrd="0" destOrd="0" presId="urn:microsoft.com/office/officeart/2005/8/layout/orgChart1"/>
    <dgm:cxn modelId="{65A79411-CC86-42F9-A72B-A99C3E47EF76}" type="presParOf" srcId="{B460E910-D467-4E6E-8712-019AD25C088C}" destId="{F1DA3E39-5180-4B41-AE6C-48A9D1477875}" srcOrd="1" destOrd="0" presId="urn:microsoft.com/office/officeart/2005/8/layout/orgChart1"/>
    <dgm:cxn modelId="{BBD85A4E-8F7A-4586-9BAF-571813A3E75F}" type="presParOf" srcId="{F1DA3E39-5180-4B41-AE6C-48A9D1477875}" destId="{B5AAE1BF-371F-475B-BF22-6615AD7200D2}" srcOrd="0" destOrd="0" presId="urn:microsoft.com/office/officeart/2005/8/layout/orgChart1"/>
    <dgm:cxn modelId="{ABA37352-80CA-4A06-9E2B-30115F6952ED}" type="presParOf" srcId="{B5AAE1BF-371F-475B-BF22-6615AD7200D2}" destId="{175C610A-9776-4A54-B86B-48396DC26E15}" srcOrd="0" destOrd="0" presId="urn:microsoft.com/office/officeart/2005/8/layout/orgChart1"/>
    <dgm:cxn modelId="{8C5EF5E9-7F26-4780-9464-9D05615EA8CB}" type="presParOf" srcId="{B5AAE1BF-371F-475B-BF22-6615AD7200D2}" destId="{F3461410-D8F8-4022-8D3D-3AC27897F2AF}" srcOrd="1" destOrd="0" presId="urn:microsoft.com/office/officeart/2005/8/layout/orgChart1"/>
    <dgm:cxn modelId="{1B722D8C-7C28-4799-B0BA-C94B03633A55}" type="presParOf" srcId="{F1DA3E39-5180-4B41-AE6C-48A9D1477875}" destId="{E0EF395A-056A-46DC-A7E5-E53B525BB8E0}" srcOrd="1" destOrd="0" presId="urn:microsoft.com/office/officeart/2005/8/layout/orgChart1"/>
    <dgm:cxn modelId="{E089772A-518F-45F7-AA86-52A0BBC8A1F9}" type="presParOf" srcId="{F1DA3E39-5180-4B41-AE6C-48A9D1477875}" destId="{FB9587BC-C833-489B-A601-F38CAAF5AB57}" srcOrd="2" destOrd="0" presId="urn:microsoft.com/office/officeart/2005/8/layout/orgChart1"/>
    <dgm:cxn modelId="{D7C9D6C2-0E9B-4A98-8C5F-46738BE20F0E}" type="presParOf" srcId="{B460E910-D467-4E6E-8712-019AD25C088C}" destId="{3E5D4D9C-C916-42E1-BD95-6B0B320E4F65}" srcOrd="2" destOrd="0" presId="urn:microsoft.com/office/officeart/2005/8/layout/orgChart1"/>
    <dgm:cxn modelId="{EC356811-9377-4F91-A059-A43AF4AE164E}" type="presParOf" srcId="{B460E910-D467-4E6E-8712-019AD25C088C}" destId="{16B7C70D-52CB-40E1-B415-F1A4450A91B4}" srcOrd="3" destOrd="0" presId="urn:microsoft.com/office/officeart/2005/8/layout/orgChart1"/>
    <dgm:cxn modelId="{048B9004-CBB5-4AA2-BC84-27EB52D02707}" type="presParOf" srcId="{16B7C70D-52CB-40E1-B415-F1A4450A91B4}" destId="{CB5F8779-EB6F-41E5-8454-CDCBB20E4337}" srcOrd="0" destOrd="0" presId="urn:microsoft.com/office/officeart/2005/8/layout/orgChart1"/>
    <dgm:cxn modelId="{6C3CE30C-C3FB-4158-9E01-BE88611D3D98}" type="presParOf" srcId="{CB5F8779-EB6F-41E5-8454-CDCBB20E4337}" destId="{C50D6464-9FC9-4900-8CDE-BA7AAEB25A1E}" srcOrd="0" destOrd="0" presId="urn:microsoft.com/office/officeart/2005/8/layout/orgChart1"/>
    <dgm:cxn modelId="{D3B544A2-F5BD-471C-917B-6AF895FCD341}" type="presParOf" srcId="{CB5F8779-EB6F-41E5-8454-CDCBB20E4337}" destId="{BF4D8CCA-9C58-4749-9DA5-DDB458DCAC80}" srcOrd="1" destOrd="0" presId="urn:microsoft.com/office/officeart/2005/8/layout/orgChart1"/>
    <dgm:cxn modelId="{B4C52723-03AE-41BC-BAE4-0AF3B97F0CB6}" type="presParOf" srcId="{16B7C70D-52CB-40E1-B415-F1A4450A91B4}" destId="{1A44B756-3542-433E-962D-4995DD477D04}" srcOrd="1" destOrd="0" presId="urn:microsoft.com/office/officeart/2005/8/layout/orgChart1"/>
    <dgm:cxn modelId="{3C5306C2-4803-4BF3-8412-1EED89DFA11B}" type="presParOf" srcId="{16B7C70D-52CB-40E1-B415-F1A4450A91B4}" destId="{A932B1FC-DA89-4649-BAEC-76DE6DE05325}" srcOrd="2" destOrd="0" presId="urn:microsoft.com/office/officeart/2005/8/layout/orgChart1"/>
    <dgm:cxn modelId="{E9DF1848-7B36-4BF9-B6F3-ACE90F247BCA}" type="presParOf" srcId="{B460E910-D467-4E6E-8712-019AD25C088C}" destId="{DC8FE91E-9A8B-4367-BF31-78940BBF2029}" srcOrd="4" destOrd="0" presId="urn:microsoft.com/office/officeart/2005/8/layout/orgChart1"/>
    <dgm:cxn modelId="{658F96DD-BB9D-4F15-B015-D814F4F199ED}" type="presParOf" srcId="{B460E910-D467-4E6E-8712-019AD25C088C}" destId="{1A8F3596-4140-4952-A7F3-A6D888A76FF5}" srcOrd="5" destOrd="0" presId="urn:microsoft.com/office/officeart/2005/8/layout/orgChart1"/>
    <dgm:cxn modelId="{DA85FA4C-08AA-4DF3-BF5E-B3A87DD5E0C9}" type="presParOf" srcId="{1A8F3596-4140-4952-A7F3-A6D888A76FF5}" destId="{115861E0-E58E-4E75-933D-5D15FBF0885F}" srcOrd="0" destOrd="0" presId="urn:microsoft.com/office/officeart/2005/8/layout/orgChart1"/>
    <dgm:cxn modelId="{5FFDDCC9-93D0-43BF-8FD6-A3FA7D482229}" type="presParOf" srcId="{115861E0-E58E-4E75-933D-5D15FBF0885F}" destId="{6ACD8558-5BED-434B-9893-2EE1460D7257}" srcOrd="0" destOrd="0" presId="urn:microsoft.com/office/officeart/2005/8/layout/orgChart1"/>
    <dgm:cxn modelId="{A5844676-D052-4637-931F-A0337A9DD494}" type="presParOf" srcId="{115861E0-E58E-4E75-933D-5D15FBF0885F}" destId="{191C6A6A-A2A7-4BC4-8E49-043DDCC42B53}" srcOrd="1" destOrd="0" presId="urn:microsoft.com/office/officeart/2005/8/layout/orgChart1"/>
    <dgm:cxn modelId="{EBDCA374-D7E5-4C04-B044-B057793ADD9E}" type="presParOf" srcId="{1A8F3596-4140-4952-A7F3-A6D888A76FF5}" destId="{DFE87B0A-5311-4B87-86D6-FC40C80BF5E4}" srcOrd="1" destOrd="0" presId="urn:microsoft.com/office/officeart/2005/8/layout/orgChart1"/>
    <dgm:cxn modelId="{92F6BF64-D89F-4FFE-A8D7-6646A3F87634}" type="presParOf" srcId="{1A8F3596-4140-4952-A7F3-A6D888A76FF5}" destId="{E32FF1AE-EE03-4629-A8F5-986242B5EDEC}" srcOrd="2" destOrd="0" presId="urn:microsoft.com/office/officeart/2005/8/layout/orgChart1"/>
    <dgm:cxn modelId="{1B6485D2-DE1A-47C4-9121-64F2791FB653}" type="presParOf" srcId="{E3ECD1B8-36BD-4FEB-9114-4DDC2FE6EA8D}" destId="{7B04B3C7-0EFE-4EC5-9FF1-1DF1FAA84B08}" srcOrd="2" destOrd="0" presId="urn:microsoft.com/office/officeart/2005/8/layout/orgChart1"/>
    <dgm:cxn modelId="{721BF748-E64D-4476-BA3B-A80679EB2325}" type="presParOf" srcId="{CAB1CFB4-ECD0-40B8-BE6D-98599D9EBF07}" destId="{A7B5CD67-E18B-4AC6-AF2A-1772D0FDEA86}" srcOrd="2" destOrd="0" presId="urn:microsoft.com/office/officeart/2005/8/layout/orgChart1"/>
    <dgm:cxn modelId="{32B49C53-8331-4004-931C-A87E2AEFD6FC}" type="presParOf" srcId="{FD6623B8-7C25-4483-A705-F39BFEBDC8FB}" destId="{7443E4E2-F161-4D53-9951-17B30B2B6D41}" srcOrd="4" destOrd="0" presId="urn:microsoft.com/office/officeart/2005/8/layout/orgChart1"/>
    <dgm:cxn modelId="{076CE262-4626-486A-ABC1-3A92A9C3242C}" type="presParOf" srcId="{FD6623B8-7C25-4483-A705-F39BFEBDC8FB}" destId="{D9736071-BBAE-4E1D-AE2D-935E7AAE05B5}" srcOrd="5" destOrd="0" presId="urn:microsoft.com/office/officeart/2005/8/layout/orgChart1"/>
    <dgm:cxn modelId="{8A6657E4-3627-479C-81FC-9203E35801C9}" type="presParOf" srcId="{D9736071-BBAE-4E1D-AE2D-935E7AAE05B5}" destId="{841BBB4B-36B4-4C3E-B1DC-911A0BE768E0}" srcOrd="0" destOrd="0" presId="urn:microsoft.com/office/officeart/2005/8/layout/orgChart1"/>
    <dgm:cxn modelId="{2A31BA1A-28FB-4C75-A1DD-8E9A6194B5AB}" type="presParOf" srcId="{841BBB4B-36B4-4C3E-B1DC-911A0BE768E0}" destId="{E63C7D8A-9F0C-4AAD-95B5-D3F128E5EE83}" srcOrd="0" destOrd="0" presId="urn:microsoft.com/office/officeart/2005/8/layout/orgChart1"/>
    <dgm:cxn modelId="{30FAFDB0-DDEF-4BD1-8592-98F9F5355F54}" type="presParOf" srcId="{841BBB4B-36B4-4C3E-B1DC-911A0BE768E0}" destId="{B4CC9123-D208-4097-A8BB-E2E4AF0EE274}" srcOrd="1" destOrd="0" presId="urn:microsoft.com/office/officeart/2005/8/layout/orgChart1"/>
    <dgm:cxn modelId="{8A72B225-2769-45E6-A660-52AF0DB535D7}" type="presParOf" srcId="{D9736071-BBAE-4E1D-AE2D-935E7AAE05B5}" destId="{377787F3-C51F-4E5F-A728-9AFE9A3CE087}" srcOrd="1" destOrd="0" presId="urn:microsoft.com/office/officeart/2005/8/layout/orgChart1"/>
    <dgm:cxn modelId="{1BDC498A-AF19-4418-B40A-E1FADD99FD4C}" type="presParOf" srcId="{377787F3-C51F-4E5F-A728-9AFE9A3CE087}" destId="{174EF249-69D4-48F9-9267-4636DEB7CC2B}" srcOrd="0" destOrd="0" presId="urn:microsoft.com/office/officeart/2005/8/layout/orgChart1"/>
    <dgm:cxn modelId="{50D9B142-06A2-4E02-BECD-D85E6CABB765}" type="presParOf" srcId="{377787F3-C51F-4E5F-A728-9AFE9A3CE087}" destId="{D76FCD01-FD29-4B24-BC02-BD2560DB9A9B}" srcOrd="1" destOrd="0" presId="urn:microsoft.com/office/officeart/2005/8/layout/orgChart1"/>
    <dgm:cxn modelId="{CD738340-DDBE-431F-8C31-F5F3132215A4}" type="presParOf" srcId="{D76FCD01-FD29-4B24-BC02-BD2560DB9A9B}" destId="{FE3B666C-8A1B-49CA-BBD5-FE67B39D3C7E}" srcOrd="0" destOrd="0" presId="urn:microsoft.com/office/officeart/2005/8/layout/orgChart1"/>
    <dgm:cxn modelId="{6007AE3A-150F-4866-9619-EBB60705B41C}" type="presParOf" srcId="{FE3B666C-8A1B-49CA-BBD5-FE67B39D3C7E}" destId="{8936F082-47CD-49BF-A066-E8DEC3BD596B}" srcOrd="0" destOrd="0" presId="urn:microsoft.com/office/officeart/2005/8/layout/orgChart1"/>
    <dgm:cxn modelId="{99B9A627-89EC-45AB-BEDC-6090C2E4FBFA}" type="presParOf" srcId="{FE3B666C-8A1B-49CA-BBD5-FE67B39D3C7E}" destId="{BB2E0001-541C-4C7A-9541-B54AE5EE1812}" srcOrd="1" destOrd="0" presId="urn:microsoft.com/office/officeart/2005/8/layout/orgChart1"/>
    <dgm:cxn modelId="{7EF853DC-882A-4116-AE9A-DC6A810C89F1}" type="presParOf" srcId="{D76FCD01-FD29-4B24-BC02-BD2560DB9A9B}" destId="{7E1ABF88-5AF0-4F13-92E4-4804B861D5E4}" srcOrd="1" destOrd="0" presId="urn:microsoft.com/office/officeart/2005/8/layout/orgChart1"/>
    <dgm:cxn modelId="{AF607C65-32B4-4AD7-B6BB-57A27D273048}" type="presParOf" srcId="{D76FCD01-FD29-4B24-BC02-BD2560DB9A9B}" destId="{4171FBCC-5DF3-4228-9A2A-102AE8BAAD6D}" srcOrd="2" destOrd="0" presId="urn:microsoft.com/office/officeart/2005/8/layout/orgChart1"/>
    <dgm:cxn modelId="{0032E854-C21D-4EB8-9854-8F87D86CB91E}" type="presParOf" srcId="{377787F3-C51F-4E5F-A728-9AFE9A3CE087}" destId="{066950C8-C0FA-484E-A2EA-C009110412DE}" srcOrd="2" destOrd="0" presId="urn:microsoft.com/office/officeart/2005/8/layout/orgChart1"/>
    <dgm:cxn modelId="{2DE53A55-1BFC-44FA-9618-349040CAF893}" type="presParOf" srcId="{377787F3-C51F-4E5F-A728-9AFE9A3CE087}" destId="{9569260F-61F0-4DF6-BF20-453C7568D19F}" srcOrd="3" destOrd="0" presId="urn:microsoft.com/office/officeart/2005/8/layout/orgChart1"/>
    <dgm:cxn modelId="{48AF22D8-C766-49D2-A966-4AFE4A7CF15C}" type="presParOf" srcId="{9569260F-61F0-4DF6-BF20-453C7568D19F}" destId="{B965909A-673F-405F-A4CA-748FB9378681}" srcOrd="0" destOrd="0" presId="urn:microsoft.com/office/officeart/2005/8/layout/orgChart1"/>
    <dgm:cxn modelId="{64FCB3D2-5619-4D77-BC96-836CB6EF0E81}" type="presParOf" srcId="{B965909A-673F-405F-A4CA-748FB9378681}" destId="{D3EE4095-3FAB-4822-B3C0-8BE7E5E9C51E}" srcOrd="0" destOrd="0" presId="urn:microsoft.com/office/officeart/2005/8/layout/orgChart1"/>
    <dgm:cxn modelId="{DB421DF1-D79D-4C9E-8C5F-3CF946081CD3}" type="presParOf" srcId="{B965909A-673F-405F-A4CA-748FB9378681}" destId="{47EB69AE-983D-478A-8C94-27E1C7C41835}" srcOrd="1" destOrd="0" presId="urn:microsoft.com/office/officeart/2005/8/layout/orgChart1"/>
    <dgm:cxn modelId="{624D4282-037E-4684-9694-897ED40E7877}" type="presParOf" srcId="{9569260F-61F0-4DF6-BF20-453C7568D19F}" destId="{8CF6FD0F-437F-44DC-8DAA-BD5D07865471}" srcOrd="1" destOrd="0" presId="urn:microsoft.com/office/officeart/2005/8/layout/orgChart1"/>
    <dgm:cxn modelId="{0257D9F6-CC23-4580-B544-9491E8E7FCF5}" type="presParOf" srcId="{9569260F-61F0-4DF6-BF20-453C7568D19F}" destId="{E7E34DD4-DFF9-4DA1-BB94-DFD6AC476AFD}" srcOrd="2" destOrd="0" presId="urn:microsoft.com/office/officeart/2005/8/layout/orgChart1"/>
    <dgm:cxn modelId="{0EC7476D-7C01-493D-B050-28EAF8CE3BD3}" type="presParOf" srcId="{D9736071-BBAE-4E1D-AE2D-935E7AAE05B5}" destId="{23D5C32F-D5D4-4F66-80E7-D4B907E1CE61}" srcOrd="2" destOrd="0" presId="urn:microsoft.com/office/officeart/2005/8/layout/orgChart1"/>
    <dgm:cxn modelId="{70408764-4A0B-4FAE-A5EA-5568BF380288}" type="presParOf" srcId="{93823294-7F5F-4187-96CA-800E24B79D4E}" destId="{C9E8360B-EF1F-4A86-9F76-28E81825DB1A}" srcOrd="2" destOrd="0" presId="urn:microsoft.com/office/officeart/2005/8/layout/orgChart1"/>
    <dgm:cxn modelId="{A973EE98-0FEC-46E5-BB97-A4457209A8EF}" type="presParOf" srcId="{4A83EC50-54AC-47DB-99FF-FF8A21590F45}" destId="{9ABB3298-FB18-4363-9A56-08657AF4D665}" srcOrd="2" destOrd="0" presId="urn:microsoft.com/office/officeart/2005/8/layout/orgChart1"/>
    <dgm:cxn modelId="{4F7BBD02-C823-46EF-BBBA-E61D60F8D90B}" type="presParOf" srcId="{4A83EC50-54AC-47DB-99FF-FF8A21590F45}" destId="{B5689FCB-AFEB-4155-B3C6-840EFE3F1AD4}" srcOrd="3" destOrd="0" presId="urn:microsoft.com/office/officeart/2005/8/layout/orgChart1"/>
    <dgm:cxn modelId="{84DD6D6D-48B0-40F2-B317-F71258E422E7}" type="presParOf" srcId="{B5689FCB-AFEB-4155-B3C6-840EFE3F1AD4}" destId="{80D62F5C-9034-4F66-AE68-9D467CB6B0F7}" srcOrd="0" destOrd="0" presId="urn:microsoft.com/office/officeart/2005/8/layout/orgChart1"/>
    <dgm:cxn modelId="{B59C3288-A970-40B5-9E8B-2B671A54A489}" type="presParOf" srcId="{80D62F5C-9034-4F66-AE68-9D467CB6B0F7}" destId="{48FC6E9B-3D3E-4B1F-829A-AB4935F75F3B}" srcOrd="0" destOrd="0" presId="urn:microsoft.com/office/officeart/2005/8/layout/orgChart1"/>
    <dgm:cxn modelId="{4E7CEF6E-410A-4C23-BD19-F13517FDA8E3}" type="presParOf" srcId="{80D62F5C-9034-4F66-AE68-9D467CB6B0F7}" destId="{FABE7108-C503-4ACC-8EF6-6802D9894509}" srcOrd="1" destOrd="0" presId="urn:microsoft.com/office/officeart/2005/8/layout/orgChart1"/>
    <dgm:cxn modelId="{BC86F46A-DF8B-4A8C-9E98-13523F0FEC2B}" type="presParOf" srcId="{B5689FCB-AFEB-4155-B3C6-840EFE3F1AD4}" destId="{83A9D8B1-DD59-4C77-A84E-3FB7ED33090C}" srcOrd="1" destOrd="0" presId="urn:microsoft.com/office/officeart/2005/8/layout/orgChart1"/>
    <dgm:cxn modelId="{5A732ED5-BAF2-48CF-AC3B-216681E6A3CF}" type="presParOf" srcId="{83A9D8B1-DD59-4C77-A84E-3FB7ED33090C}" destId="{071290EA-67CB-4B65-ADD4-1FB1CCD96303}" srcOrd="0" destOrd="0" presId="urn:microsoft.com/office/officeart/2005/8/layout/orgChart1"/>
    <dgm:cxn modelId="{5F761332-0C46-4E56-A243-0DDD94B5561F}" type="presParOf" srcId="{83A9D8B1-DD59-4C77-A84E-3FB7ED33090C}" destId="{E004E630-B329-4534-A3E2-B2151D014BFB}" srcOrd="1" destOrd="0" presId="urn:microsoft.com/office/officeart/2005/8/layout/orgChart1"/>
    <dgm:cxn modelId="{18F1B8E2-9B12-44A9-AF2B-A85022FF8325}" type="presParOf" srcId="{E004E630-B329-4534-A3E2-B2151D014BFB}" destId="{078001BA-B77A-4C19-ACE4-77D4599F4391}" srcOrd="0" destOrd="0" presId="urn:microsoft.com/office/officeart/2005/8/layout/orgChart1"/>
    <dgm:cxn modelId="{55EB0A58-63AC-436D-AF2F-76836B743783}" type="presParOf" srcId="{078001BA-B77A-4C19-ACE4-77D4599F4391}" destId="{C0F91AFF-8400-4E34-A425-C247CF96D585}" srcOrd="0" destOrd="0" presId="urn:microsoft.com/office/officeart/2005/8/layout/orgChart1"/>
    <dgm:cxn modelId="{ED15EB6D-C6CD-43FC-94EF-522DDA832492}" type="presParOf" srcId="{078001BA-B77A-4C19-ACE4-77D4599F4391}" destId="{B3F3798C-E569-44A4-A285-5DC6C33B1468}" srcOrd="1" destOrd="0" presId="urn:microsoft.com/office/officeart/2005/8/layout/orgChart1"/>
    <dgm:cxn modelId="{C2FC989D-CBC2-4AE6-B935-B02E306628BE}" type="presParOf" srcId="{E004E630-B329-4534-A3E2-B2151D014BFB}" destId="{7ADFB865-9A69-43B2-BDEE-7AFEC10A04F5}" srcOrd="1" destOrd="0" presId="urn:microsoft.com/office/officeart/2005/8/layout/orgChart1"/>
    <dgm:cxn modelId="{C0D68FE5-D434-493F-9E8A-2023DEA98601}" type="presParOf" srcId="{7ADFB865-9A69-43B2-BDEE-7AFEC10A04F5}" destId="{060A7656-3D78-44BA-94F6-EA4790DC331B}" srcOrd="0" destOrd="0" presId="urn:microsoft.com/office/officeart/2005/8/layout/orgChart1"/>
    <dgm:cxn modelId="{3DD1E069-D650-4EF6-8182-DF7A350F2222}" type="presParOf" srcId="{7ADFB865-9A69-43B2-BDEE-7AFEC10A04F5}" destId="{8F0237EE-2AA8-4D3B-9369-312E18A083CF}" srcOrd="1" destOrd="0" presId="urn:microsoft.com/office/officeart/2005/8/layout/orgChart1"/>
    <dgm:cxn modelId="{2FFC30E3-5F21-42DB-8562-117263A75F84}" type="presParOf" srcId="{8F0237EE-2AA8-4D3B-9369-312E18A083CF}" destId="{6B9941C6-344A-47E6-B355-7DF6140A41BC}" srcOrd="0" destOrd="0" presId="urn:microsoft.com/office/officeart/2005/8/layout/orgChart1"/>
    <dgm:cxn modelId="{81812A77-69AC-46BB-908C-224BC7713CE8}" type="presParOf" srcId="{6B9941C6-344A-47E6-B355-7DF6140A41BC}" destId="{B09B0AC2-2659-4188-B3C7-C6D6C8005C6C}" srcOrd="0" destOrd="0" presId="urn:microsoft.com/office/officeart/2005/8/layout/orgChart1"/>
    <dgm:cxn modelId="{7964A5CF-A680-4584-BFBE-58F65737B028}" type="presParOf" srcId="{6B9941C6-344A-47E6-B355-7DF6140A41BC}" destId="{14EAB5CE-D052-421D-B799-761FA2C20EAB}" srcOrd="1" destOrd="0" presId="urn:microsoft.com/office/officeart/2005/8/layout/orgChart1"/>
    <dgm:cxn modelId="{7D3AF103-E05C-43AD-9DEE-FF1764C5678D}" type="presParOf" srcId="{8F0237EE-2AA8-4D3B-9369-312E18A083CF}" destId="{3F7B21AE-6CE4-41C1-BC34-BAA5330C153D}" srcOrd="1" destOrd="0" presId="urn:microsoft.com/office/officeart/2005/8/layout/orgChart1"/>
    <dgm:cxn modelId="{D699A904-2047-4AD3-88D0-69708B8F3C62}" type="presParOf" srcId="{8F0237EE-2AA8-4D3B-9369-312E18A083CF}" destId="{2EF557F2-D69B-4653-92E5-5B4C37A87635}" srcOrd="2" destOrd="0" presId="urn:microsoft.com/office/officeart/2005/8/layout/orgChart1"/>
    <dgm:cxn modelId="{16E81C29-50E8-4D52-B60C-024E9CBEFD20}" type="presParOf" srcId="{E004E630-B329-4534-A3E2-B2151D014BFB}" destId="{59D20D8A-D454-4173-8D47-2ECAF5361241}" srcOrd="2" destOrd="0" presId="urn:microsoft.com/office/officeart/2005/8/layout/orgChart1"/>
    <dgm:cxn modelId="{28770751-7F54-4722-AD92-9664B406A014}" type="presParOf" srcId="{83A9D8B1-DD59-4C77-A84E-3FB7ED33090C}" destId="{EE0C3B16-0A0A-41EA-9FCA-84D34C959955}" srcOrd="2" destOrd="0" presId="urn:microsoft.com/office/officeart/2005/8/layout/orgChart1"/>
    <dgm:cxn modelId="{7013FE17-7B71-44F2-BE2F-8CA191D43A13}" type="presParOf" srcId="{83A9D8B1-DD59-4C77-A84E-3FB7ED33090C}" destId="{C6E9E04D-339B-47D2-B772-9C5A3C102337}" srcOrd="3" destOrd="0" presId="urn:microsoft.com/office/officeart/2005/8/layout/orgChart1"/>
    <dgm:cxn modelId="{ED1C81CA-83FD-44CA-BDC4-8F518FDC8CA6}" type="presParOf" srcId="{C6E9E04D-339B-47D2-B772-9C5A3C102337}" destId="{3B28527B-F9FC-4C0C-8A47-9D8F1F2AABF0}" srcOrd="0" destOrd="0" presId="urn:microsoft.com/office/officeart/2005/8/layout/orgChart1"/>
    <dgm:cxn modelId="{6BF032DC-D507-42D0-930F-DBE8E07778B9}" type="presParOf" srcId="{3B28527B-F9FC-4C0C-8A47-9D8F1F2AABF0}" destId="{486BFFEE-5B5C-4D70-8186-9779DD63B0D7}" srcOrd="0" destOrd="0" presId="urn:microsoft.com/office/officeart/2005/8/layout/orgChart1"/>
    <dgm:cxn modelId="{1D6D42AF-0455-4055-A1DB-C74E7EFFBF1C}" type="presParOf" srcId="{3B28527B-F9FC-4C0C-8A47-9D8F1F2AABF0}" destId="{D407E997-C03E-492E-A910-2C733B6741B7}" srcOrd="1" destOrd="0" presId="urn:microsoft.com/office/officeart/2005/8/layout/orgChart1"/>
    <dgm:cxn modelId="{6A82E4ED-21F6-42C2-BE94-D06041E68993}" type="presParOf" srcId="{C6E9E04D-339B-47D2-B772-9C5A3C102337}" destId="{BF2748B1-DCBF-48D4-84A2-37471AAA5B92}" srcOrd="1" destOrd="0" presId="urn:microsoft.com/office/officeart/2005/8/layout/orgChart1"/>
    <dgm:cxn modelId="{A5475CBC-4342-4E48-A7C3-169E40129879}" type="presParOf" srcId="{BF2748B1-DCBF-48D4-84A2-37471AAA5B92}" destId="{2D67A3A9-6611-4F8D-BC5D-932220824FC5}" srcOrd="0" destOrd="0" presId="urn:microsoft.com/office/officeart/2005/8/layout/orgChart1"/>
    <dgm:cxn modelId="{8AFFAE1A-EBD8-4538-9BD2-7B9CACBBE825}" type="presParOf" srcId="{BF2748B1-DCBF-48D4-84A2-37471AAA5B92}" destId="{1C5263E1-F803-4085-94F0-DC5871B4A0A7}" srcOrd="1" destOrd="0" presId="urn:microsoft.com/office/officeart/2005/8/layout/orgChart1"/>
    <dgm:cxn modelId="{D7E11D35-A578-4CB1-BCD2-A0E6658576F1}" type="presParOf" srcId="{1C5263E1-F803-4085-94F0-DC5871B4A0A7}" destId="{2BED6B3E-74B6-4CA7-A8EA-A68721AE5F84}" srcOrd="0" destOrd="0" presId="urn:microsoft.com/office/officeart/2005/8/layout/orgChart1"/>
    <dgm:cxn modelId="{43422218-872D-450B-8D65-D05310F8BD81}" type="presParOf" srcId="{2BED6B3E-74B6-4CA7-A8EA-A68721AE5F84}" destId="{28A8638B-A7CB-4EE9-9D5A-97C92CC0BC16}" srcOrd="0" destOrd="0" presId="urn:microsoft.com/office/officeart/2005/8/layout/orgChart1"/>
    <dgm:cxn modelId="{BB0AD39D-E977-4F2D-98AD-34FED019B6B3}" type="presParOf" srcId="{2BED6B3E-74B6-4CA7-A8EA-A68721AE5F84}" destId="{3835733C-A078-46ED-99E8-D947C234C0C6}" srcOrd="1" destOrd="0" presId="urn:microsoft.com/office/officeart/2005/8/layout/orgChart1"/>
    <dgm:cxn modelId="{477143BF-5FCC-4F60-B792-1AD67B5502D4}" type="presParOf" srcId="{1C5263E1-F803-4085-94F0-DC5871B4A0A7}" destId="{23B9301A-A428-45C9-9D1F-94DA0A87D41B}" srcOrd="1" destOrd="0" presId="urn:microsoft.com/office/officeart/2005/8/layout/orgChart1"/>
    <dgm:cxn modelId="{6695AACD-CC82-4217-8F74-1B7C87F7D8E8}" type="presParOf" srcId="{1C5263E1-F803-4085-94F0-DC5871B4A0A7}" destId="{9A3CA1A3-A2C5-407C-A9F9-091B622CEBD9}" srcOrd="2" destOrd="0" presId="urn:microsoft.com/office/officeart/2005/8/layout/orgChart1"/>
    <dgm:cxn modelId="{65654BB9-2EF7-41F0-84E4-891CFE525CFB}" type="presParOf" srcId="{BF2748B1-DCBF-48D4-84A2-37471AAA5B92}" destId="{661E8BDF-8EE1-4200-A8D8-BB481978E018}" srcOrd="2" destOrd="0" presId="urn:microsoft.com/office/officeart/2005/8/layout/orgChart1"/>
    <dgm:cxn modelId="{31566375-BB4D-46B2-B753-C9B0E8673FB2}" type="presParOf" srcId="{BF2748B1-DCBF-48D4-84A2-37471AAA5B92}" destId="{F8A356F2-2063-446F-9F6F-5DBC7ADDBFBF}" srcOrd="3" destOrd="0" presId="urn:microsoft.com/office/officeart/2005/8/layout/orgChart1"/>
    <dgm:cxn modelId="{68B08959-353A-493F-9019-F9959BEF7D9E}" type="presParOf" srcId="{F8A356F2-2063-446F-9F6F-5DBC7ADDBFBF}" destId="{7F102A87-8C51-4714-8AA8-181955496158}" srcOrd="0" destOrd="0" presId="urn:microsoft.com/office/officeart/2005/8/layout/orgChart1"/>
    <dgm:cxn modelId="{F9AE83B8-4C9A-47B8-8F7B-B04D7F5FD74F}" type="presParOf" srcId="{7F102A87-8C51-4714-8AA8-181955496158}" destId="{D12E206C-49A0-45C6-AD30-81F23B073C6A}" srcOrd="0" destOrd="0" presId="urn:microsoft.com/office/officeart/2005/8/layout/orgChart1"/>
    <dgm:cxn modelId="{EDD04463-1A41-41CF-8C80-3903AB83B29E}" type="presParOf" srcId="{7F102A87-8C51-4714-8AA8-181955496158}" destId="{E8EC6F2C-E6C0-4079-B052-8C43BB4D2C37}" srcOrd="1" destOrd="0" presId="urn:microsoft.com/office/officeart/2005/8/layout/orgChart1"/>
    <dgm:cxn modelId="{02F6768A-004D-4F21-97E2-1602A732AEE7}" type="presParOf" srcId="{F8A356F2-2063-446F-9F6F-5DBC7ADDBFBF}" destId="{EDDA0159-19B5-4B5E-B80A-D614A774CE96}" srcOrd="1" destOrd="0" presId="urn:microsoft.com/office/officeart/2005/8/layout/orgChart1"/>
    <dgm:cxn modelId="{C6B734A5-C06F-4D91-B20B-F7C9F27C96D5}" type="presParOf" srcId="{F8A356F2-2063-446F-9F6F-5DBC7ADDBFBF}" destId="{A636B43E-6817-4A60-B455-6A7E164BA652}" srcOrd="2" destOrd="0" presId="urn:microsoft.com/office/officeart/2005/8/layout/orgChart1"/>
    <dgm:cxn modelId="{69C8FFE1-F29D-4A97-BAA2-65B95B96C59C}" type="presParOf" srcId="{C6E9E04D-339B-47D2-B772-9C5A3C102337}" destId="{FC1BAAA6-8400-43F1-BFD8-55E96B2BABB6}" srcOrd="2" destOrd="0" presId="urn:microsoft.com/office/officeart/2005/8/layout/orgChart1"/>
    <dgm:cxn modelId="{AF8201EF-1006-4B60-B572-617AB64407CE}" type="presParOf" srcId="{B5689FCB-AFEB-4155-B3C6-840EFE3F1AD4}" destId="{B1D77D59-DEA6-4A23-9F65-32DD4F1016E4}" srcOrd="2" destOrd="0" presId="urn:microsoft.com/office/officeart/2005/8/layout/orgChart1"/>
    <dgm:cxn modelId="{A3F398CE-C9C6-4797-95DA-DA95E5D68D9F}" type="presParOf" srcId="{4A83EC50-54AC-47DB-99FF-FF8A21590F45}" destId="{AD2940A1-ED00-4533-97EE-7567BF4A27E1}" srcOrd="4" destOrd="0" presId="urn:microsoft.com/office/officeart/2005/8/layout/orgChart1"/>
    <dgm:cxn modelId="{07835A1E-FB66-4A86-ABF3-5F5E81EFEA5E}" type="presParOf" srcId="{4A83EC50-54AC-47DB-99FF-FF8A21590F45}" destId="{0B3FBED3-E2B0-40A5-A547-741981F3CCB7}" srcOrd="5" destOrd="0" presId="urn:microsoft.com/office/officeart/2005/8/layout/orgChart1"/>
    <dgm:cxn modelId="{40D45989-2529-4609-8CAA-21710A9F5784}" type="presParOf" srcId="{0B3FBED3-E2B0-40A5-A547-741981F3CCB7}" destId="{22648143-F297-4154-9C95-208D5074BA07}" srcOrd="0" destOrd="0" presId="urn:microsoft.com/office/officeart/2005/8/layout/orgChart1"/>
    <dgm:cxn modelId="{D5FAD93F-6D4D-4AB9-B260-306E9F08D34A}" type="presParOf" srcId="{22648143-F297-4154-9C95-208D5074BA07}" destId="{5A2E776F-973A-4358-8F15-7F9F012C2642}" srcOrd="0" destOrd="0" presId="urn:microsoft.com/office/officeart/2005/8/layout/orgChart1"/>
    <dgm:cxn modelId="{11BF9516-A3A3-46CD-A209-AE0852B76420}" type="presParOf" srcId="{22648143-F297-4154-9C95-208D5074BA07}" destId="{CBA20D1E-233D-4232-B5EF-194F2B71613F}" srcOrd="1" destOrd="0" presId="urn:microsoft.com/office/officeart/2005/8/layout/orgChart1"/>
    <dgm:cxn modelId="{D6914AEC-B39A-4498-AA74-6744B5B9655F}" type="presParOf" srcId="{0B3FBED3-E2B0-40A5-A547-741981F3CCB7}" destId="{174680BF-97E9-457D-AD63-1C96B1503825}" srcOrd="1" destOrd="0" presId="urn:microsoft.com/office/officeart/2005/8/layout/orgChart1"/>
    <dgm:cxn modelId="{45FF5B86-F69E-4A75-89AA-B9759F27B68B}" type="presParOf" srcId="{174680BF-97E9-457D-AD63-1C96B1503825}" destId="{4327B0C7-8252-4873-B25F-256C15C9D5DC}" srcOrd="0" destOrd="0" presId="urn:microsoft.com/office/officeart/2005/8/layout/orgChart1"/>
    <dgm:cxn modelId="{4EA8F013-D704-4828-967F-A486F64C6124}" type="presParOf" srcId="{174680BF-97E9-457D-AD63-1C96B1503825}" destId="{0E4589C5-453F-457B-BE37-E89A1361C09C}" srcOrd="1" destOrd="0" presId="urn:microsoft.com/office/officeart/2005/8/layout/orgChart1"/>
    <dgm:cxn modelId="{56138B53-B704-4E78-BBA7-B7D8B2A58E95}" type="presParOf" srcId="{0E4589C5-453F-457B-BE37-E89A1361C09C}" destId="{D162E2DB-D6C9-4D1F-B51E-706F0B8B49C4}" srcOrd="0" destOrd="0" presId="urn:microsoft.com/office/officeart/2005/8/layout/orgChart1"/>
    <dgm:cxn modelId="{9BA6D5E6-F4EB-4CAA-B30C-CEED2580E42F}" type="presParOf" srcId="{D162E2DB-D6C9-4D1F-B51E-706F0B8B49C4}" destId="{3957A9DF-00E1-4523-BC2F-2959794F4669}" srcOrd="0" destOrd="0" presId="urn:microsoft.com/office/officeart/2005/8/layout/orgChart1"/>
    <dgm:cxn modelId="{F4E4868B-05B2-435B-A543-67DEC7C431A8}" type="presParOf" srcId="{D162E2DB-D6C9-4D1F-B51E-706F0B8B49C4}" destId="{B17C3872-FF26-49AD-A183-794AFAC3B31C}" srcOrd="1" destOrd="0" presId="urn:microsoft.com/office/officeart/2005/8/layout/orgChart1"/>
    <dgm:cxn modelId="{0A545707-9228-4019-8341-C1B429899AD4}" type="presParOf" srcId="{0E4589C5-453F-457B-BE37-E89A1361C09C}" destId="{555D91F3-EABE-4ECF-B94D-3E01263A6813}" srcOrd="1" destOrd="0" presId="urn:microsoft.com/office/officeart/2005/8/layout/orgChart1"/>
    <dgm:cxn modelId="{5B15CF56-41DF-4DCA-949B-AADBD94F4A2A}" type="presParOf" srcId="{555D91F3-EABE-4ECF-B94D-3E01263A6813}" destId="{D59B0556-6B51-4E52-885C-C9DD92DC30EC}" srcOrd="0" destOrd="0" presId="urn:microsoft.com/office/officeart/2005/8/layout/orgChart1"/>
    <dgm:cxn modelId="{53D6D070-C345-45F1-81FB-61218C41D8FF}" type="presParOf" srcId="{555D91F3-EABE-4ECF-B94D-3E01263A6813}" destId="{755E8058-025A-4CF5-BF12-D2D9CF135EED}" srcOrd="1" destOrd="0" presId="urn:microsoft.com/office/officeart/2005/8/layout/orgChart1"/>
    <dgm:cxn modelId="{DDB18443-CC7D-4014-8581-1A7C0347F9DE}" type="presParOf" srcId="{755E8058-025A-4CF5-BF12-D2D9CF135EED}" destId="{AA056381-FE2B-443B-876A-145A9DE293A2}" srcOrd="0" destOrd="0" presId="urn:microsoft.com/office/officeart/2005/8/layout/orgChart1"/>
    <dgm:cxn modelId="{2DF0BC0A-2035-4399-9F6B-ACA4521E99D5}" type="presParOf" srcId="{AA056381-FE2B-443B-876A-145A9DE293A2}" destId="{D8534EB7-39AF-4C43-923B-8D0492C185D1}" srcOrd="0" destOrd="0" presId="urn:microsoft.com/office/officeart/2005/8/layout/orgChart1"/>
    <dgm:cxn modelId="{4B1FDF78-24DE-4988-8D97-75B9A0AF5BF1}" type="presParOf" srcId="{AA056381-FE2B-443B-876A-145A9DE293A2}" destId="{2578675C-0B42-4EBD-8556-87A30B3EA573}" srcOrd="1" destOrd="0" presId="urn:microsoft.com/office/officeart/2005/8/layout/orgChart1"/>
    <dgm:cxn modelId="{6A7D9B20-B389-413B-8E93-22F2B6454952}" type="presParOf" srcId="{755E8058-025A-4CF5-BF12-D2D9CF135EED}" destId="{08A4B3D3-C8CC-45C0-B9DB-718176313B75}" srcOrd="1" destOrd="0" presId="urn:microsoft.com/office/officeart/2005/8/layout/orgChart1"/>
    <dgm:cxn modelId="{CD2BA077-BA06-491D-86F7-9557273177CA}" type="presParOf" srcId="{755E8058-025A-4CF5-BF12-D2D9CF135EED}" destId="{9BAE199D-E919-44F4-91E2-1774856DE11A}" srcOrd="2" destOrd="0" presId="urn:microsoft.com/office/officeart/2005/8/layout/orgChart1"/>
    <dgm:cxn modelId="{891F389C-8BFA-4BAD-BABE-27339046A80C}" type="presParOf" srcId="{555D91F3-EABE-4ECF-B94D-3E01263A6813}" destId="{7BD006D1-A2C1-460D-A7BB-394564399C30}" srcOrd="2" destOrd="0" presId="urn:microsoft.com/office/officeart/2005/8/layout/orgChart1"/>
    <dgm:cxn modelId="{E8C7BE75-F1A0-4F67-8572-4A40056CF7C8}" type="presParOf" srcId="{555D91F3-EABE-4ECF-B94D-3E01263A6813}" destId="{53235905-16AC-47F2-BE26-CF8E94ADE7CF}" srcOrd="3" destOrd="0" presId="urn:microsoft.com/office/officeart/2005/8/layout/orgChart1"/>
    <dgm:cxn modelId="{2F4C26F6-E9C2-4133-ADE7-0D967370EAC8}" type="presParOf" srcId="{53235905-16AC-47F2-BE26-CF8E94ADE7CF}" destId="{DD0673EA-AFB9-4F8C-BE2B-FA2907142FE9}" srcOrd="0" destOrd="0" presId="urn:microsoft.com/office/officeart/2005/8/layout/orgChart1"/>
    <dgm:cxn modelId="{53DE7E5E-4C16-46D4-B993-FB00DE9A899B}" type="presParOf" srcId="{DD0673EA-AFB9-4F8C-BE2B-FA2907142FE9}" destId="{52FAEB02-5647-4EF0-A2D1-BE496EEDDA5C}" srcOrd="0" destOrd="0" presId="urn:microsoft.com/office/officeart/2005/8/layout/orgChart1"/>
    <dgm:cxn modelId="{ACDE207B-02C3-4CAF-AFBF-0948B9F85D9F}" type="presParOf" srcId="{DD0673EA-AFB9-4F8C-BE2B-FA2907142FE9}" destId="{41A8375A-0578-4F8A-8F25-5202AB954583}" srcOrd="1" destOrd="0" presId="urn:microsoft.com/office/officeart/2005/8/layout/orgChart1"/>
    <dgm:cxn modelId="{F0246A71-25D2-4C62-B6CC-4DD474652EF9}" type="presParOf" srcId="{53235905-16AC-47F2-BE26-CF8E94ADE7CF}" destId="{1FCBBCFC-F76B-48CF-9823-1C2D20271B7D}" srcOrd="1" destOrd="0" presId="urn:microsoft.com/office/officeart/2005/8/layout/orgChart1"/>
    <dgm:cxn modelId="{E4157CEE-A9E4-4D71-B85C-AF77F08C2F46}" type="presParOf" srcId="{53235905-16AC-47F2-BE26-CF8E94ADE7CF}" destId="{50D6A55C-7358-4EB3-81A4-C814DCDB0792}" srcOrd="2" destOrd="0" presId="urn:microsoft.com/office/officeart/2005/8/layout/orgChart1"/>
    <dgm:cxn modelId="{B6D490A6-573A-46D6-92E0-70CCFC8E28C3}" type="presParOf" srcId="{555D91F3-EABE-4ECF-B94D-3E01263A6813}" destId="{9EAAE0C6-5057-4AF1-B458-303F20FC116E}" srcOrd="4" destOrd="0" presId="urn:microsoft.com/office/officeart/2005/8/layout/orgChart1"/>
    <dgm:cxn modelId="{005CB0FE-8442-4A75-A069-4B91D8AC091D}" type="presParOf" srcId="{555D91F3-EABE-4ECF-B94D-3E01263A6813}" destId="{459E27A4-0965-450D-ADDA-EF31A15DA40A}" srcOrd="5" destOrd="0" presId="urn:microsoft.com/office/officeart/2005/8/layout/orgChart1"/>
    <dgm:cxn modelId="{7585D524-557F-4E28-A105-A62A8BDAFBD0}" type="presParOf" srcId="{459E27A4-0965-450D-ADDA-EF31A15DA40A}" destId="{BA1A20C5-EE01-4B05-802C-0A1B35507B77}" srcOrd="0" destOrd="0" presId="urn:microsoft.com/office/officeart/2005/8/layout/orgChart1"/>
    <dgm:cxn modelId="{C324015C-AC07-438D-B021-8F87B141A908}" type="presParOf" srcId="{BA1A20C5-EE01-4B05-802C-0A1B35507B77}" destId="{A7A5D34E-F43E-43C2-9E27-0E192450D193}" srcOrd="0" destOrd="0" presId="urn:microsoft.com/office/officeart/2005/8/layout/orgChart1"/>
    <dgm:cxn modelId="{BDEA0A74-B0C1-4A98-AC11-8BE7E42C9CA3}" type="presParOf" srcId="{BA1A20C5-EE01-4B05-802C-0A1B35507B77}" destId="{D15D3BFB-889D-4C76-9758-BECD442BC1DA}" srcOrd="1" destOrd="0" presId="urn:microsoft.com/office/officeart/2005/8/layout/orgChart1"/>
    <dgm:cxn modelId="{4A3C0787-2DCA-481B-A919-669D1759D991}" type="presParOf" srcId="{459E27A4-0965-450D-ADDA-EF31A15DA40A}" destId="{5852A760-F48D-4A0D-A042-8ECE2517A752}" srcOrd="1" destOrd="0" presId="urn:microsoft.com/office/officeart/2005/8/layout/orgChart1"/>
    <dgm:cxn modelId="{86CEFB21-437B-4B10-B52B-46711CEEDF37}" type="presParOf" srcId="{459E27A4-0965-450D-ADDA-EF31A15DA40A}" destId="{871D57D5-1908-43BC-8086-AB7584393A90}" srcOrd="2" destOrd="0" presId="urn:microsoft.com/office/officeart/2005/8/layout/orgChart1"/>
    <dgm:cxn modelId="{41204786-FA0B-42C6-AA90-8C127B8F2565}" type="presParOf" srcId="{555D91F3-EABE-4ECF-B94D-3E01263A6813}" destId="{65B06890-B6FA-4116-9468-B14CDB365779}" srcOrd="6" destOrd="0" presId="urn:microsoft.com/office/officeart/2005/8/layout/orgChart1"/>
    <dgm:cxn modelId="{DB0C0F00-DAFB-49D3-8896-A4DC4D36635E}" type="presParOf" srcId="{555D91F3-EABE-4ECF-B94D-3E01263A6813}" destId="{1ACC1183-4AD7-4B46-A66D-CF8561A743B5}" srcOrd="7" destOrd="0" presId="urn:microsoft.com/office/officeart/2005/8/layout/orgChart1"/>
    <dgm:cxn modelId="{D0D6A75D-E46F-4CF1-B4E3-E5E26989302E}" type="presParOf" srcId="{1ACC1183-4AD7-4B46-A66D-CF8561A743B5}" destId="{DE1BAE59-B4BE-49A3-BA35-19C55EC11E82}" srcOrd="0" destOrd="0" presId="urn:microsoft.com/office/officeart/2005/8/layout/orgChart1"/>
    <dgm:cxn modelId="{D15078D0-BEC9-4302-803C-F95D99F8C180}" type="presParOf" srcId="{DE1BAE59-B4BE-49A3-BA35-19C55EC11E82}" destId="{8502AC9A-CCE1-45E3-B9FD-78B22AF24C54}" srcOrd="0" destOrd="0" presId="urn:microsoft.com/office/officeart/2005/8/layout/orgChart1"/>
    <dgm:cxn modelId="{28209D65-9060-4E1D-A3F0-C887F2021429}" type="presParOf" srcId="{DE1BAE59-B4BE-49A3-BA35-19C55EC11E82}" destId="{C0351C34-1883-43C7-BB07-BAB367309EBB}" srcOrd="1" destOrd="0" presId="urn:microsoft.com/office/officeart/2005/8/layout/orgChart1"/>
    <dgm:cxn modelId="{3E5008D8-F33C-45CE-8DDB-5639680F690F}" type="presParOf" srcId="{1ACC1183-4AD7-4B46-A66D-CF8561A743B5}" destId="{23B1ACB3-A0E6-4980-B36F-23AFF25EE5AB}" srcOrd="1" destOrd="0" presId="urn:microsoft.com/office/officeart/2005/8/layout/orgChart1"/>
    <dgm:cxn modelId="{C49E4596-2F68-4847-B548-E3AC68363FB5}" type="presParOf" srcId="{1ACC1183-4AD7-4B46-A66D-CF8561A743B5}" destId="{9DCEA265-20E1-4EA6-B149-26C3FF9B3BA6}" srcOrd="2" destOrd="0" presId="urn:microsoft.com/office/officeart/2005/8/layout/orgChart1"/>
    <dgm:cxn modelId="{6B9A2E9B-DA07-4AFF-BF46-88AF6072B7B8}" type="presParOf" srcId="{555D91F3-EABE-4ECF-B94D-3E01263A6813}" destId="{602F8595-B6A2-433F-B3E8-8888E6E4C18A}" srcOrd="8" destOrd="0" presId="urn:microsoft.com/office/officeart/2005/8/layout/orgChart1"/>
    <dgm:cxn modelId="{39B471E1-797C-497D-8DDC-47BCAE2FAFE5}" type="presParOf" srcId="{555D91F3-EABE-4ECF-B94D-3E01263A6813}" destId="{C0A5D483-D183-4807-A750-F0109C76C15A}" srcOrd="9" destOrd="0" presId="urn:microsoft.com/office/officeart/2005/8/layout/orgChart1"/>
    <dgm:cxn modelId="{7457C2AB-6B17-455C-8FB7-1B3D28BA3D72}" type="presParOf" srcId="{C0A5D483-D183-4807-A750-F0109C76C15A}" destId="{215A199B-EC00-4190-8E81-C41A7EFE5ADC}" srcOrd="0" destOrd="0" presId="urn:microsoft.com/office/officeart/2005/8/layout/orgChart1"/>
    <dgm:cxn modelId="{6B4DACC2-C753-46ED-81C8-1C532B6F1277}" type="presParOf" srcId="{215A199B-EC00-4190-8E81-C41A7EFE5ADC}" destId="{4EDC6C1B-2F2F-4903-A708-683940339A81}" srcOrd="0" destOrd="0" presId="urn:microsoft.com/office/officeart/2005/8/layout/orgChart1"/>
    <dgm:cxn modelId="{5673E872-671C-4C70-8CA1-2A6CE43ACB27}" type="presParOf" srcId="{215A199B-EC00-4190-8E81-C41A7EFE5ADC}" destId="{017B8A50-1886-4E5B-971C-4FB635BBD52C}" srcOrd="1" destOrd="0" presId="urn:microsoft.com/office/officeart/2005/8/layout/orgChart1"/>
    <dgm:cxn modelId="{1771DF78-AE1E-4D1F-B115-5013B315E0C3}" type="presParOf" srcId="{C0A5D483-D183-4807-A750-F0109C76C15A}" destId="{5985FE1E-BE7A-4282-99BA-DD90F31E2855}" srcOrd="1" destOrd="0" presId="urn:microsoft.com/office/officeart/2005/8/layout/orgChart1"/>
    <dgm:cxn modelId="{4BC92225-B822-4A1D-8F63-19978A20A33F}" type="presParOf" srcId="{C0A5D483-D183-4807-A750-F0109C76C15A}" destId="{6831538E-636C-4FBF-BDA7-620D6AA7A1F1}" srcOrd="2" destOrd="0" presId="urn:microsoft.com/office/officeart/2005/8/layout/orgChart1"/>
    <dgm:cxn modelId="{CCF5B404-CFD1-41BA-BADB-BDF29AEDF058}" type="presParOf" srcId="{555D91F3-EABE-4ECF-B94D-3E01263A6813}" destId="{211D4E90-A5FA-4854-9081-08ABB22A5DB3}" srcOrd="10" destOrd="0" presId="urn:microsoft.com/office/officeart/2005/8/layout/orgChart1"/>
    <dgm:cxn modelId="{86C62E3B-59AE-4CDE-A41E-9A1FEA20C1B6}" type="presParOf" srcId="{555D91F3-EABE-4ECF-B94D-3E01263A6813}" destId="{1D1EE744-6D86-434D-A8C0-7DD42E560D76}" srcOrd="11" destOrd="0" presId="urn:microsoft.com/office/officeart/2005/8/layout/orgChart1"/>
    <dgm:cxn modelId="{96D9DC1C-5616-401D-AB0E-BAD2317E6713}" type="presParOf" srcId="{1D1EE744-6D86-434D-A8C0-7DD42E560D76}" destId="{A8E46F23-9A00-40DA-AF6F-0641D8E5A0AF}" srcOrd="0" destOrd="0" presId="urn:microsoft.com/office/officeart/2005/8/layout/orgChart1"/>
    <dgm:cxn modelId="{85A143D0-32BB-473E-B697-6AA4B2C03CCA}" type="presParOf" srcId="{A8E46F23-9A00-40DA-AF6F-0641D8E5A0AF}" destId="{E2FD63C0-139D-4EAE-ACF5-A8CC2061143B}" srcOrd="0" destOrd="0" presId="urn:microsoft.com/office/officeart/2005/8/layout/orgChart1"/>
    <dgm:cxn modelId="{20E84ECB-4896-47F9-9A9F-90A3E13DF358}" type="presParOf" srcId="{A8E46F23-9A00-40DA-AF6F-0641D8E5A0AF}" destId="{A4EAD686-8693-47F5-AB7B-00D6A980290E}" srcOrd="1" destOrd="0" presId="urn:microsoft.com/office/officeart/2005/8/layout/orgChart1"/>
    <dgm:cxn modelId="{39629559-53E6-461A-AC59-F1255DCC6149}" type="presParOf" srcId="{1D1EE744-6D86-434D-A8C0-7DD42E560D76}" destId="{BC64FB26-5A62-4DD0-BA7F-D26330EB4683}" srcOrd="1" destOrd="0" presId="urn:microsoft.com/office/officeart/2005/8/layout/orgChart1"/>
    <dgm:cxn modelId="{399EFC4A-0680-4339-8135-AEBF6F6C4B6A}" type="presParOf" srcId="{1D1EE744-6D86-434D-A8C0-7DD42E560D76}" destId="{2D0FC546-17F9-4BDB-BFA0-FFF15D135960}" srcOrd="2" destOrd="0" presId="urn:microsoft.com/office/officeart/2005/8/layout/orgChart1"/>
    <dgm:cxn modelId="{2AC2B2E9-246B-45CE-BCA9-4683C485CC77}" type="presParOf" srcId="{0E4589C5-453F-457B-BE37-E89A1361C09C}" destId="{3BFA99F9-8DE4-4FE4-88F9-3503E0E805C4}" srcOrd="2" destOrd="0" presId="urn:microsoft.com/office/officeart/2005/8/layout/orgChart1"/>
    <dgm:cxn modelId="{14126D6E-0D7B-44D5-ABA3-EFD4E281AC36}" type="presParOf" srcId="{174680BF-97E9-457D-AD63-1C96B1503825}" destId="{FC6DDBD9-643D-465F-BDDF-35EC1639B1A8}" srcOrd="2" destOrd="0" presId="urn:microsoft.com/office/officeart/2005/8/layout/orgChart1"/>
    <dgm:cxn modelId="{96484AD2-3F21-4E42-81F1-1A7E3A8F8E0B}" type="presParOf" srcId="{174680BF-97E9-457D-AD63-1C96B1503825}" destId="{FB443A6F-9B0F-4465-BAF5-CDFE9DA783D8}" srcOrd="3" destOrd="0" presId="urn:microsoft.com/office/officeart/2005/8/layout/orgChart1"/>
    <dgm:cxn modelId="{A677E80A-DB6C-4805-B10A-CDD061727407}" type="presParOf" srcId="{FB443A6F-9B0F-4465-BAF5-CDFE9DA783D8}" destId="{1492EA93-D13A-4D74-9972-4914564A0FE3}" srcOrd="0" destOrd="0" presId="urn:microsoft.com/office/officeart/2005/8/layout/orgChart1"/>
    <dgm:cxn modelId="{3479541E-B235-46F3-AED1-E0A64BA8DD23}" type="presParOf" srcId="{1492EA93-D13A-4D74-9972-4914564A0FE3}" destId="{0F999D55-8A3D-439C-87DD-F6D8717C4671}" srcOrd="0" destOrd="0" presId="urn:microsoft.com/office/officeart/2005/8/layout/orgChart1"/>
    <dgm:cxn modelId="{508413CA-877E-4C69-AFF7-0BDB2B67454E}" type="presParOf" srcId="{1492EA93-D13A-4D74-9972-4914564A0FE3}" destId="{244F4B49-D134-4CD2-B890-79D68DD04ED9}" srcOrd="1" destOrd="0" presId="urn:microsoft.com/office/officeart/2005/8/layout/orgChart1"/>
    <dgm:cxn modelId="{4877DC65-282C-4379-A1E5-0D9B5168411C}" type="presParOf" srcId="{FB443A6F-9B0F-4465-BAF5-CDFE9DA783D8}" destId="{7ADDDA5B-B5AF-48A3-B578-9C06CD040085}" srcOrd="1" destOrd="0" presId="urn:microsoft.com/office/officeart/2005/8/layout/orgChart1"/>
    <dgm:cxn modelId="{13CFD822-57FF-402E-BBAE-05A3E5607980}" type="presParOf" srcId="{7ADDDA5B-B5AF-48A3-B578-9C06CD040085}" destId="{E4DB6EC6-67ED-4A5F-9174-4CCC76D93CBB}" srcOrd="0" destOrd="0" presId="urn:microsoft.com/office/officeart/2005/8/layout/orgChart1"/>
    <dgm:cxn modelId="{257DD47C-56DD-4675-A2C0-CF31FF68E5AC}" type="presParOf" srcId="{7ADDDA5B-B5AF-48A3-B578-9C06CD040085}" destId="{B65D7823-FCAC-49AE-AD5E-3F39FFE79799}" srcOrd="1" destOrd="0" presId="urn:microsoft.com/office/officeart/2005/8/layout/orgChart1"/>
    <dgm:cxn modelId="{C71BE502-08BC-490A-9574-645479DCAF89}" type="presParOf" srcId="{B65D7823-FCAC-49AE-AD5E-3F39FFE79799}" destId="{A69573D0-F671-4794-A605-3CC8DB89A5EE}" srcOrd="0" destOrd="0" presId="urn:microsoft.com/office/officeart/2005/8/layout/orgChart1"/>
    <dgm:cxn modelId="{8C9F23AB-5A30-489C-BDE8-2EED39350602}" type="presParOf" srcId="{A69573D0-F671-4794-A605-3CC8DB89A5EE}" destId="{DDCBFE62-C2F6-4C76-81E5-AD73A3AC3F1E}" srcOrd="0" destOrd="0" presId="urn:microsoft.com/office/officeart/2005/8/layout/orgChart1"/>
    <dgm:cxn modelId="{9E494AED-FA5C-4D46-B817-75A0234817BE}" type="presParOf" srcId="{A69573D0-F671-4794-A605-3CC8DB89A5EE}" destId="{AAA43106-BFE8-4386-9327-F18E00955C84}" srcOrd="1" destOrd="0" presId="urn:microsoft.com/office/officeart/2005/8/layout/orgChart1"/>
    <dgm:cxn modelId="{6F7964A6-6E6E-4BC7-8B05-E718B2817D67}" type="presParOf" srcId="{B65D7823-FCAC-49AE-AD5E-3F39FFE79799}" destId="{3CFBC23A-0B37-4B20-B3BE-933D2ECA2710}" srcOrd="1" destOrd="0" presId="urn:microsoft.com/office/officeart/2005/8/layout/orgChart1"/>
    <dgm:cxn modelId="{E7348B03-466F-4E48-B14A-47A26BE8DFF5}" type="presParOf" srcId="{B65D7823-FCAC-49AE-AD5E-3F39FFE79799}" destId="{9D451B43-CB8A-4686-9445-F86C71BA4E52}" srcOrd="2" destOrd="0" presId="urn:microsoft.com/office/officeart/2005/8/layout/orgChart1"/>
    <dgm:cxn modelId="{8CA2B039-53B1-49C9-8353-2F7112BCABDE}" type="presParOf" srcId="{7ADDDA5B-B5AF-48A3-B578-9C06CD040085}" destId="{604F0E37-02EC-4366-A792-4A6DC5D8108A}" srcOrd="2" destOrd="0" presId="urn:microsoft.com/office/officeart/2005/8/layout/orgChart1"/>
    <dgm:cxn modelId="{BF4EE206-AE91-4D5F-9D66-C7A6CA02D843}" type="presParOf" srcId="{7ADDDA5B-B5AF-48A3-B578-9C06CD040085}" destId="{D8DC9298-4180-4E9C-8AE6-58C75C0656DC}" srcOrd="3" destOrd="0" presId="urn:microsoft.com/office/officeart/2005/8/layout/orgChart1"/>
    <dgm:cxn modelId="{049B2F61-2290-488B-BAAA-644A3F387906}" type="presParOf" srcId="{D8DC9298-4180-4E9C-8AE6-58C75C0656DC}" destId="{8FDF5734-C6DA-4A2E-B59E-7BD3FA3B56AE}" srcOrd="0" destOrd="0" presId="urn:microsoft.com/office/officeart/2005/8/layout/orgChart1"/>
    <dgm:cxn modelId="{E84F8F92-EEC7-4C9B-85F2-BB85D9F0EA45}" type="presParOf" srcId="{8FDF5734-C6DA-4A2E-B59E-7BD3FA3B56AE}" destId="{E15BD177-77C5-4946-AD15-3050A96E915D}" srcOrd="0" destOrd="0" presId="urn:microsoft.com/office/officeart/2005/8/layout/orgChart1"/>
    <dgm:cxn modelId="{4F597017-D37D-46C2-B126-A279A468ED9E}" type="presParOf" srcId="{8FDF5734-C6DA-4A2E-B59E-7BD3FA3B56AE}" destId="{436F5321-1984-4CAF-A472-C43CF7579AB8}" srcOrd="1" destOrd="0" presId="urn:microsoft.com/office/officeart/2005/8/layout/orgChart1"/>
    <dgm:cxn modelId="{48DF668A-196F-41EE-912D-27817C0F168D}" type="presParOf" srcId="{D8DC9298-4180-4E9C-8AE6-58C75C0656DC}" destId="{25AB50B9-18E0-4050-8BD1-A599D14EACA5}" srcOrd="1" destOrd="0" presId="urn:microsoft.com/office/officeart/2005/8/layout/orgChart1"/>
    <dgm:cxn modelId="{96AC2A0E-0228-48AA-B073-3859BDD7C011}" type="presParOf" srcId="{D8DC9298-4180-4E9C-8AE6-58C75C0656DC}" destId="{6E2454E9-A2B7-4839-8E51-BDE292D0FD98}" srcOrd="2" destOrd="0" presId="urn:microsoft.com/office/officeart/2005/8/layout/orgChart1"/>
    <dgm:cxn modelId="{1D1792C7-9FCF-4B4A-85CE-07339DD898EC}" type="presParOf" srcId="{FB443A6F-9B0F-4465-BAF5-CDFE9DA783D8}" destId="{5E7C722E-42D7-4843-BEA9-123A5942DCF1}" srcOrd="2" destOrd="0" presId="urn:microsoft.com/office/officeart/2005/8/layout/orgChart1"/>
    <dgm:cxn modelId="{5ECFA2B1-3283-4AC6-9F86-D0F11919DC74}" type="presParOf" srcId="{174680BF-97E9-457D-AD63-1C96B1503825}" destId="{E90A092F-E7AD-49D0-96DE-A0C2E1F30572}" srcOrd="4" destOrd="0" presId="urn:microsoft.com/office/officeart/2005/8/layout/orgChart1"/>
    <dgm:cxn modelId="{ED415B83-800F-463C-A89C-A207F7884B90}" type="presParOf" srcId="{174680BF-97E9-457D-AD63-1C96B1503825}" destId="{39AA66FE-DA0A-4DBE-93A2-22B921774CFE}" srcOrd="5" destOrd="0" presId="urn:microsoft.com/office/officeart/2005/8/layout/orgChart1"/>
    <dgm:cxn modelId="{4C7F9E7B-DCEA-428D-8016-09E334CD3D70}" type="presParOf" srcId="{39AA66FE-DA0A-4DBE-93A2-22B921774CFE}" destId="{B5900312-F416-4A60-B1D7-AB9CE4C2008B}" srcOrd="0" destOrd="0" presId="urn:microsoft.com/office/officeart/2005/8/layout/orgChart1"/>
    <dgm:cxn modelId="{10E55267-6C72-4FF3-B903-4E3D25A303F5}" type="presParOf" srcId="{B5900312-F416-4A60-B1D7-AB9CE4C2008B}" destId="{7565C54F-2E1B-49FF-987F-F0CBD837CDF1}" srcOrd="0" destOrd="0" presId="urn:microsoft.com/office/officeart/2005/8/layout/orgChart1"/>
    <dgm:cxn modelId="{8A12A61E-CB6A-453C-9890-6E13C01B9AC7}" type="presParOf" srcId="{B5900312-F416-4A60-B1D7-AB9CE4C2008B}" destId="{39D66D69-4F48-4384-AFC7-0B76FFEFECCE}" srcOrd="1" destOrd="0" presId="urn:microsoft.com/office/officeart/2005/8/layout/orgChart1"/>
    <dgm:cxn modelId="{931D1A2A-BAC7-492F-9E40-4610569924B5}" type="presParOf" srcId="{39AA66FE-DA0A-4DBE-93A2-22B921774CFE}" destId="{72D2FC97-1BE9-4329-BB99-9F84B7711CE0}" srcOrd="1" destOrd="0" presId="urn:microsoft.com/office/officeart/2005/8/layout/orgChart1"/>
    <dgm:cxn modelId="{C1E73C89-06D7-4976-9007-6AA493CFC17A}" type="presParOf" srcId="{39AA66FE-DA0A-4DBE-93A2-22B921774CFE}" destId="{0EDFAB58-FC8F-4326-8B40-64DA061E0889}" srcOrd="2" destOrd="0" presId="urn:microsoft.com/office/officeart/2005/8/layout/orgChart1"/>
    <dgm:cxn modelId="{C34B105C-3637-4BAB-98EE-1221B8B613E0}" type="presParOf" srcId="{174680BF-97E9-457D-AD63-1C96B1503825}" destId="{98AF8A68-2E31-4895-9605-DD7E78E4B410}" srcOrd="6" destOrd="0" presId="urn:microsoft.com/office/officeart/2005/8/layout/orgChart1"/>
    <dgm:cxn modelId="{8B50BC1E-18A8-4CB8-81DB-DBBBC08B1184}" type="presParOf" srcId="{174680BF-97E9-457D-AD63-1C96B1503825}" destId="{606516D1-4D29-4AFF-81A8-2470F4EA03C5}" srcOrd="7" destOrd="0" presId="urn:microsoft.com/office/officeart/2005/8/layout/orgChart1"/>
    <dgm:cxn modelId="{EBC0E7F5-7A40-496C-AF99-230C1EAB4F1F}" type="presParOf" srcId="{606516D1-4D29-4AFF-81A8-2470F4EA03C5}" destId="{1E1FB31F-B842-4DD4-8CA8-8E7DBD69BAD7}" srcOrd="0" destOrd="0" presId="urn:microsoft.com/office/officeart/2005/8/layout/orgChart1"/>
    <dgm:cxn modelId="{1E807A9F-0F7E-4AC1-BCC8-F436B2211421}" type="presParOf" srcId="{1E1FB31F-B842-4DD4-8CA8-8E7DBD69BAD7}" destId="{778B4169-393B-403C-BCFF-0ECA03BF2B8E}" srcOrd="0" destOrd="0" presId="urn:microsoft.com/office/officeart/2005/8/layout/orgChart1"/>
    <dgm:cxn modelId="{04D42E35-679E-4DEE-9ED6-C2B0C590A8C8}" type="presParOf" srcId="{1E1FB31F-B842-4DD4-8CA8-8E7DBD69BAD7}" destId="{B2620CB3-4E86-4404-B605-212C92C9E698}" srcOrd="1" destOrd="0" presId="urn:microsoft.com/office/officeart/2005/8/layout/orgChart1"/>
    <dgm:cxn modelId="{5868FCB9-94C0-4B2A-93B0-7306C4A0976A}" type="presParOf" srcId="{606516D1-4D29-4AFF-81A8-2470F4EA03C5}" destId="{108A1F6C-D27A-4AF5-8227-0B2B3915708C}" srcOrd="1" destOrd="0" presId="urn:microsoft.com/office/officeart/2005/8/layout/orgChart1"/>
    <dgm:cxn modelId="{068C5A27-4E10-458E-B655-05C8B7C64D10}" type="presParOf" srcId="{606516D1-4D29-4AFF-81A8-2470F4EA03C5}" destId="{D81150DA-BAC9-4AF0-95CE-DFDC3DB8FA4A}" srcOrd="2" destOrd="0" presId="urn:microsoft.com/office/officeart/2005/8/layout/orgChart1"/>
    <dgm:cxn modelId="{3F217CB2-F25E-4998-8EE1-6101D4CF4F63}" type="presParOf" srcId="{0B3FBED3-E2B0-40A5-A547-741981F3CCB7}" destId="{292681D1-286F-4CA5-9903-CC80DB99B15F}" srcOrd="2" destOrd="0" presId="urn:microsoft.com/office/officeart/2005/8/layout/orgChart1"/>
    <dgm:cxn modelId="{518274AD-6FEB-4823-BD45-4DC377EF51DF}" type="presParOf" srcId="{9D8CE7FE-8776-4C36-80E3-B998C0AD36AE}" destId="{E6D38E26-DD6D-40AB-8D84-0121DA222021}" srcOrd="2" destOrd="0" presId="urn:microsoft.com/office/officeart/2005/8/layout/orgChart1"/>
  </dgm:cxnLst>
  <dgm:bg/>
  <dgm:whole>
    <a:ln w="38100"/>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6211D2-43D7-4C3F-A4A7-4AB3393ABB5C}"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E27AB00F-24D0-491B-A8EE-5C820A5AEBF3}">
      <dgm:prSet phldrT="[Text]" custT="1"/>
      <dgm:spPr/>
      <dgm:t>
        <a:bodyPr/>
        <a:lstStyle/>
        <a:p>
          <a:r>
            <a:rPr lang="en-US" sz="1800" b="1" dirty="0"/>
            <a:t>Audience </a:t>
          </a:r>
        </a:p>
        <a:p>
          <a:r>
            <a:rPr lang="en-US" sz="1800" b="1" dirty="0"/>
            <a:t>Base </a:t>
          </a:r>
        </a:p>
        <a:p>
          <a:r>
            <a:rPr lang="en-US" sz="1000" dirty="0"/>
            <a:t>Pros and Movers Audiences removed from the Audience Base </a:t>
          </a:r>
        </a:p>
      </dgm:t>
    </dgm:pt>
    <dgm:pt modelId="{ED6463C8-DD4D-4EE1-8358-1029BDDB493A}" type="parTrans" cxnId="{9808C290-DE1A-4236-AB78-93807D2916FD}">
      <dgm:prSet/>
      <dgm:spPr/>
      <dgm:t>
        <a:bodyPr/>
        <a:lstStyle/>
        <a:p>
          <a:endParaRPr lang="en-US"/>
        </a:p>
      </dgm:t>
    </dgm:pt>
    <dgm:pt modelId="{9DD0744D-EFB3-4CA1-B22D-705AEA4C395D}" type="sibTrans" cxnId="{9808C290-DE1A-4236-AB78-93807D2916FD}">
      <dgm:prSet/>
      <dgm:spPr/>
      <dgm:t>
        <a:bodyPr/>
        <a:lstStyle/>
        <a:p>
          <a:endParaRPr lang="en-US"/>
        </a:p>
      </dgm:t>
    </dgm:pt>
    <dgm:pt modelId="{66EBC706-2042-48DB-86F4-F5879F98DF03}">
      <dgm:prSet phldrT="[Text]" custT="1"/>
      <dgm:spPr/>
      <dgm:t>
        <a:bodyPr/>
        <a:lstStyle/>
        <a:p>
          <a:r>
            <a:rPr lang="en-US" sz="2700" dirty="0"/>
            <a:t>Deterministic Audiences</a:t>
          </a:r>
        </a:p>
        <a:p>
          <a:r>
            <a:rPr lang="en-US" sz="1100" dirty="0"/>
            <a:t>Brows Signals from Guides, PIP – PLP, Leads, Quotes and Keywords. </a:t>
          </a:r>
        </a:p>
      </dgm:t>
    </dgm:pt>
    <dgm:pt modelId="{C5B3F311-49A5-4F1C-99E2-F72308106915}" type="parTrans" cxnId="{F1313173-EAEE-40B9-95C9-860E0E2D5977}">
      <dgm:prSet/>
      <dgm:spPr/>
      <dgm:t>
        <a:bodyPr/>
        <a:lstStyle/>
        <a:p>
          <a:endParaRPr lang="en-US"/>
        </a:p>
      </dgm:t>
    </dgm:pt>
    <dgm:pt modelId="{4BBEB3C1-85DC-4120-AADD-9C6D543A58AF}" type="sibTrans" cxnId="{F1313173-EAEE-40B9-95C9-860E0E2D5977}">
      <dgm:prSet/>
      <dgm:spPr/>
      <dgm:t>
        <a:bodyPr/>
        <a:lstStyle/>
        <a:p>
          <a:endParaRPr lang="en-US"/>
        </a:p>
      </dgm:t>
    </dgm:pt>
    <dgm:pt modelId="{0CF53E53-4B15-4E30-B304-2FAB3EF84BD2}">
      <dgm:prSet phldrT="[Text]" custT="1"/>
      <dgm:spPr/>
      <dgm:t>
        <a:bodyPr/>
        <a:lstStyle/>
        <a:p>
          <a:r>
            <a:rPr lang="en-US" sz="2000" dirty="0"/>
            <a:t>Probabilistic </a:t>
          </a:r>
        </a:p>
        <a:p>
          <a:r>
            <a:rPr lang="en-US" sz="2000" dirty="0"/>
            <a:t>Audiences</a:t>
          </a:r>
        </a:p>
      </dgm:t>
    </dgm:pt>
    <dgm:pt modelId="{765AC147-F434-46DE-9DF4-B62200392CDA}" type="parTrans" cxnId="{E7F26BB2-3D06-4F0F-9AEA-6872711CE86D}">
      <dgm:prSet/>
      <dgm:spPr/>
      <dgm:t>
        <a:bodyPr/>
        <a:lstStyle/>
        <a:p>
          <a:endParaRPr lang="en-US"/>
        </a:p>
      </dgm:t>
    </dgm:pt>
    <dgm:pt modelId="{D7DB1D96-12AE-4CB8-8A30-BB903A92087B}" type="sibTrans" cxnId="{E7F26BB2-3D06-4F0F-9AEA-6872711CE86D}">
      <dgm:prSet/>
      <dgm:spPr/>
      <dgm:t>
        <a:bodyPr/>
        <a:lstStyle/>
        <a:p>
          <a:endParaRPr lang="en-US"/>
        </a:p>
      </dgm:t>
    </dgm:pt>
    <dgm:pt modelId="{3ED9D2A3-F3E1-4C71-99E2-A493E5EE0246}" type="pres">
      <dgm:prSet presAssocID="{D06211D2-43D7-4C3F-A4A7-4AB3393ABB5C}" presName="hierChild1" presStyleCnt="0">
        <dgm:presLayoutVars>
          <dgm:orgChart val="1"/>
          <dgm:chPref val="1"/>
          <dgm:dir/>
          <dgm:animOne val="branch"/>
          <dgm:animLvl val="lvl"/>
          <dgm:resizeHandles/>
        </dgm:presLayoutVars>
      </dgm:prSet>
      <dgm:spPr/>
    </dgm:pt>
    <dgm:pt modelId="{DD379FCC-D794-4322-8B54-906296FF71CA}" type="pres">
      <dgm:prSet presAssocID="{E27AB00F-24D0-491B-A8EE-5C820A5AEBF3}" presName="hierRoot1" presStyleCnt="0">
        <dgm:presLayoutVars>
          <dgm:hierBranch val="init"/>
        </dgm:presLayoutVars>
      </dgm:prSet>
      <dgm:spPr/>
    </dgm:pt>
    <dgm:pt modelId="{8AD3367E-911D-4FF3-BB42-CF319F300218}" type="pres">
      <dgm:prSet presAssocID="{E27AB00F-24D0-491B-A8EE-5C820A5AEBF3}" presName="rootComposite1" presStyleCnt="0"/>
      <dgm:spPr/>
    </dgm:pt>
    <dgm:pt modelId="{2AE41BA4-58C1-4CB1-8455-37A26E36EA93}" type="pres">
      <dgm:prSet presAssocID="{E27AB00F-24D0-491B-A8EE-5C820A5AEBF3}" presName="rootText1" presStyleLbl="node0" presStyleIdx="0" presStyleCnt="1">
        <dgm:presLayoutVars>
          <dgm:chPref val="3"/>
        </dgm:presLayoutVars>
      </dgm:prSet>
      <dgm:spPr/>
    </dgm:pt>
    <dgm:pt modelId="{51AB7CFC-3C8A-46FE-8185-6768EFBDF03A}" type="pres">
      <dgm:prSet presAssocID="{E27AB00F-24D0-491B-A8EE-5C820A5AEBF3}" presName="rootConnector1" presStyleLbl="node1" presStyleIdx="0" presStyleCnt="0"/>
      <dgm:spPr/>
    </dgm:pt>
    <dgm:pt modelId="{2A7FB55A-7DD0-46DD-AEE4-6CFC264DAAF5}" type="pres">
      <dgm:prSet presAssocID="{E27AB00F-24D0-491B-A8EE-5C820A5AEBF3}" presName="hierChild2" presStyleCnt="0"/>
      <dgm:spPr/>
    </dgm:pt>
    <dgm:pt modelId="{C3B98008-34E0-420E-B956-8FAB603578AD}" type="pres">
      <dgm:prSet presAssocID="{C5B3F311-49A5-4F1C-99E2-F72308106915}" presName="Name37" presStyleLbl="parChTrans1D2" presStyleIdx="0" presStyleCnt="2"/>
      <dgm:spPr/>
    </dgm:pt>
    <dgm:pt modelId="{1488E771-1117-478E-96C5-0F9B268603E2}" type="pres">
      <dgm:prSet presAssocID="{66EBC706-2042-48DB-86F4-F5879F98DF03}" presName="hierRoot2" presStyleCnt="0">
        <dgm:presLayoutVars>
          <dgm:hierBranch val="init"/>
        </dgm:presLayoutVars>
      </dgm:prSet>
      <dgm:spPr/>
    </dgm:pt>
    <dgm:pt modelId="{BF0B96D8-B90F-461B-AE37-179849533E47}" type="pres">
      <dgm:prSet presAssocID="{66EBC706-2042-48DB-86F4-F5879F98DF03}" presName="rootComposite" presStyleCnt="0"/>
      <dgm:spPr/>
    </dgm:pt>
    <dgm:pt modelId="{4D3315B2-7895-4497-90F9-C844D15512ED}" type="pres">
      <dgm:prSet presAssocID="{66EBC706-2042-48DB-86F4-F5879F98DF03}" presName="rootText" presStyleLbl="node2" presStyleIdx="0" presStyleCnt="2">
        <dgm:presLayoutVars>
          <dgm:chPref val="3"/>
        </dgm:presLayoutVars>
      </dgm:prSet>
      <dgm:spPr/>
    </dgm:pt>
    <dgm:pt modelId="{FBA3C2FB-355D-468B-9004-7B8775B89B59}" type="pres">
      <dgm:prSet presAssocID="{66EBC706-2042-48DB-86F4-F5879F98DF03}" presName="rootConnector" presStyleLbl="node2" presStyleIdx="0" presStyleCnt="2"/>
      <dgm:spPr/>
    </dgm:pt>
    <dgm:pt modelId="{C8DEAAA3-2B49-4B5D-BA7D-FC838F46D8D6}" type="pres">
      <dgm:prSet presAssocID="{66EBC706-2042-48DB-86F4-F5879F98DF03}" presName="hierChild4" presStyleCnt="0"/>
      <dgm:spPr/>
    </dgm:pt>
    <dgm:pt modelId="{2997DB42-AB5D-4BEF-B4A5-E6EE0582CBB4}" type="pres">
      <dgm:prSet presAssocID="{66EBC706-2042-48DB-86F4-F5879F98DF03}" presName="hierChild5" presStyleCnt="0"/>
      <dgm:spPr/>
    </dgm:pt>
    <dgm:pt modelId="{31D7B565-B04C-4C69-8D5F-FEE60D333113}" type="pres">
      <dgm:prSet presAssocID="{765AC147-F434-46DE-9DF4-B62200392CDA}" presName="Name37" presStyleLbl="parChTrans1D2" presStyleIdx="1" presStyleCnt="2"/>
      <dgm:spPr/>
    </dgm:pt>
    <dgm:pt modelId="{34E47E1F-5135-4B7F-9A71-ECD9E230C449}" type="pres">
      <dgm:prSet presAssocID="{0CF53E53-4B15-4E30-B304-2FAB3EF84BD2}" presName="hierRoot2" presStyleCnt="0">
        <dgm:presLayoutVars>
          <dgm:hierBranch val="init"/>
        </dgm:presLayoutVars>
      </dgm:prSet>
      <dgm:spPr/>
    </dgm:pt>
    <dgm:pt modelId="{B735850B-2744-4E2E-9FF3-D98E54596453}" type="pres">
      <dgm:prSet presAssocID="{0CF53E53-4B15-4E30-B304-2FAB3EF84BD2}" presName="rootComposite" presStyleCnt="0"/>
      <dgm:spPr/>
    </dgm:pt>
    <dgm:pt modelId="{4223F864-2B71-4CA2-AD01-7F839DE7877C}" type="pres">
      <dgm:prSet presAssocID="{0CF53E53-4B15-4E30-B304-2FAB3EF84BD2}" presName="rootText" presStyleLbl="node2" presStyleIdx="1" presStyleCnt="2">
        <dgm:presLayoutVars>
          <dgm:chPref val="3"/>
        </dgm:presLayoutVars>
      </dgm:prSet>
      <dgm:spPr/>
    </dgm:pt>
    <dgm:pt modelId="{BA86FFA2-B009-4E0F-9EE2-15539199099F}" type="pres">
      <dgm:prSet presAssocID="{0CF53E53-4B15-4E30-B304-2FAB3EF84BD2}" presName="rootConnector" presStyleLbl="node2" presStyleIdx="1" presStyleCnt="2"/>
      <dgm:spPr/>
    </dgm:pt>
    <dgm:pt modelId="{B7C73CCA-F7C1-4807-AD67-DD9A95533E2D}" type="pres">
      <dgm:prSet presAssocID="{0CF53E53-4B15-4E30-B304-2FAB3EF84BD2}" presName="hierChild4" presStyleCnt="0"/>
      <dgm:spPr/>
    </dgm:pt>
    <dgm:pt modelId="{DADB22BC-D31D-445D-A8A8-CEFB7C41A0DC}" type="pres">
      <dgm:prSet presAssocID="{0CF53E53-4B15-4E30-B304-2FAB3EF84BD2}" presName="hierChild5" presStyleCnt="0"/>
      <dgm:spPr/>
    </dgm:pt>
    <dgm:pt modelId="{BEBE6B33-AE6F-4A73-8702-317CF90BCEED}" type="pres">
      <dgm:prSet presAssocID="{E27AB00F-24D0-491B-A8EE-5C820A5AEBF3}" presName="hierChild3" presStyleCnt="0"/>
      <dgm:spPr/>
    </dgm:pt>
  </dgm:ptLst>
  <dgm:cxnLst>
    <dgm:cxn modelId="{AA04A31B-B502-49EA-BCB0-7FC01E67D410}" type="presOf" srcId="{0CF53E53-4B15-4E30-B304-2FAB3EF84BD2}" destId="{BA86FFA2-B009-4E0F-9EE2-15539199099F}" srcOrd="1" destOrd="0" presId="urn:microsoft.com/office/officeart/2005/8/layout/orgChart1"/>
    <dgm:cxn modelId="{CD9FA226-A359-450B-8CD8-B8FB6413A9D1}" type="presOf" srcId="{66EBC706-2042-48DB-86F4-F5879F98DF03}" destId="{4D3315B2-7895-4497-90F9-C844D15512ED}" srcOrd="0" destOrd="0" presId="urn:microsoft.com/office/officeart/2005/8/layout/orgChart1"/>
    <dgm:cxn modelId="{386C272B-6040-4042-A60D-C850F559EF34}" type="presOf" srcId="{0CF53E53-4B15-4E30-B304-2FAB3EF84BD2}" destId="{4223F864-2B71-4CA2-AD01-7F839DE7877C}" srcOrd="0" destOrd="0" presId="urn:microsoft.com/office/officeart/2005/8/layout/orgChart1"/>
    <dgm:cxn modelId="{7091F133-EA0A-4ADF-963F-5E28BF91EFAE}" type="presOf" srcId="{E27AB00F-24D0-491B-A8EE-5C820A5AEBF3}" destId="{51AB7CFC-3C8A-46FE-8185-6768EFBDF03A}" srcOrd="1" destOrd="0" presId="urn:microsoft.com/office/officeart/2005/8/layout/orgChart1"/>
    <dgm:cxn modelId="{D53A464C-A9A7-47C8-B0EB-5871F320FCF5}" type="presOf" srcId="{E27AB00F-24D0-491B-A8EE-5C820A5AEBF3}" destId="{2AE41BA4-58C1-4CB1-8455-37A26E36EA93}" srcOrd="0" destOrd="0" presId="urn:microsoft.com/office/officeart/2005/8/layout/orgChart1"/>
    <dgm:cxn modelId="{21C7546C-9693-4AA0-8B94-FD38D7A8AD8E}" type="presOf" srcId="{C5B3F311-49A5-4F1C-99E2-F72308106915}" destId="{C3B98008-34E0-420E-B956-8FAB603578AD}" srcOrd="0" destOrd="0" presId="urn:microsoft.com/office/officeart/2005/8/layout/orgChart1"/>
    <dgm:cxn modelId="{F1313173-EAEE-40B9-95C9-860E0E2D5977}" srcId="{E27AB00F-24D0-491B-A8EE-5C820A5AEBF3}" destId="{66EBC706-2042-48DB-86F4-F5879F98DF03}" srcOrd="0" destOrd="0" parTransId="{C5B3F311-49A5-4F1C-99E2-F72308106915}" sibTransId="{4BBEB3C1-85DC-4120-AADD-9C6D543A58AF}"/>
    <dgm:cxn modelId="{E791F48E-4FA3-40A3-AFAB-3D064127C623}" type="presOf" srcId="{D06211D2-43D7-4C3F-A4A7-4AB3393ABB5C}" destId="{3ED9D2A3-F3E1-4C71-99E2-A493E5EE0246}" srcOrd="0" destOrd="0" presId="urn:microsoft.com/office/officeart/2005/8/layout/orgChart1"/>
    <dgm:cxn modelId="{9808C290-DE1A-4236-AB78-93807D2916FD}" srcId="{D06211D2-43D7-4C3F-A4A7-4AB3393ABB5C}" destId="{E27AB00F-24D0-491B-A8EE-5C820A5AEBF3}" srcOrd="0" destOrd="0" parTransId="{ED6463C8-DD4D-4EE1-8358-1029BDDB493A}" sibTransId="{9DD0744D-EFB3-4CA1-B22D-705AEA4C395D}"/>
    <dgm:cxn modelId="{5B925CA2-A9D5-4BA2-B59C-00EB5AF6F5E1}" type="presOf" srcId="{765AC147-F434-46DE-9DF4-B62200392CDA}" destId="{31D7B565-B04C-4C69-8D5F-FEE60D333113}" srcOrd="0" destOrd="0" presId="urn:microsoft.com/office/officeart/2005/8/layout/orgChart1"/>
    <dgm:cxn modelId="{E7F26BB2-3D06-4F0F-9AEA-6872711CE86D}" srcId="{E27AB00F-24D0-491B-A8EE-5C820A5AEBF3}" destId="{0CF53E53-4B15-4E30-B304-2FAB3EF84BD2}" srcOrd="1" destOrd="0" parTransId="{765AC147-F434-46DE-9DF4-B62200392CDA}" sibTransId="{D7DB1D96-12AE-4CB8-8A30-BB903A92087B}"/>
    <dgm:cxn modelId="{16E98FF9-6718-43E6-B0C4-6A683ABFFCF7}" type="presOf" srcId="{66EBC706-2042-48DB-86F4-F5879F98DF03}" destId="{FBA3C2FB-355D-468B-9004-7B8775B89B59}" srcOrd="1" destOrd="0" presId="urn:microsoft.com/office/officeart/2005/8/layout/orgChart1"/>
    <dgm:cxn modelId="{A50C46B7-5F08-4F8E-A4D8-6D1717A548A8}" type="presParOf" srcId="{3ED9D2A3-F3E1-4C71-99E2-A493E5EE0246}" destId="{DD379FCC-D794-4322-8B54-906296FF71CA}" srcOrd="0" destOrd="0" presId="urn:microsoft.com/office/officeart/2005/8/layout/orgChart1"/>
    <dgm:cxn modelId="{A6348CBA-B993-4EBE-9C00-3F9C81B88A5F}" type="presParOf" srcId="{DD379FCC-D794-4322-8B54-906296FF71CA}" destId="{8AD3367E-911D-4FF3-BB42-CF319F300218}" srcOrd="0" destOrd="0" presId="urn:microsoft.com/office/officeart/2005/8/layout/orgChart1"/>
    <dgm:cxn modelId="{A5A6CF04-A4B2-4DFD-84BB-C4CB2576E6CE}" type="presParOf" srcId="{8AD3367E-911D-4FF3-BB42-CF319F300218}" destId="{2AE41BA4-58C1-4CB1-8455-37A26E36EA93}" srcOrd="0" destOrd="0" presId="urn:microsoft.com/office/officeart/2005/8/layout/orgChart1"/>
    <dgm:cxn modelId="{F03B9479-5046-49EC-A786-5FD35F2CF0C7}" type="presParOf" srcId="{8AD3367E-911D-4FF3-BB42-CF319F300218}" destId="{51AB7CFC-3C8A-46FE-8185-6768EFBDF03A}" srcOrd="1" destOrd="0" presId="urn:microsoft.com/office/officeart/2005/8/layout/orgChart1"/>
    <dgm:cxn modelId="{1A51DB9E-5203-4075-B556-8475AE67ADD0}" type="presParOf" srcId="{DD379FCC-D794-4322-8B54-906296FF71CA}" destId="{2A7FB55A-7DD0-46DD-AEE4-6CFC264DAAF5}" srcOrd="1" destOrd="0" presId="urn:microsoft.com/office/officeart/2005/8/layout/orgChart1"/>
    <dgm:cxn modelId="{D6B4BA50-0E7F-494F-9AE4-38FBBF40A563}" type="presParOf" srcId="{2A7FB55A-7DD0-46DD-AEE4-6CFC264DAAF5}" destId="{C3B98008-34E0-420E-B956-8FAB603578AD}" srcOrd="0" destOrd="0" presId="urn:microsoft.com/office/officeart/2005/8/layout/orgChart1"/>
    <dgm:cxn modelId="{442D72E7-7C2B-4D44-AABD-326ADEAAC6F1}" type="presParOf" srcId="{2A7FB55A-7DD0-46DD-AEE4-6CFC264DAAF5}" destId="{1488E771-1117-478E-96C5-0F9B268603E2}" srcOrd="1" destOrd="0" presId="urn:microsoft.com/office/officeart/2005/8/layout/orgChart1"/>
    <dgm:cxn modelId="{9510F091-9971-4D21-A1E3-81472462ADAF}" type="presParOf" srcId="{1488E771-1117-478E-96C5-0F9B268603E2}" destId="{BF0B96D8-B90F-461B-AE37-179849533E47}" srcOrd="0" destOrd="0" presId="urn:microsoft.com/office/officeart/2005/8/layout/orgChart1"/>
    <dgm:cxn modelId="{5F19530A-E168-4C4F-AECA-7361C2DAD158}" type="presParOf" srcId="{BF0B96D8-B90F-461B-AE37-179849533E47}" destId="{4D3315B2-7895-4497-90F9-C844D15512ED}" srcOrd="0" destOrd="0" presId="urn:microsoft.com/office/officeart/2005/8/layout/orgChart1"/>
    <dgm:cxn modelId="{2EE7DCD5-0A21-44D7-9D16-5CA0C855B43D}" type="presParOf" srcId="{BF0B96D8-B90F-461B-AE37-179849533E47}" destId="{FBA3C2FB-355D-468B-9004-7B8775B89B59}" srcOrd="1" destOrd="0" presId="urn:microsoft.com/office/officeart/2005/8/layout/orgChart1"/>
    <dgm:cxn modelId="{254BBE64-5CD7-4001-AE21-C6767DD06213}" type="presParOf" srcId="{1488E771-1117-478E-96C5-0F9B268603E2}" destId="{C8DEAAA3-2B49-4B5D-BA7D-FC838F46D8D6}" srcOrd="1" destOrd="0" presId="urn:microsoft.com/office/officeart/2005/8/layout/orgChart1"/>
    <dgm:cxn modelId="{E1FF8D1E-2329-4C13-9793-BF781621B60F}" type="presParOf" srcId="{1488E771-1117-478E-96C5-0F9B268603E2}" destId="{2997DB42-AB5D-4BEF-B4A5-E6EE0582CBB4}" srcOrd="2" destOrd="0" presId="urn:microsoft.com/office/officeart/2005/8/layout/orgChart1"/>
    <dgm:cxn modelId="{FF944E61-3AF2-4CE1-AFD3-B145D8AD86C8}" type="presParOf" srcId="{2A7FB55A-7DD0-46DD-AEE4-6CFC264DAAF5}" destId="{31D7B565-B04C-4C69-8D5F-FEE60D333113}" srcOrd="2" destOrd="0" presId="urn:microsoft.com/office/officeart/2005/8/layout/orgChart1"/>
    <dgm:cxn modelId="{4D2E80BC-8406-4AC8-B8BE-F99D938479CA}" type="presParOf" srcId="{2A7FB55A-7DD0-46DD-AEE4-6CFC264DAAF5}" destId="{34E47E1F-5135-4B7F-9A71-ECD9E230C449}" srcOrd="3" destOrd="0" presId="urn:microsoft.com/office/officeart/2005/8/layout/orgChart1"/>
    <dgm:cxn modelId="{31B8A03C-F4A8-4F73-B164-87AE1A2DDBB0}" type="presParOf" srcId="{34E47E1F-5135-4B7F-9A71-ECD9E230C449}" destId="{B735850B-2744-4E2E-9FF3-D98E54596453}" srcOrd="0" destOrd="0" presId="urn:microsoft.com/office/officeart/2005/8/layout/orgChart1"/>
    <dgm:cxn modelId="{D0475098-28A9-44BD-9E74-F45CF51DB182}" type="presParOf" srcId="{B735850B-2744-4E2E-9FF3-D98E54596453}" destId="{4223F864-2B71-4CA2-AD01-7F839DE7877C}" srcOrd="0" destOrd="0" presId="urn:microsoft.com/office/officeart/2005/8/layout/orgChart1"/>
    <dgm:cxn modelId="{56D51493-EFD4-4547-B6FC-45C718AC6C35}" type="presParOf" srcId="{B735850B-2744-4E2E-9FF3-D98E54596453}" destId="{BA86FFA2-B009-4E0F-9EE2-15539199099F}" srcOrd="1" destOrd="0" presId="urn:microsoft.com/office/officeart/2005/8/layout/orgChart1"/>
    <dgm:cxn modelId="{804A80D0-FDD9-4249-997E-553D889F276C}" type="presParOf" srcId="{34E47E1F-5135-4B7F-9A71-ECD9E230C449}" destId="{B7C73CCA-F7C1-4807-AD67-DD9A95533E2D}" srcOrd="1" destOrd="0" presId="urn:microsoft.com/office/officeart/2005/8/layout/orgChart1"/>
    <dgm:cxn modelId="{B391AB0B-9025-4F78-B814-47EE87C0AC1D}" type="presParOf" srcId="{34E47E1F-5135-4B7F-9A71-ECD9E230C449}" destId="{DADB22BC-D31D-445D-A8A8-CEFB7C41A0DC}" srcOrd="2" destOrd="0" presId="urn:microsoft.com/office/officeart/2005/8/layout/orgChart1"/>
    <dgm:cxn modelId="{31357008-C443-43B7-B7FE-135D25DABC80}" type="presParOf" srcId="{DD379FCC-D794-4322-8B54-906296FF71CA}" destId="{BEBE6B33-AE6F-4A73-8702-317CF90BCEE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6B0657-0387-4693-8C3E-84461F7D90C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B3B649A8-AFFC-454A-AB84-EC8616431C2B}">
      <dgm:prSet phldrT="[Text]" custT="1"/>
      <dgm:spPr/>
      <dgm:t>
        <a:bodyPr/>
        <a:lstStyle/>
        <a:p>
          <a:r>
            <a:rPr lang="en-US" sz="4000" dirty="0"/>
            <a:t>THD</a:t>
          </a:r>
        </a:p>
      </dgm:t>
    </dgm:pt>
    <dgm:pt modelId="{8BB6A814-FB05-4F60-AA77-E1F203CC6DF6}" type="parTrans" cxnId="{1D24593C-871D-485D-8C38-DFBE4821240D}">
      <dgm:prSet/>
      <dgm:spPr/>
      <dgm:t>
        <a:bodyPr/>
        <a:lstStyle/>
        <a:p>
          <a:endParaRPr lang="en-US"/>
        </a:p>
      </dgm:t>
    </dgm:pt>
    <dgm:pt modelId="{E4C196B9-AA7C-42F7-A93F-E3BCCA0303C7}" type="sibTrans" cxnId="{1D24593C-871D-485D-8C38-DFBE4821240D}">
      <dgm:prSet/>
      <dgm:spPr/>
      <dgm:t>
        <a:bodyPr/>
        <a:lstStyle/>
        <a:p>
          <a:endParaRPr lang="en-US"/>
        </a:p>
      </dgm:t>
    </dgm:pt>
    <dgm:pt modelId="{0DC147BA-50BE-4610-B2B9-648985F35284}">
      <dgm:prSet phldrT="[Text]"/>
      <dgm:spPr/>
      <dgm:t>
        <a:bodyPr/>
        <a:lstStyle/>
        <a:p>
          <a:endParaRPr lang="en-US" dirty="0"/>
        </a:p>
      </dgm:t>
    </dgm:pt>
    <dgm:pt modelId="{970E02FF-A78E-4AF4-ACCA-ED43069819B3}" type="parTrans" cxnId="{DB881294-B9DD-4188-AFF6-66020FC54160}">
      <dgm:prSet/>
      <dgm:spPr/>
      <dgm:t>
        <a:bodyPr/>
        <a:lstStyle/>
        <a:p>
          <a:endParaRPr lang="en-US"/>
        </a:p>
      </dgm:t>
    </dgm:pt>
    <dgm:pt modelId="{059B2D0B-DD4B-404E-9589-3084592C8A98}" type="sibTrans" cxnId="{DB881294-B9DD-4188-AFF6-66020FC54160}">
      <dgm:prSet/>
      <dgm:spPr/>
      <dgm:t>
        <a:bodyPr/>
        <a:lstStyle/>
        <a:p>
          <a:endParaRPr lang="en-US"/>
        </a:p>
      </dgm:t>
    </dgm:pt>
    <dgm:pt modelId="{1E1C5AF6-C25E-4B5C-98E6-552774360402}">
      <dgm:prSet phldrT="[Text]"/>
      <dgm:spPr/>
      <dgm:t>
        <a:bodyPr/>
        <a:lstStyle/>
        <a:p>
          <a:endParaRPr lang="en-US" dirty="0"/>
        </a:p>
      </dgm:t>
    </dgm:pt>
    <dgm:pt modelId="{4DC37246-472F-4B36-B305-6AA28BC635ED}" type="parTrans" cxnId="{7D69F60C-D6F9-4078-9A03-6C7AD49DA537}">
      <dgm:prSet/>
      <dgm:spPr/>
      <dgm:t>
        <a:bodyPr/>
        <a:lstStyle/>
        <a:p>
          <a:endParaRPr lang="en-US"/>
        </a:p>
      </dgm:t>
    </dgm:pt>
    <dgm:pt modelId="{7B7399A0-AA0B-4F40-BBE5-51FA26476C14}" type="sibTrans" cxnId="{7D69F60C-D6F9-4078-9A03-6C7AD49DA537}">
      <dgm:prSet/>
      <dgm:spPr/>
      <dgm:t>
        <a:bodyPr/>
        <a:lstStyle/>
        <a:p>
          <a:endParaRPr lang="en-US"/>
        </a:p>
      </dgm:t>
    </dgm:pt>
    <dgm:pt modelId="{ABCDDA28-FC47-4A97-AB1F-D64200F21436}">
      <dgm:prSet phldrT="[Text]"/>
      <dgm:spPr/>
      <dgm:t>
        <a:bodyPr/>
        <a:lstStyle/>
        <a:p>
          <a:endParaRPr lang="en-US" dirty="0"/>
        </a:p>
      </dgm:t>
    </dgm:pt>
    <dgm:pt modelId="{E42AE635-C51D-4236-BB91-41F74821F26F}" type="parTrans" cxnId="{C9F7A546-73E3-4C52-A997-DAC71525610F}">
      <dgm:prSet/>
      <dgm:spPr/>
      <dgm:t>
        <a:bodyPr/>
        <a:lstStyle/>
        <a:p>
          <a:endParaRPr lang="en-US"/>
        </a:p>
      </dgm:t>
    </dgm:pt>
    <dgm:pt modelId="{FA964C0F-61D4-41F9-AA32-A7115D1ACE54}" type="sibTrans" cxnId="{C9F7A546-73E3-4C52-A997-DAC71525610F}">
      <dgm:prSet/>
      <dgm:spPr/>
      <dgm:t>
        <a:bodyPr/>
        <a:lstStyle/>
        <a:p>
          <a:endParaRPr lang="en-US"/>
        </a:p>
      </dgm:t>
    </dgm:pt>
    <dgm:pt modelId="{205BA737-02CC-4241-AE43-6280881ECB68}">
      <dgm:prSet phldrT="[Text]"/>
      <dgm:spPr/>
      <dgm:t>
        <a:bodyPr/>
        <a:lstStyle/>
        <a:p>
          <a:endParaRPr lang="en-US" dirty="0"/>
        </a:p>
      </dgm:t>
    </dgm:pt>
    <dgm:pt modelId="{4AEF317E-6972-4B12-9C0D-3F45192FD977}" type="parTrans" cxnId="{F1444400-73A2-4072-B439-BC148E05A5AD}">
      <dgm:prSet/>
      <dgm:spPr/>
      <dgm:t>
        <a:bodyPr/>
        <a:lstStyle/>
        <a:p>
          <a:endParaRPr lang="en-US"/>
        </a:p>
      </dgm:t>
    </dgm:pt>
    <dgm:pt modelId="{E5F9FECD-7A65-4508-AC23-138F3301A398}" type="sibTrans" cxnId="{F1444400-73A2-4072-B439-BC148E05A5AD}">
      <dgm:prSet/>
      <dgm:spPr/>
      <dgm:t>
        <a:bodyPr/>
        <a:lstStyle/>
        <a:p>
          <a:endParaRPr lang="en-US"/>
        </a:p>
      </dgm:t>
    </dgm:pt>
    <dgm:pt modelId="{64B11E3E-4C15-4CDA-B1FB-98670ED23093}">
      <dgm:prSet phldrT="[Text]"/>
      <dgm:spPr/>
      <dgm:t>
        <a:bodyPr/>
        <a:lstStyle/>
        <a:p>
          <a:endParaRPr lang="en-US" dirty="0"/>
        </a:p>
      </dgm:t>
    </dgm:pt>
    <dgm:pt modelId="{053E975A-8DD5-47A4-AA0B-3DA90E352AB6}" type="parTrans" cxnId="{A1486FB4-647B-495A-9383-999CB1CB26C7}">
      <dgm:prSet/>
      <dgm:spPr/>
      <dgm:t>
        <a:bodyPr/>
        <a:lstStyle/>
        <a:p>
          <a:endParaRPr lang="en-US"/>
        </a:p>
      </dgm:t>
    </dgm:pt>
    <dgm:pt modelId="{13F5F9DC-86A6-4CCC-BD2F-EBEA8C399785}" type="sibTrans" cxnId="{A1486FB4-647B-495A-9383-999CB1CB26C7}">
      <dgm:prSet/>
      <dgm:spPr/>
      <dgm:t>
        <a:bodyPr/>
        <a:lstStyle/>
        <a:p>
          <a:endParaRPr lang="en-US"/>
        </a:p>
      </dgm:t>
    </dgm:pt>
    <dgm:pt modelId="{9C61C2A2-F5DC-406C-AF8E-99CB7A4C4CBD}">
      <dgm:prSet phldrT="[Text]"/>
      <dgm:spPr/>
      <dgm:t>
        <a:bodyPr/>
        <a:lstStyle/>
        <a:p>
          <a:endParaRPr lang="en-US" dirty="0"/>
        </a:p>
      </dgm:t>
    </dgm:pt>
    <dgm:pt modelId="{81281B0A-2A5F-4CB8-8BA4-10F36F54155F}" type="parTrans" cxnId="{53626E40-FC8A-4DA4-B6AC-C76635F30320}">
      <dgm:prSet/>
      <dgm:spPr/>
      <dgm:t>
        <a:bodyPr/>
        <a:lstStyle/>
        <a:p>
          <a:endParaRPr lang="en-US"/>
        </a:p>
      </dgm:t>
    </dgm:pt>
    <dgm:pt modelId="{36916EAC-C4EF-4B3C-AE51-A47712D99E5D}" type="sibTrans" cxnId="{53626E40-FC8A-4DA4-B6AC-C76635F30320}">
      <dgm:prSet/>
      <dgm:spPr/>
      <dgm:t>
        <a:bodyPr/>
        <a:lstStyle/>
        <a:p>
          <a:endParaRPr lang="en-US"/>
        </a:p>
      </dgm:t>
    </dgm:pt>
    <dgm:pt modelId="{4E8C4AED-8CFC-4926-BBC8-99018777FE8B}">
      <dgm:prSet phldrT="[Text]"/>
      <dgm:spPr/>
      <dgm:t>
        <a:bodyPr/>
        <a:lstStyle/>
        <a:p>
          <a:endParaRPr lang="en-US" dirty="0"/>
        </a:p>
      </dgm:t>
    </dgm:pt>
    <dgm:pt modelId="{85B95D7B-A23E-43C6-ADAA-4BA6EE802915}" type="parTrans" cxnId="{E96315B1-62CF-4541-B059-A518EB73D067}">
      <dgm:prSet/>
      <dgm:spPr/>
      <dgm:t>
        <a:bodyPr/>
        <a:lstStyle/>
        <a:p>
          <a:endParaRPr lang="en-US"/>
        </a:p>
      </dgm:t>
    </dgm:pt>
    <dgm:pt modelId="{633AE606-C9E6-4E10-AE2E-07AF5FC95249}" type="sibTrans" cxnId="{E96315B1-62CF-4541-B059-A518EB73D067}">
      <dgm:prSet/>
      <dgm:spPr/>
      <dgm:t>
        <a:bodyPr/>
        <a:lstStyle/>
        <a:p>
          <a:endParaRPr lang="en-US"/>
        </a:p>
      </dgm:t>
    </dgm:pt>
    <dgm:pt modelId="{408A2822-A688-4E5D-979D-BA773D2D9418}">
      <dgm:prSet phldrT="[Text]"/>
      <dgm:spPr/>
      <dgm:t>
        <a:bodyPr/>
        <a:lstStyle/>
        <a:p>
          <a:endParaRPr lang="en-US" dirty="0"/>
        </a:p>
      </dgm:t>
    </dgm:pt>
    <dgm:pt modelId="{3B200D3F-1F4F-4506-8F22-76D4D18A5CE0}" type="parTrans" cxnId="{0CCF6DC8-3BDC-4EC8-84D0-9316D8E09AC2}">
      <dgm:prSet/>
      <dgm:spPr/>
      <dgm:t>
        <a:bodyPr/>
        <a:lstStyle/>
        <a:p>
          <a:endParaRPr lang="en-US"/>
        </a:p>
      </dgm:t>
    </dgm:pt>
    <dgm:pt modelId="{F3FBA522-82D4-4407-8765-08F3DFF305F7}" type="sibTrans" cxnId="{0CCF6DC8-3BDC-4EC8-84D0-9316D8E09AC2}">
      <dgm:prSet/>
      <dgm:spPr/>
      <dgm:t>
        <a:bodyPr/>
        <a:lstStyle/>
        <a:p>
          <a:endParaRPr lang="en-US"/>
        </a:p>
      </dgm:t>
    </dgm:pt>
    <dgm:pt modelId="{9990A48A-37DA-4283-8AF5-D44E3FB0705A}" type="pres">
      <dgm:prSet presAssocID="{896B0657-0387-4693-8C3E-84461F7D90C9}" presName="hierChild1" presStyleCnt="0">
        <dgm:presLayoutVars>
          <dgm:orgChart val="1"/>
          <dgm:chPref val="1"/>
          <dgm:dir/>
          <dgm:animOne val="branch"/>
          <dgm:animLvl val="lvl"/>
          <dgm:resizeHandles/>
        </dgm:presLayoutVars>
      </dgm:prSet>
      <dgm:spPr/>
    </dgm:pt>
    <dgm:pt modelId="{9D8CE7FE-8776-4C36-80E3-B998C0AD36AE}" type="pres">
      <dgm:prSet presAssocID="{B3B649A8-AFFC-454A-AB84-EC8616431C2B}" presName="hierRoot1" presStyleCnt="0">
        <dgm:presLayoutVars>
          <dgm:hierBranch val="init"/>
        </dgm:presLayoutVars>
      </dgm:prSet>
      <dgm:spPr/>
    </dgm:pt>
    <dgm:pt modelId="{3BE883CC-F19E-407B-BDD1-4BEA365E837F}" type="pres">
      <dgm:prSet presAssocID="{B3B649A8-AFFC-454A-AB84-EC8616431C2B}" presName="rootComposite1" presStyleCnt="0"/>
      <dgm:spPr/>
    </dgm:pt>
    <dgm:pt modelId="{9B199292-A5EF-42C7-A203-FA0012995923}" type="pres">
      <dgm:prSet presAssocID="{B3B649A8-AFFC-454A-AB84-EC8616431C2B}" presName="rootText1" presStyleLbl="node0" presStyleIdx="0" presStyleCnt="1">
        <dgm:presLayoutVars>
          <dgm:chPref val="3"/>
        </dgm:presLayoutVars>
      </dgm:prSet>
      <dgm:spPr/>
    </dgm:pt>
    <dgm:pt modelId="{9E7867C4-CCEF-4106-9539-BC2E89D4525B}" type="pres">
      <dgm:prSet presAssocID="{B3B649A8-AFFC-454A-AB84-EC8616431C2B}" presName="rootConnector1" presStyleLbl="node1" presStyleIdx="0" presStyleCnt="0"/>
      <dgm:spPr/>
    </dgm:pt>
    <dgm:pt modelId="{4A83EC50-54AC-47DB-99FF-FF8A21590F45}" type="pres">
      <dgm:prSet presAssocID="{B3B649A8-AFFC-454A-AB84-EC8616431C2B}" presName="hierChild2" presStyleCnt="0"/>
      <dgm:spPr/>
    </dgm:pt>
    <dgm:pt modelId="{E467769E-01DE-4920-BB87-101A1EE16F29}" type="pres">
      <dgm:prSet presAssocID="{970E02FF-A78E-4AF4-ACCA-ED43069819B3}" presName="Name37" presStyleLbl="parChTrans1D2" presStyleIdx="0" presStyleCnt="4"/>
      <dgm:spPr/>
    </dgm:pt>
    <dgm:pt modelId="{93823294-7F5F-4187-96CA-800E24B79D4E}" type="pres">
      <dgm:prSet presAssocID="{0DC147BA-50BE-4610-B2B9-648985F35284}" presName="hierRoot2" presStyleCnt="0">
        <dgm:presLayoutVars>
          <dgm:hierBranch val="init"/>
        </dgm:presLayoutVars>
      </dgm:prSet>
      <dgm:spPr/>
    </dgm:pt>
    <dgm:pt modelId="{19E5A498-0080-40A3-AE90-AE4A29D89ED1}" type="pres">
      <dgm:prSet presAssocID="{0DC147BA-50BE-4610-B2B9-648985F35284}" presName="rootComposite" presStyleCnt="0"/>
      <dgm:spPr/>
    </dgm:pt>
    <dgm:pt modelId="{EE6AEDFD-16BE-4448-8957-8CD78A710A1E}" type="pres">
      <dgm:prSet presAssocID="{0DC147BA-50BE-4610-B2B9-648985F35284}" presName="rootText" presStyleLbl="node2" presStyleIdx="0" presStyleCnt="4">
        <dgm:presLayoutVars>
          <dgm:chPref val="3"/>
        </dgm:presLayoutVars>
      </dgm:prSet>
      <dgm:spPr/>
    </dgm:pt>
    <dgm:pt modelId="{4A747973-6178-4AA8-9AA8-960ACC43803E}" type="pres">
      <dgm:prSet presAssocID="{0DC147BA-50BE-4610-B2B9-648985F35284}" presName="rootConnector" presStyleLbl="node2" presStyleIdx="0" presStyleCnt="4"/>
      <dgm:spPr/>
    </dgm:pt>
    <dgm:pt modelId="{FD6623B8-7C25-4483-A705-F39BFEBDC8FB}" type="pres">
      <dgm:prSet presAssocID="{0DC147BA-50BE-4610-B2B9-648985F35284}" presName="hierChild4" presStyleCnt="0"/>
      <dgm:spPr/>
    </dgm:pt>
    <dgm:pt modelId="{6CA9766D-EBC3-4EB3-AC96-026B6ABAA663}" type="pres">
      <dgm:prSet presAssocID="{E42AE635-C51D-4236-BB91-41F74821F26F}" presName="Name37" presStyleLbl="parChTrans1D3" presStyleIdx="0" presStyleCnt="4"/>
      <dgm:spPr/>
    </dgm:pt>
    <dgm:pt modelId="{76DCEA98-F4E0-4358-A744-7B56777D5621}" type="pres">
      <dgm:prSet presAssocID="{ABCDDA28-FC47-4A97-AB1F-D64200F21436}" presName="hierRoot2" presStyleCnt="0">
        <dgm:presLayoutVars>
          <dgm:hierBranch val="init"/>
        </dgm:presLayoutVars>
      </dgm:prSet>
      <dgm:spPr/>
    </dgm:pt>
    <dgm:pt modelId="{E33ABB68-E595-40C2-85AB-BD6E9A696D95}" type="pres">
      <dgm:prSet presAssocID="{ABCDDA28-FC47-4A97-AB1F-D64200F21436}" presName="rootComposite" presStyleCnt="0"/>
      <dgm:spPr/>
    </dgm:pt>
    <dgm:pt modelId="{460758C0-1953-4AB4-8E98-84FC9F5E3C92}" type="pres">
      <dgm:prSet presAssocID="{ABCDDA28-FC47-4A97-AB1F-D64200F21436}" presName="rootText" presStyleLbl="node3" presStyleIdx="0" presStyleCnt="4">
        <dgm:presLayoutVars>
          <dgm:chPref val="3"/>
        </dgm:presLayoutVars>
      </dgm:prSet>
      <dgm:spPr/>
    </dgm:pt>
    <dgm:pt modelId="{24180B05-2567-4C82-83BF-A39A5F9C66DF}" type="pres">
      <dgm:prSet presAssocID="{ABCDDA28-FC47-4A97-AB1F-D64200F21436}" presName="rootConnector" presStyleLbl="node3" presStyleIdx="0" presStyleCnt="4"/>
      <dgm:spPr/>
    </dgm:pt>
    <dgm:pt modelId="{F328EE95-ACA5-4530-9FA1-63A73414C5B5}" type="pres">
      <dgm:prSet presAssocID="{ABCDDA28-FC47-4A97-AB1F-D64200F21436}" presName="hierChild4" presStyleCnt="0"/>
      <dgm:spPr/>
    </dgm:pt>
    <dgm:pt modelId="{3E03321E-0845-4A84-B70F-69BDFC6E525D}" type="pres">
      <dgm:prSet presAssocID="{ABCDDA28-FC47-4A97-AB1F-D64200F21436}" presName="hierChild5" presStyleCnt="0"/>
      <dgm:spPr/>
    </dgm:pt>
    <dgm:pt modelId="{C9E8360B-EF1F-4A86-9F76-28E81825DB1A}" type="pres">
      <dgm:prSet presAssocID="{0DC147BA-50BE-4610-B2B9-648985F35284}" presName="hierChild5" presStyleCnt="0"/>
      <dgm:spPr/>
    </dgm:pt>
    <dgm:pt modelId="{9ABB3298-FB18-4363-9A56-08657AF4D665}" type="pres">
      <dgm:prSet presAssocID="{4AEF317E-6972-4B12-9C0D-3F45192FD977}" presName="Name37" presStyleLbl="parChTrans1D2" presStyleIdx="1" presStyleCnt="4"/>
      <dgm:spPr/>
    </dgm:pt>
    <dgm:pt modelId="{B5689FCB-AFEB-4155-B3C6-840EFE3F1AD4}" type="pres">
      <dgm:prSet presAssocID="{205BA737-02CC-4241-AE43-6280881ECB68}" presName="hierRoot2" presStyleCnt="0">
        <dgm:presLayoutVars>
          <dgm:hierBranch val="init"/>
        </dgm:presLayoutVars>
      </dgm:prSet>
      <dgm:spPr/>
    </dgm:pt>
    <dgm:pt modelId="{80D62F5C-9034-4F66-AE68-9D467CB6B0F7}" type="pres">
      <dgm:prSet presAssocID="{205BA737-02CC-4241-AE43-6280881ECB68}" presName="rootComposite" presStyleCnt="0"/>
      <dgm:spPr/>
    </dgm:pt>
    <dgm:pt modelId="{48FC6E9B-3D3E-4B1F-829A-AB4935F75F3B}" type="pres">
      <dgm:prSet presAssocID="{205BA737-02CC-4241-AE43-6280881ECB68}" presName="rootText" presStyleLbl="node2" presStyleIdx="1" presStyleCnt="4">
        <dgm:presLayoutVars>
          <dgm:chPref val="3"/>
        </dgm:presLayoutVars>
      </dgm:prSet>
      <dgm:spPr/>
    </dgm:pt>
    <dgm:pt modelId="{FABE7108-C503-4ACC-8EF6-6802D9894509}" type="pres">
      <dgm:prSet presAssocID="{205BA737-02CC-4241-AE43-6280881ECB68}" presName="rootConnector" presStyleLbl="node2" presStyleIdx="1" presStyleCnt="4"/>
      <dgm:spPr/>
    </dgm:pt>
    <dgm:pt modelId="{83A9D8B1-DD59-4C77-A84E-3FB7ED33090C}" type="pres">
      <dgm:prSet presAssocID="{205BA737-02CC-4241-AE43-6280881ECB68}" presName="hierChild4" presStyleCnt="0"/>
      <dgm:spPr/>
    </dgm:pt>
    <dgm:pt modelId="{071290EA-67CB-4B65-ADD4-1FB1CCD96303}" type="pres">
      <dgm:prSet presAssocID="{053E975A-8DD5-47A4-AA0B-3DA90E352AB6}" presName="Name37" presStyleLbl="parChTrans1D3" presStyleIdx="1" presStyleCnt="4"/>
      <dgm:spPr/>
    </dgm:pt>
    <dgm:pt modelId="{E004E630-B329-4534-A3E2-B2151D014BFB}" type="pres">
      <dgm:prSet presAssocID="{64B11E3E-4C15-4CDA-B1FB-98670ED23093}" presName="hierRoot2" presStyleCnt="0">
        <dgm:presLayoutVars>
          <dgm:hierBranch val="init"/>
        </dgm:presLayoutVars>
      </dgm:prSet>
      <dgm:spPr/>
    </dgm:pt>
    <dgm:pt modelId="{078001BA-B77A-4C19-ACE4-77D4599F4391}" type="pres">
      <dgm:prSet presAssocID="{64B11E3E-4C15-4CDA-B1FB-98670ED23093}" presName="rootComposite" presStyleCnt="0"/>
      <dgm:spPr/>
    </dgm:pt>
    <dgm:pt modelId="{C0F91AFF-8400-4E34-A425-C247CF96D585}" type="pres">
      <dgm:prSet presAssocID="{64B11E3E-4C15-4CDA-B1FB-98670ED23093}" presName="rootText" presStyleLbl="node3" presStyleIdx="1" presStyleCnt="4">
        <dgm:presLayoutVars>
          <dgm:chPref val="3"/>
        </dgm:presLayoutVars>
      </dgm:prSet>
      <dgm:spPr/>
    </dgm:pt>
    <dgm:pt modelId="{B3F3798C-E569-44A4-A285-5DC6C33B1468}" type="pres">
      <dgm:prSet presAssocID="{64B11E3E-4C15-4CDA-B1FB-98670ED23093}" presName="rootConnector" presStyleLbl="node3" presStyleIdx="1" presStyleCnt="4"/>
      <dgm:spPr/>
    </dgm:pt>
    <dgm:pt modelId="{7ADFB865-9A69-43B2-BDEE-7AFEC10A04F5}" type="pres">
      <dgm:prSet presAssocID="{64B11E3E-4C15-4CDA-B1FB-98670ED23093}" presName="hierChild4" presStyleCnt="0"/>
      <dgm:spPr/>
    </dgm:pt>
    <dgm:pt modelId="{59D20D8A-D454-4173-8D47-2ECAF5361241}" type="pres">
      <dgm:prSet presAssocID="{64B11E3E-4C15-4CDA-B1FB-98670ED23093}" presName="hierChild5" presStyleCnt="0"/>
      <dgm:spPr/>
    </dgm:pt>
    <dgm:pt modelId="{B1D77D59-DEA6-4A23-9F65-32DD4F1016E4}" type="pres">
      <dgm:prSet presAssocID="{205BA737-02CC-4241-AE43-6280881ECB68}" presName="hierChild5" presStyleCnt="0"/>
      <dgm:spPr/>
    </dgm:pt>
    <dgm:pt modelId="{AD2940A1-ED00-4533-97EE-7567BF4A27E1}" type="pres">
      <dgm:prSet presAssocID="{81281B0A-2A5F-4CB8-8BA4-10F36F54155F}" presName="Name37" presStyleLbl="parChTrans1D2" presStyleIdx="2" presStyleCnt="4"/>
      <dgm:spPr/>
    </dgm:pt>
    <dgm:pt modelId="{0B3FBED3-E2B0-40A5-A547-741981F3CCB7}" type="pres">
      <dgm:prSet presAssocID="{9C61C2A2-F5DC-406C-AF8E-99CB7A4C4CBD}" presName="hierRoot2" presStyleCnt="0">
        <dgm:presLayoutVars>
          <dgm:hierBranch val="init"/>
        </dgm:presLayoutVars>
      </dgm:prSet>
      <dgm:spPr/>
    </dgm:pt>
    <dgm:pt modelId="{22648143-F297-4154-9C95-208D5074BA07}" type="pres">
      <dgm:prSet presAssocID="{9C61C2A2-F5DC-406C-AF8E-99CB7A4C4CBD}" presName="rootComposite" presStyleCnt="0"/>
      <dgm:spPr/>
    </dgm:pt>
    <dgm:pt modelId="{5A2E776F-973A-4358-8F15-7F9F012C2642}" type="pres">
      <dgm:prSet presAssocID="{9C61C2A2-F5DC-406C-AF8E-99CB7A4C4CBD}" presName="rootText" presStyleLbl="node2" presStyleIdx="2" presStyleCnt="4">
        <dgm:presLayoutVars>
          <dgm:chPref val="3"/>
        </dgm:presLayoutVars>
      </dgm:prSet>
      <dgm:spPr/>
    </dgm:pt>
    <dgm:pt modelId="{CBA20D1E-233D-4232-B5EF-194F2B71613F}" type="pres">
      <dgm:prSet presAssocID="{9C61C2A2-F5DC-406C-AF8E-99CB7A4C4CBD}" presName="rootConnector" presStyleLbl="node2" presStyleIdx="2" presStyleCnt="4"/>
      <dgm:spPr/>
    </dgm:pt>
    <dgm:pt modelId="{174680BF-97E9-457D-AD63-1C96B1503825}" type="pres">
      <dgm:prSet presAssocID="{9C61C2A2-F5DC-406C-AF8E-99CB7A4C4CBD}" presName="hierChild4" presStyleCnt="0"/>
      <dgm:spPr/>
    </dgm:pt>
    <dgm:pt modelId="{4327B0C7-8252-4873-B25F-256C15C9D5DC}" type="pres">
      <dgm:prSet presAssocID="{85B95D7B-A23E-43C6-ADAA-4BA6EE802915}" presName="Name37" presStyleLbl="parChTrans1D3" presStyleIdx="2" presStyleCnt="4"/>
      <dgm:spPr/>
    </dgm:pt>
    <dgm:pt modelId="{0E4589C5-453F-457B-BE37-E89A1361C09C}" type="pres">
      <dgm:prSet presAssocID="{4E8C4AED-8CFC-4926-BBC8-99018777FE8B}" presName="hierRoot2" presStyleCnt="0">
        <dgm:presLayoutVars>
          <dgm:hierBranch val="init"/>
        </dgm:presLayoutVars>
      </dgm:prSet>
      <dgm:spPr/>
    </dgm:pt>
    <dgm:pt modelId="{D162E2DB-D6C9-4D1F-B51E-706F0B8B49C4}" type="pres">
      <dgm:prSet presAssocID="{4E8C4AED-8CFC-4926-BBC8-99018777FE8B}" presName="rootComposite" presStyleCnt="0"/>
      <dgm:spPr/>
    </dgm:pt>
    <dgm:pt modelId="{3957A9DF-00E1-4523-BC2F-2959794F4669}" type="pres">
      <dgm:prSet presAssocID="{4E8C4AED-8CFC-4926-BBC8-99018777FE8B}" presName="rootText" presStyleLbl="node3" presStyleIdx="2" presStyleCnt="4">
        <dgm:presLayoutVars>
          <dgm:chPref val="3"/>
        </dgm:presLayoutVars>
      </dgm:prSet>
      <dgm:spPr/>
    </dgm:pt>
    <dgm:pt modelId="{B17C3872-FF26-49AD-A183-794AFAC3B31C}" type="pres">
      <dgm:prSet presAssocID="{4E8C4AED-8CFC-4926-BBC8-99018777FE8B}" presName="rootConnector" presStyleLbl="node3" presStyleIdx="2" presStyleCnt="4"/>
      <dgm:spPr/>
    </dgm:pt>
    <dgm:pt modelId="{555D91F3-EABE-4ECF-B94D-3E01263A6813}" type="pres">
      <dgm:prSet presAssocID="{4E8C4AED-8CFC-4926-BBC8-99018777FE8B}" presName="hierChild4" presStyleCnt="0"/>
      <dgm:spPr/>
    </dgm:pt>
    <dgm:pt modelId="{3BFA99F9-8DE4-4FE4-88F9-3503E0E805C4}" type="pres">
      <dgm:prSet presAssocID="{4E8C4AED-8CFC-4926-BBC8-99018777FE8B}" presName="hierChild5" presStyleCnt="0"/>
      <dgm:spPr/>
    </dgm:pt>
    <dgm:pt modelId="{292681D1-286F-4CA5-9903-CC80DB99B15F}" type="pres">
      <dgm:prSet presAssocID="{9C61C2A2-F5DC-406C-AF8E-99CB7A4C4CBD}" presName="hierChild5" presStyleCnt="0"/>
      <dgm:spPr/>
    </dgm:pt>
    <dgm:pt modelId="{25375808-01F6-4F52-AEE3-9D2A712A9954}" type="pres">
      <dgm:prSet presAssocID="{3B200D3F-1F4F-4506-8F22-76D4D18A5CE0}" presName="Name37" presStyleLbl="parChTrans1D2" presStyleIdx="3" presStyleCnt="4"/>
      <dgm:spPr/>
    </dgm:pt>
    <dgm:pt modelId="{20DAF603-81E1-4442-B2D0-51B02623C9AC}" type="pres">
      <dgm:prSet presAssocID="{408A2822-A688-4E5D-979D-BA773D2D9418}" presName="hierRoot2" presStyleCnt="0">
        <dgm:presLayoutVars>
          <dgm:hierBranch val="init"/>
        </dgm:presLayoutVars>
      </dgm:prSet>
      <dgm:spPr/>
    </dgm:pt>
    <dgm:pt modelId="{3168EB2F-32D0-4FEE-B07B-16E6F7BB4DD3}" type="pres">
      <dgm:prSet presAssocID="{408A2822-A688-4E5D-979D-BA773D2D9418}" presName="rootComposite" presStyleCnt="0"/>
      <dgm:spPr/>
    </dgm:pt>
    <dgm:pt modelId="{4CD36005-85B7-40EF-BA36-E3D7870B3A79}" type="pres">
      <dgm:prSet presAssocID="{408A2822-A688-4E5D-979D-BA773D2D9418}" presName="rootText" presStyleLbl="node2" presStyleIdx="3" presStyleCnt="4">
        <dgm:presLayoutVars>
          <dgm:chPref val="3"/>
        </dgm:presLayoutVars>
      </dgm:prSet>
      <dgm:spPr/>
    </dgm:pt>
    <dgm:pt modelId="{7A8EA53B-DBE0-4CB9-B187-DEB5F61EF5B9}" type="pres">
      <dgm:prSet presAssocID="{408A2822-A688-4E5D-979D-BA773D2D9418}" presName="rootConnector" presStyleLbl="node2" presStyleIdx="3" presStyleCnt="4"/>
      <dgm:spPr/>
    </dgm:pt>
    <dgm:pt modelId="{9D315DD4-6ABD-4005-A18E-A7DAA93CF935}" type="pres">
      <dgm:prSet presAssocID="{408A2822-A688-4E5D-979D-BA773D2D9418}" presName="hierChild4" presStyleCnt="0"/>
      <dgm:spPr/>
    </dgm:pt>
    <dgm:pt modelId="{B2B5C9A2-DF34-4A3E-97A2-B5BA502D2B5C}" type="pres">
      <dgm:prSet presAssocID="{4DC37246-472F-4B36-B305-6AA28BC635ED}" presName="Name37" presStyleLbl="parChTrans1D3" presStyleIdx="3" presStyleCnt="4"/>
      <dgm:spPr/>
    </dgm:pt>
    <dgm:pt modelId="{4C5C52E3-0B4F-45BA-90BE-3074462B3D04}" type="pres">
      <dgm:prSet presAssocID="{1E1C5AF6-C25E-4B5C-98E6-552774360402}" presName="hierRoot2" presStyleCnt="0">
        <dgm:presLayoutVars>
          <dgm:hierBranch val="init"/>
        </dgm:presLayoutVars>
      </dgm:prSet>
      <dgm:spPr/>
    </dgm:pt>
    <dgm:pt modelId="{6F0FC3D8-0EEE-4820-B5A5-C6DEB13606DC}" type="pres">
      <dgm:prSet presAssocID="{1E1C5AF6-C25E-4B5C-98E6-552774360402}" presName="rootComposite" presStyleCnt="0"/>
      <dgm:spPr/>
    </dgm:pt>
    <dgm:pt modelId="{8DBB7E80-BFBE-4AC9-8FD6-079A722FD2D0}" type="pres">
      <dgm:prSet presAssocID="{1E1C5AF6-C25E-4B5C-98E6-552774360402}" presName="rootText" presStyleLbl="node3" presStyleIdx="3" presStyleCnt="4">
        <dgm:presLayoutVars>
          <dgm:chPref val="3"/>
        </dgm:presLayoutVars>
      </dgm:prSet>
      <dgm:spPr/>
    </dgm:pt>
    <dgm:pt modelId="{F50A2C1D-45DD-4C71-A491-9274EA697A20}" type="pres">
      <dgm:prSet presAssocID="{1E1C5AF6-C25E-4B5C-98E6-552774360402}" presName="rootConnector" presStyleLbl="node3" presStyleIdx="3" presStyleCnt="4"/>
      <dgm:spPr/>
    </dgm:pt>
    <dgm:pt modelId="{05CA0FF7-43F9-45FD-8FAF-C60E2F9AAF7F}" type="pres">
      <dgm:prSet presAssocID="{1E1C5AF6-C25E-4B5C-98E6-552774360402}" presName="hierChild4" presStyleCnt="0"/>
      <dgm:spPr/>
    </dgm:pt>
    <dgm:pt modelId="{646D16BA-9226-4C88-B8F7-52427FEAF471}" type="pres">
      <dgm:prSet presAssocID="{1E1C5AF6-C25E-4B5C-98E6-552774360402}" presName="hierChild5" presStyleCnt="0"/>
      <dgm:spPr/>
    </dgm:pt>
    <dgm:pt modelId="{95B9212A-F0C0-42B4-AFDE-CA337E9D34EB}" type="pres">
      <dgm:prSet presAssocID="{408A2822-A688-4E5D-979D-BA773D2D9418}" presName="hierChild5" presStyleCnt="0"/>
      <dgm:spPr/>
    </dgm:pt>
    <dgm:pt modelId="{E6D38E26-DD6D-40AB-8D84-0121DA222021}" type="pres">
      <dgm:prSet presAssocID="{B3B649A8-AFFC-454A-AB84-EC8616431C2B}" presName="hierChild3" presStyleCnt="0"/>
      <dgm:spPr/>
    </dgm:pt>
  </dgm:ptLst>
  <dgm:cxnLst>
    <dgm:cxn modelId="{F1444400-73A2-4072-B439-BC148E05A5AD}" srcId="{B3B649A8-AFFC-454A-AB84-EC8616431C2B}" destId="{205BA737-02CC-4241-AE43-6280881ECB68}" srcOrd="1" destOrd="0" parTransId="{4AEF317E-6972-4B12-9C0D-3F45192FD977}" sibTransId="{E5F9FECD-7A65-4508-AC23-138F3301A398}"/>
    <dgm:cxn modelId="{51A3E001-F0B9-44E3-A322-CE78CACFC54F}" type="presOf" srcId="{ABCDDA28-FC47-4A97-AB1F-D64200F21436}" destId="{460758C0-1953-4AB4-8E98-84FC9F5E3C92}" srcOrd="0" destOrd="0" presId="urn:microsoft.com/office/officeart/2005/8/layout/orgChart1"/>
    <dgm:cxn modelId="{747F7007-EDE2-4C97-BA6A-8811223F8A45}" type="presOf" srcId="{4DC37246-472F-4B36-B305-6AA28BC635ED}" destId="{B2B5C9A2-DF34-4A3E-97A2-B5BA502D2B5C}" srcOrd="0" destOrd="0" presId="urn:microsoft.com/office/officeart/2005/8/layout/orgChart1"/>
    <dgm:cxn modelId="{5BDFBF0A-F73D-46C3-B575-7838CD0C628A}" type="presOf" srcId="{64B11E3E-4C15-4CDA-B1FB-98670ED23093}" destId="{B3F3798C-E569-44A4-A285-5DC6C33B1468}" srcOrd="1" destOrd="0" presId="urn:microsoft.com/office/officeart/2005/8/layout/orgChart1"/>
    <dgm:cxn modelId="{7D69F60C-D6F9-4078-9A03-6C7AD49DA537}" srcId="{408A2822-A688-4E5D-979D-BA773D2D9418}" destId="{1E1C5AF6-C25E-4B5C-98E6-552774360402}" srcOrd="0" destOrd="0" parTransId="{4DC37246-472F-4B36-B305-6AA28BC635ED}" sibTransId="{7B7399A0-AA0B-4F40-BBE5-51FA26476C14}"/>
    <dgm:cxn modelId="{E532EE19-77FA-49B2-9D1E-9DFAEE78D69A}" type="presOf" srcId="{B3B649A8-AFFC-454A-AB84-EC8616431C2B}" destId="{9B199292-A5EF-42C7-A203-FA0012995923}" srcOrd="0" destOrd="0" presId="urn:microsoft.com/office/officeart/2005/8/layout/orgChart1"/>
    <dgm:cxn modelId="{03138820-698C-4AA2-BAFF-E6C16A1F3163}" type="presOf" srcId="{4AEF317E-6972-4B12-9C0D-3F45192FD977}" destId="{9ABB3298-FB18-4363-9A56-08657AF4D665}" srcOrd="0" destOrd="0" presId="urn:microsoft.com/office/officeart/2005/8/layout/orgChart1"/>
    <dgm:cxn modelId="{232CB726-368C-45A6-A7C8-3B568029EE0B}" type="presOf" srcId="{408A2822-A688-4E5D-979D-BA773D2D9418}" destId="{7A8EA53B-DBE0-4CB9-B187-DEB5F61EF5B9}" srcOrd="1" destOrd="0" presId="urn:microsoft.com/office/officeart/2005/8/layout/orgChart1"/>
    <dgm:cxn modelId="{B3F15C2A-A24E-4191-AC28-999C7F0C872E}" type="presOf" srcId="{B3B649A8-AFFC-454A-AB84-EC8616431C2B}" destId="{9E7867C4-CCEF-4106-9539-BC2E89D4525B}" srcOrd="1" destOrd="0" presId="urn:microsoft.com/office/officeart/2005/8/layout/orgChart1"/>
    <dgm:cxn modelId="{92881F30-BD4E-49BA-BC29-B4DFFFC429A5}" type="presOf" srcId="{408A2822-A688-4E5D-979D-BA773D2D9418}" destId="{4CD36005-85B7-40EF-BA36-E3D7870B3A79}" srcOrd="0" destOrd="0" presId="urn:microsoft.com/office/officeart/2005/8/layout/orgChart1"/>
    <dgm:cxn modelId="{885D2638-449D-405F-AC26-60D8BD105C64}" type="presOf" srcId="{3B200D3F-1F4F-4506-8F22-76D4D18A5CE0}" destId="{25375808-01F6-4F52-AEE3-9D2A712A9954}" srcOrd="0" destOrd="0" presId="urn:microsoft.com/office/officeart/2005/8/layout/orgChart1"/>
    <dgm:cxn modelId="{1D24593C-871D-485D-8C38-DFBE4821240D}" srcId="{896B0657-0387-4693-8C3E-84461F7D90C9}" destId="{B3B649A8-AFFC-454A-AB84-EC8616431C2B}" srcOrd="0" destOrd="0" parTransId="{8BB6A814-FB05-4F60-AA77-E1F203CC6DF6}" sibTransId="{E4C196B9-AA7C-42F7-A93F-E3BCCA0303C7}"/>
    <dgm:cxn modelId="{53626E40-FC8A-4DA4-B6AC-C76635F30320}" srcId="{B3B649A8-AFFC-454A-AB84-EC8616431C2B}" destId="{9C61C2A2-F5DC-406C-AF8E-99CB7A4C4CBD}" srcOrd="2" destOrd="0" parTransId="{81281B0A-2A5F-4CB8-8BA4-10F36F54155F}" sibTransId="{36916EAC-C4EF-4B3C-AE51-A47712D99E5D}"/>
    <dgm:cxn modelId="{BCC70E41-9296-49B5-BD93-0B11697DC82F}" type="presOf" srcId="{ABCDDA28-FC47-4A97-AB1F-D64200F21436}" destId="{24180B05-2567-4C82-83BF-A39A5F9C66DF}" srcOrd="1" destOrd="0" presId="urn:microsoft.com/office/officeart/2005/8/layout/orgChart1"/>
    <dgm:cxn modelId="{C1B11C66-9D4C-4AB0-9DF6-656313A915B2}" type="presOf" srcId="{896B0657-0387-4693-8C3E-84461F7D90C9}" destId="{9990A48A-37DA-4283-8AF5-D44E3FB0705A}" srcOrd="0" destOrd="0" presId="urn:microsoft.com/office/officeart/2005/8/layout/orgChart1"/>
    <dgm:cxn modelId="{C9F7A546-73E3-4C52-A997-DAC71525610F}" srcId="{0DC147BA-50BE-4610-B2B9-648985F35284}" destId="{ABCDDA28-FC47-4A97-AB1F-D64200F21436}" srcOrd="0" destOrd="0" parTransId="{E42AE635-C51D-4236-BB91-41F74821F26F}" sibTransId="{FA964C0F-61D4-41F9-AA32-A7115D1ACE54}"/>
    <dgm:cxn modelId="{F0F3DF6F-F544-47B4-A7D1-87C872CFFE1C}" type="presOf" srcId="{81281B0A-2A5F-4CB8-8BA4-10F36F54155F}" destId="{AD2940A1-ED00-4533-97EE-7567BF4A27E1}" srcOrd="0" destOrd="0" presId="urn:microsoft.com/office/officeart/2005/8/layout/orgChart1"/>
    <dgm:cxn modelId="{EF8C2754-54A7-4A44-A2A4-EFAF51490271}" type="presOf" srcId="{64B11E3E-4C15-4CDA-B1FB-98670ED23093}" destId="{C0F91AFF-8400-4E34-A425-C247CF96D585}" srcOrd="0" destOrd="0" presId="urn:microsoft.com/office/officeart/2005/8/layout/orgChart1"/>
    <dgm:cxn modelId="{B464EF5A-A80C-48CC-9FC8-25236731240C}" type="presOf" srcId="{0DC147BA-50BE-4610-B2B9-648985F35284}" destId="{EE6AEDFD-16BE-4448-8957-8CD78A710A1E}" srcOrd="0" destOrd="0" presId="urn:microsoft.com/office/officeart/2005/8/layout/orgChart1"/>
    <dgm:cxn modelId="{DB881294-B9DD-4188-AFF6-66020FC54160}" srcId="{B3B649A8-AFFC-454A-AB84-EC8616431C2B}" destId="{0DC147BA-50BE-4610-B2B9-648985F35284}" srcOrd="0" destOrd="0" parTransId="{970E02FF-A78E-4AF4-ACCA-ED43069819B3}" sibTransId="{059B2D0B-DD4B-404E-9589-3084592C8A98}"/>
    <dgm:cxn modelId="{68D6D394-683D-4EB6-B44D-6EA9FDCD2931}" type="presOf" srcId="{9C61C2A2-F5DC-406C-AF8E-99CB7A4C4CBD}" destId="{5A2E776F-973A-4358-8F15-7F9F012C2642}" srcOrd="0" destOrd="0" presId="urn:microsoft.com/office/officeart/2005/8/layout/orgChart1"/>
    <dgm:cxn modelId="{C0F07698-D514-49AB-85CB-E8AA4FF0D0D6}" type="presOf" srcId="{970E02FF-A78E-4AF4-ACCA-ED43069819B3}" destId="{E467769E-01DE-4920-BB87-101A1EE16F29}" srcOrd="0" destOrd="0" presId="urn:microsoft.com/office/officeart/2005/8/layout/orgChart1"/>
    <dgm:cxn modelId="{33585EA3-8EEE-4175-9CE4-FA40043DE9ED}" type="presOf" srcId="{E42AE635-C51D-4236-BB91-41F74821F26F}" destId="{6CA9766D-EBC3-4EB3-AC96-026B6ABAA663}" srcOrd="0" destOrd="0" presId="urn:microsoft.com/office/officeart/2005/8/layout/orgChart1"/>
    <dgm:cxn modelId="{E96315B1-62CF-4541-B059-A518EB73D067}" srcId="{9C61C2A2-F5DC-406C-AF8E-99CB7A4C4CBD}" destId="{4E8C4AED-8CFC-4926-BBC8-99018777FE8B}" srcOrd="0" destOrd="0" parTransId="{85B95D7B-A23E-43C6-ADAA-4BA6EE802915}" sibTransId="{633AE606-C9E6-4E10-AE2E-07AF5FC95249}"/>
    <dgm:cxn modelId="{A1486FB4-647B-495A-9383-999CB1CB26C7}" srcId="{205BA737-02CC-4241-AE43-6280881ECB68}" destId="{64B11E3E-4C15-4CDA-B1FB-98670ED23093}" srcOrd="0" destOrd="0" parTransId="{053E975A-8DD5-47A4-AA0B-3DA90E352AB6}" sibTransId="{13F5F9DC-86A6-4CCC-BD2F-EBEA8C399785}"/>
    <dgm:cxn modelId="{64D809C1-4F25-43FB-B604-74D1EF17E834}" type="presOf" srcId="{4E8C4AED-8CFC-4926-BBC8-99018777FE8B}" destId="{B17C3872-FF26-49AD-A183-794AFAC3B31C}" srcOrd="1" destOrd="0" presId="urn:microsoft.com/office/officeart/2005/8/layout/orgChart1"/>
    <dgm:cxn modelId="{0CCF6DC8-3BDC-4EC8-84D0-9316D8E09AC2}" srcId="{B3B649A8-AFFC-454A-AB84-EC8616431C2B}" destId="{408A2822-A688-4E5D-979D-BA773D2D9418}" srcOrd="3" destOrd="0" parTransId="{3B200D3F-1F4F-4506-8F22-76D4D18A5CE0}" sibTransId="{F3FBA522-82D4-4407-8765-08F3DFF305F7}"/>
    <dgm:cxn modelId="{2B086ECE-FB23-4EBE-A2F7-E92A703F97B6}" type="presOf" srcId="{053E975A-8DD5-47A4-AA0B-3DA90E352AB6}" destId="{071290EA-67CB-4B65-ADD4-1FB1CCD96303}" srcOrd="0" destOrd="0" presId="urn:microsoft.com/office/officeart/2005/8/layout/orgChart1"/>
    <dgm:cxn modelId="{91BB52D2-3476-4DC2-9E9D-B3F1855A0807}" type="presOf" srcId="{1E1C5AF6-C25E-4B5C-98E6-552774360402}" destId="{F50A2C1D-45DD-4C71-A491-9274EA697A20}" srcOrd="1" destOrd="0" presId="urn:microsoft.com/office/officeart/2005/8/layout/orgChart1"/>
    <dgm:cxn modelId="{C3EEBED2-0148-42BE-8B6B-59E5DD13781B}" type="presOf" srcId="{205BA737-02CC-4241-AE43-6280881ECB68}" destId="{48FC6E9B-3D3E-4B1F-829A-AB4935F75F3B}" srcOrd="0" destOrd="0" presId="urn:microsoft.com/office/officeart/2005/8/layout/orgChart1"/>
    <dgm:cxn modelId="{7A8421D4-112F-42BC-80B4-35241BFAC821}" type="presOf" srcId="{1E1C5AF6-C25E-4B5C-98E6-552774360402}" destId="{8DBB7E80-BFBE-4AC9-8FD6-079A722FD2D0}" srcOrd="0" destOrd="0" presId="urn:microsoft.com/office/officeart/2005/8/layout/orgChart1"/>
    <dgm:cxn modelId="{FDA5C3D8-C22B-4F00-8BCC-6D58A51E0A57}" type="presOf" srcId="{85B95D7B-A23E-43C6-ADAA-4BA6EE802915}" destId="{4327B0C7-8252-4873-B25F-256C15C9D5DC}" srcOrd="0" destOrd="0" presId="urn:microsoft.com/office/officeart/2005/8/layout/orgChart1"/>
    <dgm:cxn modelId="{94134FDE-E058-428E-865E-E0357F989EB0}" type="presOf" srcId="{0DC147BA-50BE-4610-B2B9-648985F35284}" destId="{4A747973-6178-4AA8-9AA8-960ACC43803E}" srcOrd="1" destOrd="0" presId="urn:microsoft.com/office/officeart/2005/8/layout/orgChart1"/>
    <dgm:cxn modelId="{B53D9DE6-D103-4703-8636-D063D7E3D153}" type="presOf" srcId="{4E8C4AED-8CFC-4926-BBC8-99018777FE8B}" destId="{3957A9DF-00E1-4523-BC2F-2959794F4669}" srcOrd="0" destOrd="0" presId="urn:microsoft.com/office/officeart/2005/8/layout/orgChart1"/>
    <dgm:cxn modelId="{6BC1C8E7-8788-4A6B-AC63-5B72DBBFB6DC}" type="presOf" srcId="{9C61C2A2-F5DC-406C-AF8E-99CB7A4C4CBD}" destId="{CBA20D1E-233D-4232-B5EF-194F2B71613F}" srcOrd="1" destOrd="0" presId="urn:microsoft.com/office/officeart/2005/8/layout/orgChart1"/>
    <dgm:cxn modelId="{45D808EC-5946-4C40-8512-F18C65981833}" type="presOf" srcId="{205BA737-02CC-4241-AE43-6280881ECB68}" destId="{FABE7108-C503-4ACC-8EF6-6802D9894509}" srcOrd="1" destOrd="0" presId="urn:microsoft.com/office/officeart/2005/8/layout/orgChart1"/>
    <dgm:cxn modelId="{CC6EFDFE-8ACD-4891-8456-96CB15A9841B}" type="presParOf" srcId="{9990A48A-37DA-4283-8AF5-D44E3FB0705A}" destId="{9D8CE7FE-8776-4C36-80E3-B998C0AD36AE}" srcOrd="0" destOrd="0" presId="urn:microsoft.com/office/officeart/2005/8/layout/orgChart1"/>
    <dgm:cxn modelId="{DB7DC40E-A10C-4F73-A975-6615E15D74FE}" type="presParOf" srcId="{9D8CE7FE-8776-4C36-80E3-B998C0AD36AE}" destId="{3BE883CC-F19E-407B-BDD1-4BEA365E837F}" srcOrd="0" destOrd="0" presId="urn:microsoft.com/office/officeart/2005/8/layout/orgChart1"/>
    <dgm:cxn modelId="{8F3A9996-05D8-4F61-86DB-77108D055F6A}" type="presParOf" srcId="{3BE883CC-F19E-407B-BDD1-4BEA365E837F}" destId="{9B199292-A5EF-42C7-A203-FA0012995923}" srcOrd="0" destOrd="0" presId="urn:microsoft.com/office/officeart/2005/8/layout/orgChart1"/>
    <dgm:cxn modelId="{0ACD8B7F-CBC8-4D4B-8BC4-65CD4519B2E2}" type="presParOf" srcId="{3BE883CC-F19E-407B-BDD1-4BEA365E837F}" destId="{9E7867C4-CCEF-4106-9539-BC2E89D4525B}" srcOrd="1" destOrd="0" presId="urn:microsoft.com/office/officeart/2005/8/layout/orgChart1"/>
    <dgm:cxn modelId="{F1A0B087-47E1-42C3-AB36-03B806C19F27}" type="presParOf" srcId="{9D8CE7FE-8776-4C36-80E3-B998C0AD36AE}" destId="{4A83EC50-54AC-47DB-99FF-FF8A21590F45}" srcOrd="1" destOrd="0" presId="urn:microsoft.com/office/officeart/2005/8/layout/orgChart1"/>
    <dgm:cxn modelId="{2964E43F-0E2A-4E3A-B407-764765E51915}" type="presParOf" srcId="{4A83EC50-54AC-47DB-99FF-FF8A21590F45}" destId="{E467769E-01DE-4920-BB87-101A1EE16F29}" srcOrd="0" destOrd="0" presId="urn:microsoft.com/office/officeart/2005/8/layout/orgChart1"/>
    <dgm:cxn modelId="{0D6B67CC-8B94-4F0C-9744-FD4F118A42A4}" type="presParOf" srcId="{4A83EC50-54AC-47DB-99FF-FF8A21590F45}" destId="{93823294-7F5F-4187-96CA-800E24B79D4E}" srcOrd="1" destOrd="0" presId="urn:microsoft.com/office/officeart/2005/8/layout/orgChart1"/>
    <dgm:cxn modelId="{A814E81F-522C-4693-A651-0BAD133EE35B}" type="presParOf" srcId="{93823294-7F5F-4187-96CA-800E24B79D4E}" destId="{19E5A498-0080-40A3-AE90-AE4A29D89ED1}" srcOrd="0" destOrd="0" presId="urn:microsoft.com/office/officeart/2005/8/layout/orgChart1"/>
    <dgm:cxn modelId="{9D3EBF68-F3E0-4BC7-AE63-5AF6104A2DDA}" type="presParOf" srcId="{19E5A498-0080-40A3-AE90-AE4A29D89ED1}" destId="{EE6AEDFD-16BE-4448-8957-8CD78A710A1E}" srcOrd="0" destOrd="0" presId="urn:microsoft.com/office/officeart/2005/8/layout/orgChart1"/>
    <dgm:cxn modelId="{5C7963CA-9FE7-4633-949B-E0C680A7646C}" type="presParOf" srcId="{19E5A498-0080-40A3-AE90-AE4A29D89ED1}" destId="{4A747973-6178-4AA8-9AA8-960ACC43803E}" srcOrd="1" destOrd="0" presId="urn:microsoft.com/office/officeart/2005/8/layout/orgChart1"/>
    <dgm:cxn modelId="{782AD511-565A-4E17-8759-051884430D5E}" type="presParOf" srcId="{93823294-7F5F-4187-96CA-800E24B79D4E}" destId="{FD6623B8-7C25-4483-A705-F39BFEBDC8FB}" srcOrd="1" destOrd="0" presId="urn:microsoft.com/office/officeart/2005/8/layout/orgChart1"/>
    <dgm:cxn modelId="{F29EDC05-B072-4AA3-9CDD-E0EF6F0D2415}" type="presParOf" srcId="{FD6623B8-7C25-4483-A705-F39BFEBDC8FB}" destId="{6CA9766D-EBC3-4EB3-AC96-026B6ABAA663}" srcOrd="0" destOrd="0" presId="urn:microsoft.com/office/officeart/2005/8/layout/orgChart1"/>
    <dgm:cxn modelId="{43C82B64-88B4-413B-A7FA-DDFF400E6F83}" type="presParOf" srcId="{FD6623B8-7C25-4483-A705-F39BFEBDC8FB}" destId="{76DCEA98-F4E0-4358-A744-7B56777D5621}" srcOrd="1" destOrd="0" presId="urn:microsoft.com/office/officeart/2005/8/layout/orgChart1"/>
    <dgm:cxn modelId="{036E333D-84AD-489E-95D4-AD7CCA33D455}" type="presParOf" srcId="{76DCEA98-F4E0-4358-A744-7B56777D5621}" destId="{E33ABB68-E595-40C2-85AB-BD6E9A696D95}" srcOrd="0" destOrd="0" presId="urn:microsoft.com/office/officeart/2005/8/layout/orgChart1"/>
    <dgm:cxn modelId="{DE77FD7B-28EC-4A0F-B27C-027BEE5BBC38}" type="presParOf" srcId="{E33ABB68-E595-40C2-85AB-BD6E9A696D95}" destId="{460758C0-1953-4AB4-8E98-84FC9F5E3C92}" srcOrd="0" destOrd="0" presId="urn:microsoft.com/office/officeart/2005/8/layout/orgChart1"/>
    <dgm:cxn modelId="{F95ABD77-37CE-4610-9093-101BC5EBBFE3}" type="presParOf" srcId="{E33ABB68-E595-40C2-85AB-BD6E9A696D95}" destId="{24180B05-2567-4C82-83BF-A39A5F9C66DF}" srcOrd="1" destOrd="0" presId="urn:microsoft.com/office/officeart/2005/8/layout/orgChart1"/>
    <dgm:cxn modelId="{F60BC73E-91FF-4723-BBAF-3B072C726DE4}" type="presParOf" srcId="{76DCEA98-F4E0-4358-A744-7B56777D5621}" destId="{F328EE95-ACA5-4530-9FA1-63A73414C5B5}" srcOrd="1" destOrd="0" presId="urn:microsoft.com/office/officeart/2005/8/layout/orgChart1"/>
    <dgm:cxn modelId="{20A35909-C892-4176-B7DE-1FD1D263722A}" type="presParOf" srcId="{76DCEA98-F4E0-4358-A744-7B56777D5621}" destId="{3E03321E-0845-4A84-B70F-69BDFC6E525D}" srcOrd="2" destOrd="0" presId="urn:microsoft.com/office/officeart/2005/8/layout/orgChart1"/>
    <dgm:cxn modelId="{70408764-4A0B-4FAE-A5EA-5568BF380288}" type="presParOf" srcId="{93823294-7F5F-4187-96CA-800E24B79D4E}" destId="{C9E8360B-EF1F-4A86-9F76-28E81825DB1A}" srcOrd="2" destOrd="0" presId="urn:microsoft.com/office/officeart/2005/8/layout/orgChart1"/>
    <dgm:cxn modelId="{A973EE98-0FEC-46E5-BB97-A4457209A8EF}" type="presParOf" srcId="{4A83EC50-54AC-47DB-99FF-FF8A21590F45}" destId="{9ABB3298-FB18-4363-9A56-08657AF4D665}" srcOrd="2" destOrd="0" presId="urn:microsoft.com/office/officeart/2005/8/layout/orgChart1"/>
    <dgm:cxn modelId="{4F7BBD02-C823-46EF-BBBA-E61D60F8D90B}" type="presParOf" srcId="{4A83EC50-54AC-47DB-99FF-FF8A21590F45}" destId="{B5689FCB-AFEB-4155-B3C6-840EFE3F1AD4}" srcOrd="3" destOrd="0" presId="urn:microsoft.com/office/officeart/2005/8/layout/orgChart1"/>
    <dgm:cxn modelId="{84DD6D6D-48B0-40F2-B317-F71258E422E7}" type="presParOf" srcId="{B5689FCB-AFEB-4155-B3C6-840EFE3F1AD4}" destId="{80D62F5C-9034-4F66-AE68-9D467CB6B0F7}" srcOrd="0" destOrd="0" presId="urn:microsoft.com/office/officeart/2005/8/layout/orgChart1"/>
    <dgm:cxn modelId="{B59C3288-A970-40B5-9E8B-2B671A54A489}" type="presParOf" srcId="{80D62F5C-9034-4F66-AE68-9D467CB6B0F7}" destId="{48FC6E9B-3D3E-4B1F-829A-AB4935F75F3B}" srcOrd="0" destOrd="0" presId="urn:microsoft.com/office/officeart/2005/8/layout/orgChart1"/>
    <dgm:cxn modelId="{4E7CEF6E-410A-4C23-BD19-F13517FDA8E3}" type="presParOf" srcId="{80D62F5C-9034-4F66-AE68-9D467CB6B0F7}" destId="{FABE7108-C503-4ACC-8EF6-6802D9894509}" srcOrd="1" destOrd="0" presId="urn:microsoft.com/office/officeart/2005/8/layout/orgChart1"/>
    <dgm:cxn modelId="{BC86F46A-DF8B-4A8C-9E98-13523F0FEC2B}" type="presParOf" srcId="{B5689FCB-AFEB-4155-B3C6-840EFE3F1AD4}" destId="{83A9D8B1-DD59-4C77-A84E-3FB7ED33090C}" srcOrd="1" destOrd="0" presId="urn:microsoft.com/office/officeart/2005/8/layout/orgChart1"/>
    <dgm:cxn modelId="{5A732ED5-BAF2-48CF-AC3B-216681E6A3CF}" type="presParOf" srcId="{83A9D8B1-DD59-4C77-A84E-3FB7ED33090C}" destId="{071290EA-67CB-4B65-ADD4-1FB1CCD96303}" srcOrd="0" destOrd="0" presId="urn:microsoft.com/office/officeart/2005/8/layout/orgChart1"/>
    <dgm:cxn modelId="{5F761332-0C46-4E56-A243-0DDD94B5561F}" type="presParOf" srcId="{83A9D8B1-DD59-4C77-A84E-3FB7ED33090C}" destId="{E004E630-B329-4534-A3E2-B2151D014BFB}" srcOrd="1" destOrd="0" presId="urn:microsoft.com/office/officeart/2005/8/layout/orgChart1"/>
    <dgm:cxn modelId="{18F1B8E2-9B12-44A9-AF2B-A85022FF8325}" type="presParOf" srcId="{E004E630-B329-4534-A3E2-B2151D014BFB}" destId="{078001BA-B77A-4C19-ACE4-77D4599F4391}" srcOrd="0" destOrd="0" presId="urn:microsoft.com/office/officeart/2005/8/layout/orgChart1"/>
    <dgm:cxn modelId="{55EB0A58-63AC-436D-AF2F-76836B743783}" type="presParOf" srcId="{078001BA-B77A-4C19-ACE4-77D4599F4391}" destId="{C0F91AFF-8400-4E34-A425-C247CF96D585}" srcOrd="0" destOrd="0" presId="urn:microsoft.com/office/officeart/2005/8/layout/orgChart1"/>
    <dgm:cxn modelId="{ED15EB6D-C6CD-43FC-94EF-522DDA832492}" type="presParOf" srcId="{078001BA-B77A-4C19-ACE4-77D4599F4391}" destId="{B3F3798C-E569-44A4-A285-5DC6C33B1468}" srcOrd="1" destOrd="0" presId="urn:microsoft.com/office/officeart/2005/8/layout/orgChart1"/>
    <dgm:cxn modelId="{C2FC989D-CBC2-4AE6-B935-B02E306628BE}" type="presParOf" srcId="{E004E630-B329-4534-A3E2-B2151D014BFB}" destId="{7ADFB865-9A69-43B2-BDEE-7AFEC10A04F5}" srcOrd="1" destOrd="0" presId="urn:microsoft.com/office/officeart/2005/8/layout/orgChart1"/>
    <dgm:cxn modelId="{16E81C29-50E8-4D52-B60C-024E9CBEFD20}" type="presParOf" srcId="{E004E630-B329-4534-A3E2-B2151D014BFB}" destId="{59D20D8A-D454-4173-8D47-2ECAF5361241}" srcOrd="2" destOrd="0" presId="urn:microsoft.com/office/officeart/2005/8/layout/orgChart1"/>
    <dgm:cxn modelId="{AF8201EF-1006-4B60-B572-617AB64407CE}" type="presParOf" srcId="{B5689FCB-AFEB-4155-B3C6-840EFE3F1AD4}" destId="{B1D77D59-DEA6-4A23-9F65-32DD4F1016E4}" srcOrd="2" destOrd="0" presId="urn:microsoft.com/office/officeart/2005/8/layout/orgChart1"/>
    <dgm:cxn modelId="{A3F398CE-C9C6-4797-95DA-DA95E5D68D9F}" type="presParOf" srcId="{4A83EC50-54AC-47DB-99FF-FF8A21590F45}" destId="{AD2940A1-ED00-4533-97EE-7567BF4A27E1}" srcOrd="4" destOrd="0" presId="urn:microsoft.com/office/officeart/2005/8/layout/orgChart1"/>
    <dgm:cxn modelId="{07835A1E-FB66-4A86-ABF3-5F5E81EFEA5E}" type="presParOf" srcId="{4A83EC50-54AC-47DB-99FF-FF8A21590F45}" destId="{0B3FBED3-E2B0-40A5-A547-741981F3CCB7}" srcOrd="5" destOrd="0" presId="urn:microsoft.com/office/officeart/2005/8/layout/orgChart1"/>
    <dgm:cxn modelId="{40D45989-2529-4609-8CAA-21710A9F5784}" type="presParOf" srcId="{0B3FBED3-E2B0-40A5-A547-741981F3CCB7}" destId="{22648143-F297-4154-9C95-208D5074BA07}" srcOrd="0" destOrd="0" presId="urn:microsoft.com/office/officeart/2005/8/layout/orgChart1"/>
    <dgm:cxn modelId="{D5FAD93F-6D4D-4AB9-B260-306E9F08D34A}" type="presParOf" srcId="{22648143-F297-4154-9C95-208D5074BA07}" destId="{5A2E776F-973A-4358-8F15-7F9F012C2642}" srcOrd="0" destOrd="0" presId="urn:microsoft.com/office/officeart/2005/8/layout/orgChart1"/>
    <dgm:cxn modelId="{11BF9516-A3A3-46CD-A209-AE0852B76420}" type="presParOf" srcId="{22648143-F297-4154-9C95-208D5074BA07}" destId="{CBA20D1E-233D-4232-B5EF-194F2B71613F}" srcOrd="1" destOrd="0" presId="urn:microsoft.com/office/officeart/2005/8/layout/orgChart1"/>
    <dgm:cxn modelId="{D6914AEC-B39A-4498-AA74-6744B5B9655F}" type="presParOf" srcId="{0B3FBED3-E2B0-40A5-A547-741981F3CCB7}" destId="{174680BF-97E9-457D-AD63-1C96B1503825}" srcOrd="1" destOrd="0" presId="urn:microsoft.com/office/officeart/2005/8/layout/orgChart1"/>
    <dgm:cxn modelId="{45FF5B86-F69E-4A75-89AA-B9759F27B68B}" type="presParOf" srcId="{174680BF-97E9-457D-AD63-1C96B1503825}" destId="{4327B0C7-8252-4873-B25F-256C15C9D5DC}" srcOrd="0" destOrd="0" presId="urn:microsoft.com/office/officeart/2005/8/layout/orgChart1"/>
    <dgm:cxn modelId="{4EA8F013-D704-4828-967F-A486F64C6124}" type="presParOf" srcId="{174680BF-97E9-457D-AD63-1C96B1503825}" destId="{0E4589C5-453F-457B-BE37-E89A1361C09C}" srcOrd="1" destOrd="0" presId="urn:microsoft.com/office/officeart/2005/8/layout/orgChart1"/>
    <dgm:cxn modelId="{56138B53-B704-4E78-BBA7-B7D8B2A58E95}" type="presParOf" srcId="{0E4589C5-453F-457B-BE37-E89A1361C09C}" destId="{D162E2DB-D6C9-4D1F-B51E-706F0B8B49C4}" srcOrd="0" destOrd="0" presId="urn:microsoft.com/office/officeart/2005/8/layout/orgChart1"/>
    <dgm:cxn modelId="{9BA6D5E6-F4EB-4CAA-B30C-CEED2580E42F}" type="presParOf" srcId="{D162E2DB-D6C9-4D1F-B51E-706F0B8B49C4}" destId="{3957A9DF-00E1-4523-BC2F-2959794F4669}" srcOrd="0" destOrd="0" presId="urn:microsoft.com/office/officeart/2005/8/layout/orgChart1"/>
    <dgm:cxn modelId="{F4E4868B-05B2-435B-A543-67DEC7C431A8}" type="presParOf" srcId="{D162E2DB-D6C9-4D1F-B51E-706F0B8B49C4}" destId="{B17C3872-FF26-49AD-A183-794AFAC3B31C}" srcOrd="1" destOrd="0" presId="urn:microsoft.com/office/officeart/2005/8/layout/orgChart1"/>
    <dgm:cxn modelId="{0A545707-9228-4019-8341-C1B429899AD4}" type="presParOf" srcId="{0E4589C5-453F-457B-BE37-E89A1361C09C}" destId="{555D91F3-EABE-4ECF-B94D-3E01263A6813}" srcOrd="1" destOrd="0" presId="urn:microsoft.com/office/officeart/2005/8/layout/orgChart1"/>
    <dgm:cxn modelId="{2AC2B2E9-246B-45CE-BCA9-4683C485CC77}" type="presParOf" srcId="{0E4589C5-453F-457B-BE37-E89A1361C09C}" destId="{3BFA99F9-8DE4-4FE4-88F9-3503E0E805C4}" srcOrd="2" destOrd="0" presId="urn:microsoft.com/office/officeart/2005/8/layout/orgChart1"/>
    <dgm:cxn modelId="{3F217CB2-F25E-4998-8EE1-6101D4CF4F63}" type="presParOf" srcId="{0B3FBED3-E2B0-40A5-A547-741981F3CCB7}" destId="{292681D1-286F-4CA5-9903-CC80DB99B15F}" srcOrd="2" destOrd="0" presId="urn:microsoft.com/office/officeart/2005/8/layout/orgChart1"/>
    <dgm:cxn modelId="{FA19CC6F-18A2-4702-BFE8-2D168E17AC77}" type="presParOf" srcId="{4A83EC50-54AC-47DB-99FF-FF8A21590F45}" destId="{25375808-01F6-4F52-AEE3-9D2A712A9954}" srcOrd="6" destOrd="0" presId="urn:microsoft.com/office/officeart/2005/8/layout/orgChart1"/>
    <dgm:cxn modelId="{EE22BC0C-6851-4DE7-8670-1074FC3E88E9}" type="presParOf" srcId="{4A83EC50-54AC-47DB-99FF-FF8A21590F45}" destId="{20DAF603-81E1-4442-B2D0-51B02623C9AC}" srcOrd="7" destOrd="0" presId="urn:microsoft.com/office/officeart/2005/8/layout/orgChart1"/>
    <dgm:cxn modelId="{54F82F87-24F2-4A7A-A8FE-8E68CAFE67CE}" type="presParOf" srcId="{20DAF603-81E1-4442-B2D0-51B02623C9AC}" destId="{3168EB2F-32D0-4FEE-B07B-16E6F7BB4DD3}" srcOrd="0" destOrd="0" presId="urn:microsoft.com/office/officeart/2005/8/layout/orgChart1"/>
    <dgm:cxn modelId="{5A48302E-9FD9-4A3C-8DA8-D6F846E88303}" type="presParOf" srcId="{3168EB2F-32D0-4FEE-B07B-16E6F7BB4DD3}" destId="{4CD36005-85B7-40EF-BA36-E3D7870B3A79}" srcOrd="0" destOrd="0" presId="urn:microsoft.com/office/officeart/2005/8/layout/orgChart1"/>
    <dgm:cxn modelId="{F61B77E9-C1CB-452A-8CA8-BAD2157C50FE}" type="presParOf" srcId="{3168EB2F-32D0-4FEE-B07B-16E6F7BB4DD3}" destId="{7A8EA53B-DBE0-4CB9-B187-DEB5F61EF5B9}" srcOrd="1" destOrd="0" presId="urn:microsoft.com/office/officeart/2005/8/layout/orgChart1"/>
    <dgm:cxn modelId="{B097ADBF-83F8-48B1-9F93-2EAC33F0FC0A}" type="presParOf" srcId="{20DAF603-81E1-4442-B2D0-51B02623C9AC}" destId="{9D315DD4-6ABD-4005-A18E-A7DAA93CF935}" srcOrd="1" destOrd="0" presId="urn:microsoft.com/office/officeart/2005/8/layout/orgChart1"/>
    <dgm:cxn modelId="{2E54FC38-F63E-434D-BBA6-D46DC86AD266}" type="presParOf" srcId="{9D315DD4-6ABD-4005-A18E-A7DAA93CF935}" destId="{B2B5C9A2-DF34-4A3E-97A2-B5BA502D2B5C}" srcOrd="0" destOrd="0" presId="urn:microsoft.com/office/officeart/2005/8/layout/orgChart1"/>
    <dgm:cxn modelId="{C7DF752F-E2AE-4E43-9808-D351174F7692}" type="presParOf" srcId="{9D315DD4-6ABD-4005-A18E-A7DAA93CF935}" destId="{4C5C52E3-0B4F-45BA-90BE-3074462B3D04}" srcOrd="1" destOrd="0" presId="urn:microsoft.com/office/officeart/2005/8/layout/orgChart1"/>
    <dgm:cxn modelId="{1D7A3EAE-7638-4FA5-9C39-EFC0F924DD66}" type="presParOf" srcId="{4C5C52E3-0B4F-45BA-90BE-3074462B3D04}" destId="{6F0FC3D8-0EEE-4820-B5A5-C6DEB13606DC}" srcOrd="0" destOrd="0" presId="urn:microsoft.com/office/officeart/2005/8/layout/orgChart1"/>
    <dgm:cxn modelId="{C0AF420E-6C85-4736-9CEF-937BD50E3AAA}" type="presParOf" srcId="{6F0FC3D8-0EEE-4820-B5A5-C6DEB13606DC}" destId="{8DBB7E80-BFBE-4AC9-8FD6-079A722FD2D0}" srcOrd="0" destOrd="0" presId="urn:microsoft.com/office/officeart/2005/8/layout/orgChart1"/>
    <dgm:cxn modelId="{2B802885-6293-4247-AD65-34CE16267F11}" type="presParOf" srcId="{6F0FC3D8-0EEE-4820-B5A5-C6DEB13606DC}" destId="{F50A2C1D-45DD-4C71-A491-9274EA697A20}" srcOrd="1" destOrd="0" presId="urn:microsoft.com/office/officeart/2005/8/layout/orgChart1"/>
    <dgm:cxn modelId="{2837E1EC-01C0-4ADC-A556-4052FAAD5ADE}" type="presParOf" srcId="{4C5C52E3-0B4F-45BA-90BE-3074462B3D04}" destId="{05CA0FF7-43F9-45FD-8FAF-C60E2F9AAF7F}" srcOrd="1" destOrd="0" presId="urn:microsoft.com/office/officeart/2005/8/layout/orgChart1"/>
    <dgm:cxn modelId="{117EFA6D-010D-4AFF-AAF8-B001A9AAA8E5}" type="presParOf" srcId="{4C5C52E3-0B4F-45BA-90BE-3074462B3D04}" destId="{646D16BA-9226-4C88-B8F7-52427FEAF471}" srcOrd="2" destOrd="0" presId="urn:microsoft.com/office/officeart/2005/8/layout/orgChart1"/>
    <dgm:cxn modelId="{FAA56BCA-EEBC-4274-B223-B87E03161B66}" type="presParOf" srcId="{20DAF603-81E1-4442-B2D0-51B02623C9AC}" destId="{95B9212A-F0C0-42B4-AFDE-CA337E9D34EB}" srcOrd="2" destOrd="0" presId="urn:microsoft.com/office/officeart/2005/8/layout/orgChart1"/>
    <dgm:cxn modelId="{518274AD-6FEB-4823-BD45-4DC377EF51DF}" type="presParOf" srcId="{9D8CE7FE-8776-4C36-80E3-B998C0AD36AE}" destId="{E6D38E26-DD6D-40AB-8D84-0121DA222021}" srcOrd="2" destOrd="0" presId="urn:microsoft.com/office/officeart/2005/8/layout/orgChart1"/>
  </dgm:cxnLst>
  <dgm:bg/>
  <dgm:whole>
    <a:ln w="38100"/>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2386ED-D347-4A69-BDD6-9E592566EB81}">
      <dsp:nvSpPr>
        <dsp:cNvPr id="0" name=""/>
        <dsp:cNvSpPr/>
      </dsp:nvSpPr>
      <dsp:spPr>
        <a:xfrm>
          <a:off x="4731273" y="2035757"/>
          <a:ext cx="2637658" cy="101727"/>
        </a:xfrm>
        <a:custGeom>
          <a:avLst/>
          <a:gdLst/>
          <a:ahLst/>
          <a:cxnLst/>
          <a:rect l="0" t="0" r="0" b="0"/>
          <a:pathLst>
            <a:path>
              <a:moveTo>
                <a:pt x="0" y="0"/>
              </a:moveTo>
              <a:lnTo>
                <a:pt x="0" y="50863"/>
              </a:lnTo>
              <a:lnTo>
                <a:pt x="2637658" y="50863"/>
              </a:lnTo>
              <a:lnTo>
                <a:pt x="2637658"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A3AF04-AB88-4F8D-9000-00C07CFEF642}">
      <dsp:nvSpPr>
        <dsp:cNvPr id="0" name=""/>
        <dsp:cNvSpPr/>
      </dsp:nvSpPr>
      <dsp:spPr>
        <a:xfrm>
          <a:off x="4731273" y="2035757"/>
          <a:ext cx="2051511" cy="101727"/>
        </a:xfrm>
        <a:custGeom>
          <a:avLst/>
          <a:gdLst/>
          <a:ahLst/>
          <a:cxnLst/>
          <a:rect l="0" t="0" r="0" b="0"/>
          <a:pathLst>
            <a:path>
              <a:moveTo>
                <a:pt x="0" y="0"/>
              </a:moveTo>
              <a:lnTo>
                <a:pt x="0" y="50863"/>
              </a:lnTo>
              <a:lnTo>
                <a:pt x="2051511" y="50863"/>
              </a:lnTo>
              <a:lnTo>
                <a:pt x="2051511"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60BE2A-4714-46BA-B415-F7CF59172376}">
      <dsp:nvSpPr>
        <dsp:cNvPr id="0" name=""/>
        <dsp:cNvSpPr/>
      </dsp:nvSpPr>
      <dsp:spPr>
        <a:xfrm>
          <a:off x="4731273" y="2035757"/>
          <a:ext cx="1465365" cy="101727"/>
        </a:xfrm>
        <a:custGeom>
          <a:avLst/>
          <a:gdLst/>
          <a:ahLst/>
          <a:cxnLst/>
          <a:rect l="0" t="0" r="0" b="0"/>
          <a:pathLst>
            <a:path>
              <a:moveTo>
                <a:pt x="0" y="0"/>
              </a:moveTo>
              <a:lnTo>
                <a:pt x="0" y="50863"/>
              </a:lnTo>
              <a:lnTo>
                <a:pt x="1465365" y="50863"/>
              </a:lnTo>
              <a:lnTo>
                <a:pt x="1465365"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05266F-0FF3-4C58-89A1-16A337D04FDC}">
      <dsp:nvSpPr>
        <dsp:cNvPr id="0" name=""/>
        <dsp:cNvSpPr/>
      </dsp:nvSpPr>
      <dsp:spPr>
        <a:xfrm>
          <a:off x="4731273" y="2035757"/>
          <a:ext cx="879219" cy="101727"/>
        </a:xfrm>
        <a:custGeom>
          <a:avLst/>
          <a:gdLst/>
          <a:ahLst/>
          <a:cxnLst/>
          <a:rect l="0" t="0" r="0" b="0"/>
          <a:pathLst>
            <a:path>
              <a:moveTo>
                <a:pt x="0" y="0"/>
              </a:moveTo>
              <a:lnTo>
                <a:pt x="0" y="50863"/>
              </a:lnTo>
              <a:lnTo>
                <a:pt x="879219" y="50863"/>
              </a:lnTo>
              <a:lnTo>
                <a:pt x="879219"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C00CBE-66BA-4075-A166-6CC028F1A18B}">
      <dsp:nvSpPr>
        <dsp:cNvPr id="0" name=""/>
        <dsp:cNvSpPr/>
      </dsp:nvSpPr>
      <dsp:spPr>
        <a:xfrm>
          <a:off x="4731273" y="2035757"/>
          <a:ext cx="293073" cy="101727"/>
        </a:xfrm>
        <a:custGeom>
          <a:avLst/>
          <a:gdLst/>
          <a:ahLst/>
          <a:cxnLst/>
          <a:rect l="0" t="0" r="0" b="0"/>
          <a:pathLst>
            <a:path>
              <a:moveTo>
                <a:pt x="0" y="0"/>
              </a:moveTo>
              <a:lnTo>
                <a:pt x="0" y="50863"/>
              </a:lnTo>
              <a:lnTo>
                <a:pt x="293073" y="50863"/>
              </a:lnTo>
              <a:lnTo>
                <a:pt x="293073"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70B285-B573-41EC-B888-766434226194}">
      <dsp:nvSpPr>
        <dsp:cNvPr id="0" name=""/>
        <dsp:cNvSpPr/>
      </dsp:nvSpPr>
      <dsp:spPr>
        <a:xfrm>
          <a:off x="4438200" y="2035757"/>
          <a:ext cx="293073" cy="101727"/>
        </a:xfrm>
        <a:custGeom>
          <a:avLst/>
          <a:gdLst/>
          <a:ahLst/>
          <a:cxnLst/>
          <a:rect l="0" t="0" r="0" b="0"/>
          <a:pathLst>
            <a:path>
              <a:moveTo>
                <a:pt x="293073" y="0"/>
              </a:moveTo>
              <a:lnTo>
                <a:pt x="293073" y="50863"/>
              </a:lnTo>
              <a:lnTo>
                <a:pt x="0" y="50863"/>
              </a:lnTo>
              <a:lnTo>
                <a:pt x="0"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BF2C94-3FD7-4FD4-B1EC-69C412D0CFAD}">
      <dsp:nvSpPr>
        <dsp:cNvPr id="0" name=""/>
        <dsp:cNvSpPr/>
      </dsp:nvSpPr>
      <dsp:spPr>
        <a:xfrm>
          <a:off x="3852054" y="2035757"/>
          <a:ext cx="879219" cy="101727"/>
        </a:xfrm>
        <a:custGeom>
          <a:avLst/>
          <a:gdLst/>
          <a:ahLst/>
          <a:cxnLst/>
          <a:rect l="0" t="0" r="0" b="0"/>
          <a:pathLst>
            <a:path>
              <a:moveTo>
                <a:pt x="879219" y="0"/>
              </a:moveTo>
              <a:lnTo>
                <a:pt x="879219" y="50863"/>
              </a:lnTo>
              <a:lnTo>
                <a:pt x="0" y="50863"/>
              </a:lnTo>
              <a:lnTo>
                <a:pt x="0"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0B1B60-6F2A-49DA-BD60-31A7A1D9FFCC}">
      <dsp:nvSpPr>
        <dsp:cNvPr id="0" name=""/>
        <dsp:cNvSpPr/>
      </dsp:nvSpPr>
      <dsp:spPr>
        <a:xfrm>
          <a:off x="3265907" y="2035757"/>
          <a:ext cx="1465365" cy="101727"/>
        </a:xfrm>
        <a:custGeom>
          <a:avLst/>
          <a:gdLst/>
          <a:ahLst/>
          <a:cxnLst/>
          <a:rect l="0" t="0" r="0" b="0"/>
          <a:pathLst>
            <a:path>
              <a:moveTo>
                <a:pt x="1465365" y="0"/>
              </a:moveTo>
              <a:lnTo>
                <a:pt x="1465365" y="50863"/>
              </a:lnTo>
              <a:lnTo>
                <a:pt x="0" y="50863"/>
              </a:lnTo>
              <a:lnTo>
                <a:pt x="0"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8395D-37BE-45B5-9FC2-9266222DCB65}">
      <dsp:nvSpPr>
        <dsp:cNvPr id="0" name=""/>
        <dsp:cNvSpPr/>
      </dsp:nvSpPr>
      <dsp:spPr>
        <a:xfrm>
          <a:off x="2440274" y="2379694"/>
          <a:ext cx="91440" cy="3318266"/>
        </a:xfrm>
        <a:custGeom>
          <a:avLst/>
          <a:gdLst/>
          <a:ahLst/>
          <a:cxnLst/>
          <a:rect l="0" t="0" r="0" b="0"/>
          <a:pathLst>
            <a:path>
              <a:moveTo>
                <a:pt x="45720" y="0"/>
              </a:moveTo>
              <a:lnTo>
                <a:pt x="45720" y="3318266"/>
              </a:lnTo>
              <a:lnTo>
                <a:pt x="118382" y="331826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078158-527E-41E5-BF3F-D5771DA52485}">
      <dsp:nvSpPr>
        <dsp:cNvPr id="0" name=""/>
        <dsp:cNvSpPr/>
      </dsp:nvSpPr>
      <dsp:spPr>
        <a:xfrm>
          <a:off x="2440274" y="2379694"/>
          <a:ext cx="91440" cy="2974329"/>
        </a:xfrm>
        <a:custGeom>
          <a:avLst/>
          <a:gdLst/>
          <a:ahLst/>
          <a:cxnLst/>
          <a:rect l="0" t="0" r="0" b="0"/>
          <a:pathLst>
            <a:path>
              <a:moveTo>
                <a:pt x="45720" y="0"/>
              </a:moveTo>
              <a:lnTo>
                <a:pt x="45720" y="2974329"/>
              </a:lnTo>
              <a:lnTo>
                <a:pt x="118382" y="297432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4C110E2-0144-473D-9632-5EB030415F06}">
      <dsp:nvSpPr>
        <dsp:cNvPr id="0" name=""/>
        <dsp:cNvSpPr/>
      </dsp:nvSpPr>
      <dsp:spPr>
        <a:xfrm>
          <a:off x="2440274" y="2379694"/>
          <a:ext cx="91440" cy="2630391"/>
        </a:xfrm>
        <a:custGeom>
          <a:avLst/>
          <a:gdLst/>
          <a:ahLst/>
          <a:cxnLst/>
          <a:rect l="0" t="0" r="0" b="0"/>
          <a:pathLst>
            <a:path>
              <a:moveTo>
                <a:pt x="45720" y="0"/>
              </a:moveTo>
              <a:lnTo>
                <a:pt x="45720" y="2630391"/>
              </a:lnTo>
              <a:lnTo>
                <a:pt x="118382" y="2630391"/>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09DCBA6-1FD6-4C96-80CF-283CDA76284B}">
      <dsp:nvSpPr>
        <dsp:cNvPr id="0" name=""/>
        <dsp:cNvSpPr/>
      </dsp:nvSpPr>
      <dsp:spPr>
        <a:xfrm>
          <a:off x="2440274" y="2379694"/>
          <a:ext cx="91440" cy="2286454"/>
        </a:xfrm>
        <a:custGeom>
          <a:avLst/>
          <a:gdLst/>
          <a:ahLst/>
          <a:cxnLst/>
          <a:rect l="0" t="0" r="0" b="0"/>
          <a:pathLst>
            <a:path>
              <a:moveTo>
                <a:pt x="45720" y="0"/>
              </a:moveTo>
              <a:lnTo>
                <a:pt x="45720" y="2286454"/>
              </a:lnTo>
              <a:lnTo>
                <a:pt x="118382" y="228645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0F157F-9EBA-4C61-B948-F259B3513FDF}">
      <dsp:nvSpPr>
        <dsp:cNvPr id="0" name=""/>
        <dsp:cNvSpPr/>
      </dsp:nvSpPr>
      <dsp:spPr>
        <a:xfrm>
          <a:off x="2440274" y="2379694"/>
          <a:ext cx="91440" cy="1942517"/>
        </a:xfrm>
        <a:custGeom>
          <a:avLst/>
          <a:gdLst/>
          <a:ahLst/>
          <a:cxnLst/>
          <a:rect l="0" t="0" r="0" b="0"/>
          <a:pathLst>
            <a:path>
              <a:moveTo>
                <a:pt x="45720" y="0"/>
              </a:moveTo>
              <a:lnTo>
                <a:pt x="45720" y="1942517"/>
              </a:lnTo>
              <a:lnTo>
                <a:pt x="118382" y="194251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9BDB1B-7541-4B5C-98C9-B60E77BF8826}">
      <dsp:nvSpPr>
        <dsp:cNvPr id="0" name=""/>
        <dsp:cNvSpPr/>
      </dsp:nvSpPr>
      <dsp:spPr>
        <a:xfrm>
          <a:off x="2440274" y="2379694"/>
          <a:ext cx="91440" cy="1598580"/>
        </a:xfrm>
        <a:custGeom>
          <a:avLst/>
          <a:gdLst/>
          <a:ahLst/>
          <a:cxnLst/>
          <a:rect l="0" t="0" r="0" b="0"/>
          <a:pathLst>
            <a:path>
              <a:moveTo>
                <a:pt x="45720" y="0"/>
              </a:moveTo>
              <a:lnTo>
                <a:pt x="45720" y="1598580"/>
              </a:lnTo>
              <a:lnTo>
                <a:pt x="118382" y="159858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499403-D27D-4E78-B448-E186FBC1830B}">
      <dsp:nvSpPr>
        <dsp:cNvPr id="0" name=""/>
        <dsp:cNvSpPr/>
      </dsp:nvSpPr>
      <dsp:spPr>
        <a:xfrm>
          <a:off x="2440274" y="2379694"/>
          <a:ext cx="91440" cy="1254643"/>
        </a:xfrm>
        <a:custGeom>
          <a:avLst/>
          <a:gdLst/>
          <a:ahLst/>
          <a:cxnLst/>
          <a:rect l="0" t="0" r="0" b="0"/>
          <a:pathLst>
            <a:path>
              <a:moveTo>
                <a:pt x="45720" y="0"/>
              </a:moveTo>
              <a:lnTo>
                <a:pt x="45720" y="1254643"/>
              </a:lnTo>
              <a:lnTo>
                <a:pt x="118382" y="125464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9E09E8C-F1EB-4C84-A7E3-935D6C159ED8}">
      <dsp:nvSpPr>
        <dsp:cNvPr id="0" name=""/>
        <dsp:cNvSpPr/>
      </dsp:nvSpPr>
      <dsp:spPr>
        <a:xfrm>
          <a:off x="2440274" y="2379694"/>
          <a:ext cx="91440" cy="910706"/>
        </a:xfrm>
        <a:custGeom>
          <a:avLst/>
          <a:gdLst/>
          <a:ahLst/>
          <a:cxnLst/>
          <a:rect l="0" t="0" r="0" b="0"/>
          <a:pathLst>
            <a:path>
              <a:moveTo>
                <a:pt x="45720" y="0"/>
              </a:moveTo>
              <a:lnTo>
                <a:pt x="45720" y="910706"/>
              </a:lnTo>
              <a:lnTo>
                <a:pt x="118382" y="91070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F6EFC6-EA1B-4596-9404-196047D8F97E}">
      <dsp:nvSpPr>
        <dsp:cNvPr id="0" name=""/>
        <dsp:cNvSpPr/>
      </dsp:nvSpPr>
      <dsp:spPr>
        <a:xfrm>
          <a:off x="2440274" y="2379694"/>
          <a:ext cx="91440" cy="566769"/>
        </a:xfrm>
        <a:custGeom>
          <a:avLst/>
          <a:gdLst/>
          <a:ahLst/>
          <a:cxnLst/>
          <a:rect l="0" t="0" r="0" b="0"/>
          <a:pathLst>
            <a:path>
              <a:moveTo>
                <a:pt x="45720" y="0"/>
              </a:moveTo>
              <a:lnTo>
                <a:pt x="45720" y="566769"/>
              </a:lnTo>
              <a:lnTo>
                <a:pt x="118382" y="56676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571A47-64CD-4961-83B7-3F3B24A12EC6}">
      <dsp:nvSpPr>
        <dsp:cNvPr id="0" name=""/>
        <dsp:cNvSpPr/>
      </dsp:nvSpPr>
      <dsp:spPr>
        <a:xfrm>
          <a:off x="2440274" y="2379694"/>
          <a:ext cx="91440" cy="222832"/>
        </a:xfrm>
        <a:custGeom>
          <a:avLst/>
          <a:gdLst/>
          <a:ahLst/>
          <a:cxnLst/>
          <a:rect l="0" t="0" r="0" b="0"/>
          <a:pathLst>
            <a:path>
              <a:moveTo>
                <a:pt x="45720" y="0"/>
              </a:moveTo>
              <a:lnTo>
                <a:pt x="45720" y="222832"/>
              </a:lnTo>
              <a:lnTo>
                <a:pt x="118382" y="22283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C46F8C-32C9-4D43-8479-C41637926936}">
      <dsp:nvSpPr>
        <dsp:cNvPr id="0" name=""/>
        <dsp:cNvSpPr/>
      </dsp:nvSpPr>
      <dsp:spPr>
        <a:xfrm>
          <a:off x="2679761" y="2035757"/>
          <a:ext cx="2051511" cy="101727"/>
        </a:xfrm>
        <a:custGeom>
          <a:avLst/>
          <a:gdLst/>
          <a:ahLst/>
          <a:cxnLst/>
          <a:rect l="0" t="0" r="0" b="0"/>
          <a:pathLst>
            <a:path>
              <a:moveTo>
                <a:pt x="2051511" y="0"/>
              </a:moveTo>
              <a:lnTo>
                <a:pt x="2051511" y="50863"/>
              </a:lnTo>
              <a:lnTo>
                <a:pt x="0" y="50863"/>
              </a:lnTo>
              <a:lnTo>
                <a:pt x="0"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F9C01B-C357-470F-A34C-43546D4AE65A}">
      <dsp:nvSpPr>
        <dsp:cNvPr id="0" name=""/>
        <dsp:cNvSpPr/>
      </dsp:nvSpPr>
      <dsp:spPr>
        <a:xfrm>
          <a:off x="2093615" y="2035757"/>
          <a:ext cx="2637658" cy="101727"/>
        </a:xfrm>
        <a:custGeom>
          <a:avLst/>
          <a:gdLst/>
          <a:ahLst/>
          <a:cxnLst/>
          <a:rect l="0" t="0" r="0" b="0"/>
          <a:pathLst>
            <a:path>
              <a:moveTo>
                <a:pt x="2637658" y="0"/>
              </a:moveTo>
              <a:lnTo>
                <a:pt x="2637658" y="50863"/>
              </a:lnTo>
              <a:lnTo>
                <a:pt x="0" y="50863"/>
              </a:lnTo>
              <a:lnTo>
                <a:pt x="0"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180FF9-4BED-4E8E-955D-434E9C183375}">
      <dsp:nvSpPr>
        <dsp:cNvPr id="0" name=""/>
        <dsp:cNvSpPr/>
      </dsp:nvSpPr>
      <dsp:spPr>
        <a:xfrm>
          <a:off x="4685553" y="1691820"/>
          <a:ext cx="91440" cy="101727"/>
        </a:xfrm>
        <a:custGeom>
          <a:avLst/>
          <a:gdLst/>
          <a:ahLst/>
          <a:cxnLst/>
          <a:rect l="0" t="0" r="0" b="0"/>
          <a:pathLst>
            <a:path>
              <a:moveTo>
                <a:pt x="45720" y="0"/>
              </a:moveTo>
              <a:lnTo>
                <a:pt x="45720"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ACFAB5-5004-4376-B450-AF244BD01CE2}">
      <dsp:nvSpPr>
        <dsp:cNvPr id="0" name=""/>
        <dsp:cNvSpPr/>
      </dsp:nvSpPr>
      <dsp:spPr>
        <a:xfrm>
          <a:off x="4685553" y="1347883"/>
          <a:ext cx="91440" cy="101727"/>
        </a:xfrm>
        <a:custGeom>
          <a:avLst/>
          <a:gdLst/>
          <a:ahLst/>
          <a:cxnLst/>
          <a:rect l="0" t="0" r="0" b="0"/>
          <a:pathLst>
            <a:path>
              <a:moveTo>
                <a:pt x="45720" y="0"/>
              </a:moveTo>
              <a:lnTo>
                <a:pt x="45720"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146CC8-BD1D-4873-B791-1CE5AD39D3AF}">
      <dsp:nvSpPr>
        <dsp:cNvPr id="0" name=""/>
        <dsp:cNvSpPr/>
      </dsp:nvSpPr>
      <dsp:spPr>
        <a:xfrm>
          <a:off x="4685553" y="1003946"/>
          <a:ext cx="91440" cy="101727"/>
        </a:xfrm>
        <a:custGeom>
          <a:avLst/>
          <a:gdLst/>
          <a:ahLst/>
          <a:cxnLst/>
          <a:rect l="0" t="0" r="0" b="0"/>
          <a:pathLst>
            <a:path>
              <a:moveTo>
                <a:pt x="45720" y="0"/>
              </a:moveTo>
              <a:lnTo>
                <a:pt x="45720"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86772D-FA82-4F3E-864A-EE739F05FE40}">
      <dsp:nvSpPr>
        <dsp:cNvPr id="0" name=""/>
        <dsp:cNvSpPr/>
      </dsp:nvSpPr>
      <dsp:spPr>
        <a:xfrm>
          <a:off x="4685553" y="660009"/>
          <a:ext cx="91440" cy="101727"/>
        </a:xfrm>
        <a:custGeom>
          <a:avLst/>
          <a:gdLst/>
          <a:ahLst/>
          <a:cxnLst/>
          <a:rect l="0" t="0" r="0" b="0"/>
          <a:pathLst>
            <a:path>
              <a:moveTo>
                <a:pt x="45720" y="0"/>
              </a:moveTo>
              <a:lnTo>
                <a:pt x="45720" y="101727"/>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363B26-96A4-47DC-8D19-23205D0ADA47}">
      <dsp:nvSpPr>
        <dsp:cNvPr id="0" name=""/>
        <dsp:cNvSpPr/>
      </dsp:nvSpPr>
      <dsp:spPr>
        <a:xfrm>
          <a:off x="4685553" y="316072"/>
          <a:ext cx="91440" cy="101727"/>
        </a:xfrm>
        <a:custGeom>
          <a:avLst/>
          <a:gdLst/>
          <a:ahLst/>
          <a:cxnLst/>
          <a:rect l="0" t="0" r="0" b="0"/>
          <a:pathLst>
            <a:path>
              <a:moveTo>
                <a:pt x="45720" y="0"/>
              </a:moveTo>
              <a:lnTo>
                <a:pt x="45720" y="1017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199292-A5EF-42C7-A203-FA0012995923}">
      <dsp:nvSpPr>
        <dsp:cNvPr id="0" name=""/>
        <dsp:cNvSpPr/>
      </dsp:nvSpPr>
      <dsp:spPr>
        <a:xfrm>
          <a:off x="4467929" y="3709"/>
          <a:ext cx="526688" cy="3123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b="0" i="0" kern="1200" baseline="-25000" dirty="0"/>
            <a:t>DECKER, TED</a:t>
          </a:r>
        </a:p>
        <a:p>
          <a:pPr marL="0" lvl="0" indent="0" algn="ctr" defTabSz="222250">
            <a:lnSpc>
              <a:spcPct val="90000"/>
            </a:lnSpc>
            <a:spcBef>
              <a:spcPct val="0"/>
            </a:spcBef>
            <a:spcAft>
              <a:spcPct val="35000"/>
            </a:spcAft>
            <a:buNone/>
          </a:pPr>
          <a:r>
            <a:rPr lang="en-US" sz="500" b="0" i="0" kern="1200" baseline="-25000" dirty="0"/>
            <a:t>(President, CEO) </a:t>
          </a:r>
          <a:r>
            <a:rPr lang="en-US" sz="500" kern="1200" baseline="-25000" dirty="0"/>
            <a:t> </a:t>
          </a:r>
        </a:p>
      </dsp:txBody>
      <dsp:txXfrm>
        <a:off x="4467929" y="3709"/>
        <a:ext cx="526688" cy="312362"/>
      </dsp:txXfrm>
    </dsp:sp>
    <dsp:sp modelId="{DC52184B-3B00-486F-94E6-836F96B4BBDD}">
      <dsp:nvSpPr>
        <dsp:cNvPr id="0" name=""/>
        <dsp:cNvSpPr/>
      </dsp:nvSpPr>
      <dsp:spPr>
        <a:xfrm>
          <a:off x="4280582" y="417800"/>
          <a:ext cx="901381"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55575">
            <a:lnSpc>
              <a:spcPct val="90000"/>
            </a:lnSpc>
            <a:spcBef>
              <a:spcPct val="0"/>
            </a:spcBef>
            <a:spcAft>
              <a:spcPct val="35000"/>
            </a:spcAft>
            <a:buNone/>
          </a:pPr>
          <a:r>
            <a:rPr lang="en-US" sz="350" b="0" i="0" kern="1200" baseline="-25000" dirty="0"/>
            <a:t>BROGGI, JORDAN</a:t>
          </a:r>
        </a:p>
        <a:p>
          <a:pPr marL="0" lvl="0" indent="0" algn="ctr" defTabSz="155575">
            <a:lnSpc>
              <a:spcPct val="90000"/>
            </a:lnSpc>
            <a:spcBef>
              <a:spcPct val="0"/>
            </a:spcBef>
            <a:spcAft>
              <a:spcPct val="35000"/>
            </a:spcAft>
            <a:buNone/>
          </a:pPr>
          <a:r>
            <a:rPr lang="en-US" sz="350" b="0" i="0" kern="1200" baseline="-25000" dirty="0"/>
            <a:t>(EVP Customer Experience and President Online )</a:t>
          </a:r>
          <a:endParaRPr lang="en-US" sz="350" b="1" kern="1200" baseline="-25000" dirty="0"/>
        </a:p>
      </dsp:txBody>
      <dsp:txXfrm>
        <a:off x="4280582" y="417800"/>
        <a:ext cx="901381" cy="242209"/>
      </dsp:txXfrm>
    </dsp:sp>
    <dsp:sp modelId="{1B3BEC88-4855-4B76-85B9-4B9B331C8620}">
      <dsp:nvSpPr>
        <dsp:cNvPr id="0" name=""/>
        <dsp:cNvSpPr/>
      </dsp:nvSpPr>
      <dsp:spPr>
        <a:xfrm>
          <a:off x="4489064" y="761737"/>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b="0" i="0" kern="1200" baseline="-25000" dirty="0"/>
            <a:t>GODECKE, REBECCA</a:t>
          </a:r>
        </a:p>
        <a:p>
          <a:pPr marL="0" lvl="0" indent="0" algn="ctr" defTabSz="177800">
            <a:lnSpc>
              <a:spcPct val="90000"/>
            </a:lnSpc>
            <a:spcBef>
              <a:spcPct val="0"/>
            </a:spcBef>
            <a:spcAft>
              <a:spcPct val="35000"/>
            </a:spcAft>
            <a:buNone/>
          </a:pPr>
          <a:r>
            <a:rPr lang="en-US" sz="400" b="0" i="0" kern="1200" baseline="-25000" dirty="0"/>
            <a:t>(Sr Vice President)</a:t>
          </a:r>
          <a:endParaRPr lang="en-US" sz="400" kern="1200" baseline="-25000" dirty="0"/>
        </a:p>
      </dsp:txBody>
      <dsp:txXfrm>
        <a:off x="4489064" y="761737"/>
        <a:ext cx="484418" cy="242209"/>
      </dsp:txXfrm>
    </dsp:sp>
    <dsp:sp modelId="{B772C292-366C-4E21-B175-32793A749C6C}">
      <dsp:nvSpPr>
        <dsp:cNvPr id="0" name=""/>
        <dsp:cNvSpPr/>
      </dsp:nvSpPr>
      <dsp:spPr>
        <a:xfrm>
          <a:off x="4489064" y="1105674"/>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b="0" i="0" kern="1200" baseline="-25000" dirty="0"/>
            <a:t>QU, HUIMING</a:t>
          </a:r>
        </a:p>
        <a:p>
          <a:pPr marL="0" lvl="0" indent="0" algn="ctr" defTabSz="177800">
            <a:lnSpc>
              <a:spcPct val="90000"/>
            </a:lnSpc>
            <a:spcBef>
              <a:spcPct val="0"/>
            </a:spcBef>
            <a:spcAft>
              <a:spcPct val="35000"/>
            </a:spcAft>
            <a:buNone/>
          </a:pPr>
          <a:r>
            <a:rPr lang="en-US" sz="400" b="0" i="0" kern="1200" baseline="-25000" dirty="0"/>
            <a:t>(Vice President Data Science) </a:t>
          </a:r>
          <a:endParaRPr lang="en-US" sz="400" kern="1200" baseline="-25000" dirty="0"/>
        </a:p>
      </dsp:txBody>
      <dsp:txXfrm>
        <a:off x="4489064" y="1105674"/>
        <a:ext cx="484418" cy="242209"/>
      </dsp:txXfrm>
    </dsp:sp>
    <dsp:sp modelId="{32B490B1-8409-4890-AC53-3EE8D90144F7}">
      <dsp:nvSpPr>
        <dsp:cNvPr id="0" name=""/>
        <dsp:cNvSpPr/>
      </dsp:nvSpPr>
      <dsp:spPr>
        <a:xfrm>
          <a:off x="4489064" y="1449611"/>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b="0" i="0" kern="1200" baseline="-25000" dirty="0"/>
            <a:t>MATHEW, ANAND</a:t>
          </a:r>
        </a:p>
        <a:p>
          <a:pPr marL="0" lvl="0" indent="0" algn="ctr" defTabSz="177800">
            <a:lnSpc>
              <a:spcPct val="90000"/>
            </a:lnSpc>
            <a:spcBef>
              <a:spcPct val="0"/>
            </a:spcBef>
            <a:spcAft>
              <a:spcPct val="35000"/>
            </a:spcAft>
            <a:buNone/>
          </a:pPr>
          <a:r>
            <a:rPr lang="en-US" sz="400" b="0" i="0" kern="1200" baseline="-25000" dirty="0"/>
            <a:t>(Data Science Director)</a:t>
          </a:r>
          <a:endParaRPr lang="en-US" sz="400" kern="1200" baseline="-25000" dirty="0"/>
        </a:p>
      </dsp:txBody>
      <dsp:txXfrm>
        <a:off x="4489064" y="1449611"/>
        <a:ext cx="484418" cy="242209"/>
      </dsp:txXfrm>
    </dsp:sp>
    <dsp:sp modelId="{0F484362-9965-42B0-844F-2F6D2C121B78}">
      <dsp:nvSpPr>
        <dsp:cNvPr id="0" name=""/>
        <dsp:cNvSpPr/>
      </dsp:nvSpPr>
      <dsp:spPr>
        <a:xfrm>
          <a:off x="4489064" y="1793548"/>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b="0" i="0" kern="1200" baseline="-25000" dirty="0"/>
            <a:t>SINGH, VIJAY V</a:t>
          </a:r>
        </a:p>
        <a:p>
          <a:pPr marL="0" lvl="0" indent="0" algn="ctr" defTabSz="177800">
            <a:lnSpc>
              <a:spcPct val="90000"/>
            </a:lnSpc>
            <a:spcBef>
              <a:spcPct val="0"/>
            </a:spcBef>
            <a:spcAft>
              <a:spcPct val="35000"/>
            </a:spcAft>
            <a:buNone/>
          </a:pPr>
          <a:r>
            <a:rPr lang="en-US" sz="400" b="0" i="0" kern="1200" baseline="-25000" dirty="0"/>
            <a:t>(Data Science Sr Manager)</a:t>
          </a:r>
          <a:endParaRPr lang="en-US" sz="400" kern="1200" baseline="-25000" dirty="0"/>
        </a:p>
      </dsp:txBody>
      <dsp:txXfrm>
        <a:off x="4489064" y="1793548"/>
        <a:ext cx="484418" cy="242209"/>
      </dsp:txXfrm>
    </dsp:sp>
    <dsp:sp modelId="{94F06029-5AD3-42FB-8E5D-36254C54C085}">
      <dsp:nvSpPr>
        <dsp:cNvPr id="0" name=""/>
        <dsp:cNvSpPr/>
      </dsp:nvSpPr>
      <dsp:spPr>
        <a:xfrm>
          <a:off x="1851406" y="2137485"/>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00025">
            <a:lnSpc>
              <a:spcPct val="90000"/>
            </a:lnSpc>
            <a:spcBef>
              <a:spcPct val="0"/>
            </a:spcBef>
            <a:spcAft>
              <a:spcPct val="35000"/>
            </a:spcAft>
            <a:buNone/>
          </a:pPr>
          <a:r>
            <a:rPr lang="en-US" sz="450" b="0" i="0" kern="1200" baseline="-25000" dirty="0"/>
            <a:t>SAHARE, POOJA</a:t>
          </a:r>
        </a:p>
        <a:p>
          <a:pPr marL="0" lvl="0" indent="0" algn="ctr" defTabSz="200025">
            <a:lnSpc>
              <a:spcPct val="90000"/>
            </a:lnSpc>
            <a:spcBef>
              <a:spcPct val="0"/>
            </a:spcBef>
            <a:spcAft>
              <a:spcPct val="35000"/>
            </a:spcAft>
            <a:buNone/>
          </a:pPr>
          <a:r>
            <a:rPr lang="en-US" sz="450" b="0" i="0" kern="1200" baseline="-25000" dirty="0"/>
            <a:t>(Data Scientist)</a:t>
          </a:r>
          <a:endParaRPr lang="en-US" sz="450" kern="1200" baseline="-25000" dirty="0"/>
        </a:p>
      </dsp:txBody>
      <dsp:txXfrm>
        <a:off x="1851406" y="2137485"/>
        <a:ext cx="484418" cy="242209"/>
      </dsp:txXfrm>
    </dsp:sp>
    <dsp:sp modelId="{53E76C69-F9AA-42B5-8ECB-CAF50FED35FC}">
      <dsp:nvSpPr>
        <dsp:cNvPr id="0" name=""/>
        <dsp:cNvSpPr/>
      </dsp:nvSpPr>
      <dsp:spPr>
        <a:xfrm>
          <a:off x="2437552" y="2137485"/>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b="0" i="0" kern="1200" baseline="-25000" dirty="0"/>
            <a:t>JAIN, AKSHAY M</a:t>
          </a:r>
        </a:p>
        <a:p>
          <a:pPr marL="0" lvl="0" indent="0" algn="ctr" defTabSz="177800">
            <a:lnSpc>
              <a:spcPct val="90000"/>
            </a:lnSpc>
            <a:spcBef>
              <a:spcPct val="0"/>
            </a:spcBef>
            <a:spcAft>
              <a:spcPct val="35000"/>
            </a:spcAft>
            <a:buNone/>
          </a:pPr>
          <a:r>
            <a:rPr lang="en-US" sz="400" b="0" i="0" kern="1200" baseline="-25000" dirty="0"/>
            <a:t>((Data Scientist Manager )</a:t>
          </a:r>
          <a:endParaRPr lang="en-US" sz="400" kern="1200" baseline="-25000" dirty="0"/>
        </a:p>
      </dsp:txBody>
      <dsp:txXfrm>
        <a:off x="2437552" y="2137485"/>
        <a:ext cx="484418" cy="242209"/>
      </dsp:txXfrm>
    </dsp:sp>
    <dsp:sp modelId="{E200F050-3E6C-458A-A18E-7C5F8727B16F}">
      <dsp:nvSpPr>
        <dsp:cNvPr id="0" name=""/>
        <dsp:cNvSpPr/>
      </dsp:nvSpPr>
      <dsp:spPr>
        <a:xfrm>
          <a:off x="2558656" y="2481422"/>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b="0" i="0" kern="1200" baseline="-25000" dirty="0"/>
            <a:t>SIVARAMAN, HARIHARAN</a:t>
          </a:r>
        </a:p>
        <a:p>
          <a:pPr marL="0" lvl="0" indent="0" algn="ctr" defTabSz="177800">
            <a:lnSpc>
              <a:spcPct val="90000"/>
            </a:lnSpc>
            <a:spcBef>
              <a:spcPct val="0"/>
            </a:spcBef>
            <a:spcAft>
              <a:spcPct val="35000"/>
            </a:spcAft>
            <a:buNone/>
          </a:pPr>
          <a:r>
            <a:rPr lang="en-US" sz="400" b="0" i="0" kern="1200" baseline="-25000" dirty="0"/>
            <a:t>(Contractor)</a:t>
          </a:r>
          <a:endParaRPr lang="en-US" sz="400" kern="1200" baseline="-25000" dirty="0"/>
        </a:p>
      </dsp:txBody>
      <dsp:txXfrm>
        <a:off x="2558656" y="2481422"/>
        <a:ext cx="484418" cy="242209"/>
      </dsp:txXfrm>
    </dsp:sp>
    <dsp:sp modelId="{6DCE6188-98DD-45B4-A0A2-2489D21BFEF9}">
      <dsp:nvSpPr>
        <dsp:cNvPr id="0" name=""/>
        <dsp:cNvSpPr/>
      </dsp:nvSpPr>
      <dsp:spPr>
        <a:xfrm>
          <a:off x="2558656" y="2825359"/>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b="0" i="0" kern="1200" baseline="-25000" dirty="0"/>
            <a:t>LOBO, VERNON R</a:t>
          </a:r>
        </a:p>
        <a:p>
          <a:pPr marL="0" lvl="0" indent="0" algn="ctr" defTabSz="177800">
            <a:lnSpc>
              <a:spcPct val="90000"/>
            </a:lnSpc>
            <a:spcBef>
              <a:spcPct val="0"/>
            </a:spcBef>
            <a:spcAft>
              <a:spcPct val="35000"/>
            </a:spcAft>
            <a:buNone/>
          </a:pPr>
          <a:r>
            <a:rPr lang="en-US" sz="400" b="0" i="0" kern="1200" baseline="-25000" dirty="0"/>
            <a:t>(Data Scientist)</a:t>
          </a:r>
          <a:endParaRPr lang="en-US" sz="400" kern="1200" baseline="-25000" dirty="0"/>
        </a:p>
      </dsp:txBody>
      <dsp:txXfrm>
        <a:off x="2558656" y="2825359"/>
        <a:ext cx="484418" cy="242209"/>
      </dsp:txXfrm>
    </dsp:sp>
    <dsp:sp modelId="{730241F8-892C-4E63-8C25-CE9F6CD79960}">
      <dsp:nvSpPr>
        <dsp:cNvPr id="0" name=""/>
        <dsp:cNvSpPr/>
      </dsp:nvSpPr>
      <dsp:spPr>
        <a:xfrm>
          <a:off x="2558656" y="3169296"/>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55575">
            <a:lnSpc>
              <a:spcPct val="90000"/>
            </a:lnSpc>
            <a:spcBef>
              <a:spcPct val="0"/>
            </a:spcBef>
            <a:spcAft>
              <a:spcPct val="35000"/>
            </a:spcAft>
            <a:buNone/>
          </a:pPr>
          <a:r>
            <a:rPr lang="en-US" sz="350" b="0" i="0" kern="1200" baseline="-25000" dirty="0"/>
            <a:t>TIWARI, AKASH KUMAR</a:t>
          </a:r>
        </a:p>
        <a:p>
          <a:pPr marL="0" lvl="0" indent="0" algn="ctr" defTabSz="155575">
            <a:lnSpc>
              <a:spcPct val="90000"/>
            </a:lnSpc>
            <a:spcBef>
              <a:spcPct val="0"/>
            </a:spcBef>
            <a:spcAft>
              <a:spcPct val="35000"/>
            </a:spcAft>
            <a:buNone/>
          </a:pPr>
          <a:r>
            <a:rPr lang="en-US" sz="350" kern="1200" baseline="-25000" dirty="0"/>
            <a:t>(Contractor, TDS 4)</a:t>
          </a:r>
        </a:p>
      </dsp:txBody>
      <dsp:txXfrm>
        <a:off x="2558656" y="3169296"/>
        <a:ext cx="484418" cy="242209"/>
      </dsp:txXfrm>
    </dsp:sp>
    <dsp:sp modelId="{B94C57DC-E271-4C9C-920C-3625B1CD143F}">
      <dsp:nvSpPr>
        <dsp:cNvPr id="0" name=""/>
        <dsp:cNvSpPr/>
      </dsp:nvSpPr>
      <dsp:spPr>
        <a:xfrm>
          <a:off x="2558656" y="3513233"/>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55575">
            <a:lnSpc>
              <a:spcPct val="90000"/>
            </a:lnSpc>
            <a:spcBef>
              <a:spcPct val="0"/>
            </a:spcBef>
            <a:spcAft>
              <a:spcPct val="35000"/>
            </a:spcAft>
            <a:buNone/>
          </a:pPr>
          <a:r>
            <a:rPr lang="en-US" sz="350" b="0" i="0" kern="1200" baseline="-25000" dirty="0"/>
            <a:t>GURSAL, SHIVRAJ</a:t>
          </a:r>
        </a:p>
        <a:p>
          <a:pPr marL="0" lvl="0" indent="0" algn="ctr" defTabSz="155575">
            <a:lnSpc>
              <a:spcPct val="90000"/>
            </a:lnSpc>
            <a:spcBef>
              <a:spcPct val="0"/>
            </a:spcBef>
            <a:spcAft>
              <a:spcPct val="35000"/>
            </a:spcAft>
            <a:buNone/>
          </a:pPr>
          <a:r>
            <a:rPr lang="en-US" sz="350" b="0" i="0" kern="1200" baseline="-25000" dirty="0"/>
            <a:t>(Contractor, TDS3)</a:t>
          </a:r>
          <a:endParaRPr lang="en-US" sz="350" kern="1200" baseline="-25000" dirty="0"/>
        </a:p>
      </dsp:txBody>
      <dsp:txXfrm>
        <a:off x="2558656" y="3513233"/>
        <a:ext cx="484418" cy="242209"/>
      </dsp:txXfrm>
    </dsp:sp>
    <dsp:sp modelId="{E4F1BD03-347F-4E51-B9A0-C0609672A1CE}">
      <dsp:nvSpPr>
        <dsp:cNvPr id="0" name=""/>
        <dsp:cNvSpPr/>
      </dsp:nvSpPr>
      <dsp:spPr>
        <a:xfrm>
          <a:off x="2558656" y="3857170"/>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 tIns="1905" rIns="1905" bIns="1905" numCol="1" spcCol="1270" anchor="ctr" anchorCtr="0">
          <a:noAutofit/>
        </a:bodyPr>
        <a:lstStyle/>
        <a:p>
          <a:pPr marL="0" lvl="0" indent="0" algn="ctr" defTabSz="133350">
            <a:lnSpc>
              <a:spcPct val="90000"/>
            </a:lnSpc>
            <a:spcBef>
              <a:spcPct val="0"/>
            </a:spcBef>
            <a:spcAft>
              <a:spcPct val="35000"/>
            </a:spcAft>
            <a:buNone/>
          </a:pPr>
          <a:r>
            <a:rPr lang="en-US" sz="300" b="0" i="0" kern="1200" baseline="-25000" dirty="0"/>
            <a:t>CHAKKILAM, PARDHASARADHI</a:t>
          </a:r>
        </a:p>
        <a:p>
          <a:pPr marL="0" lvl="0" indent="0" algn="ctr" defTabSz="133350">
            <a:lnSpc>
              <a:spcPct val="90000"/>
            </a:lnSpc>
            <a:spcBef>
              <a:spcPct val="0"/>
            </a:spcBef>
            <a:spcAft>
              <a:spcPct val="35000"/>
            </a:spcAft>
            <a:buNone/>
          </a:pPr>
          <a:r>
            <a:rPr lang="en-US" sz="300" b="0" i="0" kern="1200" baseline="-25000" dirty="0"/>
            <a:t>(Contractor )</a:t>
          </a:r>
          <a:endParaRPr lang="en-US" sz="300" kern="1200" baseline="-25000" dirty="0"/>
        </a:p>
      </dsp:txBody>
      <dsp:txXfrm>
        <a:off x="2558656" y="3857170"/>
        <a:ext cx="484418" cy="242209"/>
      </dsp:txXfrm>
    </dsp:sp>
    <dsp:sp modelId="{FD968237-37CA-4A74-B115-95B92416B9D1}">
      <dsp:nvSpPr>
        <dsp:cNvPr id="0" name=""/>
        <dsp:cNvSpPr/>
      </dsp:nvSpPr>
      <dsp:spPr>
        <a:xfrm>
          <a:off x="2558656" y="4201107"/>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b="0" i="0" kern="1200" baseline="-25000" dirty="0"/>
            <a:t>H, HIMAKIRAN</a:t>
          </a:r>
        </a:p>
        <a:p>
          <a:pPr marL="0" lvl="0" indent="0" algn="ctr" defTabSz="177800">
            <a:lnSpc>
              <a:spcPct val="90000"/>
            </a:lnSpc>
            <a:spcBef>
              <a:spcPct val="0"/>
            </a:spcBef>
            <a:spcAft>
              <a:spcPct val="35000"/>
            </a:spcAft>
            <a:buNone/>
          </a:pPr>
          <a:r>
            <a:rPr lang="en-US" sz="400" b="0" i="0" kern="1200" baseline="-25000" dirty="0"/>
            <a:t>(Contractor, TDS 2)</a:t>
          </a:r>
          <a:endParaRPr lang="en-US" sz="400" kern="1200" baseline="-25000" dirty="0"/>
        </a:p>
      </dsp:txBody>
      <dsp:txXfrm>
        <a:off x="2558656" y="4201107"/>
        <a:ext cx="484418" cy="242209"/>
      </dsp:txXfrm>
    </dsp:sp>
    <dsp:sp modelId="{06A43B97-4C33-47AE-941B-865DDAF37CE6}">
      <dsp:nvSpPr>
        <dsp:cNvPr id="0" name=""/>
        <dsp:cNvSpPr/>
      </dsp:nvSpPr>
      <dsp:spPr>
        <a:xfrm>
          <a:off x="2558656" y="4545045"/>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55575">
            <a:lnSpc>
              <a:spcPct val="90000"/>
            </a:lnSpc>
            <a:spcBef>
              <a:spcPct val="0"/>
            </a:spcBef>
            <a:spcAft>
              <a:spcPct val="35000"/>
            </a:spcAft>
            <a:buNone/>
          </a:pPr>
          <a:r>
            <a:rPr lang="en-US" sz="350" b="0" i="0" kern="1200" baseline="-25000" dirty="0"/>
            <a:t>SANJAY, GAURAV</a:t>
          </a:r>
        </a:p>
        <a:p>
          <a:pPr marL="0" lvl="0" indent="0" algn="ctr" defTabSz="155575">
            <a:lnSpc>
              <a:spcPct val="90000"/>
            </a:lnSpc>
            <a:spcBef>
              <a:spcPct val="0"/>
            </a:spcBef>
            <a:spcAft>
              <a:spcPct val="35000"/>
            </a:spcAft>
            <a:buNone/>
          </a:pPr>
          <a:r>
            <a:rPr lang="en-US" sz="350" b="0" i="0" kern="1200" baseline="-25000" dirty="0"/>
            <a:t>(Data Scientist)</a:t>
          </a:r>
          <a:endParaRPr lang="en-US" sz="350" kern="1200" baseline="-25000" dirty="0"/>
        </a:p>
      </dsp:txBody>
      <dsp:txXfrm>
        <a:off x="2558656" y="4545045"/>
        <a:ext cx="484418" cy="242209"/>
      </dsp:txXfrm>
    </dsp:sp>
    <dsp:sp modelId="{E5C9DBCF-CFE8-4E8F-B6D3-FB8F11FC67B5}">
      <dsp:nvSpPr>
        <dsp:cNvPr id="0" name=""/>
        <dsp:cNvSpPr/>
      </dsp:nvSpPr>
      <dsp:spPr>
        <a:xfrm>
          <a:off x="2558656" y="4888982"/>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b="0" i="0" kern="1200" baseline="-25000" dirty="0"/>
            <a:t>MEHTA, TEJAL</a:t>
          </a:r>
        </a:p>
        <a:p>
          <a:pPr marL="0" lvl="0" indent="0" algn="ctr" defTabSz="177800">
            <a:lnSpc>
              <a:spcPct val="90000"/>
            </a:lnSpc>
            <a:spcBef>
              <a:spcPct val="0"/>
            </a:spcBef>
            <a:spcAft>
              <a:spcPct val="35000"/>
            </a:spcAft>
            <a:buNone/>
          </a:pPr>
          <a:r>
            <a:rPr lang="en-US" sz="400" b="0" i="0" kern="1200" baseline="-25000" dirty="0"/>
            <a:t>(Data Scientist)</a:t>
          </a:r>
          <a:endParaRPr lang="en-US" sz="400" kern="1200" baseline="-25000" dirty="0"/>
        </a:p>
      </dsp:txBody>
      <dsp:txXfrm>
        <a:off x="2558656" y="4888982"/>
        <a:ext cx="484418" cy="242209"/>
      </dsp:txXfrm>
    </dsp:sp>
    <dsp:sp modelId="{D724DCAD-0D17-4F51-8A07-B8AE63C06767}">
      <dsp:nvSpPr>
        <dsp:cNvPr id="0" name=""/>
        <dsp:cNvSpPr/>
      </dsp:nvSpPr>
      <dsp:spPr>
        <a:xfrm>
          <a:off x="2558656" y="5232919"/>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55575">
            <a:lnSpc>
              <a:spcPct val="90000"/>
            </a:lnSpc>
            <a:spcBef>
              <a:spcPct val="0"/>
            </a:spcBef>
            <a:spcAft>
              <a:spcPct val="35000"/>
            </a:spcAft>
            <a:buNone/>
          </a:pPr>
          <a:r>
            <a:rPr lang="en-US" sz="350" b="0" i="0" kern="1200" baseline="-25000" dirty="0"/>
            <a:t>KOLUKULURI, RISHEEDHAR VARMA</a:t>
          </a:r>
          <a:endParaRPr lang="en-US" sz="350" kern="1200" baseline="-25000" dirty="0"/>
        </a:p>
        <a:p>
          <a:pPr marL="0" lvl="0" indent="0" algn="ctr" defTabSz="155575">
            <a:lnSpc>
              <a:spcPct val="90000"/>
            </a:lnSpc>
            <a:spcBef>
              <a:spcPct val="0"/>
            </a:spcBef>
            <a:spcAft>
              <a:spcPct val="35000"/>
            </a:spcAft>
            <a:buNone/>
          </a:pPr>
          <a:r>
            <a:rPr lang="en-US" sz="350" kern="1200" baseline="-25000" dirty="0"/>
            <a:t>(Contractor, TDS 2)</a:t>
          </a:r>
        </a:p>
      </dsp:txBody>
      <dsp:txXfrm>
        <a:off x="2558656" y="5232919"/>
        <a:ext cx="484418" cy="242209"/>
      </dsp:txXfrm>
    </dsp:sp>
    <dsp:sp modelId="{18009A06-4115-4B0E-B59C-F42CABF6CCC7}">
      <dsp:nvSpPr>
        <dsp:cNvPr id="0" name=""/>
        <dsp:cNvSpPr/>
      </dsp:nvSpPr>
      <dsp:spPr>
        <a:xfrm>
          <a:off x="2558656" y="5576856"/>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55575">
            <a:lnSpc>
              <a:spcPct val="90000"/>
            </a:lnSpc>
            <a:spcBef>
              <a:spcPct val="0"/>
            </a:spcBef>
            <a:spcAft>
              <a:spcPct val="35000"/>
            </a:spcAft>
            <a:buNone/>
          </a:pPr>
          <a:r>
            <a:rPr lang="en-US" sz="350" kern="1200" baseline="-25000" dirty="0"/>
            <a:t>Harsha R</a:t>
          </a:r>
        </a:p>
        <a:p>
          <a:pPr marL="0" lvl="0" indent="0" algn="ctr" defTabSz="155575">
            <a:lnSpc>
              <a:spcPct val="90000"/>
            </a:lnSpc>
            <a:spcBef>
              <a:spcPct val="0"/>
            </a:spcBef>
            <a:spcAft>
              <a:spcPct val="35000"/>
            </a:spcAft>
            <a:buNone/>
          </a:pPr>
          <a:r>
            <a:rPr lang="en-US" sz="350" kern="1200" baseline="-25000" dirty="0"/>
            <a:t>(Contractor, TDS 2)</a:t>
          </a:r>
        </a:p>
      </dsp:txBody>
      <dsp:txXfrm>
        <a:off x="2558656" y="5576856"/>
        <a:ext cx="484418" cy="242209"/>
      </dsp:txXfrm>
    </dsp:sp>
    <dsp:sp modelId="{E9688B75-8722-48E5-BB53-58351CEDA93F}">
      <dsp:nvSpPr>
        <dsp:cNvPr id="0" name=""/>
        <dsp:cNvSpPr/>
      </dsp:nvSpPr>
      <dsp:spPr>
        <a:xfrm>
          <a:off x="3023698" y="2137485"/>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b="0" i="0" kern="1200" baseline="-25000" dirty="0"/>
            <a:t>TADDEI, GIULIANO</a:t>
          </a:r>
        </a:p>
        <a:p>
          <a:pPr marL="0" lvl="0" indent="0" algn="ctr" defTabSz="177800">
            <a:lnSpc>
              <a:spcPct val="90000"/>
            </a:lnSpc>
            <a:spcBef>
              <a:spcPct val="0"/>
            </a:spcBef>
            <a:spcAft>
              <a:spcPct val="35000"/>
            </a:spcAft>
            <a:buNone/>
          </a:pPr>
          <a:r>
            <a:rPr lang="en-US" sz="400" b="0" i="0" kern="1200" baseline="-25000" dirty="0"/>
            <a:t>(Sr Data Scientist)</a:t>
          </a:r>
          <a:endParaRPr lang="en-US" sz="400" kern="1200" baseline="-25000" dirty="0"/>
        </a:p>
      </dsp:txBody>
      <dsp:txXfrm>
        <a:off x="3023698" y="2137485"/>
        <a:ext cx="484418" cy="242209"/>
      </dsp:txXfrm>
    </dsp:sp>
    <dsp:sp modelId="{C8AD3A88-D87F-4FF1-9330-4748166DEE94}">
      <dsp:nvSpPr>
        <dsp:cNvPr id="0" name=""/>
        <dsp:cNvSpPr/>
      </dsp:nvSpPr>
      <dsp:spPr>
        <a:xfrm>
          <a:off x="3609844" y="2137485"/>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b="0" i="0" kern="1200" baseline="-25000" dirty="0"/>
            <a:t>MISHRA, AKANKSHA</a:t>
          </a:r>
        </a:p>
        <a:p>
          <a:pPr marL="0" lvl="0" indent="0" algn="ctr" defTabSz="177800">
            <a:lnSpc>
              <a:spcPct val="90000"/>
            </a:lnSpc>
            <a:spcBef>
              <a:spcPct val="0"/>
            </a:spcBef>
            <a:spcAft>
              <a:spcPct val="35000"/>
            </a:spcAft>
            <a:buNone/>
          </a:pPr>
          <a:r>
            <a:rPr lang="en-US" sz="400" b="0" i="0" kern="1200" baseline="-25000" dirty="0"/>
            <a:t>(Data Scientist)</a:t>
          </a:r>
          <a:endParaRPr lang="en-US" sz="400" kern="1200" baseline="-25000" dirty="0"/>
        </a:p>
      </dsp:txBody>
      <dsp:txXfrm>
        <a:off x="3609844" y="2137485"/>
        <a:ext cx="484418" cy="242209"/>
      </dsp:txXfrm>
    </dsp:sp>
    <dsp:sp modelId="{F185B0CD-326C-4049-A7A8-845268FCD8C1}">
      <dsp:nvSpPr>
        <dsp:cNvPr id="0" name=""/>
        <dsp:cNvSpPr/>
      </dsp:nvSpPr>
      <dsp:spPr>
        <a:xfrm>
          <a:off x="4195991" y="2137485"/>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b="0" i="0" kern="1200" baseline="-25000" dirty="0"/>
            <a:t>WANG, CELINE</a:t>
          </a:r>
        </a:p>
        <a:p>
          <a:pPr marL="0" lvl="0" indent="0" algn="ctr" defTabSz="177800">
            <a:lnSpc>
              <a:spcPct val="90000"/>
            </a:lnSpc>
            <a:spcBef>
              <a:spcPct val="0"/>
            </a:spcBef>
            <a:spcAft>
              <a:spcPct val="35000"/>
            </a:spcAft>
            <a:buNone/>
          </a:pPr>
          <a:r>
            <a:rPr lang="en-US" sz="400" b="0" i="0" kern="1200" baseline="-25000" dirty="0"/>
            <a:t>(Associate Data Scientist )</a:t>
          </a:r>
          <a:endParaRPr lang="en-US" sz="400" kern="1200" baseline="-25000" dirty="0"/>
        </a:p>
      </dsp:txBody>
      <dsp:txXfrm>
        <a:off x="4195991" y="2137485"/>
        <a:ext cx="484418" cy="242209"/>
      </dsp:txXfrm>
    </dsp:sp>
    <dsp:sp modelId="{1A827B1D-17B4-413E-BE53-CBAEF367BFAE}">
      <dsp:nvSpPr>
        <dsp:cNvPr id="0" name=""/>
        <dsp:cNvSpPr/>
      </dsp:nvSpPr>
      <dsp:spPr>
        <a:xfrm>
          <a:off x="4782137" y="2137485"/>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kern="1200" baseline="-25000" dirty="0"/>
            <a:t>Masthan M</a:t>
          </a:r>
        </a:p>
        <a:p>
          <a:pPr marL="0" lvl="0" indent="0" algn="ctr" defTabSz="177800">
            <a:lnSpc>
              <a:spcPct val="90000"/>
            </a:lnSpc>
            <a:spcBef>
              <a:spcPct val="0"/>
            </a:spcBef>
            <a:spcAft>
              <a:spcPct val="35000"/>
            </a:spcAft>
            <a:buNone/>
          </a:pPr>
          <a:r>
            <a:rPr lang="en-US" sz="400" kern="1200" baseline="-25000" dirty="0"/>
            <a:t>(Contractor , TDS 3) </a:t>
          </a:r>
        </a:p>
      </dsp:txBody>
      <dsp:txXfrm>
        <a:off x="4782137" y="2137485"/>
        <a:ext cx="484418" cy="242209"/>
      </dsp:txXfrm>
    </dsp:sp>
    <dsp:sp modelId="{7DBFF6FD-DD1D-4DCE-8B68-1CA8C12DB22E}">
      <dsp:nvSpPr>
        <dsp:cNvPr id="0" name=""/>
        <dsp:cNvSpPr/>
      </dsp:nvSpPr>
      <dsp:spPr>
        <a:xfrm>
          <a:off x="5368283" y="2137485"/>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kern="1200" baseline="-25000" dirty="0"/>
            <a:t>Sangeetha P</a:t>
          </a:r>
        </a:p>
        <a:p>
          <a:pPr marL="0" lvl="0" indent="0" algn="ctr" defTabSz="177800">
            <a:lnSpc>
              <a:spcPct val="90000"/>
            </a:lnSpc>
            <a:spcBef>
              <a:spcPct val="0"/>
            </a:spcBef>
            <a:spcAft>
              <a:spcPct val="35000"/>
            </a:spcAft>
            <a:buNone/>
          </a:pPr>
          <a:r>
            <a:rPr lang="en-US" sz="400" kern="1200" baseline="-25000" dirty="0"/>
            <a:t>(contractor, TDS 4)</a:t>
          </a:r>
        </a:p>
      </dsp:txBody>
      <dsp:txXfrm>
        <a:off x="5368283" y="2137485"/>
        <a:ext cx="484418" cy="242209"/>
      </dsp:txXfrm>
    </dsp:sp>
    <dsp:sp modelId="{E70A47DB-1744-4C02-9BD6-9F87F5B2CF36}">
      <dsp:nvSpPr>
        <dsp:cNvPr id="0" name=""/>
        <dsp:cNvSpPr/>
      </dsp:nvSpPr>
      <dsp:spPr>
        <a:xfrm>
          <a:off x="5954429" y="2137485"/>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kern="1200" baseline="-25000" dirty="0"/>
            <a:t>Siva Prakash </a:t>
          </a:r>
        </a:p>
        <a:p>
          <a:pPr marL="0" lvl="0" indent="0" algn="ctr" defTabSz="177800">
            <a:lnSpc>
              <a:spcPct val="90000"/>
            </a:lnSpc>
            <a:spcBef>
              <a:spcPct val="0"/>
            </a:spcBef>
            <a:spcAft>
              <a:spcPct val="35000"/>
            </a:spcAft>
            <a:buNone/>
          </a:pPr>
          <a:r>
            <a:rPr lang="en-US" sz="400" kern="1200" baseline="-25000" dirty="0"/>
            <a:t>(Contractor, TDS 3)</a:t>
          </a:r>
        </a:p>
      </dsp:txBody>
      <dsp:txXfrm>
        <a:off x="5954429" y="2137485"/>
        <a:ext cx="484418" cy="242209"/>
      </dsp:txXfrm>
    </dsp:sp>
    <dsp:sp modelId="{49387AF9-04AA-4496-A15E-5797E9332612}">
      <dsp:nvSpPr>
        <dsp:cNvPr id="0" name=""/>
        <dsp:cNvSpPr/>
      </dsp:nvSpPr>
      <dsp:spPr>
        <a:xfrm>
          <a:off x="6540576" y="2137485"/>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kern="1200" baseline="-25000" dirty="0"/>
            <a:t>Vinay G</a:t>
          </a:r>
        </a:p>
        <a:p>
          <a:pPr marL="0" lvl="0" indent="0" algn="ctr" defTabSz="177800">
            <a:lnSpc>
              <a:spcPct val="90000"/>
            </a:lnSpc>
            <a:spcBef>
              <a:spcPct val="0"/>
            </a:spcBef>
            <a:spcAft>
              <a:spcPct val="35000"/>
            </a:spcAft>
            <a:buNone/>
          </a:pPr>
          <a:r>
            <a:rPr lang="en-US" sz="400" kern="1200" baseline="-25000" dirty="0"/>
            <a:t>(Contractor, TDS 2)</a:t>
          </a:r>
        </a:p>
      </dsp:txBody>
      <dsp:txXfrm>
        <a:off x="6540576" y="2137485"/>
        <a:ext cx="484418" cy="242209"/>
      </dsp:txXfrm>
    </dsp:sp>
    <dsp:sp modelId="{9C631ED1-6D34-48C1-917F-FDA4E96F07D2}">
      <dsp:nvSpPr>
        <dsp:cNvPr id="0" name=""/>
        <dsp:cNvSpPr/>
      </dsp:nvSpPr>
      <dsp:spPr>
        <a:xfrm>
          <a:off x="7126722" y="2137485"/>
          <a:ext cx="484418" cy="24220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 tIns="2540" rIns="2540" bIns="2540" numCol="1" spcCol="1270" anchor="ctr" anchorCtr="0">
          <a:noAutofit/>
        </a:bodyPr>
        <a:lstStyle/>
        <a:p>
          <a:pPr marL="0" lvl="0" indent="0" algn="ctr" defTabSz="177800">
            <a:lnSpc>
              <a:spcPct val="90000"/>
            </a:lnSpc>
            <a:spcBef>
              <a:spcPct val="0"/>
            </a:spcBef>
            <a:spcAft>
              <a:spcPct val="35000"/>
            </a:spcAft>
            <a:buNone/>
          </a:pPr>
          <a:r>
            <a:rPr lang="en-US" sz="400" kern="1200" baseline="-25000" dirty="0"/>
            <a:t>Sujith Kumar</a:t>
          </a:r>
        </a:p>
        <a:p>
          <a:pPr marL="0" lvl="0" indent="0" algn="ctr" defTabSz="177800">
            <a:lnSpc>
              <a:spcPct val="90000"/>
            </a:lnSpc>
            <a:spcBef>
              <a:spcPct val="0"/>
            </a:spcBef>
            <a:spcAft>
              <a:spcPct val="35000"/>
            </a:spcAft>
            <a:buNone/>
          </a:pPr>
          <a:r>
            <a:rPr lang="en-US" sz="400" kern="1200" baseline="-25000" dirty="0"/>
            <a:t>(Contractor, TDS 3)</a:t>
          </a:r>
        </a:p>
      </dsp:txBody>
      <dsp:txXfrm>
        <a:off x="7126722" y="2137485"/>
        <a:ext cx="484418" cy="2422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F8A68-2E31-4895-9605-DD7E78E4B410}">
      <dsp:nvSpPr>
        <dsp:cNvPr id="0" name=""/>
        <dsp:cNvSpPr/>
      </dsp:nvSpPr>
      <dsp:spPr>
        <a:xfrm>
          <a:off x="9225405" y="1155021"/>
          <a:ext cx="1744419" cy="201833"/>
        </a:xfrm>
        <a:custGeom>
          <a:avLst/>
          <a:gdLst/>
          <a:ahLst/>
          <a:cxnLst/>
          <a:rect l="0" t="0" r="0" b="0"/>
          <a:pathLst>
            <a:path>
              <a:moveTo>
                <a:pt x="0" y="0"/>
              </a:moveTo>
              <a:lnTo>
                <a:pt x="0" y="100916"/>
              </a:lnTo>
              <a:lnTo>
                <a:pt x="1744419" y="100916"/>
              </a:lnTo>
              <a:lnTo>
                <a:pt x="1744419" y="2018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90A092F-E7AD-49D0-96DE-A0C2E1F30572}">
      <dsp:nvSpPr>
        <dsp:cNvPr id="0" name=""/>
        <dsp:cNvSpPr/>
      </dsp:nvSpPr>
      <dsp:spPr>
        <a:xfrm>
          <a:off x="9225405" y="1155021"/>
          <a:ext cx="581473" cy="201833"/>
        </a:xfrm>
        <a:custGeom>
          <a:avLst/>
          <a:gdLst/>
          <a:ahLst/>
          <a:cxnLst/>
          <a:rect l="0" t="0" r="0" b="0"/>
          <a:pathLst>
            <a:path>
              <a:moveTo>
                <a:pt x="0" y="0"/>
              </a:moveTo>
              <a:lnTo>
                <a:pt x="0" y="100916"/>
              </a:lnTo>
              <a:lnTo>
                <a:pt x="581473" y="100916"/>
              </a:lnTo>
              <a:lnTo>
                <a:pt x="581473" y="2018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04F0E37-02EC-4366-A792-4A6DC5D8108A}">
      <dsp:nvSpPr>
        <dsp:cNvPr id="0" name=""/>
        <dsp:cNvSpPr/>
      </dsp:nvSpPr>
      <dsp:spPr>
        <a:xfrm>
          <a:off x="8259487" y="1837411"/>
          <a:ext cx="144166" cy="1124502"/>
        </a:xfrm>
        <a:custGeom>
          <a:avLst/>
          <a:gdLst/>
          <a:ahLst/>
          <a:cxnLst/>
          <a:rect l="0" t="0" r="0" b="0"/>
          <a:pathLst>
            <a:path>
              <a:moveTo>
                <a:pt x="0" y="0"/>
              </a:moveTo>
              <a:lnTo>
                <a:pt x="0" y="1124502"/>
              </a:lnTo>
              <a:lnTo>
                <a:pt x="144166" y="112450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4DB6EC6-67ED-4A5F-9174-4CCC76D93CBB}">
      <dsp:nvSpPr>
        <dsp:cNvPr id="0" name=""/>
        <dsp:cNvSpPr/>
      </dsp:nvSpPr>
      <dsp:spPr>
        <a:xfrm>
          <a:off x="8259487" y="1837411"/>
          <a:ext cx="144166" cy="442111"/>
        </a:xfrm>
        <a:custGeom>
          <a:avLst/>
          <a:gdLst/>
          <a:ahLst/>
          <a:cxnLst/>
          <a:rect l="0" t="0" r="0" b="0"/>
          <a:pathLst>
            <a:path>
              <a:moveTo>
                <a:pt x="0" y="0"/>
              </a:moveTo>
              <a:lnTo>
                <a:pt x="0" y="442111"/>
              </a:lnTo>
              <a:lnTo>
                <a:pt x="144166" y="442111"/>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C6DDBD9-643D-465F-BDDF-35EC1639B1A8}">
      <dsp:nvSpPr>
        <dsp:cNvPr id="0" name=""/>
        <dsp:cNvSpPr/>
      </dsp:nvSpPr>
      <dsp:spPr>
        <a:xfrm>
          <a:off x="8643932" y="1155021"/>
          <a:ext cx="581473" cy="201833"/>
        </a:xfrm>
        <a:custGeom>
          <a:avLst/>
          <a:gdLst/>
          <a:ahLst/>
          <a:cxnLst/>
          <a:rect l="0" t="0" r="0" b="0"/>
          <a:pathLst>
            <a:path>
              <a:moveTo>
                <a:pt x="581473" y="0"/>
              </a:moveTo>
              <a:lnTo>
                <a:pt x="581473" y="100916"/>
              </a:lnTo>
              <a:lnTo>
                <a:pt x="0" y="100916"/>
              </a:lnTo>
              <a:lnTo>
                <a:pt x="0" y="2018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11D4E90-A5FA-4854-9081-08ABB22A5DB3}">
      <dsp:nvSpPr>
        <dsp:cNvPr id="0" name=""/>
        <dsp:cNvSpPr/>
      </dsp:nvSpPr>
      <dsp:spPr>
        <a:xfrm>
          <a:off x="7096540" y="1837411"/>
          <a:ext cx="144166" cy="3854062"/>
        </a:xfrm>
        <a:custGeom>
          <a:avLst/>
          <a:gdLst/>
          <a:ahLst/>
          <a:cxnLst/>
          <a:rect l="0" t="0" r="0" b="0"/>
          <a:pathLst>
            <a:path>
              <a:moveTo>
                <a:pt x="0" y="0"/>
              </a:moveTo>
              <a:lnTo>
                <a:pt x="0" y="3854062"/>
              </a:lnTo>
              <a:lnTo>
                <a:pt x="144166" y="385406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02F8595-B6A2-433F-B3E8-8888E6E4C18A}">
      <dsp:nvSpPr>
        <dsp:cNvPr id="0" name=""/>
        <dsp:cNvSpPr/>
      </dsp:nvSpPr>
      <dsp:spPr>
        <a:xfrm>
          <a:off x="7096540" y="1837411"/>
          <a:ext cx="144166" cy="3171672"/>
        </a:xfrm>
        <a:custGeom>
          <a:avLst/>
          <a:gdLst/>
          <a:ahLst/>
          <a:cxnLst/>
          <a:rect l="0" t="0" r="0" b="0"/>
          <a:pathLst>
            <a:path>
              <a:moveTo>
                <a:pt x="0" y="0"/>
              </a:moveTo>
              <a:lnTo>
                <a:pt x="0" y="3171672"/>
              </a:lnTo>
              <a:lnTo>
                <a:pt x="144166" y="317167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5B06890-B6FA-4116-9468-B14CDB365779}">
      <dsp:nvSpPr>
        <dsp:cNvPr id="0" name=""/>
        <dsp:cNvSpPr/>
      </dsp:nvSpPr>
      <dsp:spPr>
        <a:xfrm>
          <a:off x="7096540" y="1837411"/>
          <a:ext cx="144166" cy="2489282"/>
        </a:xfrm>
        <a:custGeom>
          <a:avLst/>
          <a:gdLst/>
          <a:ahLst/>
          <a:cxnLst/>
          <a:rect l="0" t="0" r="0" b="0"/>
          <a:pathLst>
            <a:path>
              <a:moveTo>
                <a:pt x="0" y="0"/>
              </a:moveTo>
              <a:lnTo>
                <a:pt x="0" y="2489282"/>
              </a:lnTo>
              <a:lnTo>
                <a:pt x="144166" y="248928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EAAE0C6-5057-4AF1-B458-303F20FC116E}">
      <dsp:nvSpPr>
        <dsp:cNvPr id="0" name=""/>
        <dsp:cNvSpPr/>
      </dsp:nvSpPr>
      <dsp:spPr>
        <a:xfrm>
          <a:off x="7096540" y="1837411"/>
          <a:ext cx="144166" cy="1806892"/>
        </a:xfrm>
        <a:custGeom>
          <a:avLst/>
          <a:gdLst/>
          <a:ahLst/>
          <a:cxnLst/>
          <a:rect l="0" t="0" r="0" b="0"/>
          <a:pathLst>
            <a:path>
              <a:moveTo>
                <a:pt x="0" y="0"/>
              </a:moveTo>
              <a:lnTo>
                <a:pt x="0" y="1806892"/>
              </a:lnTo>
              <a:lnTo>
                <a:pt x="144166" y="180689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D006D1-A2C1-460D-A7BB-394564399C30}">
      <dsp:nvSpPr>
        <dsp:cNvPr id="0" name=""/>
        <dsp:cNvSpPr/>
      </dsp:nvSpPr>
      <dsp:spPr>
        <a:xfrm>
          <a:off x="7096540" y="1837411"/>
          <a:ext cx="144166" cy="1124502"/>
        </a:xfrm>
        <a:custGeom>
          <a:avLst/>
          <a:gdLst/>
          <a:ahLst/>
          <a:cxnLst/>
          <a:rect l="0" t="0" r="0" b="0"/>
          <a:pathLst>
            <a:path>
              <a:moveTo>
                <a:pt x="0" y="0"/>
              </a:moveTo>
              <a:lnTo>
                <a:pt x="0" y="1124502"/>
              </a:lnTo>
              <a:lnTo>
                <a:pt x="144166" y="112450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59B0556-6B51-4E52-885C-C9DD92DC30EC}">
      <dsp:nvSpPr>
        <dsp:cNvPr id="0" name=""/>
        <dsp:cNvSpPr/>
      </dsp:nvSpPr>
      <dsp:spPr>
        <a:xfrm>
          <a:off x="7096540" y="1837411"/>
          <a:ext cx="144166" cy="442111"/>
        </a:xfrm>
        <a:custGeom>
          <a:avLst/>
          <a:gdLst/>
          <a:ahLst/>
          <a:cxnLst/>
          <a:rect l="0" t="0" r="0" b="0"/>
          <a:pathLst>
            <a:path>
              <a:moveTo>
                <a:pt x="0" y="0"/>
              </a:moveTo>
              <a:lnTo>
                <a:pt x="0" y="442111"/>
              </a:lnTo>
              <a:lnTo>
                <a:pt x="144166" y="442111"/>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327B0C7-8252-4873-B25F-256C15C9D5DC}">
      <dsp:nvSpPr>
        <dsp:cNvPr id="0" name=""/>
        <dsp:cNvSpPr/>
      </dsp:nvSpPr>
      <dsp:spPr>
        <a:xfrm>
          <a:off x="7480985" y="1155021"/>
          <a:ext cx="1744419" cy="201833"/>
        </a:xfrm>
        <a:custGeom>
          <a:avLst/>
          <a:gdLst/>
          <a:ahLst/>
          <a:cxnLst/>
          <a:rect l="0" t="0" r="0" b="0"/>
          <a:pathLst>
            <a:path>
              <a:moveTo>
                <a:pt x="1744419" y="0"/>
              </a:moveTo>
              <a:lnTo>
                <a:pt x="1744419" y="100916"/>
              </a:lnTo>
              <a:lnTo>
                <a:pt x="0" y="100916"/>
              </a:lnTo>
              <a:lnTo>
                <a:pt x="0" y="2018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D2940A1-ED00-4533-97EE-7567BF4A27E1}">
      <dsp:nvSpPr>
        <dsp:cNvPr id="0" name=""/>
        <dsp:cNvSpPr/>
      </dsp:nvSpPr>
      <dsp:spPr>
        <a:xfrm>
          <a:off x="5909369" y="481579"/>
          <a:ext cx="3316036" cy="201833"/>
        </a:xfrm>
        <a:custGeom>
          <a:avLst/>
          <a:gdLst/>
          <a:ahLst/>
          <a:cxnLst/>
          <a:rect l="0" t="0" r="0" b="0"/>
          <a:pathLst>
            <a:path>
              <a:moveTo>
                <a:pt x="0" y="0"/>
              </a:moveTo>
              <a:lnTo>
                <a:pt x="0" y="100916"/>
              </a:lnTo>
              <a:lnTo>
                <a:pt x="3316036" y="100916"/>
              </a:lnTo>
              <a:lnTo>
                <a:pt x="3316036" y="20183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61E8BDF-8EE1-4200-A8D8-BB481978E018}">
      <dsp:nvSpPr>
        <dsp:cNvPr id="0" name=""/>
        <dsp:cNvSpPr/>
      </dsp:nvSpPr>
      <dsp:spPr>
        <a:xfrm>
          <a:off x="5933594" y="1846359"/>
          <a:ext cx="144166" cy="1124502"/>
        </a:xfrm>
        <a:custGeom>
          <a:avLst/>
          <a:gdLst/>
          <a:ahLst/>
          <a:cxnLst/>
          <a:rect l="0" t="0" r="0" b="0"/>
          <a:pathLst>
            <a:path>
              <a:moveTo>
                <a:pt x="0" y="0"/>
              </a:moveTo>
              <a:lnTo>
                <a:pt x="0" y="1124502"/>
              </a:lnTo>
              <a:lnTo>
                <a:pt x="144166" y="112450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D67A3A9-6611-4F8D-BC5D-932220824FC5}">
      <dsp:nvSpPr>
        <dsp:cNvPr id="0" name=""/>
        <dsp:cNvSpPr/>
      </dsp:nvSpPr>
      <dsp:spPr>
        <a:xfrm>
          <a:off x="5933594" y="1846359"/>
          <a:ext cx="144166" cy="442111"/>
        </a:xfrm>
        <a:custGeom>
          <a:avLst/>
          <a:gdLst/>
          <a:ahLst/>
          <a:cxnLst/>
          <a:rect l="0" t="0" r="0" b="0"/>
          <a:pathLst>
            <a:path>
              <a:moveTo>
                <a:pt x="0" y="0"/>
              </a:moveTo>
              <a:lnTo>
                <a:pt x="0" y="442111"/>
              </a:lnTo>
              <a:lnTo>
                <a:pt x="144166" y="442111"/>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E0C3B16-0A0A-41EA-9FCA-84D34C959955}">
      <dsp:nvSpPr>
        <dsp:cNvPr id="0" name=""/>
        <dsp:cNvSpPr/>
      </dsp:nvSpPr>
      <dsp:spPr>
        <a:xfrm>
          <a:off x="5736566" y="1163969"/>
          <a:ext cx="581473" cy="201833"/>
        </a:xfrm>
        <a:custGeom>
          <a:avLst/>
          <a:gdLst/>
          <a:ahLst/>
          <a:cxnLst/>
          <a:rect l="0" t="0" r="0" b="0"/>
          <a:pathLst>
            <a:path>
              <a:moveTo>
                <a:pt x="0" y="0"/>
              </a:moveTo>
              <a:lnTo>
                <a:pt x="0" y="100916"/>
              </a:lnTo>
              <a:lnTo>
                <a:pt x="581473" y="100916"/>
              </a:lnTo>
              <a:lnTo>
                <a:pt x="581473" y="2018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60A7656-3D78-44BA-94F6-EA4790DC331B}">
      <dsp:nvSpPr>
        <dsp:cNvPr id="0" name=""/>
        <dsp:cNvSpPr/>
      </dsp:nvSpPr>
      <dsp:spPr>
        <a:xfrm>
          <a:off x="4770647" y="1846359"/>
          <a:ext cx="144166" cy="442111"/>
        </a:xfrm>
        <a:custGeom>
          <a:avLst/>
          <a:gdLst/>
          <a:ahLst/>
          <a:cxnLst/>
          <a:rect l="0" t="0" r="0" b="0"/>
          <a:pathLst>
            <a:path>
              <a:moveTo>
                <a:pt x="0" y="0"/>
              </a:moveTo>
              <a:lnTo>
                <a:pt x="0" y="442111"/>
              </a:lnTo>
              <a:lnTo>
                <a:pt x="144166" y="442111"/>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71290EA-67CB-4B65-ADD4-1FB1CCD96303}">
      <dsp:nvSpPr>
        <dsp:cNvPr id="0" name=""/>
        <dsp:cNvSpPr/>
      </dsp:nvSpPr>
      <dsp:spPr>
        <a:xfrm>
          <a:off x="5155092" y="1163969"/>
          <a:ext cx="581473" cy="201833"/>
        </a:xfrm>
        <a:custGeom>
          <a:avLst/>
          <a:gdLst/>
          <a:ahLst/>
          <a:cxnLst/>
          <a:rect l="0" t="0" r="0" b="0"/>
          <a:pathLst>
            <a:path>
              <a:moveTo>
                <a:pt x="581473" y="0"/>
              </a:moveTo>
              <a:lnTo>
                <a:pt x="581473" y="100916"/>
              </a:lnTo>
              <a:lnTo>
                <a:pt x="0" y="100916"/>
              </a:lnTo>
              <a:lnTo>
                <a:pt x="0" y="2018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ABB3298-FB18-4363-9A56-08657AF4D665}">
      <dsp:nvSpPr>
        <dsp:cNvPr id="0" name=""/>
        <dsp:cNvSpPr/>
      </dsp:nvSpPr>
      <dsp:spPr>
        <a:xfrm>
          <a:off x="5736566" y="481579"/>
          <a:ext cx="172803" cy="201833"/>
        </a:xfrm>
        <a:custGeom>
          <a:avLst/>
          <a:gdLst/>
          <a:ahLst/>
          <a:cxnLst/>
          <a:rect l="0" t="0" r="0" b="0"/>
          <a:pathLst>
            <a:path>
              <a:moveTo>
                <a:pt x="172803" y="0"/>
              </a:moveTo>
              <a:lnTo>
                <a:pt x="172803" y="100916"/>
              </a:lnTo>
              <a:lnTo>
                <a:pt x="0" y="100916"/>
              </a:lnTo>
              <a:lnTo>
                <a:pt x="0" y="20183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66950C8-C0FA-484E-A2EA-C009110412DE}">
      <dsp:nvSpPr>
        <dsp:cNvPr id="0" name=""/>
        <dsp:cNvSpPr/>
      </dsp:nvSpPr>
      <dsp:spPr>
        <a:xfrm>
          <a:off x="3607700" y="1846359"/>
          <a:ext cx="144166" cy="1124502"/>
        </a:xfrm>
        <a:custGeom>
          <a:avLst/>
          <a:gdLst/>
          <a:ahLst/>
          <a:cxnLst/>
          <a:rect l="0" t="0" r="0" b="0"/>
          <a:pathLst>
            <a:path>
              <a:moveTo>
                <a:pt x="0" y="0"/>
              </a:moveTo>
              <a:lnTo>
                <a:pt x="0" y="1124502"/>
              </a:lnTo>
              <a:lnTo>
                <a:pt x="144166" y="112450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74EF249-69D4-48F9-9267-4636DEB7CC2B}">
      <dsp:nvSpPr>
        <dsp:cNvPr id="0" name=""/>
        <dsp:cNvSpPr/>
      </dsp:nvSpPr>
      <dsp:spPr>
        <a:xfrm>
          <a:off x="3607700" y="1846359"/>
          <a:ext cx="144166" cy="442111"/>
        </a:xfrm>
        <a:custGeom>
          <a:avLst/>
          <a:gdLst/>
          <a:ahLst/>
          <a:cxnLst/>
          <a:rect l="0" t="0" r="0" b="0"/>
          <a:pathLst>
            <a:path>
              <a:moveTo>
                <a:pt x="0" y="0"/>
              </a:moveTo>
              <a:lnTo>
                <a:pt x="0" y="442111"/>
              </a:lnTo>
              <a:lnTo>
                <a:pt x="144166" y="442111"/>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443E4E2-F161-4D53-9951-17B30B2B6D41}">
      <dsp:nvSpPr>
        <dsp:cNvPr id="0" name=""/>
        <dsp:cNvSpPr/>
      </dsp:nvSpPr>
      <dsp:spPr>
        <a:xfrm>
          <a:off x="2247726" y="1163969"/>
          <a:ext cx="1744419" cy="201833"/>
        </a:xfrm>
        <a:custGeom>
          <a:avLst/>
          <a:gdLst/>
          <a:ahLst/>
          <a:cxnLst/>
          <a:rect l="0" t="0" r="0" b="0"/>
          <a:pathLst>
            <a:path>
              <a:moveTo>
                <a:pt x="0" y="0"/>
              </a:moveTo>
              <a:lnTo>
                <a:pt x="0" y="100916"/>
              </a:lnTo>
              <a:lnTo>
                <a:pt x="1744419" y="100916"/>
              </a:lnTo>
              <a:lnTo>
                <a:pt x="1744419" y="2018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C8FE91E-9A8B-4367-BF31-78940BBF2029}">
      <dsp:nvSpPr>
        <dsp:cNvPr id="0" name=""/>
        <dsp:cNvSpPr/>
      </dsp:nvSpPr>
      <dsp:spPr>
        <a:xfrm>
          <a:off x="2444754" y="2528750"/>
          <a:ext cx="144166" cy="1806892"/>
        </a:xfrm>
        <a:custGeom>
          <a:avLst/>
          <a:gdLst/>
          <a:ahLst/>
          <a:cxnLst/>
          <a:rect l="0" t="0" r="0" b="0"/>
          <a:pathLst>
            <a:path>
              <a:moveTo>
                <a:pt x="0" y="0"/>
              </a:moveTo>
              <a:lnTo>
                <a:pt x="0" y="1806892"/>
              </a:lnTo>
              <a:lnTo>
                <a:pt x="144166" y="180689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E5D4D9C-C916-42E1-BD95-6B0B320E4F65}">
      <dsp:nvSpPr>
        <dsp:cNvPr id="0" name=""/>
        <dsp:cNvSpPr/>
      </dsp:nvSpPr>
      <dsp:spPr>
        <a:xfrm>
          <a:off x="2444754" y="2528750"/>
          <a:ext cx="144166" cy="1124502"/>
        </a:xfrm>
        <a:custGeom>
          <a:avLst/>
          <a:gdLst/>
          <a:ahLst/>
          <a:cxnLst/>
          <a:rect l="0" t="0" r="0" b="0"/>
          <a:pathLst>
            <a:path>
              <a:moveTo>
                <a:pt x="0" y="0"/>
              </a:moveTo>
              <a:lnTo>
                <a:pt x="0" y="1124502"/>
              </a:lnTo>
              <a:lnTo>
                <a:pt x="144166" y="112450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BCCB33C-16B9-419F-94A8-9F9787EAAABA}">
      <dsp:nvSpPr>
        <dsp:cNvPr id="0" name=""/>
        <dsp:cNvSpPr/>
      </dsp:nvSpPr>
      <dsp:spPr>
        <a:xfrm>
          <a:off x="2444754" y="2528750"/>
          <a:ext cx="144166" cy="442111"/>
        </a:xfrm>
        <a:custGeom>
          <a:avLst/>
          <a:gdLst/>
          <a:ahLst/>
          <a:cxnLst/>
          <a:rect l="0" t="0" r="0" b="0"/>
          <a:pathLst>
            <a:path>
              <a:moveTo>
                <a:pt x="0" y="0"/>
              </a:moveTo>
              <a:lnTo>
                <a:pt x="0" y="442111"/>
              </a:lnTo>
              <a:lnTo>
                <a:pt x="144166" y="442111"/>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C822039-756B-4562-866F-356EBC489F79}">
      <dsp:nvSpPr>
        <dsp:cNvPr id="0" name=""/>
        <dsp:cNvSpPr/>
      </dsp:nvSpPr>
      <dsp:spPr>
        <a:xfrm>
          <a:off x="1666252" y="1846359"/>
          <a:ext cx="1162946" cy="201833"/>
        </a:xfrm>
        <a:custGeom>
          <a:avLst/>
          <a:gdLst/>
          <a:ahLst/>
          <a:cxnLst/>
          <a:rect l="0" t="0" r="0" b="0"/>
          <a:pathLst>
            <a:path>
              <a:moveTo>
                <a:pt x="0" y="0"/>
              </a:moveTo>
              <a:lnTo>
                <a:pt x="0" y="100916"/>
              </a:lnTo>
              <a:lnTo>
                <a:pt x="1162946" y="100916"/>
              </a:lnTo>
              <a:lnTo>
                <a:pt x="1162946" y="2018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916260B-9757-4ED4-AE41-2437D75A7473}">
      <dsp:nvSpPr>
        <dsp:cNvPr id="0" name=""/>
        <dsp:cNvSpPr/>
      </dsp:nvSpPr>
      <dsp:spPr>
        <a:xfrm>
          <a:off x="1620532" y="1846359"/>
          <a:ext cx="91440" cy="201833"/>
        </a:xfrm>
        <a:custGeom>
          <a:avLst/>
          <a:gdLst/>
          <a:ahLst/>
          <a:cxnLst/>
          <a:rect l="0" t="0" r="0" b="0"/>
          <a:pathLst>
            <a:path>
              <a:moveTo>
                <a:pt x="45720" y="0"/>
              </a:moveTo>
              <a:lnTo>
                <a:pt x="45720" y="2018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53F71ED-E58C-463D-86F1-644F11406323}">
      <dsp:nvSpPr>
        <dsp:cNvPr id="0" name=""/>
        <dsp:cNvSpPr/>
      </dsp:nvSpPr>
      <dsp:spPr>
        <a:xfrm>
          <a:off x="503306" y="1846359"/>
          <a:ext cx="1162946" cy="201833"/>
        </a:xfrm>
        <a:custGeom>
          <a:avLst/>
          <a:gdLst/>
          <a:ahLst/>
          <a:cxnLst/>
          <a:rect l="0" t="0" r="0" b="0"/>
          <a:pathLst>
            <a:path>
              <a:moveTo>
                <a:pt x="1162946" y="0"/>
              </a:moveTo>
              <a:lnTo>
                <a:pt x="1162946" y="100916"/>
              </a:lnTo>
              <a:lnTo>
                <a:pt x="0" y="100916"/>
              </a:lnTo>
              <a:lnTo>
                <a:pt x="0" y="2018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57C4DC5-0623-46BF-8345-DF6B31450C17}">
      <dsp:nvSpPr>
        <dsp:cNvPr id="0" name=""/>
        <dsp:cNvSpPr/>
      </dsp:nvSpPr>
      <dsp:spPr>
        <a:xfrm>
          <a:off x="1666252" y="1163969"/>
          <a:ext cx="581473" cy="201833"/>
        </a:xfrm>
        <a:custGeom>
          <a:avLst/>
          <a:gdLst/>
          <a:ahLst/>
          <a:cxnLst/>
          <a:rect l="0" t="0" r="0" b="0"/>
          <a:pathLst>
            <a:path>
              <a:moveTo>
                <a:pt x="581473" y="0"/>
              </a:moveTo>
              <a:lnTo>
                <a:pt x="581473" y="100916"/>
              </a:lnTo>
              <a:lnTo>
                <a:pt x="0" y="100916"/>
              </a:lnTo>
              <a:lnTo>
                <a:pt x="0" y="2018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CA9766D-EBC3-4EB3-AC96-026B6ABAA663}">
      <dsp:nvSpPr>
        <dsp:cNvPr id="0" name=""/>
        <dsp:cNvSpPr/>
      </dsp:nvSpPr>
      <dsp:spPr>
        <a:xfrm>
          <a:off x="503306" y="1163969"/>
          <a:ext cx="1744419" cy="201833"/>
        </a:xfrm>
        <a:custGeom>
          <a:avLst/>
          <a:gdLst/>
          <a:ahLst/>
          <a:cxnLst/>
          <a:rect l="0" t="0" r="0" b="0"/>
          <a:pathLst>
            <a:path>
              <a:moveTo>
                <a:pt x="1744419" y="0"/>
              </a:moveTo>
              <a:lnTo>
                <a:pt x="1744419" y="100916"/>
              </a:lnTo>
              <a:lnTo>
                <a:pt x="0" y="100916"/>
              </a:lnTo>
              <a:lnTo>
                <a:pt x="0" y="20183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467769E-01DE-4920-BB87-101A1EE16F29}">
      <dsp:nvSpPr>
        <dsp:cNvPr id="0" name=""/>
        <dsp:cNvSpPr/>
      </dsp:nvSpPr>
      <dsp:spPr>
        <a:xfrm>
          <a:off x="2247726" y="481579"/>
          <a:ext cx="3661643" cy="201833"/>
        </a:xfrm>
        <a:custGeom>
          <a:avLst/>
          <a:gdLst/>
          <a:ahLst/>
          <a:cxnLst/>
          <a:rect l="0" t="0" r="0" b="0"/>
          <a:pathLst>
            <a:path>
              <a:moveTo>
                <a:pt x="3661643" y="0"/>
              </a:moveTo>
              <a:lnTo>
                <a:pt x="3661643" y="100916"/>
              </a:lnTo>
              <a:lnTo>
                <a:pt x="0" y="100916"/>
              </a:lnTo>
              <a:lnTo>
                <a:pt x="0" y="20183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B199292-A5EF-42C7-A203-FA0012995923}">
      <dsp:nvSpPr>
        <dsp:cNvPr id="0" name=""/>
        <dsp:cNvSpPr/>
      </dsp:nvSpPr>
      <dsp:spPr>
        <a:xfrm>
          <a:off x="5006432" y="1023"/>
          <a:ext cx="1805873"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Consumers </a:t>
          </a:r>
        </a:p>
      </dsp:txBody>
      <dsp:txXfrm>
        <a:off x="5006432" y="1023"/>
        <a:ext cx="1805873" cy="480556"/>
      </dsp:txXfrm>
    </dsp:sp>
    <dsp:sp modelId="{EE6AEDFD-16BE-4448-8957-8CD78A710A1E}">
      <dsp:nvSpPr>
        <dsp:cNvPr id="0" name=""/>
        <dsp:cNvSpPr/>
      </dsp:nvSpPr>
      <dsp:spPr>
        <a:xfrm>
          <a:off x="1767169" y="68341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F &amp; E</a:t>
          </a:r>
        </a:p>
      </dsp:txBody>
      <dsp:txXfrm>
        <a:off x="1767169" y="683413"/>
        <a:ext cx="961112" cy="480556"/>
      </dsp:txXfrm>
    </dsp:sp>
    <dsp:sp modelId="{460758C0-1953-4AB4-8E98-84FC9F5E3C92}">
      <dsp:nvSpPr>
        <dsp:cNvPr id="0" name=""/>
        <dsp:cNvSpPr/>
      </dsp:nvSpPr>
      <dsp:spPr>
        <a:xfrm>
          <a:off x="22749" y="136580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Future </a:t>
          </a:r>
        </a:p>
      </dsp:txBody>
      <dsp:txXfrm>
        <a:off x="22749" y="1365803"/>
        <a:ext cx="961112" cy="480556"/>
      </dsp:txXfrm>
    </dsp:sp>
    <dsp:sp modelId="{072597E0-DB4B-409A-AEC3-F66F68A6E35D}">
      <dsp:nvSpPr>
        <dsp:cNvPr id="0" name=""/>
        <dsp:cNvSpPr/>
      </dsp:nvSpPr>
      <dsp:spPr>
        <a:xfrm>
          <a:off x="1185696" y="136580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Existing</a:t>
          </a:r>
        </a:p>
      </dsp:txBody>
      <dsp:txXfrm>
        <a:off x="1185696" y="1365803"/>
        <a:ext cx="961112" cy="480556"/>
      </dsp:txXfrm>
    </dsp:sp>
    <dsp:sp modelId="{81AF600A-DB50-434F-AC8E-B9BA2A29F277}">
      <dsp:nvSpPr>
        <dsp:cNvPr id="0" name=""/>
        <dsp:cNvSpPr/>
      </dsp:nvSpPr>
      <dsp:spPr>
        <a:xfrm>
          <a:off x="22749" y="204819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Home Maintenance  </a:t>
          </a:r>
        </a:p>
      </dsp:txBody>
      <dsp:txXfrm>
        <a:off x="22749" y="2048193"/>
        <a:ext cx="961112" cy="480556"/>
      </dsp:txXfrm>
    </dsp:sp>
    <dsp:sp modelId="{14B4FC91-7D1C-47DE-82A2-A483AACDA8F3}">
      <dsp:nvSpPr>
        <dsp:cNvPr id="0" name=""/>
        <dsp:cNvSpPr/>
      </dsp:nvSpPr>
      <dsp:spPr>
        <a:xfrm>
          <a:off x="1185696" y="204819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Home Refresh </a:t>
          </a:r>
        </a:p>
      </dsp:txBody>
      <dsp:txXfrm>
        <a:off x="1185696" y="2048193"/>
        <a:ext cx="961112" cy="480556"/>
      </dsp:txXfrm>
    </dsp:sp>
    <dsp:sp modelId="{8A9DB47A-4145-4755-8472-C79520405B91}">
      <dsp:nvSpPr>
        <dsp:cNvPr id="0" name=""/>
        <dsp:cNvSpPr/>
      </dsp:nvSpPr>
      <dsp:spPr>
        <a:xfrm>
          <a:off x="2348643" y="204819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Movers </a:t>
          </a:r>
        </a:p>
      </dsp:txBody>
      <dsp:txXfrm>
        <a:off x="2348643" y="2048193"/>
        <a:ext cx="961112" cy="480556"/>
      </dsp:txXfrm>
    </dsp:sp>
    <dsp:sp modelId="{175C610A-9776-4A54-B86B-48396DC26E15}">
      <dsp:nvSpPr>
        <dsp:cNvPr id="0" name=""/>
        <dsp:cNvSpPr/>
      </dsp:nvSpPr>
      <dsp:spPr>
        <a:xfrm>
          <a:off x="2588921" y="273058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Pre-Move </a:t>
          </a:r>
        </a:p>
      </dsp:txBody>
      <dsp:txXfrm>
        <a:off x="2588921" y="2730583"/>
        <a:ext cx="961112" cy="480556"/>
      </dsp:txXfrm>
    </dsp:sp>
    <dsp:sp modelId="{C50D6464-9FC9-4900-8CDE-BA7AAEB25A1E}">
      <dsp:nvSpPr>
        <dsp:cNvPr id="0" name=""/>
        <dsp:cNvSpPr/>
      </dsp:nvSpPr>
      <dsp:spPr>
        <a:xfrm>
          <a:off x="2588921" y="341297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At Move</a:t>
          </a:r>
        </a:p>
      </dsp:txBody>
      <dsp:txXfrm>
        <a:off x="2588921" y="3412973"/>
        <a:ext cx="961112" cy="480556"/>
      </dsp:txXfrm>
    </dsp:sp>
    <dsp:sp modelId="{6ACD8558-5BED-434B-9893-2EE1460D7257}">
      <dsp:nvSpPr>
        <dsp:cNvPr id="0" name=""/>
        <dsp:cNvSpPr/>
      </dsp:nvSpPr>
      <dsp:spPr>
        <a:xfrm>
          <a:off x="2588921" y="4095364"/>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Post Move </a:t>
          </a:r>
        </a:p>
      </dsp:txBody>
      <dsp:txXfrm>
        <a:off x="2588921" y="4095364"/>
        <a:ext cx="961112" cy="480556"/>
      </dsp:txXfrm>
    </dsp:sp>
    <dsp:sp modelId="{E63C7D8A-9F0C-4AAD-95B5-D3F128E5EE83}">
      <dsp:nvSpPr>
        <dsp:cNvPr id="0" name=""/>
        <dsp:cNvSpPr/>
      </dsp:nvSpPr>
      <dsp:spPr>
        <a:xfrm>
          <a:off x="3511589" y="136580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New Pod</a:t>
          </a:r>
        </a:p>
      </dsp:txBody>
      <dsp:txXfrm>
        <a:off x="3511589" y="1365803"/>
        <a:ext cx="961112" cy="480556"/>
      </dsp:txXfrm>
    </dsp:sp>
    <dsp:sp modelId="{8936F082-47CD-49BF-A066-E8DEC3BD596B}">
      <dsp:nvSpPr>
        <dsp:cNvPr id="0" name=""/>
        <dsp:cNvSpPr/>
      </dsp:nvSpPr>
      <dsp:spPr>
        <a:xfrm>
          <a:off x="3751867" y="204819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Acquired  </a:t>
          </a:r>
        </a:p>
      </dsp:txBody>
      <dsp:txXfrm>
        <a:off x="3751867" y="2048193"/>
        <a:ext cx="961112" cy="480556"/>
      </dsp:txXfrm>
    </dsp:sp>
    <dsp:sp modelId="{D3EE4095-3FAB-4822-B3C0-8BE7E5E9C51E}">
      <dsp:nvSpPr>
        <dsp:cNvPr id="0" name=""/>
        <dsp:cNvSpPr/>
      </dsp:nvSpPr>
      <dsp:spPr>
        <a:xfrm>
          <a:off x="3751867" y="273058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Reactivated </a:t>
          </a:r>
        </a:p>
      </dsp:txBody>
      <dsp:txXfrm>
        <a:off x="3751867" y="2730583"/>
        <a:ext cx="961112" cy="480556"/>
      </dsp:txXfrm>
    </dsp:sp>
    <dsp:sp modelId="{48FC6E9B-3D3E-4B1F-829A-AB4935F75F3B}">
      <dsp:nvSpPr>
        <dsp:cNvPr id="0" name=""/>
        <dsp:cNvSpPr/>
      </dsp:nvSpPr>
      <dsp:spPr>
        <a:xfrm>
          <a:off x="5256009" y="68341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C&amp;R </a:t>
          </a:r>
        </a:p>
      </dsp:txBody>
      <dsp:txXfrm>
        <a:off x="5256009" y="683413"/>
        <a:ext cx="961112" cy="480556"/>
      </dsp:txXfrm>
    </dsp:sp>
    <dsp:sp modelId="{C0F91AFF-8400-4E34-A425-C247CF96D585}">
      <dsp:nvSpPr>
        <dsp:cNvPr id="0" name=""/>
        <dsp:cNvSpPr/>
      </dsp:nvSpPr>
      <dsp:spPr>
        <a:xfrm>
          <a:off x="4674536" y="136580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Conversion </a:t>
          </a:r>
        </a:p>
      </dsp:txBody>
      <dsp:txXfrm>
        <a:off x="4674536" y="1365803"/>
        <a:ext cx="961112" cy="480556"/>
      </dsp:txXfrm>
    </dsp:sp>
    <dsp:sp modelId="{B09B0AC2-2659-4188-B3C7-C6D6C8005C6C}">
      <dsp:nvSpPr>
        <dsp:cNvPr id="0" name=""/>
        <dsp:cNvSpPr/>
      </dsp:nvSpPr>
      <dsp:spPr>
        <a:xfrm>
          <a:off x="4914814" y="204819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In Market </a:t>
          </a:r>
        </a:p>
      </dsp:txBody>
      <dsp:txXfrm>
        <a:off x="4914814" y="2048193"/>
        <a:ext cx="961112" cy="480556"/>
      </dsp:txXfrm>
    </dsp:sp>
    <dsp:sp modelId="{486BFFEE-5B5C-4D70-8186-9779DD63B0D7}">
      <dsp:nvSpPr>
        <dsp:cNvPr id="0" name=""/>
        <dsp:cNvSpPr/>
      </dsp:nvSpPr>
      <dsp:spPr>
        <a:xfrm>
          <a:off x="5837482" y="136580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Reactivation </a:t>
          </a:r>
        </a:p>
      </dsp:txBody>
      <dsp:txXfrm>
        <a:off x="5837482" y="1365803"/>
        <a:ext cx="961112" cy="480556"/>
      </dsp:txXfrm>
    </dsp:sp>
    <dsp:sp modelId="{28A8638B-A7CB-4EE9-9D5A-97C92CC0BC16}">
      <dsp:nvSpPr>
        <dsp:cNvPr id="0" name=""/>
        <dsp:cNvSpPr/>
      </dsp:nvSpPr>
      <dsp:spPr>
        <a:xfrm>
          <a:off x="6077761" y="204819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In Active </a:t>
          </a:r>
        </a:p>
      </dsp:txBody>
      <dsp:txXfrm>
        <a:off x="6077761" y="2048193"/>
        <a:ext cx="961112" cy="480556"/>
      </dsp:txXfrm>
    </dsp:sp>
    <dsp:sp modelId="{D12E206C-49A0-45C6-AD30-81F23B073C6A}">
      <dsp:nvSpPr>
        <dsp:cNvPr id="0" name=""/>
        <dsp:cNvSpPr/>
      </dsp:nvSpPr>
      <dsp:spPr>
        <a:xfrm>
          <a:off x="6077761" y="2730583"/>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Lapsed </a:t>
          </a:r>
        </a:p>
      </dsp:txBody>
      <dsp:txXfrm>
        <a:off x="6077761" y="2730583"/>
        <a:ext cx="961112" cy="480556"/>
      </dsp:txXfrm>
    </dsp:sp>
    <dsp:sp modelId="{5A2E776F-973A-4358-8F15-7F9F012C2642}">
      <dsp:nvSpPr>
        <dsp:cNvPr id="0" name=""/>
        <dsp:cNvSpPr/>
      </dsp:nvSpPr>
      <dsp:spPr>
        <a:xfrm>
          <a:off x="8399242" y="683413"/>
          <a:ext cx="1652326" cy="471608"/>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HD Home </a:t>
          </a:r>
        </a:p>
      </dsp:txBody>
      <dsp:txXfrm>
        <a:off x="8399242" y="683413"/>
        <a:ext cx="1652326" cy="471608"/>
      </dsp:txXfrm>
    </dsp:sp>
    <dsp:sp modelId="{3957A9DF-00E1-4523-BC2F-2959794F4669}">
      <dsp:nvSpPr>
        <dsp:cNvPr id="0" name=""/>
        <dsp:cNvSpPr/>
      </dsp:nvSpPr>
      <dsp:spPr>
        <a:xfrm>
          <a:off x="7000429" y="1356855"/>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Anchor </a:t>
          </a:r>
        </a:p>
      </dsp:txBody>
      <dsp:txXfrm>
        <a:off x="7000429" y="1356855"/>
        <a:ext cx="961112" cy="480556"/>
      </dsp:txXfrm>
    </dsp:sp>
    <dsp:sp modelId="{D8534EB7-39AF-4C43-923B-8D0492C185D1}">
      <dsp:nvSpPr>
        <dsp:cNvPr id="0" name=""/>
        <dsp:cNvSpPr/>
      </dsp:nvSpPr>
      <dsp:spPr>
        <a:xfrm>
          <a:off x="7240707" y="2039245"/>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Bedroom</a:t>
          </a:r>
        </a:p>
      </dsp:txBody>
      <dsp:txXfrm>
        <a:off x="7240707" y="2039245"/>
        <a:ext cx="961112" cy="480556"/>
      </dsp:txXfrm>
    </dsp:sp>
    <dsp:sp modelId="{52FAEB02-5647-4EF0-A2D1-BE496EEDDA5C}">
      <dsp:nvSpPr>
        <dsp:cNvPr id="0" name=""/>
        <dsp:cNvSpPr/>
      </dsp:nvSpPr>
      <dsp:spPr>
        <a:xfrm>
          <a:off x="7240707" y="2721635"/>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Office </a:t>
          </a:r>
        </a:p>
      </dsp:txBody>
      <dsp:txXfrm>
        <a:off x="7240707" y="2721635"/>
        <a:ext cx="961112" cy="480556"/>
      </dsp:txXfrm>
    </dsp:sp>
    <dsp:sp modelId="{A7A5D34E-F43E-43C2-9E27-0E192450D193}">
      <dsp:nvSpPr>
        <dsp:cNvPr id="0" name=""/>
        <dsp:cNvSpPr/>
      </dsp:nvSpPr>
      <dsp:spPr>
        <a:xfrm>
          <a:off x="7240707" y="3404025"/>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Living Room</a:t>
          </a:r>
        </a:p>
      </dsp:txBody>
      <dsp:txXfrm>
        <a:off x="7240707" y="3404025"/>
        <a:ext cx="961112" cy="480556"/>
      </dsp:txXfrm>
    </dsp:sp>
    <dsp:sp modelId="{8502AC9A-CCE1-45E3-B9FD-78B22AF24C54}">
      <dsp:nvSpPr>
        <dsp:cNvPr id="0" name=""/>
        <dsp:cNvSpPr/>
      </dsp:nvSpPr>
      <dsp:spPr>
        <a:xfrm>
          <a:off x="7240707" y="4086416"/>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Rug</a:t>
          </a:r>
        </a:p>
      </dsp:txBody>
      <dsp:txXfrm>
        <a:off x="7240707" y="4086416"/>
        <a:ext cx="961112" cy="480556"/>
      </dsp:txXfrm>
    </dsp:sp>
    <dsp:sp modelId="{4EDC6C1B-2F2F-4903-A708-683940339A81}">
      <dsp:nvSpPr>
        <dsp:cNvPr id="0" name=""/>
        <dsp:cNvSpPr/>
      </dsp:nvSpPr>
      <dsp:spPr>
        <a:xfrm>
          <a:off x="7240707" y="4768806"/>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Kitchen &amp; Furniture </a:t>
          </a:r>
        </a:p>
      </dsp:txBody>
      <dsp:txXfrm>
        <a:off x="7240707" y="4768806"/>
        <a:ext cx="961112" cy="480556"/>
      </dsp:txXfrm>
    </dsp:sp>
    <dsp:sp modelId="{E2FD63C0-139D-4EAE-ACF5-A8CC2061143B}">
      <dsp:nvSpPr>
        <dsp:cNvPr id="0" name=""/>
        <dsp:cNvSpPr/>
      </dsp:nvSpPr>
      <dsp:spPr>
        <a:xfrm>
          <a:off x="7240707" y="5451196"/>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Matrices </a:t>
          </a:r>
        </a:p>
      </dsp:txBody>
      <dsp:txXfrm>
        <a:off x="7240707" y="5451196"/>
        <a:ext cx="961112" cy="480556"/>
      </dsp:txXfrm>
    </dsp:sp>
    <dsp:sp modelId="{0F999D55-8A3D-439C-87DD-F6D8717C4671}">
      <dsp:nvSpPr>
        <dsp:cNvPr id="0" name=""/>
        <dsp:cNvSpPr/>
      </dsp:nvSpPr>
      <dsp:spPr>
        <a:xfrm>
          <a:off x="8163376" y="1356855"/>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Catalog</a:t>
          </a:r>
        </a:p>
      </dsp:txBody>
      <dsp:txXfrm>
        <a:off x="8163376" y="1356855"/>
        <a:ext cx="961112" cy="480556"/>
      </dsp:txXfrm>
    </dsp:sp>
    <dsp:sp modelId="{DDCBFE62-C2F6-4C76-81E5-AD73A3AC3F1E}">
      <dsp:nvSpPr>
        <dsp:cNvPr id="0" name=""/>
        <dsp:cNvSpPr/>
      </dsp:nvSpPr>
      <dsp:spPr>
        <a:xfrm>
          <a:off x="8403654" y="2039245"/>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Retention</a:t>
          </a:r>
        </a:p>
      </dsp:txBody>
      <dsp:txXfrm>
        <a:off x="8403654" y="2039245"/>
        <a:ext cx="961112" cy="480556"/>
      </dsp:txXfrm>
    </dsp:sp>
    <dsp:sp modelId="{E15BD177-77C5-4946-AD15-3050A96E915D}">
      <dsp:nvSpPr>
        <dsp:cNvPr id="0" name=""/>
        <dsp:cNvSpPr/>
      </dsp:nvSpPr>
      <dsp:spPr>
        <a:xfrm>
          <a:off x="8403654" y="2721635"/>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b="0" i="0" kern="1200" dirty="0"/>
            <a:t>Aquation</a:t>
          </a:r>
          <a:endParaRPr lang="en-US" sz="1300" kern="1200" dirty="0"/>
        </a:p>
      </dsp:txBody>
      <dsp:txXfrm>
        <a:off x="8403654" y="2721635"/>
        <a:ext cx="961112" cy="480556"/>
      </dsp:txXfrm>
    </dsp:sp>
    <dsp:sp modelId="{7565C54F-2E1B-49FF-987F-F0CBD837CDF1}">
      <dsp:nvSpPr>
        <dsp:cNvPr id="0" name=""/>
        <dsp:cNvSpPr/>
      </dsp:nvSpPr>
      <dsp:spPr>
        <a:xfrm>
          <a:off x="9326322" y="1356855"/>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Aisle Over </a:t>
          </a:r>
        </a:p>
      </dsp:txBody>
      <dsp:txXfrm>
        <a:off x="9326322" y="1356855"/>
        <a:ext cx="961112" cy="480556"/>
      </dsp:txXfrm>
    </dsp:sp>
    <dsp:sp modelId="{778B4169-393B-403C-BCFF-0ECA03BF2B8E}">
      <dsp:nvSpPr>
        <dsp:cNvPr id="0" name=""/>
        <dsp:cNvSpPr/>
      </dsp:nvSpPr>
      <dsp:spPr>
        <a:xfrm>
          <a:off x="10489269" y="1356855"/>
          <a:ext cx="961112" cy="480556"/>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Events </a:t>
          </a:r>
        </a:p>
      </dsp:txBody>
      <dsp:txXfrm>
        <a:off x="10489269" y="1356855"/>
        <a:ext cx="961112" cy="4805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7B565-B04C-4C69-8D5F-FEE60D333113}">
      <dsp:nvSpPr>
        <dsp:cNvPr id="0" name=""/>
        <dsp:cNvSpPr/>
      </dsp:nvSpPr>
      <dsp:spPr>
        <a:xfrm>
          <a:off x="4064000" y="2323347"/>
          <a:ext cx="2224013" cy="771971"/>
        </a:xfrm>
        <a:custGeom>
          <a:avLst/>
          <a:gdLst/>
          <a:ahLst/>
          <a:cxnLst/>
          <a:rect l="0" t="0" r="0" b="0"/>
          <a:pathLst>
            <a:path>
              <a:moveTo>
                <a:pt x="0" y="0"/>
              </a:moveTo>
              <a:lnTo>
                <a:pt x="0" y="385985"/>
              </a:lnTo>
              <a:lnTo>
                <a:pt x="2224013" y="385985"/>
              </a:lnTo>
              <a:lnTo>
                <a:pt x="2224013" y="77197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3B98008-34E0-420E-B956-8FAB603578AD}">
      <dsp:nvSpPr>
        <dsp:cNvPr id="0" name=""/>
        <dsp:cNvSpPr/>
      </dsp:nvSpPr>
      <dsp:spPr>
        <a:xfrm>
          <a:off x="1839986" y="2323347"/>
          <a:ext cx="2224013" cy="771971"/>
        </a:xfrm>
        <a:custGeom>
          <a:avLst/>
          <a:gdLst/>
          <a:ahLst/>
          <a:cxnLst/>
          <a:rect l="0" t="0" r="0" b="0"/>
          <a:pathLst>
            <a:path>
              <a:moveTo>
                <a:pt x="2224013" y="0"/>
              </a:moveTo>
              <a:lnTo>
                <a:pt x="2224013" y="385985"/>
              </a:lnTo>
              <a:lnTo>
                <a:pt x="0" y="385985"/>
              </a:lnTo>
              <a:lnTo>
                <a:pt x="0" y="771971"/>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AE41BA4-58C1-4CB1-8455-37A26E36EA93}">
      <dsp:nvSpPr>
        <dsp:cNvPr id="0" name=""/>
        <dsp:cNvSpPr/>
      </dsp:nvSpPr>
      <dsp:spPr>
        <a:xfrm>
          <a:off x="2225972" y="485320"/>
          <a:ext cx="3676054" cy="183802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Audience </a:t>
          </a:r>
        </a:p>
        <a:p>
          <a:pPr marL="0" lvl="0" indent="0" algn="ctr" defTabSz="800100">
            <a:lnSpc>
              <a:spcPct val="90000"/>
            </a:lnSpc>
            <a:spcBef>
              <a:spcPct val="0"/>
            </a:spcBef>
            <a:spcAft>
              <a:spcPct val="35000"/>
            </a:spcAft>
            <a:buNone/>
          </a:pPr>
          <a:r>
            <a:rPr lang="en-US" sz="1800" b="1" kern="1200" dirty="0"/>
            <a:t>Base </a:t>
          </a:r>
        </a:p>
        <a:p>
          <a:pPr marL="0" lvl="0" indent="0" algn="ctr" defTabSz="800100">
            <a:lnSpc>
              <a:spcPct val="90000"/>
            </a:lnSpc>
            <a:spcBef>
              <a:spcPct val="0"/>
            </a:spcBef>
            <a:spcAft>
              <a:spcPct val="35000"/>
            </a:spcAft>
            <a:buNone/>
          </a:pPr>
          <a:r>
            <a:rPr lang="en-US" sz="1000" kern="1200" dirty="0"/>
            <a:t>Pros and Movers Audiences removed from the Audience Base </a:t>
          </a:r>
        </a:p>
      </dsp:txBody>
      <dsp:txXfrm>
        <a:off x="2225972" y="485320"/>
        <a:ext cx="3676054" cy="1838027"/>
      </dsp:txXfrm>
    </dsp:sp>
    <dsp:sp modelId="{4D3315B2-7895-4497-90F9-C844D15512ED}">
      <dsp:nvSpPr>
        <dsp:cNvPr id="0" name=""/>
        <dsp:cNvSpPr/>
      </dsp:nvSpPr>
      <dsp:spPr>
        <a:xfrm>
          <a:off x="1959" y="3095319"/>
          <a:ext cx="3676054" cy="183802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t>Deterministic Audiences</a:t>
          </a:r>
        </a:p>
        <a:p>
          <a:pPr marL="0" lvl="0" indent="0" algn="ctr" defTabSz="1200150">
            <a:lnSpc>
              <a:spcPct val="90000"/>
            </a:lnSpc>
            <a:spcBef>
              <a:spcPct val="0"/>
            </a:spcBef>
            <a:spcAft>
              <a:spcPct val="35000"/>
            </a:spcAft>
            <a:buNone/>
          </a:pPr>
          <a:r>
            <a:rPr lang="en-US" sz="1100" kern="1200" dirty="0"/>
            <a:t>Brows Signals from Guides, PIP – PLP, Leads, Quotes and Keywords. </a:t>
          </a:r>
        </a:p>
      </dsp:txBody>
      <dsp:txXfrm>
        <a:off x="1959" y="3095319"/>
        <a:ext cx="3676054" cy="1838027"/>
      </dsp:txXfrm>
    </dsp:sp>
    <dsp:sp modelId="{4223F864-2B71-4CA2-AD01-7F839DE7877C}">
      <dsp:nvSpPr>
        <dsp:cNvPr id="0" name=""/>
        <dsp:cNvSpPr/>
      </dsp:nvSpPr>
      <dsp:spPr>
        <a:xfrm>
          <a:off x="4449985" y="3095319"/>
          <a:ext cx="3676054" cy="183802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Probabilistic </a:t>
          </a:r>
        </a:p>
        <a:p>
          <a:pPr marL="0" lvl="0" indent="0" algn="ctr" defTabSz="889000">
            <a:lnSpc>
              <a:spcPct val="90000"/>
            </a:lnSpc>
            <a:spcBef>
              <a:spcPct val="0"/>
            </a:spcBef>
            <a:spcAft>
              <a:spcPct val="35000"/>
            </a:spcAft>
            <a:buNone/>
          </a:pPr>
          <a:r>
            <a:rPr lang="en-US" sz="2000" kern="1200" dirty="0"/>
            <a:t>Audiences</a:t>
          </a:r>
        </a:p>
      </dsp:txBody>
      <dsp:txXfrm>
        <a:off x="4449985" y="3095319"/>
        <a:ext cx="3676054" cy="1838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5C9A2-DF34-4A3E-97A2-B5BA502D2B5C}">
      <dsp:nvSpPr>
        <dsp:cNvPr id="0" name=""/>
        <dsp:cNvSpPr/>
      </dsp:nvSpPr>
      <dsp:spPr>
        <a:xfrm>
          <a:off x="8526262" y="3252517"/>
          <a:ext cx="342720" cy="1051009"/>
        </a:xfrm>
        <a:custGeom>
          <a:avLst/>
          <a:gdLst/>
          <a:ahLst/>
          <a:cxnLst/>
          <a:rect l="0" t="0" r="0" b="0"/>
          <a:pathLst>
            <a:path>
              <a:moveTo>
                <a:pt x="0" y="0"/>
              </a:moveTo>
              <a:lnTo>
                <a:pt x="0" y="1051009"/>
              </a:lnTo>
              <a:lnTo>
                <a:pt x="342720" y="10510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375808-01F6-4F52-AEE3-9D2A712A9954}">
      <dsp:nvSpPr>
        <dsp:cNvPr id="0" name=""/>
        <dsp:cNvSpPr/>
      </dsp:nvSpPr>
      <dsp:spPr>
        <a:xfrm>
          <a:off x="5293267" y="1630307"/>
          <a:ext cx="4146916" cy="479808"/>
        </a:xfrm>
        <a:custGeom>
          <a:avLst/>
          <a:gdLst/>
          <a:ahLst/>
          <a:cxnLst/>
          <a:rect l="0" t="0" r="0" b="0"/>
          <a:pathLst>
            <a:path>
              <a:moveTo>
                <a:pt x="0" y="0"/>
              </a:moveTo>
              <a:lnTo>
                <a:pt x="0" y="239904"/>
              </a:lnTo>
              <a:lnTo>
                <a:pt x="4146916" y="239904"/>
              </a:lnTo>
              <a:lnTo>
                <a:pt x="4146916" y="4798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27B0C7-8252-4873-B25F-256C15C9D5DC}">
      <dsp:nvSpPr>
        <dsp:cNvPr id="0" name=""/>
        <dsp:cNvSpPr/>
      </dsp:nvSpPr>
      <dsp:spPr>
        <a:xfrm>
          <a:off x="5761651" y="3252517"/>
          <a:ext cx="342720" cy="1051009"/>
        </a:xfrm>
        <a:custGeom>
          <a:avLst/>
          <a:gdLst/>
          <a:ahLst/>
          <a:cxnLst/>
          <a:rect l="0" t="0" r="0" b="0"/>
          <a:pathLst>
            <a:path>
              <a:moveTo>
                <a:pt x="0" y="0"/>
              </a:moveTo>
              <a:lnTo>
                <a:pt x="0" y="1051009"/>
              </a:lnTo>
              <a:lnTo>
                <a:pt x="342720" y="10510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2940A1-ED00-4533-97EE-7567BF4A27E1}">
      <dsp:nvSpPr>
        <dsp:cNvPr id="0" name=""/>
        <dsp:cNvSpPr/>
      </dsp:nvSpPr>
      <dsp:spPr>
        <a:xfrm>
          <a:off x="5293267" y="1630307"/>
          <a:ext cx="1382305" cy="479808"/>
        </a:xfrm>
        <a:custGeom>
          <a:avLst/>
          <a:gdLst/>
          <a:ahLst/>
          <a:cxnLst/>
          <a:rect l="0" t="0" r="0" b="0"/>
          <a:pathLst>
            <a:path>
              <a:moveTo>
                <a:pt x="0" y="0"/>
              </a:moveTo>
              <a:lnTo>
                <a:pt x="0" y="239904"/>
              </a:lnTo>
              <a:lnTo>
                <a:pt x="1382305" y="239904"/>
              </a:lnTo>
              <a:lnTo>
                <a:pt x="1382305" y="4798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1290EA-67CB-4B65-ADD4-1FB1CCD96303}">
      <dsp:nvSpPr>
        <dsp:cNvPr id="0" name=""/>
        <dsp:cNvSpPr/>
      </dsp:nvSpPr>
      <dsp:spPr>
        <a:xfrm>
          <a:off x="2997040" y="3252517"/>
          <a:ext cx="342720" cy="1051009"/>
        </a:xfrm>
        <a:custGeom>
          <a:avLst/>
          <a:gdLst/>
          <a:ahLst/>
          <a:cxnLst/>
          <a:rect l="0" t="0" r="0" b="0"/>
          <a:pathLst>
            <a:path>
              <a:moveTo>
                <a:pt x="0" y="0"/>
              </a:moveTo>
              <a:lnTo>
                <a:pt x="0" y="1051009"/>
              </a:lnTo>
              <a:lnTo>
                <a:pt x="342720" y="10510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BB3298-FB18-4363-9A56-08657AF4D665}">
      <dsp:nvSpPr>
        <dsp:cNvPr id="0" name=""/>
        <dsp:cNvSpPr/>
      </dsp:nvSpPr>
      <dsp:spPr>
        <a:xfrm>
          <a:off x="3910961" y="1630307"/>
          <a:ext cx="1382305" cy="479808"/>
        </a:xfrm>
        <a:custGeom>
          <a:avLst/>
          <a:gdLst/>
          <a:ahLst/>
          <a:cxnLst/>
          <a:rect l="0" t="0" r="0" b="0"/>
          <a:pathLst>
            <a:path>
              <a:moveTo>
                <a:pt x="1382305" y="0"/>
              </a:moveTo>
              <a:lnTo>
                <a:pt x="1382305" y="239904"/>
              </a:lnTo>
              <a:lnTo>
                <a:pt x="0" y="239904"/>
              </a:lnTo>
              <a:lnTo>
                <a:pt x="0" y="4798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A9766D-EBC3-4EB3-AC96-026B6ABAA663}">
      <dsp:nvSpPr>
        <dsp:cNvPr id="0" name=""/>
        <dsp:cNvSpPr/>
      </dsp:nvSpPr>
      <dsp:spPr>
        <a:xfrm>
          <a:off x="232430" y="3252517"/>
          <a:ext cx="342720" cy="1051009"/>
        </a:xfrm>
        <a:custGeom>
          <a:avLst/>
          <a:gdLst/>
          <a:ahLst/>
          <a:cxnLst/>
          <a:rect l="0" t="0" r="0" b="0"/>
          <a:pathLst>
            <a:path>
              <a:moveTo>
                <a:pt x="0" y="0"/>
              </a:moveTo>
              <a:lnTo>
                <a:pt x="0" y="1051009"/>
              </a:lnTo>
              <a:lnTo>
                <a:pt x="342720" y="1051009"/>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67769E-01DE-4920-BB87-101A1EE16F29}">
      <dsp:nvSpPr>
        <dsp:cNvPr id="0" name=""/>
        <dsp:cNvSpPr/>
      </dsp:nvSpPr>
      <dsp:spPr>
        <a:xfrm>
          <a:off x="1146351" y="1630307"/>
          <a:ext cx="4146916" cy="479808"/>
        </a:xfrm>
        <a:custGeom>
          <a:avLst/>
          <a:gdLst/>
          <a:ahLst/>
          <a:cxnLst/>
          <a:rect l="0" t="0" r="0" b="0"/>
          <a:pathLst>
            <a:path>
              <a:moveTo>
                <a:pt x="4146916" y="0"/>
              </a:moveTo>
              <a:lnTo>
                <a:pt x="4146916" y="239904"/>
              </a:lnTo>
              <a:lnTo>
                <a:pt x="0" y="239904"/>
              </a:lnTo>
              <a:lnTo>
                <a:pt x="0" y="4798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B199292-A5EF-42C7-A203-FA0012995923}">
      <dsp:nvSpPr>
        <dsp:cNvPr id="0" name=""/>
        <dsp:cNvSpPr/>
      </dsp:nvSpPr>
      <dsp:spPr>
        <a:xfrm>
          <a:off x="4150866" y="487906"/>
          <a:ext cx="2284802" cy="1142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en-US" sz="4000" kern="1200" dirty="0"/>
            <a:t>THD</a:t>
          </a:r>
        </a:p>
      </dsp:txBody>
      <dsp:txXfrm>
        <a:off x="4150866" y="487906"/>
        <a:ext cx="2284802" cy="1142401"/>
      </dsp:txXfrm>
    </dsp:sp>
    <dsp:sp modelId="{EE6AEDFD-16BE-4448-8957-8CD78A710A1E}">
      <dsp:nvSpPr>
        <dsp:cNvPr id="0" name=""/>
        <dsp:cNvSpPr/>
      </dsp:nvSpPr>
      <dsp:spPr>
        <a:xfrm>
          <a:off x="3949" y="2110116"/>
          <a:ext cx="2284802" cy="1142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949" y="2110116"/>
        <a:ext cx="2284802" cy="1142401"/>
      </dsp:txXfrm>
    </dsp:sp>
    <dsp:sp modelId="{460758C0-1953-4AB4-8E98-84FC9F5E3C92}">
      <dsp:nvSpPr>
        <dsp:cNvPr id="0" name=""/>
        <dsp:cNvSpPr/>
      </dsp:nvSpPr>
      <dsp:spPr>
        <a:xfrm>
          <a:off x="575150" y="3732326"/>
          <a:ext cx="2284802" cy="1142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75150" y="3732326"/>
        <a:ext cx="2284802" cy="1142401"/>
      </dsp:txXfrm>
    </dsp:sp>
    <dsp:sp modelId="{48FC6E9B-3D3E-4B1F-829A-AB4935F75F3B}">
      <dsp:nvSpPr>
        <dsp:cNvPr id="0" name=""/>
        <dsp:cNvSpPr/>
      </dsp:nvSpPr>
      <dsp:spPr>
        <a:xfrm>
          <a:off x="2768560" y="2110116"/>
          <a:ext cx="2284802" cy="1142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2768560" y="2110116"/>
        <a:ext cx="2284802" cy="1142401"/>
      </dsp:txXfrm>
    </dsp:sp>
    <dsp:sp modelId="{C0F91AFF-8400-4E34-A425-C247CF96D585}">
      <dsp:nvSpPr>
        <dsp:cNvPr id="0" name=""/>
        <dsp:cNvSpPr/>
      </dsp:nvSpPr>
      <dsp:spPr>
        <a:xfrm>
          <a:off x="3339761" y="3732326"/>
          <a:ext cx="2284802" cy="1142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3339761" y="3732326"/>
        <a:ext cx="2284802" cy="1142401"/>
      </dsp:txXfrm>
    </dsp:sp>
    <dsp:sp modelId="{5A2E776F-973A-4358-8F15-7F9F012C2642}">
      <dsp:nvSpPr>
        <dsp:cNvPr id="0" name=""/>
        <dsp:cNvSpPr/>
      </dsp:nvSpPr>
      <dsp:spPr>
        <a:xfrm>
          <a:off x="5533171" y="2110116"/>
          <a:ext cx="2284802" cy="1142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5533171" y="2110116"/>
        <a:ext cx="2284802" cy="1142401"/>
      </dsp:txXfrm>
    </dsp:sp>
    <dsp:sp modelId="{3957A9DF-00E1-4523-BC2F-2959794F4669}">
      <dsp:nvSpPr>
        <dsp:cNvPr id="0" name=""/>
        <dsp:cNvSpPr/>
      </dsp:nvSpPr>
      <dsp:spPr>
        <a:xfrm>
          <a:off x="6104372" y="3732326"/>
          <a:ext cx="2284802" cy="1142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6104372" y="3732326"/>
        <a:ext cx="2284802" cy="1142401"/>
      </dsp:txXfrm>
    </dsp:sp>
    <dsp:sp modelId="{4CD36005-85B7-40EF-BA36-E3D7870B3A79}">
      <dsp:nvSpPr>
        <dsp:cNvPr id="0" name=""/>
        <dsp:cNvSpPr/>
      </dsp:nvSpPr>
      <dsp:spPr>
        <a:xfrm>
          <a:off x="8297782" y="2110116"/>
          <a:ext cx="2284802" cy="1142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8297782" y="2110116"/>
        <a:ext cx="2284802" cy="1142401"/>
      </dsp:txXfrm>
    </dsp:sp>
    <dsp:sp modelId="{8DBB7E80-BFBE-4AC9-8FD6-079A722FD2D0}">
      <dsp:nvSpPr>
        <dsp:cNvPr id="0" name=""/>
        <dsp:cNvSpPr/>
      </dsp:nvSpPr>
      <dsp:spPr>
        <a:xfrm>
          <a:off x="8868982" y="3732326"/>
          <a:ext cx="2284802" cy="114240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endParaRPr lang="en-US" sz="6500" kern="1200" dirty="0"/>
        </a:p>
      </dsp:txBody>
      <dsp:txXfrm>
        <a:off x="8868982" y="3732326"/>
        <a:ext cx="2284802" cy="114240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A4465-F4BB-4F4A-95AB-B1D6AD52D73B}" type="datetimeFigureOut">
              <a:rPr lang="en-IN" smtClean="0"/>
              <a:t>19-08-2025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F5674-1631-4BEE-86E4-475611DD1FEA}" type="slidenum">
              <a:rPr lang="en-IN" smtClean="0"/>
              <a:t>‹#›</a:t>
            </a:fld>
            <a:endParaRPr lang="en-IN"/>
          </a:p>
        </p:txBody>
      </p:sp>
    </p:spTree>
    <p:extLst>
      <p:ext uri="{BB962C8B-B14F-4D97-AF65-F5344CB8AC3E}">
        <p14:creationId xmlns:p14="http://schemas.microsoft.com/office/powerpoint/2010/main" val="165401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2F5674-1631-4BEE-86E4-475611DD1FEA}"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2148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45F0D-F747-8CC4-4737-061429EB20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093C3C-14CB-8468-058A-DD772EFD19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87E34C-7A68-69EF-7151-149C20A675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F739DF-36BB-4C8B-55F3-3F6FD647B06F}"/>
              </a:ext>
            </a:extLst>
          </p:cNvPr>
          <p:cNvSpPr>
            <a:spLocks noGrp="1"/>
          </p:cNvSpPr>
          <p:nvPr>
            <p:ph type="sldNum" sz="quarter" idx="5"/>
          </p:nvPr>
        </p:nvSpPr>
        <p:spPr/>
        <p:txBody>
          <a:bodyPr/>
          <a:lstStyle/>
          <a:p>
            <a:fld id="{5B2F5674-1631-4BEE-86E4-475611DD1FEA}" type="slidenum">
              <a:rPr lang="en-IN" smtClean="0"/>
              <a:t>27</a:t>
            </a:fld>
            <a:endParaRPr lang="en-IN"/>
          </a:p>
        </p:txBody>
      </p:sp>
    </p:spTree>
    <p:extLst>
      <p:ext uri="{BB962C8B-B14F-4D97-AF65-F5344CB8AC3E}">
        <p14:creationId xmlns:p14="http://schemas.microsoft.com/office/powerpoint/2010/main" val="3518369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4E1D7-2CA4-A839-A800-08A20BD3A3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CEC704-47D6-FE66-E167-686C8E39DC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EF9E64-A836-455D-61F2-727FCFABFC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1681B4-46D3-6358-CD41-957373540E1C}"/>
              </a:ext>
            </a:extLst>
          </p:cNvPr>
          <p:cNvSpPr>
            <a:spLocks noGrp="1"/>
          </p:cNvSpPr>
          <p:nvPr>
            <p:ph type="sldNum" sz="quarter" idx="5"/>
          </p:nvPr>
        </p:nvSpPr>
        <p:spPr/>
        <p:txBody>
          <a:bodyPr/>
          <a:lstStyle/>
          <a:p>
            <a:fld id="{5B2F5674-1631-4BEE-86E4-475611DD1FEA}" type="slidenum">
              <a:rPr lang="en-IN" smtClean="0"/>
              <a:t>28</a:t>
            </a:fld>
            <a:endParaRPr lang="en-IN"/>
          </a:p>
        </p:txBody>
      </p:sp>
    </p:spTree>
    <p:extLst>
      <p:ext uri="{BB962C8B-B14F-4D97-AF65-F5344CB8AC3E}">
        <p14:creationId xmlns:p14="http://schemas.microsoft.com/office/powerpoint/2010/main" val="3862770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3DCDB-8070-CC4A-22E8-77D0DB30F6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E2838D-7FA7-9F75-52AC-4C530CF7C1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550252-E747-7DDA-8361-3E15416C6E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1CE514-ACBC-B5F8-432F-0DB19EAE2069}"/>
              </a:ext>
            </a:extLst>
          </p:cNvPr>
          <p:cNvSpPr>
            <a:spLocks noGrp="1"/>
          </p:cNvSpPr>
          <p:nvPr>
            <p:ph type="sldNum" sz="quarter" idx="5"/>
          </p:nvPr>
        </p:nvSpPr>
        <p:spPr/>
        <p:txBody>
          <a:bodyPr/>
          <a:lstStyle/>
          <a:p>
            <a:fld id="{5B2F5674-1631-4BEE-86E4-475611DD1FEA}" type="slidenum">
              <a:rPr lang="en-IN" smtClean="0"/>
              <a:t>29</a:t>
            </a:fld>
            <a:endParaRPr lang="en-IN"/>
          </a:p>
        </p:txBody>
      </p:sp>
    </p:spTree>
    <p:extLst>
      <p:ext uri="{BB962C8B-B14F-4D97-AF65-F5344CB8AC3E}">
        <p14:creationId xmlns:p14="http://schemas.microsoft.com/office/powerpoint/2010/main" val="3396364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C7579-BCD1-FF9A-02E8-116CD9B9FA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6E6F0D-6E9F-A29E-A1CE-8CBD690806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F3E4D-0BEE-76E7-928D-EC98DEC6F2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225D4A-C188-D842-E93B-D3EB712B1E39}"/>
              </a:ext>
            </a:extLst>
          </p:cNvPr>
          <p:cNvSpPr>
            <a:spLocks noGrp="1"/>
          </p:cNvSpPr>
          <p:nvPr>
            <p:ph type="sldNum" sz="quarter" idx="5"/>
          </p:nvPr>
        </p:nvSpPr>
        <p:spPr/>
        <p:txBody>
          <a:bodyPr/>
          <a:lstStyle/>
          <a:p>
            <a:fld id="{5B2F5674-1631-4BEE-86E4-475611DD1FEA}" type="slidenum">
              <a:rPr lang="en-IN" smtClean="0"/>
              <a:t>30</a:t>
            </a:fld>
            <a:endParaRPr lang="en-IN"/>
          </a:p>
        </p:txBody>
      </p:sp>
    </p:spTree>
    <p:extLst>
      <p:ext uri="{BB962C8B-B14F-4D97-AF65-F5344CB8AC3E}">
        <p14:creationId xmlns:p14="http://schemas.microsoft.com/office/powerpoint/2010/main" val="795704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6E3B4-0350-7677-003A-E71507CB21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B211C4-B6CB-7150-A3CA-9D6E2C0F74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C43970-6671-8147-CD9D-094007B851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7DD58C-F52E-C536-241C-4C5093D12C77}"/>
              </a:ext>
            </a:extLst>
          </p:cNvPr>
          <p:cNvSpPr>
            <a:spLocks noGrp="1"/>
          </p:cNvSpPr>
          <p:nvPr>
            <p:ph type="sldNum" sz="quarter" idx="5"/>
          </p:nvPr>
        </p:nvSpPr>
        <p:spPr/>
        <p:txBody>
          <a:bodyPr/>
          <a:lstStyle/>
          <a:p>
            <a:fld id="{5B2F5674-1631-4BEE-86E4-475611DD1FEA}" type="slidenum">
              <a:rPr lang="en-IN" smtClean="0"/>
              <a:t>31</a:t>
            </a:fld>
            <a:endParaRPr lang="en-IN"/>
          </a:p>
        </p:txBody>
      </p:sp>
    </p:spTree>
    <p:extLst>
      <p:ext uri="{BB962C8B-B14F-4D97-AF65-F5344CB8AC3E}">
        <p14:creationId xmlns:p14="http://schemas.microsoft.com/office/powerpoint/2010/main" val="402214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A4998-36A4-0BC7-940A-9DDD16807C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5E6A4F-04A6-33EC-3BDA-82E70015C0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6299AD-059A-5758-52AA-287393B52A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23DBB5-68DA-8071-4129-2C757D2E4AEF}"/>
              </a:ext>
            </a:extLst>
          </p:cNvPr>
          <p:cNvSpPr>
            <a:spLocks noGrp="1"/>
          </p:cNvSpPr>
          <p:nvPr>
            <p:ph type="sldNum" sz="quarter" idx="5"/>
          </p:nvPr>
        </p:nvSpPr>
        <p:spPr/>
        <p:txBody>
          <a:bodyPr/>
          <a:lstStyle/>
          <a:p>
            <a:fld id="{5B2F5674-1631-4BEE-86E4-475611DD1FEA}" type="slidenum">
              <a:rPr lang="en-IN" smtClean="0"/>
              <a:t>32</a:t>
            </a:fld>
            <a:endParaRPr lang="en-IN"/>
          </a:p>
        </p:txBody>
      </p:sp>
    </p:spTree>
    <p:extLst>
      <p:ext uri="{BB962C8B-B14F-4D97-AF65-F5344CB8AC3E}">
        <p14:creationId xmlns:p14="http://schemas.microsoft.com/office/powerpoint/2010/main" val="609045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222B8-B39D-7253-3E67-8761EDF034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0134DE-BFE5-0EC1-DFEE-08B22372D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312382-1D21-3E63-8766-D1F75E63FF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5AFBD8-0CD5-C3C9-B9E2-E4BF0F86EE98}"/>
              </a:ext>
            </a:extLst>
          </p:cNvPr>
          <p:cNvSpPr>
            <a:spLocks noGrp="1"/>
          </p:cNvSpPr>
          <p:nvPr>
            <p:ph type="sldNum" sz="quarter" idx="5"/>
          </p:nvPr>
        </p:nvSpPr>
        <p:spPr/>
        <p:txBody>
          <a:bodyPr/>
          <a:lstStyle/>
          <a:p>
            <a:fld id="{5B2F5674-1631-4BEE-86E4-475611DD1FEA}" type="slidenum">
              <a:rPr lang="en-IN" smtClean="0"/>
              <a:t>33</a:t>
            </a:fld>
            <a:endParaRPr lang="en-IN"/>
          </a:p>
        </p:txBody>
      </p:sp>
    </p:spTree>
    <p:extLst>
      <p:ext uri="{BB962C8B-B14F-4D97-AF65-F5344CB8AC3E}">
        <p14:creationId xmlns:p14="http://schemas.microsoft.com/office/powerpoint/2010/main" val="258721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1581D-48BB-A927-56FB-2F9D36EBF8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7F601F-6AA6-0A46-DE90-13B1490E9F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ACC2A9-98AB-FC2C-60B9-12C2FE4A78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A99DE3-871F-8A88-8E2B-D8670D2F7E20}"/>
              </a:ext>
            </a:extLst>
          </p:cNvPr>
          <p:cNvSpPr>
            <a:spLocks noGrp="1"/>
          </p:cNvSpPr>
          <p:nvPr>
            <p:ph type="sldNum" sz="quarter" idx="5"/>
          </p:nvPr>
        </p:nvSpPr>
        <p:spPr/>
        <p:txBody>
          <a:bodyPr/>
          <a:lstStyle/>
          <a:p>
            <a:fld id="{5B2F5674-1631-4BEE-86E4-475611DD1FEA}" type="slidenum">
              <a:rPr lang="en-IN" smtClean="0"/>
              <a:t>34</a:t>
            </a:fld>
            <a:endParaRPr lang="en-IN"/>
          </a:p>
        </p:txBody>
      </p:sp>
    </p:spTree>
    <p:extLst>
      <p:ext uri="{BB962C8B-B14F-4D97-AF65-F5344CB8AC3E}">
        <p14:creationId xmlns:p14="http://schemas.microsoft.com/office/powerpoint/2010/main" val="2721151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53731-09EC-454E-FC23-E2AD7A4375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EA773B-5934-CF3D-F280-E8DFCA9B5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D54C66-D757-358C-FC19-4EBFABD12B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C8F3DB-61A8-C905-0EFC-78056AFF22F6}"/>
              </a:ext>
            </a:extLst>
          </p:cNvPr>
          <p:cNvSpPr>
            <a:spLocks noGrp="1"/>
          </p:cNvSpPr>
          <p:nvPr>
            <p:ph type="sldNum" sz="quarter" idx="5"/>
          </p:nvPr>
        </p:nvSpPr>
        <p:spPr/>
        <p:txBody>
          <a:bodyPr/>
          <a:lstStyle/>
          <a:p>
            <a:fld id="{5B2F5674-1631-4BEE-86E4-475611DD1FEA}" type="slidenum">
              <a:rPr lang="en-IN" smtClean="0"/>
              <a:t>4</a:t>
            </a:fld>
            <a:endParaRPr lang="en-IN"/>
          </a:p>
        </p:txBody>
      </p:sp>
    </p:spTree>
    <p:extLst>
      <p:ext uri="{BB962C8B-B14F-4D97-AF65-F5344CB8AC3E}">
        <p14:creationId xmlns:p14="http://schemas.microsoft.com/office/powerpoint/2010/main" val="4266577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0D0ACC-A27D-49B7-B325-8166B629E261}" type="slidenum">
              <a:rPr lang="en-US" smtClean="0"/>
              <a:t>9</a:t>
            </a:fld>
            <a:endParaRPr lang="en-US"/>
          </a:p>
        </p:txBody>
      </p:sp>
    </p:spTree>
    <p:extLst>
      <p:ext uri="{BB962C8B-B14F-4D97-AF65-F5344CB8AC3E}">
        <p14:creationId xmlns:p14="http://schemas.microsoft.com/office/powerpoint/2010/main" val="4153256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10D0ACC-A27D-49B7-B325-8166B629E261}" type="slidenum">
              <a:rPr lang="en-US" smtClean="0"/>
              <a:t>11</a:t>
            </a:fld>
            <a:endParaRPr lang="en-US"/>
          </a:p>
        </p:txBody>
      </p:sp>
    </p:spTree>
    <p:extLst>
      <p:ext uri="{BB962C8B-B14F-4D97-AF65-F5344CB8AC3E}">
        <p14:creationId xmlns:p14="http://schemas.microsoft.com/office/powerpoint/2010/main" val="3367145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2F5674-1631-4BEE-86E4-475611DD1FEA}" type="slidenum">
              <a:rPr lang="en-IN" smtClean="0"/>
              <a:t>14</a:t>
            </a:fld>
            <a:endParaRPr lang="en-IN"/>
          </a:p>
        </p:txBody>
      </p:sp>
    </p:spTree>
    <p:extLst>
      <p:ext uri="{BB962C8B-B14F-4D97-AF65-F5344CB8AC3E}">
        <p14:creationId xmlns:p14="http://schemas.microsoft.com/office/powerpoint/2010/main" val="171642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0D0ACC-A27D-49B7-B325-8166B629E261}" type="slidenum">
              <a:rPr lang="en-US" smtClean="0"/>
              <a:t>18</a:t>
            </a:fld>
            <a:endParaRPr lang="en-US"/>
          </a:p>
        </p:txBody>
      </p:sp>
    </p:spTree>
    <p:extLst>
      <p:ext uri="{BB962C8B-B14F-4D97-AF65-F5344CB8AC3E}">
        <p14:creationId xmlns:p14="http://schemas.microsoft.com/office/powerpoint/2010/main" val="3573781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2F5674-1631-4BEE-86E4-475611DD1FEA}" type="slidenum">
              <a:rPr lang="en-IN" smtClean="0"/>
              <a:t>24</a:t>
            </a:fld>
            <a:endParaRPr lang="en-IN"/>
          </a:p>
        </p:txBody>
      </p:sp>
    </p:spTree>
    <p:extLst>
      <p:ext uri="{BB962C8B-B14F-4D97-AF65-F5344CB8AC3E}">
        <p14:creationId xmlns:p14="http://schemas.microsoft.com/office/powerpoint/2010/main" val="2417407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377BC-5E5F-6C4D-9C30-94A208C12F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C0AA26-8364-E675-7022-F08C9B9CC6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D52231-C3F7-48D1-631B-963519CDC8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8692EA-8DC1-32D1-BE28-BB8E1D786D05}"/>
              </a:ext>
            </a:extLst>
          </p:cNvPr>
          <p:cNvSpPr>
            <a:spLocks noGrp="1"/>
          </p:cNvSpPr>
          <p:nvPr>
            <p:ph type="sldNum" sz="quarter" idx="5"/>
          </p:nvPr>
        </p:nvSpPr>
        <p:spPr/>
        <p:txBody>
          <a:bodyPr/>
          <a:lstStyle/>
          <a:p>
            <a:fld id="{5B2F5674-1631-4BEE-86E4-475611DD1FEA}" type="slidenum">
              <a:rPr lang="en-IN" smtClean="0"/>
              <a:t>25</a:t>
            </a:fld>
            <a:endParaRPr lang="en-IN"/>
          </a:p>
        </p:txBody>
      </p:sp>
    </p:spTree>
    <p:extLst>
      <p:ext uri="{BB962C8B-B14F-4D97-AF65-F5344CB8AC3E}">
        <p14:creationId xmlns:p14="http://schemas.microsoft.com/office/powerpoint/2010/main" val="3765986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EB26F-ABD5-B7E8-C332-80B58A8767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908CD3-A150-F8BB-7A40-DD9F003CEB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5C241-1305-E90E-0A88-2E5FD3B054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D79647-20F1-DBF9-0D9F-666046A44030}"/>
              </a:ext>
            </a:extLst>
          </p:cNvPr>
          <p:cNvSpPr>
            <a:spLocks noGrp="1"/>
          </p:cNvSpPr>
          <p:nvPr>
            <p:ph type="sldNum" sz="quarter" idx="5"/>
          </p:nvPr>
        </p:nvSpPr>
        <p:spPr/>
        <p:txBody>
          <a:bodyPr/>
          <a:lstStyle/>
          <a:p>
            <a:fld id="{5B2F5674-1631-4BEE-86E4-475611DD1FEA}" type="slidenum">
              <a:rPr lang="en-IN" smtClean="0"/>
              <a:t>26</a:t>
            </a:fld>
            <a:endParaRPr lang="en-IN"/>
          </a:p>
        </p:txBody>
      </p:sp>
    </p:spTree>
    <p:extLst>
      <p:ext uri="{BB962C8B-B14F-4D97-AF65-F5344CB8AC3E}">
        <p14:creationId xmlns:p14="http://schemas.microsoft.com/office/powerpoint/2010/main" val="1525573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E7E5DC-C84F-46D4-94AC-22B601618B8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 t="22407" r="827" b="28982"/>
          <a:stretch/>
        </p:blipFill>
        <p:spPr>
          <a:xfrm>
            <a:off x="-3" y="3492515"/>
            <a:ext cx="12192004" cy="3365485"/>
          </a:xfrm>
          <a:prstGeom prst="rect">
            <a:avLst/>
          </a:prstGeom>
        </p:spPr>
      </p:pic>
      <p:sp>
        <p:nvSpPr>
          <p:cNvPr id="8" name="Line 6">
            <a:extLst>
              <a:ext uri="{FF2B5EF4-FFF2-40B4-BE49-F238E27FC236}">
                <a16:creationId xmlns:a16="http://schemas.microsoft.com/office/drawing/2014/main" id="{5C5BAD5C-29B3-476C-9017-7D03B2CE9D1B}"/>
              </a:ext>
            </a:extLst>
          </p:cNvPr>
          <p:cNvSpPr>
            <a:spLocks noChangeShapeType="1"/>
          </p:cNvSpPr>
          <p:nvPr userDrawn="1"/>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354"/>
          </a:p>
        </p:txBody>
      </p:sp>
      <p:sp>
        <p:nvSpPr>
          <p:cNvPr id="9" name="Rectangle 12">
            <a:extLst>
              <a:ext uri="{FF2B5EF4-FFF2-40B4-BE49-F238E27FC236}">
                <a16:creationId xmlns:a16="http://schemas.microsoft.com/office/drawing/2014/main" id="{3E3DA400-F1FD-4CEF-A19B-E2581464F08A}"/>
              </a:ext>
            </a:extLst>
          </p:cNvPr>
          <p:cNvSpPr>
            <a:spLocks noChangeArrowheads="1"/>
          </p:cNvSpPr>
          <p:nvPr userDrawn="1"/>
        </p:nvSpPr>
        <p:spPr bwMode="auto">
          <a:xfrm>
            <a:off x="4541218" y="4094163"/>
            <a:ext cx="3090021" cy="673100"/>
          </a:xfrm>
          <a:prstGeom prst="rect">
            <a:avLst/>
          </a:prstGeom>
          <a:noFill/>
          <a:ln w="9525">
            <a:noFill/>
            <a:miter lim="800000"/>
            <a:headEnd/>
            <a:tailEnd/>
          </a:ln>
          <a:effectLst/>
        </p:spPr>
        <p:txBody>
          <a:bodyPr lIns="0" tIns="0" rIns="0" bIns="0"/>
          <a:lstStyle/>
          <a:p>
            <a:pPr algn="ctr">
              <a:spcBef>
                <a:spcPct val="0"/>
              </a:spcBef>
              <a:buClrTx/>
              <a:buFontTx/>
              <a:buNone/>
            </a:pPr>
            <a:r>
              <a:rPr lang="en-US" sz="2000" b="1">
                <a:solidFill>
                  <a:schemeClr val="bg1"/>
                </a:solidFill>
                <a:latin typeface="+mj-lt"/>
              </a:rPr>
              <a:t>Chicago, IL</a:t>
            </a:r>
          </a:p>
          <a:p>
            <a:pPr algn="ctr">
              <a:spcBef>
                <a:spcPct val="0"/>
              </a:spcBef>
              <a:buClrTx/>
              <a:buFontTx/>
              <a:buNone/>
            </a:pPr>
            <a:r>
              <a:rPr lang="en-US" sz="2000" b="1">
                <a:solidFill>
                  <a:schemeClr val="bg1"/>
                </a:solidFill>
                <a:latin typeface="+mj-lt"/>
              </a:rPr>
              <a:t>Bangalore, India</a:t>
            </a:r>
          </a:p>
          <a:p>
            <a:pPr algn="ctr">
              <a:spcBef>
                <a:spcPct val="0"/>
              </a:spcBef>
              <a:buClrTx/>
              <a:buFontTx/>
              <a:buNone/>
            </a:pPr>
            <a:r>
              <a:rPr lang="en-US" sz="2000" b="1">
                <a:solidFill>
                  <a:schemeClr val="bg1"/>
                </a:solidFill>
                <a:latin typeface="+mj-lt"/>
              </a:rPr>
              <a:t>www.mu-sigma.com</a:t>
            </a:r>
          </a:p>
          <a:p>
            <a:pPr algn="ctr">
              <a:spcBef>
                <a:spcPct val="0"/>
              </a:spcBef>
              <a:buClrTx/>
              <a:buFontTx/>
              <a:buNone/>
            </a:pPr>
            <a:endParaRPr lang="en-US" sz="2000" b="1">
              <a:solidFill>
                <a:schemeClr val="bg1"/>
              </a:solidFill>
              <a:latin typeface="+mj-lt"/>
            </a:endParaRPr>
          </a:p>
        </p:txBody>
      </p:sp>
      <p:sp>
        <p:nvSpPr>
          <p:cNvPr id="10" name="Title Placeholder 13">
            <a:extLst>
              <a:ext uri="{FF2B5EF4-FFF2-40B4-BE49-F238E27FC236}">
                <a16:creationId xmlns:a16="http://schemas.microsoft.com/office/drawing/2014/main" id="{A1F9940C-56AF-4BDA-BB6C-A47D4B0887C0}"/>
              </a:ext>
            </a:extLst>
          </p:cNvPr>
          <p:cNvSpPr>
            <a:spLocks noGrp="1"/>
          </p:cNvSpPr>
          <p:nvPr>
            <p:ph type="title" hasCustomPrompt="1"/>
          </p:nvPr>
        </p:nvSpPr>
        <p:spPr>
          <a:xfrm>
            <a:off x="2305171" y="2467429"/>
            <a:ext cx="8443323" cy="457200"/>
          </a:xfrm>
          <a:prstGeom prst="rect">
            <a:avLst/>
          </a:prstGeom>
        </p:spPr>
        <p:txBody>
          <a:bodyPr vert="horz" lIns="91440" tIns="45720" rIns="91440" bIns="45720" rtlCol="0" anchor="ctr">
            <a:noAutofit/>
          </a:bodyPr>
          <a:lstStyle>
            <a:lvl1pPr>
              <a:defRPr sz="3200" b="1">
                <a:solidFill>
                  <a:schemeClr val="bg2">
                    <a:lumMod val="25000"/>
                  </a:schemeClr>
                </a:solidFill>
              </a:defRPr>
            </a:lvl1pPr>
          </a:lstStyle>
          <a:p>
            <a:r>
              <a:rPr lang="en-US"/>
              <a:t>Project Title</a:t>
            </a:r>
          </a:p>
        </p:txBody>
      </p:sp>
      <p:sp>
        <p:nvSpPr>
          <p:cNvPr id="11" name="Text Placeholder 10">
            <a:extLst>
              <a:ext uri="{FF2B5EF4-FFF2-40B4-BE49-F238E27FC236}">
                <a16:creationId xmlns:a16="http://schemas.microsoft.com/office/drawing/2014/main" id="{8A72F81B-4DFC-45B2-9C46-7AC943436D85}"/>
              </a:ext>
            </a:extLst>
          </p:cNvPr>
          <p:cNvSpPr>
            <a:spLocks noGrp="1"/>
          </p:cNvSpPr>
          <p:nvPr>
            <p:ph type="body" sz="quarter" idx="11" hasCustomPrompt="1"/>
          </p:nvPr>
        </p:nvSpPr>
        <p:spPr>
          <a:xfrm>
            <a:off x="4430796" y="5108573"/>
            <a:ext cx="3289377" cy="522288"/>
          </a:xfrm>
        </p:spPr>
        <p:txBody>
          <a:bodyPr anchor="ctr">
            <a:normAutofit/>
          </a:bodyPr>
          <a:lstStyle>
            <a:lvl1pPr algn="ctr">
              <a:buNone/>
              <a:defRPr sz="2216" b="0" i="0">
                <a:solidFill>
                  <a:schemeClr val="bg1"/>
                </a:solidFill>
              </a:defRPr>
            </a:lvl1pPr>
          </a:lstStyle>
          <a:p>
            <a:pPr lvl="0"/>
            <a:r>
              <a:rPr lang="en-US"/>
              <a:t>Insert Date</a:t>
            </a:r>
          </a:p>
        </p:txBody>
      </p:sp>
      <p:sp>
        <p:nvSpPr>
          <p:cNvPr id="12" name="Rectangle 14">
            <a:extLst>
              <a:ext uri="{FF2B5EF4-FFF2-40B4-BE49-F238E27FC236}">
                <a16:creationId xmlns:a16="http://schemas.microsoft.com/office/drawing/2014/main" id="{138150C2-8697-40DF-83E6-50854AB62F87}"/>
              </a:ext>
            </a:extLst>
          </p:cNvPr>
          <p:cNvSpPr>
            <a:spLocks noChangeArrowheads="1"/>
          </p:cNvSpPr>
          <p:nvPr userDrawn="1"/>
        </p:nvSpPr>
        <p:spPr bwMode="auto">
          <a:xfrm>
            <a:off x="374478" y="6555245"/>
            <a:ext cx="11769451" cy="400110"/>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b="0" u="none" kern="1200">
                <a:solidFill>
                  <a:schemeClr val="bg1"/>
                </a:solidFill>
                <a:latin typeface="+mn-lt"/>
                <a:ea typeface="+mn-ea"/>
                <a:cs typeface="Times New Roman" pitchFamily="18" charset="0"/>
              </a:rPr>
              <a:t>Proprietary Information</a:t>
            </a:r>
            <a:r>
              <a:rPr lang="en-GB" sz="1000" b="0" u="none">
                <a:solidFill>
                  <a:schemeClr val="bg1"/>
                </a:solidFill>
                <a:latin typeface="+mn-lt"/>
                <a:ea typeface="Arial Unicode MS" pitchFamily="34" charset="-128"/>
                <a:cs typeface="Arial Unicode MS" pitchFamily="34" charset="-128"/>
              </a:rPr>
              <a:t> | </a:t>
            </a:r>
            <a:r>
              <a:rPr lang="en-GB" sz="1000">
                <a:solidFill>
                  <a:schemeClr val="bg1"/>
                </a:solidFill>
                <a:latin typeface="+mn-lt"/>
                <a:ea typeface="Arial Unicode MS" pitchFamily="34" charset="-128"/>
                <a:cs typeface="Arial Unicode MS" pitchFamily="34" charset="-128"/>
              </a:rPr>
              <a:t>This document and its attachments are confidential.  Any</a:t>
            </a:r>
            <a:r>
              <a:rPr lang="en-US" sz="1000">
                <a:solidFill>
                  <a:schemeClr val="bg1"/>
                </a:solidFill>
                <a:latin typeface="+mn-lt"/>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000" b="1">
                <a:solidFill>
                  <a:schemeClr val="bg1"/>
                </a:solidFill>
                <a:latin typeface="+mn-lt"/>
              </a:rPr>
              <a:t>	</a:t>
            </a:r>
            <a:r>
              <a:rPr lang="en-US" sz="1000">
                <a:solidFill>
                  <a:schemeClr val="bg1"/>
                </a:solidFill>
                <a:latin typeface="+mn-lt"/>
              </a:rPr>
              <a:t> </a:t>
            </a:r>
          </a:p>
        </p:txBody>
      </p:sp>
      <p:sp>
        <p:nvSpPr>
          <p:cNvPr id="13" name="Text Placeholder 14">
            <a:extLst>
              <a:ext uri="{FF2B5EF4-FFF2-40B4-BE49-F238E27FC236}">
                <a16:creationId xmlns:a16="http://schemas.microsoft.com/office/drawing/2014/main" id="{D6455DC0-33AC-4035-836C-9684CF513879}"/>
              </a:ext>
            </a:extLst>
          </p:cNvPr>
          <p:cNvSpPr>
            <a:spLocks noGrp="1"/>
          </p:cNvSpPr>
          <p:nvPr>
            <p:ph type="body" sz="quarter" idx="12" hasCustomPrompt="1"/>
          </p:nvPr>
        </p:nvSpPr>
        <p:spPr>
          <a:xfrm>
            <a:off x="2306288" y="2971800"/>
            <a:ext cx="8443323" cy="457200"/>
          </a:xfrm>
        </p:spPr>
        <p:txBody>
          <a:bodyPr anchor="ctr"/>
          <a:lstStyle>
            <a:lvl1pPr marL="289264" indent="-148542" algn="l" rtl="0" eaLnBrk="1" fontAlgn="base" hangingPunct="1">
              <a:lnSpc>
                <a:spcPct val="90000"/>
              </a:lnSpc>
              <a:spcBef>
                <a:spcPct val="0"/>
              </a:spcBef>
              <a:spcAft>
                <a:spcPct val="0"/>
              </a:spcAft>
              <a:buNone/>
              <a:defRPr lang="en-US" sz="2000" b="1" i="1" dirty="0" smtClean="0">
                <a:solidFill>
                  <a:schemeClr val="bg2">
                    <a:lumMod val="25000"/>
                  </a:schemeClr>
                </a:solidFill>
                <a:latin typeface="+mj-lt"/>
                <a:ea typeface="+mj-ea"/>
                <a:cs typeface="+mj-cs"/>
              </a:defRPr>
            </a:lvl1pPr>
            <a:lvl2pPr algn="l" rtl="0" eaLnBrk="1" fontAlgn="base" hangingPunct="1">
              <a:lnSpc>
                <a:spcPct val="90000"/>
              </a:lnSpc>
              <a:spcBef>
                <a:spcPct val="0"/>
              </a:spcBef>
              <a:spcAft>
                <a:spcPct val="0"/>
              </a:spcAft>
              <a:buNone/>
              <a:defRPr lang="en-US" sz="2462"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5pPr>
          </a:lstStyle>
          <a:p>
            <a:pPr lvl="0"/>
            <a:r>
              <a:rPr lang="en-US"/>
              <a:t>Meeting Title</a:t>
            </a:r>
          </a:p>
        </p:txBody>
      </p:sp>
      <p:sp>
        <p:nvSpPr>
          <p:cNvPr id="14" name="Line 6">
            <a:extLst>
              <a:ext uri="{FF2B5EF4-FFF2-40B4-BE49-F238E27FC236}">
                <a16:creationId xmlns:a16="http://schemas.microsoft.com/office/drawing/2014/main" id="{FD5611F4-DDA5-4F3F-A245-30B6E953FF53}"/>
              </a:ext>
            </a:extLst>
          </p:cNvPr>
          <p:cNvSpPr>
            <a:spLocks noChangeShapeType="1"/>
          </p:cNvSpPr>
          <p:nvPr userDrawn="1"/>
        </p:nvSpPr>
        <p:spPr bwMode="auto">
          <a:xfrm>
            <a:off x="1981835" y="1003300"/>
            <a:ext cx="0" cy="2349500"/>
          </a:xfrm>
          <a:prstGeom prst="line">
            <a:avLst/>
          </a:prstGeom>
          <a:noFill/>
          <a:ln w="101600">
            <a:solidFill>
              <a:srgbClr val="0B1F65"/>
            </a:solidFill>
            <a:round/>
            <a:headEnd/>
            <a:tailEnd/>
          </a:ln>
          <a:effectLst/>
        </p:spPr>
        <p:txBody>
          <a:bodyPr wrap="none" anchor="ctr"/>
          <a:lstStyle/>
          <a:p>
            <a:endParaRPr lang="en-US" sz="1354"/>
          </a:p>
        </p:txBody>
      </p:sp>
      <p:sp>
        <p:nvSpPr>
          <p:cNvPr id="15" name="TextBox 23">
            <a:extLst>
              <a:ext uri="{FF2B5EF4-FFF2-40B4-BE49-F238E27FC236}">
                <a16:creationId xmlns:a16="http://schemas.microsoft.com/office/drawing/2014/main" id="{86D398D5-4E4E-4A6E-9F21-6A546B658243}"/>
              </a:ext>
            </a:extLst>
          </p:cNvPr>
          <p:cNvSpPr txBox="1">
            <a:spLocks noChangeArrowheads="1"/>
          </p:cNvSpPr>
          <p:nvPr userDrawn="1"/>
        </p:nvSpPr>
        <p:spPr bwMode="auto">
          <a:xfrm>
            <a:off x="3991034" y="3556002"/>
            <a:ext cx="4190389" cy="471219"/>
          </a:xfrm>
          <a:prstGeom prst="rect">
            <a:avLst/>
          </a:prstGeom>
          <a:noFill/>
          <a:ln w="9525">
            <a:noFill/>
            <a:miter lim="800000"/>
            <a:headEnd/>
            <a:tailEnd/>
          </a:ln>
        </p:spPr>
        <p:txBody>
          <a:bodyPr>
            <a:spAutoFit/>
          </a:bodyPr>
          <a:lstStyle/>
          <a:p>
            <a:pPr algn="ctr"/>
            <a:r>
              <a:rPr lang="en-US" sz="2462" b="1" i="0">
                <a:solidFill>
                  <a:schemeClr val="bg1"/>
                </a:solidFill>
                <a:latin typeface="+mj-lt"/>
              </a:rPr>
              <a:t>Do The Math</a:t>
            </a:r>
          </a:p>
        </p:txBody>
      </p:sp>
      <p:cxnSp>
        <p:nvCxnSpPr>
          <p:cNvPr id="16" name="Straight Connector 25">
            <a:extLst>
              <a:ext uri="{FF2B5EF4-FFF2-40B4-BE49-F238E27FC236}">
                <a16:creationId xmlns:a16="http://schemas.microsoft.com/office/drawing/2014/main" id="{68FF5BC8-0827-485E-9C38-EC868EAEADEE}"/>
              </a:ext>
            </a:extLst>
          </p:cNvPr>
          <p:cNvCxnSpPr>
            <a:cxnSpLocks noChangeShapeType="1"/>
          </p:cNvCxnSpPr>
          <p:nvPr userDrawn="1"/>
        </p:nvCxnSpPr>
        <p:spPr bwMode="auto">
          <a:xfrm flipV="1">
            <a:off x="5137827" y="3976227"/>
            <a:ext cx="1913428" cy="0"/>
          </a:xfrm>
          <a:prstGeom prst="line">
            <a:avLst/>
          </a:prstGeom>
          <a:noFill/>
          <a:ln w="38100">
            <a:solidFill>
              <a:schemeClr val="bg1"/>
            </a:solidFill>
            <a:round/>
            <a:headEnd/>
            <a:tailEnd/>
          </a:ln>
        </p:spPr>
      </p:cxnSp>
      <p:pic>
        <p:nvPicPr>
          <p:cNvPr id="17" name="Picture 16">
            <a:extLst>
              <a:ext uri="{FF2B5EF4-FFF2-40B4-BE49-F238E27FC236}">
                <a16:creationId xmlns:a16="http://schemas.microsoft.com/office/drawing/2014/main" id="{3586EB7F-0302-434C-B029-C4182B08CCE6}"/>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10000"/>
          <a:stretch/>
        </p:blipFill>
        <p:spPr>
          <a:xfrm>
            <a:off x="2306288" y="1102623"/>
            <a:ext cx="981504" cy="1213265"/>
          </a:xfrm>
          <a:prstGeom prst="rect">
            <a:avLst/>
          </a:prstGeom>
        </p:spPr>
      </p:pic>
    </p:spTree>
    <p:extLst>
      <p:ext uri="{BB962C8B-B14F-4D97-AF65-F5344CB8AC3E}">
        <p14:creationId xmlns:p14="http://schemas.microsoft.com/office/powerpoint/2010/main" val="623065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91440" tIns="45720" rIns="91440" bIns="45720" rtlCol="0" anchor="ctr">
            <a:normAutofit/>
          </a:bodyPr>
          <a:lstStyle>
            <a:lvl1pPr>
              <a:defRPr lang="en-US" sz="2800" b="1" dirty="0"/>
            </a:lvl1pPr>
          </a:lstStyle>
          <a:p>
            <a:pPr lvl="0"/>
            <a:r>
              <a:rPr lang="en-US"/>
              <a:t>What is the Key Takeaway from the Slide?</a:t>
            </a:r>
          </a:p>
        </p:txBody>
      </p:sp>
      <p:graphicFrame>
        <p:nvGraphicFramePr>
          <p:cNvPr id="11" name="Table 10"/>
          <p:cNvGraphicFramePr>
            <a:graphicFrameLocks noGrp="1"/>
          </p:cNvGraphicFramePr>
          <p:nvPr userDrawn="1"/>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Analysis</a:t>
                      </a:r>
                      <a:r>
                        <a:rPr lang="en-US" sz="1400" baseline="0">
                          <a:latin typeface="+mj-lt"/>
                        </a:rPr>
                        <a:t> Illustrations</a:t>
                      </a:r>
                      <a:endParaRPr lang="en-US" sz="1400">
                        <a:latin typeface="+mj-lt"/>
                      </a:endParaRP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400" baseline="0"/>
            </a:lvl1pPr>
            <a:lvl2pPr>
              <a:lnSpc>
                <a:spcPct val="100000"/>
              </a:lnSpc>
              <a:spcBef>
                <a:spcPts val="369"/>
              </a:spcBef>
              <a:defRPr sz="1200"/>
            </a:lvl2pPr>
          </a:lstStyle>
          <a:p>
            <a:pPr lvl="0"/>
            <a:r>
              <a:rPr lang="en-US"/>
              <a:t>Paste charts/graphics that illustrate key analysis outputs and support the key findings</a:t>
            </a:r>
          </a:p>
          <a:p>
            <a:pPr lvl="1"/>
            <a:r>
              <a:rPr lang="en-US"/>
              <a:t>Second level</a:t>
            </a:r>
          </a:p>
        </p:txBody>
      </p:sp>
      <p:sp>
        <p:nvSpPr>
          <p:cNvPr id="2" name="Right Arrow 1"/>
          <p:cNvSpPr/>
          <p:nvPr userDrawn="1"/>
        </p:nvSpPr>
        <p:spPr bwMode="auto">
          <a:xfrm>
            <a:off x="5945898" y="19812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2593624519"/>
              </p:ext>
            </p:extLst>
          </p:nvPr>
        </p:nvGraphicFramePr>
        <p:xfrm>
          <a:off x="546597" y="1431572"/>
          <a:ext cx="5291148" cy="23784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Key Findings</a:t>
                      </a:r>
                    </a:p>
                  </a:txBody>
                  <a:tcPr marL="112579" marR="112579"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nvGraphicFramePr>
        <p:xfrm>
          <a:off x="546597" y="3933472"/>
          <a:ext cx="5291148" cy="23911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Business Impact</a:t>
                      </a:r>
                    </a:p>
                  </a:txBody>
                  <a:tcPr marL="112579" marR="112579"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547252" y="1816100"/>
            <a:ext cx="5291148" cy="1993900"/>
          </a:xfrm>
        </p:spPr>
        <p:txBody>
          <a:bodyPr>
            <a:noAutofit/>
          </a:bodyPr>
          <a:lstStyle>
            <a:lvl1pPr>
              <a:spcBef>
                <a:spcPts val="739"/>
              </a:spcBef>
              <a:defRPr sz="1400" baseline="0"/>
            </a:lvl1pPr>
            <a:lvl2pPr>
              <a:lnSpc>
                <a:spcPct val="100000"/>
              </a:lnSpc>
              <a:spcBef>
                <a:spcPts val="369"/>
              </a:spcBef>
              <a:defRPr sz="1200"/>
            </a:lvl2pPr>
          </a:lstStyle>
          <a:p>
            <a:pPr lvl="0"/>
            <a:r>
              <a:rPr lang="en-US"/>
              <a:t>Describe the findings/insights obtained from the analysis</a:t>
            </a:r>
          </a:p>
          <a:p>
            <a:pPr lvl="1"/>
            <a:r>
              <a:rPr lang="en-US"/>
              <a:t>Second level</a:t>
            </a:r>
          </a:p>
        </p:txBody>
      </p:sp>
      <p:sp>
        <p:nvSpPr>
          <p:cNvPr id="17" name="Text Placeholder 13"/>
          <p:cNvSpPr>
            <a:spLocks noGrp="1"/>
          </p:cNvSpPr>
          <p:nvPr>
            <p:ph type="body" sz="quarter" idx="13" hasCustomPrompt="1"/>
          </p:nvPr>
        </p:nvSpPr>
        <p:spPr>
          <a:xfrm>
            <a:off x="547252" y="4318000"/>
            <a:ext cx="5291148" cy="2006600"/>
          </a:xfrm>
        </p:spPr>
        <p:txBody>
          <a:bodyPr>
            <a:noAutofit/>
          </a:bodyPr>
          <a:lstStyle>
            <a:lvl1pPr>
              <a:spcBef>
                <a:spcPts val="739"/>
              </a:spcBef>
              <a:defRPr sz="1400" baseline="0"/>
            </a:lvl1pPr>
            <a:lvl2pPr>
              <a:spcBef>
                <a:spcPts val="369"/>
              </a:spcBef>
              <a:defRPr sz="1200"/>
            </a:lvl2pPr>
          </a:lstStyle>
          <a:p>
            <a:pPr lvl="0"/>
            <a:r>
              <a:rPr lang="en-US"/>
              <a:t>What was the real/projected impact of the project on the business?</a:t>
            </a:r>
          </a:p>
          <a:p>
            <a:pPr lvl="1"/>
            <a:r>
              <a:rPr lang="en-US"/>
              <a:t>Second level</a:t>
            </a:r>
          </a:p>
        </p:txBody>
      </p:sp>
      <p:sp>
        <p:nvSpPr>
          <p:cNvPr id="18" name="Right Arrow 17"/>
          <p:cNvSpPr/>
          <p:nvPr userDrawn="1"/>
        </p:nvSpPr>
        <p:spPr bwMode="auto">
          <a:xfrm rot="10800000">
            <a:off x="5945898" y="44196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Tree>
    <p:extLst>
      <p:ext uri="{BB962C8B-B14F-4D97-AF65-F5344CB8AC3E}">
        <p14:creationId xmlns:p14="http://schemas.microsoft.com/office/powerpoint/2010/main" val="2810621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lIns="91440" tIns="45720" rIns="91440" bIns="45720" rtlCol="0" anchor="ctr">
            <a:normAutofit/>
          </a:bodyPr>
          <a:lstStyle>
            <a:lvl1pPr>
              <a:defRPr lang="en-US" sz="2800" b="1" dirty="0"/>
            </a:lvl1pPr>
          </a:lstStyle>
          <a:p>
            <a:pPr lvl="0"/>
            <a:r>
              <a:rPr lang="en-US"/>
              <a:t>What is the Key Takeaway from the Slide?</a:t>
            </a:r>
          </a:p>
        </p:txBody>
      </p:sp>
      <p:sp>
        <p:nvSpPr>
          <p:cNvPr id="20" name="Rounded Rectangle 19"/>
          <p:cNvSpPr/>
          <p:nvPr userDrawn="1"/>
        </p:nvSpPr>
        <p:spPr bwMode="auto">
          <a:xfrm>
            <a:off x="3877676" y="3490815"/>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5" name="Rounded Rectangle 24"/>
          <p:cNvSpPr/>
          <p:nvPr userDrawn="1"/>
        </p:nvSpPr>
        <p:spPr bwMode="auto">
          <a:xfrm>
            <a:off x="3877676" y="2440109"/>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6" name="Pentagon 25"/>
          <p:cNvSpPr/>
          <p:nvPr userDrawn="1"/>
        </p:nvSpPr>
        <p:spPr bwMode="auto">
          <a:xfrm rot="5400000">
            <a:off x="1678271" y="485104"/>
            <a:ext cx="100584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7" name="Chevron 26"/>
          <p:cNvSpPr/>
          <p:nvPr userDrawn="1"/>
        </p:nvSpPr>
        <p:spPr bwMode="auto">
          <a:xfrm rot="5400000">
            <a:off x="1678271" y="1536666"/>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j-lt"/>
              <a:ea typeface="+mn-ea"/>
              <a:cs typeface="+mn-cs"/>
            </a:endParaRPr>
          </a:p>
        </p:txBody>
      </p:sp>
      <p:sp>
        <p:nvSpPr>
          <p:cNvPr id="28" name="Text Placeholder 8"/>
          <p:cNvSpPr>
            <a:spLocks noGrp="1"/>
          </p:cNvSpPr>
          <p:nvPr>
            <p:ph type="body" sz="quarter" idx="10" hasCustomPrompt="1"/>
          </p:nvPr>
        </p:nvSpPr>
        <p:spPr>
          <a:xfrm>
            <a:off x="766154" y="1557020"/>
            <a:ext cx="2814441" cy="640080"/>
          </a:xfrm>
        </p:spPr>
        <p:txBody>
          <a:bodyPr anchor="ctr"/>
          <a:lstStyle>
            <a:lvl1pPr marL="0" indent="0" algn="ctr">
              <a:buNone/>
              <a:defRPr sz="1724" b="1">
                <a:solidFill>
                  <a:schemeClr val="bg1"/>
                </a:solidFill>
                <a:latin typeface="+mj-lt"/>
              </a:defRPr>
            </a:lvl1pPr>
          </a:lstStyle>
          <a:p>
            <a:pPr lvl="0"/>
            <a:r>
              <a:rPr lang="en-US"/>
              <a:t>Add step 1</a:t>
            </a:r>
          </a:p>
        </p:txBody>
      </p:sp>
      <p:sp>
        <p:nvSpPr>
          <p:cNvPr id="29" name="Text Placeholder 8"/>
          <p:cNvSpPr>
            <a:spLocks noGrp="1"/>
          </p:cNvSpPr>
          <p:nvPr>
            <p:ph type="body" sz="quarter" idx="11" hasCustomPrompt="1"/>
          </p:nvPr>
        </p:nvSpPr>
        <p:spPr>
          <a:xfrm>
            <a:off x="766154" y="2608582"/>
            <a:ext cx="2814441" cy="640080"/>
          </a:xfrm>
        </p:spPr>
        <p:txBody>
          <a:bodyPr anchor="ctr"/>
          <a:lstStyle>
            <a:lvl1pPr marL="0" indent="0" algn="ctr">
              <a:buNone/>
              <a:defRPr sz="1724" b="1" baseline="0">
                <a:solidFill>
                  <a:schemeClr val="bg1"/>
                </a:solidFill>
                <a:latin typeface="+mj-lt"/>
              </a:defRPr>
            </a:lvl1pPr>
          </a:lstStyle>
          <a:p>
            <a:pPr lvl="0"/>
            <a:r>
              <a:rPr lang="en-US"/>
              <a:t>Add step 2</a:t>
            </a:r>
          </a:p>
        </p:txBody>
      </p:sp>
      <p:sp>
        <p:nvSpPr>
          <p:cNvPr id="30" name="Rounded Rectangle 29"/>
          <p:cNvSpPr/>
          <p:nvPr userDrawn="1"/>
        </p:nvSpPr>
        <p:spPr bwMode="auto">
          <a:xfrm>
            <a:off x="3877676" y="1389403"/>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971488" y="1371600"/>
            <a:ext cx="7204968" cy="914400"/>
          </a:xfrm>
        </p:spPr>
        <p:txBody>
          <a:bodyPr>
            <a:normAutofit/>
          </a:bodyPr>
          <a:lstStyle>
            <a:lvl1pPr>
              <a:spcBef>
                <a:spcPts val="739"/>
              </a:spcBef>
              <a:defRPr sz="1400" baseline="0"/>
            </a:lvl1pPr>
            <a:lvl2pPr>
              <a:lnSpc>
                <a:spcPct val="100000"/>
              </a:lnSpc>
              <a:spcBef>
                <a:spcPts val="369"/>
              </a:spcBef>
              <a:defRPr sz="1200"/>
            </a:lvl2pPr>
          </a:lstStyle>
          <a:p>
            <a:pPr lvl="0"/>
            <a:r>
              <a:rPr lang="en-US"/>
              <a:t>Describe step 1 and its sub-steps</a:t>
            </a:r>
          </a:p>
          <a:p>
            <a:pPr lvl="1"/>
            <a:r>
              <a:rPr lang="en-US"/>
              <a:t>Second level</a:t>
            </a:r>
          </a:p>
        </p:txBody>
      </p:sp>
      <p:sp>
        <p:nvSpPr>
          <p:cNvPr id="32" name="Text Placeholder 14"/>
          <p:cNvSpPr>
            <a:spLocks noGrp="1"/>
          </p:cNvSpPr>
          <p:nvPr>
            <p:ph type="body" sz="quarter" idx="15" hasCustomPrompt="1"/>
          </p:nvPr>
        </p:nvSpPr>
        <p:spPr>
          <a:xfrm>
            <a:off x="3971488" y="2425700"/>
            <a:ext cx="7204968" cy="914400"/>
          </a:xfrm>
        </p:spPr>
        <p:txBody>
          <a:bodyPr>
            <a:normAutofit/>
          </a:bodyPr>
          <a:lstStyle>
            <a:lvl1pPr>
              <a:spcBef>
                <a:spcPts val="739"/>
              </a:spcBef>
              <a:defRPr sz="1400"/>
            </a:lvl1pPr>
            <a:lvl2pPr>
              <a:lnSpc>
                <a:spcPct val="100000"/>
              </a:lnSpc>
              <a:spcBef>
                <a:spcPts val="369"/>
              </a:spcBef>
              <a:defRPr sz="1200"/>
            </a:lvl2pPr>
          </a:lstStyle>
          <a:p>
            <a:pPr lvl="0"/>
            <a:r>
              <a:rPr lang="en-US"/>
              <a:t>Describe step 2 and its sub-steps</a:t>
            </a:r>
          </a:p>
          <a:p>
            <a:pPr lvl="1"/>
            <a:r>
              <a:rPr lang="en-US"/>
              <a:t>Second level</a:t>
            </a:r>
          </a:p>
        </p:txBody>
      </p:sp>
      <p:sp>
        <p:nvSpPr>
          <p:cNvPr id="33" name="Text Placeholder 14"/>
          <p:cNvSpPr>
            <a:spLocks noGrp="1"/>
          </p:cNvSpPr>
          <p:nvPr>
            <p:ph type="body" sz="quarter" idx="16" hasCustomPrompt="1"/>
          </p:nvPr>
        </p:nvSpPr>
        <p:spPr>
          <a:xfrm>
            <a:off x="3971488" y="3479800"/>
            <a:ext cx="7204968" cy="914400"/>
          </a:xfrm>
        </p:spPr>
        <p:txBody>
          <a:bodyPr>
            <a:normAutofit/>
          </a:bodyPr>
          <a:lstStyle>
            <a:lvl1pPr>
              <a:spcBef>
                <a:spcPts val="739"/>
              </a:spcBef>
              <a:defRPr sz="1400"/>
            </a:lvl1pPr>
            <a:lvl2pPr>
              <a:lnSpc>
                <a:spcPct val="100000"/>
              </a:lnSpc>
              <a:spcBef>
                <a:spcPts val="369"/>
              </a:spcBef>
              <a:defRPr sz="1200"/>
            </a:lvl2pPr>
          </a:lstStyle>
          <a:p>
            <a:pPr lvl="0"/>
            <a:r>
              <a:rPr lang="en-US"/>
              <a:t>Describe step 3 and its sub-steps</a:t>
            </a:r>
          </a:p>
          <a:p>
            <a:pPr lvl="1"/>
            <a:r>
              <a:rPr lang="en-US"/>
              <a:t>Second level</a:t>
            </a:r>
          </a:p>
        </p:txBody>
      </p:sp>
      <p:sp>
        <p:nvSpPr>
          <p:cNvPr id="34" name="Chevron 33"/>
          <p:cNvSpPr/>
          <p:nvPr userDrawn="1"/>
        </p:nvSpPr>
        <p:spPr bwMode="auto">
          <a:xfrm rot="5400000">
            <a:off x="1678271" y="2588209"/>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766154" y="3660144"/>
            <a:ext cx="2814441" cy="640080"/>
          </a:xfrm>
        </p:spPr>
        <p:txBody>
          <a:bodyPr anchor="ctr"/>
          <a:lstStyle>
            <a:lvl1pPr marL="0" indent="0" algn="ctr">
              <a:buNone/>
              <a:defRPr sz="1724" b="1">
                <a:solidFill>
                  <a:schemeClr val="bg1"/>
                </a:solidFill>
                <a:latin typeface="+mj-lt"/>
              </a:defRPr>
            </a:lvl1pPr>
          </a:lstStyle>
          <a:p>
            <a:pPr lvl="0"/>
            <a:r>
              <a:rPr lang="en-US"/>
              <a:t>Add step 3</a:t>
            </a:r>
          </a:p>
        </p:txBody>
      </p:sp>
      <p:sp>
        <p:nvSpPr>
          <p:cNvPr id="38" name="Chevron 37"/>
          <p:cNvSpPr/>
          <p:nvPr userDrawn="1"/>
        </p:nvSpPr>
        <p:spPr bwMode="auto">
          <a:xfrm rot="5400000">
            <a:off x="1678271" y="3639771"/>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766154" y="4711707"/>
            <a:ext cx="2814441" cy="640080"/>
          </a:xfrm>
        </p:spPr>
        <p:txBody>
          <a:bodyPr anchor="ctr"/>
          <a:lstStyle>
            <a:lvl1pPr marL="0" indent="0" algn="ctr">
              <a:buNone/>
              <a:defRPr sz="1724" b="1">
                <a:solidFill>
                  <a:schemeClr val="bg1"/>
                </a:solidFill>
                <a:latin typeface="+mj-lt"/>
              </a:defRPr>
            </a:lvl1pPr>
          </a:lstStyle>
          <a:p>
            <a:pPr lvl="0"/>
            <a:r>
              <a:rPr lang="en-US"/>
              <a:t>Add step 4</a:t>
            </a:r>
          </a:p>
        </p:txBody>
      </p:sp>
      <p:sp>
        <p:nvSpPr>
          <p:cNvPr id="42" name="Rounded Rectangle 41"/>
          <p:cNvSpPr/>
          <p:nvPr userDrawn="1"/>
        </p:nvSpPr>
        <p:spPr bwMode="auto">
          <a:xfrm>
            <a:off x="3877676" y="4541521"/>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971488" y="4533900"/>
            <a:ext cx="7204968" cy="914400"/>
          </a:xfrm>
        </p:spPr>
        <p:txBody>
          <a:bodyPr>
            <a:normAutofit/>
          </a:bodyPr>
          <a:lstStyle>
            <a:lvl1pPr>
              <a:spcBef>
                <a:spcPts val="739"/>
              </a:spcBef>
              <a:defRPr sz="1400"/>
            </a:lvl1pPr>
            <a:lvl2pPr>
              <a:lnSpc>
                <a:spcPct val="100000"/>
              </a:lnSpc>
              <a:spcBef>
                <a:spcPts val="369"/>
              </a:spcBef>
              <a:defRPr sz="1200"/>
            </a:lvl2pPr>
          </a:lstStyle>
          <a:p>
            <a:pPr lvl="0"/>
            <a:r>
              <a:rPr lang="en-US"/>
              <a:t>Describe step 4 and its sub-steps</a:t>
            </a:r>
          </a:p>
          <a:p>
            <a:pPr lvl="1"/>
            <a:r>
              <a:rPr lang="en-US"/>
              <a:t>Second level</a:t>
            </a:r>
          </a:p>
        </p:txBody>
      </p:sp>
    </p:spTree>
    <p:extLst>
      <p:ext uri="{BB962C8B-B14F-4D97-AF65-F5344CB8AC3E}">
        <p14:creationId xmlns:p14="http://schemas.microsoft.com/office/powerpoint/2010/main" val="2520735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2800" b="1"/>
            </a:lvl1pPr>
          </a:lstStyle>
          <a:p>
            <a:r>
              <a:rPr lang="en-US"/>
              <a:t>What is the Key Takeaway from the Slide?</a:t>
            </a:r>
          </a:p>
        </p:txBody>
      </p:sp>
      <p:sp>
        <p:nvSpPr>
          <p:cNvPr id="4" name="Rounded Rectangle 3"/>
          <p:cNvSpPr/>
          <p:nvPr userDrawn="1"/>
        </p:nvSpPr>
        <p:spPr bwMode="auto">
          <a:xfrm>
            <a:off x="3877676" y="4251937"/>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800" b="0">
              <a:solidFill>
                <a:schemeClr val="tx1"/>
              </a:solidFill>
              <a:latin typeface="+mn-lt"/>
              <a:ea typeface="+mn-ea"/>
              <a:cs typeface="+mn-cs"/>
            </a:endParaRPr>
          </a:p>
        </p:txBody>
      </p:sp>
      <p:sp>
        <p:nvSpPr>
          <p:cNvPr id="5" name="Rounded Rectangle 4"/>
          <p:cNvSpPr/>
          <p:nvPr userDrawn="1"/>
        </p:nvSpPr>
        <p:spPr bwMode="auto">
          <a:xfrm>
            <a:off x="3877676" y="2811768"/>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800" b="0">
              <a:solidFill>
                <a:schemeClr val="tx1"/>
              </a:solidFill>
              <a:latin typeface="+mn-lt"/>
              <a:ea typeface="+mn-ea"/>
              <a:cs typeface="+mn-cs"/>
            </a:endParaRPr>
          </a:p>
        </p:txBody>
      </p:sp>
      <p:sp>
        <p:nvSpPr>
          <p:cNvPr id="6" name="Pentagon 5"/>
          <p:cNvSpPr/>
          <p:nvPr userDrawn="1"/>
        </p:nvSpPr>
        <p:spPr bwMode="auto">
          <a:xfrm rot="5400000">
            <a:off x="1541111" y="604461"/>
            <a:ext cx="128016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800" b="1">
              <a:solidFill>
                <a:schemeClr val="tx1"/>
              </a:solidFill>
              <a:latin typeface="+mj-lt"/>
              <a:ea typeface="+mn-ea"/>
              <a:cs typeface="+mn-cs"/>
            </a:endParaRPr>
          </a:p>
        </p:txBody>
      </p:sp>
      <p:sp>
        <p:nvSpPr>
          <p:cNvPr id="7" name="Chevron 6"/>
          <p:cNvSpPr/>
          <p:nvPr userDrawn="1"/>
        </p:nvSpPr>
        <p:spPr bwMode="auto">
          <a:xfrm rot="5400000">
            <a:off x="1541111" y="2044630"/>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800" b="1">
              <a:solidFill>
                <a:schemeClr val="tx1"/>
              </a:solidFill>
              <a:latin typeface="+mj-lt"/>
              <a:ea typeface="+mn-ea"/>
              <a:cs typeface="+mn-cs"/>
            </a:endParaRPr>
          </a:p>
        </p:txBody>
      </p:sp>
      <p:sp>
        <p:nvSpPr>
          <p:cNvPr id="10" name="Text Placeholder 8"/>
          <p:cNvSpPr>
            <a:spLocks noGrp="1"/>
          </p:cNvSpPr>
          <p:nvPr>
            <p:ph type="body" sz="quarter" idx="10" hasCustomPrompt="1"/>
          </p:nvPr>
        </p:nvSpPr>
        <p:spPr>
          <a:xfrm>
            <a:off x="766154" y="1645917"/>
            <a:ext cx="2814441" cy="640080"/>
          </a:xfrm>
        </p:spPr>
        <p:txBody>
          <a:bodyPr anchor="ctr">
            <a:noAutofit/>
          </a:bodyPr>
          <a:lstStyle>
            <a:lvl1pPr marL="0" indent="0" algn="ctr">
              <a:buNone/>
              <a:defRPr sz="1600" b="1">
                <a:solidFill>
                  <a:schemeClr val="bg1"/>
                </a:solidFill>
                <a:latin typeface="+mj-lt"/>
              </a:defRPr>
            </a:lvl1pPr>
          </a:lstStyle>
          <a:p>
            <a:pPr lvl="0"/>
            <a:r>
              <a:rPr lang="en-US"/>
              <a:t>Add step 1</a:t>
            </a:r>
          </a:p>
        </p:txBody>
      </p:sp>
      <p:sp>
        <p:nvSpPr>
          <p:cNvPr id="11" name="Text Placeholder 8"/>
          <p:cNvSpPr>
            <a:spLocks noGrp="1"/>
          </p:cNvSpPr>
          <p:nvPr>
            <p:ph type="body" sz="quarter" idx="11" hasCustomPrompt="1"/>
          </p:nvPr>
        </p:nvSpPr>
        <p:spPr>
          <a:xfrm>
            <a:off x="766154" y="3086085"/>
            <a:ext cx="2814441" cy="640080"/>
          </a:xfrm>
        </p:spPr>
        <p:txBody>
          <a:bodyPr anchor="ctr">
            <a:noAutofit/>
          </a:bodyPr>
          <a:lstStyle>
            <a:lvl1pPr marL="0" indent="0" algn="ctr">
              <a:buNone/>
              <a:defRPr sz="1600" b="1">
                <a:solidFill>
                  <a:schemeClr val="bg1"/>
                </a:solidFill>
                <a:latin typeface="+mj-lt"/>
              </a:defRPr>
            </a:lvl1pPr>
          </a:lstStyle>
          <a:p>
            <a:pPr lvl="0"/>
            <a:r>
              <a:rPr lang="en-US"/>
              <a:t>Add step 2</a:t>
            </a:r>
          </a:p>
        </p:txBody>
      </p:sp>
      <p:sp>
        <p:nvSpPr>
          <p:cNvPr id="14" name="Rounded Rectangle 13"/>
          <p:cNvSpPr/>
          <p:nvPr userDrawn="1"/>
        </p:nvSpPr>
        <p:spPr bwMode="auto">
          <a:xfrm>
            <a:off x="3877676" y="1371600"/>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noAutofit/>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80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97000"/>
            <a:ext cx="7204968" cy="1188720"/>
          </a:xfrm>
        </p:spPr>
        <p:txBody>
          <a:bodyPr>
            <a:normAutofit/>
          </a:bodyPr>
          <a:lstStyle>
            <a:lvl1pPr>
              <a:spcBef>
                <a:spcPts val="739"/>
              </a:spcBef>
              <a:defRPr sz="1400" baseline="0"/>
            </a:lvl1pPr>
            <a:lvl2pPr>
              <a:lnSpc>
                <a:spcPct val="100000"/>
              </a:lnSpc>
              <a:spcBef>
                <a:spcPts val="369"/>
              </a:spcBef>
              <a:defRPr sz="1200"/>
            </a:lvl2pPr>
          </a:lstStyle>
          <a:p>
            <a:pPr lvl="0"/>
            <a:r>
              <a:rPr lang="en-US"/>
              <a:t>Describe step 1 and its sub-steps</a:t>
            </a:r>
          </a:p>
          <a:p>
            <a:pPr lvl="1"/>
            <a:r>
              <a:rPr lang="en-US"/>
              <a:t>Second level</a:t>
            </a:r>
          </a:p>
        </p:txBody>
      </p:sp>
      <p:sp>
        <p:nvSpPr>
          <p:cNvPr id="16" name="Text Placeholder 14"/>
          <p:cNvSpPr>
            <a:spLocks noGrp="1"/>
          </p:cNvSpPr>
          <p:nvPr>
            <p:ph type="body" sz="quarter" idx="15" hasCustomPrompt="1"/>
          </p:nvPr>
        </p:nvSpPr>
        <p:spPr>
          <a:xfrm>
            <a:off x="3971488" y="2837168"/>
            <a:ext cx="7204968" cy="1188720"/>
          </a:xfrm>
        </p:spPr>
        <p:txBody>
          <a:bodyPr>
            <a:noAutofit/>
          </a:bodyPr>
          <a:lstStyle>
            <a:lvl1pPr>
              <a:spcBef>
                <a:spcPts val="739"/>
              </a:spcBef>
              <a:defRPr sz="1400"/>
            </a:lvl1pPr>
            <a:lvl2pPr>
              <a:lnSpc>
                <a:spcPct val="100000"/>
              </a:lnSpc>
              <a:spcBef>
                <a:spcPts val="369"/>
              </a:spcBef>
              <a:defRPr sz="1200"/>
            </a:lvl2pPr>
          </a:lstStyle>
          <a:p>
            <a:pPr lvl="0"/>
            <a:r>
              <a:rPr lang="en-US"/>
              <a:t>Describe step 2 and its sub-steps</a:t>
            </a:r>
          </a:p>
          <a:p>
            <a:pPr lvl="1"/>
            <a:r>
              <a:rPr lang="en-US"/>
              <a:t>Second level</a:t>
            </a:r>
          </a:p>
        </p:txBody>
      </p:sp>
      <p:sp>
        <p:nvSpPr>
          <p:cNvPr id="17" name="Text Placeholder 14"/>
          <p:cNvSpPr>
            <a:spLocks noGrp="1"/>
          </p:cNvSpPr>
          <p:nvPr>
            <p:ph type="body" sz="quarter" idx="16" hasCustomPrompt="1"/>
          </p:nvPr>
        </p:nvSpPr>
        <p:spPr>
          <a:xfrm>
            <a:off x="3971488" y="4277337"/>
            <a:ext cx="7204968" cy="1188720"/>
          </a:xfrm>
        </p:spPr>
        <p:txBody>
          <a:bodyPr>
            <a:noAutofit/>
          </a:bodyPr>
          <a:lstStyle>
            <a:lvl1pPr>
              <a:spcBef>
                <a:spcPts val="739"/>
              </a:spcBef>
              <a:defRPr sz="1400"/>
            </a:lvl1pPr>
            <a:lvl2pPr>
              <a:lnSpc>
                <a:spcPct val="100000"/>
              </a:lnSpc>
              <a:spcBef>
                <a:spcPts val="369"/>
              </a:spcBef>
              <a:defRPr sz="1200"/>
            </a:lvl2pPr>
          </a:lstStyle>
          <a:p>
            <a:pPr lvl="0"/>
            <a:r>
              <a:rPr lang="en-US"/>
              <a:t>Describe step 3 and its sub-steps</a:t>
            </a:r>
          </a:p>
          <a:p>
            <a:pPr lvl="1"/>
            <a:r>
              <a:rPr lang="en-US"/>
              <a:t>Second level</a:t>
            </a:r>
          </a:p>
        </p:txBody>
      </p:sp>
      <p:sp>
        <p:nvSpPr>
          <p:cNvPr id="19" name="Chevron 18"/>
          <p:cNvSpPr/>
          <p:nvPr userDrawn="1"/>
        </p:nvSpPr>
        <p:spPr bwMode="auto">
          <a:xfrm rot="5400000">
            <a:off x="1541111" y="3484809"/>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800" b="1">
              <a:solidFill>
                <a:schemeClr val="tx1"/>
              </a:solidFill>
              <a:latin typeface="+mj-lt"/>
              <a:ea typeface="+mn-ea"/>
              <a:cs typeface="+mn-cs"/>
            </a:endParaRPr>
          </a:p>
        </p:txBody>
      </p:sp>
      <p:sp>
        <p:nvSpPr>
          <p:cNvPr id="12" name="Text Placeholder 8"/>
          <p:cNvSpPr>
            <a:spLocks noGrp="1"/>
          </p:cNvSpPr>
          <p:nvPr>
            <p:ph type="body" sz="quarter" idx="12" hasCustomPrompt="1"/>
          </p:nvPr>
        </p:nvSpPr>
        <p:spPr>
          <a:xfrm>
            <a:off x="766154" y="4526254"/>
            <a:ext cx="2814441" cy="640080"/>
          </a:xfrm>
        </p:spPr>
        <p:txBody>
          <a:bodyPr anchor="ctr">
            <a:noAutofit/>
          </a:bodyPr>
          <a:lstStyle>
            <a:lvl1pPr marL="0" indent="0" algn="ctr">
              <a:buNone/>
              <a:defRPr sz="1600" b="1">
                <a:solidFill>
                  <a:schemeClr val="bg1"/>
                </a:solidFill>
                <a:latin typeface="+mj-lt"/>
              </a:defRPr>
            </a:lvl1pPr>
          </a:lstStyle>
          <a:p>
            <a:pPr lvl="0"/>
            <a:r>
              <a:rPr lang="en-US"/>
              <a:t>Add step 3</a:t>
            </a:r>
          </a:p>
        </p:txBody>
      </p:sp>
    </p:spTree>
    <p:extLst>
      <p:ext uri="{BB962C8B-B14F-4D97-AF65-F5344CB8AC3E}">
        <p14:creationId xmlns:p14="http://schemas.microsoft.com/office/powerpoint/2010/main" val="1445454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lang="en-US" sz="2800" b="1" kern="1200" dirty="0">
                <a:solidFill>
                  <a:schemeClr val="tx1"/>
                </a:solidFill>
                <a:latin typeface="+mj-lt"/>
                <a:ea typeface="+mj-ea"/>
                <a:cs typeface="+mj-cs"/>
              </a:defRPr>
            </a:lvl1pPr>
          </a:lstStyle>
          <a:p>
            <a:r>
              <a:rPr lang="en-US"/>
              <a:t>What is the Key Takeaway from the Slide?</a:t>
            </a:r>
          </a:p>
        </p:txBody>
      </p:sp>
      <p:sp>
        <p:nvSpPr>
          <p:cNvPr id="3" name="Pentagon 2"/>
          <p:cNvSpPr/>
          <p:nvPr userDrawn="1"/>
        </p:nvSpPr>
        <p:spPr bwMode="auto">
          <a:xfrm>
            <a:off x="562899" y="1371600"/>
            <a:ext cx="2720627"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4" name="Chevron 3"/>
          <p:cNvSpPr/>
          <p:nvPr userDrawn="1"/>
        </p:nvSpPr>
        <p:spPr bwMode="auto">
          <a:xfrm>
            <a:off x="3320008"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5" name="Chevron 4"/>
          <p:cNvSpPr/>
          <p:nvPr userDrawn="1"/>
        </p:nvSpPr>
        <p:spPr bwMode="auto">
          <a:xfrm>
            <a:off x="6077116"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j-lt"/>
              <a:ea typeface="+mn-ea"/>
              <a:cs typeface="+mn-cs"/>
            </a:endParaRPr>
          </a:p>
        </p:txBody>
      </p:sp>
      <p:sp>
        <p:nvSpPr>
          <p:cNvPr id="6" name="Chevron 5"/>
          <p:cNvSpPr/>
          <p:nvPr userDrawn="1"/>
        </p:nvSpPr>
        <p:spPr bwMode="auto">
          <a:xfrm>
            <a:off x="8834227"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Rounded Rectangle 6"/>
          <p:cNvSpPr/>
          <p:nvPr userDrawn="1"/>
        </p:nvSpPr>
        <p:spPr bwMode="auto">
          <a:xfrm>
            <a:off x="531619"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3" y="2451100"/>
            <a:ext cx="2658083" cy="3007710"/>
          </a:xfrm>
        </p:spPr>
        <p:txBody>
          <a:bodyPr>
            <a:normAutofit/>
          </a:bodyPr>
          <a:lstStyle>
            <a:lvl1pPr>
              <a:spcBef>
                <a:spcPts val="739"/>
              </a:spcBef>
              <a:defRPr sz="1400"/>
            </a:lvl1pPr>
            <a:lvl2pPr>
              <a:lnSpc>
                <a:spcPct val="100000"/>
              </a:lnSpc>
              <a:spcBef>
                <a:spcPts val="369"/>
              </a:spcBef>
              <a:defRPr sz="1200"/>
            </a:lvl2pPr>
          </a:lstStyle>
          <a:p>
            <a:pPr lvl="0"/>
            <a:r>
              <a:rPr lang="en-US"/>
              <a:t>Describe step 1 and its sub-steps</a:t>
            </a:r>
          </a:p>
          <a:p>
            <a:pPr lvl="1"/>
            <a:r>
              <a:rPr lang="en-US"/>
              <a:t>Second level</a:t>
            </a:r>
          </a:p>
        </p:txBody>
      </p:sp>
      <p:sp>
        <p:nvSpPr>
          <p:cNvPr id="11" name="Rounded Rectangle 10"/>
          <p:cNvSpPr/>
          <p:nvPr userDrawn="1"/>
        </p:nvSpPr>
        <p:spPr bwMode="auto">
          <a:xfrm>
            <a:off x="3304363"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9" y="2451100"/>
            <a:ext cx="2658083" cy="3007710"/>
          </a:xfrm>
        </p:spPr>
        <p:txBody>
          <a:bodyPr>
            <a:normAutofit/>
          </a:bodyPr>
          <a:lstStyle>
            <a:lvl1pPr>
              <a:spcBef>
                <a:spcPts val="739"/>
              </a:spcBef>
              <a:defRPr sz="1400"/>
            </a:lvl1pPr>
            <a:lvl2pPr>
              <a:lnSpc>
                <a:spcPct val="100000"/>
              </a:lnSpc>
              <a:spcBef>
                <a:spcPts val="369"/>
              </a:spcBef>
              <a:defRPr sz="1200"/>
            </a:lvl2pPr>
          </a:lstStyle>
          <a:p>
            <a:pPr lvl="0"/>
            <a:r>
              <a:rPr lang="en-US"/>
              <a:t>Describe step 2 and its sub-steps</a:t>
            </a:r>
          </a:p>
          <a:p>
            <a:pPr lvl="1"/>
            <a:r>
              <a:rPr lang="en-US"/>
              <a:t>Second level</a:t>
            </a:r>
          </a:p>
        </p:txBody>
      </p:sp>
      <p:sp>
        <p:nvSpPr>
          <p:cNvPr id="13" name="Rounded Rectangle 12"/>
          <p:cNvSpPr/>
          <p:nvPr userDrawn="1"/>
        </p:nvSpPr>
        <p:spPr bwMode="auto">
          <a:xfrm>
            <a:off x="6077107"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4" y="2451100"/>
            <a:ext cx="2658083" cy="3007710"/>
          </a:xfrm>
        </p:spPr>
        <p:txBody>
          <a:bodyPr>
            <a:normAutofit/>
          </a:bodyPr>
          <a:lstStyle>
            <a:lvl1pPr>
              <a:spcBef>
                <a:spcPts val="739"/>
              </a:spcBef>
              <a:defRPr sz="1400"/>
            </a:lvl1pPr>
            <a:lvl2pPr>
              <a:lnSpc>
                <a:spcPct val="100000"/>
              </a:lnSpc>
              <a:spcBef>
                <a:spcPts val="369"/>
              </a:spcBef>
              <a:defRPr sz="1200"/>
            </a:lvl2pPr>
          </a:lstStyle>
          <a:p>
            <a:pPr lvl="0"/>
            <a:r>
              <a:rPr lang="en-US"/>
              <a:t>Describe step 3 and its sub-steps</a:t>
            </a:r>
          </a:p>
          <a:p>
            <a:pPr lvl="1"/>
            <a:r>
              <a:rPr lang="en-US"/>
              <a:t>Second level</a:t>
            </a:r>
          </a:p>
        </p:txBody>
      </p:sp>
      <p:sp>
        <p:nvSpPr>
          <p:cNvPr id="15" name="Rounded Rectangle 14"/>
          <p:cNvSpPr/>
          <p:nvPr userDrawn="1"/>
        </p:nvSpPr>
        <p:spPr bwMode="auto">
          <a:xfrm>
            <a:off x="8849855"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90" y="2451100"/>
            <a:ext cx="2658083" cy="3007710"/>
          </a:xfrm>
        </p:spPr>
        <p:txBody>
          <a:bodyPr>
            <a:normAutofit/>
          </a:bodyPr>
          <a:lstStyle>
            <a:lvl1pPr>
              <a:spcBef>
                <a:spcPts val="739"/>
              </a:spcBef>
              <a:defRPr sz="1400"/>
            </a:lvl1pPr>
            <a:lvl2pPr>
              <a:lnSpc>
                <a:spcPct val="100000"/>
              </a:lnSpc>
              <a:spcBef>
                <a:spcPts val="369"/>
              </a:spcBef>
              <a:defRPr sz="1200"/>
            </a:lvl2pPr>
          </a:lstStyle>
          <a:p>
            <a:pPr lvl="0"/>
            <a:r>
              <a:rPr lang="en-US"/>
              <a:t>Describe step 4 and its sub-steps</a:t>
            </a:r>
          </a:p>
          <a:p>
            <a:pPr lvl="1"/>
            <a:r>
              <a:rPr lang="en-US"/>
              <a:t>Second level</a:t>
            </a:r>
          </a:p>
        </p:txBody>
      </p:sp>
      <p:sp>
        <p:nvSpPr>
          <p:cNvPr id="17" name="Text Placeholder 8"/>
          <p:cNvSpPr>
            <a:spLocks noGrp="1"/>
          </p:cNvSpPr>
          <p:nvPr>
            <p:ph type="body" sz="quarter" idx="14" hasCustomPrompt="1"/>
          </p:nvPr>
        </p:nvSpPr>
        <p:spPr>
          <a:xfrm>
            <a:off x="3604702" y="1409700"/>
            <a:ext cx="2138975" cy="800100"/>
          </a:xfrm>
        </p:spPr>
        <p:txBody>
          <a:bodyPr anchor="ctr"/>
          <a:lstStyle>
            <a:lvl1pPr marL="0" indent="0" algn="ctr">
              <a:buNone/>
              <a:defRPr sz="1724" b="1">
                <a:solidFill>
                  <a:schemeClr val="bg1"/>
                </a:solidFill>
                <a:latin typeface="+mj-lt"/>
              </a:defRPr>
            </a:lvl1pPr>
          </a:lstStyle>
          <a:p>
            <a:pPr lvl="0"/>
            <a:r>
              <a:rPr lang="en-US"/>
              <a:t>Add step 2</a:t>
            </a:r>
          </a:p>
        </p:txBody>
      </p:sp>
      <p:sp>
        <p:nvSpPr>
          <p:cNvPr id="18" name="Text Placeholder 8"/>
          <p:cNvSpPr>
            <a:spLocks noGrp="1"/>
          </p:cNvSpPr>
          <p:nvPr>
            <p:ph type="body" sz="quarter" idx="15" hasCustomPrompt="1"/>
          </p:nvPr>
        </p:nvSpPr>
        <p:spPr>
          <a:xfrm>
            <a:off x="842378" y="1409700"/>
            <a:ext cx="2138975" cy="800100"/>
          </a:xfrm>
        </p:spPr>
        <p:txBody>
          <a:bodyPr anchor="ctr"/>
          <a:lstStyle>
            <a:lvl1pPr marL="0" indent="0" algn="ctr">
              <a:buNone/>
              <a:defRPr sz="1724" b="1">
                <a:solidFill>
                  <a:schemeClr val="bg1"/>
                </a:solidFill>
                <a:latin typeface="+mj-lt"/>
              </a:defRPr>
            </a:lvl1pPr>
          </a:lstStyle>
          <a:p>
            <a:pPr lvl="0"/>
            <a:r>
              <a:rPr lang="en-US"/>
              <a:t>Add step 1</a:t>
            </a:r>
          </a:p>
        </p:txBody>
      </p:sp>
      <p:sp>
        <p:nvSpPr>
          <p:cNvPr id="19" name="Text Placeholder 8"/>
          <p:cNvSpPr>
            <a:spLocks noGrp="1"/>
          </p:cNvSpPr>
          <p:nvPr>
            <p:ph type="body" sz="quarter" idx="16" hasCustomPrompt="1"/>
          </p:nvPr>
        </p:nvSpPr>
        <p:spPr>
          <a:xfrm>
            <a:off x="9129343" y="1409700"/>
            <a:ext cx="2138975" cy="800100"/>
          </a:xfrm>
        </p:spPr>
        <p:txBody>
          <a:bodyPr anchor="ctr"/>
          <a:lstStyle>
            <a:lvl1pPr marL="0" indent="0" algn="ctr">
              <a:buNone/>
              <a:defRPr sz="1724" b="1">
                <a:solidFill>
                  <a:schemeClr val="bg1"/>
                </a:solidFill>
                <a:latin typeface="+mj-lt"/>
              </a:defRPr>
            </a:lvl1pPr>
          </a:lstStyle>
          <a:p>
            <a:pPr lvl="0"/>
            <a:r>
              <a:rPr lang="en-US"/>
              <a:t>Add step 4</a:t>
            </a:r>
          </a:p>
        </p:txBody>
      </p:sp>
      <p:sp>
        <p:nvSpPr>
          <p:cNvPr id="20" name="Text Placeholder 8"/>
          <p:cNvSpPr>
            <a:spLocks noGrp="1"/>
          </p:cNvSpPr>
          <p:nvPr>
            <p:ph type="body" sz="quarter" idx="17" hasCustomPrompt="1"/>
          </p:nvPr>
        </p:nvSpPr>
        <p:spPr>
          <a:xfrm>
            <a:off x="6367024" y="1409700"/>
            <a:ext cx="2138975" cy="800100"/>
          </a:xfrm>
        </p:spPr>
        <p:txBody>
          <a:bodyPr anchor="ctr"/>
          <a:lstStyle>
            <a:lvl1pPr marL="0" indent="0" algn="ctr">
              <a:buNone/>
              <a:defRPr sz="1724" b="1">
                <a:solidFill>
                  <a:schemeClr val="bg1"/>
                </a:solidFill>
                <a:latin typeface="+mj-lt"/>
              </a:defRPr>
            </a:lvl1pPr>
          </a:lstStyle>
          <a:p>
            <a:pPr lvl="0"/>
            <a:r>
              <a:rPr lang="en-US"/>
              <a:t>Add step 3</a:t>
            </a:r>
          </a:p>
        </p:txBody>
      </p:sp>
    </p:spTree>
    <p:extLst>
      <p:ext uri="{BB962C8B-B14F-4D97-AF65-F5344CB8AC3E}">
        <p14:creationId xmlns:p14="http://schemas.microsoft.com/office/powerpoint/2010/main" val="215867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lIns="91440" tIns="45720" rIns="91440" bIns="45720" rtlCol="0" anchor="ctr">
            <a:normAutofit/>
          </a:bodyPr>
          <a:lstStyle>
            <a:lvl1pPr>
              <a:defRPr lang="en-US" sz="2800" b="1" dirty="0"/>
            </a:lvl1pPr>
          </a:lstStyle>
          <a:p>
            <a:pPr lvl="0"/>
            <a:r>
              <a:rPr lang="en-US"/>
              <a:t>What is the Key Takeaway from the Slide?</a:t>
            </a:r>
          </a:p>
        </p:txBody>
      </p:sp>
      <p:sp>
        <p:nvSpPr>
          <p:cNvPr id="5" name="Circular Arrow 4"/>
          <p:cNvSpPr/>
          <p:nvPr userDrawn="1"/>
        </p:nvSpPr>
        <p:spPr bwMode="auto">
          <a:xfrm>
            <a:off x="3750644"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400" b="0">
              <a:solidFill>
                <a:schemeClr val="tx1"/>
              </a:solidFill>
              <a:latin typeface="+mn-lt"/>
              <a:ea typeface="+mn-ea"/>
              <a:cs typeface="+mn-cs"/>
            </a:endParaRPr>
          </a:p>
        </p:txBody>
      </p:sp>
      <p:sp>
        <p:nvSpPr>
          <p:cNvPr id="6" name="Circular Arrow 5"/>
          <p:cNvSpPr/>
          <p:nvPr userDrawn="1"/>
        </p:nvSpPr>
        <p:spPr bwMode="auto">
          <a:xfrm rot="5400000">
            <a:off x="4190999"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400" b="0">
              <a:solidFill>
                <a:schemeClr val="tx1"/>
              </a:solidFill>
              <a:latin typeface="+mn-lt"/>
              <a:ea typeface="+mn-ea"/>
              <a:cs typeface="+mn-cs"/>
            </a:endParaRPr>
          </a:p>
        </p:txBody>
      </p:sp>
      <p:sp>
        <p:nvSpPr>
          <p:cNvPr id="7" name="Circular Arrow 6"/>
          <p:cNvSpPr/>
          <p:nvPr userDrawn="1"/>
        </p:nvSpPr>
        <p:spPr bwMode="auto">
          <a:xfrm rot="10800000">
            <a:off x="3750645"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400" b="0">
              <a:solidFill>
                <a:schemeClr val="tx1"/>
              </a:solidFill>
              <a:latin typeface="+mn-lt"/>
              <a:ea typeface="+mn-ea"/>
              <a:cs typeface="+mn-cs"/>
            </a:endParaRPr>
          </a:p>
        </p:txBody>
      </p:sp>
      <p:sp>
        <p:nvSpPr>
          <p:cNvPr id="8" name="Circular Arrow 7"/>
          <p:cNvSpPr/>
          <p:nvPr userDrawn="1"/>
        </p:nvSpPr>
        <p:spPr bwMode="auto">
          <a:xfrm rot="16200000">
            <a:off x="4191001"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40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504"/>
            <a:ext cx="1674812" cy="422167"/>
          </a:xfrm>
        </p:spPr>
        <p:txBody>
          <a:bodyPr anchor="ctr"/>
          <a:lstStyle>
            <a:lvl1pPr marL="0" indent="0" algn="ctr">
              <a:buNone/>
              <a:defRPr sz="1200"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200"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2" name="Text Placeholder 9"/>
          <p:cNvSpPr>
            <a:spLocks noGrp="1"/>
          </p:cNvSpPr>
          <p:nvPr>
            <p:ph type="body" sz="quarter" idx="12" hasCustomPrompt="1"/>
          </p:nvPr>
        </p:nvSpPr>
        <p:spPr>
          <a:xfrm rot="2700000">
            <a:off x="4072944" y="4388505"/>
            <a:ext cx="1674812" cy="422167"/>
          </a:xfrm>
        </p:spPr>
        <p:txBody>
          <a:bodyPr anchor="ctr"/>
          <a:lstStyle>
            <a:lvl1pPr marL="0" indent="0" algn="ctr">
              <a:buNone/>
              <a:defRPr sz="1200"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200"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4" name="Rounded Rectangle 13"/>
          <p:cNvSpPr/>
          <p:nvPr userDrawn="1"/>
        </p:nvSpPr>
        <p:spPr bwMode="auto">
          <a:xfrm>
            <a:off x="560944"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400" b="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72" y="1310786"/>
            <a:ext cx="3377329" cy="1828800"/>
          </a:xfrm>
        </p:spPr>
        <p:txBody>
          <a:bodyPr>
            <a:normAutofit/>
          </a:bodyPr>
          <a:lstStyle>
            <a:lvl1pPr>
              <a:spcBef>
                <a:spcPts val="739"/>
              </a:spcBef>
              <a:defRPr sz="1200"/>
            </a:lvl1pPr>
            <a:lvl2pPr>
              <a:lnSpc>
                <a:spcPct val="100000"/>
              </a:lnSpc>
              <a:spcBef>
                <a:spcPts val="369"/>
              </a:spcBef>
              <a:defRPr sz="1100"/>
            </a:lvl2pPr>
          </a:lstStyle>
          <a:p>
            <a:pPr lvl="0"/>
            <a:r>
              <a:rPr lang="en-US"/>
              <a:t>Describe step 4 and its sub-steps</a:t>
            </a:r>
          </a:p>
          <a:p>
            <a:pPr lvl="1"/>
            <a:r>
              <a:rPr lang="en-US"/>
              <a:t>Second level</a:t>
            </a:r>
          </a:p>
        </p:txBody>
      </p:sp>
      <p:sp>
        <p:nvSpPr>
          <p:cNvPr id="16" name="Rounded Rectangle 15"/>
          <p:cNvSpPr/>
          <p:nvPr userDrawn="1"/>
        </p:nvSpPr>
        <p:spPr bwMode="auto">
          <a:xfrm>
            <a:off x="8149380"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400" b="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7" y="1310786"/>
            <a:ext cx="3377329" cy="1828800"/>
          </a:xfrm>
        </p:spPr>
        <p:txBody>
          <a:bodyPr>
            <a:normAutofit/>
          </a:bodyPr>
          <a:lstStyle>
            <a:lvl1pPr>
              <a:spcBef>
                <a:spcPts val="739"/>
              </a:spcBef>
              <a:defRPr sz="1200"/>
            </a:lvl1pPr>
            <a:lvl2pPr>
              <a:lnSpc>
                <a:spcPct val="100000"/>
              </a:lnSpc>
              <a:spcBef>
                <a:spcPts val="369"/>
              </a:spcBef>
              <a:defRPr sz="1100"/>
            </a:lvl2pPr>
          </a:lstStyle>
          <a:p>
            <a:pPr lvl="0"/>
            <a:r>
              <a:rPr lang="en-US"/>
              <a:t>Describe step 1 and its sub-steps</a:t>
            </a:r>
          </a:p>
          <a:p>
            <a:pPr lvl="1"/>
            <a:r>
              <a:rPr lang="en-US"/>
              <a:t>Second level</a:t>
            </a:r>
          </a:p>
        </p:txBody>
      </p:sp>
      <p:sp>
        <p:nvSpPr>
          <p:cNvPr id="18" name="Rounded Rectangle 17"/>
          <p:cNvSpPr/>
          <p:nvPr userDrawn="1"/>
        </p:nvSpPr>
        <p:spPr bwMode="auto">
          <a:xfrm>
            <a:off x="560944"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400" b="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72" y="4130186"/>
            <a:ext cx="3377329" cy="1828800"/>
          </a:xfrm>
        </p:spPr>
        <p:txBody>
          <a:bodyPr>
            <a:normAutofit/>
          </a:bodyPr>
          <a:lstStyle>
            <a:lvl1pPr>
              <a:spcBef>
                <a:spcPts val="739"/>
              </a:spcBef>
              <a:defRPr sz="1200"/>
            </a:lvl1pPr>
            <a:lvl2pPr>
              <a:lnSpc>
                <a:spcPct val="100000"/>
              </a:lnSpc>
              <a:spcBef>
                <a:spcPts val="369"/>
              </a:spcBef>
              <a:defRPr sz="1100"/>
            </a:lvl2pPr>
          </a:lstStyle>
          <a:p>
            <a:pPr lvl="0"/>
            <a:r>
              <a:rPr lang="en-US"/>
              <a:t>Describe step 3 and its sub-steps</a:t>
            </a:r>
          </a:p>
          <a:p>
            <a:pPr lvl="1"/>
            <a:r>
              <a:rPr lang="en-US"/>
              <a:t>Second level</a:t>
            </a:r>
          </a:p>
        </p:txBody>
      </p:sp>
      <p:sp>
        <p:nvSpPr>
          <p:cNvPr id="20" name="Rounded Rectangle 19"/>
          <p:cNvSpPr/>
          <p:nvPr userDrawn="1"/>
        </p:nvSpPr>
        <p:spPr bwMode="auto">
          <a:xfrm>
            <a:off x="8149380"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400" b="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7" y="4130186"/>
            <a:ext cx="3377329" cy="1828800"/>
          </a:xfrm>
        </p:spPr>
        <p:txBody>
          <a:bodyPr>
            <a:normAutofit/>
          </a:bodyPr>
          <a:lstStyle>
            <a:lvl1pPr>
              <a:spcBef>
                <a:spcPts val="739"/>
              </a:spcBef>
              <a:defRPr sz="1200"/>
            </a:lvl1pPr>
            <a:lvl2pPr>
              <a:lnSpc>
                <a:spcPct val="100000"/>
              </a:lnSpc>
              <a:spcBef>
                <a:spcPts val="369"/>
              </a:spcBef>
              <a:defRPr sz="1100"/>
            </a:lvl2pPr>
          </a:lstStyle>
          <a:p>
            <a:pPr lvl="0"/>
            <a:r>
              <a:rPr lang="en-US"/>
              <a:t>Describe step 2 and its sub-steps</a:t>
            </a:r>
          </a:p>
          <a:p>
            <a:pPr lvl="1"/>
            <a:r>
              <a:rPr lang="en-US"/>
              <a:t>Second level</a:t>
            </a:r>
          </a:p>
        </p:txBody>
      </p:sp>
    </p:spTree>
    <p:extLst>
      <p:ext uri="{BB962C8B-B14F-4D97-AF65-F5344CB8AC3E}">
        <p14:creationId xmlns:p14="http://schemas.microsoft.com/office/powerpoint/2010/main" val="404719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lIns="91440" tIns="45720" rIns="91440" bIns="45720" rtlCol="0" anchor="ctr">
            <a:normAutofit/>
          </a:bodyPr>
          <a:lstStyle>
            <a:lvl1pPr>
              <a:defRPr lang="en-US" sz="2800" b="1" dirty="0"/>
            </a:lvl1pPr>
          </a:lstStyle>
          <a:p>
            <a:pPr lvl="0"/>
            <a:r>
              <a:rPr lang="en-US"/>
              <a:t>What is the Key Takeaway from the Slide?</a:t>
            </a:r>
          </a:p>
        </p:txBody>
      </p:sp>
      <p:sp>
        <p:nvSpPr>
          <p:cNvPr id="8" name="Chart Placeholder 7"/>
          <p:cNvSpPr>
            <a:spLocks noGrp="1"/>
          </p:cNvSpPr>
          <p:nvPr>
            <p:ph type="chart" sz="quarter" idx="10"/>
          </p:nvPr>
        </p:nvSpPr>
        <p:spPr>
          <a:xfrm>
            <a:off x="2249598" y="1690688"/>
            <a:ext cx="7692804" cy="3962400"/>
          </a:xfrm>
        </p:spPr>
        <p:txBody>
          <a:bodyPr>
            <a:normAutofit/>
          </a:bodyPr>
          <a:lstStyle>
            <a:lvl1pPr>
              <a:defRPr sz="2000"/>
            </a:lvl1pPr>
          </a:lstStyle>
          <a:p>
            <a:r>
              <a:rPr lang="en-US"/>
              <a:t>Click icon to add chart</a:t>
            </a:r>
          </a:p>
        </p:txBody>
      </p:sp>
    </p:spTree>
    <p:extLst>
      <p:ext uri="{BB962C8B-B14F-4D97-AF65-F5344CB8AC3E}">
        <p14:creationId xmlns:p14="http://schemas.microsoft.com/office/powerpoint/2010/main" val="530941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227A5B-5CA8-9E79-9A43-1E72A08F112A}"/>
              </a:ext>
            </a:extLst>
          </p:cNvPr>
          <p:cNvSpPr>
            <a:spLocks noGrp="1"/>
          </p:cNvSpPr>
          <p:nvPr>
            <p:ph type="dt" sz="half" idx="10"/>
          </p:nvPr>
        </p:nvSpPr>
        <p:spPr/>
        <p:txBody>
          <a:bodyPr/>
          <a:lstStyle/>
          <a:p>
            <a:fld id="{EBE4AD74-0EEC-47AC-A1E2-50D9FD5F729A}" type="datetimeFigureOut">
              <a:rPr lang="en-US" smtClean="0"/>
              <a:t>8/19/2025</a:t>
            </a:fld>
            <a:endParaRPr lang="en-US"/>
          </a:p>
        </p:txBody>
      </p:sp>
      <p:sp>
        <p:nvSpPr>
          <p:cNvPr id="3" name="Footer Placeholder 2">
            <a:extLst>
              <a:ext uri="{FF2B5EF4-FFF2-40B4-BE49-F238E27FC236}">
                <a16:creationId xmlns:a16="http://schemas.microsoft.com/office/drawing/2014/main" id="{50D5BF09-31DC-9009-42F5-544DD1EF9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DAE9CF-0CF4-5145-B801-BCAAFCA76174}"/>
              </a:ext>
            </a:extLst>
          </p:cNvPr>
          <p:cNvSpPr>
            <a:spLocks noGrp="1"/>
          </p:cNvSpPr>
          <p:nvPr>
            <p:ph type="sldNum" sz="quarter" idx="12"/>
          </p:nvPr>
        </p:nvSpPr>
        <p:spPr/>
        <p:txBody>
          <a:bodyPr/>
          <a:lstStyle/>
          <a:p>
            <a:fld id="{B2559B47-A2A8-494A-AC44-CE75AEDFE4CB}" type="slidenum">
              <a:rPr lang="en-US" smtClean="0"/>
              <a:t>‹#›</a:t>
            </a:fld>
            <a:endParaRPr lang="en-US"/>
          </a:p>
        </p:txBody>
      </p:sp>
    </p:spTree>
    <p:extLst>
      <p:ext uri="{BB962C8B-B14F-4D97-AF65-F5344CB8AC3E}">
        <p14:creationId xmlns:p14="http://schemas.microsoft.com/office/powerpoint/2010/main" val="1096548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5F1DF353-1B43-A14E-8658-01289905BD24}"/>
              </a:ext>
            </a:extLst>
          </p:cNvPr>
          <p:cNvSpPr>
            <a:spLocks noGrp="1"/>
          </p:cNvSpPr>
          <p:nvPr>
            <p:ph sz="half" idx="1"/>
          </p:nvPr>
        </p:nvSpPr>
        <p:spPr>
          <a:xfrm>
            <a:off x="405966" y="1304086"/>
            <a:ext cx="11359314" cy="4530926"/>
          </a:xfrm>
          <a:prstGeom prst="rect">
            <a:avLst/>
          </a:prstGeom>
        </p:spPr>
        <p:txBody>
          <a:bodyPr/>
          <a:lstStyle>
            <a:lvl1pPr marL="228600" indent="-228600">
              <a:buClr>
                <a:schemeClr val="accent1"/>
              </a:buClr>
              <a:buFont typeface="Wingdings" pitchFamily="2" charset="2"/>
              <a:buChar char="§"/>
              <a:defRPr sz="1600"/>
            </a:lvl1pPr>
            <a:lvl2pPr marL="685800" indent="-228600">
              <a:buClr>
                <a:schemeClr val="tx1"/>
              </a:buClr>
              <a:buFont typeface="Wingdings" pitchFamily="2" charset="2"/>
              <a:buChar char="§"/>
              <a:defRPr sz="1400"/>
            </a:lvl2pPr>
            <a:lvl3pPr marL="1143000" indent="-228600">
              <a:buClr>
                <a:schemeClr val="tx1"/>
              </a:buClr>
              <a:buFont typeface="Wingdings" pitchFamily="2" charset="2"/>
              <a:buChar char="§"/>
              <a:defRPr sz="14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a:extLst>
              <a:ext uri="{FF2B5EF4-FFF2-40B4-BE49-F238E27FC236}">
                <a16:creationId xmlns:a16="http://schemas.microsoft.com/office/drawing/2014/main" id="{308979AB-202B-AC45-B69E-46DDDC6AE309}"/>
              </a:ext>
            </a:extLst>
          </p:cNvPr>
          <p:cNvSpPr>
            <a:spLocks noGrp="1"/>
          </p:cNvSpPr>
          <p:nvPr>
            <p:ph type="body" sz="quarter" idx="11" hasCustomPrompt="1"/>
          </p:nvPr>
        </p:nvSpPr>
        <p:spPr>
          <a:xfrm>
            <a:off x="370111" y="271035"/>
            <a:ext cx="11395169" cy="436561"/>
          </a:xfrm>
          <a:prstGeom prst="rect">
            <a:avLst/>
          </a:prstGeom>
        </p:spPr>
        <p:txBody>
          <a:bodyPr/>
          <a:lstStyle>
            <a:lvl1pPr marL="0" indent="0" algn="l">
              <a:buNone/>
              <a:defRPr sz="2400" b="1">
                <a:solidFill>
                  <a:schemeClr val="tx1"/>
                </a:solidFill>
              </a:defRPr>
            </a:lvl1pPr>
            <a:lvl2pPr marL="457200" indent="0" algn="ctr">
              <a:buNone/>
              <a:defRPr b="1"/>
            </a:lvl2pPr>
            <a:lvl3pPr marL="914400" indent="0" algn="ctr">
              <a:buNone/>
              <a:defRPr b="1"/>
            </a:lvl3pPr>
            <a:lvl4pPr marL="1371600" indent="0" algn="ctr">
              <a:buNone/>
              <a:defRPr b="1"/>
            </a:lvl4pPr>
            <a:lvl5pPr marL="1828800" indent="0" algn="ctr">
              <a:buNone/>
              <a:defRPr b="1"/>
            </a:lvl5pPr>
          </a:lstStyle>
          <a:p>
            <a:pPr lvl="0"/>
            <a:r>
              <a:rPr lang="en-US"/>
              <a:t>Slide Title</a:t>
            </a:r>
          </a:p>
          <a:p>
            <a:pPr lvl="0"/>
            <a:endParaRPr lang="en-US"/>
          </a:p>
        </p:txBody>
      </p:sp>
      <p:sp>
        <p:nvSpPr>
          <p:cNvPr id="14" name="Rectangle 13">
            <a:extLst>
              <a:ext uri="{FF2B5EF4-FFF2-40B4-BE49-F238E27FC236}">
                <a16:creationId xmlns:a16="http://schemas.microsoft.com/office/drawing/2014/main" id="{B3D6EE04-0F30-3446-94FB-E83D2DF9382D}"/>
              </a:ext>
            </a:extLst>
          </p:cNvPr>
          <p:cNvSpPr/>
          <p:nvPr userDrawn="1"/>
        </p:nvSpPr>
        <p:spPr>
          <a:xfrm>
            <a:off x="405966" y="656796"/>
            <a:ext cx="1412240" cy="50800"/>
          </a:xfrm>
          <a:prstGeom prst="rect">
            <a:avLst/>
          </a:prstGeom>
          <a:solidFill>
            <a:srgbClr val="F963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96302"/>
              </a:solidFill>
            </a:endParaRPr>
          </a:p>
        </p:txBody>
      </p:sp>
    </p:spTree>
    <p:extLst>
      <p:ext uri="{BB962C8B-B14F-4D97-AF65-F5344CB8AC3E}">
        <p14:creationId xmlns:p14="http://schemas.microsoft.com/office/powerpoint/2010/main" val="951337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D7F8-3E2A-47A1-8DB5-399D91CEB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BD29EF-F0AD-4AB5-ABE8-A994DE6AC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73BF7D-D8BE-4CE1-B4DA-2E8395FAD53E}"/>
              </a:ext>
            </a:extLst>
          </p:cNvPr>
          <p:cNvSpPr>
            <a:spLocks noGrp="1"/>
          </p:cNvSpPr>
          <p:nvPr>
            <p:ph type="dt" sz="half" idx="10"/>
          </p:nvPr>
        </p:nvSpPr>
        <p:spPr/>
        <p:txBody>
          <a:bodyPr/>
          <a:lstStyle/>
          <a:p>
            <a:fld id="{D0410161-28E6-4893-9AEC-06C297B50B50}" type="datetime1">
              <a:rPr lang="en-US" smtClean="0"/>
              <a:t>8/19/2025</a:t>
            </a:fld>
            <a:endParaRPr lang="en-IN"/>
          </a:p>
        </p:txBody>
      </p:sp>
      <p:sp>
        <p:nvSpPr>
          <p:cNvPr id="5" name="Footer Placeholder 4">
            <a:extLst>
              <a:ext uri="{FF2B5EF4-FFF2-40B4-BE49-F238E27FC236}">
                <a16:creationId xmlns:a16="http://schemas.microsoft.com/office/drawing/2014/main" id="{9C17EA8A-7E82-4CF7-9EA2-DBB3530012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9E782C-9B4C-4000-91E1-5E0D57AEDBAA}"/>
              </a:ext>
            </a:extLst>
          </p:cNvPr>
          <p:cNvSpPr>
            <a:spLocks noGrp="1"/>
          </p:cNvSpPr>
          <p:nvPr>
            <p:ph type="sldNum" sz="quarter" idx="12"/>
          </p:nvPr>
        </p:nvSpPr>
        <p:spPr/>
        <p:txBody>
          <a:bodyPr/>
          <a:lstStyle/>
          <a:p>
            <a:fld id="{EE191D9E-0D3B-434D-9776-67D43F8C2FE8}" type="slidenum">
              <a:rPr lang="en-IN" smtClean="0"/>
              <a:t>‹#›</a:t>
            </a:fld>
            <a:endParaRPr lang="en-IN"/>
          </a:p>
        </p:txBody>
      </p:sp>
    </p:spTree>
    <p:extLst>
      <p:ext uri="{BB962C8B-B14F-4D97-AF65-F5344CB8AC3E}">
        <p14:creationId xmlns:p14="http://schemas.microsoft.com/office/powerpoint/2010/main" val="241108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5D4F-8D43-47D2-8E14-0B8E4533E4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319940-A53A-4179-BDED-298652DF1A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CBAD4B-5DC4-4815-A419-65F67D1C4E23}"/>
              </a:ext>
            </a:extLst>
          </p:cNvPr>
          <p:cNvSpPr>
            <a:spLocks noGrp="1"/>
          </p:cNvSpPr>
          <p:nvPr>
            <p:ph type="dt" sz="half" idx="10"/>
          </p:nvPr>
        </p:nvSpPr>
        <p:spPr/>
        <p:txBody>
          <a:bodyPr/>
          <a:lstStyle/>
          <a:p>
            <a:fld id="{E3A46E97-E462-48ED-9B49-1F3059C8A552}" type="datetime1">
              <a:rPr lang="en-US" smtClean="0"/>
              <a:t>8/19/2025</a:t>
            </a:fld>
            <a:endParaRPr lang="en-IN" dirty="0"/>
          </a:p>
        </p:txBody>
      </p:sp>
      <p:sp>
        <p:nvSpPr>
          <p:cNvPr id="5" name="Footer Placeholder 4">
            <a:extLst>
              <a:ext uri="{FF2B5EF4-FFF2-40B4-BE49-F238E27FC236}">
                <a16:creationId xmlns:a16="http://schemas.microsoft.com/office/drawing/2014/main" id="{13A9B9A7-E1E5-4B5E-BEDB-D4CF729C7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231505-0035-4A88-B142-BDABC8F94DA6}"/>
              </a:ext>
            </a:extLst>
          </p:cNvPr>
          <p:cNvSpPr>
            <a:spLocks noGrp="1"/>
          </p:cNvSpPr>
          <p:nvPr>
            <p:ph type="sldNum" sz="quarter" idx="12"/>
          </p:nvPr>
        </p:nvSpPr>
        <p:spPr/>
        <p:txBody>
          <a:bodyPr/>
          <a:lstStyle/>
          <a:p>
            <a:fld id="{EE191D9E-0D3B-434D-9776-67D43F8C2FE8}" type="slidenum">
              <a:rPr lang="en-IN" smtClean="0"/>
              <a:t>‹#›</a:t>
            </a:fld>
            <a:endParaRPr lang="en-IN"/>
          </a:p>
        </p:txBody>
      </p:sp>
    </p:spTree>
    <p:extLst>
      <p:ext uri="{BB962C8B-B14F-4D97-AF65-F5344CB8AC3E}">
        <p14:creationId xmlns:p14="http://schemas.microsoft.com/office/powerpoint/2010/main" val="157230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91440" tIns="45720" rIns="91440" bIns="45720" rtlCol="0" anchor="ctr">
            <a:normAutofit/>
          </a:bodyPr>
          <a:lstStyle>
            <a:lvl1pPr>
              <a:defRPr lang="en-US" sz="2800" b="1" dirty="0"/>
            </a:lvl1pPr>
          </a:lstStyle>
          <a:p>
            <a:pPr lvl="0"/>
            <a:r>
              <a:rPr lang="en-US"/>
              <a:t>What is the Key Takeaway from the Slide?</a:t>
            </a:r>
          </a:p>
        </p:txBody>
      </p:sp>
      <p:graphicFrame>
        <p:nvGraphicFramePr>
          <p:cNvPr id="7" name="Table 6"/>
          <p:cNvGraphicFramePr>
            <a:graphicFrameLocks noGrp="1"/>
          </p:cNvGraphicFramePr>
          <p:nvPr userDrawn="1"/>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Company Facts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Company Performance</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Autofit/>
          </a:bodyPr>
          <a:lstStyle>
            <a:lvl1pPr>
              <a:spcBef>
                <a:spcPts val="739"/>
              </a:spcBef>
              <a:defRPr sz="1400" baseline="0"/>
            </a:lvl1pPr>
            <a:lvl2pPr>
              <a:lnSpc>
                <a:spcPct val="100000"/>
              </a:lnSpc>
              <a:spcBef>
                <a:spcPts val="369"/>
              </a:spcBef>
              <a:defRPr sz="1200"/>
            </a:lvl2pPr>
          </a:lstStyle>
          <a:p>
            <a:pPr lvl="0"/>
            <a:r>
              <a:rPr lang="en-US"/>
              <a:t>Describe the company in terms of their business presence etc.</a:t>
            </a:r>
          </a:p>
          <a:p>
            <a:pPr lvl="1"/>
            <a:r>
              <a:rPr lang="en-US"/>
              <a:t>Second level</a:t>
            </a:r>
          </a:p>
        </p:txBody>
      </p:sp>
      <p:sp>
        <p:nvSpPr>
          <p:cNvPr id="24" name="Text Placeholder 13"/>
          <p:cNvSpPr>
            <a:spLocks noGrp="1"/>
          </p:cNvSpPr>
          <p:nvPr>
            <p:ph type="body" sz="quarter" idx="13" hasCustomPrompt="1"/>
          </p:nvPr>
        </p:nvSpPr>
        <p:spPr>
          <a:xfrm>
            <a:off x="547252" y="4318000"/>
            <a:ext cx="5291148" cy="1816100"/>
          </a:xfrm>
        </p:spPr>
        <p:txBody>
          <a:bodyPr>
            <a:noAutofit/>
          </a:bodyPr>
          <a:lstStyle>
            <a:lvl1pPr>
              <a:spcBef>
                <a:spcPts val="739"/>
              </a:spcBef>
              <a:defRPr sz="1400"/>
            </a:lvl1pPr>
            <a:lvl2pPr>
              <a:spcBef>
                <a:spcPts val="369"/>
              </a:spcBef>
              <a:defRPr sz="1200"/>
            </a:lvl2pPr>
          </a:lstStyle>
          <a:p>
            <a:pPr lvl="0"/>
            <a:r>
              <a:rPr lang="en-US"/>
              <a:t>How has the company been performing?</a:t>
            </a:r>
          </a:p>
          <a:p>
            <a:pPr lvl="1"/>
            <a:r>
              <a:rPr lang="en-US"/>
              <a:t>Second level</a:t>
            </a:r>
          </a:p>
        </p:txBody>
      </p:sp>
      <p:graphicFrame>
        <p:nvGraphicFramePr>
          <p:cNvPr id="11" name="Table 10"/>
          <p:cNvGraphicFramePr>
            <a:graphicFrameLocks noGrp="1"/>
          </p:cNvGraphicFramePr>
          <p:nvPr userDrawn="1"/>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Market Situation</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Key Imperatives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Autofit/>
          </a:bodyPr>
          <a:lstStyle>
            <a:lvl1pPr>
              <a:spcBef>
                <a:spcPts val="739"/>
              </a:spcBef>
              <a:defRPr sz="1400"/>
            </a:lvl1pPr>
            <a:lvl2pPr>
              <a:lnSpc>
                <a:spcPct val="100000"/>
              </a:lnSpc>
              <a:spcBef>
                <a:spcPts val="369"/>
              </a:spcBef>
              <a:defRPr sz="1200"/>
            </a:lvl2pPr>
          </a:lstStyle>
          <a:p>
            <a:pPr lvl="0"/>
            <a:r>
              <a:rPr lang="en-US"/>
              <a:t>Describe the state of the market that the company is in</a:t>
            </a:r>
          </a:p>
          <a:p>
            <a:pPr lvl="1"/>
            <a:r>
              <a:rPr lang="en-US"/>
              <a:t>Second level</a:t>
            </a:r>
          </a:p>
        </p:txBody>
      </p:sp>
      <p:sp>
        <p:nvSpPr>
          <p:cNvPr id="15" name="Text Placeholder 13"/>
          <p:cNvSpPr>
            <a:spLocks noGrp="1"/>
          </p:cNvSpPr>
          <p:nvPr>
            <p:ph type="body" sz="quarter" idx="15" hasCustomPrompt="1"/>
          </p:nvPr>
        </p:nvSpPr>
        <p:spPr>
          <a:xfrm>
            <a:off x="6379399" y="4318000"/>
            <a:ext cx="5291148" cy="1816100"/>
          </a:xfrm>
        </p:spPr>
        <p:txBody>
          <a:bodyPr>
            <a:noAutofit/>
          </a:bodyPr>
          <a:lstStyle>
            <a:lvl1pPr>
              <a:spcBef>
                <a:spcPts val="739"/>
              </a:spcBef>
              <a:defRPr sz="1400" baseline="0"/>
            </a:lvl1pPr>
            <a:lvl2pPr>
              <a:spcBef>
                <a:spcPts val="369"/>
              </a:spcBef>
              <a:defRPr sz="1200"/>
            </a:lvl2pPr>
          </a:lstStyle>
          <a:p>
            <a:pPr lvl="0"/>
            <a:r>
              <a:rPr lang="en-US"/>
              <a:t>According to the company, what are the key focus areas or strategies for the near and distant future?</a:t>
            </a:r>
          </a:p>
          <a:p>
            <a:pPr lvl="1"/>
            <a:r>
              <a:rPr lang="en-US"/>
              <a:t>Second level</a:t>
            </a:r>
          </a:p>
        </p:txBody>
      </p:sp>
    </p:spTree>
    <p:extLst>
      <p:ext uri="{BB962C8B-B14F-4D97-AF65-F5344CB8AC3E}">
        <p14:creationId xmlns:p14="http://schemas.microsoft.com/office/powerpoint/2010/main" val="256767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lIns="91440" tIns="45720" rIns="91440" bIns="45720" rtlCol="0" anchor="ctr">
            <a:normAutofit/>
          </a:bodyPr>
          <a:lstStyle>
            <a:lvl1pPr>
              <a:defRPr lang="en-US" sz="2800" b="1" dirty="0"/>
            </a:lvl1pPr>
          </a:lstStyle>
          <a:p>
            <a:pPr lvl="0"/>
            <a:r>
              <a:rPr lang="en-US"/>
              <a:t>MPDNA – What is the Key Takeaway from the Slide?</a:t>
            </a:r>
          </a:p>
        </p:txBody>
      </p:sp>
      <p:pic>
        <p:nvPicPr>
          <p:cNvPr id="3" name="Picture 4" descr="j0188453[1]"/>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440573" y="3556001"/>
            <a:ext cx="3299151" cy="573392"/>
          </a:xfrm>
          <a:prstGeom prst="rect">
            <a:avLst/>
          </a:prstGeom>
          <a:noFill/>
          <a:ln w="9525">
            <a:noFill/>
            <a:miter lim="800000"/>
            <a:headEnd/>
            <a:tailEnd/>
          </a:ln>
        </p:spPr>
      </p:pic>
      <p:graphicFrame>
        <p:nvGraphicFramePr>
          <p:cNvPr id="4" name="Table 3"/>
          <p:cNvGraphicFramePr>
            <a:graphicFrameLocks noGrp="1"/>
          </p:cNvGraphicFramePr>
          <p:nvPr userDrawn="1"/>
        </p:nvGraphicFramePr>
        <p:xfrm>
          <a:off x="546615"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latin typeface="+mj-lt"/>
                        </a:rPr>
                        <a:t>Situation – Current</a:t>
                      </a:r>
                      <a:r>
                        <a:rPr lang="en-US" sz="1400" baseline="0">
                          <a:latin typeface="+mj-lt"/>
                        </a:rPr>
                        <a:t> State</a:t>
                      </a:r>
                      <a:endParaRPr lang="en-US" sz="1400">
                        <a:latin typeface="+mj-lt"/>
                      </a:endParaRP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4" y="2540000"/>
            <a:ext cx="3424236" cy="2933700"/>
          </a:xfrm>
        </p:spPr>
        <p:txBody>
          <a:bodyPr>
            <a:noAutofit/>
          </a:bodyPr>
          <a:lstStyle>
            <a:lvl1pPr>
              <a:spcBef>
                <a:spcPts val="739"/>
              </a:spcBef>
              <a:defRPr sz="1400" baseline="0"/>
            </a:lvl1pPr>
            <a:lvl2pPr>
              <a:lnSpc>
                <a:spcPct val="100000"/>
              </a:lnSpc>
              <a:spcBef>
                <a:spcPts val="369"/>
              </a:spcBef>
              <a:defRPr sz="1200"/>
            </a:lvl2pPr>
          </a:lstStyle>
          <a:p>
            <a:pPr lvl="0"/>
            <a:r>
              <a:rPr lang="en-US"/>
              <a:t>What are the undisputed facts about the client and project?</a:t>
            </a:r>
          </a:p>
          <a:p>
            <a:pPr lvl="1"/>
            <a:r>
              <a:rPr lang="en-US"/>
              <a:t>Second level</a:t>
            </a:r>
          </a:p>
        </p:txBody>
      </p:sp>
      <p:graphicFrame>
        <p:nvGraphicFramePr>
          <p:cNvPr id="8" name="Table 7"/>
          <p:cNvGraphicFramePr>
            <a:graphicFrameLocks noGrp="1"/>
          </p:cNvGraphicFramePr>
          <p:nvPr userDrawn="1"/>
        </p:nvGraphicFramePr>
        <p:xfrm>
          <a:off x="8208147"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latin typeface="+mj-lt"/>
                        </a:rPr>
                        <a:t>Desired Future State</a:t>
                      </a: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540000"/>
            <a:ext cx="3424236" cy="2933700"/>
          </a:xfrm>
        </p:spPr>
        <p:txBody>
          <a:bodyPr>
            <a:noAutofit/>
          </a:bodyPr>
          <a:lstStyle>
            <a:lvl1pPr>
              <a:spcBef>
                <a:spcPts val="739"/>
              </a:spcBef>
              <a:defRPr sz="1400"/>
            </a:lvl1pPr>
            <a:lvl2pPr>
              <a:lnSpc>
                <a:spcPct val="100000"/>
              </a:lnSpc>
              <a:spcBef>
                <a:spcPts val="369"/>
              </a:spcBef>
              <a:defRPr sz="1200"/>
            </a:lvl2pPr>
          </a:lstStyle>
          <a:p>
            <a:pPr lvl="0"/>
            <a:r>
              <a:rPr lang="en-US"/>
              <a:t>Where would the client like to be?</a:t>
            </a:r>
          </a:p>
          <a:p>
            <a:pPr lvl="1"/>
            <a:r>
              <a:rPr lang="en-US"/>
              <a:t>Second level</a:t>
            </a:r>
          </a:p>
        </p:txBody>
      </p:sp>
      <p:sp>
        <p:nvSpPr>
          <p:cNvPr id="10" name="Right Arrow 9"/>
          <p:cNvSpPr/>
          <p:nvPr userDrawn="1"/>
        </p:nvSpPr>
        <p:spPr bwMode="auto">
          <a:xfrm>
            <a:off x="4052798"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Right Arrow 11"/>
          <p:cNvSpPr/>
          <p:nvPr userDrawn="1"/>
        </p:nvSpPr>
        <p:spPr bwMode="auto">
          <a:xfrm>
            <a:off x="7805384"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3" name="Table 12"/>
          <p:cNvGraphicFramePr>
            <a:graphicFrameLocks noGrp="1"/>
          </p:cNvGraphicFramePr>
          <p:nvPr userDrawn="1"/>
        </p:nvGraphicFramePr>
        <p:xfrm>
          <a:off x="4159122" y="13045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a:latin typeface="+mj-lt"/>
                        </a:rPr>
                        <a:t>Gap</a:t>
                      </a: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64" y="1676400"/>
            <a:ext cx="3846403" cy="1447800"/>
          </a:xfrm>
        </p:spPr>
        <p:txBody>
          <a:bodyPr>
            <a:noAutofit/>
          </a:bodyPr>
          <a:lstStyle>
            <a:lvl1pPr>
              <a:spcBef>
                <a:spcPts val="739"/>
              </a:spcBef>
              <a:defRPr sz="1400" baseline="0"/>
            </a:lvl1pPr>
            <a:lvl2pPr>
              <a:lnSpc>
                <a:spcPct val="100000"/>
              </a:lnSpc>
              <a:spcBef>
                <a:spcPts val="369"/>
              </a:spcBef>
              <a:defRPr sz="1200"/>
            </a:lvl2pPr>
          </a:lstStyle>
          <a:p>
            <a:pPr lvl="0"/>
            <a:r>
              <a:rPr lang="en-US"/>
              <a:t>Explain the cause of the gap between the current state and desired future state</a:t>
            </a:r>
          </a:p>
          <a:p>
            <a:pPr lvl="1"/>
            <a:r>
              <a:rPr lang="en-US"/>
              <a:t>Second level</a:t>
            </a:r>
          </a:p>
        </p:txBody>
      </p:sp>
      <p:sp>
        <p:nvSpPr>
          <p:cNvPr id="15" name="Right Arrow 14"/>
          <p:cNvSpPr/>
          <p:nvPr userDrawn="1"/>
        </p:nvSpPr>
        <p:spPr bwMode="auto">
          <a:xfrm rot="5400000">
            <a:off x="5960794" y="2593117"/>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6" name="Right Arrow 15"/>
          <p:cNvSpPr/>
          <p:nvPr userDrawn="1"/>
        </p:nvSpPr>
        <p:spPr bwMode="auto">
          <a:xfrm rot="5400000">
            <a:off x="5960794" y="3609111"/>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8" name="Table 17"/>
          <p:cNvGraphicFramePr>
            <a:graphicFrameLocks noGrp="1"/>
          </p:cNvGraphicFramePr>
          <p:nvPr userDrawn="1"/>
        </p:nvGraphicFramePr>
        <p:xfrm>
          <a:off x="4159122" y="45303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a:latin typeface="+mj-lt"/>
                        </a:rPr>
                        <a:t>Questions – which</a:t>
                      </a:r>
                      <a:r>
                        <a:rPr lang="en-US" sz="1400" baseline="0">
                          <a:latin typeface="+mj-lt"/>
                        </a:rPr>
                        <a:t> need answers</a:t>
                      </a:r>
                      <a:endParaRPr lang="en-US" sz="1400">
                        <a:latin typeface="+mj-lt"/>
                      </a:endParaRP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64" y="4902200"/>
            <a:ext cx="3846403" cy="1447800"/>
          </a:xfrm>
        </p:spPr>
        <p:txBody>
          <a:bodyPr>
            <a:noAutofit/>
          </a:bodyPr>
          <a:lstStyle>
            <a:lvl1pPr>
              <a:spcBef>
                <a:spcPts val="739"/>
              </a:spcBef>
              <a:defRPr sz="1400"/>
            </a:lvl1pPr>
            <a:lvl2pPr>
              <a:lnSpc>
                <a:spcPct val="100000"/>
              </a:lnSpc>
              <a:spcBef>
                <a:spcPts val="369"/>
              </a:spcBef>
              <a:defRPr sz="1200"/>
            </a:lvl2pPr>
          </a:lstStyle>
          <a:p>
            <a:pPr lvl="0"/>
            <a:r>
              <a:rPr lang="en-US"/>
              <a:t>What is the one key question that we should answer to get from current to desired future state?</a:t>
            </a:r>
          </a:p>
          <a:p>
            <a:pPr lvl="1"/>
            <a:r>
              <a:rPr lang="en-US"/>
              <a:t>What questions will help me answer the one key question?</a:t>
            </a:r>
          </a:p>
        </p:txBody>
      </p:sp>
    </p:spTree>
    <p:extLst>
      <p:ext uri="{BB962C8B-B14F-4D97-AF65-F5344CB8AC3E}">
        <p14:creationId xmlns:p14="http://schemas.microsoft.com/office/powerpoint/2010/main" val="3384931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lIns="91440" tIns="45720" rIns="91440" bIns="45720" rtlCol="0" anchor="ctr">
            <a:normAutofit/>
          </a:bodyPr>
          <a:lstStyle>
            <a:lvl1pPr>
              <a:defRPr lang="en-US" sz="2800" b="1" dirty="0"/>
            </a:lvl1pPr>
          </a:lstStyle>
          <a:p>
            <a:pPr lvl="0"/>
            <a:r>
              <a:rPr lang="en-US" err="1"/>
              <a:t>MuKyun</a:t>
            </a:r>
            <a:r>
              <a:rPr lang="en-US"/>
              <a:t> – What is the Key Takeaway from the Slide?</a:t>
            </a:r>
          </a:p>
        </p:txBody>
      </p:sp>
      <p:sp>
        <p:nvSpPr>
          <p:cNvPr id="9" name="Freeform 8"/>
          <p:cNvSpPr/>
          <p:nvPr/>
        </p:nvSpPr>
        <p:spPr>
          <a:xfrm>
            <a:off x="562888" y="1282765"/>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12" name="Rounded Rectangle 11"/>
          <p:cNvSpPr/>
          <p:nvPr/>
        </p:nvSpPr>
        <p:spPr>
          <a:xfrm>
            <a:off x="682476" y="1379891"/>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Who is the end consumer?</a:t>
            </a:r>
            <a:endParaRPr lang="en-US" sz="1600" b="1">
              <a:solidFill>
                <a:schemeClr val="bg1"/>
              </a:solidFill>
              <a:latin typeface="+mj-lt"/>
              <a:ea typeface="+mn-ea"/>
              <a:cs typeface="+mn-cs"/>
            </a:endParaRPr>
          </a:p>
        </p:txBody>
      </p:sp>
      <p:sp>
        <p:nvSpPr>
          <p:cNvPr id="16" name="Freeform 15"/>
          <p:cNvSpPr/>
          <p:nvPr/>
        </p:nvSpPr>
        <p:spPr>
          <a:xfrm>
            <a:off x="562888" y="2351218"/>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1" name="Rounded Rectangle 20"/>
          <p:cNvSpPr/>
          <p:nvPr/>
        </p:nvSpPr>
        <p:spPr>
          <a:xfrm>
            <a:off x="682476" y="2448325"/>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is the business question?</a:t>
            </a:r>
            <a:endParaRPr lang="en-US" sz="1600" b="1">
              <a:solidFill>
                <a:schemeClr val="bg1"/>
              </a:solidFill>
              <a:latin typeface="+mj-lt"/>
              <a:ea typeface="+mn-ea"/>
              <a:cs typeface="+mn-cs"/>
            </a:endParaRPr>
          </a:p>
        </p:txBody>
      </p:sp>
      <p:sp>
        <p:nvSpPr>
          <p:cNvPr id="22" name="Freeform 21"/>
          <p:cNvSpPr/>
          <p:nvPr/>
        </p:nvSpPr>
        <p:spPr>
          <a:xfrm>
            <a:off x="562888" y="3419629"/>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3" name="Rounded Rectangle 22"/>
          <p:cNvSpPr/>
          <p:nvPr/>
        </p:nvSpPr>
        <p:spPr>
          <a:xfrm>
            <a:off x="682476" y="3516759"/>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600" b="1">
                <a:latin typeface="+mj-lt"/>
              </a:rPr>
              <a:t>What triggered the question?</a:t>
            </a:r>
          </a:p>
        </p:txBody>
      </p:sp>
      <p:sp>
        <p:nvSpPr>
          <p:cNvPr id="24" name="Freeform 23"/>
          <p:cNvSpPr/>
          <p:nvPr/>
        </p:nvSpPr>
        <p:spPr>
          <a:xfrm>
            <a:off x="562888" y="4488086"/>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5" name="Rounded Rectangle 24"/>
          <p:cNvSpPr/>
          <p:nvPr/>
        </p:nvSpPr>
        <p:spPr>
          <a:xfrm>
            <a:off x="682476" y="4585193"/>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do you intend to do with the output?</a:t>
            </a:r>
            <a:endParaRPr lang="en-US" sz="1600" b="1">
              <a:solidFill>
                <a:schemeClr val="bg1"/>
              </a:solidFill>
              <a:latin typeface="+mj-lt"/>
              <a:ea typeface="+mn-ea"/>
              <a:cs typeface="+mn-cs"/>
            </a:endParaRPr>
          </a:p>
        </p:txBody>
      </p:sp>
      <p:sp>
        <p:nvSpPr>
          <p:cNvPr id="26" name="Freeform 25"/>
          <p:cNvSpPr/>
          <p:nvPr/>
        </p:nvSpPr>
        <p:spPr>
          <a:xfrm>
            <a:off x="562888" y="5556520"/>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7" name="Rounded Rectangle 26"/>
          <p:cNvSpPr/>
          <p:nvPr/>
        </p:nvSpPr>
        <p:spPr>
          <a:xfrm>
            <a:off x="682476" y="5653627"/>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do you ‘expect’ as the outcomes?</a:t>
            </a:r>
            <a:endParaRPr lang="en-US" sz="1600" b="1">
              <a:solidFill>
                <a:schemeClr val="bg1"/>
              </a:solidFill>
              <a:latin typeface="+mj-lt"/>
              <a:ea typeface="+mn-ea"/>
              <a:cs typeface="+mn-cs"/>
            </a:endParaRPr>
          </a:p>
        </p:txBody>
      </p:sp>
      <p:sp>
        <p:nvSpPr>
          <p:cNvPr id="14" name="Text Placeholder 14"/>
          <p:cNvSpPr>
            <a:spLocks noGrp="1"/>
          </p:cNvSpPr>
          <p:nvPr>
            <p:ph type="body" sz="quarter" idx="14" hasCustomPrompt="1"/>
          </p:nvPr>
        </p:nvSpPr>
        <p:spPr>
          <a:xfrm>
            <a:off x="2894933" y="1311212"/>
            <a:ext cx="8714632" cy="914400"/>
          </a:xfrm>
          <a:ln>
            <a:noFill/>
          </a:ln>
        </p:spPr>
        <p:txBody>
          <a:bodyPr lIns="91440" tIns="0" rIns="91440"/>
          <a:lstStyle>
            <a:lvl1pPr>
              <a:spcBef>
                <a:spcPts val="739"/>
              </a:spcBef>
              <a:defRPr sz="1400" baseline="0"/>
            </a:lvl1pPr>
            <a:lvl2pPr>
              <a:lnSpc>
                <a:spcPct val="100000"/>
              </a:lnSpc>
              <a:spcBef>
                <a:spcPts val="369"/>
              </a:spcBef>
              <a:defRPr sz="1477" baseline="0"/>
            </a:lvl2pPr>
          </a:lstStyle>
          <a:p>
            <a:pPr lvl="0"/>
            <a:r>
              <a:rPr lang="en-US"/>
              <a:t>Understand who the end consumer of the request would be – in several cases, this may not be the requestor himself/herself</a:t>
            </a:r>
          </a:p>
          <a:p>
            <a:pPr lvl="1"/>
            <a:endParaRPr lang="en-US"/>
          </a:p>
        </p:txBody>
      </p:sp>
      <p:sp>
        <p:nvSpPr>
          <p:cNvPr id="17" name="Text Placeholder 14"/>
          <p:cNvSpPr>
            <a:spLocks noGrp="1"/>
          </p:cNvSpPr>
          <p:nvPr>
            <p:ph type="body" sz="quarter" idx="15" hasCustomPrompt="1"/>
          </p:nvPr>
        </p:nvSpPr>
        <p:spPr>
          <a:xfrm>
            <a:off x="2894933" y="2379646"/>
            <a:ext cx="8714632" cy="914400"/>
          </a:xfrm>
          <a:ln>
            <a:noFill/>
          </a:ln>
        </p:spPr>
        <p:txBody>
          <a:bodyPr lIns="91440" tIns="0" rIns="91440">
            <a:normAutofit/>
          </a:bodyPr>
          <a:lstStyle>
            <a:lvl1pPr>
              <a:spcBef>
                <a:spcPts val="739"/>
              </a:spcBef>
              <a:defRPr sz="1400" baseline="0"/>
            </a:lvl1pPr>
            <a:lvl2pPr>
              <a:lnSpc>
                <a:spcPct val="100000"/>
              </a:lnSpc>
              <a:spcBef>
                <a:spcPts val="369"/>
              </a:spcBef>
              <a:defRPr sz="1477" baseline="0"/>
            </a:lvl2pPr>
          </a:lstStyle>
          <a:p>
            <a:pPr lvl="0"/>
            <a:r>
              <a:rPr lang="en-US"/>
              <a:t>Understand the request in business terms and not the specific data or refresh request</a:t>
            </a:r>
          </a:p>
        </p:txBody>
      </p:sp>
      <p:sp>
        <p:nvSpPr>
          <p:cNvPr id="18" name="Text Placeholder 14"/>
          <p:cNvSpPr>
            <a:spLocks noGrp="1"/>
          </p:cNvSpPr>
          <p:nvPr>
            <p:ph type="body" sz="quarter" idx="16" hasCustomPrompt="1"/>
          </p:nvPr>
        </p:nvSpPr>
        <p:spPr>
          <a:xfrm>
            <a:off x="2894933" y="3445029"/>
            <a:ext cx="8714632" cy="914400"/>
          </a:xfrm>
          <a:ln>
            <a:noFill/>
          </a:ln>
        </p:spPr>
        <p:txBody>
          <a:bodyPr lIns="91440" tIns="0" rIns="91440">
            <a:normAutofit/>
          </a:bodyPr>
          <a:lstStyle>
            <a:lvl1pPr>
              <a:spcBef>
                <a:spcPts val="739"/>
              </a:spcBef>
              <a:defRPr sz="1400" baseline="0"/>
            </a:lvl1pPr>
            <a:lvl2pPr>
              <a:lnSpc>
                <a:spcPct val="100000"/>
              </a:lnSpc>
              <a:spcBef>
                <a:spcPts val="369"/>
              </a:spcBef>
              <a:defRPr sz="1477" baseline="0"/>
            </a:lvl2pPr>
          </a:lstStyle>
          <a:p>
            <a:pPr lvl="0"/>
            <a:r>
              <a:rPr lang="en-US"/>
              <a:t>Understand the factors that drove the requestor to ask this question</a:t>
            </a:r>
          </a:p>
        </p:txBody>
      </p:sp>
      <p:sp>
        <p:nvSpPr>
          <p:cNvPr id="19" name="Text Placeholder 14"/>
          <p:cNvSpPr>
            <a:spLocks noGrp="1"/>
          </p:cNvSpPr>
          <p:nvPr>
            <p:ph type="body" sz="quarter" idx="17" hasCustomPrompt="1"/>
          </p:nvPr>
        </p:nvSpPr>
        <p:spPr>
          <a:xfrm>
            <a:off x="2894933" y="4513463"/>
            <a:ext cx="8714632" cy="914400"/>
          </a:xfrm>
          <a:ln>
            <a:noFill/>
          </a:ln>
        </p:spPr>
        <p:txBody>
          <a:bodyPr lIns="91440" tIns="0" rIns="91440">
            <a:normAutofit/>
          </a:bodyPr>
          <a:lstStyle>
            <a:lvl1pPr>
              <a:spcBef>
                <a:spcPts val="739"/>
              </a:spcBef>
              <a:defRPr sz="1400" baseline="0"/>
            </a:lvl1pPr>
            <a:lvl2pPr>
              <a:lnSpc>
                <a:spcPct val="100000"/>
              </a:lnSpc>
              <a:spcBef>
                <a:spcPts val="369"/>
              </a:spcBef>
              <a:defRPr sz="1477" baseline="0"/>
            </a:lvl2pPr>
          </a:lstStyle>
          <a:p>
            <a:pPr lvl="0"/>
            <a:r>
              <a:rPr lang="en-US"/>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894933" y="5581897"/>
            <a:ext cx="8714632" cy="914400"/>
          </a:xfrm>
          <a:ln>
            <a:noFill/>
          </a:ln>
        </p:spPr>
        <p:txBody>
          <a:bodyPr lIns="91440" tIns="0" rIns="91440">
            <a:normAutofit/>
          </a:bodyPr>
          <a:lstStyle>
            <a:lvl1pPr>
              <a:spcBef>
                <a:spcPts val="739"/>
              </a:spcBef>
              <a:defRPr sz="1400" baseline="0"/>
            </a:lvl1pPr>
            <a:lvl2pPr>
              <a:lnSpc>
                <a:spcPct val="100000"/>
              </a:lnSpc>
              <a:spcBef>
                <a:spcPts val="369"/>
              </a:spcBef>
              <a:defRPr sz="1477" baseline="0"/>
            </a:lvl2pPr>
          </a:lstStyle>
          <a:p>
            <a:pPr lvl="0"/>
            <a:r>
              <a:rPr lang="en-US"/>
              <a:t>Understand the expected ‘takeaways’ from this request – this can be used to validate the output and also define the sniff checks that need to be defined</a:t>
            </a:r>
          </a:p>
        </p:txBody>
      </p:sp>
    </p:spTree>
    <p:extLst>
      <p:ext uri="{BB962C8B-B14F-4D97-AF65-F5344CB8AC3E}">
        <p14:creationId xmlns:p14="http://schemas.microsoft.com/office/powerpoint/2010/main" val="66975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lIns="91440" tIns="45720" rIns="91440" bIns="45720" rtlCol="0" anchor="ctr">
            <a:normAutofit/>
          </a:bodyPr>
          <a:lstStyle>
            <a:lvl1pPr>
              <a:defRPr lang="en-US" sz="2800" b="1" dirty="0"/>
            </a:lvl1pPr>
          </a:lstStyle>
          <a:p>
            <a:pPr lvl="0"/>
            <a:r>
              <a:rPr lang="en-US" err="1"/>
              <a:t>QFIRe</a:t>
            </a:r>
            <a:r>
              <a:rPr lang="en-US"/>
              <a:t> – What is the Key Takeaway from the Slide?</a:t>
            </a:r>
          </a:p>
        </p:txBody>
      </p:sp>
      <p:sp>
        <p:nvSpPr>
          <p:cNvPr id="32" name="TextBox 31"/>
          <p:cNvSpPr txBox="1"/>
          <p:nvPr userDrawn="1"/>
        </p:nvSpPr>
        <p:spPr>
          <a:xfrm>
            <a:off x="609798" y="1566331"/>
            <a:ext cx="10638585" cy="762001"/>
          </a:xfrm>
          <a:prstGeom prst="rect">
            <a:avLst/>
          </a:prstGeom>
          <a:solidFill>
            <a:srgbClr val="D8CBCB"/>
          </a:solidFill>
          <a:ln>
            <a:noFill/>
            <a:prstDash val="sysDash"/>
          </a:ln>
        </p:spPr>
        <p:txBody>
          <a:bodyPr wrap="square" tIns="225155" rtlCol="0">
            <a:noAutofit/>
          </a:bodyPr>
          <a:lstStyle/>
          <a:p>
            <a:pPr marL="0" indent="0" algn="l">
              <a:buFont typeface="Webdings" pitchFamily="18" charset="2"/>
              <a:buNone/>
            </a:pPr>
            <a:endParaRPr lang="en-US" sz="1724"/>
          </a:p>
        </p:txBody>
      </p:sp>
      <p:sp>
        <p:nvSpPr>
          <p:cNvPr id="33" name="TextBox 32"/>
          <p:cNvSpPr txBox="1"/>
          <p:nvPr userDrawn="1"/>
        </p:nvSpPr>
        <p:spPr>
          <a:xfrm>
            <a:off x="609796"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34" name="TextBox 33"/>
          <p:cNvSpPr txBox="1"/>
          <p:nvPr userDrawn="1"/>
        </p:nvSpPr>
        <p:spPr>
          <a:xfrm>
            <a:off x="609798" y="5524500"/>
            <a:ext cx="10638585" cy="9525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35" name="Text Placeholder 14"/>
          <p:cNvSpPr>
            <a:spLocks noGrp="1"/>
          </p:cNvSpPr>
          <p:nvPr>
            <p:ph type="body" sz="quarter" idx="17" hasCustomPrompt="1"/>
          </p:nvPr>
        </p:nvSpPr>
        <p:spPr>
          <a:xfrm>
            <a:off x="609806" y="5524500"/>
            <a:ext cx="10616071" cy="952500"/>
          </a:xfrm>
          <a:ln>
            <a:noFill/>
          </a:ln>
        </p:spPr>
        <p:txBody>
          <a:bodyPr tIns="91440">
            <a:normAutofit/>
          </a:bodyPr>
          <a:lstStyle>
            <a:lvl1pPr>
              <a:spcBef>
                <a:spcPts val="739"/>
              </a:spcBef>
              <a:defRPr sz="1200" baseline="0"/>
            </a:lvl1pPr>
            <a:lvl2pPr>
              <a:lnSpc>
                <a:spcPct val="100000"/>
              </a:lnSpc>
              <a:spcBef>
                <a:spcPts val="369"/>
              </a:spcBef>
              <a:defRPr sz="1200" baseline="0"/>
            </a:lvl2pPr>
          </a:lstStyle>
          <a:p>
            <a:pPr lvl="0"/>
            <a:r>
              <a:rPr lang="en-US"/>
              <a:t>Recommendation 1</a:t>
            </a:r>
          </a:p>
          <a:p>
            <a:pPr lvl="1"/>
            <a:r>
              <a:rPr lang="en-US"/>
              <a:t>Sub-recommendation 1</a:t>
            </a:r>
          </a:p>
          <a:p>
            <a:pPr lvl="0"/>
            <a:r>
              <a:rPr lang="en-US"/>
              <a:t>Recommendation 2</a:t>
            </a:r>
          </a:p>
        </p:txBody>
      </p:sp>
      <p:sp>
        <p:nvSpPr>
          <p:cNvPr id="36" name="Text Placeholder 14"/>
          <p:cNvSpPr>
            <a:spLocks noGrp="1"/>
          </p:cNvSpPr>
          <p:nvPr>
            <p:ph type="body" sz="quarter" idx="15" hasCustomPrompt="1"/>
          </p:nvPr>
        </p:nvSpPr>
        <p:spPr>
          <a:xfrm>
            <a:off x="609796" y="2662766"/>
            <a:ext cx="5216096" cy="2523067"/>
          </a:xfrm>
          <a:ln>
            <a:noFill/>
          </a:ln>
        </p:spPr>
        <p:txBody>
          <a:bodyPr tIns="91440">
            <a:noAutofit/>
          </a:bodyPr>
          <a:lstStyle>
            <a:lvl1pPr>
              <a:spcBef>
                <a:spcPts val="739"/>
              </a:spcBef>
              <a:defRPr sz="1200" baseline="0"/>
            </a:lvl1pPr>
            <a:lvl2pPr>
              <a:lnSpc>
                <a:spcPct val="100000"/>
              </a:lnSpc>
              <a:spcBef>
                <a:spcPts val="369"/>
              </a:spcBef>
              <a:defRPr sz="1200" baseline="0"/>
            </a:lvl2pPr>
          </a:lstStyle>
          <a:p>
            <a:pPr lvl="0"/>
            <a:r>
              <a:rPr lang="en-US"/>
              <a:t>Finding 1</a:t>
            </a:r>
          </a:p>
          <a:p>
            <a:pPr lvl="1"/>
            <a:r>
              <a:rPr lang="en-US"/>
              <a:t>Sub-finding 1</a:t>
            </a:r>
          </a:p>
          <a:p>
            <a:pPr lvl="1"/>
            <a:r>
              <a:rPr lang="en-US"/>
              <a:t>Sub-finding 2</a:t>
            </a:r>
          </a:p>
          <a:p>
            <a:pPr lvl="0"/>
            <a:r>
              <a:rPr lang="en-US"/>
              <a:t>Finding 2</a:t>
            </a:r>
          </a:p>
          <a:p>
            <a:pPr lvl="1"/>
            <a:r>
              <a:rPr lang="en-US"/>
              <a:t>Sub-finding 1</a:t>
            </a:r>
          </a:p>
          <a:p>
            <a:pPr lvl="1"/>
            <a:r>
              <a:rPr lang="en-US"/>
              <a:t>Sub-finding 2</a:t>
            </a:r>
          </a:p>
          <a:p>
            <a:pPr lvl="0"/>
            <a:r>
              <a:rPr lang="en-US"/>
              <a:t>Finding 3</a:t>
            </a:r>
          </a:p>
          <a:p>
            <a:pPr lvl="0"/>
            <a:r>
              <a:rPr lang="en-US"/>
              <a:t>Finding 4</a:t>
            </a:r>
          </a:p>
        </p:txBody>
      </p:sp>
      <p:sp>
        <p:nvSpPr>
          <p:cNvPr id="37" name="Text Placeholder 14"/>
          <p:cNvSpPr>
            <a:spLocks noGrp="1"/>
          </p:cNvSpPr>
          <p:nvPr>
            <p:ph type="body" sz="quarter" idx="14" hasCustomPrompt="1"/>
          </p:nvPr>
        </p:nvSpPr>
        <p:spPr>
          <a:xfrm>
            <a:off x="609806" y="1566331"/>
            <a:ext cx="10616071" cy="762001"/>
          </a:xfrm>
          <a:ln>
            <a:noFill/>
          </a:ln>
        </p:spPr>
        <p:txBody>
          <a:bodyPr tIns="91440">
            <a:normAutofit/>
          </a:bodyPr>
          <a:lstStyle>
            <a:lvl1pPr>
              <a:spcBef>
                <a:spcPts val="739"/>
              </a:spcBef>
              <a:defRPr sz="1400" baseline="0"/>
            </a:lvl1pPr>
            <a:lvl2pPr>
              <a:lnSpc>
                <a:spcPct val="100000"/>
              </a:lnSpc>
              <a:spcBef>
                <a:spcPts val="369"/>
              </a:spcBef>
              <a:defRPr sz="1200" baseline="0"/>
            </a:lvl2pPr>
          </a:lstStyle>
          <a:p>
            <a:pPr lvl="0"/>
            <a:r>
              <a:rPr lang="en-US"/>
              <a:t>Question</a:t>
            </a:r>
          </a:p>
          <a:p>
            <a:pPr lvl="1"/>
            <a:r>
              <a:rPr lang="en-US"/>
              <a:t>Sub Question</a:t>
            </a:r>
          </a:p>
        </p:txBody>
      </p:sp>
      <p:sp>
        <p:nvSpPr>
          <p:cNvPr id="38" name="Rounded Rectangle 37"/>
          <p:cNvSpPr/>
          <p:nvPr userDrawn="1"/>
        </p:nvSpPr>
        <p:spPr bwMode="auto">
          <a:xfrm>
            <a:off x="726674" y="1308100"/>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Questions</a:t>
            </a:r>
          </a:p>
        </p:txBody>
      </p:sp>
      <p:sp>
        <p:nvSpPr>
          <p:cNvPr id="39" name="Rounded Rectangle 38"/>
          <p:cNvSpPr/>
          <p:nvPr userDrawn="1"/>
        </p:nvSpPr>
        <p:spPr bwMode="auto">
          <a:xfrm>
            <a:off x="726674"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Findings</a:t>
            </a:r>
            <a:endParaRPr lang="en-US" sz="1970" b="1">
              <a:solidFill>
                <a:schemeClr val="bg1"/>
              </a:solidFill>
              <a:latin typeface="+mj-lt"/>
              <a:ea typeface="+mn-ea"/>
              <a:cs typeface="+mn-cs"/>
            </a:endParaRPr>
          </a:p>
        </p:txBody>
      </p:sp>
      <p:sp>
        <p:nvSpPr>
          <p:cNvPr id="40" name="Rounded Rectangle 39"/>
          <p:cNvSpPr/>
          <p:nvPr userDrawn="1"/>
        </p:nvSpPr>
        <p:spPr bwMode="auto">
          <a:xfrm>
            <a:off x="726674" y="52451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Recommendations</a:t>
            </a:r>
            <a:endParaRPr lang="en-US" sz="1970" b="1">
              <a:solidFill>
                <a:schemeClr val="bg1"/>
              </a:solidFill>
              <a:latin typeface="+mj-lt"/>
              <a:ea typeface="+mn-ea"/>
              <a:cs typeface="+mn-cs"/>
            </a:endParaRPr>
          </a:p>
        </p:txBody>
      </p:sp>
      <p:sp>
        <p:nvSpPr>
          <p:cNvPr id="41" name="TextBox 40"/>
          <p:cNvSpPr txBox="1"/>
          <p:nvPr userDrawn="1"/>
        </p:nvSpPr>
        <p:spPr>
          <a:xfrm>
            <a:off x="6026031"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42" name="Text Placeholder 14"/>
          <p:cNvSpPr>
            <a:spLocks noGrp="1"/>
          </p:cNvSpPr>
          <p:nvPr>
            <p:ph type="body" sz="quarter" idx="18" hasCustomPrompt="1"/>
          </p:nvPr>
        </p:nvSpPr>
        <p:spPr>
          <a:xfrm>
            <a:off x="6026031" y="2662766"/>
            <a:ext cx="5216096" cy="2523067"/>
          </a:xfrm>
          <a:ln>
            <a:noFill/>
          </a:ln>
        </p:spPr>
        <p:txBody>
          <a:bodyPr tIns="91440">
            <a:normAutofit/>
          </a:bodyPr>
          <a:lstStyle>
            <a:lvl1pPr>
              <a:spcBef>
                <a:spcPts val="739"/>
              </a:spcBef>
              <a:defRPr sz="1200" baseline="0"/>
            </a:lvl1pPr>
            <a:lvl2pPr>
              <a:lnSpc>
                <a:spcPct val="100000"/>
              </a:lnSpc>
              <a:spcBef>
                <a:spcPts val="369"/>
              </a:spcBef>
              <a:defRPr sz="1200"/>
            </a:lvl2pPr>
          </a:lstStyle>
          <a:p>
            <a:pPr lvl="0"/>
            <a:r>
              <a:rPr lang="en-US"/>
              <a:t>Insight 1</a:t>
            </a:r>
          </a:p>
          <a:p>
            <a:pPr lvl="1"/>
            <a:r>
              <a:rPr lang="en-US"/>
              <a:t>Sub-insight</a:t>
            </a:r>
          </a:p>
          <a:p>
            <a:pPr lvl="1"/>
            <a:r>
              <a:rPr lang="en-US"/>
              <a:t>Sub-insight</a:t>
            </a:r>
          </a:p>
          <a:p>
            <a:pPr lvl="0"/>
            <a:r>
              <a:rPr lang="en-US"/>
              <a:t>Insight 2</a:t>
            </a:r>
          </a:p>
          <a:p>
            <a:pPr lvl="0"/>
            <a:r>
              <a:rPr lang="en-US"/>
              <a:t>Insight 3</a:t>
            </a:r>
          </a:p>
          <a:p>
            <a:pPr lvl="0"/>
            <a:r>
              <a:rPr lang="en-US"/>
              <a:t>Insight 4</a:t>
            </a:r>
          </a:p>
        </p:txBody>
      </p:sp>
      <p:sp>
        <p:nvSpPr>
          <p:cNvPr id="43" name="Rounded Rectangle 42"/>
          <p:cNvSpPr/>
          <p:nvPr userDrawn="1"/>
        </p:nvSpPr>
        <p:spPr bwMode="auto">
          <a:xfrm>
            <a:off x="6142908"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Insights</a:t>
            </a:r>
          </a:p>
        </p:txBody>
      </p:sp>
    </p:spTree>
    <p:extLst>
      <p:ext uri="{BB962C8B-B14F-4D97-AF65-F5344CB8AC3E}">
        <p14:creationId xmlns:p14="http://schemas.microsoft.com/office/powerpoint/2010/main" val="1990052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vert="horz" lIns="91440" tIns="45720" rIns="91440" bIns="45720" rtlCol="0" anchor="ctr">
            <a:normAutofit/>
          </a:bodyPr>
          <a:lstStyle>
            <a:lvl1pPr>
              <a:defRPr lang="en-US" sz="2800" b="1" dirty="0"/>
            </a:lvl1pPr>
          </a:lstStyle>
          <a:p>
            <a:pPr lvl="0"/>
            <a:r>
              <a:rPr lang="en-US" err="1"/>
              <a:t>FIRe</a:t>
            </a:r>
            <a:r>
              <a:rPr lang="en-US"/>
              <a:t> – What is the Key Takeaway from the Slide?</a:t>
            </a:r>
          </a:p>
        </p:txBody>
      </p:sp>
      <p:sp>
        <p:nvSpPr>
          <p:cNvPr id="16" name="TextBox 15"/>
          <p:cNvSpPr txBox="1"/>
          <p:nvPr userDrawn="1"/>
        </p:nvSpPr>
        <p:spPr>
          <a:xfrm>
            <a:off x="609796"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17" name="TextBox 16"/>
          <p:cNvSpPr txBox="1"/>
          <p:nvPr userDrawn="1"/>
        </p:nvSpPr>
        <p:spPr>
          <a:xfrm>
            <a:off x="609798" y="5067300"/>
            <a:ext cx="10638585" cy="13843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18" name="Text Placeholder 14"/>
          <p:cNvSpPr>
            <a:spLocks noGrp="1"/>
          </p:cNvSpPr>
          <p:nvPr>
            <p:ph type="body" sz="quarter" idx="17" hasCustomPrompt="1"/>
          </p:nvPr>
        </p:nvSpPr>
        <p:spPr>
          <a:xfrm>
            <a:off x="609806" y="5067300"/>
            <a:ext cx="10616071" cy="1384300"/>
          </a:xfrm>
          <a:ln>
            <a:noFill/>
          </a:ln>
        </p:spPr>
        <p:txBody>
          <a:bodyPr tIns="91440">
            <a:normAutofit/>
          </a:bodyPr>
          <a:lstStyle>
            <a:lvl1pPr>
              <a:spcBef>
                <a:spcPts val="739"/>
              </a:spcBef>
              <a:defRPr sz="1200" baseline="0"/>
            </a:lvl1pPr>
            <a:lvl2pPr>
              <a:lnSpc>
                <a:spcPct val="100000"/>
              </a:lnSpc>
              <a:spcBef>
                <a:spcPts val="369"/>
              </a:spcBef>
              <a:defRPr sz="1200" baseline="0"/>
            </a:lvl2pPr>
          </a:lstStyle>
          <a:p>
            <a:pPr lvl="0"/>
            <a:r>
              <a:rPr lang="en-US"/>
              <a:t>Recommendation 1</a:t>
            </a:r>
          </a:p>
          <a:p>
            <a:pPr lvl="1"/>
            <a:r>
              <a:rPr lang="en-US"/>
              <a:t>Sub-recommendation 1</a:t>
            </a:r>
          </a:p>
          <a:p>
            <a:pPr lvl="0"/>
            <a:r>
              <a:rPr lang="en-US"/>
              <a:t>Recommendation 2</a:t>
            </a:r>
          </a:p>
        </p:txBody>
      </p:sp>
      <p:sp>
        <p:nvSpPr>
          <p:cNvPr id="19" name="Text Placeholder 14"/>
          <p:cNvSpPr>
            <a:spLocks noGrp="1"/>
          </p:cNvSpPr>
          <p:nvPr>
            <p:ph type="body" sz="quarter" idx="15" hasCustomPrompt="1"/>
          </p:nvPr>
        </p:nvSpPr>
        <p:spPr>
          <a:xfrm>
            <a:off x="609796" y="1646777"/>
            <a:ext cx="5216096" cy="3001437"/>
          </a:xfrm>
          <a:ln>
            <a:noFill/>
          </a:ln>
        </p:spPr>
        <p:txBody>
          <a:bodyPr tIns="91440">
            <a:normAutofit/>
          </a:bodyPr>
          <a:lstStyle>
            <a:lvl1pPr>
              <a:spcBef>
                <a:spcPts val="739"/>
              </a:spcBef>
              <a:defRPr sz="1200" baseline="0"/>
            </a:lvl1pPr>
            <a:lvl2pPr>
              <a:lnSpc>
                <a:spcPct val="100000"/>
              </a:lnSpc>
              <a:spcBef>
                <a:spcPts val="369"/>
              </a:spcBef>
              <a:defRPr sz="1200" baseline="0"/>
            </a:lvl2pPr>
          </a:lstStyle>
          <a:p>
            <a:pPr lvl="0"/>
            <a:r>
              <a:rPr lang="en-US"/>
              <a:t>Finding 1</a:t>
            </a:r>
          </a:p>
          <a:p>
            <a:pPr lvl="1"/>
            <a:r>
              <a:rPr lang="en-US"/>
              <a:t>Sub-finding 1</a:t>
            </a:r>
          </a:p>
          <a:p>
            <a:pPr lvl="1"/>
            <a:r>
              <a:rPr lang="en-US"/>
              <a:t>Sub-finding 2</a:t>
            </a:r>
          </a:p>
          <a:p>
            <a:pPr lvl="0"/>
            <a:r>
              <a:rPr lang="en-US"/>
              <a:t>Finding 2</a:t>
            </a:r>
          </a:p>
          <a:p>
            <a:pPr lvl="1"/>
            <a:r>
              <a:rPr lang="en-US"/>
              <a:t>Sub-finding 1</a:t>
            </a:r>
          </a:p>
          <a:p>
            <a:pPr lvl="1"/>
            <a:r>
              <a:rPr lang="en-US"/>
              <a:t>Sub-finding 2</a:t>
            </a:r>
          </a:p>
          <a:p>
            <a:pPr lvl="0"/>
            <a:r>
              <a:rPr lang="en-US"/>
              <a:t>Finding 3</a:t>
            </a:r>
          </a:p>
          <a:p>
            <a:pPr lvl="0"/>
            <a:r>
              <a:rPr lang="en-US"/>
              <a:t>Finding 4</a:t>
            </a:r>
          </a:p>
        </p:txBody>
      </p:sp>
      <p:sp>
        <p:nvSpPr>
          <p:cNvPr id="20" name="Rounded Rectangle 19"/>
          <p:cNvSpPr/>
          <p:nvPr userDrawn="1"/>
        </p:nvSpPr>
        <p:spPr bwMode="auto">
          <a:xfrm>
            <a:off x="726674"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Findings</a:t>
            </a:r>
            <a:endParaRPr lang="en-US" sz="1970" b="1">
              <a:solidFill>
                <a:schemeClr val="bg1"/>
              </a:solidFill>
              <a:latin typeface="+mj-lt"/>
              <a:ea typeface="+mn-ea"/>
              <a:cs typeface="+mn-cs"/>
            </a:endParaRPr>
          </a:p>
        </p:txBody>
      </p:sp>
      <p:sp>
        <p:nvSpPr>
          <p:cNvPr id="21" name="Rounded Rectangle 20"/>
          <p:cNvSpPr/>
          <p:nvPr userDrawn="1"/>
        </p:nvSpPr>
        <p:spPr bwMode="auto">
          <a:xfrm>
            <a:off x="726674" y="47879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Recommendations</a:t>
            </a:r>
            <a:endParaRPr lang="en-US" sz="1970" b="1">
              <a:solidFill>
                <a:schemeClr val="bg1"/>
              </a:solidFill>
              <a:latin typeface="+mj-lt"/>
              <a:ea typeface="+mn-ea"/>
              <a:cs typeface="+mn-cs"/>
            </a:endParaRPr>
          </a:p>
        </p:txBody>
      </p:sp>
      <p:sp>
        <p:nvSpPr>
          <p:cNvPr id="22" name="TextBox 21"/>
          <p:cNvSpPr txBox="1"/>
          <p:nvPr userDrawn="1"/>
        </p:nvSpPr>
        <p:spPr>
          <a:xfrm>
            <a:off x="6026031"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23" name="Text Placeholder 14"/>
          <p:cNvSpPr>
            <a:spLocks noGrp="1"/>
          </p:cNvSpPr>
          <p:nvPr>
            <p:ph type="body" sz="quarter" idx="18" hasCustomPrompt="1"/>
          </p:nvPr>
        </p:nvSpPr>
        <p:spPr>
          <a:xfrm>
            <a:off x="6026031" y="1646777"/>
            <a:ext cx="5216096" cy="3001437"/>
          </a:xfrm>
          <a:ln>
            <a:noFill/>
          </a:ln>
        </p:spPr>
        <p:txBody>
          <a:bodyPr tIns="91440">
            <a:normAutofit/>
          </a:bodyPr>
          <a:lstStyle>
            <a:lvl1pPr>
              <a:spcBef>
                <a:spcPts val="739"/>
              </a:spcBef>
              <a:defRPr sz="1200" baseline="0"/>
            </a:lvl1pPr>
            <a:lvl2pPr>
              <a:lnSpc>
                <a:spcPct val="100000"/>
              </a:lnSpc>
              <a:spcBef>
                <a:spcPts val="369"/>
              </a:spcBef>
              <a:defRPr sz="1200"/>
            </a:lvl2pPr>
          </a:lstStyle>
          <a:p>
            <a:pPr lvl="0"/>
            <a:r>
              <a:rPr lang="en-US"/>
              <a:t>Insight 1</a:t>
            </a:r>
          </a:p>
          <a:p>
            <a:pPr lvl="1"/>
            <a:r>
              <a:rPr lang="en-US"/>
              <a:t>Sub-insight</a:t>
            </a:r>
          </a:p>
          <a:p>
            <a:pPr lvl="1"/>
            <a:r>
              <a:rPr lang="en-US"/>
              <a:t>Sub-insight</a:t>
            </a:r>
          </a:p>
          <a:p>
            <a:pPr lvl="0"/>
            <a:r>
              <a:rPr lang="en-US"/>
              <a:t>Insight 2</a:t>
            </a:r>
          </a:p>
          <a:p>
            <a:pPr lvl="0"/>
            <a:r>
              <a:rPr lang="en-US"/>
              <a:t>Insight 3</a:t>
            </a:r>
          </a:p>
          <a:p>
            <a:pPr lvl="0"/>
            <a:r>
              <a:rPr lang="en-US"/>
              <a:t>Insight 4</a:t>
            </a:r>
          </a:p>
        </p:txBody>
      </p:sp>
      <p:sp>
        <p:nvSpPr>
          <p:cNvPr id="24" name="Rounded Rectangle 23"/>
          <p:cNvSpPr/>
          <p:nvPr userDrawn="1"/>
        </p:nvSpPr>
        <p:spPr bwMode="auto">
          <a:xfrm>
            <a:off x="6142908"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Insights</a:t>
            </a:r>
          </a:p>
        </p:txBody>
      </p:sp>
    </p:spTree>
    <p:extLst>
      <p:ext uri="{BB962C8B-B14F-4D97-AF65-F5344CB8AC3E}">
        <p14:creationId xmlns:p14="http://schemas.microsoft.com/office/powerpoint/2010/main" val="2919238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vert="horz" lIns="91440" tIns="45720" rIns="91440" bIns="45720" rtlCol="0" anchor="ctr">
            <a:normAutofit/>
          </a:bodyPr>
          <a:lstStyle>
            <a:lvl1pPr>
              <a:defRPr lang="en-US" sz="2800" b="1" dirty="0"/>
            </a:lvl1pPr>
          </a:lstStyle>
          <a:p>
            <a:pPr lvl="0"/>
            <a:r>
              <a:rPr lang="en-US"/>
              <a:t>What is the Key Takeaway from the Slide?</a:t>
            </a:r>
          </a:p>
        </p:txBody>
      </p:sp>
      <p:graphicFrame>
        <p:nvGraphicFramePr>
          <p:cNvPr id="7" name="Table 6"/>
          <p:cNvGraphicFramePr>
            <a:graphicFrameLocks noGrp="1"/>
          </p:cNvGraphicFramePr>
          <p:nvPr userDrawn="1"/>
        </p:nvGraphicFramePr>
        <p:xfrm>
          <a:off x="546597" y="1431572"/>
          <a:ext cx="5291148" cy="29118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Background</a:t>
                      </a:r>
                    </a:p>
                  </a:txBody>
                  <a:tcPr marL="112579" marR="112579"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nvGraphicFramePr>
        <p:xfrm>
          <a:off x="546597" y="4466872"/>
          <a:ext cx="5291148" cy="18577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Objectives</a:t>
                      </a:r>
                    </a:p>
                  </a:txBody>
                  <a:tcPr marL="112579" marR="112579"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2501900"/>
          </a:xfrm>
        </p:spPr>
        <p:txBody>
          <a:bodyPr>
            <a:noAutofit/>
          </a:bodyPr>
          <a:lstStyle>
            <a:lvl1pPr>
              <a:spcBef>
                <a:spcPts val="739"/>
              </a:spcBef>
              <a:defRPr sz="1400" baseline="0"/>
            </a:lvl1pPr>
            <a:lvl2pPr>
              <a:lnSpc>
                <a:spcPct val="100000"/>
              </a:lnSpc>
              <a:spcBef>
                <a:spcPts val="369"/>
              </a:spcBef>
              <a:defRPr sz="1200"/>
            </a:lvl2pPr>
          </a:lstStyle>
          <a:p>
            <a:pPr lvl="0"/>
            <a:r>
              <a:rPr lang="en-US"/>
              <a:t>What are the relevant facts that serve as the background for this project?</a:t>
            </a:r>
          </a:p>
          <a:p>
            <a:pPr lvl="1"/>
            <a:r>
              <a:rPr lang="en-US"/>
              <a:t>Second level</a:t>
            </a:r>
          </a:p>
        </p:txBody>
      </p:sp>
      <p:sp>
        <p:nvSpPr>
          <p:cNvPr id="24" name="Text Placeholder 13"/>
          <p:cNvSpPr>
            <a:spLocks noGrp="1"/>
          </p:cNvSpPr>
          <p:nvPr>
            <p:ph type="body" sz="quarter" idx="13" hasCustomPrompt="1"/>
          </p:nvPr>
        </p:nvSpPr>
        <p:spPr>
          <a:xfrm>
            <a:off x="547252" y="4851400"/>
            <a:ext cx="5291148" cy="1473200"/>
          </a:xfrm>
        </p:spPr>
        <p:txBody>
          <a:bodyPr>
            <a:noAutofit/>
          </a:bodyPr>
          <a:lstStyle>
            <a:lvl1pPr>
              <a:spcBef>
                <a:spcPts val="739"/>
              </a:spcBef>
              <a:defRPr sz="1400"/>
            </a:lvl1pPr>
            <a:lvl2pPr>
              <a:spcBef>
                <a:spcPts val="369"/>
              </a:spcBef>
              <a:defRPr sz="1200"/>
            </a:lvl2pPr>
          </a:lstStyle>
          <a:p>
            <a:pPr lvl="0"/>
            <a:r>
              <a:rPr lang="en-US"/>
              <a:t>Describe the key project objectives</a:t>
            </a:r>
          </a:p>
          <a:p>
            <a:pPr lvl="1"/>
            <a:r>
              <a:rPr lang="en-US"/>
              <a:t>Second level</a:t>
            </a:r>
          </a:p>
        </p:txBody>
      </p:sp>
      <p:graphicFrame>
        <p:nvGraphicFramePr>
          <p:cNvPr id="11" name="Table 10"/>
          <p:cNvGraphicFramePr>
            <a:graphicFrameLocks noGrp="1"/>
          </p:cNvGraphicFramePr>
          <p:nvPr userDrawn="1"/>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Approach</a:t>
                      </a: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400" baseline="0"/>
            </a:lvl1pPr>
            <a:lvl2pPr>
              <a:lnSpc>
                <a:spcPct val="100000"/>
              </a:lnSpc>
              <a:spcBef>
                <a:spcPts val="369"/>
              </a:spcBef>
              <a:defRPr sz="1200"/>
            </a:lvl2pPr>
          </a:lstStyle>
          <a:p>
            <a:pPr lvl="0"/>
            <a:r>
              <a:rPr lang="en-US"/>
              <a:t>Describe the approach used by Mu Sigma in this project.  You can insert text or paste graphics in this box</a:t>
            </a:r>
          </a:p>
          <a:p>
            <a:pPr lvl="1"/>
            <a:r>
              <a:rPr lang="en-US"/>
              <a:t>Second level</a:t>
            </a:r>
          </a:p>
        </p:txBody>
      </p:sp>
      <p:sp>
        <p:nvSpPr>
          <p:cNvPr id="2" name="Right Arrow 1"/>
          <p:cNvSpPr/>
          <p:nvPr userDrawn="1"/>
        </p:nvSpPr>
        <p:spPr bwMode="auto">
          <a:xfrm>
            <a:off x="5945898" y="2895600"/>
            <a:ext cx="337733"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Tree>
    <p:extLst>
      <p:ext uri="{BB962C8B-B14F-4D97-AF65-F5344CB8AC3E}">
        <p14:creationId xmlns:p14="http://schemas.microsoft.com/office/powerpoint/2010/main" val="394109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DE46BE-3A47-4594-BED4-39018E7DEC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647F44-00E0-4A66-A98E-5B2FCD5C7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FD5B3B-0C6F-4952-9163-CFE1875BC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D4B62-73CE-4F5F-9214-FC5F01FC0588}" type="datetime1">
              <a:rPr lang="en-US" smtClean="0"/>
              <a:t>8/19/2025</a:t>
            </a:fld>
            <a:endParaRPr lang="en-IN"/>
          </a:p>
        </p:txBody>
      </p:sp>
      <p:sp>
        <p:nvSpPr>
          <p:cNvPr id="5" name="Footer Placeholder 4">
            <a:extLst>
              <a:ext uri="{FF2B5EF4-FFF2-40B4-BE49-F238E27FC236}">
                <a16:creationId xmlns:a16="http://schemas.microsoft.com/office/drawing/2014/main" id="{A1C29DD6-478E-4288-9D91-EC7816D839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153621-210D-40C2-A335-01FB70595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187C23-8D4C-47E6-80DB-89BF451B8880}" type="slidenum">
              <a:rPr lang="en-IN" smtClean="0"/>
              <a:t>‹#›</a:t>
            </a:fld>
            <a:endParaRPr lang="en-IN"/>
          </a:p>
        </p:txBody>
      </p:sp>
      <p:grpSp>
        <p:nvGrpSpPr>
          <p:cNvPr id="7" name="Group 6">
            <a:extLst>
              <a:ext uri="{FF2B5EF4-FFF2-40B4-BE49-F238E27FC236}">
                <a16:creationId xmlns:a16="http://schemas.microsoft.com/office/drawing/2014/main" id="{C5C47086-32A8-47F9-A677-600FAC3C064B}"/>
              </a:ext>
            </a:extLst>
          </p:cNvPr>
          <p:cNvGrpSpPr/>
          <p:nvPr userDrawn="1"/>
        </p:nvGrpSpPr>
        <p:grpSpPr>
          <a:xfrm>
            <a:off x="266532" y="6529016"/>
            <a:ext cx="2324784" cy="215444"/>
            <a:chOff x="9876632" y="5921190"/>
            <a:chExt cx="2324784" cy="215444"/>
          </a:xfrm>
        </p:grpSpPr>
        <p:pic>
          <p:nvPicPr>
            <p:cNvPr id="8" name="Picture 7">
              <a:extLst>
                <a:ext uri="{FF2B5EF4-FFF2-40B4-BE49-F238E27FC236}">
                  <a16:creationId xmlns:a16="http://schemas.microsoft.com/office/drawing/2014/main" id="{12660F22-6045-492A-931E-F5DE06464C7D}"/>
                </a:ext>
              </a:extLst>
            </p:cNvPr>
            <p:cNvPicPr>
              <a:picLocks noChangeAspect="1"/>
            </p:cNvPicPr>
            <p:nvPr/>
          </p:nvPicPr>
          <p:blipFill rotWithShape="1">
            <a:blip r:embed="rId19" cstate="print">
              <a:extLst>
                <a:ext uri="{28A0092B-C50C-407E-A947-70E740481C1C}">
                  <a14:useLocalDpi xmlns:a14="http://schemas.microsoft.com/office/drawing/2010/main" val="0"/>
                </a:ext>
              </a:extLst>
            </a:blip>
            <a:srcRect b="34966"/>
            <a:stretch/>
          </p:blipFill>
          <p:spPr>
            <a:xfrm>
              <a:off x="9876632" y="5935523"/>
              <a:ext cx="209106" cy="186779"/>
            </a:xfrm>
            <a:prstGeom prst="rect">
              <a:avLst/>
            </a:prstGeom>
          </p:spPr>
        </p:pic>
        <p:sp>
          <p:nvSpPr>
            <p:cNvPr id="9" name="TextBox 8">
              <a:extLst>
                <a:ext uri="{FF2B5EF4-FFF2-40B4-BE49-F238E27FC236}">
                  <a16:creationId xmlns:a16="http://schemas.microsoft.com/office/drawing/2014/main" id="{094009B1-8433-4CAB-8CC3-950A7B6979D4}"/>
                </a:ext>
              </a:extLst>
            </p:cNvPr>
            <p:cNvSpPr txBox="1"/>
            <p:nvPr/>
          </p:nvSpPr>
          <p:spPr>
            <a:xfrm>
              <a:off x="10065895" y="5921190"/>
              <a:ext cx="2135521" cy="215444"/>
            </a:xfrm>
            <a:prstGeom prst="rect">
              <a:avLst/>
            </a:prstGeom>
            <a:noFill/>
          </p:spPr>
          <p:txBody>
            <a:bodyPr wrap="none" rtlCol="0">
              <a:spAutoFit/>
            </a:bodyPr>
            <a:lstStyle/>
            <a:p>
              <a:r>
                <a:rPr lang="en-IN" sz="800" b="0" i="0" kern="1200" dirty="0">
                  <a:solidFill>
                    <a:srgbClr val="800000"/>
                  </a:solidFill>
                  <a:effectLst/>
                  <a:latin typeface="Segoe UI Light" panose="020B0502040204020203" pitchFamily="34" charset="0"/>
                  <a:cs typeface="Segoe UI Light" panose="020B0502040204020203" pitchFamily="34" charset="0"/>
                </a:rPr>
                <a:t>© 2025 Mu Sigma | Reproduction Prohibited </a:t>
              </a:r>
              <a:endParaRPr lang="en-IN" sz="800" i="0" dirty="0">
                <a:solidFill>
                  <a:srgbClr val="800000"/>
                </a:solidFill>
                <a:latin typeface="Segoe UI Light" panose="020B0502040204020203" pitchFamily="34" charset="0"/>
                <a:cs typeface="Segoe UI Light" panose="020B0502040204020203" pitchFamily="34" charset="0"/>
              </a:endParaRPr>
            </a:p>
          </p:txBody>
        </p:sp>
      </p:grpSp>
      <p:sp>
        <p:nvSpPr>
          <p:cNvPr id="10" name="Text Box 5">
            <a:extLst>
              <a:ext uri="{FF2B5EF4-FFF2-40B4-BE49-F238E27FC236}">
                <a16:creationId xmlns:a16="http://schemas.microsoft.com/office/drawing/2014/main" id="{7CA6ACB3-6A97-4753-9948-739DF76486D5}"/>
              </a:ext>
            </a:extLst>
          </p:cNvPr>
          <p:cNvSpPr txBox="1">
            <a:spLocks noChangeArrowheads="1"/>
          </p:cNvSpPr>
          <p:nvPr userDrawn="1"/>
        </p:nvSpPr>
        <p:spPr bwMode="auto">
          <a:xfrm>
            <a:off x="11776389" y="6572252"/>
            <a:ext cx="149079" cy="138499"/>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900" b="1">
                <a:latin typeface="+mj-lt"/>
              </a:rPr>
              <a:pPr algn="r">
                <a:spcBef>
                  <a:spcPct val="0"/>
                </a:spcBef>
                <a:buClrTx/>
                <a:buFontTx/>
                <a:buNone/>
              </a:pPr>
              <a:t>‹#›</a:t>
            </a:fld>
            <a:endParaRPr lang="en-US" sz="900" b="1">
              <a:latin typeface="+mj-lt"/>
            </a:endParaRPr>
          </a:p>
        </p:txBody>
      </p:sp>
    </p:spTree>
    <p:extLst>
      <p:ext uri="{BB962C8B-B14F-4D97-AF65-F5344CB8AC3E}">
        <p14:creationId xmlns:p14="http://schemas.microsoft.com/office/powerpoint/2010/main" val="1166531200"/>
      </p:ext>
    </p:extLst>
  </p:cSld>
  <p:clrMap bg1="lt1" tx1="dk1" bg2="lt2" tx2="dk2" accent1="accent1" accent2="accent2" accent3="accent3" accent4="accent4" accent5="accent5" accent6="accent6" hlink="hlink" folHlink="folHlink"/>
  <p:sldLayoutIdLst>
    <p:sldLayoutId id="2147483649" r:id="rId1"/>
    <p:sldLayoutId id="2147483684" r:id="rId2"/>
    <p:sldLayoutId id="2147483685"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86" r:id="rId16"/>
    <p:sldLayoutId id="2147483687"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5.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6.png"/><Relationship Id="rId3" Type="http://schemas.openxmlformats.org/officeDocument/2006/relationships/image" Target="../media/image14.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6.xml"/><Relationship Id="rId16" Type="http://schemas.openxmlformats.org/officeDocument/2006/relationships/image" Target="../media/image29.svg"/><Relationship Id="rId1" Type="http://schemas.openxmlformats.org/officeDocument/2006/relationships/slideLayout" Target="../slideLayouts/slideLayout16.xml"/><Relationship Id="rId6" Type="http://schemas.openxmlformats.org/officeDocument/2006/relationships/image" Target="../media/image5.png"/><Relationship Id="rId11" Type="http://schemas.openxmlformats.org/officeDocument/2006/relationships/image" Target="../media/image24.png"/><Relationship Id="rId5" Type="http://schemas.openxmlformats.org/officeDocument/2006/relationships/image" Target="../media/image6.png"/><Relationship Id="rId15" Type="http://schemas.openxmlformats.org/officeDocument/2006/relationships/image" Target="../media/image28.png"/><Relationship Id="rId10" Type="http://schemas.openxmlformats.org/officeDocument/2006/relationships/image" Target="../media/image23.svg"/><Relationship Id="rId4" Type="http://schemas.openxmlformats.org/officeDocument/2006/relationships/image" Target="../media/image15.svg"/><Relationship Id="rId9" Type="http://schemas.openxmlformats.org/officeDocument/2006/relationships/image" Target="../media/image22.png"/><Relationship Id="rId14" Type="http://schemas.openxmlformats.org/officeDocument/2006/relationships/image" Target="../media/image27.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svg"/><Relationship Id="rId9" Type="http://schemas.openxmlformats.org/officeDocument/2006/relationships/image" Target="../media/image13.png"/></Relationships>
</file>

<file path=ppt/slides/_rels/slide2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svg"/><Relationship Id="rId9" Type="http://schemas.openxmlformats.org/officeDocument/2006/relationships/image" Target="../media/image13.png"/></Relationships>
</file>

<file path=ppt/slides/_rels/slide26.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svg"/><Relationship Id="rId9" Type="http://schemas.openxmlformats.org/officeDocument/2006/relationships/image" Target="../media/image13.png"/></Relationships>
</file>

<file path=ppt/slides/_rels/slide2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svg"/><Relationship Id="rId9" Type="http://schemas.openxmlformats.org/officeDocument/2006/relationships/image" Target="../media/image13.png"/></Relationships>
</file>

<file path=ppt/slides/_rels/slide2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svg"/><Relationship Id="rId9" Type="http://schemas.openxmlformats.org/officeDocument/2006/relationships/image" Target="../media/image13.png"/></Relationships>
</file>

<file path=ppt/slides/_rels/slide2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sv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slide" Target="slide30.xml"/><Relationship Id="rId3" Type="http://schemas.openxmlformats.org/officeDocument/2006/relationships/slide" Target="slide25.xml"/><Relationship Id="rId7" Type="http://schemas.openxmlformats.org/officeDocument/2006/relationships/slide" Target="slide23.xml"/><Relationship Id="rId2" Type="http://schemas.openxmlformats.org/officeDocument/2006/relationships/slide" Target="slide24.xml"/><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7.xml"/><Relationship Id="rId10" Type="http://schemas.openxmlformats.org/officeDocument/2006/relationships/slide" Target="slide32.xml"/><Relationship Id="rId4" Type="http://schemas.openxmlformats.org/officeDocument/2006/relationships/slide" Target="slide29.xml"/><Relationship Id="rId9" Type="http://schemas.openxmlformats.org/officeDocument/2006/relationships/slide" Target="slide31.xml"/></Relationships>
</file>

<file path=ppt/slides/_rels/slide3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svg"/><Relationship Id="rId9" Type="http://schemas.openxmlformats.org/officeDocument/2006/relationships/image" Target="../media/image13.png"/></Relationships>
</file>

<file path=ppt/slides/_rels/slide3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svg"/><Relationship Id="rId9"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svg"/><Relationship Id="rId9" Type="http://schemas.openxmlformats.org/officeDocument/2006/relationships/image" Target="../media/image13.png"/></Relationships>
</file>

<file path=ppt/slides/_rels/slide3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svg"/><Relationship Id="rId9"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10" Type="http://schemas.microsoft.com/office/2007/relationships/hdphoto" Target="../media/hdphoto1.wdp"/><Relationship Id="rId4" Type="http://schemas.openxmlformats.org/officeDocument/2006/relationships/image" Target="../media/image8.sv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vivek172003.github.io/THD_ORG_Consumers/" TargetMode="Externa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5.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13">
            <a:extLst>
              <a:ext uri="{FF2B5EF4-FFF2-40B4-BE49-F238E27FC236}">
                <a16:creationId xmlns:a16="http://schemas.microsoft.com/office/drawing/2014/main" id="{D45D43BE-BBBC-4ADD-BEDB-928EC66DD977}"/>
              </a:ext>
            </a:extLst>
          </p:cNvPr>
          <p:cNvSpPr>
            <a:spLocks noGrp="1"/>
          </p:cNvSpPr>
          <p:nvPr>
            <p:ph type="title" hasCustomPrompt="1"/>
          </p:nvPr>
        </p:nvSpPr>
        <p:spPr>
          <a:xfrm>
            <a:off x="2224677" y="2467429"/>
            <a:ext cx="8443323" cy="457200"/>
          </a:xfrm>
          <a:prstGeom prst="rect">
            <a:avLst/>
          </a:prstGeom>
        </p:spPr>
        <p:txBody>
          <a:bodyPr vert="horz" lIns="91440" tIns="45720" rIns="91440" bIns="45720" rtlCol="0" anchor="ctr">
            <a:noAutofit/>
          </a:bodyPr>
          <a:lstStyle>
            <a:lvl1pPr>
              <a:defRPr sz="3200" b="1">
                <a:solidFill>
                  <a:schemeClr val="bg2">
                    <a:lumMod val="25000"/>
                  </a:schemeClr>
                </a:solidFill>
              </a:defRPr>
            </a:lvl1pPr>
          </a:lstStyle>
          <a:p>
            <a:r>
              <a:rPr lang="en-US" dirty="0">
                <a:latin typeface="Book Antiqua" panose="02040602050305030304" pitchFamily="18" charset="0"/>
                <a:cs typeface="Calibri" panose="020F0502020204030204" pitchFamily="34" charset="0"/>
              </a:rPr>
              <a:t>The Home Depot</a:t>
            </a:r>
          </a:p>
        </p:txBody>
      </p:sp>
      <p:sp>
        <p:nvSpPr>
          <p:cNvPr id="5" name="Text Placeholder 14">
            <a:extLst>
              <a:ext uri="{FF2B5EF4-FFF2-40B4-BE49-F238E27FC236}">
                <a16:creationId xmlns:a16="http://schemas.microsoft.com/office/drawing/2014/main" id="{C7D351A1-1CCA-4347-AE4B-70A3B025C52E}"/>
              </a:ext>
            </a:extLst>
          </p:cNvPr>
          <p:cNvSpPr txBox="1">
            <a:spLocks/>
          </p:cNvSpPr>
          <p:nvPr/>
        </p:nvSpPr>
        <p:spPr>
          <a:xfrm>
            <a:off x="2110385" y="2966798"/>
            <a:ext cx="8443323" cy="457200"/>
          </a:xfrm>
          <a:prstGeom prst="rect">
            <a:avLst/>
          </a:prstGeom>
        </p:spPr>
        <p:txBody>
          <a:bodyPr vert="horz" lIns="91440" tIns="45720" rIns="91440" bIns="45720" rtlCol="0" anchor="ctr">
            <a:normAutofit/>
          </a:bodyPr>
          <a:lstStyle>
            <a:lvl1pPr marL="289264" indent="-148542" algn="l" defTabSz="914400" rtl="0" eaLnBrk="1" fontAlgn="base" latinLnBrk="0" hangingPunct="1">
              <a:lnSpc>
                <a:spcPct val="90000"/>
              </a:lnSpc>
              <a:spcBef>
                <a:spcPct val="0"/>
              </a:spcBef>
              <a:spcAft>
                <a:spcPct val="0"/>
              </a:spcAft>
              <a:buFont typeface="Arial" panose="020B0604020202020204" pitchFamily="34" charset="0"/>
              <a:buNone/>
              <a:defRPr lang="en-US" sz="2000" b="1" i="1" kern="1200" dirty="0" smtClean="0">
                <a:solidFill>
                  <a:schemeClr val="bg2">
                    <a:lumMod val="25000"/>
                  </a:schemeClr>
                </a:solidFill>
                <a:latin typeface="+mj-lt"/>
                <a:ea typeface="+mj-ea"/>
                <a:cs typeface="+mj-cs"/>
              </a:defRPr>
            </a:lvl1pPr>
            <a:lvl2pPr marL="685800" indent="-228600" algn="l" defTabSz="914400" rtl="0" eaLnBrk="1" fontAlgn="base" latinLnBrk="0" hangingPunct="1">
              <a:lnSpc>
                <a:spcPct val="90000"/>
              </a:lnSpc>
              <a:spcBef>
                <a:spcPct val="0"/>
              </a:spcBef>
              <a:spcAft>
                <a:spcPct val="0"/>
              </a:spcAft>
              <a:buFont typeface="Arial" panose="020B0604020202020204" pitchFamily="34" charset="0"/>
              <a:buNone/>
              <a:defRPr lang="en-US" sz="2462" b="1" kern="1200" dirty="0" smtClean="0">
                <a:solidFill>
                  <a:schemeClr val="tx1"/>
                </a:solidFill>
                <a:latin typeface="+mj-lt"/>
                <a:ea typeface="+mj-ea"/>
                <a:cs typeface="+mj-cs"/>
              </a:defRPr>
            </a:lvl2pPr>
            <a:lvl3pPr marL="1143000" indent="-228600" algn="l" defTabSz="914400" rtl="0" eaLnBrk="1" fontAlgn="base" latinLnBrk="0" hangingPunct="1">
              <a:lnSpc>
                <a:spcPct val="90000"/>
              </a:lnSpc>
              <a:spcBef>
                <a:spcPct val="0"/>
              </a:spcBef>
              <a:spcAft>
                <a:spcPct val="0"/>
              </a:spcAft>
              <a:buFont typeface="Arial" panose="020B0604020202020204" pitchFamily="34" charset="0"/>
              <a:buChar char="•"/>
              <a:defRPr lang="en-US" sz="2462" b="1" kern="1200" dirty="0" smtClean="0">
                <a:solidFill>
                  <a:schemeClr val="tx1"/>
                </a:solidFill>
                <a:latin typeface="+mj-lt"/>
                <a:ea typeface="+mj-ea"/>
                <a:cs typeface="+mj-cs"/>
              </a:defRPr>
            </a:lvl3pPr>
            <a:lvl4pPr marL="1600200" indent="-228600" algn="l" defTabSz="914400" rtl="0" eaLnBrk="1" fontAlgn="base" latinLnBrk="0" hangingPunct="1">
              <a:lnSpc>
                <a:spcPct val="90000"/>
              </a:lnSpc>
              <a:spcBef>
                <a:spcPct val="0"/>
              </a:spcBef>
              <a:spcAft>
                <a:spcPct val="0"/>
              </a:spcAft>
              <a:buFont typeface="Arial" panose="020B0604020202020204" pitchFamily="34" charset="0"/>
              <a:buChar char="•"/>
              <a:defRPr lang="en-US" sz="2462" b="1" kern="1200" dirty="0" smtClean="0">
                <a:solidFill>
                  <a:schemeClr val="tx1"/>
                </a:solidFill>
                <a:latin typeface="+mj-lt"/>
                <a:ea typeface="+mj-ea"/>
                <a:cs typeface="+mj-cs"/>
              </a:defRPr>
            </a:lvl4pPr>
            <a:lvl5pPr marL="2057400" indent="-228600" algn="l" defTabSz="914400" rtl="0" eaLnBrk="1" fontAlgn="base" latinLnBrk="0" hangingPunct="1">
              <a:lnSpc>
                <a:spcPct val="90000"/>
              </a:lnSpc>
              <a:spcBef>
                <a:spcPct val="0"/>
              </a:spcBef>
              <a:spcAft>
                <a:spcPct val="0"/>
              </a:spcAft>
              <a:buFont typeface="Arial" panose="020B0604020202020204" pitchFamily="34" charset="0"/>
              <a:buChar char="•"/>
              <a:defRPr lang="en-US" sz="2462" b="1" kern="1200" dirty="0" smtClean="0">
                <a:solidFill>
                  <a:schemeClr val="tx1"/>
                </a:solidFill>
                <a:latin typeface="+mj-lt"/>
                <a:ea typeface="+mj-ea"/>
                <a:cs typeface="+mj-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8925" indent="-147955">
              <a:defRPr/>
            </a:pPr>
            <a:r>
              <a:rPr lang="en-IN">
                <a:latin typeface="Calibri"/>
                <a:ea typeface="Calibri"/>
                <a:cs typeface="Calibri"/>
              </a:rPr>
              <a:t>Mu Sigma + THD Engagement - </a:t>
            </a:r>
            <a:r>
              <a:rPr lang="en-IN" err="1">
                <a:latin typeface="Calibri"/>
                <a:ea typeface="Calibri"/>
                <a:cs typeface="Calibri"/>
              </a:rPr>
              <a:t>Floorwalk</a:t>
            </a:r>
            <a:endParaRPr lang="en-US" dirty="0" err="1"/>
          </a:p>
        </p:txBody>
      </p:sp>
      <p:sp>
        <p:nvSpPr>
          <p:cNvPr id="6" name="Text Placeholder 2">
            <a:extLst>
              <a:ext uri="{FF2B5EF4-FFF2-40B4-BE49-F238E27FC236}">
                <a16:creationId xmlns:a16="http://schemas.microsoft.com/office/drawing/2014/main" id="{7145089F-758A-4898-823E-2C7FD3B941A6}"/>
              </a:ext>
            </a:extLst>
          </p:cNvPr>
          <p:cNvSpPr>
            <a:spLocks noGrp="1"/>
          </p:cNvSpPr>
          <p:nvPr/>
        </p:nvSpPr>
        <p:spPr bwMode="auto">
          <a:xfrm>
            <a:off x="4760119" y="5200843"/>
            <a:ext cx="2671762" cy="522288"/>
          </a:xfrm>
          <a:prstGeom prst="rect">
            <a:avLst/>
          </a:prstGeom>
          <a:noFill/>
          <a:ln w="9525">
            <a:noFill/>
            <a:miter lim="800000"/>
            <a:headEnd/>
            <a:tailEnd/>
          </a:ln>
          <a:effectLst/>
        </p:spPr>
        <p:txBody>
          <a:bodyPr vert="horz" wrap="square" lIns="0" tIns="0" rIns="0" bIns="0" numCol="1" anchor="ctr" anchorCtr="0" compatLnSpc="1">
            <a:prstTxWarp prst="textNoShape">
              <a:avLst/>
            </a:prstTxWarp>
            <a:normAutofit/>
          </a:bodyPr>
          <a:lstStyle>
            <a:lvl1pPr marL="234950" indent="-234950" algn="ctr" rtl="0" eaLnBrk="1" fontAlgn="base" hangingPunct="1">
              <a:spcBef>
                <a:spcPct val="100000"/>
              </a:spcBef>
              <a:spcAft>
                <a:spcPct val="0"/>
              </a:spcAft>
              <a:buClr>
                <a:srgbClr val="003399"/>
              </a:buClr>
              <a:buFont typeface="Webdings" pitchFamily="18" charset="2"/>
              <a:buNone/>
              <a:defRPr sz="1800" b="0" i="0">
                <a:solidFill>
                  <a:schemeClr val="bg1"/>
                </a:solidFill>
                <a:latin typeface="+mn-lt"/>
                <a:ea typeface="+mn-ea"/>
                <a:cs typeface="+mn-cs"/>
              </a:defRPr>
            </a:lvl1pPr>
            <a:lvl2pPr marL="457200" indent="-220663" algn="l" rtl="0" eaLnBrk="1" fontAlgn="base" hangingPunct="1">
              <a:lnSpc>
                <a:spcPct val="90000"/>
              </a:lnSpc>
              <a:spcBef>
                <a:spcPct val="40000"/>
              </a:spcBef>
              <a:spcAft>
                <a:spcPct val="0"/>
              </a:spcAft>
              <a:buClr>
                <a:srgbClr val="003399"/>
              </a:buClr>
              <a:buFont typeface="Arial" pitchFamily="34" charset="0"/>
              <a:buChar char="–"/>
              <a:defRPr sz="1400">
                <a:solidFill>
                  <a:schemeClr val="tx1"/>
                </a:solidFill>
                <a:latin typeface="+mn-lt"/>
              </a:defRPr>
            </a:lvl2pPr>
            <a:lvl3pPr marL="623888" indent="-160338" algn="l" rtl="0" eaLnBrk="1" fontAlgn="base" hangingPunct="1">
              <a:lnSpc>
                <a:spcPct val="90000"/>
              </a:lnSpc>
              <a:spcBef>
                <a:spcPct val="40000"/>
              </a:spcBef>
              <a:spcAft>
                <a:spcPct val="0"/>
              </a:spcAft>
              <a:buClr>
                <a:srgbClr val="003399"/>
              </a:buClr>
              <a:buFont typeface="Arial" pitchFamily="34" charset="0"/>
              <a:buChar char="»"/>
              <a:defRPr sz="1300" baseline="0">
                <a:solidFill>
                  <a:schemeClr val="tx1"/>
                </a:solidFill>
                <a:latin typeface="+mn-lt"/>
              </a:defRPr>
            </a:lvl3pPr>
            <a:lvl4pPr marL="855663" indent="-173038" algn="l" rtl="0" eaLnBrk="1" fontAlgn="base" hangingPunct="1">
              <a:lnSpc>
                <a:spcPct val="90000"/>
              </a:lnSpc>
              <a:spcBef>
                <a:spcPct val="40000"/>
              </a:spcBef>
              <a:spcAft>
                <a:spcPct val="0"/>
              </a:spcAft>
              <a:buClr>
                <a:srgbClr val="003399"/>
              </a:buClr>
              <a:buFont typeface="Arial" pitchFamily="34" charset="0"/>
              <a:buChar char="•"/>
              <a:defRPr sz="1200">
                <a:solidFill>
                  <a:schemeClr val="tx1"/>
                </a:solidFill>
                <a:latin typeface="+mn-lt"/>
              </a:defRPr>
            </a:lvl4pPr>
            <a:lvl5pPr marL="1030288" indent="-115888" algn="l" rtl="0" eaLnBrk="1" fontAlgn="base" hangingPunct="1">
              <a:lnSpc>
                <a:spcPct val="90000"/>
              </a:lnSpc>
              <a:spcBef>
                <a:spcPct val="0"/>
              </a:spcBef>
              <a:spcAft>
                <a:spcPct val="40000"/>
              </a:spcAft>
              <a:buClr>
                <a:schemeClr val="tx1"/>
              </a:buClr>
              <a:buSzPct val="40000"/>
              <a:buFont typeface="Arial" pitchFamily="34" charset="0"/>
              <a:buChar char="»"/>
              <a:defRPr sz="1200" baseline="0">
                <a:solidFill>
                  <a:schemeClr val="tx1"/>
                </a:solidFill>
                <a:latin typeface="+mn-lt"/>
              </a:defRPr>
            </a:lvl5pPr>
            <a:lvl6pPr marL="29749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6pPr>
            <a:lvl7pPr marL="34321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7pPr>
            <a:lvl8pPr marL="38893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8pPr>
            <a:lvl9pPr marL="4346575" algn="l" rtl="0" eaLnBrk="1" fontAlgn="base" hangingPunct="1">
              <a:lnSpc>
                <a:spcPct val="90000"/>
              </a:lnSpc>
              <a:spcBef>
                <a:spcPct val="0"/>
              </a:spcBef>
              <a:spcAft>
                <a:spcPct val="40000"/>
              </a:spcAft>
              <a:buClr>
                <a:schemeClr val="tx1"/>
              </a:buClr>
              <a:buSzPct val="40000"/>
              <a:buFont typeface="Arial" charset="0"/>
              <a:defRPr sz="1600">
                <a:solidFill>
                  <a:schemeClr val="tx1"/>
                </a:solidFill>
                <a:latin typeface="+mn-lt"/>
              </a:defRPr>
            </a:lvl9pPr>
          </a:lstStyle>
          <a:p>
            <a:pPr marL="234950" marR="0" lvl="0" indent="-234950" algn="ctr" defTabSz="914400" rtl="0" eaLnBrk="1" fontAlgn="base" latinLnBrk="0" hangingPunct="1">
              <a:lnSpc>
                <a:spcPct val="100000"/>
              </a:lnSpc>
              <a:spcBef>
                <a:spcPct val="100000"/>
              </a:spcBef>
              <a:spcAft>
                <a:spcPct val="0"/>
              </a:spcAft>
              <a:buClr>
                <a:srgbClr val="003399"/>
              </a:buClr>
              <a:buSzTx/>
              <a:buFont typeface="Webdings" pitchFamily="18" charset="2"/>
              <a:buNone/>
              <a:tabLst/>
              <a:defRPr/>
            </a:pP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29</a:t>
            </a:r>
            <a:r>
              <a:rPr kumimoji="0" lang="en-US" sz="2000" b="0" i="0" u="none" strike="noStrike" kern="1200" cap="none" spc="0" normalizeH="0" baseline="30000" noProof="0" dirty="0">
                <a:ln>
                  <a:noFill/>
                </a:ln>
                <a:solidFill>
                  <a:srgbClr val="FFFFFF"/>
                </a:solidFill>
                <a:effectLst/>
                <a:uLnTx/>
                <a:uFillTx/>
                <a:latin typeface="Segoe UI Semilight"/>
                <a:ea typeface="+mn-ea"/>
                <a:cs typeface="+mn-cs"/>
              </a:rPr>
              <a:t>th</a:t>
            </a:r>
            <a:r>
              <a:rPr kumimoji="0" lang="en-US" sz="2000" b="0" i="0" u="none" strike="noStrike" kern="1200" cap="none" spc="0" normalizeH="0" baseline="0" noProof="0" dirty="0">
                <a:ln>
                  <a:noFill/>
                </a:ln>
                <a:solidFill>
                  <a:srgbClr val="FFFFFF"/>
                </a:solidFill>
                <a:effectLst/>
                <a:uLnTx/>
                <a:uFillTx/>
                <a:latin typeface="Segoe UI Semilight"/>
                <a:ea typeface="+mn-ea"/>
                <a:cs typeface="+mn-cs"/>
              </a:rPr>
              <a:t> January 2021</a:t>
            </a:r>
          </a:p>
        </p:txBody>
      </p:sp>
    </p:spTree>
    <p:extLst>
      <p:ext uri="{BB962C8B-B14F-4D97-AF65-F5344CB8AC3E}">
        <p14:creationId xmlns:p14="http://schemas.microsoft.com/office/powerpoint/2010/main" val="184567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D8CFD7-CC32-FA02-1D80-878D628A7719}"/>
              </a:ext>
            </a:extLst>
          </p:cNvPr>
          <p:cNvSpPr txBox="1"/>
          <p:nvPr/>
        </p:nvSpPr>
        <p:spPr>
          <a:xfrm>
            <a:off x="82377" y="62676"/>
            <a:ext cx="12027244" cy="369332"/>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chemeClr val="bg1"/>
                </a:solidFill>
              </a:rPr>
              <a:t>Future, Existing and New Pod</a:t>
            </a:r>
          </a:p>
        </p:txBody>
      </p:sp>
      <p:sp>
        <p:nvSpPr>
          <p:cNvPr id="3" name="Rectangle: Rounded Corners 2">
            <a:extLst>
              <a:ext uri="{FF2B5EF4-FFF2-40B4-BE49-F238E27FC236}">
                <a16:creationId xmlns:a16="http://schemas.microsoft.com/office/drawing/2014/main" id="{D47C4BA0-02F8-93AE-2A61-77091C8C6EC1}"/>
              </a:ext>
            </a:extLst>
          </p:cNvPr>
          <p:cNvSpPr/>
          <p:nvPr/>
        </p:nvSpPr>
        <p:spPr>
          <a:xfrm>
            <a:off x="82378" y="654363"/>
            <a:ext cx="12027244" cy="1525296"/>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r>
              <a:rPr lang="en-US" b="1" dirty="0"/>
              <a:t>Movers </a:t>
            </a:r>
            <a:r>
              <a:rPr lang="en-US" dirty="0"/>
              <a:t>are the customers who are trying to move from one household to another household. The phases of Pre-Move community is split into three types:</a:t>
            </a:r>
          </a:p>
          <a:p>
            <a:pPr marL="285750" indent="-285750">
              <a:buFont typeface="Arial" panose="020B0604020202020204" pitchFamily="34" charset="0"/>
              <a:buChar char="•"/>
            </a:pPr>
            <a:r>
              <a:rPr lang="en-US" b="1" dirty="0"/>
              <a:t>Pre-Move: </a:t>
            </a:r>
            <a:r>
              <a:rPr lang="en-US" dirty="0"/>
              <a:t>The mover time frame from inspection date to next 180 days</a:t>
            </a:r>
          </a:p>
          <a:p>
            <a:pPr marL="285750" indent="-285750">
              <a:buFont typeface="Arial" panose="020B0604020202020204" pitchFamily="34" charset="0"/>
              <a:buChar char="•"/>
            </a:pPr>
            <a:r>
              <a:rPr lang="en-US" b="1" dirty="0"/>
              <a:t>At Move: </a:t>
            </a:r>
            <a:r>
              <a:rPr lang="en-US" dirty="0"/>
              <a:t>From the move date to next 180 days</a:t>
            </a:r>
          </a:p>
        </p:txBody>
      </p:sp>
      <p:sp>
        <p:nvSpPr>
          <p:cNvPr id="4" name="TextBox 3">
            <a:extLst>
              <a:ext uri="{FF2B5EF4-FFF2-40B4-BE49-F238E27FC236}">
                <a16:creationId xmlns:a16="http://schemas.microsoft.com/office/drawing/2014/main" id="{F24BA387-40CB-FF7D-7E8C-87AE4E9CC15A}"/>
              </a:ext>
            </a:extLst>
          </p:cNvPr>
          <p:cNvSpPr txBox="1"/>
          <p:nvPr/>
        </p:nvSpPr>
        <p:spPr>
          <a:xfrm>
            <a:off x="82375" y="2368780"/>
            <a:ext cx="5935651" cy="376038"/>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solidFill>
                  <a:schemeClr val="bg1"/>
                </a:solidFill>
              </a:rPr>
              <a:t>Data Sources</a:t>
            </a:r>
          </a:p>
        </p:txBody>
      </p:sp>
      <p:sp>
        <p:nvSpPr>
          <p:cNvPr id="6" name="Rectangle: Rounded Corners 5">
            <a:extLst>
              <a:ext uri="{FF2B5EF4-FFF2-40B4-BE49-F238E27FC236}">
                <a16:creationId xmlns:a16="http://schemas.microsoft.com/office/drawing/2014/main" id="{E6816A4C-9DD2-B7CB-14AE-DCBFE5FDF8E1}"/>
              </a:ext>
            </a:extLst>
          </p:cNvPr>
          <p:cNvSpPr/>
          <p:nvPr/>
        </p:nvSpPr>
        <p:spPr>
          <a:xfrm>
            <a:off x="111516" y="2967173"/>
            <a:ext cx="5935651" cy="1309153"/>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en-US" b="1" dirty="0"/>
              <a:t>IDM</a:t>
            </a:r>
          </a:p>
          <a:p>
            <a:pPr marL="285750" indent="-285750">
              <a:buFont typeface="Arial" panose="020B0604020202020204" pitchFamily="34" charset="0"/>
              <a:buChar char="•"/>
            </a:pPr>
            <a:r>
              <a:rPr lang="en-US" b="1" dirty="0"/>
              <a:t>Porch</a:t>
            </a:r>
          </a:p>
          <a:p>
            <a:pPr marL="285750" indent="-285750">
              <a:buFont typeface="Arial" panose="020B0604020202020204" pitchFamily="34" charset="0"/>
              <a:buChar char="•"/>
            </a:pPr>
            <a:r>
              <a:rPr lang="en-US" b="1" dirty="0"/>
              <a:t>Core Logic</a:t>
            </a:r>
            <a:endParaRPr lang="en-US" dirty="0"/>
          </a:p>
          <a:p>
            <a:pPr marL="285750" indent="-285750">
              <a:buFont typeface="Arial" panose="020B0604020202020204" pitchFamily="34" charset="0"/>
              <a:buChar char="•"/>
            </a:pPr>
            <a:r>
              <a:rPr lang="en-US" b="1" dirty="0"/>
              <a:t>NCOA</a:t>
            </a:r>
          </a:p>
          <a:p>
            <a:endParaRPr lang="en-US" b="1" dirty="0"/>
          </a:p>
        </p:txBody>
      </p:sp>
      <p:sp>
        <p:nvSpPr>
          <p:cNvPr id="7" name="TextBox 6">
            <a:extLst>
              <a:ext uri="{FF2B5EF4-FFF2-40B4-BE49-F238E27FC236}">
                <a16:creationId xmlns:a16="http://schemas.microsoft.com/office/drawing/2014/main" id="{3F9C59C6-FB6A-05F0-545F-3E746B11E4E8}"/>
              </a:ext>
            </a:extLst>
          </p:cNvPr>
          <p:cNvSpPr txBox="1"/>
          <p:nvPr/>
        </p:nvSpPr>
        <p:spPr>
          <a:xfrm>
            <a:off x="6173969" y="2329694"/>
            <a:ext cx="5935651" cy="376038"/>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solidFill>
                  <a:schemeClr val="bg1"/>
                </a:solidFill>
              </a:rPr>
              <a:t>Team Structure</a:t>
            </a:r>
          </a:p>
        </p:txBody>
      </p:sp>
      <p:sp>
        <p:nvSpPr>
          <p:cNvPr id="8" name="Rectangle: Rounded Corners 7">
            <a:extLst>
              <a:ext uri="{FF2B5EF4-FFF2-40B4-BE49-F238E27FC236}">
                <a16:creationId xmlns:a16="http://schemas.microsoft.com/office/drawing/2014/main" id="{9192F488-916E-239B-D05F-50CB4BA622D4}"/>
              </a:ext>
            </a:extLst>
          </p:cNvPr>
          <p:cNvSpPr/>
          <p:nvPr/>
        </p:nvSpPr>
        <p:spPr>
          <a:xfrm>
            <a:off x="6227131" y="2841364"/>
            <a:ext cx="5935647" cy="1484094"/>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B044967-ADE0-EEA5-C961-18B646538002}"/>
              </a:ext>
            </a:extLst>
          </p:cNvPr>
          <p:cNvSpPr/>
          <p:nvPr/>
        </p:nvSpPr>
        <p:spPr>
          <a:xfrm>
            <a:off x="135534" y="4575824"/>
            <a:ext cx="12027244" cy="1580787"/>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r>
              <a:rPr lang="en-US" b="1" dirty="0"/>
              <a:t>Audience Selection and Projects:</a:t>
            </a:r>
          </a:p>
          <a:p>
            <a:pPr marL="285750" indent="-285750">
              <a:buFont typeface="Arial" panose="020B0604020202020204" pitchFamily="34" charset="0"/>
              <a:buChar char="•"/>
            </a:pPr>
            <a:r>
              <a:rPr lang="en-US" dirty="0"/>
              <a:t>A deterministic model is used to get the best audiences.</a:t>
            </a:r>
          </a:p>
          <a:p>
            <a:pPr marL="285750" indent="-285750">
              <a:buFont typeface="Arial" panose="020B0604020202020204" pitchFamily="34" charset="0"/>
              <a:buChar char="•"/>
            </a:pPr>
            <a:r>
              <a:rPr lang="en-US" b="1" dirty="0">
                <a:solidFill>
                  <a:schemeClr val="tx1"/>
                </a:solidFill>
              </a:rPr>
              <a:t>Refresh Cadence: </a:t>
            </a:r>
            <a:r>
              <a:rPr lang="en-US" dirty="0">
                <a:solidFill>
                  <a:schemeClr val="tx1"/>
                </a:solidFill>
              </a:rPr>
              <a:t>Weekly </a:t>
            </a:r>
          </a:p>
          <a:p>
            <a:pPr marL="285750" indent="-285750">
              <a:buFont typeface="Arial" panose="020B0604020202020204" pitchFamily="34" charset="0"/>
              <a:buChar char="•"/>
            </a:pPr>
            <a:r>
              <a:rPr lang="en-US" dirty="0"/>
              <a:t>Only the existing audiences are considered</a:t>
            </a:r>
          </a:p>
          <a:p>
            <a:endParaRPr lang="en-US" dirty="0"/>
          </a:p>
          <a:p>
            <a:endParaRPr lang="en-US" b="1" dirty="0"/>
          </a:p>
        </p:txBody>
      </p:sp>
      <p:sp>
        <p:nvSpPr>
          <p:cNvPr id="11" name="TextBox 10">
            <a:extLst>
              <a:ext uri="{FF2B5EF4-FFF2-40B4-BE49-F238E27FC236}">
                <a16:creationId xmlns:a16="http://schemas.microsoft.com/office/drawing/2014/main" id="{4B9B1018-E11C-D97C-51BF-2CAA15C99A2D}"/>
              </a:ext>
            </a:extLst>
          </p:cNvPr>
          <p:cNvSpPr txBox="1"/>
          <p:nvPr/>
        </p:nvSpPr>
        <p:spPr>
          <a:xfrm>
            <a:off x="7239506" y="3414556"/>
            <a:ext cx="630672" cy="21449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Akshay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(DSM)</a:t>
            </a:r>
          </a:p>
        </p:txBody>
      </p:sp>
      <p:sp>
        <p:nvSpPr>
          <p:cNvPr id="14" name="TextBox 13">
            <a:extLst>
              <a:ext uri="{FF2B5EF4-FFF2-40B4-BE49-F238E27FC236}">
                <a16:creationId xmlns:a16="http://schemas.microsoft.com/office/drawing/2014/main" id="{74516BCF-0F77-CF2E-D40C-055A85AA3E9B}"/>
              </a:ext>
            </a:extLst>
          </p:cNvPr>
          <p:cNvSpPr txBox="1"/>
          <p:nvPr/>
        </p:nvSpPr>
        <p:spPr>
          <a:xfrm>
            <a:off x="7993600" y="3414559"/>
            <a:ext cx="630673"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Gaurav Sanjay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a:t>
            </a:r>
            <a:r>
              <a:rPr lang="en-US" sz="1000" b="1" dirty="0">
                <a:solidFill>
                  <a:prstClr val="black"/>
                </a:solidFill>
                <a:latin typeface="Selawik" panose="020B0502040204020203" pitchFamily="34" charset="0"/>
              </a:rPr>
              <a:t>DS</a:t>
            </a: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a:t>
            </a:r>
          </a:p>
        </p:txBody>
      </p:sp>
      <p:pic>
        <p:nvPicPr>
          <p:cNvPr id="20" name="Graphic 19" descr="School boy with solid fill">
            <a:extLst>
              <a:ext uri="{FF2B5EF4-FFF2-40B4-BE49-F238E27FC236}">
                <a16:creationId xmlns:a16="http://schemas.microsoft.com/office/drawing/2014/main" id="{096298E8-841C-042B-5D76-9D0676F27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1601" y="3075838"/>
            <a:ext cx="410814" cy="410814"/>
          </a:xfrm>
          <a:prstGeom prst="rect">
            <a:avLst/>
          </a:prstGeom>
        </p:spPr>
      </p:pic>
      <p:pic>
        <p:nvPicPr>
          <p:cNvPr id="21" name="Graphic 20" descr="School boy with solid fill">
            <a:extLst>
              <a:ext uri="{FF2B5EF4-FFF2-40B4-BE49-F238E27FC236}">
                <a16:creationId xmlns:a16="http://schemas.microsoft.com/office/drawing/2014/main" id="{A55DC371-6642-5036-105C-C65924951A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2709" y="3086002"/>
            <a:ext cx="410814" cy="410814"/>
          </a:xfrm>
          <a:prstGeom prst="rect">
            <a:avLst/>
          </a:prstGeom>
        </p:spPr>
      </p:pic>
      <p:pic>
        <p:nvPicPr>
          <p:cNvPr id="22" name="Picture 4" descr="Home Depot logo and symbol, meaning, history, PNG">
            <a:extLst>
              <a:ext uri="{FF2B5EF4-FFF2-40B4-BE49-F238E27FC236}">
                <a16:creationId xmlns:a16="http://schemas.microsoft.com/office/drawing/2014/main" id="{F61EBE43-8175-B352-031E-9C67FD2CAE8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539" r="21468"/>
          <a:stretch>
            <a:fillRect/>
          </a:stretch>
        </p:blipFill>
        <p:spPr bwMode="auto">
          <a:xfrm>
            <a:off x="6434826" y="3304611"/>
            <a:ext cx="575922" cy="48343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Mu Sigma – General Atlantic">
            <a:extLst>
              <a:ext uri="{FF2B5EF4-FFF2-40B4-BE49-F238E27FC236}">
                <a16:creationId xmlns:a16="http://schemas.microsoft.com/office/drawing/2014/main" id="{9674ACDB-9494-F3B6-B9D8-97C5ED49F9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2351" y="3266069"/>
            <a:ext cx="668777" cy="55399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5A8FC68E-4782-6B14-BE07-573250D0CE55}"/>
              </a:ext>
            </a:extLst>
          </p:cNvPr>
          <p:cNvGrpSpPr/>
          <p:nvPr/>
        </p:nvGrpSpPr>
        <p:grpSpPr>
          <a:xfrm>
            <a:off x="9636647" y="3180244"/>
            <a:ext cx="822399" cy="633144"/>
            <a:chOff x="12270385" y="719200"/>
            <a:chExt cx="822399" cy="633144"/>
          </a:xfrm>
        </p:grpSpPr>
        <p:sp>
          <p:nvSpPr>
            <p:cNvPr id="10" name="TextBox 9">
              <a:extLst>
                <a:ext uri="{FF2B5EF4-FFF2-40B4-BE49-F238E27FC236}">
                  <a16:creationId xmlns:a16="http://schemas.microsoft.com/office/drawing/2014/main" id="{0CE668B6-5360-7ABD-FC70-CA4D8F416CDE}"/>
                </a:ext>
              </a:extLst>
            </p:cNvPr>
            <p:cNvSpPr txBox="1"/>
            <p:nvPr/>
          </p:nvSpPr>
          <p:spPr>
            <a:xfrm>
              <a:off x="12270385" y="1129316"/>
              <a:ext cx="822399" cy="22302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Shivraj </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pic>
          <p:nvPicPr>
            <p:cNvPr id="12" name="Graphic 11" descr="School boy with solid fill">
              <a:extLst>
                <a:ext uri="{FF2B5EF4-FFF2-40B4-BE49-F238E27FC236}">
                  <a16:creationId xmlns:a16="http://schemas.microsoft.com/office/drawing/2014/main" id="{5C455FE0-FE82-0B13-3111-2BAA6B335C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476178" y="719200"/>
              <a:ext cx="410814" cy="410814"/>
            </a:xfrm>
            <a:prstGeom prst="rect">
              <a:avLst/>
            </a:prstGeom>
          </p:spPr>
        </p:pic>
      </p:grpSp>
      <p:grpSp>
        <p:nvGrpSpPr>
          <p:cNvPr id="13" name="Group 12">
            <a:extLst>
              <a:ext uri="{FF2B5EF4-FFF2-40B4-BE49-F238E27FC236}">
                <a16:creationId xmlns:a16="http://schemas.microsoft.com/office/drawing/2014/main" id="{125B0734-6014-A6E9-BC0D-9E3AE8FA8563}"/>
              </a:ext>
            </a:extLst>
          </p:cNvPr>
          <p:cNvGrpSpPr/>
          <p:nvPr/>
        </p:nvGrpSpPr>
        <p:grpSpPr>
          <a:xfrm>
            <a:off x="10515525" y="3188924"/>
            <a:ext cx="920978" cy="814374"/>
            <a:chOff x="12208722" y="2445705"/>
            <a:chExt cx="920978" cy="814374"/>
          </a:xfrm>
        </p:grpSpPr>
        <p:sp>
          <p:nvSpPr>
            <p:cNvPr id="15" name="TextBox 14">
              <a:extLst>
                <a:ext uri="{FF2B5EF4-FFF2-40B4-BE49-F238E27FC236}">
                  <a16:creationId xmlns:a16="http://schemas.microsoft.com/office/drawing/2014/main" id="{1428AFBD-815D-35A6-882C-5B12311C3ED0}"/>
                </a:ext>
              </a:extLst>
            </p:cNvPr>
            <p:cNvSpPr txBox="1"/>
            <p:nvPr/>
          </p:nvSpPr>
          <p:spPr>
            <a:xfrm>
              <a:off x="12208722" y="2859969"/>
              <a:ext cx="920978"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Himakiran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 </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pic>
          <p:nvPicPr>
            <p:cNvPr id="16" name="Graphic 15" descr="School boy with solid fill">
              <a:extLst>
                <a:ext uri="{FF2B5EF4-FFF2-40B4-BE49-F238E27FC236}">
                  <a16:creationId xmlns:a16="http://schemas.microsoft.com/office/drawing/2014/main" id="{B9EFE131-34C1-0892-D7E6-C94B171F4C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453232" y="2445705"/>
              <a:ext cx="410814" cy="410814"/>
            </a:xfrm>
            <a:prstGeom prst="rect">
              <a:avLst/>
            </a:prstGeom>
          </p:spPr>
        </p:pic>
      </p:grpSp>
    </p:spTree>
    <p:extLst>
      <p:ext uri="{BB962C8B-B14F-4D97-AF65-F5344CB8AC3E}">
        <p14:creationId xmlns:p14="http://schemas.microsoft.com/office/powerpoint/2010/main" val="1014685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FBF375-5B5F-EC9B-5D0F-91DCA6DC7AFB}"/>
              </a:ext>
            </a:extLst>
          </p:cNvPr>
          <p:cNvSpPr txBox="1"/>
          <p:nvPr/>
        </p:nvSpPr>
        <p:spPr>
          <a:xfrm>
            <a:off x="74428" y="207133"/>
            <a:ext cx="12036056" cy="369332"/>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chemeClr val="bg1"/>
                </a:solidFill>
              </a:rPr>
              <a:t>Future, Existing and New Pod</a:t>
            </a:r>
          </a:p>
        </p:txBody>
      </p:sp>
      <p:sp>
        <p:nvSpPr>
          <p:cNvPr id="13" name="Rectangle: Rounded Corners 12">
            <a:extLst>
              <a:ext uri="{FF2B5EF4-FFF2-40B4-BE49-F238E27FC236}">
                <a16:creationId xmlns:a16="http://schemas.microsoft.com/office/drawing/2014/main" id="{0D6F83DB-7BF5-CEB6-3EA6-F211757C3853}"/>
              </a:ext>
            </a:extLst>
          </p:cNvPr>
          <p:cNvSpPr/>
          <p:nvPr/>
        </p:nvSpPr>
        <p:spPr>
          <a:xfrm>
            <a:off x="77972" y="1995578"/>
            <a:ext cx="12036056" cy="4451230"/>
          </a:xfrm>
          <a:prstGeom prst="roundRect">
            <a:avLst>
              <a:gd name="adj" fmla="val 4113"/>
            </a:avLst>
          </a:prstGeom>
          <a:solidFill>
            <a:srgbClr val="D9D9D9"/>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r>
              <a:rPr lang="en-US" b="1" dirty="0">
                <a:solidFill>
                  <a:schemeClr val="tx1"/>
                </a:solidFill>
                <a:latin typeface="+mj-lt"/>
              </a:rPr>
              <a:t>Audience Selection:</a:t>
            </a:r>
          </a:p>
          <a:p>
            <a:endParaRPr lang="en-US" b="1" dirty="0">
              <a:solidFill>
                <a:schemeClr val="tx1"/>
              </a:solidFill>
            </a:endParaRPr>
          </a:p>
          <a:p>
            <a:pPr marL="342900" indent="-342900">
              <a:buFont typeface="+mj-lt"/>
              <a:buAutoNum type="arabicPeriod"/>
            </a:pPr>
            <a:r>
              <a:rPr lang="en-US" b="1" dirty="0">
                <a:solidFill>
                  <a:schemeClr val="tx1"/>
                </a:solidFill>
                <a:latin typeface="+mj-lt"/>
              </a:rPr>
              <a:t>Deterministic Rules: </a:t>
            </a:r>
          </a:p>
          <a:p>
            <a:r>
              <a:rPr lang="en-US" sz="1500" b="1" dirty="0">
                <a:solidFill>
                  <a:schemeClr val="tx1"/>
                </a:solidFill>
              </a:rPr>
              <a:t>Signals Considered: </a:t>
            </a:r>
            <a:r>
              <a:rPr lang="en-US" sz="1500" dirty="0">
                <a:solidFill>
                  <a:schemeClr val="tx1"/>
                </a:solidFill>
              </a:rPr>
              <a:t>Product landing page, Product Information Page, Guides, Keywords, Leads, Quotes</a:t>
            </a:r>
          </a:p>
          <a:p>
            <a:r>
              <a:rPr lang="en-US" sz="1500" b="1" dirty="0">
                <a:solidFill>
                  <a:schemeClr val="tx1"/>
                </a:solidFill>
              </a:rPr>
              <a:t>Data Window: </a:t>
            </a:r>
            <a:r>
              <a:rPr lang="en-US" sz="1500" dirty="0">
                <a:solidFill>
                  <a:schemeClr val="tx1"/>
                </a:solidFill>
              </a:rPr>
              <a:t> Last 30 days browse history</a:t>
            </a:r>
          </a:p>
          <a:p>
            <a:endParaRPr lang="en-US" dirty="0">
              <a:solidFill>
                <a:schemeClr val="tx1"/>
              </a:solidFill>
            </a:endParaRPr>
          </a:p>
          <a:p>
            <a:r>
              <a:rPr lang="en-US" b="1" dirty="0">
                <a:solidFill>
                  <a:schemeClr val="tx1"/>
                </a:solidFill>
              </a:rPr>
              <a:t>2. </a:t>
            </a:r>
            <a:r>
              <a:rPr lang="en-US" b="1" dirty="0">
                <a:solidFill>
                  <a:schemeClr val="tx1"/>
                </a:solidFill>
                <a:latin typeface="+mj-lt"/>
              </a:rPr>
              <a:t>Models:</a:t>
            </a:r>
          </a:p>
          <a:p>
            <a:r>
              <a:rPr lang="en-US" sz="1500" b="1" dirty="0">
                <a:solidFill>
                  <a:schemeClr val="tx1"/>
                </a:solidFill>
              </a:rPr>
              <a:t>Stage 1: Classification: </a:t>
            </a:r>
            <a:r>
              <a:rPr lang="en-US" sz="1500" dirty="0">
                <a:solidFill>
                  <a:schemeClr val="tx1"/>
                </a:solidFill>
              </a:rPr>
              <a:t>Predicts HHID interest towards making a purchase (0-1 probability)</a:t>
            </a:r>
          </a:p>
          <a:p>
            <a:r>
              <a:rPr lang="en-US" sz="1500" b="1" dirty="0">
                <a:solidFill>
                  <a:schemeClr val="tx1"/>
                </a:solidFill>
              </a:rPr>
              <a:t>Stage 2: Regression: </a:t>
            </a:r>
            <a:r>
              <a:rPr lang="en-US" sz="1500" dirty="0">
                <a:solidFill>
                  <a:schemeClr val="tx1"/>
                </a:solidFill>
              </a:rPr>
              <a:t>Predicts potential $ value (continuous values)</a:t>
            </a:r>
          </a:p>
          <a:p>
            <a:r>
              <a:rPr lang="en-US" sz="1500" b="1" dirty="0">
                <a:solidFill>
                  <a:schemeClr val="tx1"/>
                </a:solidFill>
              </a:rPr>
              <a:t>                  Top 10% audience are selected i.e., top 2 demi deciles</a:t>
            </a:r>
          </a:p>
          <a:p>
            <a:r>
              <a:rPr lang="en-US" sz="1500" b="1" dirty="0">
                <a:solidFill>
                  <a:schemeClr val="tx1"/>
                </a:solidFill>
                <a:latin typeface="+mj-lt"/>
              </a:rPr>
              <a:t>Refresh Cadence: </a:t>
            </a:r>
            <a:r>
              <a:rPr lang="en-US" sz="1500" dirty="0">
                <a:solidFill>
                  <a:schemeClr val="tx1"/>
                </a:solidFill>
              </a:rPr>
              <a:t>Weekly</a:t>
            </a:r>
            <a:endParaRPr lang="en-US" sz="1500" b="1" dirty="0">
              <a:solidFill>
                <a:schemeClr val="tx1"/>
              </a:solidFill>
            </a:endParaRPr>
          </a:p>
          <a:p>
            <a:r>
              <a:rPr lang="en-US" sz="1500" b="1" dirty="0">
                <a:solidFill>
                  <a:schemeClr val="tx1"/>
                </a:solidFill>
                <a:latin typeface="+mj-lt"/>
              </a:rPr>
              <a:t>Suppressions:</a:t>
            </a:r>
          </a:p>
          <a:p>
            <a:pPr marL="342900" indent="-342900">
              <a:buAutoNum type="arabicPeriod"/>
            </a:pPr>
            <a:r>
              <a:rPr lang="en-US" sz="1500" dirty="0">
                <a:solidFill>
                  <a:schemeClr val="tx1"/>
                </a:solidFill>
              </a:rPr>
              <a:t>Pros</a:t>
            </a:r>
          </a:p>
          <a:p>
            <a:pPr marL="342900" indent="-342900">
              <a:buAutoNum type="arabicPeriod"/>
            </a:pPr>
            <a:r>
              <a:rPr lang="en-US" sz="1500" dirty="0">
                <a:solidFill>
                  <a:schemeClr val="tx1"/>
                </a:solidFill>
              </a:rPr>
              <a:t>Movers</a:t>
            </a:r>
          </a:p>
          <a:p>
            <a:pPr marL="342900" indent="-342900">
              <a:buAutoNum type="arabicPeriod"/>
            </a:pPr>
            <a:r>
              <a:rPr lang="en-US" sz="1500" dirty="0">
                <a:solidFill>
                  <a:schemeClr val="tx1"/>
                </a:solidFill>
              </a:rPr>
              <a:t>The bottom 30% of the audience ordered by CLV</a:t>
            </a:r>
          </a:p>
          <a:p>
            <a:pPr marL="342900" indent="-342900">
              <a:buAutoNum type="arabicPeriod"/>
            </a:pPr>
            <a:r>
              <a:rPr lang="en-US" sz="1500" dirty="0">
                <a:solidFill>
                  <a:schemeClr val="tx1"/>
                </a:solidFill>
              </a:rPr>
              <a:t>Q3 </a:t>
            </a:r>
            <a:r>
              <a:rPr lang="en-US" sz="1500" dirty="0">
                <a:solidFill>
                  <a:schemeClr val="tx1"/>
                </a:solidFill>
                <a:sym typeface="Wingdings" panose="05000000000000000000" pitchFamily="2" charset="2"/>
              </a:rPr>
              <a:t></a:t>
            </a:r>
            <a:r>
              <a:rPr lang="en-US" sz="1500" dirty="0">
                <a:solidFill>
                  <a:schemeClr val="tx1"/>
                </a:solidFill>
              </a:rPr>
              <a:t> Gen z and Renters </a:t>
            </a:r>
          </a:p>
        </p:txBody>
      </p:sp>
      <p:sp>
        <p:nvSpPr>
          <p:cNvPr id="3" name="Rectangle: Rounded Corners 2">
            <a:extLst>
              <a:ext uri="{FF2B5EF4-FFF2-40B4-BE49-F238E27FC236}">
                <a16:creationId xmlns:a16="http://schemas.microsoft.com/office/drawing/2014/main" id="{71E85DE8-5E54-1C44-715A-35079D8E11FE}"/>
              </a:ext>
            </a:extLst>
          </p:cNvPr>
          <p:cNvSpPr/>
          <p:nvPr/>
        </p:nvSpPr>
        <p:spPr>
          <a:xfrm>
            <a:off x="83240" y="665605"/>
            <a:ext cx="12027244" cy="1240833"/>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r>
              <a:rPr lang="en-US" b="1" u="sng" dirty="0">
                <a:latin typeface="+mj-lt"/>
              </a:rPr>
              <a:t>New Pod: </a:t>
            </a:r>
          </a:p>
          <a:p>
            <a:pPr marL="285750" indent="-285750">
              <a:buFont typeface="Arial" panose="020B0604020202020204" pitchFamily="34" charset="0"/>
              <a:buChar char="•"/>
            </a:pPr>
            <a:r>
              <a:rPr lang="en-US" sz="1500" b="1" dirty="0">
                <a:latin typeface="+mj-lt"/>
              </a:rPr>
              <a:t>Reactivated: </a:t>
            </a:r>
            <a:r>
              <a:rPr lang="en-US" sz="1300" dirty="0">
                <a:latin typeface="+mj-lt"/>
              </a:rPr>
              <a:t>These are lapsed or dormant customers who have returned and made a new purchase or shown meaningful engagement after a 		            period of inactivity </a:t>
            </a:r>
            <a:r>
              <a:rPr lang="en-US" sz="1300" b="1" dirty="0">
                <a:latin typeface="+mj-lt"/>
              </a:rPr>
              <a:t>(1.5 M)</a:t>
            </a:r>
            <a:r>
              <a:rPr lang="en-US" sz="1300" b="1" dirty="0">
                <a:latin typeface="+mj-lt"/>
                <a:sym typeface="Wingdings" panose="05000000000000000000" pitchFamily="2" charset="2"/>
              </a:rPr>
              <a:t>  Q3 second refresh cycle on wards (1.5M)</a:t>
            </a:r>
            <a:endParaRPr lang="en-US" sz="1300" b="1" dirty="0">
              <a:latin typeface="+mj-lt"/>
            </a:endParaRPr>
          </a:p>
          <a:p>
            <a:pPr marL="285750" indent="-285750">
              <a:buFont typeface="Arial" panose="020B0604020202020204" pitchFamily="34" charset="0"/>
              <a:buChar char="•"/>
            </a:pPr>
            <a:r>
              <a:rPr lang="en-US" sz="1500" b="1" dirty="0">
                <a:latin typeface="+mj-lt"/>
              </a:rPr>
              <a:t>Newly Acquired: </a:t>
            </a:r>
            <a:r>
              <a:rPr lang="en-US" sz="1300" dirty="0">
                <a:latin typeface="+mj-lt"/>
              </a:rPr>
              <a:t>They are the 1</a:t>
            </a:r>
            <a:r>
              <a:rPr lang="en-US" sz="1300" baseline="30000" dirty="0">
                <a:latin typeface="+mj-lt"/>
              </a:rPr>
              <a:t>st</a:t>
            </a:r>
            <a:r>
              <a:rPr lang="en-US" sz="1300" dirty="0">
                <a:latin typeface="+mj-lt"/>
              </a:rPr>
              <a:t> time customers, who have recently made purchase in </a:t>
            </a:r>
            <a:r>
              <a:rPr lang="en-US" sz="1300" b="1" dirty="0">
                <a:latin typeface="+mj-lt"/>
              </a:rPr>
              <a:t>R12 (6.5 M) </a:t>
            </a:r>
            <a:r>
              <a:rPr lang="en-US" sz="1300" b="1" dirty="0">
                <a:latin typeface="+mj-lt"/>
                <a:sym typeface="Wingdings" panose="05000000000000000000" pitchFamily="2" charset="2"/>
              </a:rPr>
              <a:t> Q3 second refresh cycle on wards (~2.5M)</a:t>
            </a:r>
            <a:endParaRPr lang="en-US" b="1" dirty="0">
              <a:latin typeface="+mj-lt"/>
            </a:endParaRPr>
          </a:p>
        </p:txBody>
      </p:sp>
    </p:spTree>
    <p:extLst>
      <p:ext uri="{BB962C8B-B14F-4D97-AF65-F5344CB8AC3E}">
        <p14:creationId xmlns:p14="http://schemas.microsoft.com/office/powerpoint/2010/main" val="701768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Rounded Corners 53">
            <a:extLst>
              <a:ext uri="{FF2B5EF4-FFF2-40B4-BE49-F238E27FC236}">
                <a16:creationId xmlns:a16="http://schemas.microsoft.com/office/drawing/2014/main" id="{972E7A24-C678-F6F7-5023-7E0C10A478D1}"/>
              </a:ext>
            </a:extLst>
          </p:cNvPr>
          <p:cNvSpPr/>
          <p:nvPr/>
        </p:nvSpPr>
        <p:spPr>
          <a:xfrm>
            <a:off x="74428" y="5084213"/>
            <a:ext cx="12036055" cy="1385598"/>
          </a:xfrm>
          <a:prstGeom prst="roundRect">
            <a:avLst>
              <a:gd name="adj" fmla="val 4113"/>
            </a:avLst>
          </a:prstGeom>
          <a:solidFill>
            <a:srgbClr val="D9D9D9"/>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endParaRPr lang="en-US" sz="1500" dirty="0">
              <a:solidFill>
                <a:schemeClr val="tx1"/>
              </a:solidFill>
            </a:endParaRPr>
          </a:p>
        </p:txBody>
      </p:sp>
      <p:sp>
        <p:nvSpPr>
          <p:cNvPr id="53" name="Rectangle: Rounded Corners 52">
            <a:extLst>
              <a:ext uri="{FF2B5EF4-FFF2-40B4-BE49-F238E27FC236}">
                <a16:creationId xmlns:a16="http://schemas.microsoft.com/office/drawing/2014/main" id="{7FBC8918-179C-E4EE-FFEB-F726F2960A41}"/>
              </a:ext>
            </a:extLst>
          </p:cNvPr>
          <p:cNvSpPr/>
          <p:nvPr/>
        </p:nvSpPr>
        <p:spPr>
          <a:xfrm>
            <a:off x="74428" y="617883"/>
            <a:ext cx="12036056" cy="3890523"/>
          </a:xfrm>
          <a:prstGeom prst="roundRect">
            <a:avLst>
              <a:gd name="adj" fmla="val 4113"/>
            </a:avLst>
          </a:prstGeom>
          <a:solidFill>
            <a:srgbClr val="D9D9D9"/>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endParaRPr lang="en-US" sz="1500" dirty="0">
              <a:solidFill>
                <a:schemeClr val="tx1"/>
              </a:solidFill>
            </a:endParaRPr>
          </a:p>
        </p:txBody>
      </p:sp>
      <p:grpSp>
        <p:nvGrpSpPr>
          <p:cNvPr id="50" name="Group 49">
            <a:extLst>
              <a:ext uri="{FF2B5EF4-FFF2-40B4-BE49-F238E27FC236}">
                <a16:creationId xmlns:a16="http://schemas.microsoft.com/office/drawing/2014/main" id="{CF1A083D-6525-A4E5-645E-4F1E7B7828A8}"/>
              </a:ext>
            </a:extLst>
          </p:cNvPr>
          <p:cNvGrpSpPr/>
          <p:nvPr/>
        </p:nvGrpSpPr>
        <p:grpSpPr>
          <a:xfrm>
            <a:off x="731018" y="1143563"/>
            <a:ext cx="10608826" cy="3164409"/>
            <a:chOff x="731018" y="1143563"/>
            <a:chExt cx="10608826" cy="3164409"/>
          </a:xfrm>
        </p:grpSpPr>
        <p:sp>
          <p:nvSpPr>
            <p:cNvPr id="3" name="Flowchart: Alternate Process 2">
              <a:extLst>
                <a:ext uri="{FF2B5EF4-FFF2-40B4-BE49-F238E27FC236}">
                  <a16:creationId xmlns:a16="http://schemas.microsoft.com/office/drawing/2014/main" id="{6C264EDF-0597-4A25-A263-D54DCC526829}"/>
                </a:ext>
              </a:extLst>
            </p:cNvPr>
            <p:cNvSpPr/>
            <p:nvPr/>
          </p:nvSpPr>
          <p:spPr>
            <a:xfrm>
              <a:off x="3765770" y="1195176"/>
              <a:ext cx="2328627" cy="1013399"/>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b="1"/>
                <a:t>Deterministic</a:t>
              </a:r>
              <a:r>
                <a:rPr lang="en-US" b="1" baseline="0"/>
                <a:t> Audience </a:t>
              </a:r>
              <a:endParaRPr lang="en-US" b="0" baseline="0"/>
            </a:p>
            <a:p>
              <a:pPr algn="ctr"/>
              <a:r>
                <a:rPr lang="en-US" sz="400" baseline="0">
                  <a:solidFill>
                    <a:schemeClr val="bg1"/>
                  </a:solidFill>
                </a:rPr>
                <a:t>.</a:t>
              </a:r>
            </a:p>
            <a:p>
              <a:pPr algn="ctr"/>
              <a:r>
                <a:rPr lang="en-US" sz="1000" baseline="0"/>
                <a:t>Browse signals from </a:t>
              </a:r>
              <a:r>
                <a:rPr lang="en-US" sz="1000"/>
                <a:t>guides, PIP-PLP, leads, quotes, and keywords.</a:t>
              </a:r>
              <a:endParaRPr lang="en-US" sz="1000" baseline="0"/>
            </a:p>
          </p:txBody>
        </p:sp>
        <p:cxnSp>
          <p:nvCxnSpPr>
            <p:cNvPr id="2" name="Straight Arrow Connector 5">
              <a:extLst>
                <a:ext uri="{FF2B5EF4-FFF2-40B4-BE49-F238E27FC236}">
                  <a16:creationId xmlns:a16="http://schemas.microsoft.com/office/drawing/2014/main" id="{BD7E3AAE-DDFC-4AB7-B3AC-DB7697EBBA2C}"/>
                </a:ext>
              </a:extLst>
            </p:cNvPr>
            <p:cNvCxnSpPr>
              <a:cxnSpLocks/>
              <a:stCxn id="4" idx="3"/>
              <a:endCxn id="3" idx="1"/>
            </p:cNvCxnSpPr>
            <p:nvPr/>
          </p:nvCxnSpPr>
          <p:spPr>
            <a:xfrm flipV="1">
              <a:off x="2936266" y="1701876"/>
              <a:ext cx="829504" cy="661346"/>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Flowchart: Alternate Process 3">
              <a:extLst>
                <a:ext uri="{FF2B5EF4-FFF2-40B4-BE49-F238E27FC236}">
                  <a16:creationId xmlns:a16="http://schemas.microsoft.com/office/drawing/2014/main" id="{CDCF1F77-D510-44DA-AFD8-AF7FCFDF7E57}"/>
                </a:ext>
              </a:extLst>
            </p:cNvPr>
            <p:cNvSpPr/>
            <p:nvPr/>
          </p:nvSpPr>
          <p:spPr>
            <a:xfrm>
              <a:off x="1240956" y="2121554"/>
              <a:ext cx="1695310" cy="48333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b="1" baseline="0"/>
                <a:t>Audience base </a:t>
              </a:r>
              <a:endParaRPr lang="en-US" b="1"/>
            </a:p>
          </p:txBody>
        </p:sp>
        <p:sp>
          <p:nvSpPr>
            <p:cNvPr id="5" name="Flowchart: Alternate Process 4">
              <a:extLst>
                <a:ext uri="{FF2B5EF4-FFF2-40B4-BE49-F238E27FC236}">
                  <a16:creationId xmlns:a16="http://schemas.microsoft.com/office/drawing/2014/main" id="{3F335FB6-082A-4D82-988C-67F2D12DD870}"/>
                </a:ext>
              </a:extLst>
            </p:cNvPr>
            <p:cNvSpPr/>
            <p:nvPr/>
          </p:nvSpPr>
          <p:spPr>
            <a:xfrm>
              <a:off x="3687152" y="2578923"/>
              <a:ext cx="2755900" cy="422293"/>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b="1" dirty="0"/>
                <a:t>         Probabilisti</a:t>
              </a:r>
              <a:r>
                <a:rPr lang="en-US" b="1" baseline="0" dirty="0"/>
                <a:t>c Audience </a:t>
              </a:r>
              <a:endParaRPr lang="en-US" b="1" dirty="0"/>
            </a:p>
            <a:p>
              <a:r>
                <a:rPr lang="en-US" sz="1000" b="1" dirty="0"/>
                <a:t>            </a:t>
              </a:r>
              <a:r>
                <a:rPr lang="en-US" sz="1000" dirty="0"/>
                <a:t>From the model predictions </a:t>
              </a:r>
            </a:p>
          </p:txBody>
        </p:sp>
        <p:cxnSp>
          <p:nvCxnSpPr>
            <p:cNvPr id="7" name="Straight Arrow Connector 18">
              <a:extLst>
                <a:ext uri="{FF2B5EF4-FFF2-40B4-BE49-F238E27FC236}">
                  <a16:creationId xmlns:a16="http://schemas.microsoft.com/office/drawing/2014/main" id="{9212EEE2-F605-4E97-A032-1361EE4D31ED}"/>
                </a:ext>
              </a:extLst>
            </p:cNvPr>
            <p:cNvCxnSpPr>
              <a:cxnSpLocks/>
              <a:stCxn id="4" idx="3"/>
              <a:endCxn id="5" idx="1"/>
            </p:cNvCxnSpPr>
            <p:nvPr/>
          </p:nvCxnSpPr>
          <p:spPr>
            <a:xfrm>
              <a:off x="2936266" y="2363222"/>
              <a:ext cx="750886" cy="42684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Alternate Process 9">
              <a:extLst>
                <a:ext uri="{FF2B5EF4-FFF2-40B4-BE49-F238E27FC236}">
                  <a16:creationId xmlns:a16="http://schemas.microsoft.com/office/drawing/2014/main" id="{65707F66-15C3-4AC1-AC9E-CFFA552ED2FC}"/>
                </a:ext>
              </a:extLst>
            </p:cNvPr>
            <p:cNvSpPr/>
            <p:nvPr/>
          </p:nvSpPr>
          <p:spPr>
            <a:xfrm>
              <a:off x="6518117" y="1286176"/>
              <a:ext cx="2241549" cy="519464"/>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b="1"/>
                <a:t>Combined</a:t>
              </a:r>
              <a:r>
                <a:rPr lang="en-US" b="1" baseline="0"/>
                <a:t> Deterministic Audience based on HH_id</a:t>
              </a:r>
              <a:endParaRPr lang="en-US" b="1"/>
            </a:p>
          </p:txBody>
        </p:sp>
        <p:cxnSp>
          <p:nvCxnSpPr>
            <p:cNvPr id="11" name="Straight Arrow Connector 26">
              <a:extLst>
                <a:ext uri="{FF2B5EF4-FFF2-40B4-BE49-F238E27FC236}">
                  <a16:creationId xmlns:a16="http://schemas.microsoft.com/office/drawing/2014/main" id="{62CD3596-4C79-4DA1-B1C5-8969BE5CB339}"/>
                </a:ext>
              </a:extLst>
            </p:cNvPr>
            <p:cNvCxnSpPr>
              <a:cxnSpLocks/>
              <a:stCxn id="3" idx="3"/>
              <a:endCxn id="10" idx="1"/>
            </p:cNvCxnSpPr>
            <p:nvPr/>
          </p:nvCxnSpPr>
          <p:spPr>
            <a:xfrm flipV="1">
              <a:off x="6094397" y="1545908"/>
              <a:ext cx="423720" cy="155968"/>
            </a:xfrm>
            <a:prstGeom prst="bentConnector3">
              <a:avLst>
                <a:gd name="adj1" fmla="val 50000"/>
              </a:avLst>
            </a:prstGeom>
            <a:ln w="12700">
              <a:solidFill>
                <a:sysClr val="windowText" lastClr="000000"/>
              </a:solidFill>
              <a:tailEnd type="triangle"/>
            </a:ln>
          </p:spPr>
          <p:style>
            <a:lnRef idx="1">
              <a:schemeClr val="accent1"/>
            </a:lnRef>
            <a:fillRef idx="0">
              <a:schemeClr val="accent1"/>
            </a:fillRef>
            <a:effectRef idx="0">
              <a:schemeClr val="accent1"/>
            </a:effectRef>
            <a:fontRef idx="minor">
              <a:schemeClr val="tx1"/>
            </a:fontRef>
          </p:style>
        </p:cxnSp>
        <p:sp>
          <p:nvSpPr>
            <p:cNvPr id="12" name="Flowchart: Alternate Process 11">
              <a:extLst>
                <a:ext uri="{FF2B5EF4-FFF2-40B4-BE49-F238E27FC236}">
                  <a16:creationId xmlns:a16="http://schemas.microsoft.com/office/drawing/2014/main" id="{34B1273B-1A1A-4AC9-B722-A8B634701301}"/>
                </a:ext>
              </a:extLst>
            </p:cNvPr>
            <p:cNvSpPr/>
            <p:nvPr/>
          </p:nvSpPr>
          <p:spPr>
            <a:xfrm>
              <a:off x="6362665" y="2134732"/>
              <a:ext cx="3157364" cy="303199"/>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b="1" baseline="0"/>
                <a:t>Audience Prioritization &amp; CLV Suppression</a:t>
              </a:r>
              <a:endParaRPr lang="en-US" b="1"/>
            </a:p>
          </p:txBody>
        </p:sp>
        <p:cxnSp>
          <p:nvCxnSpPr>
            <p:cNvPr id="13" name="Straight Arrow Connector 32">
              <a:extLst>
                <a:ext uri="{FF2B5EF4-FFF2-40B4-BE49-F238E27FC236}">
                  <a16:creationId xmlns:a16="http://schemas.microsoft.com/office/drawing/2014/main" id="{048BA268-A037-4CBD-BBAE-6B6B73B7BCBC}"/>
                </a:ext>
              </a:extLst>
            </p:cNvPr>
            <p:cNvCxnSpPr>
              <a:cxnSpLocks/>
              <a:stCxn id="5" idx="3"/>
              <a:endCxn id="12" idx="2"/>
            </p:cNvCxnSpPr>
            <p:nvPr/>
          </p:nvCxnSpPr>
          <p:spPr>
            <a:xfrm flipV="1">
              <a:off x="6443052" y="2437931"/>
              <a:ext cx="1498295" cy="35213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35">
              <a:extLst>
                <a:ext uri="{FF2B5EF4-FFF2-40B4-BE49-F238E27FC236}">
                  <a16:creationId xmlns:a16="http://schemas.microsoft.com/office/drawing/2014/main" id="{07B420FF-4CCA-4CCF-BCAF-EFA1FA0D5E9B}"/>
                </a:ext>
              </a:extLst>
            </p:cNvPr>
            <p:cNvCxnSpPr>
              <a:cxnSpLocks/>
              <a:stCxn id="10" idx="2"/>
              <a:endCxn id="12" idx="0"/>
            </p:cNvCxnSpPr>
            <p:nvPr/>
          </p:nvCxnSpPr>
          <p:spPr>
            <a:xfrm rot="16200000" flipH="1">
              <a:off x="7628661" y="1815871"/>
              <a:ext cx="329092" cy="308629"/>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Flowchart: Alternate Process 14">
              <a:extLst>
                <a:ext uri="{FF2B5EF4-FFF2-40B4-BE49-F238E27FC236}">
                  <a16:creationId xmlns:a16="http://schemas.microsoft.com/office/drawing/2014/main" id="{AB903D12-8B22-49CD-B197-5E35FF11AFD4}"/>
                </a:ext>
              </a:extLst>
            </p:cNvPr>
            <p:cNvSpPr/>
            <p:nvPr/>
          </p:nvSpPr>
          <p:spPr>
            <a:xfrm>
              <a:off x="9804685" y="1283726"/>
              <a:ext cx="1535159" cy="822468"/>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b="1"/>
                <a:t>Final</a:t>
              </a:r>
              <a:r>
                <a:rPr lang="en-US" b="1" baseline="0"/>
                <a:t> Audience Base</a:t>
              </a:r>
            </a:p>
            <a:p>
              <a:pPr algn="ctr"/>
              <a:r>
                <a:rPr lang="en-US" sz="400" b="1" baseline="0">
                  <a:solidFill>
                    <a:schemeClr val="bg1"/>
                  </a:solidFill>
                </a:rPr>
                <a:t>.</a:t>
              </a:r>
              <a:endParaRPr lang="en-US" sz="300" b="1" baseline="0">
                <a:solidFill>
                  <a:schemeClr val="bg1"/>
                </a:solidFill>
              </a:endParaRPr>
            </a:p>
            <a:p>
              <a:pPr algn="ctr"/>
              <a:r>
                <a:rPr lang="en-US" sz="1000" baseline="0">
                  <a:solidFill>
                    <a:schemeClr val="dk1"/>
                  </a:solidFill>
                  <a:effectLst/>
                  <a:latin typeface="+mn-lt"/>
                  <a:ea typeface="+mn-ea"/>
                  <a:cs typeface="+mn-cs"/>
                </a:rPr>
                <a:t>HMN - 4 M </a:t>
              </a:r>
              <a:endParaRPr lang="en-US" sz="1000">
                <a:effectLst/>
              </a:endParaRPr>
            </a:p>
            <a:p>
              <a:pPr algn="ctr"/>
              <a:r>
                <a:rPr lang="en-US" sz="1000" baseline="0">
                  <a:solidFill>
                    <a:schemeClr val="dk1"/>
                  </a:solidFill>
                  <a:effectLst/>
                  <a:latin typeface="+mn-lt"/>
                  <a:ea typeface="+mn-ea"/>
                  <a:cs typeface="+mn-cs"/>
                </a:rPr>
                <a:t>HRF - 4 M</a:t>
              </a:r>
              <a:endParaRPr lang="en-US" b="1"/>
            </a:p>
          </p:txBody>
        </p:sp>
        <p:sp>
          <p:nvSpPr>
            <p:cNvPr id="17" name="Flowchart: Alternate Process 16">
              <a:extLst>
                <a:ext uri="{FF2B5EF4-FFF2-40B4-BE49-F238E27FC236}">
                  <a16:creationId xmlns:a16="http://schemas.microsoft.com/office/drawing/2014/main" id="{BB5A97EE-AEE2-412F-A46B-5730DBCD2D7B}"/>
                </a:ext>
              </a:extLst>
            </p:cNvPr>
            <p:cNvSpPr/>
            <p:nvPr/>
          </p:nvSpPr>
          <p:spPr>
            <a:xfrm>
              <a:off x="6757309" y="2984115"/>
              <a:ext cx="2319389" cy="919359"/>
            </a:xfrm>
            <a:prstGeom prst="flowChartAlternateProcess">
              <a:avLst/>
            </a:prstGeom>
            <a:gradFill flip="none" rotWithShape="1">
              <a:gsLst>
                <a:gs pos="0">
                  <a:srgbClr val="005151">
                    <a:tint val="66000"/>
                    <a:satMod val="160000"/>
                  </a:srgbClr>
                </a:gs>
                <a:gs pos="50000">
                  <a:srgbClr val="005151">
                    <a:tint val="44500"/>
                    <a:satMod val="160000"/>
                  </a:srgbClr>
                </a:gs>
                <a:gs pos="100000">
                  <a:srgbClr val="005151">
                    <a:tint val="23500"/>
                    <a:satMod val="160000"/>
                  </a:srgbClr>
                </a:gs>
              </a:gsLst>
              <a:lin ang="5400000" scaled="1"/>
              <a:tileRect/>
            </a:gradFill>
            <a:ln>
              <a:noFill/>
            </a:ln>
          </p:spPr>
          <p:style>
            <a:lnRef idx="0">
              <a:scrgbClr r="0" g="0" b="0"/>
            </a:lnRef>
            <a:fillRef idx="1001">
              <a:schemeClr val="lt2"/>
            </a:fillRef>
            <a:effectRef idx="0">
              <a:scrgbClr r="0" g="0" b="0"/>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en-US" sz="900" b="1" dirty="0">
                  <a:solidFill>
                    <a:schemeClr val="dk1"/>
                  </a:solidFill>
                  <a:latin typeface="+mn-lt"/>
                  <a:ea typeface="+mn-ea"/>
                  <a:cs typeface="+mn-cs"/>
                </a:rPr>
                <a:t>Audience Priority Flags</a:t>
              </a:r>
            </a:p>
            <a:p>
              <a:pPr marL="0" indent="0" algn="ctr"/>
              <a:endParaRPr lang="en-US" sz="900" b="0" dirty="0">
                <a:solidFill>
                  <a:schemeClr val="dk1"/>
                </a:solidFill>
                <a:latin typeface="+mn-lt"/>
                <a:ea typeface="+mn-ea"/>
                <a:cs typeface="+mn-cs"/>
              </a:endParaRPr>
            </a:p>
            <a:p>
              <a:pPr marL="0" indent="0" algn="l">
                <a:buFont typeface="+mj-lt"/>
                <a:buAutoNum type="arabicPeriod"/>
              </a:pPr>
              <a:r>
                <a:rPr lang="en-US" sz="900" b="0" dirty="0">
                  <a:solidFill>
                    <a:schemeClr val="dk1"/>
                  </a:solidFill>
                  <a:latin typeface="+mn-lt"/>
                  <a:ea typeface="+mn-ea"/>
                  <a:cs typeface="+mn-cs"/>
                </a:rPr>
                <a:t>Overlapped Audience ( Det ◠ Prob )</a:t>
              </a:r>
            </a:p>
            <a:p>
              <a:pPr marL="0" indent="0" algn="l">
                <a:buFont typeface="+mj-lt"/>
                <a:buAutoNum type="arabicPeriod"/>
              </a:pPr>
              <a:r>
                <a:rPr lang="en-US" sz="900" b="0" dirty="0">
                  <a:solidFill>
                    <a:schemeClr val="dk1"/>
                  </a:solidFill>
                  <a:latin typeface="+mn-lt"/>
                  <a:ea typeface="+mn-ea"/>
                  <a:cs typeface="+mn-cs"/>
                </a:rPr>
                <a:t>Probabilistic Audience</a:t>
              </a:r>
            </a:p>
            <a:p>
              <a:pPr marL="0" indent="0" algn="l">
                <a:buFont typeface="+mj-lt"/>
                <a:buAutoNum type="arabicPeriod"/>
              </a:pPr>
              <a:r>
                <a:rPr lang="en-US" sz="900" b="0" dirty="0">
                  <a:solidFill>
                    <a:schemeClr val="dk1"/>
                  </a:solidFill>
                  <a:latin typeface="+mn-lt"/>
                  <a:ea typeface="+mn-ea"/>
                  <a:cs typeface="+mn-cs"/>
                </a:rPr>
                <a:t>Deterministic Audience </a:t>
              </a:r>
            </a:p>
          </p:txBody>
        </p:sp>
        <p:cxnSp>
          <p:nvCxnSpPr>
            <p:cNvPr id="18" name="Straight Arrow Connector 32">
              <a:extLst>
                <a:ext uri="{FF2B5EF4-FFF2-40B4-BE49-F238E27FC236}">
                  <a16:creationId xmlns:a16="http://schemas.microsoft.com/office/drawing/2014/main" id="{AF98DC6A-9069-40F8-AD8C-477A81212528}"/>
                </a:ext>
              </a:extLst>
            </p:cNvPr>
            <p:cNvCxnSpPr>
              <a:cxnSpLocks/>
              <a:stCxn id="12" idx="3"/>
              <a:endCxn id="15" idx="1"/>
            </p:cNvCxnSpPr>
            <p:nvPr/>
          </p:nvCxnSpPr>
          <p:spPr>
            <a:xfrm flipV="1">
              <a:off x="9520029" y="1694960"/>
              <a:ext cx="284656" cy="591372"/>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Flowchart: Alternate Process 18">
              <a:extLst>
                <a:ext uri="{FF2B5EF4-FFF2-40B4-BE49-F238E27FC236}">
                  <a16:creationId xmlns:a16="http://schemas.microsoft.com/office/drawing/2014/main" id="{5B8B7F2F-20AD-48F8-9162-FE1683C51E3A}"/>
                </a:ext>
              </a:extLst>
            </p:cNvPr>
            <p:cNvSpPr/>
            <p:nvPr/>
          </p:nvSpPr>
          <p:spPr>
            <a:xfrm>
              <a:off x="9536180" y="3060284"/>
              <a:ext cx="1549695" cy="769527"/>
            </a:xfrm>
            <a:prstGeom prst="flowChartAlternateProcess">
              <a:avLst/>
            </a:prstGeom>
            <a:gradFill flip="none" rotWithShape="1">
              <a:gsLst>
                <a:gs pos="0">
                  <a:srgbClr val="005151">
                    <a:tint val="66000"/>
                    <a:satMod val="160000"/>
                  </a:srgbClr>
                </a:gs>
                <a:gs pos="50000">
                  <a:srgbClr val="005151">
                    <a:tint val="44500"/>
                    <a:satMod val="160000"/>
                  </a:srgbClr>
                </a:gs>
                <a:gs pos="100000">
                  <a:srgbClr val="005151">
                    <a:tint val="23500"/>
                    <a:satMod val="160000"/>
                  </a:srgbClr>
                </a:gs>
              </a:gsLst>
              <a:lin ang="5400000" scaled="1"/>
              <a:tileRect/>
            </a:gradFill>
            <a:ln>
              <a:noFill/>
            </a:ln>
          </p:spPr>
          <p:style>
            <a:lnRef idx="0">
              <a:scrgbClr r="0" g="0" b="0"/>
            </a:lnRef>
            <a:fillRef idx="1001">
              <a:schemeClr val="lt2"/>
            </a:fillRef>
            <a:effectRef idx="0">
              <a:scrgbClr r="0" g="0" b="0"/>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en-US" sz="900" b="1" dirty="0">
                  <a:solidFill>
                    <a:schemeClr val="dk1"/>
                  </a:solidFill>
                  <a:latin typeface="+mn-lt"/>
                  <a:ea typeface="+mn-ea"/>
                  <a:cs typeface="+mn-cs"/>
                </a:rPr>
                <a:t>CLV suppression</a:t>
              </a:r>
            </a:p>
            <a:p>
              <a:pPr marL="0" indent="0" algn="l"/>
              <a:endParaRPr lang="en-US" sz="900" b="1" dirty="0">
                <a:solidFill>
                  <a:schemeClr val="dk1"/>
                </a:solidFill>
                <a:latin typeface="+mn-lt"/>
                <a:ea typeface="+mn-ea"/>
                <a:cs typeface="+mn-cs"/>
              </a:endParaRPr>
            </a:p>
            <a:p>
              <a:pPr marL="0" indent="0" algn="l"/>
              <a:r>
                <a:rPr lang="en-US" sz="900" b="0" dirty="0">
                  <a:solidFill>
                    <a:schemeClr val="dk1"/>
                  </a:solidFill>
                  <a:latin typeface="+mn-lt"/>
                  <a:ea typeface="+mn-ea"/>
                  <a:cs typeface="+mn-cs"/>
                </a:rPr>
                <a:t>Suppressing the bottom 30% CLV audience </a:t>
              </a:r>
            </a:p>
          </p:txBody>
        </p:sp>
        <p:sp>
          <p:nvSpPr>
            <p:cNvPr id="20" name="Flowchart: Alternate Process 19">
              <a:extLst>
                <a:ext uri="{FF2B5EF4-FFF2-40B4-BE49-F238E27FC236}">
                  <a16:creationId xmlns:a16="http://schemas.microsoft.com/office/drawing/2014/main" id="{9F3690FB-8EB3-457B-9608-8FF34AD57640}"/>
                </a:ext>
              </a:extLst>
            </p:cNvPr>
            <p:cNvSpPr/>
            <p:nvPr/>
          </p:nvSpPr>
          <p:spPr>
            <a:xfrm>
              <a:off x="731018" y="3222053"/>
              <a:ext cx="2715185" cy="1085919"/>
            </a:xfrm>
            <a:prstGeom prst="flowChartAlternateProcess">
              <a:avLst/>
            </a:prstGeom>
            <a:gradFill flip="none" rotWithShape="1">
              <a:gsLst>
                <a:gs pos="0">
                  <a:srgbClr val="005151">
                    <a:tint val="66000"/>
                    <a:satMod val="160000"/>
                  </a:srgbClr>
                </a:gs>
                <a:gs pos="50000">
                  <a:srgbClr val="005151">
                    <a:tint val="44500"/>
                    <a:satMod val="160000"/>
                  </a:srgbClr>
                </a:gs>
                <a:gs pos="100000">
                  <a:srgbClr val="005151">
                    <a:tint val="23500"/>
                    <a:satMod val="160000"/>
                  </a:srgbClr>
                </a:gs>
              </a:gsLst>
              <a:lin ang="5400000" scaled="1"/>
              <a:tileRect/>
            </a:gradFill>
            <a:ln>
              <a:noFill/>
            </a:ln>
          </p:spPr>
          <p:style>
            <a:lnRef idx="0">
              <a:scrgbClr r="0" g="0" b="0"/>
            </a:lnRef>
            <a:fillRef idx="1001">
              <a:schemeClr val="lt2"/>
            </a:fillRef>
            <a:effectRef idx="0">
              <a:scrgbClr r="0" g="0" b="0"/>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en-US" sz="900" b="1" dirty="0">
                  <a:solidFill>
                    <a:schemeClr val="dk1"/>
                  </a:solidFill>
                  <a:latin typeface="+mn-lt"/>
                  <a:ea typeface="+mn-ea"/>
                  <a:cs typeface="+mn-cs"/>
                </a:rPr>
                <a:t>Audience Selection</a:t>
              </a:r>
            </a:p>
            <a:p>
              <a:pPr marL="0" indent="0" algn="l"/>
              <a:endParaRPr lang="en-US" sz="900" b="1" dirty="0">
                <a:solidFill>
                  <a:schemeClr val="dk1"/>
                </a:solidFill>
                <a:latin typeface="+mn-lt"/>
                <a:ea typeface="+mn-ea"/>
                <a:cs typeface="+mn-cs"/>
              </a:endParaRPr>
            </a:p>
            <a:p>
              <a:pPr marL="0" indent="0" algn="l">
                <a:buFont typeface="Arial" panose="020B0604020202020204" pitchFamily="34" charset="0"/>
                <a:buChar char="•"/>
              </a:pPr>
              <a:r>
                <a:rPr lang="en-US" sz="900" b="0" dirty="0">
                  <a:solidFill>
                    <a:schemeClr val="dk1"/>
                  </a:solidFill>
                  <a:latin typeface="+mn-lt"/>
                  <a:ea typeface="+mn-ea"/>
                  <a:cs typeface="+mn-cs"/>
                </a:rPr>
                <a:t>Deterministic audience based on the past 30   days browse signals </a:t>
              </a:r>
            </a:p>
            <a:p>
              <a:pPr marL="0" indent="0" algn="l">
                <a:buFont typeface="Arial" panose="020B0604020202020204" pitchFamily="34" charset="0"/>
                <a:buChar char="•"/>
              </a:pPr>
              <a:r>
                <a:rPr lang="en-US" sz="900" b="0" dirty="0">
                  <a:solidFill>
                    <a:schemeClr val="dk1"/>
                  </a:solidFill>
                  <a:latin typeface="+mn-lt"/>
                  <a:ea typeface="+mn-ea"/>
                  <a:cs typeface="+mn-cs"/>
                </a:rPr>
                <a:t>Probabilistic audience based on the R12 behavior</a:t>
              </a:r>
            </a:p>
          </p:txBody>
        </p:sp>
        <p:cxnSp>
          <p:nvCxnSpPr>
            <p:cNvPr id="30" name="Straight Arrow Connector 29">
              <a:extLst>
                <a:ext uri="{FF2B5EF4-FFF2-40B4-BE49-F238E27FC236}">
                  <a16:creationId xmlns:a16="http://schemas.microsoft.com/office/drawing/2014/main" id="{5126A616-3362-4352-B6E3-5653AF8D1544}"/>
                </a:ext>
              </a:extLst>
            </p:cNvPr>
            <p:cNvCxnSpPr/>
            <p:nvPr/>
          </p:nvCxnSpPr>
          <p:spPr>
            <a:xfrm flipH="1" flipV="1">
              <a:off x="8454298" y="2442774"/>
              <a:ext cx="654" cy="522192"/>
            </a:xfrm>
            <a:prstGeom prst="straightConnector1">
              <a:avLst/>
            </a:prstGeom>
            <a:ln w="12700">
              <a:solidFill>
                <a:schemeClr val="tx1">
                  <a:alpha val="99000"/>
                </a:schemeClr>
              </a:solidFill>
              <a:prstDash val="dash"/>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40">
              <a:extLst>
                <a:ext uri="{FF2B5EF4-FFF2-40B4-BE49-F238E27FC236}">
                  <a16:creationId xmlns:a16="http://schemas.microsoft.com/office/drawing/2014/main" id="{5393A41F-B16E-476F-8520-FDA6B1F75C10}"/>
                </a:ext>
              </a:extLst>
            </p:cNvPr>
            <p:cNvCxnSpPr>
              <a:cxnSpLocks/>
            </p:cNvCxnSpPr>
            <p:nvPr/>
          </p:nvCxnSpPr>
          <p:spPr>
            <a:xfrm rot="16200000" flipV="1">
              <a:off x="9151475" y="2459548"/>
              <a:ext cx="615411" cy="598421"/>
            </a:xfrm>
            <a:prstGeom prst="bentConnector3">
              <a:avLst>
                <a:gd name="adj1" fmla="val 50000"/>
              </a:avLst>
            </a:prstGeom>
            <a:ln w="12700">
              <a:solidFill>
                <a:schemeClr val="tx1">
                  <a:alpha val="99000"/>
                </a:schemeClr>
              </a:solidFill>
              <a:prstDash val="dash"/>
              <a:tailEnd type="triangle" w="sm" len="sm"/>
            </a:ln>
          </p:spPr>
          <p:style>
            <a:lnRef idx="1">
              <a:schemeClr val="accent1"/>
            </a:lnRef>
            <a:fillRef idx="0">
              <a:schemeClr val="accent1"/>
            </a:fillRef>
            <a:effectRef idx="0">
              <a:schemeClr val="accent1"/>
            </a:effectRef>
            <a:fontRef idx="minor">
              <a:schemeClr val="tx1"/>
            </a:fontRef>
          </p:style>
        </p:cxnSp>
        <p:sp>
          <p:nvSpPr>
            <p:cNvPr id="32" name="Flowchart: Alternate Process 31">
              <a:extLst>
                <a:ext uri="{FF2B5EF4-FFF2-40B4-BE49-F238E27FC236}">
                  <a16:creationId xmlns:a16="http://schemas.microsoft.com/office/drawing/2014/main" id="{BF142B23-8D0D-4508-A2BA-AD420128DD3B}"/>
                </a:ext>
              </a:extLst>
            </p:cNvPr>
            <p:cNvSpPr/>
            <p:nvPr/>
          </p:nvSpPr>
          <p:spPr>
            <a:xfrm>
              <a:off x="1015400" y="1143563"/>
              <a:ext cx="2146423" cy="662076"/>
            </a:xfrm>
            <a:prstGeom prst="flowChartAlternateProcess">
              <a:avLst/>
            </a:prstGeom>
            <a:gradFill flip="none" rotWithShape="1">
              <a:gsLst>
                <a:gs pos="0">
                  <a:srgbClr val="005151">
                    <a:tint val="66000"/>
                    <a:satMod val="160000"/>
                  </a:srgbClr>
                </a:gs>
                <a:gs pos="50000">
                  <a:srgbClr val="005151">
                    <a:tint val="44500"/>
                    <a:satMod val="160000"/>
                  </a:srgbClr>
                </a:gs>
                <a:gs pos="100000">
                  <a:srgbClr val="005151">
                    <a:tint val="23500"/>
                    <a:satMod val="160000"/>
                  </a:srgbClr>
                </a:gs>
              </a:gsLst>
              <a:lin ang="5400000" scaled="1"/>
              <a:tileRect/>
            </a:gradFill>
            <a:ln>
              <a:noFill/>
            </a:ln>
          </p:spPr>
          <p:style>
            <a:lnRef idx="0">
              <a:scrgbClr r="0" g="0" b="0"/>
            </a:lnRef>
            <a:fillRef idx="1001">
              <a:schemeClr val="lt2"/>
            </a:fillRef>
            <a:effectRef idx="0">
              <a:scrgbClr r="0" g="0" b="0"/>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indent="0" algn="ctr"/>
              <a:r>
                <a:rPr lang="en-US" sz="900" b="0" dirty="0">
                  <a:solidFill>
                    <a:schemeClr val="dk1"/>
                  </a:solidFill>
                  <a:latin typeface="+mn-lt"/>
                  <a:ea typeface="+mn-ea"/>
                  <a:cs typeface="+mn-cs"/>
                </a:rPr>
                <a:t>Movers &amp; Pro removed from the existing audience base (~55M), so the audience base is : ~ </a:t>
              </a:r>
              <a:r>
                <a:rPr lang="en-US" sz="900" dirty="0"/>
                <a:t>36</a:t>
              </a:r>
              <a:r>
                <a:rPr lang="en-US" sz="900" b="0" dirty="0">
                  <a:solidFill>
                    <a:schemeClr val="dk1"/>
                  </a:solidFill>
                  <a:latin typeface="+mn-lt"/>
                  <a:ea typeface="+mn-ea"/>
                  <a:cs typeface="+mn-cs"/>
                </a:rPr>
                <a:t> M now </a:t>
              </a:r>
            </a:p>
          </p:txBody>
        </p:sp>
        <p:cxnSp>
          <p:nvCxnSpPr>
            <p:cNvPr id="33" name="Straight Arrow Connector 32">
              <a:extLst>
                <a:ext uri="{FF2B5EF4-FFF2-40B4-BE49-F238E27FC236}">
                  <a16:creationId xmlns:a16="http://schemas.microsoft.com/office/drawing/2014/main" id="{8AE6DDE9-04A4-4DE1-8BFD-7400C57763BC}"/>
                </a:ext>
              </a:extLst>
            </p:cNvPr>
            <p:cNvCxnSpPr>
              <a:cxnSpLocks/>
              <a:stCxn id="32" idx="2"/>
              <a:endCxn id="4" idx="0"/>
            </p:cNvCxnSpPr>
            <p:nvPr/>
          </p:nvCxnSpPr>
          <p:spPr>
            <a:xfrm rot="5400000">
              <a:off x="1930655" y="1963596"/>
              <a:ext cx="315915" cy="1"/>
            </a:xfrm>
            <a:prstGeom prst="bentConnector3">
              <a:avLst>
                <a:gd name="adj1" fmla="val 50000"/>
              </a:avLst>
            </a:prstGeom>
            <a:ln w="12700">
              <a:solidFill>
                <a:schemeClr val="tx1">
                  <a:alpha val="99000"/>
                </a:schemeClr>
              </a:solidFill>
              <a:prstDash val="dash"/>
              <a:tailEnd type="triangle" w="sm" len="sm"/>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9A07AC5C-DDBD-357A-5CF9-0AB3517DB052}"/>
              </a:ext>
            </a:extLst>
          </p:cNvPr>
          <p:cNvGrpSpPr/>
          <p:nvPr/>
        </p:nvGrpSpPr>
        <p:grpSpPr>
          <a:xfrm>
            <a:off x="701421" y="5265863"/>
            <a:ext cx="10479497" cy="997302"/>
            <a:chOff x="837982" y="4808671"/>
            <a:chExt cx="10479497" cy="997302"/>
          </a:xfrm>
        </p:grpSpPr>
        <p:sp>
          <p:nvSpPr>
            <p:cNvPr id="21" name="Flowchart: Alternate Process 20">
              <a:extLst>
                <a:ext uri="{FF2B5EF4-FFF2-40B4-BE49-F238E27FC236}">
                  <a16:creationId xmlns:a16="http://schemas.microsoft.com/office/drawing/2014/main" id="{C41B522E-60E7-413D-934F-1C26079C519B}"/>
                </a:ext>
              </a:extLst>
            </p:cNvPr>
            <p:cNvSpPr/>
            <p:nvPr/>
          </p:nvSpPr>
          <p:spPr>
            <a:xfrm>
              <a:off x="3082900" y="4886166"/>
              <a:ext cx="2363758" cy="348851"/>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1" dirty="0"/>
                <a:t>Stage 1 -</a:t>
              </a:r>
              <a:r>
                <a:rPr lang="en-US" sz="1000" b="1" baseline="0" dirty="0"/>
                <a:t> </a:t>
              </a:r>
              <a:r>
                <a:rPr lang="en-US" sz="1000" b="1" dirty="0"/>
                <a:t>Propensity model </a:t>
              </a:r>
            </a:p>
          </p:txBody>
        </p:sp>
        <p:sp>
          <p:nvSpPr>
            <p:cNvPr id="22" name="Flowchart: Alternate Process 21">
              <a:extLst>
                <a:ext uri="{FF2B5EF4-FFF2-40B4-BE49-F238E27FC236}">
                  <a16:creationId xmlns:a16="http://schemas.microsoft.com/office/drawing/2014/main" id="{832FB101-2B4B-4A97-AA5B-3EDF58084F7D}"/>
                </a:ext>
              </a:extLst>
            </p:cNvPr>
            <p:cNvSpPr/>
            <p:nvPr/>
          </p:nvSpPr>
          <p:spPr>
            <a:xfrm>
              <a:off x="3064049" y="5391087"/>
              <a:ext cx="2378376" cy="332702"/>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1" dirty="0"/>
                <a:t>Stage 2 - Revenue model </a:t>
              </a:r>
            </a:p>
          </p:txBody>
        </p:sp>
        <p:sp>
          <p:nvSpPr>
            <p:cNvPr id="23" name="Flowchart: Alternate Process 22">
              <a:extLst>
                <a:ext uri="{FF2B5EF4-FFF2-40B4-BE49-F238E27FC236}">
                  <a16:creationId xmlns:a16="http://schemas.microsoft.com/office/drawing/2014/main" id="{CE03CE20-3290-4FF5-A3FD-496FED2976AA}"/>
                </a:ext>
              </a:extLst>
            </p:cNvPr>
            <p:cNvSpPr/>
            <p:nvPr/>
          </p:nvSpPr>
          <p:spPr>
            <a:xfrm>
              <a:off x="6415901" y="5052386"/>
              <a:ext cx="1329900" cy="506640"/>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1"/>
                <a:t>Project Ensembled Score</a:t>
              </a:r>
            </a:p>
          </p:txBody>
        </p:sp>
        <p:sp>
          <p:nvSpPr>
            <p:cNvPr id="24" name="Flowchart: Alternate Process 23">
              <a:extLst>
                <a:ext uri="{FF2B5EF4-FFF2-40B4-BE49-F238E27FC236}">
                  <a16:creationId xmlns:a16="http://schemas.microsoft.com/office/drawing/2014/main" id="{0E48E13C-04B8-4ED4-A7F5-082A1F1CD7C2}"/>
                </a:ext>
              </a:extLst>
            </p:cNvPr>
            <p:cNvSpPr/>
            <p:nvPr/>
          </p:nvSpPr>
          <p:spPr>
            <a:xfrm>
              <a:off x="837982" y="5126192"/>
              <a:ext cx="1329900" cy="505391"/>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US" sz="1000" b="1"/>
                <a:t>Model</a:t>
              </a:r>
              <a:r>
                <a:rPr lang="en-US" sz="1000" b="1" baseline="0"/>
                <a:t> Features</a:t>
              </a:r>
              <a:endParaRPr lang="en-US" sz="1000" b="1"/>
            </a:p>
          </p:txBody>
        </p:sp>
        <p:cxnSp>
          <p:nvCxnSpPr>
            <p:cNvPr id="25" name="Straight Arrow Connector 15">
              <a:extLst>
                <a:ext uri="{FF2B5EF4-FFF2-40B4-BE49-F238E27FC236}">
                  <a16:creationId xmlns:a16="http://schemas.microsoft.com/office/drawing/2014/main" id="{D62EBA07-039F-44DF-A9A1-09A683DE1C39}"/>
                </a:ext>
              </a:extLst>
            </p:cNvPr>
            <p:cNvCxnSpPr>
              <a:cxnSpLocks/>
              <a:stCxn id="24" idx="3"/>
              <a:endCxn id="21" idx="1"/>
            </p:cNvCxnSpPr>
            <p:nvPr/>
          </p:nvCxnSpPr>
          <p:spPr>
            <a:xfrm flipV="1">
              <a:off x="2167882" y="5059004"/>
              <a:ext cx="915018" cy="315915"/>
            </a:xfrm>
            <a:prstGeom prst="bentConnector3">
              <a:avLst>
                <a:gd name="adj1" fmla="val 50000"/>
              </a:avLst>
            </a:prstGeom>
            <a:ln w="12700">
              <a:solidFill>
                <a:sysClr val="windowText" lastClr="0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3">
              <a:extLst>
                <a:ext uri="{FF2B5EF4-FFF2-40B4-BE49-F238E27FC236}">
                  <a16:creationId xmlns:a16="http://schemas.microsoft.com/office/drawing/2014/main" id="{3EE3A9B8-E20F-4828-8E72-120DD5697DCA}"/>
                </a:ext>
              </a:extLst>
            </p:cNvPr>
            <p:cNvCxnSpPr>
              <a:cxnSpLocks/>
              <a:stCxn id="24" idx="3"/>
              <a:endCxn id="22" idx="1"/>
            </p:cNvCxnSpPr>
            <p:nvPr/>
          </p:nvCxnSpPr>
          <p:spPr>
            <a:xfrm>
              <a:off x="2167882" y="5374919"/>
              <a:ext cx="896167" cy="184107"/>
            </a:xfrm>
            <a:prstGeom prst="bentConnector3">
              <a:avLst>
                <a:gd name="adj1" fmla="val 50000"/>
              </a:avLst>
            </a:prstGeom>
            <a:ln w="12700">
              <a:solidFill>
                <a:sysClr val="windowText" lastClr="0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8">
              <a:extLst>
                <a:ext uri="{FF2B5EF4-FFF2-40B4-BE49-F238E27FC236}">
                  <a16:creationId xmlns:a16="http://schemas.microsoft.com/office/drawing/2014/main" id="{4C0F2F6F-6D47-48CF-8AE5-F2CD82129899}"/>
                </a:ext>
              </a:extLst>
            </p:cNvPr>
            <p:cNvCxnSpPr>
              <a:cxnSpLocks/>
              <a:stCxn id="21" idx="3"/>
              <a:endCxn id="23" idx="1"/>
            </p:cNvCxnSpPr>
            <p:nvPr/>
          </p:nvCxnSpPr>
          <p:spPr>
            <a:xfrm>
              <a:off x="5446658" y="5060592"/>
              <a:ext cx="969243" cy="245114"/>
            </a:xfrm>
            <a:prstGeom prst="bentConnector3">
              <a:avLst>
                <a:gd name="adj1" fmla="val 50000"/>
              </a:avLst>
            </a:prstGeom>
            <a:ln w="12700">
              <a:solidFill>
                <a:sysClr val="windowText" lastClr="0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33">
              <a:extLst>
                <a:ext uri="{FF2B5EF4-FFF2-40B4-BE49-F238E27FC236}">
                  <a16:creationId xmlns:a16="http://schemas.microsoft.com/office/drawing/2014/main" id="{3D9B98DA-AFA7-4BA5-852E-786143DAC4EB}"/>
                </a:ext>
              </a:extLst>
            </p:cNvPr>
            <p:cNvCxnSpPr>
              <a:cxnSpLocks/>
              <a:stCxn id="22" idx="3"/>
              <a:endCxn id="23" idx="1"/>
            </p:cNvCxnSpPr>
            <p:nvPr/>
          </p:nvCxnSpPr>
          <p:spPr>
            <a:xfrm flipV="1">
              <a:off x="5442425" y="5305706"/>
              <a:ext cx="973476" cy="251732"/>
            </a:xfrm>
            <a:prstGeom prst="bentConnector3">
              <a:avLst>
                <a:gd name="adj1" fmla="val 50000"/>
              </a:avLst>
            </a:prstGeom>
            <a:ln w="12700">
              <a:solidFill>
                <a:sysClr val="windowText" lastClr="000000"/>
              </a:solidFill>
              <a:tailEnd type="triangle"/>
            </a:ln>
          </p:spPr>
          <p:style>
            <a:lnRef idx="1">
              <a:schemeClr val="accent1"/>
            </a:lnRef>
            <a:fillRef idx="0">
              <a:schemeClr val="accent1"/>
            </a:fillRef>
            <a:effectRef idx="0">
              <a:schemeClr val="accent1"/>
            </a:effectRef>
            <a:fontRef idx="minor">
              <a:schemeClr val="tx1"/>
            </a:fontRef>
          </p:style>
        </p:cxnSp>
        <p:sp>
          <p:nvSpPr>
            <p:cNvPr id="29" name="Flowchart: Alternate Process 28">
              <a:extLst>
                <a:ext uri="{FF2B5EF4-FFF2-40B4-BE49-F238E27FC236}">
                  <a16:creationId xmlns:a16="http://schemas.microsoft.com/office/drawing/2014/main" id="{171E56C2-38A0-43A0-B6B6-BCD29CB1F988}"/>
                </a:ext>
              </a:extLst>
            </p:cNvPr>
            <p:cNvSpPr/>
            <p:nvPr/>
          </p:nvSpPr>
          <p:spPr>
            <a:xfrm>
              <a:off x="8144612" y="4808671"/>
              <a:ext cx="3172867" cy="997302"/>
            </a:xfrm>
            <a:prstGeom prst="flowChartAlternateProcess">
              <a:avLst/>
            </a:prstGeom>
            <a:gradFill flip="none" rotWithShape="1">
              <a:gsLst>
                <a:gs pos="0">
                  <a:srgbClr val="005151">
                    <a:tint val="66000"/>
                    <a:satMod val="160000"/>
                  </a:srgbClr>
                </a:gs>
                <a:gs pos="50000">
                  <a:srgbClr val="005151">
                    <a:tint val="44500"/>
                    <a:satMod val="160000"/>
                  </a:srgbClr>
                </a:gs>
                <a:gs pos="100000">
                  <a:srgbClr val="005151">
                    <a:tint val="23500"/>
                    <a:satMod val="160000"/>
                  </a:srgbClr>
                </a:gs>
              </a:gsLst>
              <a:lin ang="5400000" scaled="1"/>
              <a:tileRect/>
            </a:gradFill>
            <a:ln>
              <a:noFill/>
            </a:ln>
          </p:spPr>
          <p:style>
            <a:lnRef idx="0">
              <a:scrgbClr r="0" g="0" b="0"/>
            </a:lnRef>
            <a:fillRef idx="1001">
              <a:schemeClr val="lt2"/>
            </a:fillRef>
            <a:effectRef idx="0">
              <a:scrgbClr r="0" g="0" b="0"/>
            </a:effectRef>
            <a:fontRef idx="minor">
              <a:schemeClr val="dk1"/>
            </a:fontRef>
          </p:style>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l"/>
              <a:r>
                <a:rPr lang="en-US" sz="900" b="1" dirty="0"/>
                <a:t>Propensity</a:t>
              </a:r>
              <a:r>
                <a:rPr lang="en-US" sz="900" baseline="0" dirty="0"/>
                <a:t> - probability of purchase in next 30 days </a:t>
              </a:r>
            </a:p>
            <a:p>
              <a:pPr algn="l"/>
              <a:r>
                <a:rPr lang="en-US" sz="900" b="1" baseline="0" dirty="0"/>
                <a:t>Revenue model </a:t>
              </a:r>
              <a:r>
                <a:rPr lang="en-US" sz="900" baseline="0" dirty="0"/>
                <a:t>- revenue spend in the next 30 days </a:t>
              </a:r>
            </a:p>
            <a:p>
              <a:pPr algn="l"/>
              <a:r>
                <a:rPr lang="en-US" sz="900" b="1" baseline="0" dirty="0"/>
                <a:t>Ensembled Score </a:t>
              </a:r>
              <a:r>
                <a:rPr lang="en-US" sz="900" baseline="0" dirty="0"/>
                <a:t>– </a:t>
              </a:r>
              <a:r>
                <a:rPr lang="en-US" sz="900" dirty="0"/>
                <a:t>product of</a:t>
              </a:r>
              <a:r>
                <a:rPr lang="en-US" sz="900" baseline="0" dirty="0"/>
                <a:t> propensity and revenue scores</a:t>
              </a:r>
              <a:endParaRPr lang="en-US" sz="900" dirty="0"/>
            </a:p>
          </p:txBody>
        </p:sp>
        <p:cxnSp>
          <p:nvCxnSpPr>
            <p:cNvPr id="36" name="Straight Arrow Connector 35">
              <a:extLst>
                <a:ext uri="{FF2B5EF4-FFF2-40B4-BE49-F238E27FC236}">
                  <a16:creationId xmlns:a16="http://schemas.microsoft.com/office/drawing/2014/main" id="{E3F7F92E-2A23-47E1-BF15-A9D9BE63652A}"/>
                </a:ext>
              </a:extLst>
            </p:cNvPr>
            <p:cNvCxnSpPr>
              <a:cxnSpLocks/>
              <a:stCxn id="29" idx="1"/>
              <a:endCxn id="23" idx="3"/>
            </p:cNvCxnSpPr>
            <p:nvPr/>
          </p:nvCxnSpPr>
          <p:spPr>
            <a:xfrm flipH="1" flipV="1">
              <a:off x="7745801" y="5305706"/>
              <a:ext cx="398811" cy="1616"/>
            </a:xfrm>
            <a:prstGeom prst="straightConnector1">
              <a:avLst/>
            </a:prstGeom>
            <a:ln w="12700">
              <a:solidFill>
                <a:schemeClr val="tx1">
                  <a:alpha val="99000"/>
                </a:schemeClr>
              </a:solidFill>
              <a:prstDash val="dash"/>
              <a:tailEnd type="triangle" w="sm" len="sm"/>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3C7156EE-9203-96DD-26EE-CCD218400A5B}"/>
              </a:ext>
            </a:extLst>
          </p:cNvPr>
          <p:cNvSpPr txBox="1"/>
          <p:nvPr/>
        </p:nvSpPr>
        <p:spPr>
          <a:xfrm>
            <a:off x="74428" y="207133"/>
            <a:ext cx="12036056" cy="369332"/>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chemeClr val="bg1"/>
                </a:solidFill>
              </a:rPr>
              <a:t>Audience selection for HMN and HRF </a:t>
            </a:r>
          </a:p>
        </p:txBody>
      </p:sp>
      <p:sp>
        <p:nvSpPr>
          <p:cNvPr id="52" name="TextBox 51">
            <a:extLst>
              <a:ext uri="{FF2B5EF4-FFF2-40B4-BE49-F238E27FC236}">
                <a16:creationId xmlns:a16="http://schemas.microsoft.com/office/drawing/2014/main" id="{68C48997-FD80-9454-F4AC-8B03F8598F43}"/>
              </a:ext>
            </a:extLst>
          </p:cNvPr>
          <p:cNvSpPr txBox="1"/>
          <p:nvPr/>
        </p:nvSpPr>
        <p:spPr>
          <a:xfrm>
            <a:off x="74428" y="4631055"/>
            <a:ext cx="12036056" cy="369332"/>
          </a:xfrm>
          <a:prstGeom prst="rect">
            <a:avLst/>
          </a:prstGeom>
          <a:solidFill>
            <a:srgbClr val="005151"/>
          </a:solidFill>
        </p:spPr>
        <p:txBody>
          <a:bodyPr wrap="square" rtlCol="0">
            <a:spAutoFit/>
          </a:bodyPr>
          <a:lstStyle/>
          <a:p>
            <a:pPr algn="ctr"/>
            <a:r>
              <a:rPr lang="en-US" b="1" dirty="0">
                <a:solidFill>
                  <a:schemeClr val="bg1"/>
                </a:solidFill>
              </a:rPr>
              <a:t>Probabilistic Audience (Model Predictions) </a:t>
            </a:r>
          </a:p>
        </p:txBody>
      </p:sp>
    </p:spTree>
    <p:extLst>
      <p:ext uri="{BB962C8B-B14F-4D97-AF65-F5344CB8AC3E}">
        <p14:creationId xmlns:p14="http://schemas.microsoft.com/office/powerpoint/2010/main" val="171404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C92D8D-9AA0-A180-DE74-8C7AD0148E7D}"/>
              </a:ext>
            </a:extLst>
          </p:cNvPr>
          <p:cNvSpPr txBox="1"/>
          <p:nvPr/>
        </p:nvSpPr>
        <p:spPr>
          <a:xfrm>
            <a:off x="74428" y="69111"/>
            <a:ext cx="12036056" cy="369332"/>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chemeClr val="bg1"/>
                </a:solidFill>
              </a:rPr>
              <a:t>Future, Existing and New Pod</a:t>
            </a:r>
          </a:p>
        </p:txBody>
      </p:sp>
      <p:sp>
        <p:nvSpPr>
          <p:cNvPr id="4" name="TextBox 3">
            <a:extLst>
              <a:ext uri="{FF2B5EF4-FFF2-40B4-BE49-F238E27FC236}">
                <a16:creationId xmlns:a16="http://schemas.microsoft.com/office/drawing/2014/main" id="{CE931648-DA06-4668-FE6D-212C35BC1F91}"/>
              </a:ext>
            </a:extLst>
          </p:cNvPr>
          <p:cNvSpPr txBox="1"/>
          <p:nvPr/>
        </p:nvSpPr>
        <p:spPr>
          <a:xfrm>
            <a:off x="130165" y="785828"/>
            <a:ext cx="11924581" cy="5286345"/>
          </a:xfrm>
          <a:prstGeom prst="roundRect">
            <a:avLst>
              <a:gd name="adj" fmla="val 4721"/>
            </a:avLst>
          </a:prstGeom>
          <a:solidFill>
            <a:srgbClr val="D9D9D9"/>
          </a:solidFill>
        </p:spPr>
        <p:style>
          <a:lnRef idx="2">
            <a:schemeClr val="accent2"/>
          </a:lnRef>
          <a:fillRef idx="1">
            <a:schemeClr val="lt1"/>
          </a:fillRef>
          <a:effectRef idx="0">
            <a:schemeClr val="accent2"/>
          </a:effectRef>
          <a:fontRef idx="minor">
            <a:schemeClr val="dk1"/>
          </a:fontRef>
        </p:style>
        <p:txBody>
          <a:bodyPr wrap="square" rtlCol="0" anchor="ctr">
            <a:spAutoFit/>
          </a:bodyPr>
          <a:lstStyle/>
          <a:p>
            <a:r>
              <a:rPr lang="en-US" sz="1800" b="1" dirty="0">
                <a:latin typeface="+mj-lt"/>
              </a:rPr>
              <a:t>Projects: </a:t>
            </a:r>
          </a:p>
          <a:p>
            <a:endParaRPr lang="en-US" sz="1800" b="1" dirty="0"/>
          </a:p>
          <a:p>
            <a:pPr marL="285750" indent="-285750">
              <a:spcAft>
                <a:spcPts val="500"/>
              </a:spcAft>
              <a:buFont typeface="Arial" panose="020B0604020202020204" pitchFamily="34" charset="0"/>
              <a:buChar char="•"/>
            </a:pPr>
            <a:r>
              <a:rPr lang="en-US" b="1" dirty="0">
                <a:latin typeface="+mj-lt"/>
              </a:rPr>
              <a:t>Project Calendar: </a:t>
            </a:r>
            <a:r>
              <a:rPr lang="en-US" dirty="0"/>
              <a:t>The objective was to provide stakeholders with a clear view of project performance across multiple quarters, using a multiple KPIs. This enabled informed decision-making around which projects to prioritize in each respective quarter (</a:t>
            </a:r>
            <a:r>
              <a:rPr lang="en-US" altLang="en-US" dirty="0">
                <a:solidFill>
                  <a:schemeClr val="tx1"/>
                </a:solidFill>
                <a:latin typeface="Arial" panose="020B0604020202020204" pitchFamily="34" charset="0"/>
              </a:rPr>
              <a:t>A seasonal view of project doers’ behavior, revealing when homeowners, renters, and movers undertake projects to optimize marketing strategies.)</a:t>
            </a:r>
            <a:endParaRPr lang="en-US" dirty="0"/>
          </a:p>
          <a:p>
            <a:pPr marL="285750" indent="-285750">
              <a:spcAft>
                <a:spcPts val="500"/>
              </a:spcAft>
              <a:buFont typeface="Arial" panose="020B0604020202020204" pitchFamily="34" charset="0"/>
              <a:buChar char="•"/>
            </a:pPr>
            <a:r>
              <a:rPr lang="en-US" sz="1800" b="1" dirty="0">
                <a:latin typeface="+mj-lt"/>
              </a:rPr>
              <a:t>Deterministic Rules: </a:t>
            </a:r>
            <a:r>
              <a:rPr lang="en-US" sz="1800" dirty="0"/>
              <a:t>to identify the house holds who are getting captured by the browse signals </a:t>
            </a:r>
            <a:r>
              <a:rPr lang="en-US" dirty="0"/>
              <a:t>( PIP, PLP, leads &amp; Quotes, Guides, keywords)</a:t>
            </a:r>
            <a:endParaRPr lang="en-US" sz="1800" dirty="0"/>
          </a:p>
          <a:p>
            <a:pPr marL="285750" indent="-285750">
              <a:spcAft>
                <a:spcPts val="500"/>
              </a:spcAft>
              <a:buFont typeface="Arial" panose="020B0604020202020204" pitchFamily="34" charset="0"/>
              <a:buChar char="•"/>
            </a:pPr>
            <a:r>
              <a:rPr lang="en-US" sz="1800" b="1" dirty="0">
                <a:latin typeface="+mj-lt"/>
              </a:rPr>
              <a:t>Project Level Models (Q3 2024)</a:t>
            </a:r>
            <a:r>
              <a:rPr lang="en-US" b="1" dirty="0">
                <a:latin typeface="+mj-lt"/>
                <a:sym typeface="Wingdings" panose="05000000000000000000" pitchFamily="2" charset="2"/>
              </a:rPr>
              <a:t>:</a:t>
            </a:r>
            <a:r>
              <a:rPr lang="en-US" sz="1800" b="1" dirty="0">
                <a:latin typeface="+mj-lt"/>
              </a:rPr>
              <a:t> </a:t>
            </a:r>
            <a:r>
              <a:rPr lang="en-US" sz="1800" dirty="0"/>
              <a:t>The models were built for each project, and audiences were selected based on the propensity scores</a:t>
            </a:r>
            <a:endParaRPr lang="en-US" sz="1800" b="1" dirty="0"/>
          </a:p>
          <a:p>
            <a:pPr marL="285750" indent="-285750">
              <a:spcAft>
                <a:spcPts val="500"/>
              </a:spcAft>
              <a:buFont typeface="Arial" panose="020B0604020202020204" pitchFamily="34" charset="0"/>
              <a:buChar char="•"/>
            </a:pPr>
            <a:r>
              <a:rPr lang="en-US" sz="1800" b="1" dirty="0">
                <a:latin typeface="+mj-lt"/>
              </a:rPr>
              <a:t>Pod Level Model</a:t>
            </a:r>
            <a:r>
              <a:rPr lang="en-US" b="1" dirty="0">
                <a:latin typeface="+mj-lt"/>
              </a:rPr>
              <a:t> vs LSTM A/B test (Q4) (2024)</a:t>
            </a:r>
            <a:endParaRPr lang="en-US" sz="1800" dirty="0"/>
          </a:p>
          <a:p>
            <a:pPr marL="285750" indent="-285750">
              <a:spcAft>
                <a:spcPts val="500"/>
              </a:spcAft>
              <a:buFont typeface="Arial" panose="020B0604020202020204" pitchFamily="34" charset="0"/>
              <a:buChar char="•"/>
            </a:pPr>
            <a:r>
              <a:rPr lang="en-US" sz="1800" b="1" dirty="0">
                <a:latin typeface="+mj-lt"/>
              </a:rPr>
              <a:t>Multiclass: </a:t>
            </a:r>
            <a:r>
              <a:rPr lang="en-US" dirty="0"/>
              <a:t>A single model to select audiences for both HRF and HMN based on their propensity and also reduce the overlap btw HMN and HRF</a:t>
            </a:r>
            <a:endParaRPr lang="en-US" sz="1800" b="1" dirty="0"/>
          </a:p>
          <a:p>
            <a:pPr marL="285750" indent="-285750">
              <a:spcAft>
                <a:spcPts val="500"/>
              </a:spcAft>
              <a:buFont typeface="Arial" panose="020B0604020202020204" pitchFamily="34" charset="0"/>
              <a:buChar char="•"/>
            </a:pPr>
            <a:r>
              <a:rPr lang="en-US" sz="1800" b="1" dirty="0">
                <a:latin typeface="+mj-lt"/>
              </a:rPr>
              <a:t>Customer life cycle: </a:t>
            </a:r>
            <a:r>
              <a:rPr lang="en-US" dirty="0"/>
              <a:t>The customers were segmented into different life cycle stages based on their purchase pattern over the years. The stages are New (Reactivated and Acquired), Existing, Inactive, Lapsed, Dormant</a:t>
            </a:r>
          </a:p>
          <a:p>
            <a:pPr marL="285750" indent="-285750">
              <a:buFont typeface="Arial" panose="020B0604020202020204" pitchFamily="34" charset="0"/>
              <a:buChar char="•"/>
            </a:pPr>
            <a:r>
              <a:rPr lang="en-US" sz="1800" b="1" dirty="0">
                <a:latin typeface="+mj-lt"/>
              </a:rPr>
              <a:t>Overlap Analysis (multi class failed): we get the over lap btw HNM and HRF we </a:t>
            </a:r>
            <a:r>
              <a:rPr lang="en-US" sz="1800" b="1" dirty="0" err="1">
                <a:latin typeface="+mj-lt"/>
              </a:rPr>
              <a:t>divid</a:t>
            </a:r>
            <a:r>
              <a:rPr lang="en-US" sz="1800" b="1" dirty="0">
                <a:latin typeface="+mj-lt"/>
              </a:rPr>
              <a:t> it into 9:1 </a:t>
            </a:r>
            <a:r>
              <a:rPr lang="en-US" sz="1800" b="1" dirty="0" err="1">
                <a:latin typeface="+mj-lt"/>
              </a:rPr>
              <a:t>reation</a:t>
            </a:r>
            <a:r>
              <a:rPr lang="en-US" sz="1800" b="1" dirty="0">
                <a:latin typeface="+mj-lt"/>
              </a:rPr>
              <a:t> and divide that 10 % audience into HMN and HRF and start sending them only one add.</a:t>
            </a:r>
            <a:endParaRPr lang="en-US" sz="1800" b="1" dirty="0"/>
          </a:p>
        </p:txBody>
      </p:sp>
    </p:spTree>
    <p:extLst>
      <p:ext uri="{BB962C8B-B14F-4D97-AF65-F5344CB8AC3E}">
        <p14:creationId xmlns:p14="http://schemas.microsoft.com/office/powerpoint/2010/main" val="2960912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0B2F9-F4CB-76B9-BDBA-7FF8017AE2B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84DF445-2F6F-F4C2-24B8-9E8AC27381BB}"/>
              </a:ext>
            </a:extLst>
          </p:cNvPr>
          <p:cNvSpPr txBox="1"/>
          <p:nvPr/>
        </p:nvSpPr>
        <p:spPr>
          <a:xfrm>
            <a:off x="82376" y="111316"/>
            <a:ext cx="12023005" cy="369332"/>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chemeClr val="bg1"/>
                </a:solidFill>
                <a:latin typeface="+mj-lt"/>
              </a:rPr>
              <a:t>Conversion &amp; Reactivation</a:t>
            </a:r>
          </a:p>
        </p:txBody>
      </p:sp>
      <p:sp>
        <p:nvSpPr>
          <p:cNvPr id="8" name="Rectangle: Rounded Corners 7">
            <a:extLst>
              <a:ext uri="{FF2B5EF4-FFF2-40B4-BE49-F238E27FC236}">
                <a16:creationId xmlns:a16="http://schemas.microsoft.com/office/drawing/2014/main" id="{2A52F841-1A4B-27D7-A73C-E9629AAD9651}"/>
              </a:ext>
            </a:extLst>
          </p:cNvPr>
          <p:cNvSpPr/>
          <p:nvPr/>
        </p:nvSpPr>
        <p:spPr>
          <a:xfrm>
            <a:off x="82376" y="639051"/>
            <a:ext cx="12027244" cy="1328748"/>
          </a:xfrm>
          <a:prstGeom prst="roundRect">
            <a:avLst/>
          </a:prstGeom>
          <a:solidFill>
            <a:srgbClr val="D9D9D9"/>
          </a:solidFill>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just"/>
            <a:r>
              <a:rPr lang="en-US" sz="1700" b="1" dirty="0">
                <a:latin typeface="+mj-lt"/>
              </a:rPr>
              <a:t>Conversion: </a:t>
            </a:r>
            <a:r>
              <a:rPr lang="en-US" sz="1800" dirty="0"/>
              <a:t>Refers to a category of audiences who are actively researching or considering purchasing a particular product or service. </a:t>
            </a:r>
          </a:p>
          <a:p>
            <a:pPr algn="just"/>
            <a:r>
              <a:rPr lang="en-US" sz="1700" b="1" dirty="0">
                <a:latin typeface="+mj-lt"/>
              </a:rPr>
              <a:t>Reactivation: </a:t>
            </a:r>
            <a:r>
              <a:rPr lang="en-US" sz="1700" dirty="0">
                <a:latin typeface="+mj-lt"/>
              </a:rPr>
              <a:t> </a:t>
            </a:r>
            <a:r>
              <a:rPr lang="en-US" sz="1700" dirty="0"/>
              <a:t>Customers who have not made any purchases for a certain time frame. They will be targeted for reacquiring.</a:t>
            </a:r>
            <a:endParaRPr lang="en-US" sz="1700" b="1" dirty="0"/>
          </a:p>
        </p:txBody>
      </p:sp>
      <p:sp>
        <p:nvSpPr>
          <p:cNvPr id="10" name="Rectangle 9">
            <a:extLst>
              <a:ext uri="{FF2B5EF4-FFF2-40B4-BE49-F238E27FC236}">
                <a16:creationId xmlns:a16="http://schemas.microsoft.com/office/drawing/2014/main" id="{B91CC7FF-2554-3E95-A218-1C97378E0EDA}"/>
              </a:ext>
            </a:extLst>
          </p:cNvPr>
          <p:cNvSpPr/>
          <p:nvPr/>
        </p:nvSpPr>
        <p:spPr>
          <a:xfrm>
            <a:off x="82378" y="4096506"/>
            <a:ext cx="12023003" cy="435935"/>
          </a:xfrm>
          <a:prstGeom prst="rect">
            <a:avLst/>
          </a:prstGeom>
          <a:solidFill>
            <a:srgbClr val="005151"/>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latin typeface="+mj-lt"/>
              </a:rPr>
              <a:t>Pods</a:t>
            </a:r>
          </a:p>
        </p:txBody>
      </p:sp>
      <p:sp>
        <p:nvSpPr>
          <p:cNvPr id="14" name="TextBox 13">
            <a:extLst>
              <a:ext uri="{FF2B5EF4-FFF2-40B4-BE49-F238E27FC236}">
                <a16:creationId xmlns:a16="http://schemas.microsoft.com/office/drawing/2014/main" id="{F45711CF-7B3F-6D30-5775-AF438A608998}"/>
              </a:ext>
            </a:extLst>
          </p:cNvPr>
          <p:cNvSpPr txBox="1"/>
          <p:nvPr/>
        </p:nvSpPr>
        <p:spPr>
          <a:xfrm>
            <a:off x="86618" y="2244387"/>
            <a:ext cx="3761322" cy="369332"/>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chemeClr val="bg1"/>
                </a:solidFill>
                <a:latin typeface="+mj-lt"/>
              </a:rPr>
              <a:t>Audience Base </a:t>
            </a:r>
          </a:p>
        </p:txBody>
      </p:sp>
      <p:sp>
        <p:nvSpPr>
          <p:cNvPr id="16" name="Rectangle: Rounded Corners 15">
            <a:extLst>
              <a:ext uri="{FF2B5EF4-FFF2-40B4-BE49-F238E27FC236}">
                <a16:creationId xmlns:a16="http://schemas.microsoft.com/office/drawing/2014/main" id="{8057B5D6-4569-B753-CAB7-A94377712FF8}"/>
              </a:ext>
            </a:extLst>
          </p:cNvPr>
          <p:cNvSpPr/>
          <p:nvPr/>
        </p:nvSpPr>
        <p:spPr>
          <a:xfrm>
            <a:off x="86617" y="2779593"/>
            <a:ext cx="3761323" cy="1170184"/>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r>
              <a:rPr lang="en-US" sz="1650" b="1" dirty="0"/>
              <a:t>Conversion:  55-56M</a:t>
            </a:r>
          </a:p>
          <a:p>
            <a:r>
              <a:rPr lang="en-US" sz="1650" b="1" dirty="0"/>
              <a:t>Reactivation: ~20M</a:t>
            </a:r>
            <a:endParaRPr lang="en-US" sz="1650" dirty="0"/>
          </a:p>
        </p:txBody>
      </p:sp>
      <p:sp>
        <p:nvSpPr>
          <p:cNvPr id="18" name="TextBox 17">
            <a:extLst>
              <a:ext uri="{FF2B5EF4-FFF2-40B4-BE49-F238E27FC236}">
                <a16:creationId xmlns:a16="http://schemas.microsoft.com/office/drawing/2014/main" id="{07672651-F648-3B1E-38A2-B51A750D356A}"/>
              </a:ext>
            </a:extLst>
          </p:cNvPr>
          <p:cNvSpPr txBox="1"/>
          <p:nvPr/>
        </p:nvSpPr>
        <p:spPr>
          <a:xfrm>
            <a:off x="3937590" y="2240109"/>
            <a:ext cx="8167792" cy="381056"/>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chemeClr val="bg1"/>
                </a:solidFill>
                <a:latin typeface="+mj-lt"/>
              </a:rPr>
              <a:t>Team Structure</a:t>
            </a:r>
          </a:p>
        </p:txBody>
      </p:sp>
      <p:grpSp>
        <p:nvGrpSpPr>
          <p:cNvPr id="25" name="Group 24">
            <a:extLst>
              <a:ext uri="{FF2B5EF4-FFF2-40B4-BE49-F238E27FC236}">
                <a16:creationId xmlns:a16="http://schemas.microsoft.com/office/drawing/2014/main" id="{BB140C13-4844-32BE-D27C-AC2ABD2D0098}"/>
              </a:ext>
            </a:extLst>
          </p:cNvPr>
          <p:cNvGrpSpPr/>
          <p:nvPr/>
        </p:nvGrpSpPr>
        <p:grpSpPr>
          <a:xfrm>
            <a:off x="3937589" y="2782042"/>
            <a:ext cx="8167792" cy="1156478"/>
            <a:chOff x="3937589" y="2918228"/>
            <a:chExt cx="8167792" cy="1156478"/>
          </a:xfrm>
          <a:solidFill>
            <a:srgbClr val="D9D9D9"/>
          </a:solidFill>
        </p:grpSpPr>
        <p:sp>
          <p:nvSpPr>
            <p:cNvPr id="19" name="Rectangle: Rounded Corners 18">
              <a:extLst>
                <a:ext uri="{FF2B5EF4-FFF2-40B4-BE49-F238E27FC236}">
                  <a16:creationId xmlns:a16="http://schemas.microsoft.com/office/drawing/2014/main" id="{A15B5C62-6BA5-B65E-5486-6BE4965B622C}"/>
                </a:ext>
              </a:extLst>
            </p:cNvPr>
            <p:cNvSpPr/>
            <p:nvPr/>
          </p:nvSpPr>
          <p:spPr>
            <a:xfrm>
              <a:off x="3937589" y="2918228"/>
              <a:ext cx="8167792" cy="1156478"/>
            </a:xfrm>
            <a:prstGeom prst="roundRect">
              <a:avLst/>
            </a:prstGeom>
            <a:grp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endParaRPr lang="en-US" b="1" dirty="0"/>
            </a:p>
          </p:txBody>
        </p:sp>
        <p:sp>
          <p:nvSpPr>
            <p:cNvPr id="26" name="TextBox 25">
              <a:extLst>
                <a:ext uri="{FF2B5EF4-FFF2-40B4-BE49-F238E27FC236}">
                  <a16:creationId xmlns:a16="http://schemas.microsoft.com/office/drawing/2014/main" id="{FCAD7DD4-7FFC-5699-D00E-5A74A055BC4E}"/>
                </a:ext>
              </a:extLst>
            </p:cNvPr>
            <p:cNvSpPr txBox="1"/>
            <p:nvPr/>
          </p:nvSpPr>
          <p:spPr>
            <a:xfrm>
              <a:off x="5305212" y="3455724"/>
              <a:ext cx="786811" cy="400110"/>
            </a:xfrm>
            <a:prstGeom prst="rect">
              <a:avLst/>
            </a:prstGeom>
            <a:grp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Akanksha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(DS)</a:t>
              </a:r>
            </a:p>
          </p:txBody>
        </p:sp>
        <p:sp>
          <p:nvSpPr>
            <p:cNvPr id="28" name="TextBox 27">
              <a:extLst>
                <a:ext uri="{FF2B5EF4-FFF2-40B4-BE49-F238E27FC236}">
                  <a16:creationId xmlns:a16="http://schemas.microsoft.com/office/drawing/2014/main" id="{CC890AD6-847E-3817-62C9-3F9B6643D2E4}"/>
                </a:ext>
              </a:extLst>
            </p:cNvPr>
            <p:cNvSpPr txBox="1"/>
            <p:nvPr/>
          </p:nvSpPr>
          <p:spPr>
            <a:xfrm>
              <a:off x="6008318" y="3444757"/>
              <a:ext cx="630673" cy="400110"/>
            </a:xfrm>
            <a:prstGeom prst="rect">
              <a:avLst/>
            </a:prstGeom>
            <a:grp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Pooja</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a:t>
              </a:r>
              <a:r>
                <a:rPr lang="en-US" sz="1000" b="1" dirty="0">
                  <a:solidFill>
                    <a:prstClr val="black"/>
                  </a:solidFill>
                  <a:latin typeface="Selawik" panose="020B0502040204020203" pitchFamily="34" charset="0"/>
                </a:rPr>
                <a:t>DS</a:t>
              </a: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a:t>
              </a:r>
            </a:p>
          </p:txBody>
        </p:sp>
        <p:sp>
          <p:nvSpPr>
            <p:cNvPr id="32" name="TextBox 31">
              <a:extLst>
                <a:ext uri="{FF2B5EF4-FFF2-40B4-BE49-F238E27FC236}">
                  <a16:creationId xmlns:a16="http://schemas.microsoft.com/office/drawing/2014/main" id="{BD3F2242-E678-65CB-CF9E-A6B7618060E5}"/>
                </a:ext>
              </a:extLst>
            </p:cNvPr>
            <p:cNvSpPr txBox="1"/>
            <p:nvPr/>
          </p:nvSpPr>
          <p:spPr>
            <a:xfrm>
              <a:off x="6531254" y="3444757"/>
              <a:ext cx="865798"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Celine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a:t>
              </a:r>
              <a:r>
                <a:rPr lang="en-US" sz="1000" b="1" dirty="0">
                  <a:solidFill>
                    <a:prstClr val="black"/>
                  </a:solidFill>
                  <a:latin typeface="Selawik" panose="020B0502040204020203" pitchFamily="34" charset="0"/>
                </a:rPr>
                <a:t>Associate</a:t>
              </a: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a:t>
              </a:r>
            </a:p>
          </p:txBody>
        </p:sp>
        <p:grpSp>
          <p:nvGrpSpPr>
            <p:cNvPr id="54" name="Group 53">
              <a:extLst>
                <a:ext uri="{FF2B5EF4-FFF2-40B4-BE49-F238E27FC236}">
                  <a16:creationId xmlns:a16="http://schemas.microsoft.com/office/drawing/2014/main" id="{D8B52C20-BED6-1592-B531-C46FE994AB40}"/>
                </a:ext>
              </a:extLst>
            </p:cNvPr>
            <p:cNvGrpSpPr/>
            <p:nvPr/>
          </p:nvGrpSpPr>
          <p:grpSpPr>
            <a:xfrm>
              <a:off x="8327530" y="3532669"/>
              <a:ext cx="3404750" cy="259707"/>
              <a:chOff x="8327530" y="3532669"/>
              <a:chExt cx="3404750" cy="259707"/>
            </a:xfrm>
            <a:grpFill/>
          </p:grpSpPr>
          <p:grpSp>
            <p:nvGrpSpPr>
              <p:cNvPr id="38" name="Group 37">
                <a:extLst>
                  <a:ext uri="{FF2B5EF4-FFF2-40B4-BE49-F238E27FC236}">
                    <a16:creationId xmlns:a16="http://schemas.microsoft.com/office/drawing/2014/main" id="{EF44C555-DE2C-2054-17F7-D5DB66B1C340}"/>
                  </a:ext>
                </a:extLst>
              </p:cNvPr>
              <p:cNvGrpSpPr/>
              <p:nvPr/>
            </p:nvGrpSpPr>
            <p:grpSpPr>
              <a:xfrm>
                <a:off x="9132488" y="3532669"/>
                <a:ext cx="1418772" cy="248508"/>
                <a:chOff x="11530252" y="3892625"/>
                <a:chExt cx="1843252" cy="277628"/>
              </a:xfrm>
              <a:grpFill/>
            </p:grpSpPr>
            <p:sp>
              <p:nvSpPr>
                <p:cNvPr id="40" name="TextBox 39">
                  <a:extLst>
                    <a:ext uri="{FF2B5EF4-FFF2-40B4-BE49-F238E27FC236}">
                      <a16:creationId xmlns:a16="http://schemas.microsoft.com/office/drawing/2014/main" id="{931A0333-347C-81B6-B022-566753D7A700}"/>
                    </a:ext>
                  </a:extLst>
                </p:cNvPr>
                <p:cNvSpPr txBox="1"/>
                <p:nvPr/>
              </p:nvSpPr>
              <p:spPr>
                <a:xfrm>
                  <a:off x="11530252" y="3895180"/>
                  <a:ext cx="1196521" cy="27507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Sivaprakash</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sp>
              <p:nvSpPr>
                <p:cNvPr id="5" name="TextBox 4">
                  <a:extLst>
                    <a:ext uri="{FF2B5EF4-FFF2-40B4-BE49-F238E27FC236}">
                      <a16:creationId xmlns:a16="http://schemas.microsoft.com/office/drawing/2014/main" id="{9CC122B7-255A-3769-2E5D-63E2F4198C2E}"/>
                    </a:ext>
                  </a:extLst>
                </p:cNvPr>
                <p:cNvSpPr txBox="1"/>
                <p:nvPr/>
              </p:nvSpPr>
              <p:spPr>
                <a:xfrm>
                  <a:off x="12600496" y="3892625"/>
                  <a:ext cx="773008" cy="27507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Sujith </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grpSp>
          <p:sp>
            <p:nvSpPr>
              <p:cNvPr id="46" name="TextBox 45">
                <a:extLst>
                  <a:ext uri="{FF2B5EF4-FFF2-40B4-BE49-F238E27FC236}">
                    <a16:creationId xmlns:a16="http://schemas.microsoft.com/office/drawing/2014/main" id="{D04DC641-68EA-541E-3ACA-85661F83E10C}"/>
                  </a:ext>
                </a:extLst>
              </p:cNvPr>
              <p:cNvSpPr txBox="1"/>
              <p:nvPr/>
            </p:nvSpPr>
            <p:spPr>
              <a:xfrm>
                <a:off x="10531265" y="3546155"/>
                <a:ext cx="594993"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Vinay </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sp>
            <p:nvSpPr>
              <p:cNvPr id="49" name="TextBox 48">
                <a:extLst>
                  <a:ext uri="{FF2B5EF4-FFF2-40B4-BE49-F238E27FC236}">
                    <a16:creationId xmlns:a16="http://schemas.microsoft.com/office/drawing/2014/main" id="{0E47297D-17A3-7A00-8533-946BC83EE490}"/>
                  </a:ext>
                </a:extLst>
              </p:cNvPr>
              <p:cNvSpPr txBox="1"/>
              <p:nvPr/>
            </p:nvSpPr>
            <p:spPr>
              <a:xfrm>
                <a:off x="8327530" y="3540488"/>
                <a:ext cx="831934" cy="246221"/>
              </a:xfrm>
              <a:prstGeom prst="rect">
                <a:avLst/>
              </a:prstGeom>
              <a:noFill/>
            </p:spPr>
            <p:txBody>
              <a:bodyPr wrap="squar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a:rPr>
                  <a:t>Sangeetha</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sp>
            <p:nvSpPr>
              <p:cNvPr id="24" name="TextBox 23">
                <a:extLst>
                  <a:ext uri="{FF2B5EF4-FFF2-40B4-BE49-F238E27FC236}">
                    <a16:creationId xmlns:a16="http://schemas.microsoft.com/office/drawing/2014/main" id="{39707CBF-27D7-751B-6E9E-A170CADE1CE2}"/>
                  </a:ext>
                </a:extLst>
              </p:cNvPr>
              <p:cNvSpPr txBox="1"/>
              <p:nvPr/>
            </p:nvSpPr>
            <p:spPr>
              <a:xfrm>
                <a:off x="11147433" y="3540488"/>
                <a:ext cx="584847"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Jairus </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grpSp>
      </p:grpSp>
      <p:grpSp>
        <p:nvGrpSpPr>
          <p:cNvPr id="13" name="Group 12">
            <a:extLst>
              <a:ext uri="{FF2B5EF4-FFF2-40B4-BE49-F238E27FC236}">
                <a16:creationId xmlns:a16="http://schemas.microsoft.com/office/drawing/2014/main" id="{20F6086B-E72B-FE00-5BDB-C1FE3E97C764}"/>
              </a:ext>
            </a:extLst>
          </p:cNvPr>
          <p:cNvGrpSpPr/>
          <p:nvPr/>
        </p:nvGrpSpPr>
        <p:grpSpPr>
          <a:xfrm>
            <a:off x="82375" y="4634831"/>
            <a:ext cx="12023003" cy="1691208"/>
            <a:chOff x="308366" y="4694693"/>
            <a:chExt cx="11382940" cy="2048279"/>
          </a:xfrm>
        </p:grpSpPr>
        <p:sp>
          <p:nvSpPr>
            <p:cNvPr id="7" name="Rectangle: Rounded Corners 6">
              <a:extLst>
                <a:ext uri="{FF2B5EF4-FFF2-40B4-BE49-F238E27FC236}">
                  <a16:creationId xmlns:a16="http://schemas.microsoft.com/office/drawing/2014/main" id="{943DA7FA-95A0-4C65-2C9D-8C903F2462F4}"/>
                </a:ext>
              </a:extLst>
            </p:cNvPr>
            <p:cNvSpPr/>
            <p:nvPr/>
          </p:nvSpPr>
          <p:spPr>
            <a:xfrm>
              <a:off x="308366" y="4694693"/>
              <a:ext cx="5582735" cy="2048279"/>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pPr algn="ctr"/>
              <a:r>
                <a:rPr lang="en-US" sz="1600" b="1" dirty="0">
                  <a:latin typeface="+mj-lt"/>
                </a:rPr>
                <a:t>In-Market</a:t>
              </a:r>
            </a:p>
            <a:p>
              <a:pPr algn="just"/>
              <a:r>
                <a:rPr lang="en-US" sz="1500" dirty="0"/>
                <a:t>Focusing on customers who are actively shopping and buying at THD. In-Market audiences are grouped by category based on their browsing and purchase behavior. Starting in Q2, we'll begin retargeting these audiences for cross-sell opportunities and notifying them when prices drop.</a:t>
              </a:r>
              <a:endParaRPr lang="en-US" sz="1600" b="1" dirty="0"/>
            </a:p>
            <a:p>
              <a:pPr algn="ctr"/>
              <a:endParaRPr lang="en-US" sz="1600" b="1" dirty="0"/>
            </a:p>
          </p:txBody>
        </p:sp>
        <p:sp>
          <p:nvSpPr>
            <p:cNvPr id="11" name="Rectangle: Rounded Corners 10">
              <a:extLst>
                <a:ext uri="{FF2B5EF4-FFF2-40B4-BE49-F238E27FC236}">
                  <a16:creationId xmlns:a16="http://schemas.microsoft.com/office/drawing/2014/main" id="{173858D5-0584-EB9E-BDBC-0ABF60ABB10E}"/>
                </a:ext>
              </a:extLst>
            </p:cNvPr>
            <p:cNvSpPr/>
            <p:nvPr/>
          </p:nvSpPr>
          <p:spPr>
            <a:xfrm>
              <a:off x="6108571" y="4694693"/>
              <a:ext cx="5582735" cy="2048279"/>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pPr algn="ctr"/>
              <a:r>
                <a:rPr lang="en-US" sz="1600" b="1" dirty="0">
                  <a:latin typeface="+mj-lt"/>
                </a:rPr>
                <a:t>Reactivation</a:t>
              </a:r>
            </a:p>
            <a:p>
              <a:pPr algn="just"/>
              <a:r>
                <a:rPr lang="en-US" sz="1500" dirty="0"/>
                <a:t>Reactivation focuses on bringing back customers who haven’t made a purchase in a while. Inactive customers haven’t bought anything in the past 12 months (R12), while lapsed customers haven’t made a purchase in the past 24 months (R24).</a:t>
              </a:r>
              <a:endParaRPr lang="en-US" sz="1600" b="1" dirty="0"/>
            </a:p>
          </p:txBody>
        </p:sp>
      </p:grpSp>
      <p:grpSp>
        <p:nvGrpSpPr>
          <p:cNvPr id="21" name="Group 20">
            <a:extLst>
              <a:ext uri="{FF2B5EF4-FFF2-40B4-BE49-F238E27FC236}">
                <a16:creationId xmlns:a16="http://schemas.microsoft.com/office/drawing/2014/main" id="{37252177-D4F6-BDD2-73BA-98DA37C61D0B}"/>
              </a:ext>
            </a:extLst>
          </p:cNvPr>
          <p:cNvGrpSpPr/>
          <p:nvPr/>
        </p:nvGrpSpPr>
        <p:grpSpPr>
          <a:xfrm>
            <a:off x="3974958" y="3008612"/>
            <a:ext cx="7674941" cy="718855"/>
            <a:chOff x="3974958" y="3008612"/>
            <a:chExt cx="7674941" cy="718855"/>
          </a:xfrm>
        </p:grpSpPr>
        <p:pic>
          <p:nvPicPr>
            <p:cNvPr id="2" name="Picture 4" descr="Home Depot logo and symbol, meaning, history, PNG">
              <a:extLst>
                <a:ext uri="{FF2B5EF4-FFF2-40B4-BE49-F238E27FC236}">
                  <a16:creationId xmlns:a16="http://schemas.microsoft.com/office/drawing/2014/main" id="{C52C0E8D-30CA-0131-DA46-D8027482AF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539" r="21468"/>
            <a:stretch>
              <a:fillRect/>
            </a:stretch>
          </p:blipFill>
          <p:spPr bwMode="auto">
            <a:xfrm>
              <a:off x="3974958" y="3107840"/>
              <a:ext cx="575922" cy="48343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Mu Sigma – General Atlantic">
              <a:extLst>
                <a:ext uri="{FF2B5EF4-FFF2-40B4-BE49-F238E27FC236}">
                  <a16:creationId xmlns:a16="http://schemas.microsoft.com/office/drawing/2014/main" id="{DBBF1577-FD51-4ACA-AEF9-0D46BD0A58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7350" y="3055903"/>
              <a:ext cx="668777" cy="55399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School boy with solid fill">
              <a:extLst>
                <a:ext uri="{FF2B5EF4-FFF2-40B4-BE49-F238E27FC236}">
                  <a16:creationId xmlns:a16="http://schemas.microsoft.com/office/drawing/2014/main" id="{5B3153C3-BBDF-A35C-F383-1B457419A7B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43254" y="3057580"/>
              <a:ext cx="410814" cy="410814"/>
            </a:xfrm>
            <a:prstGeom prst="rect">
              <a:avLst/>
            </a:prstGeom>
          </p:spPr>
        </p:pic>
        <p:pic>
          <p:nvPicPr>
            <p:cNvPr id="12" name="Graphic 11" descr="School boy with solid fill">
              <a:extLst>
                <a:ext uri="{FF2B5EF4-FFF2-40B4-BE49-F238E27FC236}">
                  <a16:creationId xmlns:a16="http://schemas.microsoft.com/office/drawing/2014/main" id="{B4FE20AF-C1A4-117E-B1DE-1CD45F8A42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61360" y="3057580"/>
              <a:ext cx="410814" cy="410814"/>
            </a:xfrm>
            <a:prstGeom prst="rect">
              <a:avLst/>
            </a:prstGeom>
          </p:spPr>
        </p:pic>
        <p:pic>
          <p:nvPicPr>
            <p:cNvPr id="15" name="Graphic 14" descr="School boy with solid fill">
              <a:extLst>
                <a:ext uri="{FF2B5EF4-FFF2-40B4-BE49-F238E27FC236}">
                  <a16:creationId xmlns:a16="http://schemas.microsoft.com/office/drawing/2014/main" id="{59AF798F-8FC6-E078-BB3F-99F54EC782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22301" y="3094341"/>
              <a:ext cx="410814" cy="410814"/>
            </a:xfrm>
            <a:prstGeom prst="rect">
              <a:avLst/>
            </a:prstGeom>
          </p:spPr>
        </p:pic>
        <p:pic>
          <p:nvPicPr>
            <p:cNvPr id="27" name="Graphic 26" descr="School boy with solid fill">
              <a:extLst>
                <a:ext uri="{FF2B5EF4-FFF2-40B4-BE49-F238E27FC236}">
                  <a16:creationId xmlns:a16="http://schemas.microsoft.com/office/drawing/2014/main" id="{6243E8E3-7D96-E2CA-4481-1B6B3B2DB7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39085" y="3097812"/>
              <a:ext cx="410814" cy="410814"/>
            </a:xfrm>
            <a:prstGeom prst="rect">
              <a:avLst/>
            </a:prstGeom>
          </p:spPr>
        </p:pic>
        <p:pic>
          <p:nvPicPr>
            <p:cNvPr id="29" name="Graphic 28" descr="School girl with solid fill">
              <a:extLst>
                <a:ext uri="{FF2B5EF4-FFF2-40B4-BE49-F238E27FC236}">
                  <a16:creationId xmlns:a16="http://schemas.microsoft.com/office/drawing/2014/main" id="{24FEA1A9-4483-2C79-6852-4ED9953B9BB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37952" y="3077972"/>
              <a:ext cx="387868" cy="387868"/>
            </a:xfrm>
            <a:prstGeom prst="rect">
              <a:avLst/>
            </a:prstGeom>
          </p:spPr>
        </p:pic>
        <p:pic>
          <p:nvPicPr>
            <p:cNvPr id="30" name="Graphic 29" descr="School girl with solid fill">
              <a:extLst>
                <a:ext uri="{FF2B5EF4-FFF2-40B4-BE49-F238E27FC236}">
                  <a16:creationId xmlns:a16="http://schemas.microsoft.com/office/drawing/2014/main" id="{96A5ECEE-CA35-B611-F794-ECCD3DC032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09047" y="3027159"/>
              <a:ext cx="387868" cy="387868"/>
            </a:xfrm>
            <a:prstGeom prst="rect">
              <a:avLst/>
            </a:prstGeom>
          </p:spPr>
        </p:pic>
        <p:pic>
          <p:nvPicPr>
            <p:cNvPr id="35" name="Graphic 34" descr="School girl with solid fill">
              <a:extLst>
                <a:ext uri="{FF2B5EF4-FFF2-40B4-BE49-F238E27FC236}">
                  <a16:creationId xmlns:a16="http://schemas.microsoft.com/office/drawing/2014/main" id="{F817CB2D-B1D5-901A-B6C5-DC054A474D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05565" y="3008612"/>
              <a:ext cx="387868" cy="387868"/>
            </a:xfrm>
            <a:prstGeom prst="rect">
              <a:avLst/>
            </a:prstGeom>
          </p:spPr>
        </p:pic>
        <p:pic>
          <p:nvPicPr>
            <p:cNvPr id="36" name="Graphic 35" descr="School girl with solid fill">
              <a:extLst>
                <a:ext uri="{FF2B5EF4-FFF2-40B4-BE49-F238E27FC236}">
                  <a16:creationId xmlns:a16="http://schemas.microsoft.com/office/drawing/2014/main" id="{39633439-D921-E7DF-B156-CA574787E3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737287" y="3008612"/>
              <a:ext cx="387868" cy="387868"/>
            </a:xfrm>
            <a:prstGeom prst="rect">
              <a:avLst/>
            </a:prstGeom>
          </p:spPr>
        </p:pic>
        <p:sp>
          <p:nvSpPr>
            <p:cNvPr id="17" name="TextBox 16">
              <a:extLst>
                <a:ext uri="{FF2B5EF4-FFF2-40B4-BE49-F238E27FC236}">
                  <a16:creationId xmlns:a16="http://schemas.microsoft.com/office/drawing/2014/main" id="{54F8855B-6E19-FBC3-1B39-468C9A7FBDB7}"/>
                </a:ext>
              </a:extLst>
            </p:cNvPr>
            <p:cNvSpPr txBox="1"/>
            <p:nvPr/>
          </p:nvSpPr>
          <p:spPr>
            <a:xfrm>
              <a:off x="4501082" y="3327357"/>
              <a:ext cx="920978"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Vijay Singh</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(Sr DSM) </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pic>
          <p:nvPicPr>
            <p:cNvPr id="20" name="Graphic 19" descr="School boy with solid fill">
              <a:extLst>
                <a:ext uri="{FF2B5EF4-FFF2-40B4-BE49-F238E27FC236}">
                  <a16:creationId xmlns:a16="http://schemas.microsoft.com/office/drawing/2014/main" id="{DDB2D7F6-3B20-5FC0-58F2-E6546839BD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84524" y="3016096"/>
              <a:ext cx="410814" cy="410814"/>
            </a:xfrm>
            <a:prstGeom prst="rect">
              <a:avLst/>
            </a:prstGeom>
          </p:spPr>
        </p:pic>
      </p:grpSp>
    </p:spTree>
    <p:extLst>
      <p:ext uri="{BB962C8B-B14F-4D97-AF65-F5344CB8AC3E}">
        <p14:creationId xmlns:p14="http://schemas.microsoft.com/office/powerpoint/2010/main" val="171704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C7194-88C5-F846-8AE0-57A63F3CF16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EBB4DA4-2D34-194F-2681-BB4A0B0767DB}"/>
              </a:ext>
            </a:extLst>
          </p:cNvPr>
          <p:cNvSpPr txBox="1"/>
          <p:nvPr/>
        </p:nvSpPr>
        <p:spPr>
          <a:xfrm>
            <a:off x="95692" y="74429"/>
            <a:ext cx="11993527" cy="369332"/>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chemeClr val="bg1"/>
                </a:solidFill>
                <a:latin typeface="+mj-lt"/>
              </a:rPr>
              <a:t>Conversion &amp; Reactivation </a:t>
            </a:r>
          </a:p>
        </p:txBody>
      </p:sp>
      <p:sp>
        <p:nvSpPr>
          <p:cNvPr id="6" name="Rectangle: Rounded Corners 5">
            <a:extLst>
              <a:ext uri="{FF2B5EF4-FFF2-40B4-BE49-F238E27FC236}">
                <a16:creationId xmlns:a16="http://schemas.microsoft.com/office/drawing/2014/main" id="{ECCDD4F2-6255-51B4-6144-0D9D869A0462}"/>
              </a:ext>
            </a:extLst>
          </p:cNvPr>
          <p:cNvSpPr/>
          <p:nvPr/>
        </p:nvSpPr>
        <p:spPr>
          <a:xfrm>
            <a:off x="95692" y="552091"/>
            <a:ext cx="11993527" cy="6231480"/>
          </a:xfrm>
          <a:prstGeom prst="roundRect">
            <a:avLst>
              <a:gd name="adj" fmla="val 2397"/>
            </a:avLst>
          </a:prstGeom>
          <a:solidFill>
            <a:srgbClr val="D9D9D9"/>
          </a:solidFill>
        </p:spPr>
        <p:style>
          <a:lnRef idx="2">
            <a:schemeClr val="accent2"/>
          </a:lnRef>
          <a:fillRef idx="1">
            <a:schemeClr val="lt1"/>
          </a:fillRef>
          <a:effectRef idx="0">
            <a:schemeClr val="accent2"/>
          </a:effectRef>
          <a:fontRef idx="minor">
            <a:schemeClr val="dk1"/>
          </a:fontRef>
        </p:style>
        <p:txBody>
          <a:bodyPr rtlCol="0" anchor="ctr"/>
          <a:lstStyle/>
          <a:p>
            <a:pPr algn="r"/>
            <a:endParaRPr lang="en-US" kern="100" dirty="0">
              <a:ea typeface="Aptos" panose="020B0004020202020204" pitchFamily="34" charset="0"/>
              <a:cs typeface="Times New Roman" panose="02020603050405020304" pitchFamily="18" charset="0"/>
            </a:endParaRPr>
          </a:p>
        </p:txBody>
      </p:sp>
      <p:grpSp>
        <p:nvGrpSpPr>
          <p:cNvPr id="2" name="Group 1">
            <a:extLst>
              <a:ext uri="{FF2B5EF4-FFF2-40B4-BE49-F238E27FC236}">
                <a16:creationId xmlns:a16="http://schemas.microsoft.com/office/drawing/2014/main" id="{CA45A0CA-1B36-22A6-A4C0-86DDC15FBBEC}"/>
              </a:ext>
            </a:extLst>
          </p:cNvPr>
          <p:cNvGrpSpPr/>
          <p:nvPr/>
        </p:nvGrpSpPr>
        <p:grpSpPr>
          <a:xfrm>
            <a:off x="310592" y="908649"/>
            <a:ext cx="11570815" cy="3190475"/>
            <a:chOff x="259996" y="1196502"/>
            <a:chExt cx="11570815" cy="4503907"/>
          </a:xfrm>
        </p:grpSpPr>
        <p:grpSp>
          <p:nvGrpSpPr>
            <p:cNvPr id="4" name="Group 3">
              <a:extLst>
                <a:ext uri="{FF2B5EF4-FFF2-40B4-BE49-F238E27FC236}">
                  <a16:creationId xmlns:a16="http://schemas.microsoft.com/office/drawing/2014/main" id="{D8A574DC-C256-D247-DB8A-6B4273B20F0D}"/>
                </a:ext>
              </a:extLst>
            </p:cNvPr>
            <p:cNvGrpSpPr/>
            <p:nvPr/>
          </p:nvGrpSpPr>
          <p:grpSpPr>
            <a:xfrm>
              <a:off x="361188" y="1265152"/>
              <a:ext cx="11215137" cy="3607485"/>
              <a:chOff x="361188" y="1108520"/>
              <a:chExt cx="11215137" cy="3607485"/>
            </a:xfrm>
          </p:grpSpPr>
          <p:cxnSp>
            <p:nvCxnSpPr>
              <p:cNvPr id="7" name="Straight Arrow Connector 5">
                <a:extLst>
                  <a:ext uri="{FF2B5EF4-FFF2-40B4-BE49-F238E27FC236}">
                    <a16:creationId xmlns:a16="http://schemas.microsoft.com/office/drawing/2014/main" id="{3845F458-9534-41AB-0981-B1FF0DEE01E4}"/>
                  </a:ext>
                </a:extLst>
              </p:cNvPr>
              <p:cNvCxnSpPr>
                <a:cxnSpLocks/>
                <a:stCxn id="9" idx="3"/>
                <a:endCxn id="8" idx="1"/>
              </p:cNvCxnSpPr>
              <p:nvPr/>
            </p:nvCxnSpPr>
            <p:spPr>
              <a:xfrm flipV="1">
                <a:off x="1369249" y="2047008"/>
                <a:ext cx="705019" cy="734005"/>
              </a:xfrm>
              <a:prstGeom prst="bentConnector3">
                <a:avLst>
                  <a:gd name="adj1" fmla="val 50000"/>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 name="Flowchart: Alternate Process 7">
                <a:extLst>
                  <a:ext uri="{FF2B5EF4-FFF2-40B4-BE49-F238E27FC236}">
                    <a16:creationId xmlns:a16="http://schemas.microsoft.com/office/drawing/2014/main" id="{6537168D-144F-9DFC-7376-39157B112458}"/>
                  </a:ext>
                </a:extLst>
              </p:cNvPr>
              <p:cNvSpPr/>
              <p:nvPr/>
            </p:nvSpPr>
            <p:spPr>
              <a:xfrm>
                <a:off x="2074268" y="1515859"/>
                <a:ext cx="2159391" cy="1062296"/>
              </a:xfrm>
              <a:prstGeom prst="flowChartAlternateProcess">
                <a:avLst/>
              </a:prstGeom>
              <a:ln>
                <a:solidFill>
                  <a:srgbClr val="005151"/>
                </a:solidFill>
                <a:prstDash val="soli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indent="0" algn="l" defTabSz="914400" rtl="0" eaLnBrk="1" latinLnBrk="0" hangingPunct="1">
                  <a:defRPr sz="1100" kern="1200">
                    <a:solidFill>
                      <a:schemeClr val="dk1"/>
                    </a:solidFill>
                    <a:latin typeface="+mn-lt"/>
                    <a:ea typeface="+mn-ea"/>
                    <a:cs typeface="+mn-cs"/>
                  </a:defRPr>
                </a:lvl1pPr>
                <a:lvl2pPr marL="457200" indent="0" algn="l" defTabSz="914400" rtl="0" eaLnBrk="1" latinLnBrk="0" hangingPunct="1">
                  <a:defRPr sz="1100" kern="1200">
                    <a:solidFill>
                      <a:schemeClr val="dk1"/>
                    </a:solidFill>
                    <a:latin typeface="+mn-lt"/>
                    <a:ea typeface="+mn-ea"/>
                    <a:cs typeface="+mn-cs"/>
                  </a:defRPr>
                </a:lvl2pPr>
                <a:lvl3pPr marL="914400" indent="0" algn="l" defTabSz="914400" rtl="0" eaLnBrk="1" latinLnBrk="0" hangingPunct="1">
                  <a:defRPr sz="1100" kern="1200">
                    <a:solidFill>
                      <a:schemeClr val="dk1"/>
                    </a:solidFill>
                    <a:latin typeface="+mn-lt"/>
                    <a:ea typeface="+mn-ea"/>
                    <a:cs typeface="+mn-cs"/>
                  </a:defRPr>
                </a:lvl3pPr>
                <a:lvl4pPr marL="1371600" indent="0" algn="l" defTabSz="914400" rtl="0" eaLnBrk="1" latinLnBrk="0" hangingPunct="1">
                  <a:defRPr sz="1100" kern="1200">
                    <a:solidFill>
                      <a:schemeClr val="dk1"/>
                    </a:solidFill>
                    <a:latin typeface="+mn-lt"/>
                    <a:ea typeface="+mn-ea"/>
                    <a:cs typeface="+mn-cs"/>
                  </a:defRPr>
                </a:lvl4pPr>
                <a:lvl5pPr marL="1828800" indent="0" algn="l" defTabSz="914400" rtl="0" eaLnBrk="1" latinLnBrk="0" hangingPunct="1">
                  <a:defRPr sz="1100" kern="1200">
                    <a:solidFill>
                      <a:schemeClr val="dk1"/>
                    </a:solidFill>
                    <a:latin typeface="+mn-lt"/>
                    <a:ea typeface="+mn-ea"/>
                    <a:cs typeface="+mn-cs"/>
                  </a:defRPr>
                </a:lvl5pPr>
                <a:lvl6pPr marL="2286000" indent="0" algn="l" defTabSz="914400" rtl="0" eaLnBrk="1" latinLnBrk="0" hangingPunct="1">
                  <a:defRPr sz="1100" kern="1200">
                    <a:solidFill>
                      <a:schemeClr val="dk1"/>
                    </a:solidFill>
                    <a:latin typeface="+mn-lt"/>
                    <a:ea typeface="+mn-ea"/>
                    <a:cs typeface="+mn-cs"/>
                  </a:defRPr>
                </a:lvl6pPr>
                <a:lvl7pPr marL="2743200" indent="0" algn="l" defTabSz="914400" rtl="0" eaLnBrk="1" latinLnBrk="0" hangingPunct="1">
                  <a:defRPr sz="1100" kern="1200">
                    <a:solidFill>
                      <a:schemeClr val="dk1"/>
                    </a:solidFill>
                    <a:latin typeface="+mn-lt"/>
                    <a:ea typeface="+mn-ea"/>
                    <a:cs typeface="+mn-cs"/>
                  </a:defRPr>
                </a:lvl7pPr>
                <a:lvl8pPr marL="3200400" indent="0" algn="l" defTabSz="914400" rtl="0" eaLnBrk="1" latinLnBrk="0" hangingPunct="1">
                  <a:defRPr sz="1100" kern="1200">
                    <a:solidFill>
                      <a:schemeClr val="dk1"/>
                    </a:solidFill>
                    <a:latin typeface="+mn-lt"/>
                    <a:ea typeface="+mn-ea"/>
                    <a:cs typeface="+mn-cs"/>
                  </a:defRPr>
                </a:lvl8pPr>
                <a:lvl9pPr marL="3657600" indent="0" algn="l" defTabSz="914400" rtl="0" eaLnBrk="1" latinLnBrk="0" hangingPunct="1">
                  <a:defRPr sz="11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panose="020B0604020202020204"/>
                    <a:ea typeface="+mn-ea"/>
                    <a:cs typeface="+mn-cs"/>
                  </a:rPr>
                  <a:t>Deterministic Audience (Top 50%)</a:t>
                </a:r>
                <a:endParaRPr kumimoji="0" lang="en-US" sz="1100" i="0" u="none" strike="noStrike" kern="1200" cap="none" spc="0" normalizeH="0" baseline="0" noProof="0" dirty="0">
                  <a:ln>
                    <a:noFill/>
                  </a:ln>
                  <a:solidFill>
                    <a:srgbClr val="000000"/>
                  </a:solidFill>
                  <a:effectLst/>
                  <a:uLnTx/>
                  <a:uFillTx/>
                  <a:latin typeface="Arial" panose="020B0604020202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i="0" u="none" strike="noStrike" kern="1200" cap="none" spc="0" normalizeH="0" baseline="0" noProof="0" dirty="0">
                    <a:ln>
                      <a:noFill/>
                    </a:ln>
                    <a:solidFill>
                      <a:srgbClr val="FFFFFF"/>
                    </a:solidFill>
                    <a:effectLst/>
                    <a:uLnTx/>
                    <a:uFillTx/>
                    <a:latin typeface="Arial" panose="020B0604020202020204"/>
                    <a:ea typeface="+mn-ea"/>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rgbClr val="000000"/>
                    </a:solidFill>
                    <a:effectLst/>
                    <a:uLnTx/>
                    <a:uFillTx/>
                    <a:latin typeface="Arial" panose="020B0604020202020204"/>
                    <a:ea typeface="+mn-ea"/>
                    <a:cs typeface="+mn-cs"/>
                  </a:rPr>
                  <a:t>Browse signals, Clicks, Impressions, Interactions</a:t>
                </a:r>
              </a:p>
            </p:txBody>
          </p:sp>
          <p:sp>
            <p:nvSpPr>
              <p:cNvPr id="9" name="Flowchart: Alternate Process 8">
                <a:extLst>
                  <a:ext uri="{FF2B5EF4-FFF2-40B4-BE49-F238E27FC236}">
                    <a16:creationId xmlns:a16="http://schemas.microsoft.com/office/drawing/2014/main" id="{CD26250B-2127-EAD0-4725-33F0744AAB29}"/>
                  </a:ext>
                </a:extLst>
              </p:cNvPr>
              <p:cNvSpPr/>
              <p:nvPr/>
            </p:nvSpPr>
            <p:spPr>
              <a:xfrm>
                <a:off x="361188" y="2388106"/>
                <a:ext cx="1008061" cy="785813"/>
              </a:xfrm>
              <a:prstGeom prst="flowChartAlternateProcess">
                <a:avLst/>
              </a:prstGeom>
              <a:ln>
                <a:solidFill>
                  <a:srgbClr val="005151"/>
                </a:solidFill>
                <a:prstDash val="soli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indent="0" algn="l" defTabSz="914400" rtl="0" eaLnBrk="1" latinLnBrk="0" hangingPunct="1">
                  <a:defRPr sz="1100" kern="1200">
                    <a:solidFill>
                      <a:schemeClr val="dk1"/>
                    </a:solidFill>
                    <a:latin typeface="+mn-lt"/>
                    <a:ea typeface="+mn-ea"/>
                    <a:cs typeface="+mn-cs"/>
                  </a:defRPr>
                </a:lvl1pPr>
                <a:lvl2pPr marL="457200" indent="0" algn="l" defTabSz="914400" rtl="0" eaLnBrk="1" latinLnBrk="0" hangingPunct="1">
                  <a:defRPr sz="1100" kern="1200">
                    <a:solidFill>
                      <a:schemeClr val="dk1"/>
                    </a:solidFill>
                    <a:latin typeface="+mn-lt"/>
                    <a:ea typeface="+mn-ea"/>
                    <a:cs typeface="+mn-cs"/>
                  </a:defRPr>
                </a:lvl2pPr>
                <a:lvl3pPr marL="914400" indent="0" algn="l" defTabSz="914400" rtl="0" eaLnBrk="1" latinLnBrk="0" hangingPunct="1">
                  <a:defRPr sz="1100" kern="1200">
                    <a:solidFill>
                      <a:schemeClr val="dk1"/>
                    </a:solidFill>
                    <a:latin typeface="+mn-lt"/>
                    <a:ea typeface="+mn-ea"/>
                    <a:cs typeface="+mn-cs"/>
                  </a:defRPr>
                </a:lvl3pPr>
                <a:lvl4pPr marL="1371600" indent="0" algn="l" defTabSz="914400" rtl="0" eaLnBrk="1" latinLnBrk="0" hangingPunct="1">
                  <a:defRPr sz="1100" kern="1200">
                    <a:solidFill>
                      <a:schemeClr val="dk1"/>
                    </a:solidFill>
                    <a:latin typeface="+mn-lt"/>
                    <a:ea typeface="+mn-ea"/>
                    <a:cs typeface="+mn-cs"/>
                  </a:defRPr>
                </a:lvl4pPr>
                <a:lvl5pPr marL="1828800" indent="0" algn="l" defTabSz="914400" rtl="0" eaLnBrk="1" latinLnBrk="0" hangingPunct="1">
                  <a:defRPr sz="1100" kern="1200">
                    <a:solidFill>
                      <a:schemeClr val="dk1"/>
                    </a:solidFill>
                    <a:latin typeface="+mn-lt"/>
                    <a:ea typeface="+mn-ea"/>
                    <a:cs typeface="+mn-cs"/>
                  </a:defRPr>
                </a:lvl5pPr>
                <a:lvl6pPr marL="2286000" indent="0" algn="l" defTabSz="914400" rtl="0" eaLnBrk="1" latinLnBrk="0" hangingPunct="1">
                  <a:defRPr sz="1100" kern="1200">
                    <a:solidFill>
                      <a:schemeClr val="dk1"/>
                    </a:solidFill>
                    <a:latin typeface="+mn-lt"/>
                    <a:ea typeface="+mn-ea"/>
                    <a:cs typeface="+mn-cs"/>
                  </a:defRPr>
                </a:lvl6pPr>
                <a:lvl7pPr marL="2743200" indent="0" algn="l" defTabSz="914400" rtl="0" eaLnBrk="1" latinLnBrk="0" hangingPunct="1">
                  <a:defRPr sz="1100" kern="1200">
                    <a:solidFill>
                      <a:schemeClr val="dk1"/>
                    </a:solidFill>
                    <a:latin typeface="+mn-lt"/>
                    <a:ea typeface="+mn-ea"/>
                    <a:cs typeface="+mn-cs"/>
                  </a:defRPr>
                </a:lvl7pPr>
                <a:lvl8pPr marL="3200400" indent="0" algn="l" defTabSz="914400" rtl="0" eaLnBrk="1" latinLnBrk="0" hangingPunct="1">
                  <a:defRPr sz="1100" kern="1200">
                    <a:solidFill>
                      <a:schemeClr val="dk1"/>
                    </a:solidFill>
                    <a:latin typeface="+mn-lt"/>
                    <a:ea typeface="+mn-ea"/>
                    <a:cs typeface="+mn-cs"/>
                  </a:defRPr>
                </a:lvl8pPr>
                <a:lvl9pPr marL="3657600" indent="0" algn="l" defTabSz="914400" rtl="0" eaLnBrk="1" latinLnBrk="0" hangingPunct="1">
                  <a:defRPr sz="11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panose="020B0604020202020204"/>
                    <a:ea typeface="+mn-ea"/>
                    <a:cs typeface="+mn-cs"/>
                  </a:rPr>
                  <a:t>Audience Base </a:t>
                </a:r>
              </a:p>
            </p:txBody>
          </p:sp>
          <p:sp>
            <p:nvSpPr>
              <p:cNvPr id="10" name="Flowchart: Alternate Process 9">
                <a:extLst>
                  <a:ext uri="{FF2B5EF4-FFF2-40B4-BE49-F238E27FC236}">
                    <a16:creationId xmlns:a16="http://schemas.microsoft.com/office/drawing/2014/main" id="{65B0203C-CB34-EF03-1E98-6C10556740E5}"/>
                  </a:ext>
                </a:extLst>
              </p:cNvPr>
              <p:cNvSpPr/>
              <p:nvPr/>
            </p:nvSpPr>
            <p:spPr>
              <a:xfrm>
                <a:off x="1943336" y="3142561"/>
                <a:ext cx="2421254" cy="1299524"/>
              </a:xfrm>
              <a:prstGeom prst="flowChartAlternateProcess">
                <a:avLst/>
              </a:prstGeom>
              <a:ln>
                <a:solidFill>
                  <a:srgbClr val="005151"/>
                </a:solidFill>
                <a:prstDash val="soli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indent="0" algn="l" defTabSz="914400" rtl="0" eaLnBrk="1" latinLnBrk="0" hangingPunct="1">
                  <a:defRPr sz="1100" kern="1200">
                    <a:solidFill>
                      <a:schemeClr val="dk1"/>
                    </a:solidFill>
                    <a:latin typeface="+mn-lt"/>
                    <a:ea typeface="+mn-ea"/>
                    <a:cs typeface="+mn-cs"/>
                  </a:defRPr>
                </a:lvl1pPr>
                <a:lvl2pPr marL="457200" indent="0" algn="l" defTabSz="914400" rtl="0" eaLnBrk="1" latinLnBrk="0" hangingPunct="1">
                  <a:defRPr sz="1100" kern="1200">
                    <a:solidFill>
                      <a:schemeClr val="dk1"/>
                    </a:solidFill>
                    <a:latin typeface="+mn-lt"/>
                    <a:ea typeface="+mn-ea"/>
                    <a:cs typeface="+mn-cs"/>
                  </a:defRPr>
                </a:lvl2pPr>
                <a:lvl3pPr marL="914400" indent="0" algn="l" defTabSz="914400" rtl="0" eaLnBrk="1" latinLnBrk="0" hangingPunct="1">
                  <a:defRPr sz="1100" kern="1200">
                    <a:solidFill>
                      <a:schemeClr val="dk1"/>
                    </a:solidFill>
                    <a:latin typeface="+mn-lt"/>
                    <a:ea typeface="+mn-ea"/>
                    <a:cs typeface="+mn-cs"/>
                  </a:defRPr>
                </a:lvl3pPr>
                <a:lvl4pPr marL="1371600" indent="0" algn="l" defTabSz="914400" rtl="0" eaLnBrk="1" latinLnBrk="0" hangingPunct="1">
                  <a:defRPr sz="1100" kern="1200">
                    <a:solidFill>
                      <a:schemeClr val="dk1"/>
                    </a:solidFill>
                    <a:latin typeface="+mn-lt"/>
                    <a:ea typeface="+mn-ea"/>
                    <a:cs typeface="+mn-cs"/>
                  </a:defRPr>
                </a:lvl4pPr>
                <a:lvl5pPr marL="1828800" indent="0" algn="l" defTabSz="914400" rtl="0" eaLnBrk="1" latinLnBrk="0" hangingPunct="1">
                  <a:defRPr sz="1100" kern="1200">
                    <a:solidFill>
                      <a:schemeClr val="dk1"/>
                    </a:solidFill>
                    <a:latin typeface="+mn-lt"/>
                    <a:ea typeface="+mn-ea"/>
                    <a:cs typeface="+mn-cs"/>
                  </a:defRPr>
                </a:lvl5pPr>
                <a:lvl6pPr marL="2286000" indent="0" algn="l" defTabSz="914400" rtl="0" eaLnBrk="1" latinLnBrk="0" hangingPunct="1">
                  <a:defRPr sz="1100" kern="1200">
                    <a:solidFill>
                      <a:schemeClr val="dk1"/>
                    </a:solidFill>
                    <a:latin typeface="+mn-lt"/>
                    <a:ea typeface="+mn-ea"/>
                    <a:cs typeface="+mn-cs"/>
                  </a:defRPr>
                </a:lvl6pPr>
                <a:lvl7pPr marL="2743200" indent="0" algn="l" defTabSz="914400" rtl="0" eaLnBrk="1" latinLnBrk="0" hangingPunct="1">
                  <a:defRPr sz="1100" kern="1200">
                    <a:solidFill>
                      <a:schemeClr val="dk1"/>
                    </a:solidFill>
                    <a:latin typeface="+mn-lt"/>
                    <a:ea typeface="+mn-ea"/>
                    <a:cs typeface="+mn-cs"/>
                  </a:defRPr>
                </a:lvl7pPr>
                <a:lvl8pPr marL="3200400" indent="0" algn="l" defTabSz="914400" rtl="0" eaLnBrk="1" latinLnBrk="0" hangingPunct="1">
                  <a:defRPr sz="1100" kern="1200">
                    <a:solidFill>
                      <a:schemeClr val="dk1"/>
                    </a:solidFill>
                    <a:latin typeface="+mn-lt"/>
                    <a:ea typeface="+mn-ea"/>
                    <a:cs typeface="+mn-cs"/>
                  </a:defRPr>
                </a:lvl8pPr>
                <a:lvl9pPr marL="3657600" indent="0" algn="l" defTabSz="914400" rtl="0" eaLnBrk="1" latinLnBrk="0" hangingPunct="1">
                  <a:defRPr sz="11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panose="020B0604020202020204"/>
                    <a:ea typeface="+mn-ea"/>
                    <a:cs typeface="+mn-cs"/>
                  </a:rPr>
                  <a:t>Probabilistic Audience (Top 5%)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Arial" panose="020B0604020202020204"/>
                  </a:rPr>
                  <a:t>Enterprise/Class rolling 12 months sales, Demographics, PLCC, TSI (THD strength Index), Movers’ data</a:t>
                </a:r>
                <a:endParaRPr kumimoji="0" lang="en-US" sz="110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11" name="Straight Arrow Connector 18">
                <a:extLst>
                  <a:ext uri="{FF2B5EF4-FFF2-40B4-BE49-F238E27FC236}">
                    <a16:creationId xmlns:a16="http://schemas.microsoft.com/office/drawing/2014/main" id="{32186092-F47F-4660-D430-1687F9D522F7}"/>
                  </a:ext>
                </a:extLst>
              </p:cNvPr>
              <p:cNvCxnSpPr>
                <a:cxnSpLocks/>
                <a:stCxn id="9" idx="3"/>
                <a:endCxn id="10" idx="1"/>
              </p:cNvCxnSpPr>
              <p:nvPr/>
            </p:nvCxnSpPr>
            <p:spPr>
              <a:xfrm>
                <a:off x="1369249" y="2781012"/>
                <a:ext cx="574087" cy="1011311"/>
              </a:xfrm>
              <a:prstGeom prst="bentConnector3">
                <a:avLst>
                  <a:gd name="adj1" fmla="val 50000"/>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2" name="Flowchart: Alternate Process 11">
                <a:extLst>
                  <a:ext uri="{FF2B5EF4-FFF2-40B4-BE49-F238E27FC236}">
                    <a16:creationId xmlns:a16="http://schemas.microsoft.com/office/drawing/2014/main" id="{B3F4185C-A236-4C70-24E0-54FA754CAA57}"/>
                  </a:ext>
                </a:extLst>
              </p:cNvPr>
              <p:cNvSpPr/>
              <p:nvPr/>
            </p:nvSpPr>
            <p:spPr>
              <a:xfrm>
                <a:off x="4984471" y="2407466"/>
                <a:ext cx="2241549" cy="747092"/>
              </a:xfrm>
              <a:prstGeom prst="flowChartAlternateProcess">
                <a:avLst/>
              </a:prstGeom>
              <a:ln>
                <a:solidFill>
                  <a:srgbClr val="005151"/>
                </a:solidFill>
                <a:prstDash val="soli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indent="0" algn="l" defTabSz="914400" rtl="0" eaLnBrk="1" latinLnBrk="0" hangingPunct="1">
                  <a:defRPr sz="1100" kern="1200">
                    <a:solidFill>
                      <a:schemeClr val="dk1"/>
                    </a:solidFill>
                    <a:latin typeface="+mn-lt"/>
                    <a:ea typeface="+mn-ea"/>
                    <a:cs typeface="+mn-cs"/>
                  </a:defRPr>
                </a:lvl1pPr>
                <a:lvl2pPr marL="457200" indent="0" algn="l" defTabSz="914400" rtl="0" eaLnBrk="1" latinLnBrk="0" hangingPunct="1">
                  <a:defRPr sz="1100" kern="1200">
                    <a:solidFill>
                      <a:schemeClr val="dk1"/>
                    </a:solidFill>
                    <a:latin typeface="+mn-lt"/>
                    <a:ea typeface="+mn-ea"/>
                    <a:cs typeface="+mn-cs"/>
                  </a:defRPr>
                </a:lvl2pPr>
                <a:lvl3pPr marL="914400" indent="0" algn="l" defTabSz="914400" rtl="0" eaLnBrk="1" latinLnBrk="0" hangingPunct="1">
                  <a:defRPr sz="1100" kern="1200">
                    <a:solidFill>
                      <a:schemeClr val="dk1"/>
                    </a:solidFill>
                    <a:latin typeface="+mn-lt"/>
                    <a:ea typeface="+mn-ea"/>
                    <a:cs typeface="+mn-cs"/>
                  </a:defRPr>
                </a:lvl3pPr>
                <a:lvl4pPr marL="1371600" indent="0" algn="l" defTabSz="914400" rtl="0" eaLnBrk="1" latinLnBrk="0" hangingPunct="1">
                  <a:defRPr sz="1100" kern="1200">
                    <a:solidFill>
                      <a:schemeClr val="dk1"/>
                    </a:solidFill>
                    <a:latin typeface="+mn-lt"/>
                    <a:ea typeface="+mn-ea"/>
                    <a:cs typeface="+mn-cs"/>
                  </a:defRPr>
                </a:lvl4pPr>
                <a:lvl5pPr marL="1828800" indent="0" algn="l" defTabSz="914400" rtl="0" eaLnBrk="1" latinLnBrk="0" hangingPunct="1">
                  <a:defRPr sz="1100" kern="1200">
                    <a:solidFill>
                      <a:schemeClr val="dk1"/>
                    </a:solidFill>
                    <a:latin typeface="+mn-lt"/>
                    <a:ea typeface="+mn-ea"/>
                    <a:cs typeface="+mn-cs"/>
                  </a:defRPr>
                </a:lvl5pPr>
                <a:lvl6pPr marL="2286000" indent="0" algn="l" defTabSz="914400" rtl="0" eaLnBrk="1" latinLnBrk="0" hangingPunct="1">
                  <a:defRPr sz="1100" kern="1200">
                    <a:solidFill>
                      <a:schemeClr val="dk1"/>
                    </a:solidFill>
                    <a:latin typeface="+mn-lt"/>
                    <a:ea typeface="+mn-ea"/>
                    <a:cs typeface="+mn-cs"/>
                  </a:defRPr>
                </a:lvl6pPr>
                <a:lvl7pPr marL="2743200" indent="0" algn="l" defTabSz="914400" rtl="0" eaLnBrk="1" latinLnBrk="0" hangingPunct="1">
                  <a:defRPr sz="1100" kern="1200">
                    <a:solidFill>
                      <a:schemeClr val="dk1"/>
                    </a:solidFill>
                    <a:latin typeface="+mn-lt"/>
                    <a:ea typeface="+mn-ea"/>
                    <a:cs typeface="+mn-cs"/>
                  </a:defRPr>
                </a:lvl7pPr>
                <a:lvl8pPr marL="3200400" indent="0" algn="l" defTabSz="914400" rtl="0" eaLnBrk="1" latinLnBrk="0" hangingPunct="1">
                  <a:defRPr sz="1100" kern="1200">
                    <a:solidFill>
                      <a:schemeClr val="dk1"/>
                    </a:solidFill>
                    <a:latin typeface="+mn-lt"/>
                    <a:ea typeface="+mn-ea"/>
                    <a:cs typeface="+mn-cs"/>
                  </a:defRPr>
                </a:lvl8pPr>
                <a:lvl9pPr marL="3657600" indent="0" algn="l" defTabSz="914400" rtl="0" eaLnBrk="1" latinLnBrk="0" hangingPunct="1">
                  <a:defRPr sz="11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panose="020B0604020202020204"/>
                    <a:ea typeface="+mn-ea"/>
                    <a:cs typeface="+mn-cs"/>
                  </a:rPr>
                  <a:t>Combined Audience based on </a:t>
                </a:r>
                <a:r>
                  <a:rPr lang="en-US" b="1" dirty="0">
                    <a:solidFill>
                      <a:srgbClr val="000000"/>
                    </a:solidFill>
                    <a:latin typeface="Arial" panose="020B0604020202020204"/>
                  </a:rPr>
                  <a:t>Household ID</a:t>
                </a:r>
                <a:r>
                  <a:rPr kumimoji="0" lang="en-US" sz="1100" b="1" i="0" u="none" strike="noStrike" kern="1200" cap="none" spc="0" normalizeH="0" baseline="0" noProof="0" dirty="0">
                    <a:ln>
                      <a:noFill/>
                    </a:ln>
                    <a:solidFill>
                      <a:srgbClr val="000000"/>
                    </a:solidFill>
                    <a:effectLst/>
                    <a:uLnTx/>
                    <a:uFillTx/>
                    <a:latin typeface="Arial" panose="020B0604020202020204"/>
                    <a:ea typeface="+mn-ea"/>
                    <a:cs typeface="+mn-cs"/>
                  </a:rPr>
                  <a:t>, Class</a:t>
                </a:r>
              </a:p>
            </p:txBody>
          </p:sp>
          <p:cxnSp>
            <p:nvCxnSpPr>
              <p:cNvPr id="13" name="Straight Arrow Connector 26">
                <a:extLst>
                  <a:ext uri="{FF2B5EF4-FFF2-40B4-BE49-F238E27FC236}">
                    <a16:creationId xmlns:a16="http://schemas.microsoft.com/office/drawing/2014/main" id="{198ADEEF-9472-AA4C-18F6-E6CD2FEA2A78}"/>
                  </a:ext>
                </a:extLst>
              </p:cNvPr>
              <p:cNvCxnSpPr>
                <a:cxnSpLocks/>
                <a:stCxn id="8" idx="3"/>
                <a:endCxn id="12" idx="1"/>
              </p:cNvCxnSpPr>
              <p:nvPr/>
            </p:nvCxnSpPr>
            <p:spPr>
              <a:xfrm>
                <a:off x="4233659" y="2047008"/>
                <a:ext cx="750812" cy="734005"/>
              </a:xfrm>
              <a:prstGeom prst="bentConnector3">
                <a:avLst>
                  <a:gd name="adj1" fmla="val 50000"/>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 name="Flowchart: Alternate Process 13">
                <a:extLst>
                  <a:ext uri="{FF2B5EF4-FFF2-40B4-BE49-F238E27FC236}">
                    <a16:creationId xmlns:a16="http://schemas.microsoft.com/office/drawing/2014/main" id="{465D5783-F652-4D4C-45F7-F8AC06C15FA0}"/>
                  </a:ext>
                </a:extLst>
              </p:cNvPr>
              <p:cNvSpPr/>
              <p:nvPr/>
            </p:nvSpPr>
            <p:spPr>
              <a:xfrm>
                <a:off x="8087499" y="2422146"/>
                <a:ext cx="2372175" cy="720416"/>
              </a:xfrm>
              <a:prstGeom prst="flowChartAlternateProcess">
                <a:avLst/>
              </a:prstGeom>
              <a:ln>
                <a:solidFill>
                  <a:srgbClr val="005151"/>
                </a:solidFill>
                <a:prstDash val="soli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indent="0" algn="l" defTabSz="914400" rtl="0" eaLnBrk="1" latinLnBrk="0" hangingPunct="1">
                  <a:defRPr sz="1100" kern="1200">
                    <a:solidFill>
                      <a:schemeClr val="dk1"/>
                    </a:solidFill>
                    <a:latin typeface="+mn-lt"/>
                    <a:ea typeface="+mn-ea"/>
                    <a:cs typeface="+mn-cs"/>
                  </a:defRPr>
                </a:lvl1pPr>
                <a:lvl2pPr marL="457200" indent="0" algn="l" defTabSz="914400" rtl="0" eaLnBrk="1" latinLnBrk="0" hangingPunct="1">
                  <a:defRPr sz="1100" kern="1200">
                    <a:solidFill>
                      <a:schemeClr val="dk1"/>
                    </a:solidFill>
                    <a:latin typeface="+mn-lt"/>
                    <a:ea typeface="+mn-ea"/>
                    <a:cs typeface="+mn-cs"/>
                  </a:defRPr>
                </a:lvl2pPr>
                <a:lvl3pPr marL="914400" indent="0" algn="l" defTabSz="914400" rtl="0" eaLnBrk="1" latinLnBrk="0" hangingPunct="1">
                  <a:defRPr sz="1100" kern="1200">
                    <a:solidFill>
                      <a:schemeClr val="dk1"/>
                    </a:solidFill>
                    <a:latin typeface="+mn-lt"/>
                    <a:ea typeface="+mn-ea"/>
                    <a:cs typeface="+mn-cs"/>
                  </a:defRPr>
                </a:lvl3pPr>
                <a:lvl4pPr marL="1371600" indent="0" algn="l" defTabSz="914400" rtl="0" eaLnBrk="1" latinLnBrk="0" hangingPunct="1">
                  <a:defRPr sz="1100" kern="1200">
                    <a:solidFill>
                      <a:schemeClr val="dk1"/>
                    </a:solidFill>
                    <a:latin typeface="+mn-lt"/>
                    <a:ea typeface="+mn-ea"/>
                    <a:cs typeface="+mn-cs"/>
                  </a:defRPr>
                </a:lvl4pPr>
                <a:lvl5pPr marL="1828800" indent="0" algn="l" defTabSz="914400" rtl="0" eaLnBrk="1" latinLnBrk="0" hangingPunct="1">
                  <a:defRPr sz="1100" kern="1200">
                    <a:solidFill>
                      <a:schemeClr val="dk1"/>
                    </a:solidFill>
                    <a:latin typeface="+mn-lt"/>
                    <a:ea typeface="+mn-ea"/>
                    <a:cs typeface="+mn-cs"/>
                  </a:defRPr>
                </a:lvl5pPr>
                <a:lvl6pPr marL="2286000" indent="0" algn="l" defTabSz="914400" rtl="0" eaLnBrk="1" latinLnBrk="0" hangingPunct="1">
                  <a:defRPr sz="1100" kern="1200">
                    <a:solidFill>
                      <a:schemeClr val="dk1"/>
                    </a:solidFill>
                    <a:latin typeface="+mn-lt"/>
                    <a:ea typeface="+mn-ea"/>
                    <a:cs typeface="+mn-cs"/>
                  </a:defRPr>
                </a:lvl6pPr>
                <a:lvl7pPr marL="2743200" indent="0" algn="l" defTabSz="914400" rtl="0" eaLnBrk="1" latinLnBrk="0" hangingPunct="1">
                  <a:defRPr sz="1100" kern="1200">
                    <a:solidFill>
                      <a:schemeClr val="dk1"/>
                    </a:solidFill>
                    <a:latin typeface="+mn-lt"/>
                    <a:ea typeface="+mn-ea"/>
                    <a:cs typeface="+mn-cs"/>
                  </a:defRPr>
                </a:lvl7pPr>
                <a:lvl8pPr marL="3200400" indent="0" algn="l" defTabSz="914400" rtl="0" eaLnBrk="1" latinLnBrk="0" hangingPunct="1">
                  <a:defRPr sz="1100" kern="1200">
                    <a:solidFill>
                      <a:schemeClr val="dk1"/>
                    </a:solidFill>
                    <a:latin typeface="+mn-lt"/>
                    <a:ea typeface="+mn-ea"/>
                    <a:cs typeface="+mn-cs"/>
                  </a:defRPr>
                </a:lvl8pPr>
                <a:lvl9pPr marL="3657600" indent="0" algn="l" defTabSz="914400" rtl="0" eaLnBrk="1" latinLnBrk="0" hangingPunct="1">
                  <a:defRPr sz="11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panose="020B0604020202020204"/>
                    <a:ea typeface="+mn-ea"/>
                    <a:cs typeface="+mn-cs"/>
                  </a:rPr>
                  <a:t>Class Prioritization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0000"/>
                    </a:solidFill>
                    <a:effectLst/>
                    <a:uLnTx/>
                    <a:uFillTx/>
                    <a:latin typeface="Arial" panose="020B0604020202020204"/>
                    <a:ea typeface="+mn-ea"/>
                    <a:cs typeface="+mn-cs"/>
                  </a:rPr>
                  <a:t> &amp; Audience Suppression</a:t>
                </a:r>
              </a:p>
            </p:txBody>
          </p:sp>
          <p:cxnSp>
            <p:nvCxnSpPr>
              <p:cNvPr id="15" name="Straight Arrow Connector 32">
                <a:extLst>
                  <a:ext uri="{FF2B5EF4-FFF2-40B4-BE49-F238E27FC236}">
                    <a16:creationId xmlns:a16="http://schemas.microsoft.com/office/drawing/2014/main" id="{D2E04A4B-45DA-6DD0-0250-D6566EC7345A}"/>
                  </a:ext>
                </a:extLst>
              </p:cNvPr>
              <p:cNvCxnSpPr>
                <a:cxnSpLocks/>
                <a:stCxn id="10" idx="3"/>
                <a:endCxn id="12" idx="1"/>
              </p:cNvCxnSpPr>
              <p:nvPr/>
            </p:nvCxnSpPr>
            <p:spPr>
              <a:xfrm flipV="1">
                <a:off x="4364590" y="2781014"/>
                <a:ext cx="619881" cy="1011310"/>
              </a:xfrm>
              <a:prstGeom prst="bentConnector3">
                <a:avLst>
                  <a:gd name="adj1" fmla="val 50000"/>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6" name="Flowchart: Alternate Process 15">
                <a:extLst>
                  <a:ext uri="{FF2B5EF4-FFF2-40B4-BE49-F238E27FC236}">
                    <a16:creationId xmlns:a16="http://schemas.microsoft.com/office/drawing/2014/main" id="{851CAE21-EEF5-8EE5-7A39-1A1E21CA881B}"/>
                  </a:ext>
                </a:extLst>
              </p:cNvPr>
              <p:cNvSpPr/>
              <p:nvPr/>
            </p:nvSpPr>
            <p:spPr>
              <a:xfrm>
                <a:off x="10041166" y="3893537"/>
                <a:ext cx="1535159" cy="822468"/>
              </a:xfrm>
              <a:prstGeom prst="flowChartAlternateProcess">
                <a:avLst/>
              </a:prstGeom>
              <a:ln>
                <a:solidFill>
                  <a:srgbClr val="005151"/>
                </a:solidFill>
                <a:prstDash val="soli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indent="0" algn="l" defTabSz="914400" rtl="0" eaLnBrk="1" latinLnBrk="0" hangingPunct="1">
                  <a:defRPr sz="1100" kern="1200">
                    <a:solidFill>
                      <a:schemeClr val="dk1"/>
                    </a:solidFill>
                    <a:latin typeface="+mn-lt"/>
                    <a:ea typeface="+mn-ea"/>
                    <a:cs typeface="+mn-cs"/>
                  </a:defRPr>
                </a:lvl1pPr>
                <a:lvl2pPr marL="457200" indent="0" algn="l" defTabSz="914400" rtl="0" eaLnBrk="1" latinLnBrk="0" hangingPunct="1">
                  <a:defRPr sz="1100" kern="1200">
                    <a:solidFill>
                      <a:schemeClr val="dk1"/>
                    </a:solidFill>
                    <a:latin typeface="+mn-lt"/>
                    <a:ea typeface="+mn-ea"/>
                    <a:cs typeface="+mn-cs"/>
                  </a:defRPr>
                </a:lvl2pPr>
                <a:lvl3pPr marL="914400" indent="0" algn="l" defTabSz="914400" rtl="0" eaLnBrk="1" latinLnBrk="0" hangingPunct="1">
                  <a:defRPr sz="1100" kern="1200">
                    <a:solidFill>
                      <a:schemeClr val="dk1"/>
                    </a:solidFill>
                    <a:latin typeface="+mn-lt"/>
                    <a:ea typeface="+mn-ea"/>
                    <a:cs typeface="+mn-cs"/>
                  </a:defRPr>
                </a:lvl3pPr>
                <a:lvl4pPr marL="1371600" indent="0" algn="l" defTabSz="914400" rtl="0" eaLnBrk="1" latinLnBrk="0" hangingPunct="1">
                  <a:defRPr sz="1100" kern="1200">
                    <a:solidFill>
                      <a:schemeClr val="dk1"/>
                    </a:solidFill>
                    <a:latin typeface="+mn-lt"/>
                    <a:ea typeface="+mn-ea"/>
                    <a:cs typeface="+mn-cs"/>
                  </a:defRPr>
                </a:lvl4pPr>
                <a:lvl5pPr marL="1828800" indent="0" algn="l" defTabSz="914400" rtl="0" eaLnBrk="1" latinLnBrk="0" hangingPunct="1">
                  <a:defRPr sz="1100" kern="1200">
                    <a:solidFill>
                      <a:schemeClr val="dk1"/>
                    </a:solidFill>
                    <a:latin typeface="+mn-lt"/>
                    <a:ea typeface="+mn-ea"/>
                    <a:cs typeface="+mn-cs"/>
                  </a:defRPr>
                </a:lvl5pPr>
                <a:lvl6pPr marL="2286000" indent="0" algn="l" defTabSz="914400" rtl="0" eaLnBrk="1" latinLnBrk="0" hangingPunct="1">
                  <a:defRPr sz="1100" kern="1200">
                    <a:solidFill>
                      <a:schemeClr val="dk1"/>
                    </a:solidFill>
                    <a:latin typeface="+mn-lt"/>
                    <a:ea typeface="+mn-ea"/>
                    <a:cs typeface="+mn-cs"/>
                  </a:defRPr>
                </a:lvl6pPr>
                <a:lvl7pPr marL="2743200" indent="0" algn="l" defTabSz="914400" rtl="0" eaLnBrk="1" latinLnBrk="0" hangingPunct="1">
                  <a:defRPr sz="1100" kern="1200">
                    <a:solidFill>
                      <a:schemeClr val="dk1"/>
                    </a:solidFill>
                    <a:latin typeface="+mn-lt"/>
                    <a:ea typeface="+mn-ea"/>
                    <a:cs typeface="+mn-cs"/>
                  </a:defRPr>
                </a:lvl7pPr>
                <a:lvl8pPr marL="3200400" indent="0" algn="l" defTabSz="914400" rtl="0" eaLnBrk="1" latinLnBrk="0" hangingPunct="1">
                  <a:defRPr sz="1100" kern="1200">
                    <a:solidFill>
                      <a:schemeClr val="dk1"/>
                    </a:solidFill>
                    <a:latin typeface="+mn-lt"/>
                    <a:ea typeface="+mn-ea"/>
                    <a:cs typeface="+mn-cs"/>
                  </a:defRPr>
                </a:lvl8pPr>
                <a:lvl9pPr marL="3657600" indent="0" algn="l" defTabSz="914400" rtl="0" eaLnBrk="1" latinLnBrk="0" hangingPunct="1">
                  <a:defRPr sz="11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Arial" panose="020B0604020202020204"/>
                  </a:rPr>
                  <a:t>Audience creation for Custom and Perso Classes</a:t>
                </a:r>
                <a:endParaRPr kumimoji="0" lang="en-US" sz="11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17" name="Straight Arrow Connector 32">
                <a:extLst>
                  <a:ext uri="{FF2B5EF4-FFF2-40B4-BE49-F238E27FC236}">
                    <a16:creationId xmlns:a16="http://schemas.microsoft.com/office/drawing/2014/main" id="{FA2BDA0C-D637-C6A1-9CA1-DA25AED146A6}"/>
                  </a:ext>
                </a:extLst>
              </p:cNvPr>
              <p:cNvCxnSpPr>
                <a:cxnSpLocks/>
                <a:stCxn id="14" idx="3"/>
                <a:endCxn id="16" idx="0"/>
              </p:cNvCxnSpPr>
              <p:nvPr/>
            </p:nvCxnSpPr>
            <p:spPr>
              <a:xfrm>
                <a:off x="10459674" y="2782354"/>
                <a:ext cx="349072" cy="1111183"/>
              </a:xfrm>
              <a:prstGeom prst="bentConnector2">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 name="Flowchart: Alternate Process 17">
                <a:extLst>
                  <a:ext uri="{FF2B5EF4-FFF2-40B4-BE49-F238E27FC236}">
                    <a16:creationId xmlns:a16="http://schemas.microsoft.com/office/drawing/2014/main" id="{5B71198E-2926-A8A8-12D3-5F16D33D012D}"/>
                  </a:ext>
                </a:extLst>
              </p:cNvPr>
              <p:cNvSpPr/>
              <p:nvPr/>
            </p:nvSpPr>
            <p:spPr>
              <a:xfrm>
                <a:off x="7873944" y="1108520"/>
                <a:ext cx="2799286" cy="1162142"/>
              </a:xfrm>
              <a:prstGeom prst="flowChartAlternateProcess">
                <a:avLst/>
              </a:prstGeom>
              <a:gradFill flip="none" rotWithShape="1">
                <a:gsLst>
                  <a:gs pos="0">
                    <a:srgbClr val="005151">
                      <a:tint val="66000"/>
                      <a:satMod val="160000"/>
                    </a:srgbClr>
                  </a:gs>
                  <a:gs pos="50000">
                    <a:srgbClr val="005151">
                      <a:tint val="44500"/>
                      <a:satMod val="160000"/>
                    </a:srgbClr>
                  </a:gs>
                  <a:gs pos="100000">
                    <a:srgbClr val="005151">
                      <a:tint val="23500"/>
                      <a:satMod val="160000"/>
                    </a:srgbClr>
                  </a:gs>
                </a:gsLst>
                <a:lin ang="5400000" scaled="1"/>
                <a:tileRect/>
              </a:gradFill>
              <a:ln>
                <a:solidFill>
                  <a:srgbClr val="D9D9D9"/>
                </a:solidFill>
                <a:prstDash val="solid"/>
              </a:ln>
            </p:spPr>
            <p:style>
              <a:lnRef idx="0">
                <a:scrgbClr r="0" g="0" b="0"/>
              </a:lnRef>
              <a:fillRef idx="1001">
                <a:schemeClr val="lt2"/>
              </a:fillRef>
              <a:effectRef idx="0">
                <a:scrgbClr r="0" g="0" b="0"/>
              </a:effectRef>
              <a:fontRef idx="minor">
                <a:schemeClr val="dk1"/>
              </a:fontRef>
            </p:style>
            <p:txBody>
              <a:bodyPr rtlCol="0" anchor="ctr"/>
              <a:lstStyle>
                <a:defPPr>
                  <a:defRPr lang="en-US"/>
                </a:defPPr>
                <a:lvl1pPr marL="0" indent="0" algn="l" defTabSz="914400" rtl="0" eaLnBrk="1" latinLnBrk="0" hangingPunct="1">
                  <a:defRPr sz="1100" kern="1200">
                    <a:solidFill>
                      <a:schemeClr val="dk1"/>
                    </a:solidFill>
                    <a:latin typeface="+mn-lt"/>
                    <a:ea typeface="+mn-ea"/>
                    <a:cs typeface="+mn-cs"/>
                  </a:defRPr>
                </a:lvl1pPr>
                <a:lvl2pPr marL="457200" indent="0" algn="l" defTabSz="914400" rtl="0" eaLnBrk="1" latinLnBrk="0" hangingPunct="1">
                  <a:defRPr sz="1100" kern="1200">
                    <a:solidFill>
                      <a:schemeClr val="dk1"/>
                    </a:solidFill>
                    <a:latin typeface="+mn-lt"/>
                    <a:ea typeface="+mn-ea"/>
                    <a:cs typeface="+mn-cs"/>
                  </a:defRPr>
                </a:lvl2pPr>
                <a:lvl3pPr marL="914400" indent="0" algn="l" defTabSz="914400" rtl="0" eaLnBrk="1" latinLnBrk="0" hangingPunct="1">
                  <a:defRPr sz="1100" kern="1200">
                    <a:solidFill>
                      <a:schemeClr val="dk1"/>
                    </a:solidFill>
                    <a:latin typeface="+mn-lt"/>
                    <a:ea typeface="+mn-ea"/>
                    <a:cs typeface="+mn-cs"/>
                  </a:defRPr>
                </a:lvl3pPr>
                <a:lvl4pPr marL="1371600" indent="0" algn="l" defTabSz="914400" rtl="0" eaLnBrk="1" latinLnBrk="0" hangingPunct="1">
                  <a:defRPr sz="1100" kern="1200">
                    <a:solidFill>
                      <a:schemeClr val="dk1"/>
                    </a:solidFill>
                    <a:latin typeface="+mn-lt"/>
                    <a:ea typeface="+mn-ea"/>
                    <a:cs typeface="+mn-cs"/>
                  </a:defRPr>
                </a:lvl4pPr>
                <a:lvl5pPr marL="1828800" indent="0" algn="l" defTabSz="914400" rtl="0" eaLnBrk="1" latinLnBrk="0" hangingPunct="1">
                  <a:defRPr sz="1100" kern="1200">
                    <a:solidFill>
                      <a:schemeClr val="dk1"/>
                    </a:solidFill>
                    <a:latin typeface="+mn-lt"/>
                    <a:ea typeface="+mn-ea"/>
                    <a:cs typeface="+mn-cs"/>
                  </a:defRPr>
                </a:lvl5pPr>
                <a:lvl6pPr marL="2286000" indent="0" algn="l" defTabSz="914400" rtl="0" eaLnBrk="1" latinLnBrk="0" hangingPunct="1">
                  <a:defRPr sz="1100" kern="1200">
                    <a:solidFill>
                      <a:schemeClr val="dk1"/>
                    </a:solidFill>
                    <a:latin typeface="+mn-lt"/>
                    <a:ea typeface="+mn-ea"/>
                    <a:cs typeface="+mn-cs"/>
                  </a:defRPr>
                </a:lvl6pPr>
                <a:lvl7pPr marL="2743200" indent="0" algn="l" defTabSz="914400" rtl="0" eaLnBrk="1" latinLnBrk="0" hangingPunct="1">
                  <a:defRPr sz="1100" kern="1200">
                    <a:solidFill>
                      <a:schemeClr val="dk1"/>
                    </a:solidFill>
                    <a:latin typeface="+mn-lt"/>
                    <a:ea typeface="+mn-ea"/>
                    <a:cs typeface="+mn-cs"/>
                  </a:defRPr>
                </a:lvl7pPr>
                <a:lvl8pPr marL="3200400" indent="0" algn="l" defTabSz="914400" rtl="0" eaLnBrk="1" latinLnBrk="0" hangingPunct="1">
                  <a:defRPr sz="1100" kern="1200">
                    <a:solidFill>
                      <a:schemeClr val="dk1"/>
                    </a:solidFill>
                    <a:latin typeface="+mn-lt"/>
                    <a:ea typeface="+mn-ea"/>
                    <a:cs typeface="+mn-cs"/>
                  </a:defRPr>
                </a:lvl8pPr>
                <a:lvl9pPr marL="3657600" indent="0" algn="l" defTabSz="914400" rtl="0" eaLnBrk="1" latinLnBrk="0" hangingPunct="1">
                  <a:defRPr sz="1100" kern="1200">
                    <a:solidFill>
                      <a:schemeClr val="dk1"/>
                    </a:solidFill>
                    <a:latin typeface="+mn-lt"/>
                    <a:ea typeface="+mn-ea"/>
                    <a:cs typeface="+mn-cs"/>
                  </a:defRPr>
                </a:lvl9pPr>
              </a:lstStyle>
              <a:p>
                <a:pPr marR="0" lvl="0" algn="ctr" defTabSz="914400" rtl="0" eaLnBrk="1" fontAlgn="auto" latinLnBrk="0" hangingPunct="1">
                  <a:lnSpc>
                    <a:spcPct val="75000"/>
                  </a:lnSpc>
                  <a:spcBef>
                    <a:spcPts val="0"/>
                  </a:spcBef>
                  <a:spcAft>
                    <a:spcPts val="0"/>
                  </a:spcAft>
                  <a:buClrTx/>
                  <a:buSzTx/>
                  <a:tabLst/>
                  <a:defRPr/>
                </a:pPr>
                <a:r>
                  <a:rPr kumimoji="0" lang="en-US" b="1" i="0" u="none" strike="noStrike" kern="1200" cap="none" spc="0" normalizeH="0" baseline="0" noProof="0" dirty="0">
                    <a:ln>
                      <a:noFill/>
                    </a:ln>
                    <a:solidFill>
                      <a:srgbClr val="000000"/>
                    </a:solidFill>
                    <a:effectLst/>
                    <a:uLnTx/>
                    <a:uFillTx/>
                    <a:latin typeface="Arial" panose="020B0604020202020204"/>
                    <a:ea typeface="+mn-ea"/>
                    <a:cs typeface="+mn-cs"/>
                  </a:rPr>
                  <a:t>Suppressions</a:t>
                </a:r>
              </a:p>
              <a:p>
                <a:pPr marR="0" lvl="0" algn="ctr" defTabSz="914400" rtl="0" eaLnBrk="1" fontAlgn="auto" latinLnBrk="0" hangingPunct="1">
                  <a:lnSpc>
                    <a:spcPct val="75000"/>
                  </a:lnSpc>
                  <a:spcBef>
                    <a:spcPts val="0"/>
                  </a:spcBef>
                  <a:spcAft>
                    <a:spcPts val="0"/>
                  </a:spcAft>
                  <a:buClrTx/>
                  <a:buSzTx/>
                  <a:tabLst/>
                  <a:defRPr/>
                </a:pPr>
                <a:endParaRPr kumimoji="0" lang="en-US" b="1" i="0" u="none" strike="noStrike" kern="1200" cap="none" spc="0" normalizeH="0" baseline="0" noProof="0" dirty="0">
                  <a:ln>
                    <a:noFill/>
                  </a:ln>
                  <a:solidFill>
                    <a:srgbClr val="000000"/>
                  </a:solidFill>
                  <a:effectLst/>
                  <a:uLnTx/>
                  <a:uFillTx/>
                  <a:latin typeface="Arial" panose="020B0604020202020204"/>
                  <a:ea typeface="+mn-ea"/>
                  <a:cs typeface="+mn-cs"/>
                </a:endParaRPr>
              </a:p>
              <a:p>
                <a:pPr marL="171450" marR="0" lvl="0" indent="-171450" defTabSz="914400" rtl="0" eaLnBrk="1" fontAlgn="auto" latinLnBrk="0" hangingPunct="1">
                  <a:lnSpc>
                    <a:spcPct val="75000"/>
                  </a:lnSpc>
                  <a:spcBef>
                    <a:spcPts val="0"/>
                  </a:spcBef>
                  <a:spcAft>
                    <a:spcPts val="0"/>
                  </a:spcAft>
                  <a:buClrTx/>
                  <a:buSzTx/>
                  <a:buFont typeface="Arial" panose="020B0604020202020204" pitchFamily="34" charset="0"/>
                  <a:buChar char="•"/>
                  <a:tabLst/>
                  <a:defRPr/>
                </a:pPr>
                <a:r>
                  <a:rPr kumimoji="0" lang="en-US" i="0" u="none" strike="noStrike" kern="1200" cap="none" spc="0" normalizeH="0" baseline="0" noProof="0" dirty="0">
                    <a:ln>
                      <a:noFill/>
                    </a:ln>
                    <a:solidFill>
                      <a:srgbClr val="000000"/>
                    </a:solidFill>
                    <a:effectLst/>
                    <a:uLnTx/>
                    <a:uFillTx/>
                    <a:latin typeface="Arial" panose="020B0604020202020204"/>
                    <a:ea typeface="+mn-ea"/>
                    <a:cs typeface="+mn-cs"/>
                  </a:rPr>
                  <a:t>Class priority of 4 classes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latin typeface="Arial" panose="020B0604020202020204"/>
                  </a:rPr>
                  <a:t>45 days purchase suppression</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i="0" u="none" strike="noStrike" kern="1200" cap="none" spc="0" normalizeH="0" baseline="0" noProof="0" dirty="0">
                    <a:ln>
                      <a:noFill/>
                    </a:ln>
                    <a:solidFill>
                      <a:srgbClr val="000000"/>
                    </a:solidFill>
                    <a:effectLst/>
                    <a:uLnTx/>
                    <a:uFillTx/>
                    <a:latin typeface="Arial" panose="020B0604020202020204"/>
                    <a:ea typeface="+mn-ea"/>
                    <a:cs typeface="+mn-cs"/>
                  </a:rPr>
                  <a:t>Engagement suppression</a:t>
                </a:r>
              </a:p>
            </p:txBody>
          </p:sp>
          <p:cxnSp>
            <p:nvCxnSpPr>
              <p:cNvPr id="19" name="Straight Arrow Connector 40">
                <a:extLst>
                  <a:ext uri="{FF2B5EF4-FFF2-40B4-BE49-F238E27FC236}">
                    <a16:creationId xmlns:a16="http://schemas.microsoft.com/office/drawing/2014/main" id="{8476544A-306F-FA66-6B8E-433595185A46}"/>
                  </a:ext>
                </a:extLst>
              </p:cNvPr>
              <p:cNvCxnSpPr>
                <a:cxnSpLocks/>
                <a:stCxn id="18" idx="2"/>
                <a:endCxn id="14" idx="0"/>
              </p:cNvCxnSpPr>
              <p:nvPr/>
            </p:nvCxnSpPr>
            <p:spPr>
              <a:xfrm rot="5400000">
                <a:off x="9197845" y="2349017"/>
                <a:ext cx="151485" cy="12700"/>
              </a:xfrm>
              <a:prstGeom prst="bentConnector3">
                <a:avLst>
                  <a:gd name="adj1" fmla="val 50000"/>
                </a:avLst>
              </a:prstGeom>
              <a:ln w="1270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sp>
            <p:nvSpPr>
              <p:cNvPr id="20" name="Flowchart: Alternate Process 19">
                <a:extLst>
                  <a:ext uri="{FF2B5EF4-FFF2-40B4-BE49-F238E27FC236}">
                    <a16:creationId xmlns:a16="http://schemas.microsoft.com/office/drawing/2014/main" id="{91342DC1-84A2-C043-2041-B4980C28F594}"/>
                  </a:ext>
                </a:extLst>
              </p:cNvPr>
              <p:cNvSpPr/>
              <p:nvPr/>
            </p:nvSpPr>
            <p:spPr>
              <a:xfrm>
                <a:off x="7059832" y="4023893"/>
                <a:ext cx="1535159" cy="561756"/>
              </a:xfrm>
              <a:prstGeom prst="flowChartAlternateProcess">
                <a:avLst/>
              </a:prstGeom>
              <a:ln>
                <a:solidFill>
                  <a:srgbClr val="005151"/>
                </a:solidFill>
                <a:prstDash val="solid"/>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indent="0" algn="l" defTabSz="914400" rtl="0" eaLnBrk="1" latinLnBrk="0" hangingPunct="1">
                  <a:defRPr sz="1100" kern="1200">
                    <a:solidFill>
                      <a:schemeClr val="dk1"/>
                    </a:solidFill>
                    <a:latin typeface="+mn-lt"/>
                    <a:ea typeface="+mn-ea"/>
                    <a:cs typeface="+mn-cs"/>
                  </a:defRPr>
                </a:lvl1pPr>
                <a:lvl2pPr marL="457200" indent="0" algn="l" defTabSz="914400" rtl="0" eaLnBrk="1" latinLnBrk="0" hangingPunct="1">
                  <a:defRPr sz="1100" kern="1200">
                    <a:solidFill>
                      <a:schemeClr val="dk1"/>
                    </a:solidFill>
                    <a:latin typeface="+mn-lt"/>
                    <a:ea typeface="+mn-ea"/>
                    <a:cs typeface="+mn-cs"/>
                  </a:defRPr>
                </a:lvl2pPr>
                <a:lvl3pPr marL="914400" indent="0" algn="l" defTabSz="914400" rtl="0" eaLnBrk="1" latinLnBrk="0" hangingPunct="1">
                  <a:defRPr sz="1100" kern="1200">
                    <a:solidFill>
                      <a:schemeClr val="dk1"/>
                    </a:solidFill>
                    <a:latin typeface="+mn-lt"/>
                    <a:ea typeface="+mn-ea"/>
                    <a:cs typeface="+mn-cs"/>
                  </a:defRPr>
                </a:lvl3pPr>
                <a:lvl4pPr marL="1371600" indent="0" algn="l" defTabSz="914400" rtl="0" eaLnBrk="1" latinLnBrk="0" hangingPunct="1">
                  <a:defRPr sz="1100" kern="1200">
                    <a:solidFill>
                      <a:schemeClr val="dk1"/>
                    </a:solidFill>
                    <a:latin typeface="+mn-lt"/>
                    <a:ea typeface="+mn-ea"/>
                    <a:cs typeface="+mn-cs"/>
                  </a:defRPr>
                </a:lvl4pPr>
                <a:lvl5pPr marL="1828800" indent="0" algn="l" defTabSz="914400" rtl="0" eaLnBrk="1" latinLnBrk="0" hangingPunct="1">
                  <a:defRPr sz="1100" kern="1200">
                    <a:solidFill>
                      <a:schemeClr val="dk1"/>
                    </a:solidFill>
                    <a:latin typeface="+mn-lt"/>
                    <a:ea typeface="+mn-ea"/>
                    <a:cs typeface="+mn-cs"/>
                  </a:defRPr>
                </a:lvl5pPr>
                <a:lvl6pPr marL="2286000" indent="0" algn="l" defTabSz="914400" rtl="0" eaLnBrk="1" latinLnBrk="0" hangingPunct="1">
                  <a:defRPr sz="1100" kern="1200">
                    <a:solidFill>
                      <a:schemeClr val="dk1"/>
                    </a:solidFill>
                    <a:latin typeface="+mn-lt"/>
                    <a:ea typeface="+mn-ea"/>
                    <a:cs typeface="+mn-cs"/>
                  </a:defRPr>
                </a:lvl6pPr>
                <a:lvl7pPr marL="2743200" indent="0" algn="l" defTabSz="914400" rtl="0" eaLnBrk="1" latinLnBrk="0" hangingPunct="1">
                  <a:defRPr sz="1100" kern="1200">
                    <a:solidFill>
                      <a:schemeClr val="dk1"/>
                    </a:solidFill>
                    <a:latin typeface="+mn-lt"/>
                    <a:ea typeface="+mn-ea"/>
                    <a:cs typeface="+mn-cs"/>
                  </a:defRPr>
                </a:lvl7pPr>
                <a:lvl8pPr marL="3200400" indent="0" algn="l" defTabSz="914400" rtl="0" eaLnBrk="1" latinLnBrk="0" hangingPunct="1">
                  <a:defRPr sz="1100" kern="1200">
                    <a:solidFill>
                      <a:schemeClr val="dk1"/>
                    </a:solidFill>
                    <a:latin typeface="+mn-lt"/>
                    <a:ea typeface="+mn-ea"/>
                    <a:cs typeface="+mn-cs"/>
                  </a:defRPr>
                </a:lvl8pPr>
                <a:lvl9pPr marL="3657600" indent="0" algn="l" defTabSz="914400" rtl="0" eaLnBrk="1" latinLnBrk="0" hangingPunct="1">
                  <a:defRPr sz="1100" kern="12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Arial" panose="020B0604020202020204"/>
                  </a:rPr>
                  <a:t>Final Household Base</a:t>
                </a:r>
                <a:endParaRPr kumimoji="0" lang="en-US" sz="11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cxnSp>
            <p:nvCxnSpPr>
              <p:cNvPr id="21" name="Connector: Elbow 20">
                <a:extLst>
                  <a:ext uri="{FF2B5EF4-FFF2-40B4-BE49-F238E27FC236}">
                    <a16:creationId xmlns:a16="http://schemas.microsoft.com/office/drawing/2014/main" id="{8F6078B0-702D-DF8D-83F9-E5BB3DA9F905}"/>
                  </a:ext>
                </a:extLst>
              </p:cNvPr>
              <p:cNvCxnSpPr>
                <a:cxnSpLocks/>
                <a:stCxn id="12" idx="3"/>
                <a:endCxn id="14" idx="1"/>
              </p:cNvCxnSpPr>
              <p:nvPr/>
            </p:nvCxnSpPr>
            <p:spPr>
              <a:xfrm>
                <a:off x="7226020" y="2781012"/>
                <a:ext cx="861479" cy="1342"/>
              </a:xfrm>
              <a:prstGeom prst="bentConnector3">
                <a:avLst/>
              </a:prstGeom>
              <a:ln>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83AF1B0-E895-5BD4-BD73-8B05A8A78916}"/>
                  </a:ext>
                </a:extLst>
              </p:cNvPr>
              <p:cNvCxnSpPr>
                <a:cxnSpLocks/>
                <a:stCxn id="16" idx="1"/>
                <a:endCxn id="20" idx="3"/>
              </p:cNvCxnSpPr>
              <p:nvPr/>
            </p:nvCxnSpPr>
            <p:spPr>
              <a:xfrm flipH="1">
                <a:off x="8594991" y="4304771"/>
                <a:ext cx="1446175" cy="0"/>
              </a:xfrm>
              <a:prstGeom prst="straightConnector1">
                <a:avLst/>
              </a:prstGeom>
              <a:ln>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D08A6FDA-644F-D698-30A8-5B758CD02CF2}"/>
                </a:ext>
              </a:extLst>
            </p:cNvPr>
            <p:cNvSpPr/>
            <p:nvPr/>
          </p:nvSpPr>
          <p:spPr>
            <a:xfrm>
              <a:off x="259996" y="1196502"/>
              <a:ext cx="11570815" cy="4503907"/>
            </a:xfrm>
            <a:prstGeom prst="rect">
              <a:avLst/>
            </a:prstGeom>
            <a:noFill/>
            <a:ln>
              <a:solidFill>
                <a:srgbClr val="D9D9D9"/>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2" name="Group 41">
            <a:extLst>
              <a:ext uri="{FF2B5EF4-FFF2-40B4-BE49-F238E27FC236}">
                <a16:creationId xmlns:a16="http://schemas.microsoft.com/office/drawing/2014/main" id="{38E24FCA-18E6-85E4-2C66-CCE51BE7962B}"/>
              </a:ext>
            </a:extLst>
          </p:cNvPr>
          <p:cNvGrpSpPr/>
          <p:nvPr/>
        </p:nvGrpSpPr>
        <p:grpSpPr>
          <a:xfrm>
            <a:off x="411784" y="4745078"/>
            <a:ext cx="11311300" cy="1712922"/>
            <a:chOff x="108269" y="1967042"/>
            <a:chExt cx="11311300" cy="1712922"/>
          </a:xfrm>
        </p:grpSpPr>
        <p:sp>
          <p:nvSpPr>
            <p:cNvPr id="43" name="Flowchart: Alternate Process 42">
              <a:extLst>
                <a:ext uri="{FF2B5EF4-FFF2-40B4-BE49-F238E27FC236}">
                  <a16:creationId xmlns:a16="http://schemas.microsoft.com/office/drawing/2014/main" id="{E7E07164-3219-2321-A226-9C7EB6585E4A}"/>
                </a:ext>
              </a:extLst>
            </p:cNvPr>
            <p:cNvSpPr/>
            <p:nvPr/>
          </p:nvSpPr>
          <p:spPr>
            <a:xfrm>
              <a:off x="9386920" y="2485163"/>
              <a:ext cx="2032649" cy="751879"/>
            </a:xfrm>
            <a:prstGeom prst="flowChartAlternateProcess">
              <a:avLst/>
            </a:prstGeom>
            <a:solidFill>
              <a:srgbClr val="FFFFFF"/>
            </a:solidFill>
            <a:ln w="12700" cap="flat" cmpd="sng" algn="ctr">
              <a:solidFill>
                <a:srgbClr val="005151"/>
              </a:solidFill>
              <a:prstDash val="solid"/>
              <a:miter lim="800000"/>
            </a:ln>
            <a:effectLst/>
          </p:spPr>
          <p:txBody>
            <a:bodyPr rtlCol="0" anchor="ctr"/>
            <a:lstStyle>
              <a:defPPr>
                <a:defRPr lang="en-US"/>
              </a:defPPr>
              <a:lvl1pPr marL="0" indent="0" algn="l" defTabSz="914400" rtl="0" eaLnBrk="1" latinLnBrk="0" hangingPunct="1">
                <a:defRPr sz="1100" kern="1200">
                  <a:solidFill>
                    <a:schemeClr val="dk1"/>
                  </a:solidFill>
                  <a:latin typeface="+mn-lt"/>
                  <a:ea typeface="+mn-ea"/>
                  <a:cs typeface="+mn-cs"/>
                </a:defRPr>
              </a:lvl1pPr>
              <a:lvl2pPr marL="457200" indent="0" algn="l" defTabSz="914400" rtl="0" eaLnBrk="1" latinLnBrk="0" hangingPunct="1">
                <a:defRPr sz="1100" kern="1200">
                  <a:solidFill>
                    <a:schemeClr val="dk1"/>
                  </a:solidFill>
                  <a:latin typeface="+mn-lt"/>
                  <a:ea typeface="+mn-ea"/>
                  <a:cs typeface="+mn-cs"/>
                </a:defRPr>
              </a:lvl2pPr>
              <a:lvl3pPr marL="914400" indent="0" algn="l" defTabSz="914400" rtl="0" eaLnBrk="1" latinLnBrk="0" hangingPunct="1">
                <a:defRPr sz="1100" kern="1200">
                  <a:solidFill>
                    <a:schemeClr val="dk1"/>
                  </a:solidFill>
                  <a:latin typeface="+mn-lt"/>
                  <a:ea typeface="+mn-ea"/>
                  <a:cs typeface="+mn-cs"/>
                </a:defRPr>
              </a:lvl3pPr>
              <a:lvl4pPr marL="1371600" indent="0" algn="l" defTabSz="914400" rtl="0" eaLnBrk="1" latinLnBrk="0" hangingPunct="1">
                <a:defRPr sz="1100" kern="1200">
                  <a:solidFill>
                    <a:schemeClr val="dk1"/>
                  </a:solidFill>
                  <a:latin typeface="+mn-lt"/>
                  <a:ea typeface="+mn-ea"/>
                  <a:cs typeface="+mn-cs"/>
                </a:defRPr>
              </a:lvl4pPr>
              <a:lvl5pPr marL="1828800" indent="0" algn="l" defTabSz="914400" rtl="0" eaLnBrk="1" latinLnBrk="0" hangingPunct="1">
                <a:defRPr sz="1100" kern="1200">
                  <a:solidFill>
                    <a:schemeClr val="dk1"/>
                  </a:solidFill>
                  <a:latin typeface="+mn-lt"/>
                  <a:ea typeface="+mn-ea"/>
                  <a:cs typeface="+mn-cs"/>
                </a:defRPr>
              </a:lvl5pPr>
              <a:lvl6pPr marL="2286000" indent="0" algn="l" defTabSz="914400" rtl="0" eaLnBrk="1" latinLnBrk="0" hangingPunct="1">
                <a:defRPr sz="1100" kern="1200">
                  <a:solidFill>
                    <a:schemeClr val="dk1"/>
                  </a:solidFill>
                  <a:latin typeface="+mn-lt"/>
                  <a:ea typeface="+mn-ea"/>
                  <a:cs typeface="+mn-cs"/>
                </a:defRPr>
              </a:lvl6pPr>
              <a:lvl7pPr marL="2743200" indent="0" algn="l" defTabSz="914400" rtl="0" eaLnBrk="1" latinLnBrk="0" hangingPunct="1">
                <a:defRPr sz="1100" kern="1200">
                  <a:solidFill>
                    <a:schemeClr val="dk1"/>
                  </a:solidFill>
                  <a:latin typeface="+mn-lt"/>
                  <a:ea typeface="+mn-ea"/>
                  <a:cs typeface="+mn-cs"/>
                </a:defRPr>
              </a:lvl7pPr>
              <a:lvl8pPr marL="3200400" indent="0" algn="l" defTabSz="914400" rtl="0" eaLnBrk="1" latinLnBrk="0" hangingPunct="1">
                <a:defRPr sz="1100" kern="1200">
                  <a:solidFill>
                    <a:schemeClr val="dk1"/>
                  </a:solidFill>
                  <a:latin typeface="+mn-lt"/>
                  <a:ea typeface="+mn-ea"/>
                  <a:cs typeface="+mn-cs"/>
                </a:defRPr>
              </a:lvl8pPr>
              <a:lvl9pPr marL="3657600" indent="0" algn="l" defTabSz="914400" rtl="0" eaLnBrk="1" latinLnBrk="0" hangingPunct="1">
                <a:defRPr sz="11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Arial" panose="020B0604020202020204"/>
                  <a:ea typeface="+mn-ea"/>
                  <a:cs typeface="+mn-cs"/>
                </a:rPr>
                <a:t>Final base containing the best ECRs</a:t>
              </a:r>
            </a:p>
          </p:txBody>
        </p:sp>
        <p:sp>
          <p:nvSpPr>
            <p:cNvPr id="44" name="Flowchart: Alternate Process 43">
              <a:extLst>
                <a:ext uri="{FF2B5EF4-FFF2-40B4-BE49-F238E27FC236}">
                  <a16:creationId xmlns:a16="http://schemas.microsoft.com/office/drawing/2014/main" id="{CDD5686C-5288-4821-B376-3B71BA020A5E}"/>
                </a:ext>
              </a:extLst>
            </p:cNvPr>
            <p:cNvSpPr/>
            <p:nvPr/>
          </p:nvSpPr>
          <p:spPr>
            <a:xfrm>
              <a:off x="6075828" y="1967042"/>
              <a:ext cx="2241549" cy="747092"/>
            </a:xfrm>
            <a:prstGeom prst="flowChartAlternateProcess">
              <a:avLst/>
            </a:prstGeom>
            <a:solidFill>
              <a:srgbClr val="FFFFFF"/>
            </a:solidFill>
            <a:ln w="12700" cap="flat" cmpd="sng" algn="ctr">
              <a:solidFill>
                <a:srgbClr val="005151"/>
              </a:solidFill>
              <a:prstDash val="solid"/>
              <a:miter lim="800000"/>
            </a:ln>
            <a:effectLst/>
          </p:spPr>
          <p:txBody>
            <a:bodyPr rtlCol="0" anchor="ctr"/>
            <a:lstStyle>
              <a:defPPr>
                <a:defRPr lang="en-US"/>
              </a:defPPr>
              <a:lvl1pPr marL="0" indent="0" algn="l" defTabSz="914400" rtl="0" eaLnBrk="1" latinLnBrk="0" hangingPunct="1">
                <a:defRPr sz="1100" kern="1200">
                  <a:solidFill>
                    <a:schemeClr val="dk1"/>
                  </a:solidFill>
                  <a:latin typeface="+mn-lt"/>
                  <a:ea typeface="+mn-ea"/>
                  <a:cs typeface="+mn-cs"/>
                </a:defRPr>
              </a:lvl1pPr>
              <a:lvl2pPr marL="457200" indent="0" algn="l" defTabSz="914400" rtl="0" eaLnBrk="1" latinLnBrk="0" hangingPunct="1">
                <a:defRPr sz="1100" kern="1200">
                  <a:solidFill>
                    <a:schemeClr val="dk1"/>
                  </a:solidFill>
                  <a:latin typeface="+mn-lt"/>
                  <a:ea typeface="+mn-ea"/>
                  <a:cs typeface="+mn-cs"/>
                </a:defRPr>
              </a:lvl2pPr>
              <a:lvl3pPr marL="914400" indent="0" algn="l" defTabSz="914400" rtl="0" eaLnBrk="1" latinLnBrk="0" hangingPunct="1">
                <a:defRPr sz="1100" kern="1200">
                  <a:solidFill>
                    <a:schemeClr val="dk1"/>
                  </a:solidFill>
                  <a:latin typeface="+mn-lt"/>
                  <a:ea typeface="+mn-ea"/>
                  <a:cs typeface="+mn-cs"/>
                </a:defRPr>
              </a:lvl3pPr>
              <a:lvl4pPr marL="1371600" indent="0" algn="l" defTabSz="914400" rtl="0" eaLnBrk="1" latinLnBrk="0" hangingPunct="1">
                <a:defRPr sz="1100" kern="1200">
                  <a:solidFill>
                    <a:schemeClr val="dk1"/>
                  </a:solidFill>
                  <a:latin typeface="+mn-lt"/>
                  <a:ea typeface="+mn-ea"/>
                  <a:cs typeface="+mn-cs"/>
                </a:defRPr>
              </a:lvl4pPr>
              <a:lvl5pPr marL="1828800" indent="0" algn="l" defTabSz="914400" rtl="0" eaLnBrk="1" latinLnBrk="0" hangingPunct="1">
                <a:defRPr sz="1100" kern="1200">
                  <a:solidFill>
                    <a:schemeClr val="dk1"/>
                  </a:solidFill>
                  <a:latin typeface="+mn-lt"/>
                  <a:ea typeface="+mn-ea"/>
                  <a:cs typeface="+mn-cs"/>
                </a:defRPr>
              </a:lvl5pPr>
              <a:lvl6pPr marL="2286000" indent="0" algn="l" defTabSz="914400" rtl="0" eaLnBrk="1" latinLnBrk="0" hangingPunct="1">
                <a:defRPr sz="1100" kern="1200">
                  <a:solidFill>
                    <a:schemeClr val="dk1"/>
                  </a:solidFill>
                  <a:latin typeface="+mn-lt"/>
                  <a:ea typeface="+mn-ea"/>
                  <a:cs typeface="+mn-cs"/>
                </a:defRPr>
              </a:lvl6pPr>
              <a:lvl7pPr marL="2743200" indent="0" algn="l" defTabSz="914400" rtl="0" eaLnBrk="1" latinLnBrk="0" hangingPunct="1">
                <a:defRPr sz="1100" kern="1200">
                  <a:solidFill>
                    <a:schemeClr val="dk1"/>
                  </a:solidFill>
                  <a:latin typeface="+mn-lt"/>
                  <a:ea typeface="+mn-ea"/>
                  <a:cs typeface="+mn-cs"/>
                </a:defRPr>
              </a:lvl7pPr>
              <a:lvl8pPr marL="3200400" indent="0" algn="l" defTabSz="914400" rtl="0" eaLnBrk="1" latinLnBrk="0" hangingPunct="1">
                <a:defRPr sz="1100" kern="1200">
                  <a:solidFill>
                    <a:schemeClr val="dk1"/>
                  </a:solidFill>
                  <a:latin typeface="+mn-lt"/>
                  <a:ea typeface="+mn-ea"/>
                  <a:cs typeface="+mn-cs"/>
                </a:defRPr>
              </a:lvl8pPr>
              <a:lvl9pPr marL="3657600" indent="0" algn="l" defTabSz="914400" rtl="0" eaLnBrk="1" latinLnBrk="0" hangingPunct="1">
                <a:defRPr sz="11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Arial" panose="020B0604020202020204"/>
                  <a:ea typeface="+mn-ea"/>
                  <a:cs typeface="+mn-cs"/>
                </a:rPr>
                <a:t>ECRs with browse signals in the last 120 days</a:t>
              </a:r>
            </a:p>
          </p:txBody>
        </p:sp>
        <p:sp>
          <p:nvSpPr>
            <p:cNvPr id="45" name="Flowchart: Alternate Process 44">
              <a:extLst>
                <a:ext uri="{FF2B5EF4-FFF2-40B4-BE49-F238E27FC236}">
                  <a16:creationId xmlns:a16="http://schemas.microsoft.com/office/drawing/2014/main" id="{342C7EB8-B8C9-E0DD-B5C6-BB2EC4334C23}"/>
                </a:ext>
              </a:extLst>
            </p:cNvPr>
            <p:cNvSpPr/>
            <p:nvPr/>
          </p:nvSpPr>
          <p:spPr>
            <a:xfrm>
              <a:off x="108269" y="2485163"/>
              <a:ext cx="2241549" cy="747092"/>
            </a:xfrm>
            <a:prstGeom prst="flowChartAlternateProcess">
              <a:avLst/>
            </a:prstGeom>
            <a:solidFill>
              <a:srgbClr val="FFFFFF"/>
            </a:solidFill>
            <a:ln w="12700" cap="flat" cmpd="sng" algn="ctr">
              <a:solidFill>
                <a:srgbClr val="005151"/>
              </a:solidFill>
              <a:prstDash val="solid"/>
              <a:miter lim="800000"/>
            </a:ln>
            <a:effectLst/>
          </p:spPr>
          <p:txBody>
            <a:bodyPr rtlCol="0" anchor="ctr"/>
            <a:lstStyle>
              <a:defPPr>
                <a:defRPr lang="en-US"/>
              </a:defPPr>
              <a:lvl1pPr marL="0" indent="0" algn="l" defTabSz="914400" rtl="0" eaLnBrk="1" latinLnBrk="0" hangingPunct="1">
                <a:defRPr sz="1100" kern="1200">
                  <a:solidFill>
                    <a:schemeClr val="dk1"/>
                  </a:solidFill>
                  <a:latin typeface="+mn-lt"/>
                  <a:ea typeface="+mn-ea"/>
                  <a:cs typeface="+mn-cs"/>
                </a:defRPr>
              </a:lvl1pPr>
              <a:lvl2pPr marL="457200" indent="0" algn="l" defTabSz="914400" rtl="0" eaLnBrk="1" latinLnBrk="0" hangingPunct="1">
                <a:defRPr sz="1100" kern="1200">
                  <a:solidFill>
                    <a:schemeClr val="dk1"/>
                  </a:solidFill>
                  <a:latin typeface="+mn-lt"/>
                  <a:ea typeface="+mn-ea"/>
                  <a:cs typeface="+mn-cs"/>
                </a:defRPr>
              </a:lvl2pPr>
              <a:lvl3pPr marL="914400" indent="0" algn="l" defTabSz="914400" rtl="0" eaLnBrk="1" latinLnBrk="0" hangingPunct="1">
                <a:defRPr sz="1100" kern="1200">
                  <a:solidFill>
                    <a:schemeClr val="dk1"/>
                  </a:solidFill>
                  <a:latin typeface="+mn-lt"/>
                  <a:ea typeface="+mn-ea"/>
                  <a:cs typeface="+mn-cs"/>
                </a:defRPr>
              </a:lvl3pPr>
              <a:lvl4pPr marL="1371600" indent="0" algn="l" defTabSz="914400" rtl="0" eaLnBrk="1" latinLnBrk="0" hangingPunct="1">
                <a:defRPr sz="1100" kern="1200">
                  <a:solidFill>
                    <a:schemeClr val="dk1"/>
                  </a:solidFill>
                  <a:latin typeface="+mn-lt"/>
                  <a:ea typeface="+mn-ea"/>
                  <a:cs typeface="+mn-cs"/>
                </a:defRPr>
              </a:lvl4pPr>
              <a:lvl5pPr marL="1828800" indent="0" algn="l" defTabSz="914400" rtl="0" eaLnBrk="1" latinLnBrk="0" hangingPunct="1">
                <a:defRPr sz="1100" kern="1200">
                  <a:solidFill>
                    <a:schemeClr val="dk1"/>
                  </a:solidFill>
                  <a:latin typeface="+mn-lt"/>
                  <a:ea typeface="+mn-ea"/>
                  <a:cs typeface="+mn-cs"/>
                </a:defRPr>
              </a:lvl5pPr>
              <a:lvl6pPr marL="2286000" indent="0" algn="l" defTabSz="914400" rtl="0" eaLnBrk="1" latinLnBrk="0" hangingPunct="1">
                <a:defRPr sz="1100" kern="1200">
                  <a:solidFill>
                    <a:schemeClr val="dk1"/>
                  </a:solidFill>
                  <a:latin typeface="+mn-lt"/>
                  <a:ea typeface="+mn-ea"/>
                  <a:cs typeface="+mn-cs"/>
                </a:defRPr>
              </a:lvl6pPr>
              <a:lvl7pPr marL="2743200" indent="0" algn="l" defTabSz="914400" rtl="0" eaLnBrk="1" latinLnBrk="0" hangingPunct="1">
                <a:defRPr sz="1100" kern="1200">
                  <a:solidFill>
                    <a:schemeClr val="dk1"/>
                  </a:solidFill>
                  <a:latin typeface="+mn-lt"/>
                  <a:ea typeface="+mn-ea"/>
                  <a:cs typeface="+mn-cs"/>
                </a:defRPr>
              </a:lvl7pPr>
              <a:lvl8pPr marL="3200400" indent="0" algn="l" defTabSz="914400" rtl="0" eaLnBrk="1" latinLnBrk="0" hangingPunct="1">
                <a:defRPr sz="1100" kern="1200">
                  <a:solidFill>
                    <a:schemeClr val="dk1"/>
                  </a:solidFill>
                  <a:latin typeface="+mn-lt"/>
                  <a:ea typeface="+mn-ea"/>
                  <a:cs typeface="+mn-cs"/>
                </a:defRPr>
              </a:lvl8pPr>
              <a:lvl9pPr marL="3657600" indent="0" algn="l" defTabSz="914400" rtl="0" eaLnBrk="1" latinLnBrk="0" hangingPunct="1">
                <a:defRPr sz="11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a:solidFill>
                    <a:srgbClr val="000000"/>
                  </a:solidFill>
                  <a:latin typeface="Arial" panose="020B0604020202020204"/>
                </a:rPr>
                <a:t>Qualified audience from Household level pipeline</a:t>
              </a:r>
              <a:endParaRPr kumimoji="0" lang="en-US" sz="1100" b="1"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46" name="Flowchart: Alternate Process 45">
              <a:extLst>
                <a:ext uri="{FF2B5EF4-FFF2-40B4-BE49-F238E27FC236}">
                  <a16:creationId xmlns:a16="http://schemas.microsoft.com/office/drawing/2014/main" id="{916E3FAD-F72A-03A9-E3B3-2BE5071807FF}"/>
                </a:ext>
              </a:extLst>
            </p:cNvPr>
            <p:cNvSpPr/>
            <p:nvPr/>
          </p:nvSpPr>
          <p:spPr>
            <a:xfrm>
              <a:off x="2805080" y="2485163"/>
              <a:ext cx="2241549" cy="747092"/>
            </a:xfrm>
            <a:prstGeom prst="flowChartAlternateProcess">
              <a:avLst/>
            </a:prstGeom>
            <a:solidFill>
              <a:srgbClr val="FFFFFF"/>
            </a:solidFill>
            <a:ln w="12700" cap="flat" cmpd="sng" algn="ctr">
              <a:solidFill>
                <a:srgbClr val="005151"/>
              </a:solidFill>
              <a:prstDash val="solid"/>
              <a:miter lim="800000"/>
            </a:ln>
            <a:effectLst/>
          </p:spPr>
          <p:txBody>
            <a:bodyPr rtlCol="0" anchor="ctr"/>
            <a:lstStyle>
              <a:defPPr>
                <a:defRPr lang="en-US"/>
              </a:defPPr>
              <a:lvl1pPr marL="0" indent="0" algn="l" defTabSz="914400" rtl="0" eaLnBrk="1" latinLnBrk="0" hangingPunct="1">
                <a:defRPr sz="1100" kern="1200">
                  <a:solidFill>
                    <a:schemeClr val="dk1"/>
                  </a:solidFill>
                  <a:latin typeface="+mn-lt"/>
                  <a:ea typeface="+mn-ea"/>
                  <a:cs typeface="+mn-cs"/>
                </a:defRPr>
              </a:lvl1pPr>
              <a:lvl2pPr marL="457200" indent="0" algn="l" defTabSz="914400" rtl="0" eaLnBrk="1" latinLnBrk="0" hangingPunct="1">
                <a:defRPr sz="1100" kern="1200">
                  <a:solidFill>
                    <a:schemeClr val="dk1"/>
                  </a:solidFill>
                  <a:latin typeface="+mn-lt"/>
                  <a:ea typeface="+mn-ea"/>
                  <a:cs typeface="+mn-cs"/>
                </a:defRPr>
              </a:lvl2pPr>
              <a:lvl3pPr marL="914400" indent="0" algn="l" defTabSz="914400" rtl="0" eaLnBrk="1" latinLnBrk="0" hangingPunct="1">
                <a:defRPr sz="1100" kern="1200">
                  <a:solidFill>
                    <a:schemeClr val="dk1"/>
                  </a:solidFill>
                  <a:latin typeface="+mn-lt"/>
                  <a:ea typeface="+mn-ea"/>
                  <a:cs typeface="+mn-cs"/>
                </a:defRPr>
              </a:lvl3pPr>
              <a:lvl4pPr marL="1371600" indent="0" algn="l" defTabSz="914400" rtl="0" eaLnBrk="1" latinLnBrk="0" hangingPunct="1">
                <a:defRPr sz="1100" kern="1200">
                  <a:solidFill>
                    <a:schemeClr val="dk1"/>
                  </a:solidFill>
                  <a:latin typeface="+mn-lt"/>
                  <a:ea typeface="+mn-ea"/>
                  <a:cs typeface="+mn-cs"/>
                </a:defRPr>
              </a:lvl4pPr>
              <a:lvl5pPr marL="1828800" indent="0" algn="l" defTabSz="914400" rtl="0" eaLnBrk="1" latinLnBrk="0" hangingPunct="1">
                <a:defRPr sz="1100" kern="1200">
                  <a:solidFill>
                    <a:schemeClr val="dk1"/>
                  </a:solidFill>
                  <a:latin typeface="+mn-lt"/>
                  <a:ea typeface="+mn-ea"/>
                  <a:cs typeface="+mn-cs"/>
                </a:defRPr>
              </a:lvl5pPr>
              <a:lvl6pPr marL="2286000" indent="0" algn="l" defTabSz="914400" rtl="0" eaLnBrk="1" latinLnBrk="0" hangingPunct="1">
                <a:defRPr sz="1100" kern="1200">
                  <a:solidFill>
                    <a:schemeClr val="dk1"/>
                  </a:solidFill>
                  <a:latin typeface="+mn-lt"/>
                  <a:ea typeface="+mn-ea"/>
                  <a:cs typeface="+mn-cs"/>
                </a:defRPr>
              </a:lvl6pPr>
              <a:lvl7pPr marL="2743200" indent="0" algn="l" defTabSz="914400" rtl="0" eaLnBrk="1" latinLnBrk="0" hangingPunct="1">
                <a:defRPr sz="1100" kern="1200">
                  <a:solidFill>
                    <a:schemeClr val="dk1"/>
                  </a:solidFill>
                  <a:latin typeface="+mn-lt"/>
                  <a:ea typeface="+mn-ea"/>
                  <a:cs typeface="+mn-cs"/>
                </a:defRPr>
              </a:lvl7pPr>
              <a:lvl8pPr marL="3200400" indent="0" algn="l" defTabSz="914400" rtl="0" eaLnBrk="1" latinLnBrk="0" hangingPunct="1">
                <a:defRPr sz="1100" kern="1200">
                  <a:solidFill>
                    <a:schemeClr val="dk1"/>
                  </a:solidFill>
                  <a:latin typeface="+mn-lt"/>
                  <a:ea typeface="+mn-ea"/>
                  <a:cs typeface="+mn-cs"/>
                </a:defRPr>
              </a:lvl8pPr>
              <a:lvl9pPr marL="3657600" indent="0" algn="l" defTabSz="914400" rtl="0" eaLnBrk="1" latinLnBrk="0" hangingPunct="1">
                <a:defRPr sz="11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b="1" kern="0" dirty="0">
                  <a:solidFill>
                    <a:srgbClr val="000000"/>
                  </a:solidFill>
                  <a:latin typeface="Arial" panose="020B0604020202020204"/>
                </a:rPr>
                <a:t>Getting the </a:t>
              </a:r>
              <a:r>
                <a:rPr kumimoji="0" lang="en-US" sz="1100" b="1" i="0" u="none" strike="noStrike" kern="0" cap="none" spc="0" normalizeH="0" baseline="0" noProof="0" dirty="0">
                  <a:ln>
                    <a:noFill/>
                  </a:ln>
                  <a:solidFill>
                    <a:srgbClr val="000000"/>
                  </a:solidFill>
                  <a:effectLst/>
                  <a:uLnTx/>
                  <a:uFillTx/>
                  <a:latin typeface="Arial" panose="020B0604020202020204"/>
                  <a:ea typeface="+mn-ea"/>
                  <a:cs typeface="+mn-cs"/>
                </a:rPr>
                <a:t>ECRs within the households</a:t>
              </a:r>
            </a:p>
          </p:txBody>
        </p:sp>
        <p:sp>
          <p:nvSpPr>
            <p:cNvPr id="47" name="Flowchart: Alternate Process 46">
              <a:extLst>
                <a:ext uri="{FF2B5EF4-FFF2-40B4-BE49-F238E27FC236}">
                  <a16:creationId xmlns:a16="http://schemas.microsoft.com/office/drawing/2014/main" id="{4A14EA91-CA62-490A-9114-E36F7B496099}"/>
                </a:ext>
              </a:extLst>
            </p:cNvPr>
            <p:cNvSpPr/>
            <p:nvPr/>
          </p:nvSpPr>
          <p:spPr>
            <a:xfrm>
              <a:off x="6075829" y="2932872"/>
              <a:ext cx="2241549" cy="747092"/>
            </a:xfrm>
            <a:prstGeom prst="flowChartAlternateProcess">
              <a:avLst/>
            </a:prstGeom>
            <a:solidFill>
              <a:srgbClr val="FFFFFF"/>
            </a:solidFill>
            <a:ln w="12700" cap="flat" cmpd="sng" algn="ctr">
              <a:solidFill>
                <a:srgbClr val="005151"/>
              </a:solidFill>
              <a:prstDash val="solid"/>
              <a:miter lim="800000"/>
            </a:ln>
            <a:effectLst/>
          </p:spPr>
          <p:txBody>
            <a:bodyPr rtlCol="0" anchor="ctr"/>
            <a:lstStyle>
              <a:defPPr>
                <a:defRPr lang="en-US"/>
              </a:defPPr>
              <a:lvl1pPr marL="0" indent="0" algn="l" defTabSz="914400" rtl="0" eaLnBrk="1" latinLnBrk="0" hangingPunct="1">
                <a:defRPr sz="1100" kern="1200">
                  <a:solidFill>
                    <a:schemeClr val="dk1"/>
                  </a:solidFill>
                  <a:latin typeface="+mn-lt"/>
                  <a:ea typeface="+mn-ea"/>
                  <a:cs typeface="+mn-cs"/>
                </a:defRPr>
              </a:lvl1pPr>
              <a:lvl2pPr marL="457200" indent="0" algn="l" defTabSz="914400" rtl="0" eaLnBrk="1" latinLnBrk="0" hangingPunct="1">
                <a:defRPr sz="1100" kern="1200">
                  <a:solidFill>
                    <a:schemeClr val="dk1"/>
                  </a:solidFill>
                  <a:latin typeface="+mn-lt"/>
                  <a:ea typeface="+mn-ea"/>
                  <a:cs typeface="+mn-cs"/>
                </a:defRPr>
              </a:lvl2pPr>
              <a:lvl3pPr marL="914400" indent="0" algn="l" defTabSz="914400" rtl="0" eaLnBrk="1" latinLnBrk="0" hangingPunct="1">
                <a:defRPr sz="1100" kern="1200">
                  <a:solidFill>
                    <a:schemeClr val="dk1"/>
                  </a:solidFill>
                  <a:latin typeface="+mn-lt"/>
                  <a:ea typeface="+mn-ea"/>
                  <a:cs typeface="+mn-cs"/>
                </a:defRPr>
              </a:lvl3pPr>
              <a:lvl4pPr marL="1371600" indent="0" algn="l" defTabSz="914400" rtl="0" eaLnBrk="1" latinLnBrk="0" hangingPunct="1">
                <a:defRPr sz="1100" kern="1200">
                  <a:solidFill>
                    <a:schemeClr val="dk1"/>
                  </a:solidFill>
                  <a:latin typeface="+mn-lt"/>
                  <a:ea typeface="+mn-ea"/>
                  <a:cs typeface="+mn-cs"/>
                </a:defRPr>
              </a:lvl4pPr>
              <a:lvl5pPr marL="1828800" indent="0" algn="l" defTabSz="914400" rtl="0" eaLnBrk="1" latinLnBrk="0" hangingPunct="1">
                <a:defRPr sz="1100" kern="1200">
                  <a:solidFill>
                    <a:schemeClr val="dk1"/>
                  </a:solidFill>
                  <a:latin typeface="+mn-lt"/>
                  <a:ea typeface="+mn-ea"/>
                  <a:cs typeface="+mn-cs"/>
                </a:defRPr>
              </a:lvl5pPr>
              <a:lvl6pPr marL="2286000" indent="0" algn="l" defTabSz="914400" rtl="0" eaLnBrk="1" latinLnBrk="0" hangingPunct="1">
                <a:defRPr sz="1100" kern="1200">
                  <a:solidFill>
                    <a:schemeClr val="dk1"/>
                  </a:solidFill>
                  <a:latin typeface="+mn-lt"/>
                  <a:ea typeface="+mn-ea"/>
                  <a:cs typeface="+mn-cs"/>
                </a:defRPr>
              </a:lvl6pPr>
              <a:lvl7pPr marL="2743200" indent="0" algn="l" defTabSz="914400" rtl="0" eaLnBrk="1" latinLnBrk="0" hangingPunct="1">
                <a:defRPr sz="1100" kern="1200">
                  <a:solidFill>
                    <a:schemeClr val="dk1"/>
                  </a:solidFill>
                  <a:latin typeface="+mn-lt"/>
                  <a:ea typeface="+mn-ea"/>
                  <a:cs typeface="+mn-cs"/>
                </a:defRPr>
              </a:lvl7pPr>
              <a:lvl8pPr marL="3200400" indent="0" algn="l" defTabSz="914400" rtl="0" eaLnBrk="1" latinLnBrk="0" hangingPunct="1">
                <a:defRPr sz="1100" kern="1200">
                  <a:solidFill>
                    <a:schemeClr val="dk1"/>
                  </a:solidFill>
                  <a:latin typeface="+mn-lt"/>
                  <a:ea typeface="+mn-ea"/>
                  <a:cs typeface="+mn-cs"/>
                </a:defRPr>
              </a:lvl8pPr>
              <a:lvl9pPr marL="3657600" indent="0" algn="l" defTabSz="914400" rtl="0" eaLnBrk="1" latinLnBrk="0" hangingPunct="1">
                <a:defRPr sz="1100" kern="12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000000"/>
                  </a:solidFill>
                  <a:effectLst/>
                  <a:uLnTx/>
                  <a:uFillTx/>
                  <a:latin typeface="Arial" panose="020B0604020202020204"/>
                  <a:ea typeface="+mn-ea"/>
                  <a:cs typeface="+mn-cs"/>
                </a:rPr>
                <a:t>R12 active ECRs</a:t>
              </a:r>
            </a:p>
          </p:txBody>
        </p:sp>
        <p:cxnSp>
          <p:nvCxnSpPr>
            <p:cNvPr id="48" name="Straight Arrow Connector 47">
              <a:extLst>
                <a:ext uri="{FF2B5EF4-FFF2-40B4-BE49-F238E27FC236}">
                  <a16:creationId xmlns:a16="http://schemas.microsoft.com/office/drawing/2014/main" id="{80F771D7-66BA-72E1-10A2-CEFA9C847256}"/>
                </a:ext>
              </a:extLst>
            </p:cNvPr>
            <p:cNvCxnSpPr>
              <a:stCxn id="45" idx="3"/>
              <a:endCxn id="46" idx="1"/>
            </p:cNvCxnSpPr>
            <p:nvPr/>
          </p:nvCxnSpPr>
          <p:spPr>
            <a:xfrm>
              <a:off x="2349818" y="2858709"/>
              <a:ext cx="455262" cy="0"/>
            </a:xfrm>
            <a:prstGeom prst="straightConnector1">
              <a:avLst/>
            </a:prstGeom>
            <a:ln>
              <a:solidFill>
                <a:srgbClr val="005151"/>
              </a:solidFill>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7B47C9B9-F1C5-E8FB-BFE8-228459CF8175}"/>
                </a:ext>
              </a:extLst>
            </p:cNvPr>
            <p:cNvCxnSpPr>
              <a:stCxn id="46" idx="3"/>
              <a:endCxn id="44" idx="1"/>
            </p:cNvCxnSpPr>
            <p:nvPr/>
          </p:nvCxnSpPr>
          <p:spPr>
            <a:xfrm flipV="1">
              <a:off x="5046629" y="2340588"/>
              <a:ext cx="1029199" cy="518121"/>
            </a:xfrm>
            <a:prstGeom prst="bentConnector3">
              <a:avLst>
                <a:gd name="adj1" fmla="val 50000"/>
              </a:avLst>
            </a:prstGeom>
            <a:ln>
              <a:solidFill>
                <a:srgbClr val="005151"/>
              </a:solidFill>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E73E8613-D703-E416-BC4B-04998B13F0D4}"/>
                </a:ext>
              </a:extLst>
            </p:cNvPr>
            <p:cNvCxnSpPr>
              <a:cxnSpLocks/>
              <a:stCxn id="46" idx="3"/>
              <a:endCxn id="47" idx="1"/>
            </p:cNvCxnSpPr>
            <p:nvPr/>
          </p:nvCxnSpPr>
          <p:spPr>
            <a:xfrm>
              <a:off x="5046629" y="2858709"/>
              <a:ext cx="1029200" cy="447709"/>
            </a:xfrm>
            <a:prstGeom prst="bentConnector3">
              <a:avLst>
                <a:gd name="adj1" fmla="val 50000"/>
              </a:avLst>
            </a:prstGeom>
            <a:ln>
              <a:solidFill>
                <a:srgbClr val="005151"/>
              </a:solidFill>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ED71C98F-1B25-6069-A417-8809ED0AC77F}"/>
                </a:ext>
              </a:extLst>
            </p:cNvPr>
            <p:cNvCxnSpPr>
              <a:cxnSpLocks/>
              <a:stCxn id="44" idx="3"/>
              <a:endCxn id="43" idx="1"/>
            </p:cNvCxnSpPr>
            <p:nvPr/>
          </p:nvCxnSpPr>
          <p:spPr>
            <a:xfrm>
              <a:off x="8317377" y="2340588"/>
              <a:ext cx="1069543" cy="520515"/>
            </a:xfrm>
            <a:prstGeom prst="bentConnector3">
              <a:avLst>
                <a:gd name="adj1" fmla="val 50000"/>
              </a:avLst>
            </a:prstGeom>
            <a:ln>
              <a:solidFill>
                <a:srgbClr val="005151"/>
              </a:solidFill>
              <a:tailEnd type="triangle"/>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id="{47BB26D7-2A85-6BB6-1CAB-55CF593DC399}"/>
                </a:ext>
              </a:extLst>
            </p:cNvPr>
            <p:cNvCxnSpPr>
              <a:cxnSpLocks/>
              <a:stCxn id="47" idx="3"/>
              <a:endCxn id="43" idx="1"/>
            </p:cNvCxnSpPr>
            <p:nvPr/>
          </p:nvCxnSpPr>
          <p:spPr>
            <a:xfrm flipV="1">
              <a:off x="8317378" y="2861103"/>
              <a:ext cx="1069542" cy="445315"/>
            </a:xfrm>
            <a:prstGeom prst="bentConnector3">
              <a:avLst>
                <a:gd name="adj1" fmla="val 50000"/>
              </a:avLst>
            </a:prstGeom>
            <a:ln>
              <a:solidFill>
                <a:srgbClr val="005151"/>
              </a:solidFill>
              <a:tailEnd type="triangle"/>
            </a:ln>
          </p:spPr>
          <p:style>
            <a:lnRef idx="1">
              <a:schemeClr val="dk1"/>
            </a:lnRef>
            <a:fillRef idx="0">
              <a:schemeClr val="dk1"/>
            </a:fillRef>
            <a:effectRef idx="0">
              <a:schemeClr val="dk1"/>
            </a:effectRef>
            <a:fontRef idx="minor">
              <a:schemeClr val="tx1"/>
            </a:fontRef>
          </p:style>
        </p:cxnSp>
      </p:grpSp>
      <p:sp>
        <p:nvSpPr>
          <p:cNvPr id="58" name="Rectangle 57">
            <a:extLst>
              <a:ext uri="{FF2B5EF4-FFF2-40B4-BE49-F238E27FC236}">
                <a16:creationId xmlns:a16="http://schemas.microsoft.com/office/drawing/2014/main" id="{9C27F707-0BE9-93A0-06F7-5D2A6CE7B2CD}"/>
              </a:ext>
            </a:extLst>
          </p:cNvPr>
          <p:cNvSpPr/>
          <p:nvPr/>
        </p:nvSpPr>
        <p:spPr>
          <a:xfrm>
            <a:off x="95692" y="4091988"/>
            <a:ext cx="11993527" cy="380112"/>
          </a:xfrm>
          <a:prstGeom prst="rect">
            <a:avLst/>
          </a:prstGeom>
          <a:solidFill>
            <a:srgbClr val="00515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In-Market Audience Selection Process | ECR level Camp (Best ECR)</a:t>
            </a:r>
            <a:endParaRPr lang="en-US" dirty="0">
              <a:latin typeface="+mj-lt"/>
            </a:endParaRPr>
          </a:p>
        </p:txBody>
      </p:sp>
      <p:sp>
        <p:nvSpPr>
          <p:cNvPr id="60" name="Rectangle 59">
            <a:extLst>
              <a:ext uri="{FF2B5EF4-FFF2-40B4-BE49-F238E27FC236}">
                <a16:creationId xmlns:a16="http://schemas.microsoft.com/office/drawing/2014/main" id="{FFB6ADEA-E18A-59B2-C3BE-83F68BFCD1F9}"/>
              </a:ext>
            </a:extLst>
          </p:cNvPr>
          <p:cNvSpPr/>
          <p:nvPr/>
        </p:nvSpPr>
        <p:spPr>
          <a:xfrm>
            <a:off x="95691" y="536203"/>
            <a:ext cx="11993527" cy="380112"/>
          </a:xfrm>
          <a:prstGeom prst="rect">
            <a:avLst/>
          </a:prstGeom>
          <a:solidFill>
            <a:srgbClr val="00515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In-Market Audience Selection Process | HHID level Camp</a:t>
            </a:r>
            <a:endParaRPr lang="en-US" dirty="0">
              <a:latin typeface="+mj-lt"/>
            </a:endParaRPr>
          </a:p>
        </p:txBody>
      </p:sp>
    </p:spTree>
    <p:extLst>
      <p:ext uri="{BB962C8B-B14F-4D97-AF65-F5344CB8AC3E}">
        <p14:creationId xmlns:p14="http://schemas.microsoft.com/office/powerpoint/2010/main" val="151996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64A48-21C2-71FB-FAB2-49973A0FBC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4A2547-F2FE-CE21-6886-BDA3D44D7701}"/>
              </a:ext>
            </a:extLst>
          </p:cNvPr>
          <p:cNvSpPr txBox="1"/>
          <p:nvPr/>
        </p:nvSpPr>
        <p:spPr>
          <a:xfrm>
            <a:off x="95692" y="74429"/>
            <a:ext cx="11993527" cy="369332"/>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chemeClr val="bg1"/>
                </a:solidFill>
                <a:latin typeface="+mj-lt"/>
              </a:rPr>
              <a:t>Conversion &amp; Reactivation</a:t>
            </a:r>
          </a:p>
        </p:txBody>
      </p:sp>
      <p:sp>
        <p:nvSpPr>
          <p:cNvPr id="6" name="Rectangle: Rounded Corners 5">
            <a:extLst>
              <a:ext uri="{FF2B5EF4-FFF2-40B4-BE49-F238E27FC236}">
                <a16:creationId xmlns:a16="http://schemas.microsoft.com/office/drawing/2014/main" id="{C0F873E7-3377-9F3A-D66B-901F97809507}"/>
              </a:ext>
            </a:extLst>
          </p:cNvPr>
          <p:cNvSpPr/>
          <p:nvPr/>
        </p:nvSpPr>
        <p:spPr>
          <a:xfrm>
            <a:off x="95692" y="595423"/>
            <a:ext cx="11993527" cy="6134986"/>
          </a:xfrm>
          <a:prstGeom prst="roundRect">
            <a:avLst>
              <a:gd name="adj" fmla="val 2397"/>
            </a:avLst>
          </a:prstGeom>
          <a:solidFill>
            <a:srgbClr val="D9D9D9"/>
          </a:solidFill>
        </p:spPr>
        <p:style>
          <a:lnRef idx="2">
            <a:schemeClr val="accent2"/>
          </a:lnRef>
          <a:fillRef idx="1">
            <a:schemeClr val="lt1"/>
          </a:fillRef>
          <a:effectRef idx="0">
            <a:schemeClr val="accent2"/>
          </a:effectRef>
          <a:fontRef idx="minor">
            <a:schemeClr val="dk1"/>
          </a:fontRef>
        </p:style>
        <p:txBody>
          <a:bodyPr rtlCol="0" anchor="ctr"/>
          <a:lstStyle/>
          <a:p>
            <a:pPr marL="285750" indent="-285750" algn="just">
              <a:buFont typeface="Arial" panose="020B0604020202020204" pitchFamily="34" charset="0"/>
              <a:buChar char="•"/>
            </a:pPr>
            <a:r>
              <a:rPr lang="en-US" sz="1800" dirty="0">
                <a:solidFill>
                  <a:schemeClr val="tx1"/>
                </a:solidFill>
              </a:rPr>
              <a:t>The deterministic and probabilistic models are both </a:t>
            </a:r>
            <a:r>
              <a:rPr lang="en-US" sz="1800" b="1" dirty="0" err="1">
                <a:solidFill>
                  <a:schemeClr val="tx1"/>
                </a:solidFill>
              </a:rPr>
              <a:t>XGBoost</a:t>
            </a:r>
            <a:r>
              <a:rPr lang="en-US" sz="1800" b="1" dirty="0">
                <a:solidFill>
                  <a:schemeClr val="tx1"/>
                </a:solidFill>
              </a:rPr>
              <a:t> </a:t>
            </a:r>
            <a:r>
              <a:rPr lang="en-US" sz="1800" dirty="0">
                <a:solidFill>
                  <a:schemeClr val="tx1"/>
                </a:solidFill>
              </a:rPr>
              <a:t>models converting them slowly to LSTM </a:t>
            </a:r>
            <a:endParaRPr lang="en-US" b="1" dirty="0"/>
          </a:p>
          <a:p>
            <a:pPr algn="just"/>
            <a:r>
              <a:rPr lang="en-US" sz="2100" b="1" dirty="0">
                <a:latin typeface="+mj-lt"/>
              </a:rPr>
              <a:t>Audience Selection</a:t>
            </a:r>
          </a:p>
          <a:p>
            <a:pPr algn="just"/>
            <a:r>
              <a:rPr lang="en-US" b="1" dirty="0">
                <a:latin typeface="+mj-lt"/>
              </a:rPr>
              <a:t> </a:t>
            </a:r>
            <a:r>
              <a:rPr lang="en-US" sz="1900" b="1" u="sng" kern="100" dirty="0">
                <a:latin typeface="+mj-lt"/>
                <a:cs typeface="Times New Roman" panose="02020603050405020304" pitchFamily="18" charset="0"/>
              </a:rPr>
              <a:t>Conversion</a:t>
            </a:r>
            <a:r>
              <a:rPr lang="en-US" sz="1900" b="1" kern="100" dirty="0">
                <a:effectLst/>
                <a:latin typeface="+mj-lt"/>
                <a:ea typeface="Aptos" panose="020B0004020202020204" pitchFamily="34" charset="0"/>
                <a:cs typeface="Times New Roman" panose="02020603050405020304" pitchFamily="18" charset="0"/>
              </a:rPr>
              <a:t>:</a:t>
            </a:r>
          </a:p>
          <a:p>
            <a:pPr marL="342900" indent="-342900" algn="just">
              <a:buFont typeface="+mj-lt"/>
              <a:buAutoNum type="arabicPeriod"/>
            </a:pPr>
            <a:r>
              <a:rPr lang="en-US" b="1" kern="100" dirty="0">
                <a:ea typeface="Aptos" panose="020B0004020202020204" pitchFamily="34" charset="0"/>
                <a:cs typeface="Times New Roman" panose="02020603050405020304" pitchFamily="18" charset="0"/>
              </a:rPr>
              <a:t>Deterministic: </a:t>
            </a:r>
            <a:r>
              <a:rPr lang="en-US" sz="1800" dirty="0"/>
              <a:t>A total of 90 classes are considered. For this model, the customers browse signals for the last 14 days are considered along with sales for the last 3 months. Audiences from this model are given priority and the top 50% of the audience are selected.</a:t>
            </a:r>
            <a:endParaRPr lang="en-US" b="1" kern="100" dirty="0">
              <a:ea typeface="Aptos" panose="020B0004020202020204" pitchFamily="34" charset="0"/>
              <a:cs typeface="Times New Roman" panose="02020603050405020304" pitchFamily="18" charset="0"/>
            </a:endParaRPr>
          </a:p>
          <a:p>
            <a:pPr marL="342900" indent="-342900" algn="just">
              <a:buFont typeface="+mj-lt"/>
              <a:buAutoNum type="arabicPeriod"/>
            </a:pPr>
            <a:r>
              <a:rPr lang="en-US" b="1" dirty="0"/>
              <a:t>Probabilistic: </a:t>
            </a:r>
            <a:r>
              <a:rPr lang="en-US" sz="1800" dirty="0"/>
              <a:t>A total of 140 classes are considered. Customers’ browse signals for the last 3 months are considered as well as R12 sales. The top 5% of the audiences from this model are selected.</a:t>
            </a:r>
          </a:p>
          <a:p>
            <a:pPr algn="just">
              <a:lnSpc>
                <a:spcPct val="150000"/>
              </a:lnSpc>
            </a:pPr>
            <a:r>
              <a:rPr lang="en-US" b="1" dirty="0">
                <a:latin typeface="+mj-lt"/>
              </a:rPr>
              <a:t>Refresh Cadence: </a:t>
            </a:r>
            <a:r>
              <a:rPr lang="en-US" b="1" dirty="0"/>
              <a:t>Daily</a:t>
            </a:r>
          </a:p>
          <a:p>
            <a:pPr algn="just"/>
            <a:r>
              <a:rPr lang="en-US" b="1" u="sng" kern="100" dirty="0">
                <a:latin typeface="+mj-lt"/>
                <a:cs typeface="Times New Roman" panose="02020603050405020304" pitchFamily="18" charset="0"/>
              </a:rPr>
              <a:t>Reactivation</a:t>
            </a:r>
            <a:r>
              <a:rPr lang="en-US" sz="1800" b="1" kern="100" dirty="0">
                <a:effectLst/>
                <a:latin typeface="+mj-lt"/>
                <a:ea typeface="Aptos" panose="020B0004020202020204" pitchFamily="34" charset="0"/>
                <a:cs typeface="Times New Roman" panose="02020603050405020304" pitchFamily="18" charset="0"/>
              </a:rPr>
              <a:t>:</a:t>
            </a:r>
            <a:endParaRPr lang="en-US" sz="1800" kern="100" dirty="0">
              <a:effectLst/>
              <a:latin typeface="+mj-lt"/>
              <a:ea typeface="Aptos" panose="020B0004020202020204" pitchFamily="34" charset="0"/>
              <a:cs typeface="Times New Roman" panose="02020603050405020304" pitchFamily="18" charset="0"/>
            </a:endParaRPr>
          </a:p>
          <a:p>
            <a:pPr marL="342900" indent="-342900" algn="just">
              <a:buAutoNum type="arabicPeriod"/>
            </a:pPr>
            <a:r>
              <a:rPr lang="en-US" b="1" kern="100" dirty="0">
                <a:ea typeface="Aptos" panose="020B0004020202020204" pitchFamily="34" charset="0"/>
                <a:cs typeface="Times New Roman" panose="02020603050405020304" pitchFamily="18" charset="0"/>
              </a:rPr>
              <a:t>Propensity Model: </a:t>
            </a:r>
            <a:r>
              <a:rPr lang="en-US" sz="1800" dirty="0"/>
              <a:t>Only a stage 1 model is active currently, and the stage 2 model is being developed. The model gives the probability of a customer making a purchase in next 1 month. The model works at an ECR level.</a:t>
            </a:r>
          </a:p>
          <a:p>
            <a:pPr marR="0" algn="just"/>
            <a:r>
              <a:rPr lang="en-US" b="1" kern="100" dirty="0">
                <a:ea typeface="Aptos" panose="020B0004020202020204" pitchFamily="34" charset="0"/>
                <a:cs typeface="Times New Roman" panose="02020603050405020304" pitchFamily="18" charset="0"/>
              </a:rPr>
              <a:t>Suppressions:</a:t>
            </a:r>
          </a:p>
          <a:p>
            <a:pPr marL="285750" indent="-285750" algn="just">
              <a:buFont typeface="Arial" panose="020B0604020202020204" pitchFamily="34" charset="0"/>
              <a:buChar char="•"/>
            </a:pPr>
            <a:r>
              <a:rPr lang="en-US" sz="1800" b="1" dirty="0">
                <a:solidFill>
                  <a:schemeClr val="tx1"/>
                </a:solidFill>
              </a:rPr>
              <a:t>Engagement Suppression: </a:t>
            </a:r>
            <a:r>
              <a:rPr lang="en-US" sz="1800" dirty="0">
                <a:solidFill>
                  <a:schemeClr val="tx1"/>
                </a:solidFill>
              </a:rPr>
              <a:t>For a sub-pod, the HHID must not be targeted a higher number of times than the segment has been targeted </a:t>
            </a:r>
            <a:r>
              <a:rPr lang="en-US" sz="1800" b="1" dirty="0">
                <a:solidFill>
                  <a:schemeClr val="tx1"/>
                </a:solidFill>
              </a:rPr>
              <a:t> </a:t>
            </a:r>
            <a:r>
              <a:rPr lang="en-US" sz="1800" dirty="0">
                <a:solidFill>
                  <a:schemeClr val="tx1"/>
                </a:solidFill>
              </a:rPr>
              <a:t>for that sub-pod</a:t>
            </a:r>
            <a:endParaRPr lang="en-US" dirty="0">
              <a:solidFill>
                <a:schemeClr val="tx1"/>
              </a:solidFill>
            </a:endParaRPr>
          </a:p>
          <a:p>
            <a:pPr marL="285750" indent="-285750" algn="just">
              <a:buFont typeface="Arial" panose="020B0604020202020204" pitchFamily="34" charset="0"/>
              <a:buChar char="•"/>
            </a:pPr>
            <a:r>
              <a:rPr lang="en-US" sz="1800" b="1" dirty="0">
                <a:solidFill>
                  <a:schemeClr val="tx1"/>
                </a:solidFill>
              </a:rPr>
              <a:t>Purchase Suppression: </a:t>
            </a:r>
            <a:r>
              <a:rPr lang="en-US" sz="1800" dirty="0">
                <a:solidFill>
                  <a:schemeClr val="tx1"/>
                </a:solidFill>
              </a:rPr>
              <a:t>If a customer has made a purchase from a class in the last 45 days, they won’t be targeted again</a:t>
            </a:r>
          </a:p>
          <a:p>
            <a:pPr marL="285750" indent="-285750" algn="just">
              <a:buFont typeface="Arial" panose="020B0604020202020204" pitchFamily="34" charset="0"/>
              <a:buChar char="•"/>
            </a:pPr>
            <a:r>
              <a:rPr lang="en-US" sz="1800" b="1" dirty="0">
                <a:solidFill>
                  <a:schemeClr val="tx1"/>
                </a:solidFill>
              </a:rPr>
              <a:t>Class Prioritization: </a:t>
            </a:r>
            <a:r>
              <a:rPr lang="en-US" sz="1800" dirty="0">
                <a:solidFill>
                  <a:schemeClr val="tx1"/>
                </a:solidFill>
              </a:rPr>
              <a:t>One HHID can only be targeted for four classes at a time</a:t>
            </a:r>
            <a:endParaRPr lang="en-US" sz="1800" b="1" dirty="0">
              <a:solidFill>
                <a:schemeClr val="tx1"/>
              </a:solidFill>
            </a:endParaRPr>
          </a:p>
          <a:p>
            <a:pPr algn="just"/>
            <a:r>
              <a:rPr lang="en-US" sz="1800" b="1" dirty="0">
                <a:solidFill>
                  <a:schemeClr val="tx1"/>
                </a:solidFill>
              </a:rPr>
              <a:t> </a:t>
            </a:r>
            <a:r>
              <a:rPr lang="en-US" b="1" kern="100" dirty="0">
                <a:latin typeface="+mj-lt"/>
                <a:ea typeface="Aptos" panose="020B0004020202020204" pitchFamily="34" charset="0"/>
                <a:cs typeface="Times New Roman" panose="02020603050405020304" pitchFamily="18" charset="0"/>
              </a:rPr>
              <a:t>Refresh Cadence</a:t>
            </a:r>
            <a:r>
              <a:rPr lang="en-US" b="1" kern="100" dirty="0">
                <a:ea typeface="Aptos" panose="020B0004020202020204" pitchFamily="34" charset="0"/>
                <a:cs typeface="Times New Roman" panose="02020603050405020304" pitchFamily="18" charset="0"/>
              </a:rPr>
              <a:t>: </a:t>
            </a:r>
            <a:r>
              <a:rPr lang="en-US" kern="100" dirty="0">
                <a:ea typeface="Aptos" panose="020B0004020202020204" pitchFamily="34" charset="0"/>
                <a:cs typeface="Times New Roman" panose="02020603050405020304" pitchFamily="18" charset="0"/>
              </a:rPr>
              <a:t>Daily  </a:t>
            </a:r>
          </a:p>
        </p:txBody>
      </p:sp>
    </p:spTree>
    <p:extLst>
      <p:ext uri="{BB962C8B-B14F-4D97-AF65-F5344CB8AC3E}">
        <p14:creationId xmlns:p14="http://schemas.microsoft.com/office/powerpoint/2010/main" val="1902482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C34E7-600D-D4ED-3EA3-5B15ED87C45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E828E4B-4F10-3B83-EA8D-D210A7AFB22C}"/>
              </a:ext>
            </a:extLst>
          </p:cNvPr>
          <p:cNvSpPr txBox="1"/>
          <p:nvPr/>
        </p:nvSpPr>
        <p:spPr>
          <a:xfrm>
            <a:off x="95692" y="74429"/>
            <a:ext cx="11993527" cy="369332"/>
          </a:xfrm>
          <a:prstGeom prst="rect">
            <a:avLst/>
          </a:prstGeom>
          <a:solidFill>
            <a:srgbClr val="003B3A"/>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solidFill>
                  <a:schemeClr val="bg1"/>
                </a:solidFill>
              </a:rPr>
              <a:t>Conversion &amp; Reactivation</a:t>
            </a:r>
          </a:p>
        </p:txBody>
      </p:sp>
      <p:sp>
        <p:nvSpPr>
          <p:cNvPr id="6" name="Rectangle: Rounded Corners 5">
            <a:extLst>
              <a:ext uri="{FF2B5EF4-FFF2-40B4-BE49-F238E27FC236}">
                <a16:creationId xmlns:a16="http://schemas.microsoft.com/office/drawing/2014/main" id="{424B3EE2-6AE2-CF8D-EC3F-90AB622C8450}"/>
              </a:ext>
            </a:extLst>
          </p:cNvPr>
          <p:cNvSpPr/>
          <p:nvPr/>
        </p:nvSpPr>
        <p:spPr>
          <a:xfrm>
            <a:off x="95692" y="595423"/>
            <a:ext cx="11993527" cy="6134986"/>
          </a:xfrm>
          <a:prstGeom prst="roundRect">
            <a:avLst>
              <a:gd name="adj" fmla="val 2397"/>
            </a:avLst>
          </a:prstGeom>
          <a:solidFill>
            <a:srgbClr val="D9D9D9"/>
          </a:solidFill>
        </p:spPr>
        <p:style>
          <a:lnRef idx="2">
            <a:schemeClr val="accent2"/>
          </a:lnRef>
          <a:fillRef idx="1">
            <a:schemeClr val="lt1"/>
          </a:fillRef>
          <a:effectRef idx="0">
            <a:schemeClr val="accent2"/>
          </a:effectRef>
          <a:fontRef idx="minor">
            <a:schemeClr val="dk1"/>
          </a:fontRef>
        </p:style>
        <p:txBody>
          <a:bodyPr lIns="91440" tIns="45720" rIns="91440" bIns="45720" rtlCol="0" anchor="t"/>
          <a:lstStyle/>
          <a:p>
            <a:r>
              <a:rPr lang="en-US" sz="2300" b="1" kern="100" dirty="0">
                <a:latin typeface="Aptos" panose="020B0004020202020204" pitchFamily="34" charset="0"/>
                <a:ea typeface="Aptos" panose="020B0004020202020204" pitchFamily="34" charset="0"/>
                <a:cs typeface="Times New Roman" panose="02020603050405020304" pitchFamily="18" charset="0"/>
              </a:rPr>
              <a:t>Projects:</a:t>
            </a:r>
          </a:p>
          <a:p>
            <a:endParaRPr lang="en-US" sz="2300" b="1"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50000"/>
              </a:lnSpc>
              <a:buFont typeface="+mj-lt"/>
              <a:buAutoNum type="arabicPeriod"/>
            </a:pPr>
            <a:r>
              <a:rPr lang="en-US" b="1" kern="100" dirty="0">
                <a:latin typeface="Aptos"/>
                <a:ea typeface="Aptos" panose="020B0004020202020204" pitchFamily="34" charset="0"/>
                <a:cs typeface="Times New Roman"/>
              </a:rPr>
              <a:t>Incrementality Analysis: </a:t>
            </a:r>
            <a:r>
              <a:rPr lang="en-US" kern="100" dirty="0">
                <a:latin typeface="Aptos"/>
                <a:ea typeface="Aptos" panose="020B0004020202020204" pitchFamily="34" charset="0"/>
                <a:cs typeface="Times New Roman"/>
              </a:rPr>
              <a:t>The analysis was done to see the performance differentiation btw  two models </a:t>
            </a:r>
            <a:r>
              <a:rPr lang="en-US" sz="1000" kern="100" dirty="0">
                <a:latin typeface="Aptos"/>
                <a:ea typeface="Aptos" panose="020B0004020202020204" pitchFamily="34" charset="0"/>
                <a:cs typeface="Times New Roman"/>
              </a:rPr>
              <a:t>(BAU vs LSTM)</a:t>
            </a:r>
          </a:p>
          <a:p>
            <a:pPr marL="342900" indent="-342900">
              <a:lnSpc>
                <a:spcPct val="150000"/>
              </a:lnSpc>
              <a:buFont typeface="+mj-lt"/>
              <a:buAutoNum type="arabicPeriod"/>
            </a:pPr>
            <a:r>
              <a:rPr lang="en-US" b="1" kern="100" dirty="0">
                <a:latin typeface="Aptos"/>
                <a:ea typeface="Aptos" panose="020B0004020202020204" pitchFamily="34" charset="0"/>
                <a:cs typeface="Times New Roman"/>
              </a:rPr>
              <a:t>Product Feed: </a:t>
            </a:r>
            <a:r>
              <a:rPr lang="en-US" kern="100" dirty="0">
                <a:latin typeface="Aptos"/>
                <a:ea typeface="Aptos" panose="020B0004020202020204" pitchFamily="34" charset="0"/>
                <a:cs typeface="Times New Roman"/>
              </a:rPr>
              <a:t>We will be showing the 12 products from one class in the Feed </a:t>
            </a:r>
          </a:p>
          <a:p>
            <a:pPr marL="342900" indent="-342900">
              <a:lnSpc>
                <a:spcPct val="150000"/>
              </a:lnSpc>
              <a:buFont typeface="+mj-lt"/>
              <a:buAutoNum type="arabicPeriod"/>
            </a:pPr>
            <a:r>
              <a:rPr lang="en-US" b="1" kern="100" dirty="0">
                <a:latin typeface="Aptos"/>
                <a:ea typeface="Aptos" panose="020B0004020202020204" pitchFamily="34" charset="0"/>
                <a:cs typeface="Times New Roman"/>
              </a:rPr>
              <a:t>Cross sell </a:t>
            </a:r>
          </a:p>
          <a:p>
            <a:pPr marL="342900" indent="-342900">
              <a:lnSpc>
                <a:spcPct val="150000"/>
              </a:lnSpc>
              <a:buFont typeface="+mj-lt"/>
              <a:buAutoNum type="arabicPeriod"/>
            </a:pPr>
            <a:r>
              <a:rPr lang="en-US" b="1" kern="100" dirty="0">
                <a:latin typeface="Aptos"/>
                <a:ea typeface="Aptos" panose="020B0004020202020204" pitchFamily="34" charset="0"/>
                <a:cs typeface="Times New Roman"/>
              </a:rPr>
              <a:t>Up Sell</a:t>
            </a:r>
          </a:p>
          <a:p>
            <a:pPr marL="342900" indent="-342900">
              <a:lnSpc>
                <a:spcPct val="150000"/>
              </a:lnSpc>
              <a:buFont typeface="+mj-lt"/>
              <a:buAutoNum type="arabicPeriod"/>
            </a:pPr>
            <a:r>
              <a:rPr lang="en-US" b="1" kern="100" dirty="0">
                <a:latin typeface="Aptos"/>
                <a:ea typeface="Aptos" panose="020B0004020202020204" pitchFamily="34" charset="0"/>
                <a:cs typeface="Times New Roman"/>
              </a:rPr>
              <a:t>Pro Suppression : </a:t>
            </a:r>
            <a:r>
              <a:rPr lang="en-US" kern="100" dirty="0">
                <a:latin typeface="Aptos"/>
                <a:ea typeface="Aptos" panose="020B0004020202020204" pitchFamily="34" charset="0"/>
                <a:cs typeface="Times New Roman"/>
              </a:rPr>
              <a:t>To test if suppressing pros from our campaign and backfilling with more consumers has similar conversion and average sales value (in next 30 days) than BAU (both pros and consumers in audience)</a:t>
            </a:r>
          </a:p>
          <a:p>
            <a:pPr marL="342900" indent="-342900">
              <a:lnSpc>
                <a:spcPct val="150000"/>
              </a:lnSpc>
              <a:buFont typeface="+mj-lt"/>
              <a:buAutoNum type="arabicPeriod"/>
            </a:pPr>
            <a:r>
              <a:rPr lang="en-US" b="1" kern="100" dirty="0">
                <a:latin typeface="Aptos"/>
                <a:ea typeface="Aptos" panose="020B0004020202020204" pitchFamily="34" charset="0"/>
                <a:cs typeface="Times New Roman"/>
              </a:rPr>
              <a:t>Pipeline Maintenance (IBHH and Best ECR)</a:t>
            </a:r>
          </a:p>
          <a:p>
            <a:pPr marL="342900" indent="-342900">
              <a:lnSpc>
                <a:spcPct val="150000"/>
              </a:lnSpc>
              <a:buFont typeface="+mj-lt"/>
              <a:buAutoNum type="arabicPeriod"/>
            </a:pPr>
            <a:r>
              <a:rPr lang="en-US" b="1" kern="100" dirty="0">
                <a:latin typeface="Aptos"/>
                <a:ea typeface="Aptos" panose="020B0004020202020204" pitchFamily="34" charset="0"/>
                <a:cs typeface="Times New Roman"/>
              </a:rPr>
              <a:t>Suppression based on the contact frequency (Engagement Suppression) : </a:t>
            </a:r>
            <a:r>
              <a:rPr lang="en-US" kern="100" dirty="0">
                <a:latin typeface="Aptos"/>
                <a:ea typeface="Aptos" panose="020B0004020202020204" pitchFamily="34" charset="0"/>
                <a:cs typeface="Times New Roman"/>
              </a:rPr>
              <a:t>Checking when the customer got targeted the previous time in tenure of 45 days</a:t>
            </a:r>
          </a:p>
          <a:p>
            <a:pPr marL="342900" indent="-342900">
              <a:lnSpc>
                <a:spcPct val="150000"/>
              </a:lnSpc>
              <a:buFont typeface="+mj-lt"/>
              <a:buAutoNum type="arabicPeriod"/>
            </a:pPr>
            <a:r>
              <a:rPr lang="en-US" b="1" kern="100" dirty="0">
                <a:latin typeface="Aptos"/>
                <a:ea typeface="Aptos" panose="020B0004020202020204" pitchFamily="34" charset="0"/>
                <a:cs typeface="Times New Roman"/>
              </a:rPr>
              <a:t>Clustering : </a:t>
            </a:r>
            <a:r>
              <a:rPr lang="en-US" kern="100" dirty="0">
                <a:latin typeface="Aptos"/>
                <a:ea typeface="Aptos" panose="020B0004020202020204" pitchFamily="34" charset="0"/>
                <a:cs typeface="Times New Roman"/>
              </a:rPr>
              <a:t>Clustering the Audiences base on the patterns</a:t>
            </a:r>
            <a:r>
              <a:rPr lang="en-US" b="1" kern="100" dirty="0">
                <a:latin typeface="Aptos"/>
                <a:ea typeface="Aptos" panose="020B0004020202020204" pitchFamily="34" charset="0"/>
                <a:cs typeface="Times New Roman"/>
              </a:rPr>
              <a:t> </a:t>
            </a:r>
            <a:r>
              <a:rPr lang="en-US" kern="100" dirty="0">
                <a:latin typeface="Aptos"/>
                <a:ea typeface="Aptos" panose="020B0004020202020204" pitchFamily="34" charset="0"/>
                <a:cs typeface="Times New Roman"/>
              </a:rPr>
              <a:t>(Sales, Demographics, Browsing, </a:t>
            </a:r>
            <a:r>
              <a:rPr lang="en-US" kern="100" dirty="0" err="1">
                <a:latin typeface="Aptos"/>
                <a:ea typeface="Aptos" panose="020B0004020202020204" pitchFamily="34" charset="0"/>
                <a:cs typeface="Times New Roman"/>
              </a:rPr>
              <a:t>etc</a:t>
            </a:r>
            <a:r>
              <a:rPr lang="en-US" kern="100" dirty="0">
                <a:latin typeface="Aptos"/>
                <a:ea typeface="Aptos" panose="020B0004020202020204" pitchFamily="34" charset="0"/>
                <a:cs typeface="Times New Roman"/>
              </a:rPr>
              <a:t> )</a:t>
            </a:r>
          </a:p>
          <a:p>
            <a:pPr marL="342900" indent="-342900">
              <a:lnSpc>
                <a:spcPct val="150000"/>
              </a:lnSpc>
              <a:buFont typeface="+mj-lt"/>
              <a:buAutoNum type="arabicPeriod"/>
            </a:pPr>
            <a:r>
              <a:rPr lang="en-US" b="1" kern="100" dirty="0">
                <a:latin typeface="Aptos"/>
                <a:ea typeface="Aptos" panose="020B0004020202020204" pitchFamily="34" charset="0"/>
                <a:cs typeface="Times New Roman"/>
              </a:rPr>
              <a:t>In-Active Lapsed  Model stage 1 </a:t>
            </a:r>
          </a:p>
          <a:p>
            <a:pPr marL="342900" indent="-342900">
              <a:lnSpc>
                <a:spcPct val="150000"/>
              </a:lnSpc>
              <a:buFont typeface="+mj-lt"/>
              <a:buAutoNum type="arabicPeriod"/>
            </a:pPr>
            <a:r>
              <a:rPr lang="en-US" b="1" kern="100" dirty="0">
                <a:latin typeface="Aptos"/>
                <a:ea typeface="Aptos" panose="020B0004020202020204" pitchFamily="34" charset="0"/>
                <a:cs typeface="Times New Roman"/>
              </a:rPr>
              <a:t>In-Active Stage 2 model </a:t>
            </a:r>
            <a:r>
              <a:rPr lang="en-US" kern="100" dirty="0">
                <a:latin typeface="Aptos"/>
                <a:ea typeface="Aptos" panose="020B0004020202020204" pitchFamily="34" charset="0"/>
                <a:cs typeface="Times New Roman"/>
              </a:rPr>
              <a:t>for the lift in revenue and the Sales/HH</a:t>
            </a:r>
          </a:p>
          <a:p>
            <a:pPr marL="342900" indent="-342900">
              <a:lnSpc>
                <a:spcPct val="150000"/>
              </a:lnSpc>
              <a:buFont typeface="+mj-lt"/>
              <a:buAutoNum type="arabicPeriod"/>
            </a:pPr>
            <a:endParaRPr lang="en-US" b="1" kern="100" dirty="0">
              <a:latin typeface="Aptos"/>
              <a:ea typeface="Aptos" panose="020B0004020202020204" pitchFamily="34" charset="0"/>
              <a:cs typeface="Times New Roman"/>
            </a:endParaRPr>
          </a:p>
          <a:p>
            <a:pPr marL="342900" indent="-342900">
              <a:lnSpc>
                <a:spcPct val="150000"/>
              </a:lnSpc>
              <a:buFont typeface="+mj-lt"/>
              <a:buAutoNum type="arabicPeriod"/>
            </a:pPr>
            <a:endParaRPr lang="en-US" b="1" kern="100" dirty="0">
              <a:latin typeface="Aptos"/>
              <a:ea typeface="Aptos" panose="020B0004020202020204" pitchFamily="34" charset="0"/>
              <a:cs typeface="Times New Roman"/>
            </a:endParaRPr>
          </a:p>
          <a:p>
            <a:pPr>
              <a:lnSpc>
                <a:spcPct val="150000"/>
              </a:lnSpc>
            </a:pPr>
            <a:endParaRPr lang="en-US" b="1" kern="100" dirty="0">
              <a:latin typeface="Aptos"/>
              <a:ea typeface="Aptos" panose="020B0004020202020204" pitchFamily="34" charset="0"/>
              <a:cs typeface="Times New Roman"/>
            </a:endParaRPr>
          </a:p>
          <a:p>
            <a:endParaRPr lang="en-US" kern="100" dirty="0">
              <a:latin typeface="Aptos"/>
              <a:ea typeface="Aptos" panose="020B0004020202020204" pitchFamily="34" charset="0"/>
              <a:cs typeface="Times New Roman"/>
            </a:endParaRPr>
          </a:p>
          <a:p>
            <a:endParaRPr lang="en-US" kern="100" dirty="0">
              <a:latin typeface="Aptos"/>
              <a:ea typeface="Aptos" panose="020B0004020202020204" pitchFamily="34" charset="0"/>
              <a:cs typeface="Times New Roman"/>
            </a:endParaRPr>
          </a:p>
          <a:p>
            <a:endParaRPr lang="en-US" kern="100" dirty="0">
              <a:latin typeface="Aptos"/>
              <a:ea typeface="Aptos" panose="020B0004020202020204" pitchFamily="34" charset="0"/>
              <a:cs typeface="Times New Roman"/>
            </a:endParaRPr>
          </a:p>
        </p:txBody>
      </p:sp>
      <p:sp>
        <p:nvSpPr>
          <p:cNvPr id="2" name="Right Brace 1">
            <a:extLst>
              <a:ext uri="{FF2B5EF4-FFF2-40B4-BE49-F238E27FC236}">
                <a16:creationId xmlns:a16="http://schemas.microsoft.com/office/drawing/2014/main" id="{5DEA5DCD-0C86-9459-1BB6-E3516F6C12DB}"/>
              </a:ext>
            </a:extLst>
          </p:cNvPr>
          <p:cNvSpPr/>
          <p:nvPr/>
        </p:nvSpPr>
        <p:spPr>
          <a:xfrm>
            <a:off x="1725282" y="2398144"/>
            <a:ext cx="253042" cy="46582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55563E24-9C8E-7AFF-358A-0138C46FFCE5}"/>
              </a:ext>
            </a:extLst>
          </p:cNvPr>
          <p:cNvSpPr txBox="1"/>
          <p:nvPr/>
        </p:nvSpPr>
        <p:spPr>
          <a:xfrm>
            <a:off x="1978324" y="2307891"/>
            <a:ext cx="7599871" cy="646331"/>
          </a:xfrm>
          <a:prstGeom prst="rect">
            <a:avLst/>
          </a:prstGeom>
          <a:noFill/>
        </p:spPr>
        <p:txBody>
          <a:bodyPr wrap="square" rtlCol="0">
            <a:spAutoFit/>
          </a:bodyPr>
          <a:lstStyle/>
          <a:p>
            <a:r>
              <a:rPr lang="en-US" dirty="0"/>
              <a:t>In this we have the class products from MBA(market Basket Analysis) to get the attached class for Main Class </a:t>
            </a:r>
          </a:p>
        </p:txBody>
      </p:sp>
    </p:spTree>
    <p:extLst>
      <p:ext uri="{BB962C8B-B14F-4D97-AF65-F5344CB8AC3E}">
        <p14:creationId xmlns:p14="http://schemas.microsoft.com/office/powerpoint/2010/main" val="2771768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B1412-5FD0-9F9A-0B14-1615D3E83F8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B833470-665E-7548-A46D-A18AD205AE15}"/>
              </a:ext>
            </a:extLst>
          </p:cNvPr>
          <p:cNvSpPr txBox="1"/>
          <p:nvPr/>
        </p:nvSpPr>
        <p:spPr>
          <a:xfrm>
            <a:off x="106326" y="105685"/>
            <a:ext cx="11979348" cy="369332"/>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chemeClr val="bg1"/>
                </a:solidFill>
                <a:latin typeface="+mj-lt"/>
              </a:rPr>
              <a:t>HD Home</a:t>
            </a:r>
          </a:p>
        </p:txBody>
      </p:sp>
      <p:sp>
        <p:nvSpPr>
          <p:cNvPr id="8" name="Rectangle: Rounded Corners 7">
            <a:extLst>
              <a:ext uri="{FF2B5EF4-FFF2-40B4-BE49-F238E27FC236}">
                <a16:creationId xmlns:a16="http://schemas.microsoft.com/office/drawing/2014/main" id="{B3D78E17-B6DD-AE3B-87E4-0A4C385A8CC8}"/>
              </a:ext>
            </a:extLst>
          </p:cNvPr>
          <p:cNvSpPr/>
          <p:nvPr/>
        </p:nvSpPr>
        <p:spPr>
          <a:xfrm>
            <a:off x="106326" y="591976"/>
            <a:ext cx="11979348" cy="1385679"/>
          </a:xfrm>
          <a:prstGeom prst="roundRect">
            <a:avLst/>
          </a:prstGeom>
          <a:solidFill>
            <a:srgbClr val="D9D9D9"/>
          </a:solidFill>
        </p:spPr>
        <p:style>
          <a:lnRef idx="2">
            <a:schemeClr val="accent2"/>
          </a:lnRef>
          <a:fillRef idx="1">
            <a:schemeClr val="lt1"/>
          </a:fillRef>
          <a:effectRef idx="0">
            <a:schemeClr val="accent2"/>
          </a:effectRef>
          <a:fontRef idx="minor">
            <a:schemeClr val="dk1"/>
          </a:fontRef>
        </p:style>
        <p:txBody>
          <a:bodyPr rtlCol="0" anchor="t"/>
          <a:lstStyle/>
          <a:p>
            <a:pPr marL="285750" indent="-285750">
              <a:buFont typeface="Arial" panose="020B0604020202020204" pitchFamily="34" charset="0"/>
              <a:buChar char="•"/>
            </a:pPr>
            <a:r>
              <a:rPr lang="en-US" b="1" dirty="0"/>
              <a:t>HD Home </a:t>
            </a:r>
            <a:r>
              <a:rPr lang="en-US" dirty="0"/>
              <a:t>community in THD started in 2017 after acquiring The Company Store, the goal is to encourage customers to make purchase in HD home particularly within targeted décor categories.</a:t>
            </a:r>
          </a:p>
          <a:p>
            <a:pPr marL="285750" indent="-285750">
              <a:buFont typeface="Arial" panose="020B0604020202020204" pitchFamily="34" charset="0"/>
              <a:buChar char="•"/>
            </a:pPr>
            <a:r>
              <a:rPr lang="en-US" dirty="0"/>
              <a:t>The objective till 2022 was to raise awareness about HDH. Since then, the strategy has been shifted to more focus on converting the audiences.</a:t>
            </a:r>
          </a:p>
          <a:p>
            <a:endParaRPr lang="en-US" b="1" dirty="0"/>
          </a:p>
        </p:txBody>
      </p:sp>
      <p:sp>
        <p:nvSpPr>
          <p:cNvPr id="10" name="Rectangle 9">
            <a:extLst>
              <a:ext uri="{FF2B5EF4-FFF2-40B4-BE49-F238E27FC236}">
                <a16:creationId xmlns:a16="http://schemas.microsoft.com/office/drawing/2014/main" id="{24F5DD2A-3798-D96D-4ED7-0C508C0D5D41}"/>
              </a:ext>
            </a:extLst>
          </p:cNvPr>
          <p:cNvSpPr/>
          <p:nvPr/>
        </p:nvSpPr>
        <p:spPr>
          <a:xfrm>
            <a:off x="106326" y="4136065"/>
            <a:ext cx="11979348" cy="411139"/>
          </a:xfrm>
          <a:prstGeom prst="rect">
            <a:avLst/>
          </a:prstGeom>
          <a:solidFill>
            <a:schemeClr val="accent2"/>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latin typeface="+mj-lt"/>
              </a:rPr>
              <a:t>Pods</a:t>
            </a:r>
          </a:p>
        </p:txBody>
      </p:sp>
      <p:sp>
        <p:nvSpPr>
          <p:cNvPr id="12" name="Rectangle: Rounded Corners 11">
            <a:extLst>
              <a:ext uri="{FF2B5EF4-FFF2-40B4-BE49-F238E27FC236}">
                <a16:creationId xmlns:a16="http://schemas.microsoft.com/office/drawing/2014/main" id="{C337C981-7BA5-A347-5667-FA654ADD9BC3}"/>
              </a:ext>
            </a:extLst>
          </p:cNvPr>
          <p:cNvSpPr/>
          <p:nvPr/>
        </p:nvSpPr>
        <p:spPr>
          <a:xfrm>
            <a:off x="106326" y="4688958"/>
            <a:ext cx="2909606" cy="2073349"/>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latin typeface="+mj-lt"/>
              </a:rPr>
              <a:t>     Anchors (55M)</a:t>
            </a:r>
          </a:p>
          <a:p>
            <a:pPr algn="ctr"/>
            <a:endParaRPr lang="en-US" b="1" dirty="0"/>
          </a:p>
          <a:p>
            <a:pPr algn="just"/>
            <a:r>
              <a:rPr lang="en-US" sz="1400" dirty="0"/>
              <a:t>Focusing on targeting customers to make purchases in anchor classes which are  kitchen furniture, bedroom furniture, living area, mattresses, rugs, office furniture.</a:t>
            </a:r>
          </a:p>
        </p:txBody>
      </p:sp>
      <p:sp>
        <p:nvSpPr>
          <p:cNvPr id="13" name="Rectangle: Rounded Corners 12">
            <a:extLst>
              <a:ext uri="{FF2B5EF4-FFF2-40B4-BE49-F238E27FC236}">
                <a16:creationId xmlns:a16="http://schemas.microsoft.com/office/drawing/2014/main" id="{FA16AEBD-8D22-247F-F2C1-1C5FC157F91D}"/>
              </a:ext>
            </a:extLst>
          </p:cNvPr>
          <p:cNvSpPr/>
          <p:nvPr/>
        </p:nvSpPr>
        <p:spPr>
          <a:xfrm>
            <a:off x="3079149" y="4688958"/>
            <a:ext cx="3016849" cy="2097499"/>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latin typeface="+mj-lt"/>
              </a:rPr>
              <a:t>       Aisle Over (41M)</a:t>
            </a:r>
          </a:p>
          <a:p>
            <a:pPr algn="ctr"/>
            <a:endParaRPr lang="en-US" dirty="0"/>
          </a:p>
          <a:p>
            <a:pPr algn="just"/>
            <a:r>
              <a:rPr lang="en-US" sz="1400" dirty="0"/>
              <a:t>Acquiring the audiences by targeting those customers who are active in THD but no transactions in HDH (Home Decor Home).</a:t>
            </a:r>
          </a:p>
        </p:txBody>
      </p:sp>
      <p:sp>
        <p:nvSpPr>
          <p:cNvPr id="14" name="TextBox 13">
            <a:extLst>
              <a:ext uri="{FF2B5EF4-FFF2-40B4-BE49-F238E27FC236}">
                <a16:creationId xmlns:a16="http://schemas.microsoft.com/office/drawing/2014/main" id="{0E3953E8-E19A-4736-060C-D77830AB6131}"/>
              </a:ext>
            </a:extLst>
          </p:cNvPr>
          <p:cNvSpPr txBox="1"/>
          <p:nvPr/>
        </p:nvSpPr>
        <p:spPr>
          <a:xfrm>
            <a:off x="106326" y="2182699"/>
            <a:ext cx="3657600" cy="369332"/>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chemeClr val="bg1"/>
                </a:solidFill>
                <a:latin typeface="+mj-lt"/>
              </a:rPr>
              <a:t>HDH Performance 2024</a:t>
            </a:r>
          </a:p>
        </p:txBody>
      </p:sp>
      <p:sp>
        <p:nvSpPr>
          <p:cNvPr id="16" name="Rectangle: Rounded Corners 15">
            <a:extLst>
              <a:ext uri="{FF2B5EF4-FFF2-40B4-BE49-F238E27FC236}">
                <a16:creationId xmlns:a16="http://schemas.microsoft.com/office/drawing/2014/main" id="{02CAD208-C5EB-D36F-54CC-4125BCF8E03F}"/>
              </a:ext>
            </a:extLst>
          </p:cNvPr>
          <p:cNvSpPr/>
          <p:nvPr/>
        </p:nvSpPr>
        <p:spPr>
          <a:xfrm>
            <a:off x="191044" y="2776162"/>
            <a:ext cx="3488164" cy="1058241"/>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endParaRPr lang="en-US" b="1" dirty="0">
              <a:latin typeface="+mj-lt"/>
            </a:endParaRPr>
          </a:p>
          <a:p>
            <a:r>
              <a:rPr lang="en-US" b="1" dirty="0">
                <a:latin typeface="+mj-lt"/>
              </a:rPr>
              <a:t>Base : ~3.2 M weekly </a:t>
            </a:r>
          </a:p>
        </p:txBody>
      </p:sp>
      <p:sp>
        <p:nvSpPr>
          <p:cNvPr id="18" name="TextBox 17">
            <a:extLst>
              <a:ext uri="{FF2B5EF4-FFF2-40B4-BE49-F238E27FC236}">
                <a16:creationId xmlns:a16="http://schemas.microsoft.com/office/drawing/2014/main" id="{7F56A04C-9585-F93D-AE98-7BAB28E00246}"/>
              </a:ext>
            </a:extLst>
          </p:cNvPr>
          <p:cNvSpPr txBox="1"/>
          <p:nvPr/>
        </p:nvSpPr>
        <p:spPr>
          <a:xfrm>
            <a:off x="4015158" y="2178169"/>
            <a:ext cx="8070516" cy="369332"/>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chemeClr val="bg1"/>
                </a:solidFill>
                <a:latin typeface="+mj-lt"/>
              </a:rPr>
              <a:t>Team Structure</a:t>
            </a:r>
          </a:p>
        </p:txBody>
      </p:sp>
      <p:sp>
        <p:nvSpPr>
          <p:cNvPr id="19" name="Rectangle: Rounded Corners 18">
            <a:extLst>
              <a:ext uri="{FF2B5EF4-FFF2-40B4-BE49-F238E27FC236}">
                <a16:creationId xmlns:a16="http://schemas.microsoft.com/office/drawing/2014/main" id="{08FB4A25-E42A-FB7B-8FAC-C83CB4D638E6}"/>
              </a:ext>
            </a:extLst>
          </p:cNvPr>
          <p:cNvSpPr/>
          <p:nvPr/>
        </p:nvSpPr>
        <p:spPr>
          <a:xfrm>
            <a:off x="4015158" y="2776162"/>
            <a:ext cx="8070516" cy="1058241"/>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endParaRPr lang="en-US" b="1" dirty="0"/>
          </a:p>
        </p:txBody>
      </p:sp>
      <p:sp>
        <p:nvSpPr>
          <p:cNvPr id="2" name="Rectangle: Rounded Corners 1">
            <a:extLst>
              <a:ext uri="{FF2B5EF4-FFF2-40B4-BE49-F238E27FC236}">
                <a16:creationId xmlns:a16="http://schemas.microsoft.com/office/drawing/2014/main" id="{445CF191-4D00-DEDA-CE88-C3985144E87D}"/>
              </a:ext>
            </a:extLst>
          </p:cNvPr>
          <p:cNvSpPr/>
          <p:nvPr/>
        </p:nvSpPr>
        <p:spPr>
          <a:xfrm>
            <a:off x="6159215" y="4691676"/>
            <a:ext cx="2846391" cy="2094781"/>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latin typeface="+mj-lt"/>
              </a:rPr>
              <a:t>         Events (46-48M)</a:t>
            </a:r>
          </a:p>
          <a:p>
            <a:pPr algn="just"/>
            <a:endParaRPr lang="en-US" b="1" dirty="0"/>
          </a:p>
          <a:p>
            <a:pPr algn="just"/>
            <a:r>
              <a:rPr lang="en-US" sz="1400" dirty="0"/>
              <a:t>Targeting customers who have made transactions during any event sale before 12 months from the current date or any recent purchases.</a:t>
            </a:r>
          </a:p>
        </p:txBody>
      </p:sp>
      <p:sp>
        <p:nvSpPr>
          <p:cNvPr id="21" name="Rectangle: Rounded Corners 20">
            <a:extLst>
              <a:ext uri="{FF2B5EF4-FFF2-40B4-BE49-F238E27FC236}">
                <a16:creationId xmlns:a16="http://schemas.microsoft.com/office/drawing/2014/main" id="{28E2C487-68A9-32C9-F0BF-1C73D2B94DDE}"/>
              </a:ext>
            </a:extLst>
          </p:cNvPr>
          <p:cNvSpPr/>
          <p:nvPr/>
        </p:nvSpPr>
        <p:spPr>
          <a:xfrm>
            <a:off x="9068825" y="4688958"/>
            <a:ext cx="3016849" cy="2097499"/>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b="1" dirty="0">
                <a:latin typeface="+mj-lt"/>
              </a:rPr>
              <a:t>     Catalog (36M)</a:t>
            </a:r>
          </a:p>
          <a:p>
            <a:pPr algn="just"/>
            <a:endParaRPr lang="en-US" b="1" dirty="0"/>
          </a:p>
          <a:p>
            <a:pPr algn="just"/>
            <a:r>
              <a:rPr lang="en-US" sz="1400" dirty="0"/>
              <a:t>Selecting audiences for catalog marketing involves targeting audiences where 70% of the audience is from Retention and 30% from Acquisition</a:t>
            </a:r>
          </a:p>
          <a:p>
            <a:pPr algn="ctr"/>
            <a:endParaRPr lang="en-US" dirty="0"/>
          </a:p>
        </p:txBody>
      </p:sp>
      <p:grpSp>
        <p:nvGrpSpPr>
          <p:cNvPr id="6" name="Group 5">
            <a:extLst>
              <a:ext uri="{FF2B5EF4-FFF2-40B4-BE49-F238E27FC236}">
                <a16:creationId xmlns:a16="http://schemas.microsoft.com/office/drawing/2014/main" id="{3949EAAE-A078-CD63-6E7B-CC64376855DB}"/>
              </a:ext>
            </a:extLst>
          </p:cNvPr>
          <p:cNvGrpSpPr/>
          <p:nvPr/>
        </p:nvGrpSpPr>
        <p:grpSpPr>
          <a:xfrm>
            <a:off x="9068764" y="2986007"/>
            <a:ext cx="1530225" cy="810226"/>
            <a:chOff x="12270385" y="719200"/>
            <a:chExt cx="1530225" cy="810226"/>
          </a:xfrm>
        </p:grpSpPr>
        <p:sp>
          <p:nvSpPr>
            <p:cNvPr id="9" name="TextBox 8">
              <a:extLst>
                <a:ext uri="{FF2B5EF4-FFF2-40B4-BE49-F238E27FC236}">
                  <a16:creationId xmlns:a16="http://schemas.microsoft.com/office/drawing/2014/main" id="{319260AF-0372-7B6A-96D2-E63AFD80E1FA}"/>
                </a:ext>
              </a:extLst>
            </p:cNvPr>
            <p:cNvSpPr txBox="1"/>
            <p:nvPr/>
          </p:nvSpPr>
          <p:spPr>
            <a:xfrm>
              <a:off x="12270385" y="1129316"/>
              <a:ext cx="1530225"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Mohamed Masthan 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  </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pic>
          <p:nvPicPr>
            <p:cNvPr id="24" name="Graphic 23" descr="School boy with solid fill">
              <a:extLst>
                <a:ext uri="{FF2B5EF4-FFF2-40B4-BE49-F238E27FC236}">
                  <a16:creationId xmlns:a16="http://schemas.microsoft.com/office/drawing/2014/main" id="{68C19DDC-F628-A9DC-2614-CA86F12F5C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30090" y="719200"/>
              <a:ext cx="410814" cy="410814"/>
            </a:xfrm>
            <a:prstGeom prst="rect">
              <a:avLst/>
            </a:prstGeom>
          </p:spPr>
        </p:pic>
      </p:grpSp>
      <p:grpSp>
        <p:nvGrpSpPr>
          <p:cNvPr id="25" name="Group 24">
            <a:extLst>
              <a:ext uri="{FF2B5EF4-FFF2-40B4-BE49-F238E27FC236}">
                <a16:creationId xmlns:a16="http://schemas.microsoft.com/office/drawing/2014/main" id="{93EF69AA-B2FB-D544-EA09-3B3ADECBB30F}"/>
              </a:ext>
            </a:extLst>
          </p:cNvPr>
          <p:cNvGrpSpPr/>
          <p:nvPr/>
        </p:nvGrpSpPr>
        <p:grpSpPr>
          <a:xfrm>
            <a:off x="5625050" y="2919565"/>
            <a:ext cx="2087593" cy="783841"/>
            <a:chOff x="11507854" y="843352"/>
            <a:chExt cx="2087593" cy="783841"/>
          </a:xfrm>
        </p:grpSpPr>
        <p:sp>
          <p:nvSpPr>
            <p:cNvPr id="26" name="TextBox 25">
              <a:extLst>
                <a:ext uri="{FF2B5EF4-FFF2-40B4-BE49-F238E27FC236}">
                  <a16:creationId xmlns:a16="http://schemas.microsoft.com/office/drawing/2014/main" id="{1C7F5CEC-359C-657E-27E1-3CCB8C2FDF24}"/>
                </a:ext>
              </a:extLst>
            </p:cNvPr>
            <p:cNvSpPr txBox="1"/>
            <p:nvPr/>
          </p:nvSpPr>
          <p:spPr>
            <a:xfrm>
              <a:off x="11507854" y="1227083"/>
              <a:ext cx="2087593" cy="400110"/>
            </a:xfrm>
            <a:prstGeom prst="rect">
              <a:avLst/>
            </a:prstGeom>
            <a:noFill/>
          </p:spPr>
          <p:txBody>
            <a:bodyPr wrap="square">
              <a:spAutoFit/>
            </a:bodyPr>
            <a:lstStyle/>
            <a:p>
              <a:pPr lvl="0" algn="ctr">
                <a:defRPr/>
              </a:pPr>
              <a:r>
                <a:rPr lang="en-US" sz="1000" b="1" dirty="0">
                  <a:solidFill>
                    <a:prstClr val="black"/>
                  </a:solidFill>
                  <a:latin typeface="Selawik" panose="020B0502040204020203" pitchFamily="34" charset="0"/>
                </a:rPr>
                <a:t>Giuliano Taddei</a:t>
              </a:r>
            </a:p>
            <a:p>
              <a:pPr lvl="0" algn="ctr">
                <a:defRPr/>
              </a:pPr>
              <a:r>
                <a:rPr lang="en-US" sz="1000" b="1" dirty="0">
                  <a:solidFill>
                    <a:prstClr val="black"/>
                  </a:solidFill>
                  <a:latin typeface="Selawik" panose="020B0502040204020203" pitchFamily="34" charset="0"/>
                </a:rPr>
                <a:t>(Sr. Data Scientist)</a:t>
              </a:r>
            </a:p>
          </p:txBody>
        </p:sp>
        <p:pic>
          <p:nvPicPr>
            <p:cNvPr id="28" name="Graphic 27" descr="School boy with solid fill">
              <a:extLst>
                <a:ext uri="{FF2B5EF4-FFF2-40B4-BE49-F238E27FC236}">
                  <a16:creationId xmlns:a16="http://schemas.microsoft.com/office/drawing/2014/main" id="{1322BB06-0B79-132C-A4A1-6382A5E28C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46243" y="843352"/>
              <a:ext cx="410814" cy="410814"/>
            </a:xfrm>
            <a:prstGeom prst="rect">
              <a:avLst/>
            </a:prstGeom>
          </p:spPr>
        </p:pic>
      </p:grpSp>
      <p:pic>
        <p:nvPicPr>
          <p:cNvPr id="29" name="Picture 6" descr="Mu Sigma – General Atlantic">
            <a:extLst>
              <a:ext uri="{FF2B5EF4-FFF2-40B4-BE49-F238E27FC236}">
                <a16:creationId xmlns:a16="http://schemas.microsoft.com/office/drawing/2014/main" id="{13A6F92A-BC0E-8E13-5A8F-B0FFD32BDA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6939" y="2974506"/>
            <a:ext cx="905143" cy="74979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Home Depot logo and symbol, meaning, history, PNG">
            <a:extLst>
              <a:ext uri="{FF2B5EF4-FFF2-40B4-BE49-F238E27FC236}">
                <a16:creationId xmlns:a16="http://schemas.microsoft.com/office/drawing/2014/main" id="{101A7910-E63B-DF4F-AA9D-34F117E3D7A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2539" r="21468"/>
          <a:stretch>
            <a:fillRect/>
          </a:stretch>
        </p:blipFill>
        <p:spPr bwMode="auto">
          <a:xfrm>
            <a:off x="4865298" y="2986007"/>
            <a:ext cx="759752" cy="637745"/>
          </a:xfrm>
          <a:prstGeom prst="rect">
            <a:avLst/>
          </a:prstGeom>
          <a:noFill/>
          <a:extLst>
            <a:ext uri="{909E8E84-426E-40DD-AFC4-6F175D3DCCD1}">
              <a14:hiddenFill xmlns:a14="http://schemas.microsoft.com/office/drawing/2010/main">
                <a:solidFill>
                  <a:srgbClr val="FFFFFF"/>
                </a:solidFill>
              </a14:hiddenFill>
            </a:ext>
          </a:extLst>
        </p:spPr>
      </p:pic>
      <p:pic>
        <p:nvPicPr>
          <p:cNvPr id="35" name="Graphic 34" descr="Anchor with solid fill">
            <a:extLst>
              <a:ext uri="{FF2B5EF4-FFF2-40B4-BE49-F238E27FC236}">
                <a16:creationId xmlns:a16="http://schemas.microsoft.com/office/drawing/2014/main" id="{2699EE44-7116-B7C9-E303-BE80FD925C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19177" y="4710441"/>
            <a:ext cx="517167" cy="517167"/>
          </a:xfrm>
          <a:prstGeom prst="rect">
            <a:avLst/>
          </a:prstGeom>
        </p:spPr>
      </p:pic>
      <p:pic>
        <p:nvPicPr>
          <p:cNvPr id="37" name="Graphic 36" descr="Road with solid fill">
            <a:extLst>
              <a:ext uri="{FF2B5EF4-FFF2-40B4-BE49-F238E27FC236}">
                <a16:creationId xmlns:a16="http://schemas.microsoft.com/office/drawing/2014/main" id="{D56099CA-E98C-B361-62F9-E54AAF67333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315419" y="4710441"/>
            <a:ext cx="517167" cy="517167"/>
          </a:xfrm>
          <a:prstGeom prst="rect">
            <a:avLst/>
          </a:prstGeom>
        </p:spPr>
      </p:pic>
      <p:pic>
        <p:nvPicPr>
          <p:cNvPr id="39" name="Graphic 38" descr="Daily calendar with solid fill">
            <a:extLst>
              <a:ext uri="{FF2B5EF4-FFF2-40B4-BE49-F238E27FC236}">
                <a16:creationId xmlns:a16="http://schemas.microsoft.com/office/drawing/2014/main" id="{3A2BFF07-1306-9BD4-1FEA-5B5CDC1206A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24077" y="4708816"/>
            <a:ext cx="520415" cy="520415"/>
          </a:xfrm>
          <a:prstGeom prst="rect">
            <a:avLst/>
          </a:prstGeom>
        </p:spPr>
      </p:pic>
      <p:pic>
        <p:nvPicPr>
          <p:cNvPr id="43" name="Graphic 42" descr="Storytelling with solid fill">
            <a:extLst>
              <a:ext uri="{FF2B5EF4-FFF2-40B4-BE49-F238E27FC236}">
                <a16:creationId xmlns:a16="http://schemas.microsoft.com/office/drawing/2014/main" id="{83DB5FDE-97BA-4963-7E99-77DF5B7536F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331690" y="4755522"/>
            <a:ext cx="450665" cy="450665"/>
          </a:xfrm>
          <a:prstGeom prst="rect">
            <a:avLst/>
          </a:prstGeom>
        </p:spPr>
      </p:pic>
      <p:pic>
        <p:nvPicPr>
          <p:cNvPr id="44" name="Graphic 43" descr="Bullseye with solid fill">
            <a:extLst>
              <a:ext uri="{FF2B5EF4-FFF2-40B4-BE49-F238E27FC236}">
                <a16:creationId xmlns:a16="http://schemas.microsoft.com/office/drawing/2014/main" id="{A0F5DA06-A948-2609-08F1-0DB84D56120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56878" y="3124972"/>
            <a:ext cx="299107" cy="299107"/>
          </a:xfrm>
          <a:prstGeom prst="rect">
            <a:avLst/>
          </a:prstGeom>
        </p:spPr>
      </p:pic>
    </p:spTree>
    <p:extLst>
      <p:ext uri="{BB962C8B-B14F-4D97-AF65-F5344CB8AC3E}">
        <p14:creationId xmlns:p14="http://schemas.microsoft.com/office/powerpoint/2010/main" val="4253181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378203-4317-62AD-C554-84C5F278B40A}"/>
              </a:ext>
            </a:extLst>
          </p:cNvPr>
          <p:cNvSpPr txBox="1"/>
          <p:nvPr/>
        </p:nvSpPr>
        <p:spPr>
          <a:xfrm>
            <a:off x="82378" y="221426"/>
            <a:ext cx="12027244" cy="369332"/>
          </a:xfrm>
          <a:prstGeom prst="rect">
            <a:avLst/>
          </a:prstGeom>
          <a:solidFill>
            <a:schemeClr val="tx1">
              <a:lumMod val="75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solidFill>
                  <a:schemeClr val="bg1"/>
                </a:solidFill>
              </a:rPr>
              <a:t>Future &amp; Existing</a:t>
            </a:r>
          </a:p>
        </p:txBody>
      </p:sp>
    </p:spTree>
    <p:extLst>
      <p:ext uri="{BB962C8B-B14F-4D97-AF65-F5344CB8AC3E}">
        <p14:creationId xmlns:p14="http://schemas.microsoft.com/office/powerpoint/2010/main" val="387955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7ED9937E-503D-8A9A-0A36-FD10349239AE}"/>
              </a:ext>
            </a:extLst>
          </p:cNvPr>
          <p:cNvSpPr/>
          <p:nvPr/>
        </p:nvSpPr>
        <p:spPr>
          <a:xfrm>
            <a:off x="239694" y="153660"/>
            <a:ext cx="11722366" cy="8428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Calibri" panose="020F0502020204030204" pitchFamily="34" charset="0"/>
                <a:cs typeface="Calibri" panose="020F0502020204030204" pitchFamily="34" charset="0"/>
              </a:rPr>
              <a:t>Contents</a:t>
            </a:r>
            <a:endParaRPr lang="en-IN" sz="3600" dirty="0">
              <a:latin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CF1BC130-21DD-CCE3-8F97-7FB02C44FFA2}"/>
              </a:ext>
            </a:extLst>
          </p:cNvPr>
          <p:cNvSpPr/>
          <p:nvPr/>
        </p:nvSpPr>
        <p:spPr>
          <a:xfrm>
            <a:off x="239694" y="1171072"/>
            <a:ext cx="11732121" cy="5166666"/>
          </a:xfrm>
          <a:prstGeom prst="roundRect">
            <a:avLst>
              <a:gd name="adj" fmla="val 466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marL="285750" indent="-285750">
              <a:lnSpc>
                <a:spcPct val="150000"/>
              </a:lnSpc>
              <a:buFont typeface="Arial" panose="020B0604020202020204" pitchFamily="34" charset="0"/>
              <a:buChar char="•"/>
            </a:pPr>
            <a:r>
              <a:rPr lang="en-GB" sz="2000" b="1" u="sng" dirty="0">
                <a:solidFill>
                  <a:srgbClr val="000000"/>
                </a:solidFill>
                <a:latin typeface="Calibri" panose="020F0502020204030204" pitchFamily="34" charset="0"/>
                <a:cs typeface="Calibri" panose="020F0502020204030204" pitchFamily="34" charset="0"/>
              </a:rPr>
              <a:t>Home Depot in </a:t>
            </a:r>
            <a:r>
              <a:rPr lang="en-GB" sz="2000" b="1" u="sng" dirty="0" err="1">
                <a:solidFill>
                  <a:srgbClr val="000000"/>
                </a:solidFill>
                <a:latin typeface="Calibri" panose="020F0502020204030204" pitchFamily="34" charset="0"/>
                <a:cs typeface="Calibri" panose="020F0502020204030204" pitchFamily="34" charset="0"/>
              </a:rPr>
              <a:t>MuSigma</a:t>
            </a:r>
            <a:r>
              <a:rPr lang="en-GB" sz="2000" b="1" u="sng" dirty="0">
                <a:solidFill>
                  <a:srgbClr val="000000"/>
                </a:solidFill>
                <a:latin typeface="Calibri" panose="020F0502020204030204" pitchFamily="34" charset="0"/>
                <a:cs typeface="Calibri" panose="020F0502020204030204" pitchFamily="34" charset="0"/>
              </a:rPr>
              <a:t> has 5 subgroups</a:t>
            </a:r>
            <a:r>
              <a:rPr lang="en-GB" sz="2000" u="sng" dirty="0">
                <a:solidFill>
                  <a:srgbClr val="000000"/>
                </a:solidFill>
                <a:latin typeface="Calibri" panose="020F0502020204030204" pitchFamily="34" charset="0"/>
                <a:cs typeface="Calibri" panose="020F0502020204030204" pitchFamily="34" charset="0"/>
              </a:rPr>
              <a:t>:</a:t>
            </a:r>
          </a:p>
          <a:p>
            <a:pPr>
              <a:lnSpc>
                <a:spcPct val="150000"/>
              </a:lnSpc>
            </a:pPr>
            <a:endParaRPr lang="en-GB" sz="2000" u="sng" dirty="0">
              <a:solidFill>
                <a:srgbClr val="000000"/>
              </a:solidFill>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GB" sz="2000" b="1" dirty="0">
                <a:solidFill>
                  <a:srgbClr val="000000"/>
                </a:solidFill>
                <a:latin typeface="Calibri" panose="020F0502020204030204" pitchFamily="34" charset="0"/>
                <a:cs typeface="Calibri" panose="020F0502020204030204" pitchFamily="34" charset="0"/>
              </a:rPr>
              <a:t>Audience  Selection </a:t>
            </a:r>
          </a:p>
          <a:p>
            <a:pPr marL="342900" indent="-342900">
              <a:lnSpc>
                <a:spcPct val="150000"/>
              </a:lnSpc>
              <a:buFont typeface="+mj-lt"/>
              <a:buAutoNum type="arabicPeriod"/>
            </a:pPr>
            <a:r>
              <a:rPr lang="en-GB" sz="2000" b="1" dirty="0">
                <a:solidFill>
                  <a:srgbClr val="000000"/>
                </a:solidFill>
                <a:latin typeface="Calibri" panose="020F0502020204030204" pitchFamily="34" charset="0"/>
                <a:cs typeface="Calibri" panose="020F0502020204030204" pitchFamily="34" charset="0"/>
              </a:rPr>
              <a:t>Loyalty Program </a:t>
            </a:r>
          </a:p>
          <a:p>
            <a:pPr marL="342900" indent="-342900">
              <a:lnSpc>
                <a:spcPct val="150000"/>
              </a:lnSpc>
              <a:buFont typeface="+mj-lt"/>
              <a:buAutoNum type="arabicPeriod"/>
            </a:pPr>
            <a:r>
              <a:rPr lang="en-GB" sz="2000" b="1" dirty="0">
                <a:solidFill>
                  <a:srgbClr val="000000"/>
                </a:solidFill>
                <a:latin typeface="Calibri" panose="020F0502020204030204" pitchFamily="34" charset="0"/>
                <a:cs typeface="Calibri" panose="020F0502020204030204" pitchFamily="34" charset="0"/>
              </a:rPr>
              <a:t>Financial planning and Analysis </a:t>
            </a:r>
          </a:p>
          <a:p>
            <a:pPr marL="342900" indent="-342900">
              <a:lnSpc>
                <a:spcPct val="150000"/>
              </a:lnSpc>
              <a:buFont typeface="+mj-lt"/>
              <a:buAutoNum type="arabicPeriod"/>
            </a:pPr>
            <a:r>
              <a:rPr lang="en-GB" sz="2000" b="1" dirty="0">
                <a:solidFill>
                  <a:srgbClr val="000000"/>
                </a:solidFill>
                <a:latin typeface="Calibri" panose="020F0502020204030204" pitchFamily="34" charset="0"/>
                <a:cs typeface="Calibri" panose="020F0502020204030204" pitchFamily="34" charset="0"/>
              </a:rPr>
              <a:t>Customer Insights </a:t>
            </a:r>
          </a:p>
          <a:p>
            <a:pPr marL="342900" indent="-342900">
              <a:lnSpc>
                <a:spcPct val="150000"/>
              </a:lnSpc>
              <a:buFont typeface="+mj-lt"/>
              <a:buAutoNum type="arabicPeriod"/>
            </a:pPr>
            <a:r>
              <a:rPr lang="en-GB" sz="2000" b="1" dirty="0">
                <a:solidFill>
                  <a:srgbClr val="000000"/>
                </a:solidFill>
                <a:latin typeface="Calibri" panose="020F0502020204030204" pitchFamily="34" charset="0"/>
                <a:cs typeface="Calibri" panose="020F0502020204030204" pitchFamily="34" charset="0"/>
              </a:rPr>
              <a:t>Private Brand Measurement </a:t>
            </a:r>
          </a:p>
        </p:txBody>
      </p:sp>
      <p:pic>
        <p:nvPicPr>
          <p:cNvPr id="1028" name="Picture 4" descr="Home Depot logo and symbol, meaning, history, PNG">
            <a:extLst>
              <a:ext uri="{FF2B5EF4-FFF2-40B4-BE49-F238E27FC236}">
                <a16:creationId xmlns:a16="http://schemas.microsoft.com/office/drawing/2014/main" id="{EE430C8E-95C7-4FDD-1923-A592D70D16F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539" r="21468"/>
          <a:stretch>
            <a:fillRect/>
          </a:stretch>
        </p:blipFill>
        <p:spPr bwMode="auto">
          <a:xfrm>
            <a:off x="5469150" y="2329132"/>
            <a:ext cx="2323381" cy="19502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u Sigma – General Atlantic">
            <a:extLst>
              <a:ext uri="{FF2B5EF4-FFF2-40B4-BE49-F238E27FC236}">
                <a16:creationId xmlns:a16="http://schemas.microsoft.com/office/drawing/2014/main" id="{009CD67D-1802-ECEF-7955-D42531925C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1652" y="2165345"/>
            <a:ext cx="1802188" cy="2096810"/>
          </a:xfrm>
          <a:prstGeom prst="rect">
            <a:avLst/>
          </a:prstGeom>
          <a:noFill/>
          <a:extLst>
            <a:ext uri="{909E8E84-426E-40DD-AFC4-6F175D3DCCD1}">
              <a14:hiddenFill xmlns:a14="http://schemas.microsoft.com/office/drawing/2010/main">
                <a:solidFill>
                  <a:srgbClr val="FFFFFF"/>
                </a:solidFill>
              </a14:hiddenFill>
            </a:ext>
          </a:extLst>
        </p:spPr>
      </p:pic>
      <p:sp>
        <p:nvSpPr>
          <p:cNvPr id="2" name="Plus Sign 1">
            <a:extLst>
              <a:ext uri="{FF2B5EF4-FFF2-40B4-BE49-F238E27FC236}">
                <a16:creationId xmlns:a16="http://schemas.microsoft.com/office/drawing/2014/main" id="{589CBB73-82FA-74AA-7BC1-36D1772CB116}"/>
              </a:ext>
            </a:extLst>
          </p:cNvPr>
          <p:cNvSpPr/>
          <p:nvPr/>
        </p:nvSpPr>
        <p:spPr>
          <a:xfrm>
            <a:off x="8269856" y="2929078"/>
            <a:ext cx="563593" cy="511834"/>
          </a:xfrm>
          <a:prstGeom prst="mathPlu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9911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A167AB-8F28-FFAF-BD36-CF2696519E63}"/>
              </a:ext>
            </a:extLst>
          </p:cNvPr>
          <p:cNvSpPr>
            <a:spLocks noGrp="1"/>
          </p:cNvSpPr>
          <p:nvPr>
            <p:ph type="title"/>
          </p:nvPr>
        </p:nvSpPr>
        <p:spPr>
          <a:xfrm>
            <a:off x="188686" y="-193675"/>
            <a:ext cx="10515600" cy="1325563"/>
          </a:xfrm>
        </p:spPr>
        <p:txBody>
          <a:bodyPr>
            <a:normAutofit/>
          </a:bodyPr>
          <a:lstStyle/>
          <a:p>
            <a:r>
              <a:rPr lang="en-US" sz="2500" b="1" dirty="0"/>
              <a:t>Future, New Pod and Existing</a:t>
            </a:r>
          </a:p>
        </p:txBody>
      </p:sp>
      <p:sp>
        <p:nvSpPr>
          <p:cNvPr id="9" name="Content Placeholder 8">
            <a:extLst>
              <a:ext uri="{FF2B5EF4-FFF2-40B4-BE49-F238E27FC236}">
                <a16:creationId xmlns:a16="http://schemas.microsoft.com/office/drawing/2014/main" id="{67628EEF-716D-9CB8-49CA-FD5FDC5FDF1A}"/>
              </a:ext>
            </a:extLst>
          </p:cNvPr>
          <p:cNvSpPr>
            <a:spLocks noGrp="1"/>
          </p:cNvSpPr>
          <p:nvPr>
            <p:ph idx="1"/>
          </p:nvPr>
        </p:nvSpPr>
        <p:spPr>
          <a:xfrm>
            <a:off x="89807" y="1821996"/>
            <a:ext cx="3948793" cy="4227282"/>
          </a:xfrm>
        </p:spPr>
        <p:txBody>
          <a:bodyPr>
            <a:normAutofit/>
          </a:bodyPr>
          <a:lstStyle/>
          <a:p>
            <a:pPr>
              <a:lnSpc>
                <a:spcPct val="150000"/>
              </a:lnSpc>
            </a:pPr>
            <a:r>
              <a:rPr lang="en-US" sz="2000" dirty="0"/>
              <a:t>Future: </a:t>
            </a:r>
          </a:p>
          <a:p>
            <a:pPr lvl="1">
              <a:lnSpc>
                <a:spcPct val="150000"/>
              </a:lnSpc>
            </a:pPr>
            <a:r>
              <a:rPr lang="en-US" sz="1600" dirty="0">
                <a:solidFill>
                  <a:srgbClr val="000000"/>
                </a:solidFill>
              </a:rPr>
              <a:t>Gets the data from the 3</a:t>
            </a:r>
            <a:r>
              <a:rPr lang="en-US" sz="1600" baseline="30000" dirty="0">
                <a:solidFill>
                  <a:srgbClr val="000000"/>
                </a:solidFill>
              </a:rPr>
              <a:t>rd</a:t>
            </a:r>
            <a:r>
              <a:rPr lang="en-US" sz="1600" dirty="0">
                <a:solidFill>
                  <a:srgbClr val="000000"/>
                </a:solidFill>
              </a:rPr>
              <a:t> party applications like </a:t>
            </a:r>
            <a:r>
              <a:rPr lang="en-US" sz="1600" dirty="0" err="1">
                <a:solidFill>
                  <a:srgbClr val="000000"/>
                </a:solidFill>
              </a:rPr>
              <a:t>Nustart</a:t>
            </a:r>
            <a:r>
              <a:rPr lang="en-US" sz="1600" dirty="0">
                <a:solidFill>
                  <a:srgbClr val="000000"/>
                </a:solidFill>
              </a:rPr>
              <a:t>, </a:t>
            </a:r>
            <a:r>
              <a:rPr lang="en-US" sz="1600" dirty="0" err="1">
                <a:solidFill>
                  <a:srgbClr val="000000"/>
                </a:solidFill>
              </a:rPr>
              <a:t>etc</a:t>
            </a:r>
            <a:r>
              <a:rPr lang="en-US" sz="1600" dirty="0">
                <a:solidFill>
                  <a:srgbClr val="000000"/>
                </a:solidFill>
              </a:rPr>
              <a:t> </a:t>
            </a:r>
          </a:p>
          <a:p>
            <a:pPr lvl="1">
              <a:lnSpc>
                <a:spcPct val="150000"/>
              </a:lnSpc>
            </a:pPr>
            <a:r>
              <a:rPr lang="en-US" sz="1600" dirty="0">
                <a:solidFill>
                  <a:srgbClr val="000000"/>
                </a:solidFill>
              </a:rPr>
              <a:t>We take the Audience base like ~10M from the 3</a:t>
            </a:r>
            <a:r>
              <a:rPr lang="en-US" sz="1600" baseline="30000" dirty="0">
                <a:solidFill>
                  <a:srgbClr val="000000"/>
                </a:solidFill>
              </a:rPr>
              <a:t>rd</a:t>
            </a:r>
            <a:r>
              <a:rPr lang="en-US" sz="1600" dirty="0">
                <a:solidFill>
                  <a:srgbClr val="000000"/>
                </a:solidFill>
              </a:rPr>
              <a:t> party data source</a:t>
            </a:r>
          </a:p>
          <a:p>
            <a:pPr lvl="1">
              <a:lnSpc>
                <a:spcPct val="150000"/>
              </a:lnSpc>
            </a:pPr>
            <a:r>
              <a:rPr lang="en-US" sz="1600" dirty="0">
                <a:solidFill>
                  <a:srgbClr val="000000"/>
                </a:solidFill>
              </a:rPr>
              <a:t>We basically check for the Prospect audiences and New audiences</a:t>
            </a:r>
          </a:p>
          <a:p>
            <a:pPr lvl="1"/>
            <a:endParaRPr lang="en-US" sz="1600" dirty="0">
              <a:solidFill>
                <a:srgbClr val="000000"/>
              </a:solidFill>
            </a:endParaRPr>
          </a:p>
          <a:p>
            <a:pPr marL="0" indent="0">
              <a:buNone/>
            </a:pPr>
            <a:r>
              <a:rPr lang="en-US" sz="1800" dirty="0">
                <a:solidFill>
                  <a:srgbClr val="000000"/>
                </a:solidFill>
              </a:rPr>
              <a:t> </a:t>
            </a:r>
          </a:p>
        </p:txBody>
      </p:sp>
      <p:sp>
        <p:nvSpPr>
          <p:cNvPr id="10" name="Content Placeholder 8">
            <a:extLst>
              <a:ext uri="{FF2B5EF4-FFF2-40B4-BE49-F238E27FC236}">
                <a16:creationId xmlns:a16="http://schemas.microsoft.com/office/drawing/2014/main" id="{FAC5BF38-E3EE-9463-1DB0-602498277F76}"/>
              </a:ext>
            </a:extLst>
          </p:cNvPr>
          <p:cNvSpPr txBox="1">
            <a:spLocks/>
          </p:cNvSpPr>
          <p:nvPr/>
        </p:nvSpPr>
        <p:spPr>
          <a:xfrm>
            <a:off x="6076950" y="1821996"/>
            <a:ext cx="5729514" cy="5455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Content Placeholder 8">
            <a:extLst>
              <a:ext uri="{FF2B5EF4-FFF2-40B4-BE49-F238E27FC236}">
                <a16:creationId xmlns:a16="http://schemas.microsoft.com/office/drawing/2014/main" id="{A5C96EBB-0701-43DD-A4B8-E222F530B59E}"/>
              </a:ext>
            </a:extLst>
          </p:cNvPr>
          <p:cNvSpPr txBox="1">
            <a:spLocks/>
          </p:cNvSpPr>
          <p:nvPr/>
        </p:nvSpPr>
        <p:spPr>
          <a:xfrm>
            <a:off x="6076950" y="1821996"/>
            <a:ext cx="5729514" cy="54558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2" name="Content Placeholder 8">
            <a:extLst>
              <a:ext uri="{FF2B5EF4-FFF2-40B4-BE49-F238E27FC236}">
                <a16:creationId xmlns:a16="http://schemas.microsoft.com/office/drawing/2014/main" id="{8E7D4FCE-61B4-043B-6819-90270FDB90D5}"/>
              </a:ext>
            </a:extLst>
          </p:cNvPr>
          <p:cNvSpPr txBox="1">
            <a:spLocks/>
          </p:cNvSpPr>
          <p:nvPr/>
        </p:nvSpPr>
        <p:spPr>
          <a:xfrm>
            <a:off x="3985532" y="1821996"/>
            <a:ext cx="3948793" cy="4616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Existing: </a:t>
            </a:r>
          </a:p>
          <a:p>
            <a:pPr lvl="1"/>
            <a:r>
              <a:rPr lang="en-US" sz="1600" dirty="0">
                <a:solidFill>
                  <a:srgbClr val="000000"/>
                </a:solidFill>
              </a:rPr>
              <a:t>Audiences Base : 36 M</a:t>
            </a:r>
          </a:p>
          <a:p>
            <a:pPr lvl="1"/>
            <a:r>
              <a:rPr lang="en-US" sz="1600" dirty="0">
                <a:solidFill>
                  <a:srgbClr val="000000"/>
                </a:solidFill>
              </a:rPr>
              <a:t>No of Projects: </a:t>
            </a:r>
          </a:p>
          <a:p>
            <a:pPr lvl="1"/>
            <a:r>
              <a:rPr lang="en-US" sz="1600" dirty="0">
                <a:solidFill>
                  <a:srgbClr val="000000"/>
                </a:solidFill>
              </a:rPr>
              <a:t>Pods :</a:t>
            </a:r>
          </a:p>
          <a:p>
            <a:pPr lvl="2"/>
            <a:r>
              <a:rPr lang="en-US" sz="1200" dirty="0">
                <a:solidFill>
                  <a:srgbClr val="000000"/>
                </a:solidFill>
              </a:rPr>
              <a:t>HRF (home Refresh (small projects))</a:t>
            </a:r>
          </a:p>
          <a:p>
            <a:pPr lvl="2"/>
            <a:r>
              <a:rPr lang="en-US" sz="1200" dirty="0">
                <a:solidFill>
                  <a:srgbClr val="000000"/>
                </a:solidFill>
              </a:rPr>
              <a:t>HMN (home maintenance (big projects)</a:t>
            </a:r>
          </a:p>
          <a:p>
            <a:pPr lvl="2"/>
            <a:r>
              <a:rPr lang="en-US" sz="1200" dirty="0">
                <a:solidFill>
                  <a:srgbClr val="000000"/>
                </a:solidFill>
              </a:rPr>
              <a:t>Movers :</a:t>
            </a:r>
          </a:p>
          <a:p>
            <a:pPr lvl="3"/>
            <a:r>
              <a:rPr lang="en-US" sz="1000" dirty="0">
                <a:solidFill>
                  <a:srgbClr val="000000"/>
                </a:solidFill>
              </a:rPr>
              <a:t>At move (moving date till 90 days)</a:t>
            </a:r>
          </a:p>
          <a:p>
            <a:pPr lvl="3"/>
            <a:r>
              <a:rPr lang="en-US" sz="1000" dirty="0">
                <a:solidFill>
                  <a:srgbClr val="000000"/>
                </a:solidFill>
              </a:rPr>
              <a:t>Post move (90 days to one year from move date)</a:t>
            </a:r>
          </a:p>
          <a:p>
            <a:pPr lvl="3"/>
            <a:r>
              <a:rPr lang="en-US" sz="1000" dirty="0">
                <a:solidFill>
                  <a:srgbClr val="000000"/>
                </a:solidFill>
              </a:rPr>
              <a:t>Pre move (90 days)</a:t>
            </a:r>
          </a:p>
          <a:p>
            <a:pPr lvl="2"/>
            <a:endParaRPr lang="en-US" sz="1200" dirty="0">
              <a:solidFill>
                <a:srgbClr val="000000"/>
              </a:solidFill>
            </a:endParaRPr>
          </a:p>
          <a:p>
            <a:pPr marL="0" indent="0">
              <a:buFont typeface="Arial" panose="020B0604020202020204" pitchFamily="34" charset="0"/>
              <a:buNone/>
            </a:pPr>
            <a:endParaRPr lang="en-US" sz="1800" dirty="0">
              <a:solidFill>
                <a:srgbClr val="000000"/>
              </a:solidFill>
            </a:endParaRPr>
          </a:p>
        </p:txBody>
      </p:sp>
      <p:sp>
        <p:nvSpPr>
          <p:cNvPr id="15" name="Content Placeholder 8">
            <a:extLst>
              <a:ext uri="{FF2B5EF4-FFF2-40B4-BE49-F238E27FC236}">
                <a16:creationId xmlns:a16="http://schemas.microsoft.com/office/drawing/2014/main" id="{F7491CBE-A6A5-6B87-1D3B-F9A82964ACBE}"/>
              </a:ext>
            </a:extLst>
          </p:cNvPr>
          <p:cNvSpPr txBox="1">
            <a:spLocks/>
          </p:cNvSpPr>
          <p:nvPr/>
        </p:nvSpPr>
        <p:spPr>
          <a:xfrm>
            <a:off x="7860846" y="1821996"/>
            <a:ext cx="4182836" cy="46169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New Pod: (yet to come in Q3)</a:t>
            </a:r>
          </a:p>
          <a:p>
            <a:pPr lvl="1"/>
            <a:r>
              <a:rPr lang="en-US" sz="1600" dirty="0">
                <a:solidFill>
                  <a:srgbClr val="000000"/>
                </a:solidFill>
              </a:rPr>
              <a:t>Audiences Base : </a:t>
            </a:r>
          </a:p>
          <a:p>
            <a:pPr lvl="1"/>
            <a:r>
              <a:rPr lang="en-US" sz="1600" dirty="0">
                <a:solidFill>
                  <a:srgbClr val="000000"/>
                </a:solidFill>
              </a:rPr>
              <a:t>No of Projects: </a:t>
            </a:r>
          </a:p>
          <a:p>
            <a:pPr lvl="1"/>
            <a:r>
              <a:rPr lang="en-US" sz="1600" dirty="0">
                <a:solidFill>
                  <a:srgbClr val="000000"/>
                </a:solidFill>
              </a:rPr>
              <a:t>How are they selecting Audiences :</a:t>
            </a:r>
          </a:p>
          <a:p>
            <a:pPr marL="0" indent="0">
              <a:buFont typeface="Arial" panose="020B0604020202020204" pitchFamily="34" charset="0"/>
              <a:buNone/>
            </a:pPr>
            <a:endParaRPr lang="en-US" sz="1800" dirty="0">
              <a:solidFill>
                <a:srgbClr val="000000"/>
              </a:solidFill>
            </a:endParaRPr>
          </a:p>
        </p:txBody>
      </p:sp>
      <p:sp>
        <p:nvSpPr>
          <p:cNvPr id="16" name="TextBox 15">
            <a:extLst>
              <a:ext uri="{FF2B5EF4-FFF2-40B4-BE49-F238E27FC236}">
                <a16:creationId xmlns:a16="http://schemas.microsoft.com/office/drawing/2014/main" id="{9CD86AAB-1C24-85A6-4540-AE2524CF9192}"/>
              </a:ext>
            </a:extLst>
          </p:cNvPr>
          <p:cNvSpPr txBox="1"/>
          <p:nvPr/>
        </p:nvSpPr>
        <p:spPr>
          <a:xfrm>
            <a:off x="241300" y="808722"/>
            <a:ext cx="4524059" cy="646331"/>
          </a:xfrm>
          <a:prstGeom prst="rect">
            <a:avLst/>
          </a:prstGeom>
          <a:noFill/>
        </p:spPr>
        <p:txBody>
          <a:bodyPr wrap="none" rtlCol="0">
            <a:spAutoFit/>
          </a:bodyPr>
          <a:lstStyle/>
          <a:p>
            <a:r>
              <a:rPr lang="en-US" dirty="0"/>
              <a:t>Total Customers Base : </a:t>
            </a:r>
            <a:r>
              <a:rPr lang="en-US" b="1" dirty="0"/>
              <a:t>55 M</a:t>
            </a:r>
            <a:r>
              <a:rPr lang="en-US" dirty="0"/>
              <a:t> (known HHIDs)</a:t>
            </a:r>
          </a:p>
          <a:p>
            <a:r>
              <a:rPr lang="en-US" dirty="0"/>
              <a:t>After Pro Suppression : </a:t>
            </a:r>
            <a:r>
              <a:rPr lang="en-US" b="1" dirty="0"/>
              <a:t>45 M </a:t>
            </a:r>
          </a:p>
        </p:txBody>
      </p:sp>
    </p:spTree>
    <p:extLst>
      <p:ext uri="{BB962C8B-B14F-4D97-AF65-F5344CB8AC3E}">
        <p14:creationId xmlns:p14="http://schemas.microsoft.com/office/powerpoint/2010/main" val="2130020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22BEA708-976D-6E9F-C861-41F182530FAD}"/>
              </a:ext>
            </a:extLst>
          </p:cNvPr>
          <p:cNvGraphicFramePr/>
          <p:nvPr>
            <p:extLst>
              <p:ext uri="{D42A27DB-BD31-4B8C-83A1-F6EECF244321}">
                <p14:modId xmlns:p14="http://schemas.microsoft.com/office/powerpoint/2010/main" val="3066792277"/>
              </p:ext>
            </p:extLst>
          </p:nvPr>
        </p:nvGraphicFramePr>
        <p:xfrm>
          <a:off x="1790700" y="5037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2768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E40E9A0-9D79-B012-B4B7-D3696149B2B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41EEC77-DF4C-7216-E0F0-E0DFF1522BC2}"/>
              </a:ext>
            </a:extLst>
          </p:cNvPr>
          <p:cNvSpPr>
            <a:spLocks noGrp="1"/>
          </p:cNvSpPr>
          <p:nvPr>
            <p:ph type="title"/>
          </p:nvPr>
        </p:nvSpPr>
        <p:spPr>
          <a:xfrm>
            <a:off x="188686" y="-193675"/>
            <a:ext cx="10515600" cy="1325563"/>
          </a:xfrm>
        </p:spPr>
        <p:txBody>
          <a:bodyPr>
            <a:normAutofit/>
          </a:bodyPr>
          <a:lstStyle/>
          <a:p>
            <a:r>
              <a:rPr lang="en-US" sz="2500" b="1" dirty="0"/>
              <a:t>Conversion And Reactivation (R12 = 56M )</a:t>
            </a:r>
          </a:p>
        </p:txBody>
      </p:sp>
      <p:sp>
        <p:nvSpPr>
          <p:cNvPr id="9" name="Content Placeholder 8">
            <a:extLst>
              <a:ext uri="{FF2B5EF4-FFF2-40B4-BE49-F238E27FC236}">
                <a16:creationId xmlns:a16="http://schemas.microsoft.com/office/drawing/2014/main" id="{F86FF608-F482-B5A4-3C89-2CC0E1D1C6CA}"/>
              </a:ext>
            </a:extLst>
          </p:cNvPr>
          <p:cNvSpPr>
            <a:spLocks noGrp="1"/>
          </p:cNvSpPr>
          <p:nvPr>
            <p:ph idx="1"/>
          </p:nvPr>
        </p:nvSpPr>
        <p:spPr>
          <a:xfrm>
            <a:off x="286657" y="1034596"/>
            <a:ext cx="5729514" cy="5300889"/>
          </a:xfrm>
        </p:spPr>
        <p:txBody>
          <a:bodyPr>
            <a:normAutofit/>
          </a:bodyPr>
          <a:lstStyle/>
          <a:p>
            <a:r>
              <a:rPr lang="en-US" sz="2000" b="1" dirty="0"/>
              <a:t>Conversion: </a:t>
            </a:r>
          </a:p>
          <a:p>
            <a:pPr lvl="1"/>
            <a:r>
              <a:rPr lang="en-US" sz="1600" b="1" dirty="0">
                <a:solidFill>
                  <a:srgbClr val="000000"/>
                </a:solidFill>
              </a:rPr>
              <a:t>Audiences Base : ~55-56 M </a:t>
            </a:r>
          </a:p>
          <a:p>
            <a:pPr lvl="1"/>
            <a:r>
              <a:rPr lang="en-US" sz="1600" b="1" dirty="0">
                <a:solidFill>
                  <a:srgbClr val="000000"/>
                </a:solidFill>
              </a:rPr>
              <a:t>Projects: </a:t>
            </a:r>
            <a:r>
              <a:rPr lang="en-US" sz="1600" dirty="0">
                <a:solidFill>
                  <a:srgbClr val="000000"/>
                </a:solidFill>
              </a:rPr>
              <a:t>Item buying (category affinity, category opportunity, </a:t>
            </a:r>
            <a:r>
              <a:rPr lang="en-US" sz="1600" dirty="0" err="1">
                <a:solidFill>
                  <a:srgbClr val="000000"/>
                </a:solidFill>
              </a:rPr>
              <a:t>Inmarket</a:t>
            </a:r>
            <a:r>
              <a:rPr lang="en-US" sz="1600" dirty="0">
                <a:solidFill>
                  <a:srgbClr val="000000"/>
                </a:solidFill>
              </a:rPr>
              <a:t>, ) </a:t>
            </a:r>
          </a:p>
          <a:p>
            <a:pPr lvl="1"/>
            <a:r>
              <a:rPr lang="en-US" sz="1600" dirty="0">
                <a:solidFill>
                  <a:srgbClr val="000000"/>
                </a:solidFill>
              </a:rPr>
              <a:t>Under </a:t>
            </a:r>
            <a:r>
              <a:rPr lang="en-US" sz="1600" b="1" dirty="0" err="1">
                <a:solidFill>
                  <a:srgbClr val="000000"/>
                </a:solidFill>
              </a:rPr>
              <a:t>Inmarket</a:t>
            </a:r>
            <a:r>
              <a:rPr lang="en-US" sz="1600" b="1" dirty="0">
                <a:solidFill>
                  <a:srgbClr val="000000"/>
                </a:solidFill>
              </a:rPr>
              <a:t> :</a:t>
            </a:r>
          </a:p>
          <a:p>
            <a:pPr lvl="2"/>
            <a:r>
              <a:rPr lang="en-US" sz="1200" b="1" dirty="0">
                <a:solidFill>
                  <a:srgbClr val="000000"/>
                </a:solidFill>
              </a:rPr>
              <a:t>Atlas </a:t>
            </a:r>
          </a:p>
          <a:p>
            <a:pPr lvl="2"/>
            <a:r>
              <a:rPr lang="en-US" sz="1200" b="1" dirty="0">
                <a:solidFill>
                  <a:srgbClr val="000000"/>
                </a:solidFill>
              </a:rPr>
              <a:t>Upsell </a:t>
            </a:r>
          </a:p>
          <a:p>
            <a:pPr lvl="2"/>
            <a:r>
              <a:rPr lang="en-US" sz="1200" b="1" dirty="0">
                <a:solidFill>
                  <a:srgbClr val="000000"/>
                </a:solidFill>
              </a:rPr>
              <a:t>Crosell</a:t>
            </a:r>
          </a:p>
          <a:p>
            <a:pPr lvl="2"/>
            <a:r>
              <a:rPr lang="en-US" sz="1200" b="1" dirty="0">
                <a:solidFill>
                  <a:srgbClr val="000000"/>
                </a:solidFill>
              </a:rPr>
              <a:t>Pro Suppression (</a:t>
            </a:r>
            <a:r>
              <a:rPr lang="en-US" sz="1200" b="1" dirty="0" err="1">
                <a:solidFill>
                  <a:srgbClr val="000000"/>
                </a:solidFill>
              </a:rPr>
              <a:t>ibHH</a:t>
            </a:r>
            <a:r>
              <a:rPr lang="en-US" sz="1200" b="1" dirty="0">
                <a:solidFill>
                  <a:srgbClr val="000000"/>
                </a:solidFill>
              </a:rPr>
              <a:t> pipeline)</a:t>
            </a:r>
          </a:p>
          <a:p>
            <a:pPr lvl="2"/>
            <a:r>
              <a:rPr lang="en-US" sz="1200" b="1" dirty="0">
                <a:solidFill>
                  <a:srgbClr val="000000"/>
                </a:solidFill>
              </a:rPr>
              <a:t>Product Feed  </a:t>
            </a:r>
          </a:p>
          <a:p>
            <a:pPr lvl="2"/>
            <a:r>
              <a:rPr lang="en-US" sz="1200" b="1" dirty="0">
                <a:solidFill>
                  <a:srgbClr val="000000"/>
                </a:solidFill>
              </a:rPr>
              <a:t>Pipeline Maintenance (IBHH and Best ECR)</a:t>
            </a:r>
          </a:p>
          <a:p>
            <a:pPr lvl="1"/>
            <a:r>
              <a:rPr lang="en-US" sz="1600" b="1" dirty="0">
                <a:solidFill>
                  <a:srgbClr val="000000"/>
                </a:solidFill>
              </a:rPr>
              <a:t>How are they selecting Audiences :</a:t>
            </a:r>
          </a:p>
          <a:p>
            <a:pPr marL="0" indent="0">
              <a:buNone/>
            </a:pPr>
            <a:endParaRPr lang="en-US" sz="1800" b="1" dirty="0">
              <a:solidFill>
                <a:srgbClr val="000000"/>
              </a:solidFill>
            </a:endParaRPr>
          </a:p>
        </p:txBody>
      </p:sp>
      <p:sp>
        <p:nvSpPr>
          <p:cNvPr id="10" name="Content Placeholder 8">
            <a:extLst>
              <a:ext uri="{FF2B5EF4-FFF2-40B4-BE49-F238E27FC236}">
                <a16:creationId xmlns:a16="http://schemas.microsoft.com/office/drawing/2014/main" id="{D50E4D57-8F03-A6C7-8701-CCF8B32A24FF}"/>
              </a:ext>
            </a:extLst>
          </p:cNvPr>
          <p:cNvSpPr txBox="1">
            <a:spLocks/>
          </p:cNvSpPr>
          <p:nvPr/>
        </p:nvSpPr>
        <p:spPr>
          <a:xfrm>
            <a:off x="6273800" y="1034595"/>
            <a:ext cx="5729514" cy="5300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Content Placeholder 8">
            <a:extLst>
              <a:ext uri="{FF2B5EF4-FFF2-40B4-BE49-F238E27FC236}">
                <a16:creationId xmlns:a16="http://schemas.microsoft.com/office/drawing/2014/main" id="{5EB3C303-0FEC-24A7-78CE-76239BFAB3C6}"/>
              </a:ext>
            </a:extLst>
          </p:cNvPr>
          <p:cNvSpPr txBox="1">
            <a:spLocks/>
          </p:cNvSpPr>
          <p:nvPr/>
        </p:nvSpPr>
        <p:spPr>
          <a:xfrm>
            <a:off x="6273800" y="1034595"/>
            <a:ext cx="5729514" cy="5300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2" name="Content Placeholder 8">
            <a:extLst>
              <a:ext uri="{FF2B5EF4-FFF2-40B4-BE49-F238E27FC236}">
                <a16:creationId xmlns:a16="http://schemas.microsoft.com/office/drawing/2014/main" id="{1D5A7131-523A-6F49-6EDE-E56FB50305C5}"/>
              </a:ext>
            </a:extLst>
          </p:cNvPr>
          <p:cNvSpPr txBox="1">
            <a:spLocks/>
          </p:cNvSpPr>
          <p:nvPr/>
        </p:nvSpPr>
        <p:spPr>
          <a:xfrm>
            <a:off x="5780314" y="1034595"/>
            <a:ext cx="5729514" cy="5300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Reactivation: (inactive and lapsed)(no </a:t>
            </a:r>
            <a:r>
              <a:rPr lang="en-US" sz="2000" b="1" dirty="0" err="1"/>
              <a:t>supperession</a:t>
            </a:r>
            <a:r>
              <a:rPr lang="en-US" sz="2000" b="1" dirty="0"/>
              <a:t>)</a:t>
            </a:r>
          </a:p>
          <a:p>
            <a:pPr lvl="1"/>
            <a:r>
              <a:rPr lang="en-US" sz="1600" b="1" dirty="0">
                <a:solidFill>
                  <a:srgbClr val="000000"/>
                </a:solidFill>
              </a:rPr>
              <a:t>Audiences Base : ~11.5M(in active) lapsed (~10 M)</a:t>
            </a:r>
          </a:p>
          <a:p>
            <a:pPr lvl="1"/>
            <a:r>
              <a:rPr lang="en-US" sz="1600" b="1" dirty="0">
                <a:solidFill>
                  <a:srgbClr val="000000"/>
                </a:solidFill>
              </a:rPr>
              <a:t>Projects: </a:t>
            </a:r>
          </a:p>
          <a:p>
            <a:pPr lvl="2"/>
            <a:r>
              <a:rPr lang="en-US" sz="1200" b="1" dirty="0">
                <a:solidFill>
                  <a:srgbClr val="000000"/>
                </a:solidFill>
              </a:rPr>
              <a:t>In Active Lapsed  Model stage 1 </a:t>
            </a:r>
          </a:p>
          <a:p>
            <a:pPr lvl="2"/>
            <a:r>
              <a:rPr lang="en-US" sz="1200" b="1" dirty="0">
                <a:solidFill>
                  <a:srgbClr val="000000"/>
                </a:solidFill>
              </a:rPr>
              <a:t>Clustering </a:t>
            </a:r>
          </a:p>
          <a:p>
            <a:pPr lvl="2"/>
            <a:r>
              <a:rPr lang="en-US" sz="1200" b="1" dirty="0">
                <a:solidFill>
                  <a:srgbClr val="000000"/>
                </a:solidFill>
              </a:rPr>
              <a:t>In Active Stage 2 model for the lift </a:t>
            </a:r>
          </a:p>
          <a:p>
            <a:pPr lvl="2"/>
            <a:r>
              <a:rPr lang="en-US" sz="1200" b="1" dirty="0">
                <a:solidFill>
                  <a:srgbClr val="000000"/>
                </a:solidFill>
              </a:rPr>
              <a:t>Suppression based on the contact frequency </a:t>
            </a:r>
          </a:p>
          <a:p>
            <a:pPr lvl="2"/>
            <a:endParaRPr lang="en-US" sz="1200" b="1" dirty="0">
              <a:solidFill>
                <a:srgbClr val="000000"/>
              </a:solidFill>
            </a:endParaRPr>
          </a:p>
          <a:p>
            <a:pPr lvl="1"/>
            <a:r>
              <a:rPr lang="en-US" sz="1600" b="1" dirty="0">
                <a:solidFill>
                  <a:srgbClr val="000000"/>
                </a:solidFill>
              </a:rPr>
              <a:t>How are they selecting Audiences :</a:t>
            </a:r>
          </a:p>
          <a:p>
            <a:pPr marL="0" indent="0">
              <a:buFont typeface="Arial" panose="020B0604020202020204" pitchFamily="34" charset="0"/>
              <a:buNone/>
            </a:pPr>
            <a:endParaRPr lang="en-US" sz="1800" b="1" dirty="0">
              <a:solidFill>
                <a:srgbClr val="000000"/>
              </a:solidFill>
            </a:endParaRPr>
          </a:p>
        </p:txBody>
      </p:sp>
    </p:spTree>
    <p:extLst>
      <p:ext uri="{BB962C8B-B14F-4D97-AF65-F5344CB8AC3E}">
        <p14:creationId xmlns:p14="http://schemas.microsoft.com/office/powerpoint/2010/main" val="1627401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F5397C-FC68-FB77-0DA2-A40CC3F22A08}"/>
              </a:ext>
            </a:extLst>
          </p:cNvPr>
          <p:cNvSpPr>
            <a:spLocks noGrp="1"/>
          </p:cNvSpPr>
          <p:nvPr>
            <p:ph type="title"/>
          </p:nvPr>
        </p:nvSpPr>
        <p:spPr>
          <a:xfrm>
            <a:off x="105228" y="-229961"/>
            <a:ext cx="10515600" cy="1325563"/>
          </a:xfrm>
        </p:spPr>
        <p:txBody>
          <a:bodyPr>
            <a:normAutofit/>
          </a:bodyPr>
          <a:lstStyle/>
          <a:p>
            <a:r>
              <a:rPr lang="en-US" sz="2500" b="1" dirty="0"/>
              <a:t>HD Home</a:t>
            </a:r>
          </a:p>
        </p:txBody>
      </p:sp>
      <p:sp>
        <p:nvSpPr>
          <p:cNvPr id="5" name="Content Placeholder 4">
            <a:extLst>
              <a:ext uri="{FF2B5EF4-FFF2-40B4-BE49-F238E27FC236}">
                <a16:creationId xmlns:a16="http://schemas.microsoft.com/office/drawing/2014/main" id="{7B02497A-E9C5-F3AC-1F79-D62F7C4AAE80}"/>
              </a:ext>
            </a:extLst>
          </p:cNvPr>
          <p:cNvSpPr>
            <a:spLocks noGrp="1"/>
          </p:cNvSpPr>
          <p:nvPr>
            <p:ph idx="1"/>
          </p:nvPr>
        </p:nvSpPr>
        <p:spPr>
          <a:xfrm>
            <a:off x="105228" y="943201"/>
            <a:ext cx="10515600" cy="5174569"/>
          </a:xfrm>
        </p:spPr>
        <p:txBody>
          <a:bodyPr/>
          <a:lstStyle/>
          <a:p>
            <a:r>
              <a:rPr lang="en-US" sz="2000" b="1" dirty="0"/>
              <a:t>Home Decor Home: </a:t>
            </a:r>
          </a:p>
          <a:p>
            <a:pPr lvl="1"/>
            <a:r>
              <a:rPr lang="en-US" sz="1600" b="1" dirty="0">
                <a:solidFill>
                  <a:srgbClr val="000000"/>
                </a:solidFill>
              </a:rPr>
              <a:t>Audiences Base : 55-56 M </a:t>
            </a:r>
          </a:p>
          <a:p>
            <a:pPr lvl="1"/>
            <a:r>
              <a:rPr lang="en-US" sz="1600" b="1" dirty="0">
                <a:solidFill>
                  <a:srgbClr val="000000"/>
                </a:solidFill>
              </a:rPr>
              <a:t>No of Projects: </a:t>
            </a:r>
          </a:p>
          <a:p>
            <a:pPr lvl="2"/>
            <a:r>
              <a:rPr lang="en-US" sz="1200" b="1" dirty="0">
                <a:solidFill>
                  <a:srgbClr val="000000"/>
                </a:solidFill>
              </a:rPr>
              <a:t>Catalogue Audience selection </a:t>
            </a:r>
          </a:p>
          <a:p>
            <a:pPr lvl="2"/>
            <a:r>
              <a:rPr lang="en-US" sz="1200" b="1" dirty="0">
                <a:solidFill>
                  <a:srgbClr val="000000"/>
                </a:solidFill>
              </a:rPr>
              <a:t>Catalogue DNP </a:t>
            </a:r>
          </a:p>
          <a:p>
            <a:pPr lvl="2"/>
            <a:r>
              <a:rPr lang="en-US" sz="1200" b="1" dirty="0">
                <a:solidFill>
                  <a:srgbClr val="000000"/>
                </a:solidFill>
              </a:rPr>
              <a:t>Aiel over Stage 2 (bought the product in  the THD but not in the HD home)</a:t>
            </a:r>
          </a:p>
          <a:p>
            <a:pPr lvl="2"/>
            <a:r>
              <a:rPr lang="en-US" sz="1200" b="1" dirty="0">
                <a:solidFill>
                  <a:srgbClr val="000000"/>
                </a:solidFill>
              </a:rPr>
              <a:t>CLV integration (anchors and Aiel over)</a:t>
            </a:r>
          </a:p>
          <a:p>
            <a:pPr lvl="2"/>
            <a:r>
              <a:rPr lang="en-US" sz="1200" b="1" dirty="0">
                <a:solidFill>
                  <a:srgbClr val="000000"/>
                </a:solidFill>
              </a:rPr>
              <a:t>Cross model Suppression(audiences who are in bottom </a:t>
            </a:r>
            <a:r>
              <a:rPr lang="en-US" sz="1200" b="1" dirty="0" err="1">
                <a:solidFill>
                  <a:srgbClr val="000000"/>
                </a:solidFill>
              </a:rPr>
              <a:t>demmidecile</a:t>
            </a:r>
            <a:r>
              <a:rPr lang="en-US" sz="1200" b="1" dirty="0">
                <a:solidFill>
                  <a:srgbClr val="000000"/>
                </a:solidFill>
              </a:rPr>
              <a:t> of the other models we are suppressing </a:t>
            </a:r>
            <a:r>
              <a:rPr lang="en-US" sz="1200" b="1" dirty="0" err="1">
                <a:solidFill>
                  <a:srgbClr val="000000"/>
                </a:solidFill>
              </a:rPr>
              <a:t>wrt</a:t>
            </a:r>
            <a:r>
              <a:rPr lang="en-US" sz="1200" b="1" dirty="0">
                <a:solidFill>
                  <a:srgbClr val="000000"/>
                </a:solidFill>
              </a:rPr>
              <a:t> to Anchors and Aile overs) </a:t>
            </a:r>
          </a:p>
          <a:p>
            <a:pPr lvl="1"/>
            <a:r>
              <a:rPr lang="en-US" sz="1600" b="1" dirty="0">
                <a:solidFill>
                  <a:srgbClr val="000000"/>
                </a:solidFill>
              </a:rPr>
              <a:t>How are they selecting Audiences :</a:t>
            </a:r>
          </a:p>
          <a:p>
            <a:pPr marL="0" indent="0">
              <a:buNone/>
            </a:pPr>
            <a:endParaRPr lang="en-US" dirty="0"/>
          </a:p>
        </p:txBody>
      </p:sp>
    </p:spTree>
    <p:extLst>
      <p:ext uri="{BB962C8B-B14F-4D97-AF65-F5344CB8AC3E}">
        <p14:creationId xmlns:p14="http://schemas.microsoft.com/office/powerpoint/2010/main" val="2019141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Single Corner Rounded 3">
            <a:extLst>
              <a:ext uri="{FF2B5EF4-FFF2-40B4-BE49-F238E27FC236}">
                <a16:creationId xmlns:a16="http://schemas.microsoft.com/office/drawing/2014/main" id="{5253E867-4927-4008-8D33-57DF47C5BDFA}"/>
              </a:ext>
            </a:extLst>
          </p:cNvPr>
          <p:cNvSpPr/>
          <p:nvPr/>
        </p:nvSpPr>
        <p:spPr>
          <a:xfrm>
            <a:off x="239694" y="153660"/>
            <a:ext cx="11722366" cy="8428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Calibri" panose="020F0502020204030204" pitchFamily="34" charset="0"/>
                <a:cs typeface="Calibri" panose="020F0502020204030204" pitchFamily="34" charset="0"/>
              </a:rPr>
              <a:t>Home Services - Audience Selection</a:t>
            </a:r>
            <a:endParaRPr lang="en-IN" sz="3600" dirty="0">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71F9C388-4EC2-495C-8E9D-6FE55B9ECEAD}"/>
              </a:ext>
            </a:extLst>
          </p:cNvPr>
          <p:cNvSpPr/>
          <p:nvPr/>
        </p:nvSpPr>
        <p:spPr>
          <a:xfrm>
            <a:off x="239694" y="1129031"/>
            <a:ext cx="11732121" cy="13398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Work Summary:</a:t>
            </a:r>
          </a:p>
          <a:p>
            <a:pPr>
              <a:lnSpc>
                <a:spcPct val="150000"/>
              </a:lnSpc>
            </a:pPr>
            <a:r>
              <a:rPr lang="en-US" sz="1600" dirty="0">
                <a:solidFill>
                  <a:srgbClr val="000000"/>
                </a:solidFill>
                <a:latin typeface="Calibri" panose="020F0502020204030204" pitchFamily="34" charset="0"/>
                <a:cs typeface="Calibri" panose="020F0502020204030204" pitchFamily="34" charset="0"/>
              </a:rPr>
              <a:t>Identify and target audiences for Home Services campaigns, focusing on homeowners interested in renovations, </a:t>
            </a:r>
          </a:p>
          <a:p>
            <a:r>
              <a:rPr lang="en-US" sz="1600" dirty="0">
                <a:solidFill>
                  <a:srgbClr val="000000"/>
                </a:solidFill>
                <a:latin typeface="Calibri" panose="020F0502020204030204" pitchFamily="34" charset="0"/>
                <a:cs typeface="Calibri" panose="020F0502020204030204" pitchFamily="34" charset="0"/>
              </a:rPr>
              <a:t>maintenance, and repair services to drive personalized and efficient outreach.</a:t>
            </a:r>
            <a:endParaRPr lang="en-GB" sz="1600" b="1" u="sng" dirty="0">
              <a:solidFill>
                <a:srgbClr val="000000"/>
              </a:solidFill>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93357D16-A822-4619-9491-F531B290F456}"/>
              </a:ext>
            </a:extLst>
          </p:cNvPr>
          <p:cNvSpPr/>
          <p:nvPr/>
        </p:nvSpPr>
        <p:spPr>
          <a:xfrm>
            <a:off x="239694" y="2601402"/>
            <a:ext cx="11732121" cy="1593227"/>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Team Structure:</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POD Lead	: </a:t>
            </a:r>
            <a:r>
              <a:rPr lang="en-GB" sz="1600" dirty="0">
                <a:solidFill>
                  <a:schemeClr val="bg2">
                    <a:lumMod val="10000"/>
                  </a:schemeClr>
                </a:solidFill>
                <a:latin typeface="Calibri" panose="020F0502020204030204" pitchFamily="34" charset="0"/>
                <a:cs typeface="Calibri" panose="020F0502020204030204" pitchFamily="34" charset="0"/>
              </a:rPr>
              <a:t>Kirubha Hari K S</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Onsite        : </a:t>
            </a:r>
            <a:r>
              <a:rPr lang="en-GB" sz="1600" dirty="0">
                <a:solidFill>
                  <a:schemeClr val="bg2">
                    <a:lumMod val="10000"/>
                  </a:schemeClr>
                </a:solidFill>
                <a:latin typeface="Calibri" panose="020F0502020204030204" pitchFamily="34" charset="0"/>
                <a:cs typeface="Calibri" panose="020F0502020204030204" pitchFamily="34" charset="0"/>
              </a:rPr>
              <a:t>Dhruv Pandey</a:t>
            </a:r>
            <a:r>
              <a:rPr lang="en-GB" sz="1600" b="1" dirty="0">
                <a:solidFill>
                  <a:schemeClr val="bg2">
                    <a:lumMod val="10000"/>
                  </a:schemeClr>
                </a:solidFill>
                <a:latin typeface="Calibri" panose="020F0502020204030204" pitchFamily="34" charset="0"/>
                <a:cs typeface="Calibri" panose="020F0502020204030204" pitchFamily="34" charset="0"/>
              </a:rPr>
              <a:t>			Strength    : </a:t>
            </a:r>
            <a:r>
              <a:rPr lang="en-GB" sz="1600" dirty="0">
                <a:solidFill>
                  <a:schemeClr val="bg2">
                    <a:lumMod val="10000"/>
                  </a:schemeClr>
                </a:solidFill>
                <a:latin typeface="Calibri" panose="020F0502020204030204" pitchFamily="34" charset="0"/>
                <a:cs typeface="Calibri" panose="020F0502020204030204" pitchFamily="34" charset="0"/>
              </a:rPr>
              <a:t>4 (2 Billed, 2 Un-billed)</a:t>
            </a:r>
            <a:endParaRPr lang="en-GB" sz="1600" b="1"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Client(s)     : </a:t>
            </a:r>
            <a:r>
              <a:rPr lang="en-GB" sz="1600" dirty="0">
                <a:solidFill>
                  <a:schemeClr val="bg2">
                    <a:lumMod val="10000"/>
                  </a:schemeClr>
                </a:solidFill>
                <a:latin typeface="Calibri" panose="020F0502020204030204" pitchFamily="34" charset="0"/>
                <a:cs typeface="Calibri" panose="020F0502020204030204" pitchFamily="34" charset="0"/>
              </a:rPr>
              <a:t>Akshay Jain, Liqiao Yan</a:t>
            </a: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			</a:t>
            </a:r>
          </a:p>
        </p:txBody>
      </p:sp>
      <p:pic>
        <p:nvPicPr>
          <p:cNvPr id="9" name="Graphic 8" descr="Group of people">
            <a:extLst>
              <a:ext uri="{FF2B5EF4-FFF2-40B4-BE49-F238E27FC236}">
                <a16:creationId xmlns:a16="http://schemas.microsoft.com/office/drawing/2014/main" id="{F7744C5A-5E51-4522-92AE-EFE8760757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9061" y="2808524"/>
            <a:ext cx="1178982" cy="1178982"/>
          </a:xfrm>
          <a:prstGeom prst="rect">
            <a:avLst/>
          </a:prstGeom>
        </p:spPr>
      </p:pic>
      <p:sp>
        <p:nvSpPr>
          <p:cNvPr id="10" name="Rectangle: Rounded Corners 9">
            <a:extLst>
              <a:ext uri="{FF2B5EF4-FFF2-40B4-BE49-F238E27FC236}">
                <a16:creationId xmlns:a16="http://schemas.microsoft.com/office/drawing/2014/main" id="{6A4AC253-530D-4C19-A9C2-7FB0EC154743}"/>
              </a:ext>
            </a:extLst>
          </p:cNvPr>
          <p:cNvSpPr/>
          <p:nvPr/>
        </p:nvSpPr>
        <p:spPr>
          <a:xfrm>
            <a:off x="239695" y="4327176"/>
            <a:ext cx="11732120" cy="76073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Tech stack</a:t>
            </a:r>
            <a:r>
              <a:rPr lang="en-GB" sz="2000" b="1" dirty="0">
                <a:solidFill>
                  <a:schemeClr val="bg2">
                    <a:lumMod val="10000"/>
                  </a:schemeClr>
                </a:solidFill>
                <a:latin typeface="Calibri" panose="020F0502020204030204" pitchFamily="34" charset="0"/>
                <a:cs typeface="Calibri" panose="020F0502020204030204" pitchFamily="34" charset="0"/>
              </a:rPr>
              <a:t>:</a:t>
            </a:r>
            <a:endParaRPr lang="en-GB" sz="1600" b="1"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US" sz="1600" dirty="0">
                <a:solidFill>
                  <a:srgbClr val="000000"/>
                </a:solidFill>
                <a:latin typeface="Calibri" panose="020F0502020204030204" pitchFamily="34" charset="0"/>
                <a:cs typeface="Calibri" panose="020F0502020204030204" pitchFamily="34" charset="0"/>
              </a:rPr>
              <a:t>SQL, Python, Excel, Big Query, Jupyter, Airflow </a:t>
            </a:r>
            <a:endParaRPr lang="en-GB" sz="1600" dirty="0">
              <a:solidFill>
                <a:srgbClr val="000000"/>
              </a:solidFill>
              <a:latin typeface="Calibri" panose="020F0502020204030204" pitchFamily="34" charset="0"/>
              <a:cs typeface="Calibri" panose="020F0502020204030204" pitchFamily="34" charset="0"/>
            </a:endParaRPr>
          </a:p>
        </p:txBody>
      </p:sp>
      <p:pic>
        <p:nvPicPr>
          <p:cNvPr id="12" name="Graphic 11" descr="Open folder">
            <a:extLst>
              <a:ext uri="{FF2B5EF4-FFF2-40B4-BE49-F238E27FC236}">
                <a16:creationId xmlns:a16="http://schemas.microsoft.com/office/drawing/2014/main" id="{0B48BA7A-6758-4C0E-9DEC-2186053B69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355" y="1237405"/>
            <a:ext cx="1116688" cy="1116688"/>
          </a:xfrm>
          <a:prstGeom prst="rect">
            <a:avLst/>
          </a:prstGeom>
        </p:spPr>
      </p:pic>
      <p:sp>
        <p:nvSpPr>
          <p:cNvPr id="3" name="Rectangle: Rounded Corners 2">
            <a:extLst>
              <a:ext uri="{FF2B5EF4-FFF2-40B4-BE49-F238E27FC236}">
                <a16:creationId xmlns:a16="http://schemas.microsoft.com/office/drawing/2014/main" id="{4B75F1D1-85E6-E5AD-BF4E-88D201EF0EA0}"/>
              </a:ext>
            </a:extLst>
          </p:cNvPr>
          <p:cNvSpPr/>
          <p:nvPr/>
        </p:nvSpPr>
        <p:spPr>
          <a:xfrm>
            <a:off x="239695" y="5220462"/>
            <a:ext cx="11732120" cy="1247036"/>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Models/ Projects</a:t>
            </a:r>
            <a:r>
              <a:rPr lang="en-GB" sz="2000" b="1" dirty="0">
                <a:solidFill>
                  <a:schemeClr val="bg2">
                    <a:lumMod val="10000"/>
                  </a:schemeClr>
                </a:solidFill>
                <a:latin typeface="Calibri" panose="020F0502020204030204" pitchFamily="34" charset="0"/>
                <a:cs typeface="Calibri" panose="020F0502020204030204" pitchFamily="34" charset="0"/>
              </a:rPr>
              <a:t>:</a:t>
            </a:r>
            <a:endParaRPr lang="en-GB" sz="1600" b="1" dirty="0">
              <a:solidFill>
                <a:schemeClr val="bg2">
                  <a:lumMod val="10000"/>
                </a:schemeClr>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GB" sz="1600" dirty="0">
                <a:solidFill>
                  <a:schemeClr val="bg2">
                    <a:lumMod val="10000"/>
                  </a:schemeClr>
                </a:solidFill>
                <a:latin typeface="Calibri" panose="020F0502020204030204" pitchFamily="34" charset="0"/>
                <a:cs typeface="Calibri" panose="020F0502020204030204" pitchFamily="34" charset="0"/>
              </a:rPr>
              <a:t>Stage 2 Model, Essential Model, General awareness Model</a:t>
            </a:r>
          </a:p>
          <a:p>
            <a:pPr marL="285750" indent="-285750">
              <a:buFont typeface="Arial" panose="020B0604020202020204" pitchFamily="34" charset="0"/>
              <a:buChar char="•"/>
            </a:pPr>
            <a:r>
              <a:rPr lang="en-GB" sz="1600" dirty="0">
                <a:solidFill>
                  <a:schemeClr val="bg2">
                    <a:lumMod val="10000"/>
                  </a:schemeClr>
                </a:solidFill>
                <a:latin typeface="Calibri" panose="020F0502020204030204" pitchFamily="34" charset="0"/>
                <a:cs typeface="Calibri" panose="020F0502020204030204" pitchFamily="34" charset="0"/>
              </a:rPr>
              <a:t>Hyperlocal Marketing Analysis, Disaster Analysis</a:t>
            </a:r>
          </a:p>
        </p:txBody>
      </p:sp>
      <p:pic>
        <p:nvPicPr>
          <p:cNvPr id="13" name="Graphic 12" descr="Tools">
            <a:extLst>
              <a:ext uri="{FF2B5EF4-FFF2-40B4-BE49-F238E27FC236}">
                <a16:creationId xmlns:a16="http://schemas.microsoft.com/office/drawing/2014/main" id="{0AF7482E-2046-9414-0D09-5A0DAD91FED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82944" y="4380790"/>
            <a:ext cx="653510" cy="653510"/>
          </a:xfrm>
          <a:prstGeom prst="rect">
            <a:avLst/>
          </a:prstGeom>
        </p:spPr>
      </p:pic>
      <p:pic>
        <p:nvPicPr>
          <p:cNvPr id="1028" name="Picture 4" descr="Project PNG Transparent Images Free ...">
            <a:extLst>
              <a:ext uri="{FF2B5EF4-FFF2-40B4-BE49-F238E27FC236}">
                <a16:creationId xmlns:a16="http://schemas.microsoft.com/office/drawing/2014/main" id="{DF3B1B8D-21BB-1CF3-F62B-18787BB95376}"/>
              </a:ext>
            </a:extLst>
          </p:cNvPr>
          <p:cNvPicPr>
            <a:picLocks noChangeAspect="1" noChangeArrowheads="1"/>
          </p:cNvPicPr>
          <p:nvPr/>
        </p:nvPicPr>
        <p:blipFill>
          <a:blip r:embed="rId9">
            <a:alphaModFix/>
            <a:duotone>
              <a:schemeClr val="accent2">
                <a:shade val="45000"/>
                <a:satMod val="135000"/>
              </a:schemeClr>
              <a:prstClr val="white"/>
            </a:duotone>
            <a:extLst>
              <a:ext uri="{BEBA8EAE-BF5A-486C-A8C5-ECC9F3942E4B}">
                <a14:imgProps xmlns:a14="http://schemas.microsoft.com/office/drawing/2010/main">
                  <a14:imgLayer r:embed="rId10">
                    <a14:imgEffect>
                      <a14:backgroundRemoval t="9778" b="92000" l="9778" r="89778">
                        <a14:foregroundMark x1="34131" y1="9807" x2="32889" y2="9778"/>
                        <a14:foregroundMark x1="52000" y1="10222" x2="48864" y2="10149"/>
                        <a14:foregroundMark x1="32000" y1="25333" x2="22667" y2="25333"/>
                        <a14:foregroundMark x1="55556" y1="25333" x2="42667" y2="25333"/>
                        <a14:foregroundMark x1="60000" y1="30222" x2="37778" y2="31111"/>
                        <a14:foregroundMark x1="49778" y1="35556" x2="37333" y2="35556"/>
                        <a14:foregroundMark x1="55556" y1="45778" x2="41778" y2="46222"/>
                        <a14:foregroundMark x1="31556" y1="46222" x2="23111" y2="45333"/>
                        <a14:foregroundMark x1="60000" y1="50222" x2="38222" y2="50667"/>
                        <a14:foregroundMark x1="49778" y1="55556" x2="37778" y2="56000"/>
                        <a14:foregroundMark x1="31556" y1="66222" x2="23111" y2="65778"/>
                        <a14:foregroundMark x1="48000" y1="66222" x2="41778" y2="66222"/>
                        <a14:foregroundMark x1="47556" y1="71111" x2="38667" y2="71111"/>
                        <a14:foregroundMark x1="44444" y1="76444" x2="37778" y2="76000"/>
                        <a14:foregroundMark x1="65778" y1="67111" x2="67556" y2="67556"/>
                        <a14:foregroundMark x1="64889" y1="92000" x2="68889" y2="91556"/>
                        <a14:backgroundMark x1="49778" y1="11556" x2="35556" y2="12000"/>
                        <a14:backgroundMark x1="49333" y1="11111" x2="49333" y2="11111"/>
                        <a14:backgroundMark x1="48000" y1="10667" x2="48000" y2="10667"/>
                        <a14:backgroundMark x1="49778" y1="11556" x2="49778" y2="11556"/>
                        <a14:backgroundMark x1="34222" y1="11111" x2="34222" y2="11111"/>
                        <a14:backgroundMark x1="49778" y1="10667" x2="49778" y2="10667"/>
                        <a14:backgroundMark x1="48444" y1="10667" x2="48444" y2="10667"/>
                      </a14:backgroundRemoval>
                    </a14:imgEffect>
                  </a14:imgLayer>
                </a14:imgProps>
              </a:ext>
              <a:ext uri="{28A0092B-C50C-407E-A947-70E740481C1C}">
                <a14:useLocalDpi xmlns:a14="http://schemas.microsoft.com/office/drawing/2010/main" val="0"/>
              </a:ext>
            </a:extLst>
          </a:blip>
          <a:srcRect/>
          <a:stretch>
            <a:fillRect/>
          </a:stretch>
        </p:blipFill>
        <p:spPr bwMode="auto">
          <a:xfrm>
            <a:off x="10858504" y="5339210"/>
            <a:ext cx="1009539" cy="1009539"/>
          </a:xfrm>
          <a:prstGeom prst="rect">
            <a:avLst/>
          </a:prstGeom>
          <a:noFill/>
          <a:ln>
            <a:noFill/>
          </a:ln>
        </p:spPr>
      </p:pic>
    </p:spTree>
    <p:extLst>
      <p:ext uri="{BB962C8B-B14F-4D97-AF65-F5344CB8AC3E}">
        <p14:creationId xmlns:p14="http://schemas.microsoft.com/office/powerpoint/2010/main" val="4260561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3604D-F2F6-DFAA-0CF0-C7B83D789FC9}"/>
            </a:ext>
          </a:extLst>
        </p:cNvPr>
        <p:cNvGrpSpPr/>
        <p:nvPr/>
      </p:nvGrpSpPr>
      <p:grpSpPr>
        <a:xfrm>
          <a:off x="0" y="0"/>
          <a:ext cx="0" cy="0"/>
          <a:chOff x="0" y="0"/>
          <a:chExt cx="0" cy="0"/>
        </a:xfrm>
      </p:grpSpPr>
      <p:sp>
        <p:nvSpPr>
          <p:cNvPr id="4" name="Rectangle: Single Corner Rounded 3">
            <a:extLst>
              <a:ext uri="{FF2B5EF4-FFF2-40B4-BE49-F238E27FC236}">
                <a16:creationId xmlns:a16="http://schemas.microsoft.com/office/drawing/2014/main" id="{9D1DA1D0-DAEB-D015-3AD2-48AF68F11002}"/>
              </a:ext>
            </a:extLst>
          </p:cNvPr>
          <p:cNvSpPr/>
          <p:nvPr/>
        </p:nvSpPr>
        <p:spPr>
          <a:xfrm>
            <a:off x="239694" y="153660"/>
            <a:ext cx="11722366" cy="8428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Calibri" panose="020F0502020204030204" pitchFamily="34" charset="0"/>
                <a:cs typeface="Calibri" panose="020F0502020204030204" pitchFamily="34" charset="0"/>
              </a:rPr>
              <a:t>Pro - Audience Selection</a:t>
            </a:r>
          </a:p>
        </p:txBody>
      </p:sp>
      <p:sp>
        <p:nvSpPr>
          <p:cNvPr id="6" name="Rectangle: Rounded Corners 5">
            <a:extLst>
              <a:ext uri="{FF2B5EF4-FFF2-40B4-BE49-F238E27FC236}">
                <a16:creationId xmlns:a16="http://schemas.microsoft.com/office/drawing/2014/main" id="{92CE2E4C-67AD-530F-01A3-F2BEB27C926D}"/>
              </a:ext>
            </a:extLst>
          </p:cNvPr>
          <p:cNvSpPr/>
          <p:nvPr/>
        </p:nvSpPr>
        <p:spPr>
          <a:xfrm>
            <a:off x="239694" y="1129031"/>
            <a:ext cx="11732121" cy="13398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Work Summary:</a:t>
            </a:r>
          </a:p>
          <a:p>
            <a:pPr>
              <a:lnSpc>
                <a:spcPct val="150000"/>
              </a:lnSpc>
            </a:pPr>
            <a:r>
              <a:rPr lang="en-US" sz="1600" dirty="0">
                <a:solidFill>
                  <a:srgbClr val="000000"/>
                </a:solidFill>
                <a:latin typeface="Calibri" panose="020F0502020204030204" pitchFamily="34" charset="0"/>
                <a:cs typeface="Calibri" panose="020F0502020204030204" pitchFamily="34" charset="0"/>
              </a:rPr>
              <a:t>Perform customer segmentation and behavioral analysis to distinguish key audience groups between PROs, general </a:t>
            </a:r>
          </a:p>
          <a:p>
            <a:r>
              <a:rPr lang="en-US" sz="1600" dirty="0">
                <a:solidFill>
                  <a:srgbClr val="000000"/>
                </a:solidFill>
                <a:latin typeface="Calibri" panose="020F0502020204030204" pitchFamily="34" charset="0"/>
                <a:cs typeface="Calibri" panose="020F0502020204030204" pitchFamily="34" charset="0"/>
              </a:rPr>
              <a:t>customers, and contractors, enabling targeted strategy development and deeper trend insights.</a:t>
            </a:r>
          </a:p>
          <a:p>
            <a:pPr>
              <a:lnSpc>
                <a:spcPct val="150000"/>
              </a:lnSpc>
            </a:pPr>
            <a:endParaRPr lang="en-GB" sz="1600" b="1" u="sng" dirty="0">
              <a:solidFill>
                <a:srgbClr val="000000"/>
              </a:solidFill>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58B12E36-A961-2946-9DF8-163FAD7000A8}"/>
              </a:ext>
            </a:extLst>
          </p:cNvPr>
          <p:cNvSpPr/>
          <p:nvPr/>
        </p:nvSpPr>
        <p:spPr>
          <a:xfrm>
            <a:off x="239694" y="2601402"/>
            <a:ext cx="11732121" cy="156238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Team Structure:</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Pod Lead	: </a:t>
            </a:r>
            <a:r>
              <a:rPr lang="en-GB" sz="1600" dirty="0">
                <a:solidFill>
                  <a:schemeClr val="bg2">
                    <a:lumMod val="10000"/>
                  </a:schemeClr>
                </a:solidFill>
                <a:latin typeface="Calibri" panose="020F0502020204030204" pitchFamily="34" charset="0"/>
                <a:cs typeface="Calibri" panose="020F0502020204030204" pitchFamily="34" charset="0"/>
              </a:rPr>
              <a:t>Harini, Gokul V</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Onsite        : </a:t>
            </a:r>
            <a:r>
              <a:rPr lang="en-GB" sz="1600" dirty="0">
                <a:solidFill>
                  <a:schemeClr val="bg2">
                    <a:lumMod val="10000"/>
                  </a:schemeClr>
                </a:solidFill>
                <a:latin typeface="Calibri" panose="020F0502020204030204" pitchFamily="34" charset="0"/>
                <a:cs typeface="Calibri" panose="020F0502020204030204" pitchFamily="34" charset="0"/>
              </a:rPr>
              <a:t>Dhruv Pandey</a:t>
            </a:r>
            <a:r>
              <a:rPr lang="en-GB" sz="1600" b="1" dirty="0">
                <a:solidFill>
                  <a:schemeClr val="bg2">
                    <a:lumMod val="10000"/>
                  </a:schemeClr>
                </a:solidFill>
                <a:latin typeface="Calibri" panose="020F0502020204030204" pitchFamily="34" charset="0"/>
                <a:cs typeface="Calibri" panose="020F0502020204030204" pitchFamily="34" charset="0"/>
              </a:rPr>
              <a:t>			Strength    : </a:t>
            </a:r>
            <a:r>
              <a:rPr lang="en-GB" sz="1600" dirty="0">
                <a:solidFill>
                  <a:schemeClr val="bg2">
                    <a:lumMod val="10000"/>
                  </a:schemeClr>
                </a:solidFill>
                <a:latin typeface="Calibri" panose="020F0502020204030204" pitchFamily="34" charset="0"/>
                <a:cs typeface="Calibri" panose="020F0502020204030204" pitchFamily="34" charset="0"/>
              </a:rPr>
              <a:t>11 (7 Billed, 4 </a:t>
            </a:r>
            <a:r>
              <a:rPr lang="en-GB" sz="1600" dirty="0" err="1">
                <a:solidFill>
                  <a:schemeClr val="bg2">
                    <a:lumMod val="10000"/>
                  </a:schemeClr>
                </a:solidFill>
                <a:latin typeface="Calibri" panose="020F0502020204030204" pitchFamily="34" charset="0"/>
                <a:cs typeface="Calibri" panose="020F0502020204030204" pitchFamily="34" charset="0"/>
              </a:rPr>
              <a:t>Un_billed</a:t>
            </a:r>
            <a:r>
              <a:rPr lang="en-GB" sz="1600" dirty="0">
                <a:solidFill>
                  <a:schemeClr val="bg2">
                    <a:lumMod val="10000"/>
                  </a:schemeClr>
                </a:solidFill>
                <a:latin typeface="Calibri" panose="020F0502020204030204" pitchFamily="34" charset="0"/>
                <a:cs typeface="Calibri" panose="020F0502020204030204" pitchFamily="34" charset="0"/>
              </a:rPr>
              <a:t> (3+1))</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Client(s)     : </a:t>
            </a:r>
            <a:r>
              <a:rPr lang="en-GB" sz="1600" dirty="0">
                <a:solidFill>
                  <a:schemeClr val="bg2">
                    <a:lumMod val="10000"/>
                  </a:schemeClr>
                </a:solidFill>
                <a:latin typeface="Calibri" panose="020F0502020204030204" pitchFamily="34" charset="0"/>
                <a:cs typeface="Calibri" panose="020F0502020204030204" pitchFamily="34" charset="0"/>
              </a:rPr>
              <a:t>Prathista, Kinjal shah, Tent, Siqi, Yogesh</a:t>
            </a: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			</a:t>
            </a:r>
          </a:p>
        </p:txBody>
      </p:sp>
      <p:pic>
        <p:nvPicPr>
          <p:cNvPr id="9" name="Graphic 8" descr="Group of people">
            <a:extLst>
              <a:ext uri="{FF2B5EF4-FFF2-40B4-BE49-F238E27FC236}">
                <a16:creationId xmlns:a16="http://schemas.microsoft.com/office/drawing/2014/main" id="{863D12EA-3051-F28E-9FE7-CA7699AC73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9061" y="2793103"/>
            <a:ext cx="1178982" cy="1178982"/>
          </a:xfrm>
          <a:prstGeom prst="rect">
            <a:avLst/>
          </a:prstGeom>
        </p:spPr>
      </p:pic>
      <p:sp>
        <p:nvSpPr>
          <p:cNvPr id="10" name="Rectangle: Rounded Corners 9">
            <a:extLst>
              <a:ext uri="{FF2B5EF4-FFF2-40B4-BE49-F238E27FC236}">
                <a16:creationId xmlns:a16="http://schemas.microsoft.com/office/drawing/2014/main" id="{C16EB3D5-F821-0F58-A4F2-B235F218A11C}"/>
              </a:ext>
            </a:extLst>
          </p:cNvPr>
          <p:cNvSpPr/>
          <p:nvPr/>
        </p:nvSpPr>
        <p:spPr>
          <a:xfrm>
            <a:off x="229940" y="4298412"/>
            <a:ext cx="11732120" cy="76073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Tech stack</a:t>
            </a:r>
            <a:r>
              <a:rPr lang="en-GB" sz="2000" b="1" dirty="0">
                <a:solidFill>
                  <a:schemeClr val="bg2">
                    <a:lumMod val="10000"/>
                  </a:schemeClr>
                </a:solidFill>
                <a:latin typeface="Calibri" panose="020F0502020204030204" pitchFamily="34" charset="0"/>
                <a:cs typeface="Calibri" panose="020F0502020204030204" pitchFamily="34" charset="0"/>
              </a:rPr>
              <a:t>:</a:t>
            </a:r>
          </a:p>
          <a:p>
            <a:pPr>
              <a:lnSpc>
                <a:spcPct val="150000"/>
              </a:lnSpc>
            </a:pPr>
            <a:r>
              <a:rPr lang="en-US" sz="1600" dirty="0">
                <a:solidFill>
                  <a:srgbClr val="000000"/>
                </a:solidFill>
                <a:latin typeface="Calibri" panose="020F0502020204030204" pitchFamily="34" charset="0"/>
                <a:cs typeface="Calibri" panose="020F0502020204030204" pitchFamily="34" charset="0"/>
              </a:rPr>
              <a:t>SQL, Python, Airflow, Tableau, Big Query, Excel, PySpark</a:t>
            </a:r>
            <a:endParaRPr lang="en-GB" sz="1600" b="1" dirty="0">
              <a:solidFill>
                <a:srgbClr val="000000"/>
              </a:solidFill>
              <a:latin typeface="Calibri" panose="020F0502020204030204" pitchFamily="34" charset="0"/>
              <a:cs typeface="Calibri" panose="020F0502020204030204" pitchFamily="34" charset="0"/>
            </a:endParaRPr>
          </a:p>
        </p:txBody>
      </p:sp>
      <p:pic>
        <p:nvPicPr>
          <p:cNvPr id="12" name="Graphic 11" descr="Open folder">
            <a:extLst>
              <a:ext uri="{FF2B5EF4-FFF2-40B4-BE49-F238E27FC236}">
                <a16:creationId xmlns:a16="http://schemas.microsoft.com/office/drawing/2014/main" id="{D9A8C276-4E0F-BE75-59CA-1351648D75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355" y="1237405"/>
            <a:ext cx="1116688" cy="1116688"/>
          </a:xfrm>
          <a:prstGeom prst="rect">
            <a:avLst/>
          </a:prstGeom>
        </p:spPr>
      </p:pic>
      <p:sp>
        <p:nvSpPr>
          <p:cNvPr id="3" name="Rectangle: Rounded Corners 2">
            <a:extLst>
              <a:ext uri="{FF2B5EF4-FFF2-40B4-BE49-F238E27FC236}">
                <a16:creationId xmlns:a16="http://schemas.microsoft.com/office/drawing/2014/main" id="{E20AFFBE-79DF-FCB8-B0CE-73391466E1E3}"/>
              </a:ext>
            </a:extLst>
          </p:cNvPr>
          <p:cNvSpPr/>
          <p:nvPr/>
        </p:nvSpPr>
        <p:spPr>
          <a:xfrm>
            <a:off x="239695" y="5193777"/>
            <a:ext cx="11732120" cy="127372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Models/ Projects</a:t>
            </a:r>
            <a:r>
              <a:rPr lang="en-GB" sz="2000" b="1" dirty="0">
                <a:solidFill>
                  <a:schemeClr val="bg2">
                    <a:lumMod val="10000"/>
                  </a:schemeClr>
                </a:solidFill>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GB" sz="1600" dirty="0">
                <a:solidFill>
                  <a:schemeClr val="bg2">
                    <a:lumMod val="10000"/>
                  </a:schemeClr>
                </a:solidFill>
                <a:latin typeface="Calibri" panose="020F0502020204030204" pitchFamily="34" charset="0"/>
                <a:cs typeface="Calibri" panose="020F0502020204030204" pitchFamily="34" charset="0"/>
              </a:rPr>
              <a:t>At Risk, PRM (Pro Relationship Management), PCJ (Path to Customer Journey) and Capability Sequence, Pro Model</a:t>
            </a:r>
          </a:p>
          <a:p>
            <a:pPr marL="285750" indent="-285750">
              <a:lnSpc>
                <a:spcPct val="150000"/>
              </a:lnSpc>
              <a:buFont typeface="Arial" panose="020B0604020202020204" pitchFamily="34" charset="0"/>
              <a:buChar char="•"/>
            </a:pPr>
            <a:r>
              <a:rPr lang="en-GB" sz="1600" dirty="0">
                <a:solidFill>
                  <a:schemeClr val="bg2">
                    <a:lumMod val="10000"/>
                  </a:schemeClr>
                </a:solidFill>
                <a:latin typeface="Calibri" panose="020F0502020204030204" pitchFamily="34" charset="0"/>
                <a:cs typeface="Calibri" panose="020F0502020204030204" pitchFamily="34" charset="0"/>
              </a:rPr>
              <a:t>Pro Pricing, Adhoc Analysis, Nurture Audience Analysis, Audience Deployment</a:t>
            </a:r>
          </a:p>
        </p:txBody>
      </p:sp>
      <p:pic>
        <p:nvPicPr>
          <p:cNvPr id="13" name="Graphic 12" descr="Tools">
            <a:extLst>
              <a:ext uri="{FF2B5EF4-FFF2-40B4-BE49-F238E27FC236}">
                <a16:creationId xmlns:a16="http://schemas.microsoft.com/office/drawing/2014/main" id="{ED242401-C5A0-28DC-2DA7-70A522ACBE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82944" y="4352026"/>
            <a:ext cx="653510" cy="653510"/>
          </a:xfrm>
          <a:prstGeom prst="rect">
            <a:avLst/>
          </a:prstGeom>
        </p:spPr>
      </p:pic>
      <p:pic>
        <p:nvPicPr>
          <p:cNvPr id="1028" name="Picture 4" descr="Project PNG Transparent Images Free ...">
            <a:extLst>
              <a:ext uri="{FF2B5EF4-FFF2-40B4-BE49-F238E27FC236}">
                <a16:creationId xmlns:a16="http://schemas.microsoft.com/office/drawing/2014/main" id="{031D231B-BE1E-4E60-2FB2-940325A52A45}"/>
              </a:ext>
            </a:extLst>
          </p:cNvPr>
          <p:cNvPicPr>
            <a:picLocks noChangeAspect="1" noChangeArrowheads="1"/>
          </p:cNvPicPr>
          <p:nvPr/>
        </p:nvPicPr>
        <p:blipFill>
          <a:blip r:embed="rId9">
            <a:alphaModFix/>
            <a:duotone>
              <a:schemeClr val="accent2">
                <a:shade val="45000"/>
                <a:satMod val="135000"/>
              </a:schemeClr>
              <a:prstClr val="white"/>
            </a:duotone>
            <a:extLst>
              <a:ext uri="{BEBA8EAE-BF5A-486C-A8C5-ECC9F3942E4B}">
                <a14:imgProps xmlns:a14="http://schemas.microsoft.com/office/drawing/2010/main">
                  <a14:imgLayer r:embed="rId10">
                    <a14:imgEffect>
                      <a14:backgroundRemoval t="9778" b="92000" l="9778" r="89778">
                        <a14:foregroundMark x1="34131" y1="9807" x2="32889" y2="9778"/>
                        <a14:foregroundMark x1="52000" y1="10222" x2="48864" y2="10149"/>
                        <a14:foregroundMark x1="32000" y1="25333" x2="22667" y2="25333"/>
                        <a14:foregroundMark x1="55556" y1="25333" x2="42667" y2="25333"/>
                        <a14:foregroundMark x1="60000" y1="30222" x2="37778" y2="31111"/>
                        <a14:foregroundMark x1="49778" y1="35556" x2="37333" y2="35556"/>
                        <a14:foregroundMark x1="55556" y1="45778" x2="41778" y2="46222"/>
                        <a14:foregroundMark x1="31556" y1="46222" x2="23111" y2="45333"/>
                        <a14:foregroundMark x1="60000" y1="50222" x2="38222" y2="50667"/>
                        <a14:foregroundMark x1="49778" y1="55556" x2="37778" y2="56000"/>
                        <a14:foregroundMark x1="31556" y1="66222" x2="23111" y2="65778"/>
                        <a14:foregroundMark x1="48000" y1="66222" x2="41778" y2="66222"/>
                        <a14:foregroundMark x1="47556" y1="71111" x2="38667" y2="71111"/>
                        <a14:foregroundMark x1="44444" y1="76444" x2="37778" y2="76000"/>
                        <a14:foregroundMark x1="65778" y1="67111" x2="67556" y2="67556"/>
                        <a14:foregroundMark x1="64889" y1="92000" x2="68889" y2="91556"/>
                        <a14:backgroundMark x1="49778" y1="11556" x2="35556" y2="12000"/>
                        <a14:backgroundMark x1="49333" y1="11111" x2="49333" y2="11111"/>
                        <a14:backgroundMark x1="48000" y1="10667" x2="48000" y2="10667"/>
                        <a14:backgroundMark x1="49778" y1="11556" x2="49778" y2="11556"/>
                        <a14:backgroundMark x1="34222" y1="11111" x2="34222" y2="11111"/>
                        <a14:backgroundMark x1="49778" y1="10667" x2="49778" y2="10667"/>
                        <a14:backgroundMark x1="48444" y1="10667" x2="48444" y2="10667"/>
                      </a14:backgroundRemoval>
                    </a14:imgEffect>
                  </a14:imgLayer>
                </a14:imgProps>
              </a:ext>
              <a:ext uri="{28A0092B-C50C-407E-A947-70E740481C1C}">
                <a14:useLocalDpi xmlns:a14="http://schemas.microsoft.com/office/drawing/2010/main" val="0"/>
              </a:ext>
            </a:extLst>
          </a:blip>
          <a:srcRect/>
          <a:stretch>
            <a:fillRect/>
          </a:stretch>
        </p:blipFill>
        <p:spPr bwMode="auto">
          <a:xfrm>
            <a:off x="10855122" y="5325867"/>
            <a:ext cx="1009539" cy="1009539"/>
          </a:xfrm>
          <a:prstGeom prst="rect">
            <a:avLst/>
          </a:prstGeom>
          <a:noFill/>
          <a:ln>
            <a:noFill/>
          </a:ln>
        </p:spPr>
      </p:pic>
    </p:spTree>
    <p:extLst>
      <p:ext uri="{BB962C8B-B14F-4D97-AF65-F5344CB8AC3E}">
        <p14:creationId xmlns:p14="http://schemas.microsoft.com/office/powerpoint/2010/main" val="3549625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EE656-4A2E-0576-C0DE-646A2C93FF65}"/>
            </a:ext>
          </a:extLst>
        </p:cNvPr>
        <p:cNvGrpSpPr/>
        <p:nvPr/>
      </p:nvGrpSpPr>
      <p:grpSpPr>
        <a:xfrm>
          <a:off x="0" y="0"/>
          <a:ext cx="0" cy="0"/>
          <a:chOff x="0" y="0"/>
          <a:chExt cx="0" cy="0"/>
        </a:xfrm>
      </p:grpSpPr>
      <p:sp>
        <p:nvSpPr>
          <p:cNvPr id="4" name="Rectangle: Single Corner Rounded 3">
            <a:extLst>
              <a:ext uri="{FF2B5EF4-FFF2-40B4-BE49-F238E27FC236}">
                <a16:creationId xmlns:a16="http://schemas.microsoft.com/office/drawing/2014/main" id="{00A8ACEF-782F-3F95-59A6-234454BA2E2E}"/>
              </a:ext>
            </a:extLst>
          </p:cNvPr>
          <p:cNvSpPr/>
          <p:nvPr/>
        </p:nvSpPr>
        <p:spPr>
          <a:xfrm>
            <a:off x="239694" y="153660"/>
            <a:ext cx="11722366" cy="8428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Calibri" panose="020F0502020204030204" pitchFamily="34" charset="0"/>
                <a:cs typeface="Calibri" panose="020F0502020204030204" pitchFamily="34" charset="0"/>
              </a:rPr>
              <a:t>Gen-AI</a:t>
            </a:r>
          </a:p>
        </p:txBody>
      </p:sp>
      <p:sp>
        <p:nvSpPr>
          <p:cNvPr id="6" name="Rectangle: Rounded Corners 5">
            <a:extLst>
              <a:ext uri="{FF2B5EF4-FFF2-40B4-BE49-F238E27FC236}">
                <a16:creationId xmlns:a16="http://schemas.microsoft.com/office/drawing/2014/main" id="{7A5219FF-634B-BE7B-D062-2A7165009678}"/>
              </a:ext>
            </a:extLst>
          </p:cNvPr>
          <p:cNvSpPr/>
          <p:nvPr/>
        </p:nvSpPr>
        <p:spPr>
          <a:xfrm>
            <a:off x="239694" y="1129031"/>
            <a:ext cx="11732121" cy="13398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Work Summary:</a:t>
            </a:r>
          </a:p>
          <a:p>
            <a:pPr>
              <a:lnSpc>
                <a:spcPct val="150000"/>
              </a:lnSpc>
            </a:pPr>
            <a:r>
              <a:rPr lang="en-US" sz="1600" dirty="0">
                <a:solidFill>
                  <a:srgbClr val="000000"/>
                </a:solidFill>
                <a:latin typeface="Calibri" panose="020F0502020204030204" pitchFamily="34" charset="0"/>
                <a:cs typeface="Calibri" panose="020F0502020204030204" pitchFamily="34" charset="0"/>
              </a:rPr>
              <a:t>Gen-AI team develop the QuestAI chatbot, enabling users to generate data-driven reports enriched with visualizations </a:t>
            </a:r>
          </a:p>
          <a:p>
            <a:r>
              <a:rPr lang="en-US" sz="1600" dirty="0">
                <a:solidFill>
                  <a:srgbClr val="000000"/>
                </a:solidFill>
                <a:latin typeface="Calibri" panose="020F0502020204030204" pitchFamily="34" charset="0"/>
                <a:cs typeface="Calibri" panose="020F0502020204030204" pitchFamily="34" charset="0"/>
              </a:rPr>
              <a:t>and built a generative model capable of producing both SQL queries and corresponding data outputs using Big Query.</a:t>
            </a:r>
            <a:endParaRPr lang="en-GB" sz="1600" b="1" u="sng" dirty="0">
              <a:solidFill>
                <a:srgbClr val="000000"/>
              </a:solidFill>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AA0C9EDA-470E-EA6F-4351-FA6C032898DA}"/>
              </a:ext>
            </a:extLst>
          </p:cNvPr>
          <p:cNvSpPr/>
          <p:nvPr/>
        </p:nvSpPr>
        <p:spPr>
          <a:xfrm>
            <a:off x="233943" y="2612904"/>
            <a:ext cx="11732121" cy="156238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Team Structure:</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POD Lead	: </a:t>
            </a:r>
            <a:r>
              <a:rPr lang="en-GB" sz="1600" dirty="0">
                <a:solidFill>
                  <a:schemeClr val="bg2">
                    <a:lumMod val="10000"/>
                  </a:schemeClr>
                </a:solidFill>
                <a:latin typeface="Calibri" panose="020F0502020204030204" pitchFamily="34" charset="0"/>
                <a:cs typeface="Calibri" panose="020F0502020204030204" pitchFamily="34" charset="0"/>
              </a:rPr>
              <a:t>Elankavi</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Onsite        : </a:t>
            </a:r>
            <a:r>
              <a:rPr lang="en-GB" sz="1600" dirty="0">
                <a:solidFill>
                  <a:schemeClr val="bg2">
                    <a:lumMod val="10000"/>
                  </a:schemeClr>
                </a:solidFill>
                <a:latin typeface="Calibri" panose="020F0502020204030204" pitchFamily="34" charset="0"/>
                <a:cs typeface="Calibri" panose="020F0502020204030204" pitchFamily="34" charset="0"/>
              </a:rPr>
              <a:t>Dhruv Pandey</a:t>
            </a:r>
            <a:r>
              <a:rPr lang="en-GB" sz="1600" b="1" dirty="0">
                <a:solidFill>
                  <a:schemeClr val="bg2">
                    <a:lumMod val="10000"/>
                  </a:schemeClr>
                </a:solidFill>
                <a:latin typeface="Calibri" panose="020F0502020204030204" pitchFamily="34" charset="0"/>
                <a:cs typeface="Calibri" panose="020F0502020204030204" pitchFamily="34" charset="0"/>
              </a:rPr>
              <a:t>				Strength    : </a:t>
            </a:r>
            <a:r>
              <a:rPr lang="en-GB" sz="1600" dirty="0">
                <a:solidFill>
                  <a:schemeClr val="bg2">
                    <a:lumMod val="10000"/>
                  </a:schemeClr>
                </a:solidFill>
                <a:latin typeface="Calibri" panose="020F0502020204030204" pitchFamily="34" charset="0"/>
                <a:cs typeface="Calibri" panose="020F0502020204030204" pitchFamily="34" charset="0"/>
              </a:rPr>
              <a:t>6 (3 Billed, 3 Un_billed)</a:t>
            </a:r>
            <a:endParaRPr lang="en-GB" sz="1600" b="1"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Client(s)     : </a:t>
            </a:r>
            <a:r>
              <a:rPr lang="en-GB" sz="1600" dirty="0">
                <a:solidFill>
                  <a:schemeClr val="bg2">
                    <a:lumMod val="10000"/>
                  </a:schemeClr>
                </a:solidFill>
                <a:latin typeface="Calibri" panose="020F0502020204030204" pitchFamily="34" charset="0"/>
                <a:cs typeface="Calibri" panose="020F0502020204030204" pitchFamily="34" charset="0"/>
              </a:rPr>
              <a:t>Jung, Varsha, Kinjal shah</a:t>
            </a: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			</a:t>
            </a:r>
          </a:p>
        </p:txBody>
      </p:sp>
      <p:pic>
        <p:nvPicPr>
          <p:cNvPr id="9" name="Graphic 8" descr="Group of people">
            <a:extLst>
              <a:ext uri="{FF2B5EF4-FFF2-40B4-BE49-F238E27FC236}">
                <a16:creationId xmlns:a16="http://schemas.microsoft.com/office/drawing/2014/main" id="{CC204BC6-67E1-5E91-AEEC-B7B94790F7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9061" y="2793103"/>
            <a:ext cx="1178982" cy="1178982"/>
          </a:xfrm>
          <a:prstGeom prst="rect">
            <a:avLst/>
          </a:prstGeom>
        </p:spPr>
      </p:pic>
      <p:sp>
        <p:nvSpPr>
          <p:cNvPr id="10" name="Rectangle: Rounded Corners 9">
            <a:extLst>
              <a:ext uri="{FF2B5EF4-FFF2-40B4-BE49-F238E27FC236}">
                <a16:creationId xmlns:a16="http://schemas.microsoft.com/office/drawing/2014/main" id="{FAD24D7C-A777-BEBA-3311-00C6595EB41D}"/>
              </a:ext>
            </a:extLst>
          </p:cNvPr>
          <p:cNvSpPr/>
          <p:nvPr/>
        </p:nvSpPr>
        <p:spPr>
          <a:xfrm>
            <a:off x="229940" y="4298412"/>
            <a:ext cx="11732120" cy="76073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Tech stack</a:t>
            </a:r>
            <a:r>
              <a:rPr lang="en-GB" sz="2000" b="1" dirty="0">
                <a:solidFill>
                  <a:schemeClr val="bg2">
                    <a:lumMod val="10000"/>
                  </a:schemeClr>
                </a:solidFill>
                <a:latin typeface="Calibri" panose="020F0502020204030204" pitchFamily="34" charset="0"/>
                <a:cs typeface="Calibri" panose="020F0502020204030204" pitchFamily="34" charset="0"/>
              </a:rPr>
              <a:t>:</a:t>
            </a:r>
          </a:p>
          <a:p>
            <a:pPr>
              <a:lnSpc>
                <a:spcPct val="150000"/>
              </a:lnSpc>
            </a:pPr>
            <a:r>
              <a:rPr lang="en-GB" sz="1600" dirty="0">
                <a:solidFill>
                  <a:srgbClr val="000000"/>
                </a:solidFill>
                <a:latin typeface="Calibri" panose="020F0502020204030204" pitchFamily="34" charset="0"/>
                <a:cs typeface="Calibri" panose="020F0502020204030204" pitchFamily="34" charset="0"/>
              </a:rPr>
              <a:t>LLM, Gemini AI, Python, SQL, Big Query</a:t>
            </a:r>
          </a:p>
        </p:txBody>
      </p:sp>
      <p:pic>
        <p:nvPicPr>
          <p:cNvPr id="12" name="Graphic 11" descr="Open folder">
            <a:extLst>
              <a:ext uri="{FF2B5EF4-FFF2-40B4-BE49-F238E27FC236}">
                <a16:creationId xmlns:a16="http://schemas.microsoft.com/office/drawing/2014/main" id="{6C64983A-B60F-3B70-42AE-8DB68F0DDF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355" y="1237405"/>
            <a:ext cx="1116688" cy="1116688"/>
          </a:xfrm>
          <a:prstGeom prst="rect">
            <a:avLst/>
          </a:prstGeom>
        </p:spPr>
      </p:pic>
      <p:sp>
        <p:nvSpPr>
          <p:cNvPr id="3" name="Rectangle: Rounded Corners 2">
            <a:extLst>
              <a:ext uri="{FF2B5EF4-FFF2-40B4-BE49-F238E27FC236}">
                <a16:creationId xmlns:a16="http://schemas.microsoft.com/office/drawing/2014/main" id="{1BD04C74-B062-C0B2-D3A9-C39BBD352B77}"/>
              </a:ext>
            </a:extLst>
          </p:cNvPr>
          <p:cNvSpPr/>
          <p:nvPr/>
        </p:nvSpPr>
        <p:spPr>
          <a:xfrm>
            <a:off x="239695" y="5193777"/>
            <a:ext cx="11732120" cy="127372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Models/ Projects</a:t>
            </a:r>
            <a:r>
              <a:rPr lang="en-GB" sz="2000" b="1" dirty="0">
                <a:solidFill>
                  <a:schemeClr val="bg2">
                    <a:lumMod val="10000"/>
                  </a:schemeClr>
                </a:solidFill>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Critique Layer for Query Validation, Persona-Based Query Framework, Multi-Agent Analytics Framework</a:t>
            </a:r>
          </a:p>
          <a:p>
            <a:pPr marL="285750" indent="-285750">
              <a:lnSpc>
                <a:spcPct val="150000"/>
              </a:lnSpc>
              <a:buFont typeface="Arial" panose="020B0604020202020204" pitchFamily="34" charset="0"/>
              <a:buChar char="•"/>
            </a:pPr>
            <a:r>
              <a:rPr lang="en-US" sz="1600" dirty="0">
                <a:solidFill>
                  <a:srgbClr val="000000"/>
                </a:solidFill>
                <a:latin typeface="Calibri" panose="020F0502020204030204" pitchFamily="34" charset="0"/>
                <a:cs typeface="Calibri" panose="020F0502020204030204" pitchFamily="34" charset="0"/>
              </a:rPr>
              <a:t>Movers Data Integration via QuestAI, Browse Data Integration, UI/UX Enhancements for Slack Interface</a:t>
            </a:r>
          </a:p>
          <a:p>
            <a:pPr marL="285750" indent="-285750">
              <a:lnSpc>
                <a:spcPct val="150000"/>
              </a:lnSpc>
              <a:buFont typeface="Arial" panose="020B0604020202020204" pitchFamily="34" charset="0"/>
              <a:buChar char="•"/>
            </a:pPr>
            <a:endParaRPr lang="en-GB" sz="1600" b="1" dirty="0">
              <a:solidFill>
                <a:schemeClr val="bg2">
                  <a:lumMod val="10000"/>
                </a:schemeClr>
              </a:solidFill>
              <a:latin typeface="Calibri" panose="020F0502020204030204" pitchFamily="34" charset="0"/>
              <a:cs typeface="Calibri" panose="020F0502020204030204" pitchFamily="34" charset="0"/>
            </a:endParaRPr>
          </a:p>
        </p:txBody>
      </p:sp>
      <p:pic>
        <p:nvPicPr>
          <p:cNvPr id="13" name="Graphic 12" descr="Tools">
            <a:extLst>
              <a:ext uri="{FF2B5EF4-FFF2-40B4-BE49-F238E27FC236}">
                <a16:creationId xmlns:a16="http://schemas.microsoft.com/office/drawing/2014/main" id="{5184D194-1328-2921-8278-DE112519716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82944" y="4352026"/>
            <a:ext cx="653510" cy="653510"/>
          </a:xfrm>
          <a:prstGeom prst="rect">
            <a:avLst/>
          </a:prstGeom>
        </p:spPr>
      </p:pic>
      <p:pic>
        <p:nvPicPr>
          <p:cNvPr id="1028" name="Picture 4" descr="Project PNG Transparent Images Free ...">
            <a:extLst>
              <a:ext uri="{FF2B5EF4-FFF2-40B4-BE49-F238E27FC236}">
                <a16:creationId xmlns:a16="http://schemas.microsoft.com/office/drawing/2014/main" id="{7C9ECCD2-FD72-3A1E-CAB5-0FE5BB4843D5}"/>
              </a:ext>
            </a:extLst>
          </p:cNvPr>
          <p:cNvPicPr>
            <a:picLocks noChangeAspect="1" noChangeArrowheads="1"/>
          </p:cNvPicPr>
          <p:nvPr/>
        </p:nvPicPr>
        <p:blipFill>
          <a:blip r:embed="rId9">
            <a:alphaModFix/>
            <a:duotone>
              <a:schemeClr val="accent2">
                <a:shade val="45000"/>
                <a:satMod val="135000"/>
              </a:schemeClr>
              <a:prstClr val="white"/>
            </a:duotone>
            <a:extLst>
              <a:ext uri="{BEBA8EAE-BF5A-486C-A8C5-ECC9F3942E4B}">
                <a14:imgProps xmlns:a14="http://schemas.microsoft.com/office/drawing/2010/main">
                  <a14:imgLayer r:embed="rId10">
                    <a14:imgEffect>
                      <a14:backgroundRemoval t="9778" b="92000" l="9778" r="89778">
                        <a14:foregroundMark x1="34131" y1="9807" x2="32889" y2="9778"/>
                        <a14:foregroundMark x1="52000" y1="10222" x2="48864" y2="10149"/>
                        <a14:foregroundMark x1="32000" y1="25333" x2="22667" y2="25333"/>
                        <a14:foregroundMark x1="55556" y1="25333" x2="42667" y2="25333"/>
                        <a14:foregroundMark x1="60000" y1="30222" x2="37778" y2="31111"/>
                        <a14:foregroundMark x1="49778" y1="35556" x2="37333" y2="35556"/>
                        <a14:foregroundMark x1="55556" y1="45778" x2="41778" y2="46222"/>
                        <a14:foregroundMark x1="31556" y1="46222" x2="23111" y2="45333"/>
                        <a14:foregroundMark x1="60000" y1="50222" x2="38222" y2="50667"/>
                        <a14:foregroundMark x1="49778" y1="55556" x2="37778" y2="56000"/>
                        <a14:foregroundMark x1="31556" y1="66222" x2="23111" y2="65778"/>
                        <a14:foregroundMark x1="48000" y1="66222" x2="41778" y2="66222"/>
                        <a14:foregroundMark x1="47556" y1="71111" x2="38667" y2="71111"/>
                        <a14:foregroundMark x1="44444" y1="76444" x2="37778" y2="76000"/>
                        <a14:foregroundMark x1="65778" y1="67111" x2="67556" y2="67556"/>
                        <a14:foregroundMark x1="64889" y1="92000" x2="68889" y2="91556"/>
                        <a14:backgroundMark x1="49778" y1="11556" x2="35556" y2="12000"/>
                        <a14:backgroundMark x1="49333" y1="11111" x2="49333" y2="11111"/>
                        <a14:backgroundMark x1="48000" y1="10667" x2="48000" y2="10667"/>
                        <a14:backgroundMark x1="49778" y1="11556" x2="49778" y2="11556"/>
                        <a14:backgroundMark x1="34222" y1="11111" x2="34222" y2="11111"/>
                        <a14:backgroundMark x1="49778" y1="10667" x2="49778" y2="10667"/>
                        <a14:backgroundMark x1="48444" y1="10667" x2="48444" y2="10667"/>
                      </a14:backgroundRemoval>
                    </a14:imgEffect>
                  </a14:imgLayer>
                </a14:imgProps>
              </a:ext>
              <a:ext uri="{28A0092B-C50C-407E-A947-70E740481C1C}">
                <a14:useLocalDpi xmlns:a14="http://schemas.microsoft.com/office/drawing/2010/main" val="0"/>
              </a:ext>
            </a:extLst>
          </a:blip>
          <a:srcRect/>
          <a:stretch>
            <a:fillRect/>
          </a:stretch>
        </p:blipFill>
        <p:spPr bwMode="auto">
          <a:xfrm>
            <a:off x="10855122" y="5325867"/>
            <a:ext cx="1009539" cy="1009539"/>
          </a:xfrm>
          <a:prstGeom prst="rect">
            <a:avLst/>
          </a:prstGeom>
          <a:noFill/>
          <a:ln>
            <a:noFill/>
          </a:ln>
        </p:spPr>
      </p:pic>
    </p:spTree>
    <p:extLst>
      <p:ext uri="{BB962C8B-B14F-4D97-AF65-F5344CB8AC3E}">
        <p14:creationId xmlns:p14="http://schemas.microsoft.com/office/powerpoint/2010/main" val="3454769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507DA-BE09-7055-36CF-0F120610B1FA}"/>
            </a:ext>
          </a:extLst>
        </p:cNvPr>
        <p:cNvGrpSpPr/>
        <p:nvPr/>
      </p:nvGrpSpPr>
      <p:grpSpPr>
        <a:xfrm>
          <a:off x="0" y="0"/>
          <a:ext cx="0" cy="0"/>
          <a:chOff x="0" y="0"/>
          <a:chExt cx="0" cy="0"/>
        </a:xfrm>
      </p:grpSpPr>
      <p:sp>
        <p:nvSpPr>
          <p:cNvPr id="4" name="Rectangle: Single Corner Rounded 3">
            <a:extLst>
              <a:ext uri="{FF2B5EF4-FFF2-40B4-BE49-F238E27FC236}">
                <a16:creationId xmlns:a16="http://schemas.microsoft.com/office/drawing/2014/main" id="{AB6FAD9A-2CEE-C976-DA8F-FC858B7D8519}"/>
              </a:ext>
            </a:extLst>
          </p:cNvPr>
          <p:cNvSpPr/>
          <p:nvPr/>
        </p:nvSpPr>
        <p:spPr>
          <a:xfrm>
            <a:off x="239694" y="153660"/>
            <a:ext cx="11722366" cy="8428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Calibri" panose="020F0502020204030204" pitchFamily="34" charset="0"/>
                <a:cs typeface="Calibri" panose="020F0502020204030204" pitchFamily="34" charset="0"/>
              </a:rPr>
              <a:t>COE- SDO (</a:t>
            </a:r>
            <a:r>
              <a:rPr lang="en-US" sz="3600" dirty="0">
                <a:latin typeface="Calibri" panose="020F0502020204030204" pitchFamily="34" charset="0"/>
                <a:cs typeface="Calibri" panose="020F0502020204030204" pitchFamily="34" charset="0"/>
              </a:rPr>
              <a:t>Strategical data Sciences and </a:t>
            </a:r>
            <a:r>
              <a:rPr lang="en-US" sz="3600" dirty="0" err="1">
                <a:latin typeface="Calibri" panose="020F0502020204030204" pitchFamily="34" charset="0"/>
                <a:cs typeface="Calibri" panose="020F0502020204030204" pitchFamily="34" charset="0"/>
              </a:rPr>
              <a:t>MLOps</a:t>
            </a:r>
            <a:r>
              <a:rPr lang="en-US" sz="3600" dirty="0">
                <a:latin typeface="Calibri" panose="020F0502020204030204" pitchFamily="34" charset="0"/>
                <a:cs typeface="Calibri" panose="020F0502020204030204" pitchFamily="34" charset="0"/>
              </a:rPr>
              <a:t>)</a:t>
            </a:r>
            <a:endParaRPr lang="en-IN" sz="3600" dirty="0">
              <a:latin typeface="Calibri" panose="020F0502020204030204" pitchFamily="34" charset="0"/>
              <a:cs typeface="Calibri" panose="020F0502020204030204" pitchFamily="34" charset="0"/>
            </a:endParaRPr>
          </a:p>
        </p:txBody>
      </p:sp>
      <p:sp>
        <p:nvSpPr>
          <p:cNvPr id="6" name="Rectangle: Rounded Corners 5">
            <a:extLst>
              <a:ext uri="{FF2B5EF4-FFF2-40B4-BE49-F238E27FC236}">
                <a16:creationId xmlns:a16="http://schemas.microsoft.com/office/drawing/2014/main" id="{730B48D7-9D61-6C23-3771-DA8021DA78EC}"/>
              </a:ext>
            </a:extLst>
          </p:cNvPr>
          <p:cNvSpPr/>
          <p:nvPr/>
        </p:nvSpPr>
        <p:spPr>
          <a:xfrm>
            <a:off x="239694" y="1129031"/>
            <a:ext cx="11732121" cy="13398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Work Summary:</a:t>
            </a:r>
          </a:p>
          <a:p>
            <a:r>
              <a:rPr lang="en-US" sz="1600" dirty="0">
                <a:solidFill>
                  <a:schemeClr val="bg2">
                    <a:lumMod val="10000"/>
                  </a:schemeClr>
                </a:solidFill>
                <a:latin typeface="Calibri" panose="020F0502020204030204" pitchFamily="34" charset="0"/>
                <a:cs typeface="Calibri" panose="020F0502020204030204" pitchFamily="34" charset="0"/>
              </a:rPr>
              <a:t>The team focuses on audience selection and modeling for paid media, using data science to inform strategic decisions.                             They manage around 300 class-specific models and use tools like SQL, Python, </a:t>
            </a:r>
            <a:r>
              <a:rPr lang="en-US" sz="1600" dirty="0" err="1">
                <a:solidFill>
                  <a:schemeClr val="bg2">
                    <a:lumMod val="10000"/>
                  </a:schemeClr>
                </a:solidFill>
                <a:latin typeface="Calibri" panose="020F0502020204030204" pitchFamily="34" charset="0"/>
                <a:cs typeface="Calibri" panose="020F0502020204030204" pitchFamily="34" charset="0"/>
              </a:rPr>
              <a:t>PySpark</a:t>
            </a:r>
            <a:r>
              <a:rPr lang="en-US" sz="1600" dirty="0">
                <a:solidFill>
                  <a:schemeClr val="bg2">
                    <a:lumMod val="10000"/>
                  </a:schemeClr>
                </a:solidFill>
                <a:latin typeface="Calibri" panose="020F0502020204030204" pitchFamily="34" charset="0"/>
                <a:cs typeface="Calibri" panose="020F0502020204030204" pitchFamily="34" charset="0"/>
              </a:rPr>
              <a:t>, Airflow, </a:t>
            </a:r>
            <a:r>
              <a:rPr lang="en-US" sz="1600" dirty="0" err="1">
                <a:solidFill>
                  <a:schemeClr val="bg2">
                    <a:lumMod val="10000"/>
                  </a:schemeClr>
                </a:solidFill>
                <a:latin typeface="Calibri" panose="020F0502020204030204" pitchFamily="34" charset="0"/>
                <a:cs typeface="Calibri" panose="020F0502020204030204" pitchFamily="34" charset="0"/>
              </a:rPr>
              <a:t>Dataform</a:t>
            </a:r>
            <a:r>
              <a:rPr lang="en-US" sz="1600" dirty="0">
                <a:solidFill>
                  <a:schemeClr val="bg2">
                    <a:lumMod val="10000"/>
                  </a:schemeClr>
                </a:solidFill>
                <a:latin typeface="Calibri" panose="020F0502020204030204" pitchFamily="34" charset="0"/>
                <a:cs typeface="Calibri" panose="020F0502020204030204" pitchFamily="34" charset="0"/>
              </a:rPr>
              <a:t>, and Hadoop.                                                                                                                                                      With Channel </a:t>
            </a:r>
            <a:r>
              <a:rPr lang="en-US" sz="1600" dirty="0" err="1">
                <a:solidFill>
                  <a:schemeClr val="bg2">
                    <a:lumMod val="10000"/>
                  </a:schemeClr>
                </a:solidFill>
                <a:latin typeface="Calibri" panose="020F0502020204030204" pitchFamily="34" charset="0"/>
                <a:cs typeface="Calibri" panose="020F0502020204030204" pitchFamily="34" charset="0"/>
              </a:rPr>
              <a:t>Efinity</a:t>
            </a:r>
            <a:r>
              <a:rPr lang="en-US" sz="1600" dirty="0">
                <a:solidFill>
                  <a:schemeClr val="bg2">
                    <a:lumMod val="10000"/>
                  </a:schemeClr>
                </a:solidFill>
                <a:latin typeface="Calibri" panose="020F0502020204030204" pitchFamily="34" charset="0"/>
                <a:cs typeface="Calibri" panose="020F0502020204030204" pitchFamily="34" charset="0"/>
              </a:rPr>
              <a:t>, they deliver outputs across all media channels and continuously test new technologies to stay current.</a:t>
            </a:r>
            <a:endParaRPr lang="en-GB" sz="1600"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endParaRPr lang="en-GB" sz="1600" u="sng" dirty="0">
              <a:solidFill>
                <a:srgbClr val="000000"/>
              </a:solidFill>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A27F6930-B4C7-AB7A-1CC3-D6A645F3C289}"/>
              </a:ext>
            </a:extLst>
          </p:cNvPr>
          <p:cNvSpPr/>
          <p:nvPr/>
        </p:nvSpPr>
        <p:spPr>
          <a:xfrm>
            <a:off x="239694" y="2601402"/>
            <a:ext cx="11732121" cy="156238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Team Structure:</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POD Lead : Manas Teja </a:t>
            </a:r>
            <a:endParaRPr lang="en-GB" sz="1600"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Onsite        : Druv Pandey 				Strength    : 8 + 3(Unbilled)</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Client(s)     : </a:t>
            </a:r>
            <a:r>
              <a:rPr lang="en-US" sz="1600" b="1" dirty="0">
                <a:solidFill>
                  <a:schemeClr val="bg2">
                    <a:lumMod val="10000"/>
                  </a:schemeClr>
                </a:solidFill>
                <a:latin typeface="Calibri" panose="020F0502020204030204" pitchFamily="34" charset="0"/>
                <a:cs typeface="Calibri" panose="020F0502020204030204" pitchFamily="34" charset="0"/>
              </a:rPr>
              <a:t>Kim Jung - Data Science manager</a:t>
            </a:r>
            <a:endParaRPr lang="en-GB" sz="1600"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			</a:t>
            </a:r>
          </a:p>
        </p:txBody>
      </p:sp>
      <p:pic>
        <p:nvPicPr>
          <p:cNvPr id="9" name="Graphic 8" descr="Group of people">
            <a:extLst>
              <a:ext uri="{FF2B5EF4-FFF2-40B4-BE49-F238E27FC236}">
                <a16:creationId xmlns:a16="http://schemas.microsoft.com/office/drawing/2014/main" id="{89DB49FA-A8CF-6561-641D-6741F46DF3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9061" y="2793103"/>
            <a:ext cx="1178982" cy="1178982"/>
          </a:xfrm>
          <a:prstGeom prst="rect">
            <a:avLst/>
          </a:prstGeom>
        </p:spPr>
      </p:pic>
      <p:sp>
        <p:nvSpPr>
          <p:cNvPr id="10" name="Rectangle: Rounded Corners 9">
            <a:extLst>
              <a:ext uri="{FF2B5EF4-FFF2-40B4-BE49-F238E27FC236}">
                <a16:creationId xmlns:a16="http://schemas.microsoft.com/office/drawing/2014/main" id="{4808E2AF-4A93-86CE-65EF-F3290A0FFD17}"/>
              </a:ext>
            </a:extLst>
          </p:cNvPr>
          <p:cNvSpPr/>
          <p:nvPr/>
        </p:nvSpPr>
        <p:spPr>
          <a:xfrm>
            <a:off x="229940" y="4298412"/>
            <a:ext cx="11732120" cy="76073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Tech stack</a:t>
            </a:r>
            <a:r>
              <a:rPr lang="en-GB" sz="2000" b="1" dirty="0">
                <a:solidFill>
                  <a:schemeClr val="bg2">
                    <a:lumMod val="10000"/>
                  </a:schemeClr>
                </a:solidFill>
                <a:latin typeface="Calibri" panose="020F0502020204030204" pitchFamily="34" charset="0"/>
                <a:cs typeface="Calibri" panose="020F0502020204030204" pitchFamily="34" charset="0"/>
              </a:rPr>
              <a:t>: </a:t>
            </a:r>
          </a:p>
          <a:p>
            <a:r>
              <a:rPr lang="en-US" sz="1600" b="1" i="1" dirty="0">
                <a:solidFill>
                  <a:schemeClr val="bg2">
                    <a:lumMod val="10000"/>
                  </a:schemeClr>
                </a:solidFill>
                <a:latin typeface="Calibri" panose="020F0502020204030204" pitchFamily="34" charset="0"/>
                <a:cs typeface="Calibri" panose="020F0502020204030204" pitchFamily="34" charset="0"/>
              </a:rPr>
              <a:t>SQL, Python, </a:t>
            </a:r>
            <a:r>
              <a:rPr lang="en-US" sz="1600" b="1" i="1" dirty="0" err="1">
                <a:solidFill>
                  <a:schemeClr val="bg2">
                    <a:lumMod val="10000"/>
                  </a:schemeClr>
                </a:solidFill>
                <a:latin typeface="Calibri" panose="020F0502020204030204" pitchFamily="34" charset="0"/>
                <a:cs typeface="Calibri" panose="020F0502020204030204" pitchFamily="34" charset="0"/>
              </a:rPr>
              <a:t>PySpark</a:t>
            </a:r>
            <a:r>
              <a:rPr lang="en-US" sz="1600" b="1" i="1" dirty="0">
                <a:solidFill>
                  <a:schemeClr val="bg2">
                    <a:lumMod val="10000"/>
                  </a:schemeClr>
                </a:solidFill>
                <a:latin typeface="Calibri" panose="020F0502020204030204" pitchFamily="34" charset="0"/>
                <a:cs typeface="Calibri" panose="020F0502020204030204" pitchFamily="34" charset="0"/>
              </a:rPr>
              <a:t>, Airflow, </a:t>
            </a:r>
            <a:r>
              <a:rPr lang="en-US" sz="1600" b="1" i="1" dirty="0" err="1">
                <a:solidFill>
                  <a:schemeClr val="bg2">
                    <a:lumMod val="10000"/>
                  </a:schemeClr>
                </a:solidFill>
                <a:latin typeface="Calibri" panose="020F0502020204030204" pitchFamily="34" charset="0"/>
                <a:cs typeface="Calibri" panose="020F0502020204030204" pitchFamily="34" charset="0"/>
              </a:rPr>
              <a:t>Dataform</a:t>
            </a:r>
            <a:r>
              <a:rPr lang="en-US" sz="1600" b="1" i="1" dirty="0">
                <a:solidFill>
                  <a:schemeClr val="bg2">
                    <a:lumMod val="10000"/>
                  </a:schemeClr>
                </a:solidFill>
                <a:latin typeface="Calibri" panose="020F0502020204030204" pitchFamily="34" charset="0"/>
                <a:cs typeface="Calibri" panose="020F0502020204030204" pitchFamily="34" charset="0"/>
              </a:rPr>
              <a:t>, and Hadoop</a:t>
            </a:r>
            <a:endParaRPr lang="en-GB" sz="1600" b="1" i="1"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endParaRPr lang="en-GB" sz="1600" dirty="0">
              <a:solidFill>
                <a:schemeClr val="bg2">
                  <a:lumMod val="10000"/>
                </a:schemeClr>
              </a:solidFill>
              <a:latin typeface="Calibri" panose="020F0502020204030204" pitchFamily="34" charset="0"/>
              <a:cs typeface="Calibri" panose="020F0502020204030204" pitchFamily="34" charset="0"/>
            </a:endParaRPr>
          </a:p>
        </p:txBody>
      </p:sp>
      <p:pic>
        <p:nvPicPr>
          <p:cNvPr id="12" name="Graphic 11" descr="Open folder">
            <a:extLst>
              <a:ext uri="{FF2B5EF4-FFF2-40B4-BE49-F238E27FC236}">
                <a16:creationId xmlns:a16="http://schemas.microsoft.com/office/drawing/2014/main" id="{E68DB7D7-36C8-9C3C-576E-66B27855A5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355" y="1237405"/>
            <a:ext cx="1116688" cy="1116688"/>
          </a:xfrm>
          <a:prstGeom prst="rect">
            <a:avLst/>
          </a:prstGeom>
        </p:spPr>
      </p:pic>
      <p:sp>
        <p:nvSpPr>
          <p:cNvPr id="3" name="Rectangle: Rounded Corners 2">
            <a:extLst>
              <a:ext uri="{FF2B5EF4-FFF2-40B4-BE49-F238E27FC236}">
                <a16:creationId xmlns:a16="http://schemas.microsoft.com/office/drawing/2014/main" id="{A698D2D0-D5DE-C624-B022-FBB5B8BF7260}"/>
              </a:ext>
            </a:extLst>
          </p:cNvPr>
          <p:cNvSpPr/>
          <p:nvPr/>
        </p:nvSpPr>
        <p:spPr>
          <a:xfrm>
            <a:off x="239695" y="5193777"/>
            <a:ext cx="11732120" cy="127372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Models/ Projects</a:t>
            </a:r>
            <a:r>
              <a:rPr lang="en-GB" sz="2000" b="1" dirty="0">
                <a:solidFill>
                  <a:schemeClr val="bg2">
                    <a:lumMod val="10000"/>
                  </a:schemeClr>
                </a:solidFill>
                <a:latin typeface="Calibri" panose="020F0502020204030204" pitchFamily="34" charset="0"/>
                <a:cs typeface="Calibri" panose="020F0502020204030204" pitchFamily="34" charset="0"/>
              </a:rPr>
              <a:t>:</a:t>
            </a:r>
          </a:p>
          <a:p>
            <a:pPr>
              <a:lnSpc>
                <a:spcPct val="150000"/>
              </a:lnSpc>
            </a:pPr>
            <a:r>
              <a:rPr lang="en-US" sz="1600" dirty="0">
                <a:solidFill>
                  <a:srgbClr val="000000"/>
                </a:solidFill>
                <a:latin typeface="Calibri" panose="020F0502020204030204" pitchFamily="34" charset="0"/>
                <a:cs typeface="Calibri" panose="020F0502020204030204" pitchFamily="34" charset="0"/>
              </a:rPr>
              <a:t>Class-Based Modeling: Around 300 models, each dedicated to a specific class.</a:t>
            </a:r>
            <a:endParaRPr lang="en-GB" sz="1600" dirty="0">
              <a:solidFill>
                <a:srgbClr val="000000"/>
              </a:solidFill>
              <a:latin typeface="Calibri" panose="020F0502020204030204" pitchFamily="34" charset="0"/>
              <a:cs typeface="Calibri" panose="020F0502020204030204" pitchFamily="34" charset="0"/>
            </a:endParaRPr>
          </a:p>
        </p:txBody>
      </p:sp>
      <p:pic>
        <p:nvPicPr>
          <p:cNvPr id="13" name="Graphic 12" descr="Tools">
            <a:extLst>
              <a:ext uri="{FF2B5EF4-FFF2-40B4-BE49-F238E27FC236}">
                <a16:creationId xmlns:a16="http://schemas.microsoft.com/office/drawing/2014/main" id="{BB4576C8-BC9C-9131-BF82-62F5C155405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82944" y="4352026"/>
            <a:ext cx="653510" cy="653510"/>
          </a:xfrm>
          <a:prstGeom prst="rect">
            <a:avLst/>
          </a:prstGeom>
        </p:spPr>
      </p:pic>
      <p:pic>
        <p:nvPicPr>
          <p:cNvPr id="1028" name="Picture 4" descr="Project PNG Transparent Images Free ...">
            <a:extLst>
              <a:ext uri="{FF2B5EF4-FFF2-40B4-BE49-F238E27FC236}">
                <a16:creationId xmlns:a16="http://schemas.microsoft.com/office/drawing/2014/main" id="{3CA56E53-7179-35D4-F64D-E2FFB219E99B}"/>
              </a:ext>
            </a:extLst>
          </p:cNvPr>
          <p:cNvPicPr>
            <a:picLocks noChangeAspect="1" noChangeArrowheads="1"/>
          </p:cNvPicPr>
          <p:nvPr/>
        </p:nvPicPr>
        <p:blipFill>
          <a:blip r:embed="rId9">
            <a:alphaModFix/>
            <a:duotone>
              <a:schemeClr val="accent2">
                <a:shade val="45000"/>
                <a:satMod val="135000"/>
              </a:schemeClr>
              <a:prstClr val="white"/>
            </a:duotone>
            <a:extLst>
              <a:ext uri="{BEBA8EAE-BF5A-486C-A8C5-ECC9F3942E4B}">
                <a14:imgProps xmlns:a14="http://schemas.microsoft.com/office/drawing/2010/main">
                  <a14:imgLayer r:embed="rId10">
                    <a14:imgEffect>
                      <a14:backgroundRemoval t="9778" b="92000" l="9778" r="89778">
                        <a14:foregroundMark x1="34131" y1="9807" x2="32889" y2="9778"/>
                        <a14:foregroundMark x1="52000" y1="10222" x2="48864" y2="10149"/>
                        <a14:foregroundMark x1="32000" y1="25333" x2="22667" y2="25333"/>
                        <a14:foregroundMark x1="55556" y1="25333" x2="42667" y2="25333"/>
                        <a14:foregroundMark x1="60000" y1="30222" x2="37778" y2="31111"/>
                        <a14:foregroundMark x1="49778" y1="35556" x2="37333" y2="35556"/>
                        <a14:foregroundMark x1="55556" y1="45778" x2="41778" y2="46222"/>
                        <a14:foregroundMark x1="31556" y1="46222" x2="23111" y2="45333"/>
                        <a14:foregroundMark x1="60000" y1="50222" x2="38222" y2="50667"/>
                        <a14:foregroundMark x1="49778" y1="55556" x2="37778" y2="56000"/>
                        <a14:foregroundMark x1="31556" y1="66222" x2="23111" y2="65778"/>
                        <a14:foregroundMark x1="48000" y1="66222" x2="41778" y2="66222"/>
                        <a14:foregroundMark x1="47556" y1="71111" x2="38667" y2="71111"/>
                        <a14:foregroundMark x1="44444" y1="76444" x2="37778" y2="76000"/>
                        <a14:foregroundMark x1="65778" y1="67111" x2="67556" y2="67556"/>
                        <a14:foregroundMark x1="64889" y1="92000" x2="68889" y2="91556"/>
                        <a14:backgroundMark x1="49778" y1="11556" x2="35556" y2="12000"/>
                        <a14:backgroundMark x1="49333" y1="11111" x2="49333" y2="11111"/>
                        <a14:backgroundMark x1="48000" y1="10667" x2="48000" y2="10667"/>
                        <a14:backgroundMark x1="49778" y1="11556" x2="49778" y2="11556"/>
                        <a14:backgroundMark x1="34222" y1="11111" x2="34222" y2="11111"/>
                        <a14:backgroundMark x1="49778" y1="10667" x2="49778" y2="10667"/>
                        <a14:backgroundMark x1="48444" y1="10667" x2="48444" y2="10667"/>
                      </a14:backgroundRemoval>
                    </a14:imgEffect>
                  </a14:imgLayer>
                </a14:imgProps>
              </a:ext>
              <a:ext uri="{28A0092B-C50C-407E-A947-70E740481C1C}">
                <a14:useLocalDpi xmlns:a14="http://schemas.microsoft.com/office/drawing/2010/main" val="0"/>
              </a:ext>
            </a:extLst>
          </a:blip>
          <a:srcRect/>
          <a:stretch>
            <a:fillRect/>
          </a:stretch>
        </p:blipFill>
        <p:spPr bwMode="auto">
          <a:xfrm>
            <a:off x="10855122" y="5325867"/>
            <a:ext cx="1009539" cy="1009539"/>
          </a:xfrm>
          <a:prstGeom prst="rect">
            <a:avLst/>
          </a:prstGeom>
          <a:noFill/>
          <a:ln>
            <a:noFill/>
          </a:ln>
        </p:spPr>
      </p:pic>
    </p:spTree>
    <p:extLst>
      <p:ext uri="{BB962C8B-B14F-4D97-AF65-F5344CB8AC3E}">
        <p14:creationId xmlns:p14="http://schemas.microsoft.com/office/powerpoint/2010/main" val="2417914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E00E8-E986-6CE2-C2E9-408ABA98186A}"/>
            </a:ext>
          </a:extLst>
        </p:cNvPr>
        <p:cNvGrpSpPr/>
        <p:nvPr/>
      </p:nvGrpSpPr>
      <p:grpSpPr>
        <a:xfrm>
          <a:off x="0" y="0"/>
          <a:ext cx="0" cy="0"/>
          <a:chOff x="0" y="0"/>
          <a:chExt cx="0" cy="0"/>
        </a:xfrm>
      </p:grpSpPr>
      <p:sp>
        <p:nvSpPr>
          <p:cNvPr id="4" name="Rectangle: Single Corner Rounded 3">
            <a:extLst>
              <a:ext uri="{FF2B5EF4-FFF2-40B4-BE49-F238E27FC236}">
                <a16:creationId xmlns:a16="http://schemas.microsoft.com/office/drawing/2014/main" id="{8DE87ADE-3EBA-A1E4-7551-3C94035E8A57}"/>
              </a:ext>
            </a:extLst>
          </p:cNvPr>
          <p:cNvSpPr/>
          <p:nvPr/>
        </p:nvSpPr>
        <p:spPr>
          <a:xfrm>
            <a:off x="239694" y="153660"/>
            <a:ext cx="11722366" cy="8428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Calibri" panose="020F0502020204030204" pitchFamily="34" charset="0"/>
                <a:cs typeface="Calibri" panose="020F0502020204030204" pitchFamily="34" charset="0"/>
              </a:rPr>
              <a:t>COE – CRM(Customer Relationship Management)</a:t>
            </a:r>
          </a:p>
        </p:txBody>
      </p:sp>
      <p:sp>
        <p:nvSpPr>
          <p:cNvPr id="6" name="Rectangle: Rounded Corners 5">
            <a:extLst>
              <a:ext uri="{FF2B5EF4-FFF2-40B4-BE49-F238E27FC236}">
                <a16:creationId xmlns:a16="http://schemas.microsoft.com/office/drawing/2014/main" id="{66D5F1E5-AD38-72F7-839E-BA61A72602EB}"/>
              </a:ext>
            </a:extLst>
          </p:cNvPr>
          <p:cNvSpPr/>
          <p:nvPr/>
        </p:nvSpPr>
        <p:spPr>
          <a:xfrm>
            <a:off x="239694" y="1129031"/>
            <a:ext cx="11732121" cy="13398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Work Summary:</a:t>
            </a:r>
          </a:p>
          <a:p>
            <a:pPr>
              <a:lnSpc>
                <a:spcPct val="150000"/>
              </a:lnSpc>
            </a:pP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The team focuses on </a:t>
            </a:r>
            <a:r>
              <a:rPr lang="en-US" sz="1400" b="1" dirty="0">
                <a:solidFill>
                  <a:srgbClr val="000000"/>
                </a:solidFill>
                <a:latin typeface="Calibri" panose="020F0502020204030204" pitchFamily="34" charset="0"/>
                <a:ea typeface="Calibri" panose="020F0502020204030204" pitchFamily="34" charset="0"/>
                <a:cs typeface="Calibri" panose="020F0502020204030204" pitchFamily="34" charset="0"/>
              </a:rPr>
              <a:t>audience selection for email marketing campaigns</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leveraging email as a </a:t>
            </a:r>
            <a:r>
              <a:rPr lang="en-US" sz="1400" b="1" dirty="0">
                <a:solidFill>
                  <a:srgbClr val="000000"/>
                </a:solidFill>
                <a:latin typeface="Calibri" panose="020F0502020204030204" pitchFamily="34" charset="0"/>
                <a:ea typeface="Calibri" panose="020F0502020204030204" pitchFamily="34" charset="0"/>
                <a:cs typeface="Calibri" panose="020F0502020204030204" pitchFamily="34" charset="0"/>
              </a:rPr>
              <a:t>cost-efficient marketing channel</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Using </a:t>
            </a:r>
            <a:r>
              <a:rPr lang="en-US" sz="1400" b="1" dirty="0">
                <a:solidFill>
                  <a:srgbClr val="000000"/>
                </a:solidFill>
                <a:latin typeface="Calibri" panose="020F0502020204030204" pitchFamily="34" charset="0"/>
                <a:ea typeface="Calibri" panose="020F0502020204030204" pitchFamily="34" charset="0"/>
                <a:cs typeface="Calibri" panose="020F0502020204030204" pitchFamily="34" charset="0"/>
              </a:rPr>
              <a:t>Modeler                           Trigger</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they automate emails based on </a:t>
            </a:r>
            <a:r>
              <a:rPr lang="en-US" sz="1400" b="1" dirty="0">
                <a:solidFill>
                  <a:srgbClr val="000000"/>
                </a:solidFill>
                <a:latin typeface="Calibri" panose="020F0502020204030204" pitchFamily="34" charset="0"/>
                <a:ea typeface="Calibri" panose="020F0502020204030204" pitchFamily="34" charset="0"/>
                <a:cs typeface="Calibri" panose="020F0502020204030204" pitchFamily="34" charset="0"/>
              </a:rPr>
              <a:t>five key engagement triggers</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 including </a:t>
            </a:r>
            <a:r>
              <a:rPr lang="en-US" sz="1400" b="1" dirty="0">
                <a:solidFill>
                  <a:srgbClr val="000000"/>
                </a:solidFill>
                <a:latin typeface="Calibri" panose="020F0502020204030204" pitchFamily="34" charset="0"/>
                <a:ea typeface="Calibri" panose="020F0502020204030204" pitchFamily="34" charset="0"/>
                <a:cs typeface="Calibri" panose="020F0502020204030204" pitchFamily="34" charset="0"/>
              </a:rPr>
              <a:t>search, browsing, cart activity, and replenishment needs</a:t>
            </a:r>
            <a:r>
              <a:rPr lang="en-US" sz="140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GB" sz="1400" u="sng"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86178E11-0C15-F897-8475-F0E7AA3AF984}"/>
              </a:ext>
            </a:extLst>
          </p:cNvPr>
          <p:cNvSpPr/>
          <p:nvPr/>
        </p:nvSpPr>
        <p:spPr>
          <a:xfrm>
            <a:off x="239694" y="2601402"/>
            <a:ext cx="11732121" cy="156238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Team Structure:</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Pod Lead	: Saranyan </a:t>
            </a:r>
            <a:endParaRPr lang="en-GB" sz="1600"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Onsite        : Druv Pandey 				Strength    : 3 + 1(unbilled)</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Client(s)     : Liu </a:t>
            </a:r>
            <a:r>
              <a:rPr lang="en-GB" sz="1600" b="1" dirty="0" err="1">
                <a:solidFill>
                  <a:schemeClr val="bg2">
                    <a:lumMod val="10000"/>
                  </a:schemeClr>
                </a:solidFill>
                <a:latin typeface="Calibri" panose="020F0502020204030204" pitchFamily="34" charset="0"/>
                <a:cs typeface="Calibri" panose="020F0502020204030204" pitchFamily="34" charset="0"/>
              </a:rPr>
              <a:t>sherri</a:t>
            </a:r>
            <a:r>
              <a:rPr lang="en-GB" sz="1600" b="1" dirty="0">
                <a:solidFill>
                  <a:schemeClr val="bg2">
                    <a:lumMod val="10000"/>
                  </a:schemeClr>
                </a:solidFill>
                <a:latin typeface="Calibri" panose="020F0502020204030204" pitchFamily="34" charset="0"/>
                <a:cs typeface="Calibri" panose="020F0502020204030204" pitchFamily="34" charset="0"/>
              </a:rPr>
              <a:t> – Data Science manager​</a:t>
            </a:r>
            <a:endParaRPr lang="en-GB" sz="1600"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			</a:t>
            </a:r>
          </a:p>
        </p:txBody>
      </p:sp>
      <p:pic>
        <p:nvPicPr>
          <p:cNvPr id="9" name="Graphic 8" descr="Group of people">
            <a:extLst>
              <a:ext uri="{FF2B5EF4-FFF2-40B4-BE49-F238E27FC236}">
                <a16:creationId xmlns:a16="http://schemas.microsoft.com/office/drawing/2014/main" id="{365A4FDF-13A7-5353-2D3B-D32A13FB908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9061" y="2793103"/>
            <a:ext cx="1178982" cy="1178982"/>
          </a:xfrm>
          <a:prstGeom prst="rect">
            <a:avLst/>
          </a:prstGeom>
        </p:spPr>
      </p:pic>
      <p:sp>
        <p:nvSpPr>
          <p:cNvPr id="10" name="Rectangle: Rounded Corners 9">
            <a:extLst>
              <a:ext uri="{FF2B5EF4-FFF2-40B4-BE49-F238E27FC236}">
                <a16:creationId xmlns:a16="http://schemas.microsoft.com/office/drawing/2014/main" id="{F084CD52-5441-0395-98D0-B0130E3291A1}"/>
              </a:ext>
            </a:extLst>
          </p:cNvPr>
          <p:cNvSpPr/>
          <p:nvPr/>
        </p:nvSpPr>
        <p:spPr>
          <a:xfrm>
            <a:off x="229940" y="4298412"/>
            <a:ext cx="11732120" cy="76073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Tech stack</a:t>
            </a:r>
            <a:r>
              <a:rPr lang="en-GB" sz="2000" b="1" dirty="0">
                <a:solidFill>
                  <a:schemeClr val="bg2">
                    <a:lumMod val="10000"/>
                  </a:schemeClr>
                </a:solidFill>
                <a:latin typeface="Calibri" panose="020F0502020204030204" pitchFamily="34" charset="0"/>
                <a:cs typeface="Calibri" panose="020F0502020204030204" pitchFamily="34" charset="0"/>
              </a:rPr>
              <a:t>:</a:t>
            </a:r>
          </a:p>
          <a:p>
            <a:r>
              <a:rPr lang="en-GB" sz="1600" b="1" dirty="0">
                <a:solidFill>
                  <a:schemeClr val="bg2">
                    <a:lumMod val="10000"/>
                  </a:schemeClr>
                </a:solidFill>
                <a:latin typeface="Calibri" panose="020F0502020204030204" pitchFamily="34" charset="0"/>
                <a:cs typeface="Calibri" panose="020F0502020204030204" pitchFamily="34" charset="0"/>
              </a:rPr>
              <a:t>Python, EXEL, SQL,ML</a:t>
            </a:r>
          </a:p>
          <a:p>
            <a:pPr>
              <a:lnSpc>
                <a:spcPct val="150000"/>
              </a:lnSpc>
            </a:pPr>
            <a:endParaRPr lang="en-GB" sz="1600" dirty="0">
              <a:solidFill>
                <a:schemeClr val="bg2">
                  <a:lumMod val="10000"/>
                </a:schemeClr>
              </a:solidFill>
              <a:latin typeface="Calibri" panose="020F0502020204030204" pitchFamily="34" charset="0"/>
              <a:cs typeface="Calibri" panose="020F0502020204030204" pitchFamily="34" charset="0"/>
            </a:endParaRPr>
          </a:p>
        </p:txBody>
      </p:sp>
      <p:pic>
        <p:nvPicPr>
          <p:cNvPr id="12" name="Graphic 11" descr="Open folder">
            <a:extLst>
              <a:ext uri="{FF2B5EF4-FFF2-40B4-BE49-F238E27FC236}">
                <a16:creationId xmlns:a16="http://schemas.microsoft.com/office/drawing/2014/main" id="{4562B76A-8C6D-57E6-0A5A-7B47BE3A7D7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355" y="1237405"/>
            <a:ext cx="1116688" cy="1116688"/>
          </a:xfrm>
          <a:prstGeom prst="rect">
            <a:avLst/>
          </a:prstGeom>
        </p:spPr>
      </p:pic>
      <p:sp>
        <p:nvSpPr>
          <p:cNvPr id="3" name="Rectangle: Rounded Corners 2">
            <a:extLst>
              <a:ext uri="{FF2B5EF4-FFF2-40B4-BE49-F238E27FC236}">
                <a16:creationId xmlns:a16="http://schemas.microsoft.com/office/drawing/2014/main" id="{6A33F5CC-DEAC-5781-FDB5-C2E3A2ABFEF5}"/>
              </a:ext>
            </a:extLst>
          </p:cNvPr>
          <p:cNvSpPr/>
          <p:nvPr/>
        </p:nvSpPr>
        <p:spPr>
          <a:xfrm>
            <a:off x="239695" y="5193777"/>
            <a:ext cx="11732120" cy="127372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Models/ Projects</a:t>
            </a:r>
            <a:r>
              <a:rPr lang="en-GB" sz="2000" b="1" dirty="0">
                <a:solidFill>
                  <a:schemeClr val="bg2">
                    <a:lumMod val="10000"/>
                  </a:schemeClr>
                </a:solidFill>
                <a:latin typeface="Calibri" panose="020F0502020204030204" pitchFamily="34" charset="0"/>
                <a:cs typeface="Calibri" panose="020F0502020204030204" pitchFamily="34" charset="0"/>
              </a:rPr>
              <a:t>:</a:t>
            </a:r>
          </a:p>
          <a:p>
            <a:pPr>
              <a:lnSpc>
                <a:spcPct val="150000"/>
              </a:lnSpc>
            </a:pPr>
            <a:endParaRPr lang="en-GB" sz="1600" dirty="0">
              <a:solidFill>
                <a:srgbClr val="000000"/>
              </a:solidFill>
              <a:latin typeface="Calibri" panose="020F0502020204030204" pitchFamily="34" charset="0"/>
              <a:cs typeface="Calibri" panose="020F0502020204030204" pitchFamily="34" charset="0"/>
            </a:endParaRPr>
          </a:p>
        </p:txBody>
      </p:sp>
      <p:pic>
        <p:nvPicPr>
          <p:cNvPr id="13" name="Graphic 12" descr="Tools">
            <a:extLst>
              <a:ext uri="{FF2B5EF4-FFF2-40B4-BE49-F238E27FC236}">
                <a16:creationId xmlns:a16="http://schemas.microsoft.com/office/drawing/2014/main" id="{05D177FF-240C-8DBB-6F75-DD7D51B3DC6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82944" y="4352026"/>
            <a:ext cx="653510" cy="653510"/>
          </a:xfrm>
          <a:prstGeom prst="rect">
            <a:avLst/>
          </a:prstGeom>
        </p:spPr>
      </p:pic>
      <p:pic>
        <p:nvPicPr>
          <p:cNvPr id="1028" name="Picture 4" descr="Project PNG Transparent Images Free ...">
            <a:extLst>
              <a:ext uri="{FF2B5EF4-FFF2-40B4-BE49-F238E27FC236}">
                <a16:creationId xmlns:a16="http://schemas.microsoft.com/office/drawing/2014/main" id="{081676A8-5673-448B-7CE4-76CB61EDA7B8}"/>
              </a:ext>
            </a:extLst>
          </p:cNvPr>
          <p:cNvPicPr>
            <a:picLocks noChangeAspect="1" noChangeArrowheads="1"/>
          </p:cNvPicPr>
          <p:nvPr/>
        </p:nvPicPr>
        <p:blipFill>
          <a:blip r:embed="rId9">
            <a:alphaModFix/>
            <a:duotone>
              <a:schemeClr val="accent2">
                <a:shade val="45000"/>
                <a:satMod val="135000"/>
              </a:schemeClr>
              <a:prstClr val="white"/>
            </a:duotone>
            <a:extLst>
              <a:ext uri="{BEBA8EAE-BF5A-486C-A8C5-ECC9F3942E4B}">
                <a14:imgProps xmlns:a14="http://schemas.microsoft.com/office/drawing/2010/main">
                  <a14:imgLayer r:embed="rId10">
                    <a14:imgEffect>
                      <a14:backgroundRemoval t="9778" b="92000" l="9778" r="89778">
                        <a14:foregroundMark x1="34131" y1="9807" x2="32889" y2="9778"/>
                        <a14:foregroundMark x1="52000" y1="10222" x2="48864" y2="10149"/>
                        <a14:foregroundMark x1="32000" y1="25333" x2="22667" y2="25333"/>
                        <a14:foregroundMark x1="55556" y1="25333" x2="42667" y2="25333"/>
                        <a14:foregroundMark x1="60000" y1="30222" x2="37778" y2="31111"/>
                        <a14:foregroundMark x1="49778" y1="35556" x2="37333" y2="35556"/>
                        <a14:foregroundMark x1="55556" y1="45778" x2="41778" y2="46222"/>
                        <a14:foregroundMark x1="31556" y1="46222" x2="23111" y2="45333"/>
                        <a14:foregroundMark x1="60000" y1="50222" x2="38222" y2="50667"/>
                        <a14:foregroundMark x1="49778" y1="55556" x2="37778" y2="56000"/>
                        <a14:foregroundMark x1="31556" y1="66222" x2="23111" y2="65778"/>
                        <a14:foregroundMark x1="48000" y1="66222" x2="41778" y2="66222"/>
                        <a14:foregroundMark x1="47556" y1="71111" x2="38667" y2="71111"/>
                        <a14:foregroundMark x1="44444" y1="76444" x2="37778" y2="76000"/>
                        <a14:foregroundMark x1="65778" y1="67111" x2="67556" y2="67556"/>
                        <a14:foregroundMark x1="64889" y1="92000" x2="68889" y2="91556"/>
                        <a14:backgroundMark x1="49778" y1="11556" x2="35556" y2="12000"/>
                        <a14:backgroundMark x1="49333" y1="11111" x2="49333" y2="11111"/>
                        <a14:backgroundMark x1="48000" y1="10667" x2="48000" y2="10667"/>
                        <a14:backgroundMark x1="49778" y1="11556" x2="49778" y2="11556"/>
                        <a14:backgroundMark x1="34222" y1="11111" x2="34222" y2="11111"/>
                        <a14:backgroundMark x1="49778" y1="10667" x2="49778" y2="10667"/>
                        <a14:backgroundMark x1="48444" y1="10667" x2="48444" y2="10667"/>
                      </a14:backgroundRemoval>
                    </a14:imgEffect>
                  </a14:imgLayer>
                </a14:imgProps>
              </a:ext>
              <a:ext uri="{28A0092B-C50C-407E-A947-70E740481C1C}">
                <a14:useLocalDpi xmlns:a14="http://schemas.microsoft.com/office/drawing/2010/main" val="0"/>
              </a:ext>
            </a:extLst>
          </a:blip>
          <a:srcRect/>
          <a:stretch>
            <a:fillRect/>
          </a:stretch>
        </p:blipFill>
        <p:spPr bwMode="auto">
          <a:xfrm>
            <a:off x="10855122" y="5325867"/>
            <a:ext cx="1009539" cy="1009539"/>
          </a:xfrm>
          <a:prstGeom prst="rect">
            <a:avLst/>
          </a:prstGeom>
          <a:noFill/>
          <a:ln>
            <a:noFill/>
          </a:ln>
        </p:spPr>
      </p:pic>
      <p:sp>
        <p:nvSpPr>
          <p:cNvPr id="11" name="Rectangle 3">
            <a:extLst>
              <a:ext uri="{FF2B5EF4-FFF2-40B4-BE49-F238E27FC236}">
                <a16:creationId xmlns:a16="http://schemas.microsoft.com/office/drawing/2014/main" id="{5265DB5D-A8F4-99DC-E81A-535416274686}"/>
              </a:ext>
            </a:extLst>
          </p:cNvPr>
          <p:cNvSpPr>
            <a:spLocks noChangeArrowheads="1"/>
          </p:cNvSpPr>
          <p:nvPr/>
        </p:nvSpPr>
        <p:spPr bwMode="auto">
          <a:xfrm>
            <a:off x="326575" y="5633027"/>
            <a:ext cx="808779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Shopper Browser Model</a:t>
            </a:r>
            <a:r>
              <a:rPr kumimoji="0" lang="en-US" altLang="en-US"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A probabilistic model that predicts customer intent based on browsing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Email Sent Time Optimization</a:t>
            </a:r>
            <a:r>
              <a:rPr kumimoji="0" lang="en-US" altLang="en-US"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Identifies the best time to send emails to maximize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Movers Identification</a:t>
            </a:r>
            <a:r>
              <a:rPr kumimoji="0" lang="en-US" altLang="en-US" sz="14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 Detects relocating customers and predicts their likely product needs.</a:t>
            </a:r>
          </a:p>
        </p:txBody>
      </p:sp>
    </p:spTree>
    <p:extLst>
      <p:ext uri="{BB962C8B-B14F-4D97-AF65-F5344CB8AC3E}">
        <p14:creationId xmlns:p14="http://schemas.microsoft.com/office/powerpoint/2010/main" val="1442909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ED4CF-9DC4-AE44-EE3F-CC05185107FE}"/>
            </a:ext>
          </a:extLst>
        </p:cNvPr>
        <p:cNvGrpSpPr/>
        <p:nvPr/>
      </p:nvGrpSpPr>
      <p:grpSpPr>
        <a:xfrm>
          <a:off x="0" y="0"/>
          <a:ext cx="0" cy="0"/>
          <a:chOff x="0" y="0"/>
          <a:chExt cx="0" cy="0"/>
        </a:xfrm>
      </p:grpSpPr>
      <p:sp>
        <p:nvSpPr>
          <p:cNvPr id="4" name="Rectangle: Single Corner Rounded 3">
            <a:extLst>
              <a:ext uri="{FF2B5EF4-FFF2-40B4-BE49-F238E27FC236}">
                <a16:creationId xmlns:a16="http://schemas.microsoft.com/office/drawing/2014/main" id="{6DFA519F-C26D-1FC1-2DCE-00E499721320}"/>
              </a:ext>
            </a:extLst>
          </p:cNvPr>
          <p:cNvSpPr/>
          <p:nvPr/>
        </p:nvSpPr>
        <p:spPr>
          <a:xfrm>
            <a:off x="239694" y="153660"/>
            <a:ext cx="11722366" cy="8428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Calibri" panose="020F0502020204030204" pitchFamily="34" charset="0"/>
                <a:cs typeface="Calibri" panose="020F0502020204030204" pitchFamily="34" charset="0"/>
              </a:rPr>
              <a:t>EB &amp; OAM</a:t>
            </a:r>
          </a:p>
        </p:txBody>
      </p:sp>
      <p:sp>
        <p:nvSpPr>
          <p:cNvPr id="6" name="Rectangle: Rounded Corners 5">
            <a:extLst>
              <a:ext uri="{FF2B5EF4-FFF2-40B4-BE49-F238E27FC236}">
                <a16:creationId xmlns:a16="http://schemas.microsoft.com/office/drawing/2014/main" id="{70214056-7842-B11B-35FF-8B531B8F0F86}"/>
              </a:ext>
            </a:extLst>
          </p:cNvPr>
          <p:cNvSpPr/>
          <p:nvPr/>
        </p:nvSpPr>
        <p:spPr>
          <a:xfrm>
            <a:off x="239694" y="1129031"/>
            <a:ext cx="11732121" cy="13398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Work Summary:</a:t>
            </a:r>
          </a:p>
          <a:p>
            <a:r>
              <a:rPr lang="en-US" sz="1600" dirty="0">
                <a:solidFill>
                  <a:schemeClr val="bg2">
                    <a:lumMod val="10000"/>
                  </a:schemeClr>
                </a:solidFill>
                <a:latin typeface="Calibri" panose="020F0502020204030204" pitchFamily="34" charset="0"/>
                <a:cs typeface="Calibri" panose="020F0502020204030204" pitchFamily="34" charset="0"/>
              </a:rPr>
              <a:t>Marketing and Audience selection for campaigns</a:t>
            </a:r>
            <a:endParaRPr lang="en-GB" sz="1600" dirty="0">
              <a:solidFill>
                <a:schemeClr val="bg2">
                  <a:lumMod val="10000"/>
                </a:schemeClr>
              </a:solidFill>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D84CAD56-0CD4-4CE0-BDAF-13170CAAA7AB}"/>
              </a:ext>
            </a:extLst>
          </p:cNvPr>
          <p:cNvSpPr/>
          <p:nvPr/>
        </p:nvSpPr>
        <p:spPr>
          <a:xfrm>
            <a:off x="239694" y="2601402"/>
            <a:ext cx="11732121" cy="156238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Team Structure:</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Pod Lead 	: Santosh BV </a:t>
            </a:r>
            <a:r>
              <a:rPr lang="en-GB" sz="1600" dirty="0">
                <a:solidFill>
                  <a:schemeClr val="bg2">
                    <a:lumMod val="10000"/>
                  </a:schemeClr>
                </a:solidFill>
                <a:latin typeface="Calibri" panose="020F0502020204030204" pitchFamily="34" charset="0"/>
                <a:cs typeface="Calibri" panose="020F0502020204030204" pitchFamily="34" charset="0"/>
              </a:rPr>
              <a:t>			</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Onsite        : Druv Pandey 			Strength    : 6 + 1(unbilled)</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Client(s)     : Madison, Kunal Wagh, Bluma</a:t>
            </a:r>
            <a:endParaRPr lang="en-GB" sz="1600"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			</a:t>
            </a:r>
          </a:p>
        </p:txBody>
      </p:sp>
      <p:pic>
        <p:nvPicPr>
          <p:cNvPr id="9" name="Graphic 8" descr="Group of people">
            <a:extLst>
              <a:ext uri="{FF2B5EF4-FFF2-40B4-BE49-F238E27FC236}">
                <a16:creationId xmlns:a16="http://schemas.microsoft.com/office/drawing/2014/main" id="{357C0C62-05A2-0533-F801-63CB1431DC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9061" y="2793103"/>
            <a:ext cx="1178982" cy="1178982"/>
          </a:xfrm>
          <a:prstGeom prst="rect">
            <a:avLst/>
          </a:prstGeom>
        </p:spPr>
      </p:pic>
      <p:sp>
        <p:nvSpPr>
          <p:cNvPr id="10" name="Rectangle: Rounded Corners 9">
            <a:extLst>
              <a:ext uri="{FF2B5EF4-FFF2-40B4-BE49-F238E27FC236}">
                <a16:creationId xmlns:a16="http://schemas.microsoft.com/office/drawing/2014/main" id="{E18EEA79-386E-9D03-C04D-CF82DA5FB4AC}"/>
              </a:ext>
            </a:extLst>
          </p:cNvPr>
          <p:cNvSpPr/>
          <p:nvPr/>
        </p:nvSpPr>
        <p:spPr>
          <a:xfrm>
            <a:off x="229940" y="4298412"/>
            <a:ext cx="11732120" cy="76073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Tech stack</a:t>
            </a:r>
            <a:r>
              <a:rPr lang="en-GB" sz="2000" b="1" dirty="0">
                <a:solidFill>
                  <a:schemeClr val="bg2">
                    <a:lumMod val="10000"/>
                  </a:schemeClr>
                </a:solidFill>
                <a:latin typeface="Calibri" panose="020F0502020204030204" pitchFamily="34" charset="0"/>
                <a:cs typeface="Calibri" panose="020F0502020204030204" pitchFamily="34" charset="0"/>
              </a:rPr>
              <a:t>:	</a:t>
            </a: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Python, </a:t>
            </a:r>
            <a:r>
              <a:rPr lang="en-GB" sz="1600" dirty="0" err="1">
                <a:solidFill>
                  <a:schemeClr val="bg2">
                    <a:lumMod val="10000"/>
                  </a:schemeClr>
                </a:solidFill>
                <a:latin typeface="Calibri" panose="020F0502020204030204" pitchFamily="34" charset="0"/>
                <a:cs typeface="Calibri" panose="020F0502020204030204" pitchFamily="34" charset="0"/>
              </a:rPr>
              <a:t>PySpark</a:t>
            </a:r>
            <a:r>
              <a:rPr lang="en-GB" sz="1600" dirty="0">
                <a:solidFill>
                  <a:schemeClr val="bg2">
                    <a:lumMod val="10000"/>
                  </a:schemeClr>
                </a:solidFill>
                <a:latin typeface="Calibri" panose="020F0502020204030204" pitchFamily="34" charset="0"/>
                <a:cs typeface="Calibri" panose="020F0502020204030204" pitchFamily="34" charset="0"/>
              </a:rPr>
              <a:t>, GCP,  </a:t>
            </a:r>
            <a:r>
              <a:rPr lang="en-GB" sz="1600" dirty="0" err="1">
                <a:solidFill>
                  <a:schemeClr val="bg2">
                    <a:lumMod val="10000"/>
                  </a:schemeClr>
                </a:solidFill>
                <a:latin typeface="Calibri" panose="020F0502020204030204" pitchFamily="34" charset="0"/>
                <a:cs typeface="Calibri" panose="020F0502020204030204" pitchFamily="34" charset="0"/>
              </a:rPr>
              <a:t>AirFlow</a:t>
            </a:r>
            <a:r>
              <a:rPr lang="en-GB" sz="1600" dirty="0">
                <a:solidFill>
                  <a:schemeClr val="bg2">
                    <a:lumMod val="10000"/>
                  </a:schemeClr>
                </a:solidFill>
                <a:latin typeface="Calibri" panose="020F0502020204030204" pitchFamily="34" charset="0"/>
                <a:cs typeface="Calibri" panose="020F0502020204030204" pitchFamily="34" charset="0"/>
              </a:rPr>
              <a:t> , EXCEL, </a:t>
            </a:r>
          </a:p>
        </p:txBody>
      </p:sp>
      <p:pic>
        <p:nvPicPr>
          <p:cNvPr id="12" name="Graphic 11" descr="Open folder">
            <a:extLst>
              <a:ext uri="{FF2B5EF4-FFF2-40B4-BE49-F238E27FC236}">
                <a16:creationId xmlns:a16="http://schemas.microsoft.com/office/drawing/2014/main" id="{85286B96-1A59-5D4A-8833-D36EBB46179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355" y="1237405"/>
            <a:ext cx="1116688" cy="1116688"/>
          </a:xfrm>
          <a:prstGeom prst="rect">
            <a:avLst/>
          </a:prstGeom>
        </p:spPr>
      </p:pic>
      <p:sp>
        <p:nvSpPr>
          <p:cNvPr id="3" name="Rectangle: Rounded Corners 2">
            <a:extLst>
              <a:ext uri="{FF2B5EF4-FFF2-40B4-BE49-F238E27FC236}">
                <a16:creationId xmlns:a16="http://schemas.microsoft.com/office/drawing/2014/main" id="{ABBC7CB2-2733-EFCE-2DD7-C3A22A29B534}"/>
              </a:ext>
            </a:extLst>
          </p:cNvPr>
          <p:cNvSpPr/>
          <p:nvPr/>
        </p:nvSpPr>
        <p:spPr>
          <a:xfrm>
            <a:off x="239695" y="5193777"/>
            <a:ext cx="11732120" cy="127372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Models/ Projects</a:t>
            </a:r>
            <a:r>
              <a:rPr lang="en-GB" sz="2000" b="1" dirty="0">
                <a:solidFill>
                  <a:schemeClr val="bg2">
                    <a:lumMod val="10000"/>
                  </a:schemeClr>
                </a:solidFill>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Supplier Audience catalogue</a:t>
            </a:r>
          </a:p>
          <a:p>
            <a:pPr marL="285750" indent="-285750">
              <a:lnSpc>
                <a:spcPct val="150000"/>
              </a:lnSpc>
              <a:buFont typeface="Arial" panose="020B0604020202020204" pitchFamily="34" charset="0"/>
              <a:buChar char="•"/>
            </a:pP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Expanded Migration , Expanded Enterprises </a:t>
            </a:r>
            <a:endParaRPr lang="en-GB"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pic>
        <p:nvPicPr>
          <p:cNvPr id="13" name="Graphic 12" descr="Tools">
            <a:extLst>
              <a:ext uri="{FF2B5EF4-FFF2-40B4-BE49-F238E27FC236}">
                <a16:creationId xmlns:a16="http://schemas.microsoft.com/office/drawing/2014/main" id="{CBD1B38C-F0A7-336E-A50C-7F584ACCCC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82944" y="4352026"/>
            <a:ext cx="653510" cy="653510"/>
          </a:xfrm>
          <a:prstGeom prst="rect">
            <a:avLst/>
          </a:prstGeom>
        </p:spPr>
      </p:pic>
      <p:pic>
        <p:nvPicPr>
          <p:cNvPr id="1028" name="Picture 4" descr="Project PNG Transparent Images Free ...">
            <a:extLst>
              <a:ext uri="{FF2B5EF4-FFF2-40B4-BE49-F238E27FC236}">
                <a16:creationId xmlns:a16="http://schemas.microsoft.com/office/drawing/2014/main" id="{ED194DAC-3E3B-B715-08AF-E31C252C66C7}"/>
              </a:ext>
            </a:extLst>
          </p:cNvPr>
          <p:cNvPicPr>
            <a:picLocks noChangeAspect="1" noChangeArrowheads="1"/>
          </p:cNvPicPr>
          <p:nvPr/>
        </p:nvPicPr>
        <p:blipFill>
          <a:blip r:embed="rId9">
            <a:alphaModFix/>
            <a:duotone>
              <a:schemeClr val="accent2">
                <a:shade val="45000"/>
                <a:satMod val="135000"/>
              </a:schemeClr>
              <a:prstClr val="white"/>
            </a:duotone>
            <a:extLst>
              <a:ext uri="{BEBA8EAE-BF5A-486C-A8C5-ECC9F3942E4B}">
                <a14:imgProps xmlns:a14="http://schemas.microsoft.com/office/drawing/2010/main">
                  <a14:imgLayer r:embed="rId10">
                    <a14:imgEffect>
                      <a14:backgroundRemoval t="9778" b="92000" l="9778" r="89778">
                        <a14:foregroundMark x1="34131" y1="9807" x2="32889" y2="9778"/>
                        <a14:foregroundMark x1="52000" y1="10222" x2="48864" y2="10149"/>
                        <a14:foregroundMark x1="32000" y1="25333" x2="22667" y2="25333"/>
                        <a14:foregroundMark x1="55556" y1="25333" x2="42667" y2="25333"/>
                        <a14:foregroundMark x1="60000" y1="30222" x2="37778" y2="31111"/>
                        <a14:foregroundMark x1="49778" y1="35556" x2="37333" y2="35556"/>
                        <a14:foregroundMark x1="55556" y1="45778" x2="41778" y2="46222"/>
                        <a14:foregroundMark x1="31556" y1="46222" x2="23111" y2="45333"/>
                        <a14:foregroundMark x1="60000" y1="50222" x2="38222" y2="50667"/>
                        <a14:foregroundMark x1="49778" y1="55556" x2="37778" y2="56000"/>
                        <a14:foregroundMark x1="31556" y1="66222" x2="23111" y2="65778"/>
                        <a14:foregroundMark x1="48000" y1="66222" x2="41778" y2="66222"/>
                        <a14:foregroundMark x1="47556" y1="71111" x2="38667" y2="71111"/>
                        <a14:foregroundMark x1="44444" y1="76444" x2="37778" y2="76000"/>
                        <a14:foregroundMark x1="65778" y1="67111" x2="67556" y2="67556"/>
                        <a14:foregroundMark x1="64889" y1="92000" x2="68889" y2="91556"/>
                        <a14:backgroundMark x1="49778" y1="11556" x2="35556" y2="12000"/>
                        <a14:backgroundMark x1="49333" y1="11111" x2="49333" y2="11111"/>
                        <a14:backgroundMark x1="48000" y1="10667" x2="48000" y2="10667"/>
                        <a14:backgroundMark x1="49778" y1="11556" x2="49778" y2="11556"/>
                        <a14:backgroundMark x1="34222" y1="11111" x2="34222" y2="11111"/>
                        <a14:backgroundMark x1="49778" y1="10667" x2="49778" y2="10667"/>
                        <a14:backgroundMark x1="48444" y1="10667" x2="48444" y2="10667"/>
                      </a14:backgroundRemoval>
                    </a14:imgEffect>
                  </a14:imgLayer>
                </a14:imgProps>
              </a:ext>
              <a:ext uri="{28A0092B-C50C-407E-A947-70E740481C1C}">
                <a14:useLocalDpi xmlns:a14="http://schemas.microsoft.com/office/drawing/2010/main" val="0"/>
              </a:ext>
            </a:extLst>
          </a:blip>
          <a:srcRect/>
          <a:stretch>
            <a:fillRect/>
          </a:stretch>
        </p:blipFill>
        <p:spPr bwMode="auto">
          <a:xfrm>
            <a:off x="10855122" y="5325867"/>
            <a:ext cx="1009539" cy="1009539"/>
          </a:xfrm>
          <a:prstGeom prst="rect">
            <a:avLst/>
          </a:prstGeom>
          <a:noFill/>
          <a:ln>
            <a:noFill/>
          </a:ln>
        </p:spPr>
      </p:pic>
    </p:spTree>
    <p:extLst>
      <p:ext uri="{BB962C8B-B14F-4D97-AF65-F5344CB8AC3E}">
        <p14:creationId xmlns:p14="http://schemas.microsoft.com/office/powerpoint/2010/main" val="2086329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74D9B-11F7-031B-6D1F-5812F25B1C86}"/>
            </a:ext>
          </a:extLst>
        </p:cNvPr>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97F704E1-87BD-1855-4219-CED2D27497E5}"/>
              </a:ext>
            </a:extLst>
          </p:cNvPr>
          <p:cNvSpPr/>
          <p:nvPr/>
        </p:nvSpPr>
        <p:spPr>
          <a:xfrm>
            <a:off x="239694" y="153660"/>
            <a:ext cx="11722366" cy="8428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Calibri" panose="020F0502020204030204" pitchFamily="34" charset="0"/>
                <a:cs typeface="Calibri" panose="020F0502020204030204" pitchFamily="34" charset="0"/>
              </a:rPr>
              <a:t>Contents</a:t>
            </a:r>
            <a:endParaRPr lang="en-IN" sz="3600" dirty="0">
              <a:latin typeface="Calibri" panose="020F0502020204030204" pitchFamily="34" charset="0"/>
              <a:cs typeface="Calibri" panose="020F0502020204030204" pitchFamily="34" charset="0"/>
            </a:endParaRPr>
          </a:p>
        </p:txBody>
      </p:sp>
      <p:sp>
        <p:nvSpPr>
          <p:cNvPr id="7" name="Rectangle: Rounded Corners 6">
            <a:extLst>
              <a:ext uri="{FF2B5EF4-FFF2-40B4-BE49-F238E27FC236}">
                <a16:creationId xmlns:a16="http://schemas.microsoft.com/office/drawing/2014/main" id="{BB57E5C7-598B-873C-6F24-08D88A504E1D}"/>
              </a:ext>
            </a:extLst>
          </p:cNvPr>
          <p:cNvSpPr/>
          <p:nvPr/>
        </p:nvSpPr>
        <p:spPr>
          <a:xfrm>
            <a:off x="239694" y="1171072"/>
            <a:ext cx="11732121" cy="5166666"/>
          </a:xfrm>
          <a:prstGeom prst="roundRect">
            <a:avLst>
              <a:gd name="adj" fmla="val 4665"/>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marL="285750" indent="-285750">
              <a:lnSpc>
                <a:spcPct val="150000"/>
              </a:lnSpc>
              <a:buFont typeface="Arial" panose="020B0604020202020204" pitchFamily="34" charset="0"/>
              <a:buChar char="•"/>
            </a:pPr>
            <a:r>
              <a:rPr lang="en-US" sz="1600" dirty="0">
                <a:solidFill>
                  <a:srgbClr val="000000"/>
                </a:solidFill>
                <a:hlinkClick r:id="rId2" action="ppaction://hlinksldjump">
                  <a:extLst>
                    <a:ext uri="{A12FA001-AC4F-418D-AE19-62706E023703}">
                      <ahyp:hlinkClr xmlns:ahyp="http://schemas.microsoft.com/office/drawing/2018/hyperlinkcolor" val="tx"/>
                    </a:ext>
                  </a:extLst>
                </a:hlinkClick>
              </a:rPr>
              <a:t>Consumers</a:t>
            </a:r>
          </a:p>
          <a:p>
            <a:pPr marL="285750" indent="-285750">
              <a:lnSpc>
                <a:spcPct val="150000"/>
              </a:lnSpc>
              <a:buFont typeface="Arial" panose="020B0604020202020204" pitchFamily="34" charset="0"/>
              <a:buChar char="•"/>
            </a:pPr>
            <a:r>
              <a:rPr lang="en-US" sz="1600" dirty="0">
                <a:solidFill>
                  <a:srgbClr val="000000"/>
                </a:solidFill>
                <a:hlinkClick r:id="rId2" action="ppaction://hlinksldjump">
                  <a:extLst>
                    <a:ext uri="{A12FA001-AC4F-418D-AE19-62706E023703}">
                      <ahyp:hlinkClr xmlns:ahyp="http://schemas.microsoft.com/office/drawing/2018/hyperlinkcolor" val="tx"/>
                    </a:ext>
                  </a:extLst>
                </a:hlinkClick>
              </a:rPr>
              <a:t>Home Services</a:t>
            </a:r>
            <a:r>
              <a:rPr lang="en-US" sz="1600" dirty="0">
                <a:solidFill>
                  <a:srgbClr val="000000"/>
                </a:solidFill>
              </a:rPr>
              <a:t>  </a:t>
            </a:r>
          </a:p>
          <a:p>
            <a:pPr marL="285750" indent="-285750">
              <a:lnSpc>
                <a:spcPct val="150000"/>
              </a:lnSpc>
              <a:buFont typeface="Arial" panose="020B0604020202020204" pitchFamily="34" charset="0"/>
              <a:buChar char="•"/>
            </a:pPr>
            <a:r>
              <a:rPr lang="en-US" sz="1600" dirty="0">
                <a:solidFill>
                  <a:srgbClr val="000000"/>
                </a:solidFill>
                <a:hlinkClick r:id="rId3" action="ppaction://hlinksldjump">
                  <a:extLst>
                    <a:ext uri="{A12FA001-AC4F-418D-AE19-62706E023703}">
                      <ahyp:hlinkClr xmlns:ahyp="http://schemas.microsoft.com/office/drawing/2018/hyperlinkcolor" val="tx"/>
                    </a:ext>
                  </a:extLst>
                </a:hlinkClick>
              </a:rPr>
              <a:t>Pro</a:t>
            </a:r>
            <a:endParaRPr lang="en-US" sz="1600" dirty="0">
              <a:solidFill>
                <a:srgbClr val="000000"/>
              </a:solidFill>
            </a:endParaRPr>
          </a:p>
          <a:p>
            <a:pPr marL="285750" indent="-285750">
              <a:lnSpc>
                <a:spcPct val="150000"/>
              </a:lnSpc>
              <a:buFont typeface="Arial" panose="020B0604020202020204" pitchFamily="34" charset="0"/>
              <a:buChar char="•"/>
            </a:pPr>
            <a:r>
              <a:rPr lang="en-US" sz="1600" dirty="0">
                <a:solidFill>
                  <a:srgbClr val="000000"/>
                </a:solidFill>
                <a:hlinkClick r:id="rId4" action="ppaction://hlinksldjump">
                  <a:extLst>
                    <a:ext uri="{A12FA001-AC4F-418D-AE19-62706E023703}">
                      <ahyp:hlinkClr xmlns:ahyp="http://schemas.microsoft.com/office/drawing/2018/hyperlinkcolor" val="tx"/>
                    </a:ext>
                  </a:extLst>
                </a:hlinkClick>
              </a:rPr>
              <a:t>EB &amp; OAM</a:t>
            </a:r>
            <a:endParaRPr lang="en-US" sz="1600" dirty="0">
              <a:solidFill>
                <a:srgbClr val="000000"/>
              </a:solidFill>
            </a:endParaRPr>
          </a:p>
          <a:p>
            <a:pPr marL="285750" indent="-285750">
              <a:lnSpc>
                <a:spcPct val="150000"/>
              </a:lnSpc>
              <a:buFont typeface="Arial" panose="020B0604020202020204" pitchFamily="34" charset="0"/>
              <a:buChar char="•"/>
            </a:pPr>
            <a:r>
              <a:rPr lang="en-US" sz="1600" dirty="0">
                <a:solidFill>
                  <a:srgbClr val="000000"/>
                </a:solidFill>
                <a:hlinkClick r:id="rId5" action="ppaction://hlinksldjump">
                  <a:extLst>
                    <a:ext uri="{A12FA001-AC4F-418D-AE19-62706E023703}">
                      <ahyp:hlinkClr xmlns:ahyp="http://schemas.microsoft.com/office/drawing/2018/hyperlinkcolor" val="tx"/>
                    </a:ext>
                  </a:extLst>
                </a:hlinkClick>
              </a:rPr>
              <a:t>COE- SDO </a:t>
            </a:r>
            <a:r>
              <a:rPr lang="en-US" sz="1600" dirty="0">
                <a:solidFill>
                  <a:srgbClr val="000000"/>
                </a:solidFill>
              </a:rPr>
              <a:t>&amp;  </a:t>
            </a:r>
            <a:r>
              <a:rPr lang="en-US" sz="1600" dirty="0">
                <a:solidFill>
                  <a:srgbClr val="000000"/>
                </a:solidFill>
                <a:hlinkClick r:id="rId6" action="ppaction://hlinksldjump">
                  <a:extLst>
                    <a:ext uri="{A12FA001-AC4F-418D-AE19-62706E023703}">
                      <ahyp:hlinkClr xmlns:ahyp="http://schemas.microsoft.com/office/drawing/2018/hyperlinkcolor" val="tx"/>
                    </a:ext>
                  </a:extLst>
                </a:hlinkClick>
              </a:rPr>
              <a:t>CRM</a:t>
            </a:r>
            <a:endParaRPr lang="en-US" sz="1600" dirty="0">
              <a:solidFill>
                <a:srgbClr val="000000"/>
              </a:solidFill>
            </a:endParaRPr>
          </a:p>
          <a:p>
            <a:pPr marL="285750" indent="-285750">
              <a:lnSpc>
                <a:spcPct val="150000"/>
              </a:lnSpc>
              <a:buFont typeface="Arial" panose="020B0604020202020204" pitchFamily="34" charset="0"/>
              <a:buChar char="•"/>
            </a:pPr>
            <a:r>
              <a:rPr lang="en-US" sz="1600" dirty="0">
                <a:solidFill>
                  <a:srgbClr val="000000"/>
                </a:solidFill>
                <a:hlinkClick r:id="rId7" action="ppaction://hlinksldjump">
                  <a:extLst>
                    <a:ext uri="{A12FA001-AC4F-418D-AE19-62706E023703}">
                      <ahyp:hlinkClr xmlns:ahyp="http://schemas.microsoft.com/office/drawing/2018/hyperlinkcolor" val="tx"/>
                    </a:ext>
                  </a:extLst>
                </a:hlinkClick>
              </a:rPr>
              <a:t>Gen-AI</a:t>
            </a:r>
            <a:endParaRPr lang="en-US" sz="1600" dirty="0">
              <a:solidFill>
                <a:srgbClr val="000000"/>
              </a:solidFill>
            </a:endParaRPr>
          </a:p>
          <a:p>
            <a:pPr marL="285750" indent="-285750">
              <a:lnSpc>
                <a:spcPct val="150000"/>
              </a:lnSpc>
              <a:buFont typeface="Arial" panose="020B0604020202020204" pitchFamily="34" charset="0"/>
              <a:buChar char="•"/>
            </a:pPr>
            <a:r>
              <a:rPr lang="en-US" sz="1600" dirty="0">
                <a:solidFill>
                  <a:srgbClr val="000000"/>
                </a:solidFill>
                <a:hlinkClick r:id="rId8" action="ppaction://hlinksldjump">
                  <a:extLst>
                    <a:ext uri="{A12FA001-AC4F-418D-AE19-62706E023703}">
                      <ahyp:hlinkClr xmlns:ahyp="http://schemas.microsoft.com/office/drawing/2018/hyperlinkcolor" val="tx"/>
                    </a:ext>
                  </a:extLst>
                </a:hlinkClick>
              </a:rPr>
              <a:t>Loyalty</a:t>
            </a:r>
            <a:endParaRPr lang="en-US" sz="1600" dirty="0">
              <a:solidFill>
                <a:srgbClr val="000000"/>
              </a:solidFill>
            </a:endParaRPr>
          </a:p>
          <a:p>
            <a:pPr marL="285750" indent="-285750">
              <a:lnSpc>
                <a:spcPct val="150000"/>
              </a:lnSpc>
              <a:buFont typeface="Arial" panose="020B0604020202020204" pitchFamily="34" charset="0"/>
              <a:buChar char="•"/>
            </a:pPr>
            <a:r>
              <a:rPr lang="en-US" sz="1600" dirty="0">
                <a:solidFill>
                  <a:srgbClr val="000000"/>
                </a:solidFill>
                <a:hlinkClick r:id="rId9" action="ppaction://hlinksldjump">
                  <a:extLst>
                    <a:ext uri="{A12FA001-AC4F-418D-AE19-62706E023703}">
                      <ahyp:hlinkClr xmlns:ahyp="http://schemas.microsoft.com/office/drawing/2018/hyperlinkcolor" val="tx"/>
                    </a:ext>
                  </a:extLst>
                </a:hlinkClick>
              </a:rPr>
              <a:t>CI</a:t>
            </a:r>
            <a:endParaRPr lang="en-US" sz="1600" dirty="0">
              <a:solidFill>
                <a:srgbClr val="000000"/>
              </a:solidFill>
            </a:endParaRPr>
          </a:p>
          <a:p>
            <a:pPr marL="285750" indent="-285750">
              <a:lnSpc>
                <a:spcPct val="150000"/>
              </a:lnSpc>
              <a:buFont typeface="Arial" panose="020B0604020202020204" pitchFamily="34" charset="0"/>
              <a:buChar char="•"/>
            </a:pPr>
            <a:r>
              <a:rPr lang="en-US" sz="1600" dirty="0">
                <a:solidFill>
                  <a:srgbClr val="000000"/>
                </a:solidFill>
              </a:rPr>
              <a:t>PBM </a:t>
            </a:r>
          </a:p>
          <a:p>
            <a:pPr marL="285750" indent="-285750">
              <a:lnSpc>
                <a:spcPct val="150000"/>
              </a:lnSpc>
              <a:buFont typeface="Arial" panose="020B0604020202020204" pitchFamily="34" charset="0"/>
              <a:buChar char="•"/>
            </a:pPr>
            <a:r>
              <a:rPr lang="en-US" sz="1600" dirty="0">
                <a:solidFill>
                  <a:srgbClr val="000000"/>
                </a:solidFill>
                <a:hlinkClick r:id="rId10" action="ppaction://hlinksldjump">
                  <a:extLst>
                    <a:ext uri="{A12FA001-AC4F-418D-AE19-62706E023703}">
                      <ahyp:hlinkClr xmlns:ahyp="http://schemas.microsoft.com/office/drawing/2018/hyperlinkcolor" val="tx"/>
                    </a:ext>
                  </a:extLst>
                </a:hlinkClick>
              </a:rPr>
              <a:t>FP and A </a:t>
            </a:r>
            <a:endParaRPr lang="en-US" sz="1600" dirty="0">
              <a:solidFill>
                <a:srgbClr val="000000"/>
              </a:solidFill>
            </a:endParaRPr>
          </a:p>
          <a:p>
            <a:pPr marL="285750" indent="-285750">
              <a:lnSpc>
                <a:spcPct val="150000"/>
              </a:lnSpc>
              <a:buFont typeface="Arial" panose="020B0604020202020204" pitchFamily="34" charset="0"/>
              <a:buChar char="•"/>
            </a:pPr>
            <a:endParaRPr lang="en-US" sz="1600" dirty="0">
              <a:solidFill>
                <a:srgbClr val="000000"/>
              </a:solidFill>
            </a:endParaRPr>
          </a:p>
          <a:p>
            <a:pPr>
              <a:lnSpc>
                <a:spcPct val="150000"/>
              </a:lnSpc>
            </a:pPr>
            <a:endParaRPr lang="en-GB" sz="1600" u="sng" dirty="0">
              <a:solidFill>
                <a:srgbClr val="000000"/>
              </a:solidFill>
              <a:latin typeface="Calibri" panose="020F0502020204030204" pitchFamily="34" charset="0"/>
              <a:cs typeface="Calibri" panose="020F0502020204030204" pitchFamily="34" charset="0"/>
            </a:endParaRPr>
          </a:p>
        </p:txBody>
      </p:sp>
      <p:sp>
        <p:nvSpPr>
          <p:cNvPr id="2" name="Right Brace 1">
            <a:extLst>
              <a:ext uri="{FF2B5EF4-FFF2-40B4-BE49-F238E27FC236}">
                <a16:creationId xmlns:a16="http://schemas.microsoft.com/office/drawing/2014/main" id="{33E900A8-B6BD-8D56-9009-C04476D3D446}"/>
              </a:ext>
            </a:extLst>
          </p:cNvPr>
          <p:cNvSpPr/>
          <p:nvPr/>
        </p:nvSpPr>
        <p:spPr>
          <a:xfrm>
            <a:off x="2352377" y="1408981"/>
            <a:ext cx="252800" cy="19208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3" name="TextBox 2">
            <a:extLst>
              <a:ext uri="{FF2B5EF4-FFF2-40B4-BE49-F238E27FC236}">
                <a16:creationId xmlns:a16="http://schemas.microsoft.com/office/drawing/2014/main" id="{6F4DD177-B8D0-CB03-F1D5-0D126AD55BFE}"/>
              </a:ext>
            </a:extLst>
          </p:cNvPr>
          <p:cNvSpPr txBox="1"/>
          <p:nvPr/>
        </p:nvSpPr>
        <p:spPr>
          <a:xfrm>
            <a:off x="2585545" y="2143537"/>
            <a:ext cx="2132315" cy="369332"/>
          </a:xfrm>
          <a:prstGeom prst="rect">
            <a:avLst/>
          </a:prstGeom>
          <a:noFill/>
        </p:spPr>
        <p:txBody>
          <a:bodyPr wrap="none" rtlCol="0">
            <a:spAutoFit/>
          </a:bodyPr>
          <a:lstStyle/>
          <a:p>
            <a:r>
              <a:rPr lang="en-US" b="1" dirty="0">
                <a:solidFill>
                  <a:srgbClr val="000000"/>
                </a:solidFill>
              </a:rPr>
              <a:t>Audience Selection </a:t>
            </a:r>
          </a:p>
        </p:txBody>
      </p:sp>
    </p:spTree>
    <p:extLst>
      <p:ext uri="{BB962C8B-B14F-4D97-AF65-F5344CB8AC3E}">
        <p14:creationId xmlns:p14="http://schemas.microsoft.com/office/powerpoint/2010/main" val="4734790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DD214-AD9B-9525-B4EE-7F19D3ECDB94}"/>
            </a:ext>
          </a:extLst>
        </p:cNvPr>
        <p:cNvGrpSpPr/>
        <p:nvPr/>
      </p:nvGrpSpPr>
      <p:grpSpPr>
        <a:xfrm>
          <a:off x="0" y="0"/>
          <a:ext cx="0" cy="0"/>
          <a:chOff x="0" y="0"/>
          <a:chExt cx="0" cy="0"/>
        </a:xfrm>
      </p:grpSpPr>
      <p:sp>
        <p:nvSpPr>
          <p:cNvPr id="4" name="Rectangle: Single Corner Rounded 3">
            <a:extLst>
              <a:ext uri="{FF2B5EF4-FFF2-40B4-BE49-F238E27FC236}">
                <a16:creationId xmlns:a16="http://schemas.microsoft.com/office/drawing/2014/main" id="{EB847DCA-546F-0E6E-81A1-30EDE8D24C23}"/>
              </a:ext>
            </a:extLst>
          </p:cNvPr>
          <p:cNvSpPr/>
          <p:nvPr/>
        </p:nvSpPr>
        <p:spPr>
          <a:xfrm>
            <a:off x="239694" y="153660"/>
            <a:ext cx="11722366" cy="8428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Calibri" panose="020F0502020204030204" pitchFamily="34" charset="0"/>
                <a:cs typeface="Calibri" panose="020F0502020204030204" pitchFamily="34" charset="0"/>
              </a:rPr>
              <a:t>Loyalty </a:t>
            </a:r>
          </a:p>
        </p:txBody>
      </p:sp>
      <p:sp>
        <p:nvSpPr>
          <p:cNvPr id="6" name="Rectangle: Rounded Corners 5">
            <a:extLst>
              <a:ext uri="{FF2B5EF4-FFF2-40B4-BE49-F238E27FC236}">
                <a16:creationId xmlns:a16="http://schemas.microsoft.com/office/drawing/2014/main" id="{BA186571-9C02-0B0E-CACC-82F9F73B5E0C}"/>
              </a:ext>
            </a:extLst>
          </p:cNvPr>
          <p:cNvSpPr/>
          <p:nvPr/>
        </p:nvSpPr>
        <p:spPr>
          <a:xfrm>
            <a:off x="239694" y="1129031"/>
            <a:ext cx="11732121" cy="13398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Work Summary:</a:t>
            </a:r>
          </a:p>
          <a:p>
            <a:r>
              <a:rPr lang="en-GB" sz="1400" dirty="0">
                <a:solidFill>
                  <a:schemeClr val="bg2">
                    <a:lumMod val="10000"/>
                  </a:schemeClr>
                </a:solidFill>
                <a:latin typeface="Calibri" panose="020F0502020204030204" pitchFamily="34" charset="0"/>
                <a:cs typeface="Calibri" panose="020F0502020204030204" pitchFamily="34" charset="0"/>
              </a:rPr>
              <a:t>It has 4 sub pods they are Core Loyalty (</a:t>
            </a:r>
            <a:r>
              <a:rPr lang="en-US" sz="1400" dirty="0">
                <a:solidFill>
                  <a:schemeClr val="bg2">
                    <a:lumMod val="10000"/>
                  </a:schemeClr>
                </a:solidFill>
                <a:latin typeface="Calibri" panose="020F0502020204030204" pitchFamily="34" charset="0"/>
                <a:cs typeface="Calibri" panose="020F0502020204030204" pitchFamily="34" charset="0"/>
              </a:rPr>
              <a:t>working n showing the reports to the Client they show  18 to 20 dashboards (work on the HD                                       pass Dashboard ))</a:t>
            </a:r>
            <a:r>
              <a:rPr lang="en-GB" sz="1400" dirty="0">
                <a:solidFill>
                  <a:schemeClr val="bg2">
                    <a:lumMod val="10000"/>
                  </a:schemeClr>
                </a:solidFill>
                <a:latin typeface="Calibri" panose="020F0502020204030204" pitchFamily="34" charset="0"/>
                <a:cs typeface="Calibri" panose="020F0502020204030204" pitchFamily="34" charset="0"/>
              </a:rPr>
              <a:t> , Marketing Campaigns and Analysis (</a:t>
            </a:r>
            <a:r>
              <a:rPr lang="en-US" sz="1400" dirty="0">
                <a:solidFill>
                  <a:schemeClr val="bg2">
                    <a:lumMod val="10000"/>
                  </a:schemeClr>
                </a:solidFill>
                <a:latin typeface="Calibri" panose="020F0502020204030204" pitchFamily="34" charset="0"/>
                <a:cs typeface="Calibri" panose="020F0502020204030204" pitchFamily="34" charset="0"/>
              </a:rPr>
              <a:t>they work on the Before year campaign and end of the year campaigns for analyzing               before and after campaigns )</a:t>
            </a:r>
            <a:r>
              <a:rPr lang="en-GB" sz="1400" dirty="0">
                <a:solidFill>
                  <a:schemeClr val="bg2">
                    <a:lumMod val="10000"/>
                  </a:schemeClr>
                </a:solidFill>
                <a:latin typeface="Calibri" panose="020F0502020204030204" pitchFamily="34" charset="0"/>
                <a:cs typeface="Calibri" panose="020F0502020204030204" pitchFamily="34" charset="0"/>
              </a:rPr>
              <a:t> , Offer Management (</a:t>
            </a:r>
            <a:r>
              <a:rPr lang="en-US" sz="1400" dirty="0">
                <a:solidFill>
                  <a:schemeClr val="bg2">
                    <a:lumMod val="10000"/>
                  </a:schemeClr>
                </a:solidFill>
                <a:latin typeface="Calibri" panose="020F0502020204030204" pitchFamily="34" charset="0"/>
                <a:cs typeface="Calibri" panose="020F0502020204030204" pitchFamily="34" charset="0"/>
              </a:rPr>
              <a:t>Works on the Offer to be given to the customers) </a:t>
            </a:r>
            <a:r>
              <a:rPr lang="en-GB" sz="1400" dirty="0">
                <a:solidFill>
                  <a:schemeClr val="bg2">
                    <a:lumMod val="10000"/>
                  </a:schemeClr>
                </a:solidFill>
                <a:latin typeface="Calibri" panose="020F0502020204030204" pitchFamily="34" charset="0"/>
                <a:cs typeface="Calibri" panose="020F0502020204030204" pitchFamily="34" charset="0"/>
              </a:rPr>
              <a:t>, Gift Cards (</a:t>
            </a:r>
            <a:r>
              <a:rPr lang="en-US" sz="1400" dirty="0">
                <a:solidFill>
                  <a:schemeClr val="bg2">
                    <a:lumMod val="10000"/>
                  </a:schemeClr>
                </a:solidFill>
                <a:latin typeface="Calibri" panose="020F0502020204030204" pitchFamily="34" charset="0"/>
                <a:cs typeface="Calibri" panose="020F0502020204030204" pitchFamily="34" charset="0"/>
              </a:rPr>
              <a:t>we have gift cards where they                                  were given as Perks)</a:t>
            </a:r>
            <a:endParaRPr lang="en-GB" sz="1400" dirty="0">
              <a:solidFill>
                <a:schemeClr val="bg2">
                  <a:lumMod val="10000"/>
                </a:schemeClr>
              </a:solidFill>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9F88ED53-5283-098E-57F6-BFCDCB1F4A11}"/>
              </a:ext>
            </a:extLst>
          </p:cNvPr>
          <p:cNvSpPr/>
          <p:nvPr/>
        </p:nvSpPr>
        <p:spPr>
          <a:xfrm>
            <a:off x="239694" y="2601402"/>
            <a:ext cx="11732121" cy="156238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Team Structure:</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Pod Lead 	: Pavan V	</a:t>
            </a:r>
            <a:r>
              <a:rPr lang="en-GB" sz="1600" dirty="0">
                <a:solidFill>
                  <a:schemeClr val="bg2">
                    <a:lumMod val="10000"/>
                  </a:schemeClr>
                </a:solidFill>
                <a:latin typeface="Calibri" panose="020F0502020204030204" pitchFamily="34" charset="0"/>
                <a:cs typeface="Calibri" panose="020F0502020204030204" pitchFamily="34" charset="0"/>
              </a:rPr>
              <a:t>			</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Onsite        : Dhruv Pandey 		Strength    : 12+ 3(unbilled)</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Client(s)     :  </a:t>
            </a:r>
            <a:endParaRPr lang="en-GB" sz="1600"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			</a:t>
            </a:r>
          </a:p>
        </p:txBody>
      </p:sp>
      <p:pic>
        <p:nvPicPr>
          <p:cNvPr id="9" name="Graphic 8" descr="Group of people">
            <a:extLst>
              <a:ext uri="{FF2B5EF4-FFF2-40B4-BE49-F238E27FC236}">
                <a16:creationId xmlns:a16="http://schemas.microsoft.com/office/drawing/2014/main" id="{5333E491-1B14-46BB-48A3-73BE7DF54F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9061" y="2793103"/>
            <a:ext cx="1178982" cy="1178982"/>
          </a:xfrm>
          <a:prstGeom prst="rect">
            <a:avLst/>
          </a:prstGeom>
        </p:spPr>
      </p:pic>
      <p:sp>
        <p:nvSpPr>
          <p:cNvPr id="10" name="Rectangle: Rounded Corners 9">
            <a:extLst>
              <a:ext uri="{FF2B5EF4-FFF2-40B4-BE49-F238E27FC236}">
                <a16:creationId xmlns:a16="http://schemas.microsoft.com/office/drawing/2014/main" id="{ED573345-2B7E-BC72-86B8-2E1099331AC9}"/>
              </a:ext>
            </a:extLst>
          </p:cNvPr>
          <p:cNvSpPr/>
          <p:nvPr/>
        </p:nvSpPr>
        <p:spPr>
          <a:xfrm>
            <a:off x="229940" y="4298412"/>
            <a:ext cx="11732120" cy="76073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Tech stack</a:t>
            </a:r>
            <a:r>
              <a:rPr lang="en-GB" sz="2000" b="1" dirty="0">
                <a:solidFill>
                  <a:schemeClr val="bg2">
                    <a:lumMod val="10000"/>
                  </a:schemeClr>
                </a:solidFill>
                <a:latin typeface="Calibri" panose="020F0502020204030204" pitchFamily="34" charset="0"/>
                <a:cs typeface="Calibri" panose="020F0502020204030204" pitchFamily="34" charset="0"/>
              </a:rPr>
              <a:t>:	</a:t>
            </a: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SQL, Tableau, EXCEL, PPT </a:t>
            </a:r>
          </a:p>
        </p:txBody>
      </p:sp>
      <p:pic>
        <p:nvPicPr>
          <p:cNvPr id="12" name="Graphic 11" descr="Open folder">
            <a:extLst>
              <a:ext uri="{FF2B5EF4-FFF2-40B4-BE49-F238E27FC236}">
                <a16:creationId xmlns:a16="http://schemas.microsoft.com/office/drawing/2014/main" id="{7BC03A8D-8FAD-585F-0D0A-C9EB8E23A5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355" y="1237405"/>
            <a:ext cx="1116688" cy="1116688"/>
          </a:xfrm>
          <a:prstGeom prst="rect">
            <a:avLst/>
          </a:prstGeom>
        </p:spPr>
      </p:pic>
      <p:sp>
        <p:nvSpPr>
          <p:cNvPr id="3" name="Rectangle: Rounded Corners 2">
            <a:extLst>
              <a:ext uri="{FF2B5EF4-FFF2-40B4-BE49-F238E27FC236}">
                <a16:creationId xmlns:a16="http://schemas.microsoft.com/office/drawing/2014/main" id="{35838777-C06F-8699-FC12-9B60B66D39A2}"/>
              </a:ext>
            </a:extLst>
          </p:cNvPr>
          <p:cNvSpPr/>
          <p:nvPr/>
        </p:nvSpPr>
        <p:spPr>
          <a:xfrm>
            <a:off x="239695" y="5187427"/>
            <a:ext cx="11732120" cy="127372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Models/ Projects</a:t>
            </a:r>
            <a:r>
              <a:rPr lang="en-GB" sz="2000" b="1" dirty="0">
                <a:solidFill>
                  <a:schemeClr val="bg2">
                    <a:lumMod val="10000"/>
                  </a:schemeClr>
                </a:solidFill>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US" sz="1400" dirty="0">
                <a:solidFill>
                  <a:srgbClr val="000000"/>
                </a:solidFill>
                <a:latin typeface="Calibri" panose="020F0502020204030204" pitchFamily="34" charset="0"/>
                <a:cs typeface="Calibri" panose="020F0502020204030204" pitchFamily="34" charset="0"/>
              </a:rPr>
              <a:t>Pro Xtra weekly report , HD pass dashboard , report builder , quarterly reports, </a:t>
            </a:r>
            <a:r>
              <a:rPr lang="en-GB" sz="1400" dirty="0">
                <a:solidFill>
                  <a:srgbClr val="000000"/>
                </a:solidFill>
                <a:latin typeface="Calibri" panose="020F0502020204030204" pitchFamily="34" charset="0"/>
                <a:cs typeface="Calibri" panose="020F0502020204030204" pitchFamily="34" charset="0"/>
              </a:rPr>
              <a:t>Ad hoc bases, incrementality</a:t>
            </a:r>
            <a:endParaRPr lang="en-US" sz="1400" dirty="0">
              <a:solidFill>
                <a:srgbClr val="000000"/>
              </a:solidFill>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GB" sz="1400" dirty="0">
                <a:solidFill>
                  <a:srgbClr val="000000"/>
                </a:solidFill>
                <a:latin typeface="Calibri" panose="020F0502020204030204" pitchFamily="34" charset="0"/>
                <a:cs typeface="Calibri" panose="020F0502020204030204" pitchFamily="34" charset="0"/>
              </a:rPr>
              <a:t>E statement , marketing Dashboard, VOC, </a:t>
            </a:r>
            <a:r>
              <a:rPr lang="en-US" sz="1400" dirty="0">
                <a:solidFill>
                  <a:srgbClr val="000000"/>
                </a:solidFill>
                <a:latin typeface="Calibri" panose="020F0502020204030204" pitchFamily="34" charset="0"/>
                <a:cs typeface="Calibri" panose="020F0502020204030204" pitchFamily="34" charset="0"/>
              </a:rPr>
              <a:t>Daily cadence, weekly cadence(remainders), sentiment analysis</a:t>
            </a:r>
          </a:p>
        </p:txBody>
      </p:sp>
      <p:pic>
        <p:nvPicPr>
          <p:cNvPr id="13" name="Graphic 12" descr="Tools">
            <a:extLst>
              <a:ext uri="{FF2B5EF4-FFF2-40B4-BE49-F238E27FC236}">
                <a16:creationId xmlns:a16="http://schemas.microsoft.com/office/drawing/2014/main" id="{A2D95BF9-BCC2-8924-2898-11A05B7BB2C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82944" y="4352026"/>
            <a:ext cx="653510" cy="653510"/>
          </a:xfrm>
          <a:prstGeom prst="rect">
            <a:avLst/>
          </a:prstGeom>
        </p:spPr>
      </p:pic>
      <p:pic>
        <p:nvPicPr>
          <p:cNvPr id="1028" name="Picture 4" descr="Project PNG Transparent Images Free ...">
            <a:extLst>
              <a:ext uri="{FF2B5EF4-FFF2-40B4-BE49-F238E27FC236}">
                <a16:creationId xmlns:a16="http://schemas.microsoft.com/office/drawing/2014/main" id="{0C350BE7-4F61-C4D5-D97D-9CE9773671D8}"/>
              </a:ext>
            </a:extLst>
          </p:cNvPr>
          <p:cNvPicPr>
            <a:picLocks noChangeAspect="1" noChangeArrowheads="1"/>
          </p:cNvPicPr>
          <p:nvPr/>
        </p:nvPicPr>
        <p:blipFill>
          <a:blip r:embed="rId9">
            <a:alphaModFix/>
            <a:duotone>
              <a:schemeClr val="accent2">
                <a:shade val="45000"/>
                <a:satMod val="135000"/>
              </a:schemeClr>
              <a:prstClr val="white"/>
            </a:duotone>
            <a:extLst>
              <a:ext uri="{BEBA8EAE-BF5A-486C-A8C5-ECC9F3942E4B}">
                <a14:imgProps xmlns:a14="http://schemas.microsoft.com/office/drawing/2010/main">
                  <a14:imgLayer r:embed="rId10">
                    <a14:imgEffect>
                      <a14:backgroundRemoval t="9778" b="92000" l="9778" r="89778">
                        <a14:foregroundMark x1="34131" y1="9807" x2="32889" y2="9778"/>
                        <a14:foregroundMark x1="52000" y1="10222" x2="48864" y2="10149"/>
                        <a14:foregroundMark x1="32000" y1="25333" x2="22667" y2="25333"/>
                        <a14:foregroundMark x1="55556" y1="25333" x2="42667" y2="25333"/>
                        <a14:foregroundMark x1="60000" y1="30222" x2="37778" y2="31111"/>
                        <a14:foregroundMark x1="49778" y1="35556" x2="37333" y2="35556"/>
                        <a14:foregroundMark x1="55556" y1="45778" x2="41778" y2="46222"/>
                        <a14:foregroundMark x1="31556" y1="46222" x2="23111" y2="45333"/>
                        <a14:foregroundMark x1="60000" y1="50222" x2="38222" y2="50667"/>
                        <a14:foregroundMark x1="49778" y1="55556" x2="37778" y2="56000"/>
                        <a14:foregroundMark x1="31556" y1="66222" x2="23111" y2="65778"/>
                        <a14:foregroundMark x1="48000" y1="66222" x2="41778" y2="66222"/>
                        <a14:foregroundMark x1="47556" y1="71111" x2="38667" y2="71111"/>
                        <a14:foregroundMark x1="44444" y1="76444" x2="37778" y2="76000"/>
                        <a14:foregroundMark x1="65778" y1="67111" x2="67556" y2="67556"/>
                        <a14:foregroundMark x1="64889" y1="92000" x2="68889" y2="91556"/>
                        <a14:backgroundMark x1="49778" y1="11556" x2="35556" y2="12000"/>
                        <a14:backgroundMark x1="49333" y1="11111" x2="49333" y2="11111"/>
                        <a14:backgroundMark x1="48000" y1="10667" x2="48000" y2="10667"/>
                        <a14:backgroundMark x1="49778" y1="11556" x2="49778" y2="11556"/>
                        <a14:backgroundMark x1="34222" y1="11111" x2="34222" y2="11111"/>
                        <a14:backgroundMark x1="49778" y1="10667" x2="49778" y2="10667"/>
                        <a14:backgroundMark x1="48444" y1="10667" x2="48444" y2="10667"/>
                      </a14:backgroundRemoval>
                    </a14:imgEffect>
                  </a14:imgLayer>
                </a14:imgProps>
              </a:ext>
              <a:ext uri="{28A0092B-C50C-407E-A947-70E740481C1C}">
                <a14:useLocalDpi xmlns:a14="http://schemas.microsoft.com/office/drawing/2010/main" val="0"/>
              </a:ext>
            </a:extLst>
          </a:blip>
          <a:srcRect/>
          <a:stretch>
            <a:fillRect/>
          </a:stretch>
        </p:blipFill>
        <p:spPr bwMode="auto">
          <a:xfrm>
            <a:off x="10855122" y="5325867"/>
            <a:ext cx="1009539" cy="1009539"/>
          </a:xfrm>
          <a:prstGeom prst="rect">
            <a:avLst/>
          </a:prstGeom>
          <a:noFill/>
          <a:ln>
            <a:noFill/>
          </a:ln>
        </p:spPr>
      </p:pic>
    </p:spTree>
    <p:extLst>
      <p:ext uri="{BB962C8B-B14F-4D97-AF65-F5344CB8AC3E}">
        <p14:creationId xmlns:p14="http://schemas.microsoft.com/office/powerpoint/2010/main" val="1633133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A6F04-6154-1DB7-3E7A-28700ABE5049}"/>
            </a:ext>
          </a:extLst>
        </p:cNvPr>
        <p:cNvGrpSpPr/>
        <p:nvPr/>
      </p:nvGrpSpPr>
      <p:grpSpPr>
        <a:xfrm>
          <a:off x="0" y="0"/>
          <a:ext cx="0" cy="0"/>
          <a:chOff x="0" y="0"/>
          <a:chExt cx="0" cy="0"/>
        </a:xfrm>
      </p:grpSpPr>
      <p:sp>
        <p:nvSpPr>
          <p:cNvPr id="4" name="Rectangle: Single Corner Rounded 3">
            <a:extLst>
              <a:ext uri="{FF2B5EF4-FFF2-40B4-BE49-F238E27FC236}">
                <a16:creationId xmlns:a16="http://schemas.microsoft.com/office/drawing/2014/main" id="{E5E0E81E-E584-4EF4-BDEA-0B505CFCCA94}"/>
              </a:ext>
            </a:extLst>
          </p:cNvPr>
          <p:cNvSpPr/>
          <p:nvPr/>
        </p:nvSpPr>
        <p:spPr>
          <a:xfrm>
            <a:off x="239694" y="153660"/>
            <a:ext cx="11722366" cy="8428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Calibri" panose="020F0502020204030204" pitchFamily="34" charset="0"/>
                <a:cs typeface="Calibri" panose="020F0502020204030204" pitchFamily="34" charset="0"/>
              </a:rPr>
              <a:t>CI (Customer Insights) </a:t>
            </a:r>
          </a:p>
        </p:txBody>
      </p:sp>
      <p:sp>
        <p:nvSpPr>
          <p:cNvPr id="6" name="Rectangle: Rounded Corners 5">
            <a:extLst>
              <a:ext uri="{FF2B5EF4-FFF2-40B4-BE49-F238E27FC236}">
                <a16:creationId xmlns:a16="http://schemas.microsoft.com/office/drawing/2014/main" id="{F8434213-B8DF-4F60-5368-9CC09A7D2173}"/>
              </a:ext>
            </a:extLst>
          </p:cNvPr>
          <p:cNvSpPr/>
          <p:nvPr/>
        </p:nvSpPr>
        <p:spPr>
          <a:xfrm>
            <a:off x="239694" y="1129031"/>
            <a:ext cx="11732121" cy="13398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Work Summary:</a:t>
            </a:r>
          </a:p>
          <a:p>
            <a:r>
              <a:rPr lang="en-US" sz="1400" dirty="0">
                <a:solidFill>
                  <a:schemeClr val="bg2">
                    <a:lumMod val="10000"/>
                  </a:schemeClr>
                </a:solidFill>
                <a:latin typeface="Calibri" panose="020F0502020204030204" pitchFamily="34" charset="0"/>
                <a:cs typeface="Calibri" panose="020F0502020204030204" pitchFamily="34" charset="0"/>
              </a:rPr>
              <a:t>The team analyzes customer identities and survey data to generate actionable insights, supporting both consumers (90%) and professionals (10%)                        Key responsibilities include running segmentation models (~130M customers), predicting Customer Lifetime Value (CLV), and conducting Product                       Line Reviews (PLR). They manage dashboards like Basket Analysis and Sequential Analysis, handle ad hoc analysis requests, and deliver                                reports to guide business decisions.</a:t>
            </a:r>
            <a:endParaRPr lang="en-GB" sz="1600" u="sng" dirty="0">
              <a:solidFill>
                <a:srgbClr val="000000"/>
              </a:solidFill>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E2BF222D-CFF8-8794-2BF9-BB2BBDC034FF}"/>
              </a:ext>
            </a:extLst>
          </p:cNvPr>
          <p:cNvSpPr/>
          <p:nvPr/>
        </p:nvSpPr>
        <p:spPr>
          <a:xfrm>
            <a:off x="239694" y="2601402"/>
            <a:ext cx="11732121" cy="156238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Team Structure:</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Pod Lead 	: </a:t>
            </a:r>
            <a:r>
              <a:rPr lang="en-GB" sz="1600" dirty="0">
                <a:solidFill>
                  <a:schemeClr val="bg2">
                    <a:lumMod val="10000"/>
                  </a:schemeClr>
                </a:solidFill>
                <a:latin typeface="Calibri" panose="020F0502020204030204" pitchFamily="34" charset="0"/>
                <a:cs typeface="Calibri" panose="020F0502020204030204" pitchFamily="34" charset="0"/>
              </a:rPr>
              <a:t>			     </a:t>
            </a:r>
            <a:r>
              <a:rPr lang="en-GB" sz="1600" b="1" dirty="0">
                <a:solidFill>
                  <a:schemeClr val="bg2">
                    <a:lumMod val="10000"/>
                  </a:schemeClr>
                </a:solidFill>
                <a:latin typeface="Calibri" panose="020F0502020204030204" pitchFamily="34" charset="0"/>
                <a:cs typeface="Calibri" panose="020F0502020204030204" pitchFamily="34" charset="0"/>
              </a:rPr>
              <a:t>Strength    : 8+ 3(unbilled)</a:t>
            </a:r>
            <a:endParaRPr lang="en-GB" sz="1600"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Onsite        : Druv Pandey 			</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Client(s)     : Yuan Wang - Senior manager, ​Jakob Kagel – Manager, ​Christina Edel- Managers</a:t>
            </a:r>
            <a:endParaRPr lang="en-GB" sz="1600"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			</a:t>
            </a:r>
          </a:p>
        </p:txBody>
      </p:sp>
      <p:pic>
        <p:nvPicPr>
          <p:cNvPr id="9" name="Graphic 8" descr="Group of people">
            <a:extLst>
              <a:ext uri="{FF2B5EF4-FFF2-40B4-BE49-F238E27FC236}">
                <a16:creationId xmlns:a16="http://schemas.microsoft.com/office/drawing/2014/main" id="{F6ECB0B9-4B14-8E7B-C76E-0EBA23D7F5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9061" y="2793103"/>
            <a:ext cx="1178982" cy="1178982"/>
          </a:xfrm>
          <a:prstGeom prst="rect">
            <a:avLst/>
          </a:prstGeom>
        </p:spPr>
      </p:pic>
      <p:sp>
        <p:nvSpPr>
          <p:cNvPr id="10" name="Rectangle: Rounded Corners 9">
            <a:extLst>
              <a:ext uri="{FF2B5EF4-FFF2-40B4-BE49-F238E27FC236}">
                <a16:creationId xmlns:a16="http://schemas.microsoft.com/office/drawing/2014/main" id="{39FA2DBA-4EA5-4AD0-14AF-CC17C7106FD0}"/>
              </a:ext>
            </a:extLst>
          </p:cNvPr>
          <p:cNvSpPr/>
          <p:nvPr/>
        </p:nvSpPr>
        <p:spPr>
          <a:xfrm>
            <a:off x="229940" y="4298412"/>
            <a:ext cx="11732120" cy="76073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Tech stack</a:t>
            </a:r>
            <a:r>
              <a:rPr lang="en-GB" sz="2000" b="1" dirty="0">
                <a:solidFill>
                  <a:schemeClr val="bg2">
                    <a:lumMod val="10000"/>
                  </a:schemeClr>
                </a:solidFill>
                <a:latin typeface="Calibri" panose="020F0502020204030204" pitchFamily="34" charset="0"/>
                <a:cs typeface="Calibri" panose="020F0502020204030204" pitchFamily="34" charset="0"/>
              </a:rPr>
              <a:t>:	</a:t>
            </a: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SQL, Python Tableau, Excel, GCP</a:t>
            </a:r>
          </a:p>
        </p:txBody>
      </p:sp>
      <p:pic>
        <p:nvPicPr>
          <p:cNvPr id="12" name="Graphic 11" descr="Open folder">
            <a:extLst>
              <a:ext uri="{FF2B5EF4-FFF2-40B4-BE49-F238E27FC236}">
                <a16:creationId xmlns:a16="http://schemas.microsoft.com/office/drawing/2014/main" id="{0E5C4053-E612-094B-625A-F843B4159E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355" y="1237405"/>
            <a:ext cx="1116688" cy="1116688"/>
          </a:xfrm>
          <a:prstGeom prst="rect">
            <a:avLst/>
          </a:prstGeom>
        </p:spPr>
      </p:pic>
      <p:sp>
        <p:nvSpPr>
          <p:cNvPr id="3" name="Rectangle: Rounded Corners 2">
            <a:extLst>
              <a:ext uri="{FF2B5EF4-FFF2-40B4-BE49-F238E27FC236}">
                <a16:creationId xmlns:a16="http://schemas.microsoft.com/office/drawing/2014/main" id="{2E86B596-5690-7C79-ADA1-C4FB9E8A0608}"/>
              </a:ext>
            </a:extLst>
          </p:cNvPr>
          <p:cNvSpPr/>
          <p:nvPr/>
        </p:nvSpPr>
        <p:spPr>
          <a:xfrm>
            <a:off x="239695" y="5193777"/>
            <a:ext cx="11732120" cy="127372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Models/ Projects</a:t>
            </a:r>
            <a:r>
              <a:rPr lang="en-GB" sz="2000" b="1" dirty="0">
                <a:solidFill>
                  <a:schemeClr val="bg2">
                    <a:lumMod val="10000"/>
                  </a:schemeClr>
                </a:solidFill>
                <a:latin typeface="Calibri" panose="020F0502020204030204" pitchFamily="34" charset="0"/>
                <a:cs typeface="Calibri" panose="020F0502020204030204" pitchFamily="34" charset="0"/>
              </a:rPr>
              <a:t>:</a:t>
            </a:r>
          </a:p>
          <a:p>
            <a:r>
              <a:rPr lang="en-US" sz="1400" dirty="0">
                <a:solidFill>
                  <a:srgbClr val="000000"/>
                </a:solidFill>
                <a:latin typeface="Calibri" panose="020F0502020204030204" pitchFamily="34" charset="0"/>
                <a:cs typeface="Calibri" panose="020F0502020204030204" pitchFamily="34" charset="0"/>
              </a:rPr>
              <a:t>Segmentation model is used to categorize customers.(Consists of around 130 mil customers)​. Customer Lifetime Value (CLV) assess the potential                                spending capacity of customers and understands customer value based on their spending behavior.​ Product Line Review (PLR) analyze different                          departments and subclasses and focus on specific products within the organization.​</a:t>
            </a:r>
            <a:endParaRPr lang="en-GB" sz="1400" dirty="0">
              <a:solidFill>
                <a:srgbClr val="000000"/>
              </a:solidFill>
              <a:latin typeface="Calibri" panose="020F0502020204030204" pitchFamily="34" charset="0"/>
              <a:cs typeface="Calibri" panose="020F0502020204030204" pitchFamily="34" charset="0"/>
            </a:endParaRPr>
          </a:p>
        </p:txBody>
      </p:sp>
      <p:pic>
        <p:nvPicPr>
          <p:cNvPr id="13" name="Graphic 12" descr="Tools">
            <a:extLst>
              <a:ext uri="{FF2B5EF4-FFF2-40B4-BE49-F238E27FC236}">
                <a16:creationId xmlns:a16="http://schemas.microsoft.com/office/drawing/2014/main" id="{15FE453B-E058-E4C9-3C25-247F73D6E07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82944" y="4352026"/>
            <a:ext cx="653510" cy="653510"/>
          </a:xfrm>
          <a:prstGeom prst="rect">
            <a:avLst/>
          </a:prstGeom>
        </p:spPr>
      </p:pic>
      <p:pic>
        <p:nvPicPr>
          <p:cNvPr id="1028" name="Picture 4" descr="Project PNG Transparent Images Free ...">
            <a:extLst>
              <a:ext uri="{FF2B5EF4-FFF2-40B4-BE49-F238E27FC236}">
                <a16:creationId xmlns:a16="http://schemas.microsoft.com/office/drawing/2014/main" id="{BA6D3EC4-C279-ACC2-FED6-220C7B8038DB}"/>
              </a:ext>
            </a:extLst>
          </p:cNvPr>
          <p:cNvPicPr>
            <a:picLocks noChangeAspect="1" noChangeArrowheads="1"/>
          </p:cNvPicPr>
          <p:nvPr/>
        </p:nvPicPr>
        <p:blipFill>
          <a:blip r:embed="rId9">
            <a:alphaModFix/>
            <a:duotone>
              <a:schemeClr val="accent2">
                <a:shade val="45000"/>
                <a:satMod val="135000"/>
              </a:schemeClr>
              <a:prstClr val="white"/>
            </a:duotone>
            <a:extLst>
              <a:ext uri="{BEBA8EAE-BF5A-486C-A8C5-ECC9F3942E4B}">
                <a14:imgProps xmlns:a14="http://schemas.microsoft.com/office/drawing/2010/main">
                  <a14:imgLayer r:embed="rId10">
                    <a14:imgEffect>
                      <a14:backgroundRemoval t="9778" b="92000" l="9778" r="89778">
                        <a14:foregroundMark x1="34131" y1="9807" x2="32889" y2="9778"/>
                        <a14:foregroundMark x1="52000" y1="10222" x2="48864" y2="10149"/>
                        <a14:foregroundMark x1="32000" y1="25333" x2="22667" y2="25333"/>
                        <a14:foregroundMark x1="55556" y1="25333" x2="42667" y2="25333"/>
                        <a14:foregroundMark x1="60000" y1="30222" x2="37778" y2="31111"/>
                        <a14:foregroundMark x1="49778" y1="35556" x2="37333" y2="35556"/>
                        <a14:foregroundMark x1="55556" y1="45778" x2="41778" y2="46222"/>
                        <a14:foregroundMark x1="31556" y1="46222" x2="23111" y2="45333"/>
                        <a14:foregroundMark x1="60000" y1="50222" x2="38222" y2="50667"/>
                        <a14:foregroundMark x1="49778" y1="55556" x2="37778" y2="56000"/>
                        <a14:foregroundMark x1="31556" y1="66222" x2="23111" y2="65778"/>
                        <a14:foregroundMark x1="48000" y1="66222" x2="41778" y2="66222"/>
                        <a14:foregroundMark x1="47556" y1="71111" x2="38667" y2="71111"/>
                        <a14:foregroundMark x1="44444" y1="76444" x2="37778" y2="76000"/>
                        <a14:foregroundMark x1="65778" y1="67111" x2="67556" y2="67556"/>
                        <a14:foregroundMark x1="64889" y1="92000" x2="68889" y2="91556"/>
                        <a14:backgroundMark x1="49778" y1="11556" x2="35556" y2="12000"/>
                        <a14:backgroundMark x1="49333" y1="11111" x2="49333" y2="11111"/>
                        <a14:backgroundMark x1="48000" y1="10667" x2="48000" y2="10667"/>
                        <a14:backgroundMark x1="49778" y1="11556" x2="49778" y2="11556"/>
                        <a14:backgroundMark x1="34222" y1="11111" x2="34222" y2="11111"/>
                        <a14:backgroundMark x1="49778" y1="10667" x2="49778" y2="10667"/>
                        <a14:backgroundMark x1="48444" y1="10667" x2="48444" y2="10667"/>
                      </a14:backgroundRemoval>
                    </a14:imgEffect>
                  </a14:imgLayer>
                </a14:imgProps>
              </a:ext>
              <a:ext uri="{28A0092B-C50C-407E-A947-70E740481C1C}">
                <a14:useLocalDpi xmlns:a14="http://schemas.microsoft.com/office/drawing/2010/main" val="0"/>
              </a:ext>
            </a:extLst>
          </a:blip>
          <a:srcRect/>
          <a:stretch>
            <a:fillRect/>
          </a:stretch>
        </p:blipFill>
        <p:spPr bwMode="auto">
          <a:xfrm>
            <a:off x="10855122" y="5325867"/>
            <a:ext cx="1009539" cy="1009539"/>
          </a:xfrm>
          <a:prstGeom prst="rect">
            <a:avLst/>
          </a:prstGeom>
          <a:noFill/>
          <a:ln>
            <a:noFill/>
          </a:ln>
        </p:spPr>
      </p:pic>
    </p:spTree>
    <p:extLst>
      <p:ext uri="{BB962C8B-B14F-4D97-AF65-F5344CB8AC3E}">
        <p14:creationId xmlns:p14="http://schemas.microsoft.com/office/powerpoint/2010/main" val="985332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F859-E1D1-F4E2-DF0F-7B438A49F422}"/>
            </a:ext>
          </a:extLst>
        </p:cNvPr>
        <p:cNvGrpSpPr/>
        <p:nvPr/>
      </p:nvGrpSpPr>
      <p:grpSpPr>
        <a:xfrm>
          <a:off x="0" y="0"/>
          <a:ext cx="0" cy="0"/>
          <a:chOff x="0" y="0"/>
          <a:chExt cx="0" cy="0"/>
        </a:xfrm>
      </p:grpSpPr>
      <p:sp>
        <p:nvSpPr>
          <p:cNvPr id="4" name="Rectangle: Single Corner Rounded 3">
            <a:extLst>
              <a:ext uri="{FF2B5EF4-FFF2-40B4-BE49-F238E27FC236}">
                <a16:creationId xmlns:a16="http://schemas.microsoft.com/office/drawing/2014/main" id="{7D084ABB-A415-8704-B958-71E502B8EFC7}"/>
              </a:ext>
            </a:extLst>
          </p:cNvPr>
          <p:cNvSpPr/>
          <p:nvPr/>
        </p:nvSpPr>
        <p:spPr>
          <a:xfrm>
            <a:off x="239694" y="153660"/>
            <a:ext cx="11722366" cy="8428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Calibri" panose="020F0502020204030204" pitchFamily="34" charset="0"/>
                <a:cs typeface="Calibri" panose="020F0502020204030204" pitchFamily="34" charset="0"/>
              </a:rPr>
              <a:t>PBM (Private Brand)</a:t>
            </a:r>
          </a:p>
        </p:txBody>
      </p:sp>
      <p:sp>
        <p:nvSpPr>
          <p:cNvPr id="6" name="Rectangle: Rounded Corners 5">
            <a:extLst>
              <a:ext uri="{FF2B5EF4-FFF2-40B4-BE49-F238E27FC236}">
                <a16:creationId xmlns:a16="http://schemas.microsoft.com/office/drawing/2014/main" id="{731E8000-AF8E-9731-9312-8A48318BA1DE}"/>
              </a:ext>
            </a:extLst>
          </p:cNvPr>
          <p:cNvSpPr/>
          <p:nvPr/>
        </p:nvSpPr>
        <p:spPr>
          <a:xfrm>
            <a:off x="239694" y="1129031"/>
            <a:ext cx="11732121" cy="133982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Work Summary:</a:t>
            </a:r>
          </a:p>
          <a:p>
            <a:r>
              <a:rPr lang="en-US" sz="1400" dirty="0">
                <a:solidFill>
                  <a:schemeClr val="bg2">
                    <a:lumMod val="10000"/>
                  </a:schemeClr>
                </a:solidFill>
                <a:latin typeface="Calibri" panose="020F0502020204030204" pitchFamily="34" charset="0"/>
                <a:cs typeface="Calibri" panose="020F0502020204030204" pitchFamily="34" charset="0"/>
              </a:rPr>
              <a:t>They divide the year into two halves, and each half is further split into two quarters, with each quarter spanning three months. Within each                     quarter, periods are categorized as Plan and Off-Plan. The team focuses on twelve key metrics and conducts in-depth analysis for                                                THD (The Home Depot) stores in the U.S., operating under a retail accounting framework.</a:t>
            </a:r>
            <a:endParaRPr lang="en-GB" sz="1600" u="sng" dirty="0">
              <a:solidFill>
                <a:srgbClr val="000000"/>
              </a:solidFill>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BB0D1994-5529-81FE-4D8E-0D0FF786D04C}"/>
              </a:ext>
            </a:extLst>
          </p:cNvPr>
          <p:cNvSpPr/>
          <p:nvPr/>
        </p:nvSpPr>
        <p:spPr>
          <a:xfrm>
            <a:off x="239694" y="2601402"/>
            <a:ext cx="11732121" cy="156238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Team Structure:</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Pod Lead 	: Pavan V	</a:t>
            </a:r>
            <a:r>
              <a:rPr lang="en-GB" sz="1600" dirty="0">
                <a:solidFill>
                  <a:schemeClr val="bg2">
                    <a:lumMod val="10000"/>
                  </a:schemeClr>
                </a:solidFill>
                <a:latin typeface="Calibri" panose="020F0502020204030204" pitchFamily="34" charset="0"/>
                <a:cs typeface="Calibri" panose="020F0502020204030204" pitchFamily="34" charset="0"/>
              </a:rPr>
              <a:t>			</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Onsite        : Druv Pandey 			Strength    : 4 + 1(unbilled)</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Client(s)     : </a:t>
            </a:r>
            <a:endParaRPr lang="en-GB" sz="1600"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			</a:t>
            </a:r>
          </a:p>
        </p:txBody>
      </p:sp>
      <p:pic>
        <p:nvPicPr>
          <p:cNvPr id="9" name="Graphic 8" descr="Group of people">
            <a:extLst>
              <a:ext uri="{FF2B5EF4-FFF2-40B4-BE49-F238E27FC236}">
                <a16:creationId xmlns:a16="http://schemas.microsoft.com/office/drawing/2014/main" id="{ABB6AA34-803C-78DF-1174-A1376C1BD5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9061" y="2793103"/>
            <a:ext cx="1178982" cy="1178982"/>
          </a:xfrm>
          <a:prstGeom prst="rect">
            <a:avLst/>
          </a:prstGeom>
        </p:spPr>
      </p:pic>
      <p:sp>
        <p:nvSpPr>
          <p:cNvPr id="10" name="Rectangle: Rounded Corners 9">
            <a:extLst>
              <a:ext uri="{FF2B5EF4-FFF2-40B4-BE49-F238E27FC236}">
                <a16:creationId xmlns:a16="http://schemas.microsoft.com/office/drawing/2014/main" id="{10D0C391-7132-687C-E2AD-E1551859E8A1}"/>
              </a:ext>
            </a:extLst>
          </p:cNvPr>
          <p:cNvSpPr/>
          <p:nvPr/>
        </p:nvSpPr>
        <p:spPr>
          <a:xfrm>
            <a:off x="229940" y="4298412"/>
            <a:ext cx="11732120" cy="76073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Tech stack</a:t>
            </a:r>
            <a:r>
              <a:rPr lang="en-GB" sz="2000" b="1" dirty="0">
                <a:solidFill>
                  <a:schemeClr val="bg2">
                    <a:lumMod val="10000"/>
                  </a:schemeClr>
                </a:solidFill>
                <a:latin typeface="Calibri" panose="020F0502020204030204" pitchFamily="34" charset="0"/>
                <a:cs typeface="Calibri" panose="020F0502020204030204" pitchFamily="34" charset="0"/>
              </a:rPr>
              <a:t>:	</a:t>
            </a:r>
          </a:p>
          <a:p>
            <a:pPr>
              <a:lnSpc>
                <a:spcPct val="150000"/>
              </a:lnSpc>
            </a:pPr>
            <a:endParaRPr lang="en-GB" sz="1600" dirty="0">
              <a:solidFill>
                <a:schemeClr val="bg2">
                  <a:lumMod val="10000"/>
                </a:schemeClr>
              </a:solidFill>
              <a:latin typeface="Calibri" panose="020F0502020204030204" pitchFamily="34" charset="0"/>
              <a:cs typeface="Calibri" panose="020F0502020204030204" pitchFamily="34" charset="0"/>
            </a:endParaRPr>
          </a:p>
        </p:txBody>
      </p:sp>
      <p:pic>
        <p:nvPicPr>
          <p:cNvPr id="12" name="Graphic 11" descr="Open folder">
            <a:extLst>
              <a:ext uri="{FF2B5EF4-FFF2-40B4-BE49-F238E27FC236}">
                <a16:creationId xmlns:a16="http://schemas.microsoft.com/office/drawing/2014/main" id="{5E395FB2-CE9D-FEE5-6156-51EA1D8C9A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355" y="1237405"/>
            <a:ext cx="1116688" cy="1116688"/>
          </a:xfrm>
          <a:prstGeom prst="rect">
            <a:avLst/>
          </a:prstGeom>
        </p:spPr>
      </p:pic>
      <p:sp>
        <p:nvSpPr>
          <p:cNvPr id="3" name="Rectangle: Rounded Corners 2">
            <a:extLst>
              <a:ext uri="{FF2B5EF4-FFF2-40B4-BE49-F238E27FC236}">
                <a16:creationId xmlns:a16="http://schemas.microsoft.com/office/drawing/2014/main" id="{75EFE83F-6C67-5377-1F8D-F68FA4D75637}"/>
              </a:ext>
            </a:extLst>
          </p:cNvPr>
          <p:cNvSpPr/>
          <p:nvPr/>
        </p:nvSpPr>
        <p:spPr>
          <a:xfrm>
            <a:off x="239695" y="5193777"/>
            <a:ext cx="11732120" cy="127372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Models/ Projects</a:t>
            </a:r>
            <a:r>
              <a:rPr lang="en-GB" sz="2000" b="1" dirty="0">
                <a:solidFill>
                  <a:schemeClr val="bg2">
                    <a:lumMod val="10000"/>
                  </a:schemeClr>
                </a:solidFill>
                <a:latin typeface="Calibri" panose="020F0502020204030204" pitchFamily="34" charset="0"/>
                <a:cs typeface="Calibri" panose="020F0502020204030204" pitchFamily="34" charset="0"/>
              </a:rPr>
              <a:t>:</a:t>
            </a:r>
          </a:p>
          <a:p>
            <a:pPr>
              <a:lnSpc>
                <a:spcPct val="150000"/>
              </a:lnSpc>
            </a:pPr>
            <a:endParaRPr lang="en-GB" sz="1600" dirty="0">
              <a:solidFill>
                <a:srgbClr val="000000"/>
              </a:solidFill>
              <a:latin typeface="Calibri" panose="020F0502020204030204" pitchFamily="34" charset="0"/>
              <a:cs typeface="Calibri" panose="020F0502020204030204" pitchFamily="34" charset="0"/>
            </a:endParaRPr>
          </a:p>
        </p:txBody>
      </p:sp>
      <p:pic>
        <p:nvPicPr>
          <p:cNvPr id="13" name="Graphic 12" descr="Tools">
            <a:extLst>
              <a:ext uri="{FF2B5EF4-FFF2-40B4-BE49-F238E27FC236}">
                <a16:creationId xmlns:a16="http://schemas.microsoft.com/office/drawing/2014/main" id="{95C7D38F-AD12-04DF-ECAE-FB306D7052E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82944" y="4352026"/>
            <a:ext cx="653510" cy="653510"/>
          </a:xfrm>
          <a:prstGeom prst="rect">
            <a:avLst/>
          </a:prstGeom>
        </p:spPr>
      </p:pic>
      <p:pic>
        <p:nvPicPr>
          <p:cNvPr id="1028" name="Picture 4" descr="Project PNG Transparent Images Free ...">
            <a:extLst>
              <a:ext uri="{FF2B5EF4-FFF2-40B4-BE49-F238E27FC236}">
                <a16:creationId xmlns:a16="http://schemas.microsoft.com/office/drawing/2014/main" id="{73822930-A404-B5BA-918E-A6F6D78E1E0E}"/>
              </a:ext>
            </a:extLst>
          </p:cNvPr>
          <p:cNvPicPr>
            <a:picLocks noChangeAspect="1" noChangeArrowheads="1"/>
          </p:cNvPicPr>
          <p:nvPr/>
        </p:nvPicPr>
        <p:blipFill>
          <a:blip r:embed="rId9">
            <a:alphaModFix/>
            <a:duotone>
              <a:schemeClr val="accent2">
                <a:shade val="45000"/>
                <a:satMod val="135000"/>
              </a:schemeClr>
              <a:prstClr val="white"/>
            </a:duotone>
            <a:extLst>
              <a:ext uri="{BEBA8EAE-BF5A-486C-A8C5-ECC9F3942E4B}">
                <a14:imgProps xmlns:a14="http://schemas.microsoft.com/office/drawing/2010/main">
                  <a14:imgLayer r:embed="rId10">
                    <a14:imgEffect>
                      <a14:backgroundRemoval t="9778" b="92000" l="9778" r="89778">
                        <a14:foregroundMark x1="34131" y1="9807" x2="32889" y2="9778"/>
                        <a14:foregroundMark x1="52000" y1="10222" x2="48864" y2="10149"/>
                        <a14:foregroundMark x1="32000" y1="25333" x2="22667" y2="25333"/>
                        <a14:foregroundMark x1="55556" y1="25333" x2="42667" y2="25333"/>
                        <a14:foregroundMark x1="60000" y1="30222" x2="37778" y2="31111"/>
                        <a14:foregroundMark x1="49778" y1="35556" x2="37333" y2="35556"/>
                        <a14:foregroundMark x1="55556" y1="45778" x2="41778" y2="46222"/>
                        <a14:foregroundMark x1="31556" y1="46222" x2="23111" y2="45333"/>
                        <a14:foregroundMark x1="60000" y1="50222" x2="38222" y2="50667"/>
                        <a14:foregroundMark x1="49778" y1="55556" x2="37778" y2="56000"/>
                        <a14:foregroundMark x1="31556" y1="66222" x2="23111" y2="65778"/>
                        <a14:foregroundMark x1="48000" y1="66222" x2="41778" y2="66222"/>
                        <a14:foregroundMark x1="47556" y1="71111" x2="38667" y2="71111"/>
                        <a14:foregroundMark x1="44444" y1="76444" x2="37778" y2="76000"/>
                        <a14:foregroundMark x1="65778" y1="67111" x2="67556" y2="67556"/>
                        <a14:foregroundMark x1="64889" y1="92000" x2="68889" y2="91556"/>
                        <a14:backgroundMark x1="49778" y1="11556" x2="35556" y2="12000"/>
                        <a14:backgroundMark x1="49333" y1="11111" x2="49333" y2="11111"/>
                        <a14:backgroundMark x1="48000" y1="10667" x2="48000" y2="10667"/>
                        <a14:backgroundMark x1="49778" y1="11556" x2="49778" y2="11556"/>
                        <a14:backgroundMark x1="34222" y1="11111" x2="34222" y2="11111"/>
                        <a14:backgroundMark x1="49778" y1="10667" x2="49778" y2="10667"/>
                        <a14:backgroundMark x1="48444" y1="10667" x2="48444" y2="10667"/>
                      </a14:backgroundRemoval>
                    </a14:imgEffect>
                  </a14:imgLayer>
                </a14:imgProps>
              </a:ext>
              <a:ext uri="{28A0092B-C50C-407E-A947-70E740481C1C}">
                <a14:useLocalDpi xmlns:a14="http://schemas.microsoft.com/office/drawing/2010/main" val="0"/>
              </a:ext>
            </a:extLst>
          </a:blip>
          <a:srcRect/>
          <a:stretch>
            <a:fillRect/>
          </a:stretch>
        </p:blipFill>
        <p:spPr bwMode="auto">
          <a:xfrm>
            <a:off x="10855122" y="5325867"/>
            <a:ext cx="1009539" cy="1009539"/>
          </a:xfrm>
          <a:prstGeom prst="rect">
            <a:avLst/>
          </a:prstGeom>
          <a:noFill/>
          <a:ln>
            <a:noFill/>
          </a:ln>
        </p:spPr>
      </p:pic>
    </p:spTree>
    <p:extLst>
      <p:ext uri="{BB962C8B-B14F-4D97-AF65-F5344CB8AC3E}">
        <p14:creationId xmlns:p14="http://schemas.microsoft.com/office/powerpoint/2010/main" val="13499950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880D4-F8F9-4D0C-C657-C2BE91DC583B}"/>
            </a:ext>
          </a:extLst>
        </p:cNvPr>
        <p:cNvGrpSpPr/>
        <p:nvPr/>
      </p:nvGrpSpPr>
      <p:grpSpPr>
        <a:xfrm>
          <a:off x="0" y="0"/>
          <a:ext cx="0" cy="0"/>
          <a:chOff x="0" y="0"/>
          <a:chExt cx="0" cy="0"/>
        </a:xfrm>
      </p:grpSpPr>
      <p:sp>
        <p:nvSpPr>
          <p:cNvPr id="4" name="Rectangle: Single Corner Rounded 3">
            <a:extLst>
              <a:ext uri="{FF2B5EF4-FFF2-40B4-BE49-F238E27FC236}">
                <a16:creationId xmlns:a16="http://schemas.microsoft.com/office/drawing/2014/main" id="{080C98D5-935A-337F-88EC-7D39FD543811}"/>
              </a:ext>
            </a:extLst>
          </p:cNvPr>
          <p:cNvSpPr/>
          <p:nvPr/>
        </p:nvSpPr>
        <p:spPr>
          <a:xfrm>
            <a:off x="239694" y="153660"/>
            <a:ext cx="11722366" cy="8428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Calibri" panose="020F0502020204030204" pitchFamily="34" charset="0"/>
                <a:cs typeface="Calibri" panose="020F0502020204030204" pitchFamily="34" charset="0"/>
              </a:rPr>
              <a:t>FP &amp; A (Financial Planning and Analysis)</a:t>
            </a:r>
          </a:p>
        </p:txBody>
      </p:sp>
      <p:sp>
        <p:nvSpPr>
          <p:cNvPr id="6" name="Rectangle: Rounded Corners 5">
            <a:extLst>
              <a:ext uri="{FF2B5EF4-FFF2-40B4-BE49-F238E27FC236}">
                <a16:creationId xmlns:a16="http://schemas.microsoft.com/office/drawing/2014/main" id="{481D87BF-E6AE-FFEF-473F-F22018387097}"/>
              </a:ext>
            </a:extLst>
          </p:cNvPr>
          <p:cNvSpPr/>
          <p:nvPr/>
        </p:nvSpPr>
        <p:spPr>
          <a:xfrm>
            <a:off x="239694" y="1129031"/>
            <a:ext cx="11732121" cy="1339824"/>
          </a:xfrm>
          <a:prstGeom prst="round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Work Summary:</a:t>
            </a:r>
          </a:p>
          <a:p>
            <a:r>
              <a:rPr lang="en-US" sz="1400" dirty="0">
                <a:solidFill>
                  <a:schemeClr val="bg2">
                    <a:lumMod val="10000"/>
                  </a:schemeClr>
                </a:solidFill>
                <a:latin typeface="Calibri" panose="020F0502020204030204" pitchFamily="34" charset="0"/>
                <a:cs typeface="Calibri" panose="020F0502020204030204" pitchFamily="34" charset="0"/>
              </a:rPr>
              <a:t>They divide the year into two halves, and each half is further split into two quarters, with each quarter spanning three months. Within each                     quarter, periods are categorized as Plan and Off-Plan. The team focuses on twelve key metrics and conducts in-depth analysis for                                                THD (The Home Depot) stores in the U.S., operating under a retail accounting framework.</a:t>
            </a:r>
            <a:endParaRPr lang="en-GB" sz="1600" u="sng" dirty="0">
              <a:solidFill>
                <a:srgbClr val="000000"/>
              </a:solidFill>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C2DDCE12-42CC-C37A-E49F-3364E5B87B15}"/>
              </a:ext>
            </a:extLst>
          </p:cNvPr>
          <p:cNvSpPr/>
          <p:nvPr/>
        </p:nvSpPr>
        <p:spPr>
          <a:xfrm>
            <a:off x="239694" y="2601402"/>
            <a:ext cx="11732121" cy="156238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Team Structure:</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Pod Lead 	: Pavan V	</a:t>
            </a:r>
            <a:r>
              <a:rPr lang="en-GB" sz="1600" dirty="0">
                <a:solidFill>
                  <a:schemeClr val="bg2">
                    <a:lumMod val="10000"/>
                  </a:schemeClr>
                </a:solidFill>
                <a:latin typeface="Calibri" panose="020F0502020204030204" pitchFamily="34" charset="0"/>
                <a:cs typeface="Calibri" panose="020F0502020204030204" pitchFamily="34" charset="0"/>
              </a:rPr>
              <a:t>			</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Onsite        : Druv Pandey 			          Strength    : 4 + 1(unbilled)</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Client(s)     : </a:t>
            </a:r>
            <a:r>
              <a:rPr lang="en-GB" sz="1600" b="1" dirty="0" err="1">
                <a:solidFill>
                  <a:schemeClr val="bg2">
                    <a:lumMod val="10000"/>
                  </a:schemeClr>
                </a:solidFill>
                <a:latin typeface="Calibri" panose="020F0502020204030204" pitchFamily="34" charset="0"/>
                <a:cs typeface="Calibri" panose="020F0502020204030204" pitchFamily="34" charset="0"/>
              </a:rPr>
              <a:t>Rendinger</a:t>
            </a:r>
            <a:r>
              <a:rPr lang="en-GB" sz="1600" b="1" dirty="0">
                <a:solidFill>
                  <a:schemeClr val="bg2">
                    <a:lumMod val="10000"/>
                  </a:schemeClr>
                </a:solidFill>
                <a:latin typeface="Calibri" panose="020F0502020204030204" pitchFamily="34" charset="0"/>
                <a:cs typeface="Calibri" panose="020F0502020204030204" pitchFamily="34" charset="0"/>
              </a:rPr>
              <a:t> Matthew (Senior finance manager)​</a:t>
            </a:r>
            <a:endParaRPr lang="en-GB" sz="1600"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			</a:t>
            </a:r>
          </a:p>
        </p:txBody>
      </p:sp>
      <p:pic>
        <p:nvPicPr>
          <p:cNvPr id="9" name="Graphic 8" descr="Group of people">
            <a:extLst>
              <a:ext uri="{FF2B5EF4-FFF2-40B4-BE49-F238E27FC236}">
                <a16:creationId xmlns:a16="http://schemas.microsoft.com/office/drawing/2014/main" id="{36FFE55D-695C-4D51-7375-639BC0D693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9061" y="2793103"/>
            <a:ext cx="1178982" cy="1178982"/>
          </a:xfrm>
          <a:prstGeom prst="rect">
            <a:avLst/>
          </a:prstGeom>
        </p:spPr>
      </p:pic>
      <p:sp>
        <p:nvSpPr>
          <p:cNvPr id="10" name="Rectangle: Rounded Corners 9">
            <a:extLst>
              <a:ext uri="{FF2B5EF4-FFF2-40B4-BE49-F238E27FC236}">
                <a16:creationId xmlns:a16="http://schemas.microsoft.com/office/drawing/2014/main" id="{ACF93DC8-CE57-FEB2-8C2B-9D90B2AEC358}"/>
              </a:ext>
            </a:extLst>
          </p:cNvPr>
          <p:cNvSpPr/>
          <p:nvPr/>
        </p:nvSpPr>
        <p:spPr>
          <a:xfrm>
            <a:off x="229940" y="4298412"/>
            <a:ext cx="11732120" cy="76073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Tech stack</a:t>
            </a:r>
            <a:r>
              <a:rPr lang="en-GB" sz="2000" b="1" dirty="0">
                <a:solidFill>
                  <a:schemeClr val="bg2">
                    <a:lumMod val="10000"/>
                  </a:schemeClr>
                </a:solidFill>
                <a:latin typeface="Calibri" panose="020F0502020204030204" pitchFamily="34" charset="0"/>
                <a:cs typeface="Calibri" panose="020F0502020204030204" pitchFamily="34" charset="0"/>
              </a:rPr>
              <a:t>:	</a:t>
            </a:r>
          </a:p>
          <a:p>
            <a:r>
              <a:rPr lang="en-GB" sz="1600" dirty="0">
                <a:solidFill>
                  <a:schemeClr val="bg2">
                    <a:lumMod val="10000"/>
                  </a:schemeClr>
                </a:solidFill>
                <a:latin typeface="Calibri" panose="020F0502020204030204" pitchFamily="34" charset="0"/>
                <a:cs typeface="Calibri" panose="020F0502020204030204" pitchFamily="34" charset="0"/>
              </a:rPr>
              <a:t>CI/CD, Jenkins, Git, tableau, GCP – </a:t>
            </a:r>
            <a:r>
              <a:rPr lang="en-GB" sz="1600" dirty="0" err="1">
                <a:solidFill>
                  <a:schemeClr val="bg2">
                    <a:lumMod val="10000"/>
                  </a:schemeClr>
                </a:solidFill>
                <a:latin typeface="Calibri" panose="020F0502020204030204" pitchFamily="34" charset="0"/>
                <a:cs typeface="Calibri" panose="020F0502020204030204" pitchFamily="34" charset="0"/>
              </a:rPr>
              <a:t>gcs</a:t>
            </a:r>
            <a:r>
              <a:rPr lang="en-GB" sz="1600" dirty="0">
                <a:solidFill>
                  <a:schemeClr val="bg2">
                    <a:lumMod val="10000"/>
                  </a:schemeClr>
                </a:solidFill>
                <a:latin typeface="Calibri" panose="020F0502020204030204" pitchFamily="34" charset="0"/>
                <a:cs typeface="Calibri" panose="020F0502020204030204" pitchFamily="34" charset="0"/>
              </a:rPr>
              <a:t>, big query </a:t>
            </a:r>
            <a:r>
              <a:rPr lang="en-GB" sz="2000" b="1" dirty="0">
                <a:solidFill>
                  <a:schemeClr val="bg2">
                    <a:lumMod val="10000"/>
                  </a:schemeClr>
                </a:solidFill>
                <a:latin typeface="Calibri" panose="020F0502020204030204" pitchFamily="34" charset="0"/>
                <a:cs typeface="Calibri" panose="020F0502020204030204" pitchFamily="34" charset="0"/>
              </a:rPr>
              <a:t>​</a:t>
            </a:r>
          </a:p>
          <a:p>
            <a:pPr>
              <a:lnSpc>
                <a:spcPct val="150000"/>
              </a:lnSpc>
            </a:pPr>
            <a:endParaRPr lang="en-GB" sz="1600" dirty="0">
              <a:solidFill>
                <a:schemeClr val="bg2">
                  <a:lumMod val="10000"/>
                </a:schemeClr>
              </a:solidFill>
              <a:latin typeface="Calibri" panose="020F0502020204030204" pitchFamily="34" charset="0"/>
              <a:cs typeface="Calibri" panose="020F0502020204030204" pitchFamily="34" charset="0"/>
            </a:endParaRPr>
          </a:p>
        </p:txBody>
      </p:sp>
      <p:pic>
        <p:nvPicPr>
          <p:cNvPr id="12" name="Graphic 11" descr="Open folder">
            <a:extLst>
              <a:ext uri="{FF2B5EF4-FFF2-40B4-BE49-F238E27FC236}">
                <a16:creationId xmlns:a16="http://schemas.microsoft.com/office/drawing/2014/main" id="{C4EF35CA-9FFB-A5FB-BAEC-285C7B2C0F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355" y="1237405"/>
            <a:ext cx="1116688" cy="1116688"/>
          </a:xfrm>
          <a:prstGeom prst="rect">
            <a:avLst/>
          </a:prstGeom>
        </p:spPr>
      </p:pic>
      <p:sp>
        <p:nvSpPr>
          <p:cNvPr id="3" name="Rectangle: Rounded Corners 2">
            <a:extLst>
              <a:ext uri="{FF2B5EF4-FFF2-40B4-BE49-F238E27FC236}">
                <a16:creationId xmlns:a16="http://schemas.microsoft.com/office/drawing/2014/main" id="{158F40AE-E4EC-12AE-11C6-D86AE3EFC06F}"/>
              </a:ext>
            </a:extLst>
          </p:cNvPr>
          <p:cNvSpPr/>
          <p:nvPr/>
        </p:nvSpPr>
        <p:spPr>
          <a:xfrm>
            <a:off x="239695" y="5193777"/>
            <a:ext cx="11732120" cy="127372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Models/ Projects</a:t>
            </a:r>
            <a:r>
              <a:rPr lang="en-GB" sz="2000" b="1" dirty="0">
                <a:solidFill>
                  <a:schemeClr val="bg2">
                    <a:lumMod val="10000"/>
                  </a:schemeClr>
                </a:solidFill>
                <a:latin typeface="Calibri" panose="020F0502020204030204" pitchFamily="34" charset="0"/>
                <a:cs typeface="Calibri" panose="020F0502020204030204" pitchFamily="34" charset="0"/>
              </a:rPr>
              <a:t>:</a:t>
            </a:r>
          </a:p>
          <a:p>
            <a:pPr>
              <a:lnSpc>
                <a:spcPct val="150000"/>
              </a:lnSpc>
            </a:pPr>
            <a:r>
              <a:rPr lang="en-US" sz="1600" dirty="0">
                <a:solidFill>
                  <a:srgbClr val="000000"/>
                </a:solidFill>
                <a:latin typeface="Calibri" panose="020F0502020204030204" pitchFamily="34" charset="0"/>
                <a:cs typeface="Calibri" panose="020F0502020204030204" pitchFamily="34" charset="0"/>
              </a:rPr>
              <a:t>Online and Offline sales. (6 month cycle)</a:t>
            </a:r>
          </a:p>
          <a:p>
            <a:pPr>
              <a:lnSpc>
                <a:spcPct val="150000"/>
              </a:lnSpc>
            </a:pPr>
            <a:r>
              <a:rPr lang="en-US" sz="1600" dirty="0">
                <a:solidFill>
                  <a:srgbClr val="000000"/>
                </a:solidFill>
                <a:latin typeface="Calibri" panose="020F0502020204030204" pitchFamily="34" charset="0"/>
                <a:cs typeface="Calibri" panose="020F0502020204030204" pitchFamily="34" charset="0"/>
              </a:rPr>
              <a:t>Generate plans through 12 different metric  sales</a:t>
            </a:r>
            <a:endParaRPr lang="en-GB" sz="1600" dirty="0">
              <a:solidFill>
                <a:srgbClr val="000000"/>
              </a:solidFill>
              <a:latin typeface="Calibri" panose="020F0502020204030204" pitchFamily="34" charset="0"/>
              <a:cs typeface="Calibri" panose="020F0502020204030204" pitchFamily="34" charset="0"/>
            </a:endParaRPr>
          </a:p>
        </p:txBody>
      </p:sp>
      <p:pic>
        <p:nvPicPr>
          <p:cNvPr id="13" name="Graphic 12" descr="Tools">
            <a:extLst>
              <a:ext uri="{FF2B5EF4-FFF2-40B4-BE49-F238E27FC236}">
                <a16:creationId xmlns:a16="http://schemas.microsoft.com/office/drawing/2014/main" id="{805B9858-F8E9-4184-DAB5-0303BB9F80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82944" y="4352026"/>
            <a:ext cx="653510" cy="653510"/>
          </a:xfrm>
          <a:prstGeom prst="rect">
            <a:avLst/>
          </a:prstGeom>
        </p:spPr>
      </p:pic>
      <p:pic>
        <p:nvPicPr>
          <p:cNvPr id="1028" name="Picture 4" descr="Project PNG Transparent Images Free ...">
            <a:extLst>
              <a:ext uri="{FF2B5EF4-FFF2-40B4-BE49-F238E27FC236}">
                <a16:creationId xmlns:a16="http://schemas.microsoft.com/office/drawing/2014/main" id="{67CA2B29-347F-8F53-87D1-258C7B3D4100}"/>
              </a:ext>
            </a:extLst>
          </p:cNvPr>
          <p:cNvPicPr>
            <a:picLocks noChangeAspect="1" noChangeArrowheads="1"/>
          </p:cNvPicPr>
          <p:nvPr/>
        </p:nvPicPr>
        <p:blipFill>
          <a:blip r:embed="rId9">
            <a:alphaModFix/>
            <a:duotone>
              <a:schemeClr val="accent2">
                <a:shade val="45000"/>
                <a:satMod val="135000"/>
              </a:schemeClr>
              <a:prstClr val="white"/>
            </a:duotone>
            <a:extLst>
              <a:ext uri="{BEBA8EAE-BF5A-486C-A8C5-ECC9F3942E4B}">
                <a14:imgProps xmlns:a14="http://schemas.microsoft.com/office/drawing/2010/main">
                  <a14:imgLayer r:embed="rId10">
                    <a14:imgEffect>
                      <a14:backgroundRemoval t="9778" b="92000" l="9778" r="89778">
                        <a14:foregroundMark x1="34131" y1="9807" x2="32889" y2="9778"/>
                        <a14:foregroundMark x1="52000" y1="10222" x2="48864" y2="10149"/>
                        <a14:foregroundMark x1="32000" y1="25333" x2="22667" y2="25333"/>
                        <a14:foregroundMark x1="55556" y1="25333" x2="42667" y2="25333"/>
                        <a14:foregroundMark x1="60000" y1="30222" x2="37778" y2="31111"/>
                        <a14:foregroundMark x1="49778" y1="35556" x2="37333" y2="35556"/>
                        <a14:foregroundMark x1="55556" y1="45778" x2="41778" y2="46222"/>
                        <a14:foregroundMark x1="31556" y1="46222" x2="23111" y2="45333"/>
                        <a14:foregroundMark x1="60000" y1="50222" x2="38222" y2="50667"/>
                        <a14:foregroundMark x1="49778" y1="55556" x2="37778" y2="56000"/>
                        <a14:foregroundMark x1="31556" y1="66222" x2="23111" y2="65778"/>
                        <a14:foregroundMark x1="48000" y1="66222" x2="41778" y2="66222"/>
                        <a14:foregroundMark x1="47556" y1="71111" x2="38667" y2="71111"/>
                        <a14:foregroundMark x1="44444" y1="76444" x2="37778" y2="76000"/>
                        <a14:foregroundMark x1="65778" y1="67111" x2="67556" y2="67556"/>
                        <a14:foregroundMark x1="64889" y1="92000" x2="68889" y2="91556"/>
                        <a14:backgroundMark x1="49778" y1="11556" x2="35556" y2="12000"/>
                        <a14:backgroundMark x1="49333" y1="11111" x2="49333" y2="11111"/>
                        <a14:backgroundMark x1="48000" y1="10667" x2="48000" y2="10667"/>
                        <a14:backgroundMark x1="49778" y1="11556" x2="49778" y2="11556"/>
                        <a14:backgroundMark x1="34222" y1="11111" x2="34222" y2="11111"/>
                        <a14:backgroundMark x1="49778" y1="10667" x2="49778" y2="10667"/>
                        <a14:backgroundMark x1="48444" y1="10667" x2="48444" y2="10667"/>
                      </a14:backgroundRemoval>
                    </a14:imgEffect>
                  </a14:imgLayer>
                </a14:imgProps>
              </a:ext>
              <a:ext uri="{28A0092B-C50C-407E-A947-70E740481C1C}">
                <a14:useLocalDpi xmlns:a14="http://schemas.microsoft.com/office/drawing/2010/main" val="0"/>
              </a:ext>
            </a:extLst>
          </a:blip>
          <a:srcRect/>
          <a:stretch>
            <a:fillRect/>
          </a:stretch>
        </p:blipFill>
        <p:spPr bwMode="auto">
          <a:xfrm>
            <a:off x="10855122" y="5325867"/>
            <a:ext cx="1009539" cy="1009539"/>
          </a:xfrm>
          <a:prstGeom prst="rect">
            <a:avLst/>
          </a:prstGeom>
          <a:noFill/>
          <a:ln>
            <a:noFill/>
          </a:ln>
        </p:spPr>
      </p:pic>
    </p:spTree>
    <p:extLst>
      <p:ext uri="{BB962C8B-B14F-4D97-AF65-F5344CB8AC3E}">
        <p14:creationId xmlns:p14="http://schemas.microsoft.com/office/powerpoint/2010/main" val="948372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4CDA9-4678-7A96-DF53-83440C3562D5}"/>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593AD8C-D5AB-6005-FA97-E533C28A0E25}"/>
              </a:ext>
            </a:extLst>
          </p:cNvPr>
          <p:cNvSpPr/>
          <p:nvPr/>
        </p:nvSpPr>
        <p:spPr>
          <a:xfrm>
            <a:off x="239695" y="287546"/>
            <a:ext cx="11751022" cy="6234023"/>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endParaRPr lang="en-GB" sz="1600" dirty="0">
              <a:solidFill>
                <a:schemeClr val="bg2">
                  <a:lumMod val="10000"/>
                </a:schemeClr>
              </a:solidFill>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963B669B-04CD-9C9D-782E-0A688982D090}"/>
              </a:ext>
            </a:extLst>
          </p:cNvPr>
          <p:cNvSpPr txBox="1"/>
          <p:nvPr/>
        </p:nvSpPr>
        <p:spPr>
          <a:xfrm>
            <a:off x="3657601" y="2438396"/>
            <a:ext cx="4780155" cy="1169551"/>
          </a:xfrm>
          <a:prstGeom prst="rect">
            <a:avLst/>
          </a:prstGeom>
          <a:noFill/>
        </p:spPr>
        <p:txBody>
          <a:bodyPr wrap="none" rtlCol="0">
            <a:spAutoFit/>
          </a:bodyPr>
          <a:lstStyle/>
          <a:p>
            <a:r>
              <a:rPr lang="en-US" sz="7000" dirty="0">
                <a:latin typeface="+mj-lt"/>
              </a:rPr>
              <a:t>Thank You!!</a:t>
            </a:r>
          </a:p>
        </p:txBody>
      </p:sp>
    </p:spTree>
    <p:extLst>
      <p:ext uri="{BB962C8B-B14F-4D97-AF65-F5344CB8AC3E}">
        <p14:creationId xmlns:p14="http://schemas.microsoft.com/office/powerpoint/2010/main" val="2733282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CA894BD-F9B1-11CB-6DD9-6C016FF6C9F9}"/>
              </a:ext>
            </a:extLst>
          </p:cNvPr>
          <p:cNvGraphicFramePr/>
          <p:nvPr>
            <p:extLst>
              <p:ext uri="{D42A27DB-BD31-4B8C-83A1-F6EECF244321}">
                <p14:modId xmlns:p14="http://schemas.microsoft.com/office/powerpoint/2010/main" val="3750562394"/>
              </p:ext>
            </p:extLst>
          </p:nvPr>
        </p:nvGraphicFramePr>
        <p:xfrm>
          <a:off x="595901" y="719667"/>
          <a:ext cx="11157735" cy="53626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968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E0EC1-D09B-2EC1-53C7-0A8CA7C8BE82}"/>
            </a:ext>
          </a:extLst>
        </p:cNvPr>
        <p:cNvGrpSpPr/>
        <p:nvPr/>
      </p:nvGrpSpPr>
      <p:grpSpPr>
        <a:xfrm>
          <a:off x="0" y="0"/>
          <a:ext cx="0" cy="0"/>
          <a:chOff x="0" y="0"/>
          <a:chExt cx="0" cy="0"/>
        </a:xfrm>
      </p:grpSpPr>
      <p:sp>
        <p:nvSpPr>
          <p:cNvPr id="4" name="Rectangle: Single Corner Rounded 3">
            <a:extLst>
              <a:ext uri="{FF2B5EF4-FFF2-40B4-BE49-F238E27FC236}">
                <a16:creationId xmlns:a16="http://schemas.microsoft.com/office/drawing/2014/main" id="{441DF7E8-09D2-BD89-1306-ADA793F9DE7C}"/>
              </a:ext>
            </a:extLst>
          </p:cNvPr>
          <p:cNvSpPr/>
          <p:nvPr/>
        </p:nvSpPr>
        <p:spPr>
          <a:xfrm>
            <a:off x="239694" y="153660"/>
            <a:ext cx="11722366" cy="842824"/>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atin typeface="Calibri" panose="020F0502020204030204" pitchFamily="34" charset="0"/>
                <a:cs typeface="Calibri" panose="020F0502020204030204" pitchFamily="34" charset="0"/>
              </a:rPr>
              <a:t>Consumers - Audience Selection</a:t>
            </a:r>
          </a:p>
        </p:txBody>
      </p:sp>
      <p:sp>
        <p:nvSpPr>
          <p:cNvPr id="6" name="Rectangle: Rounded Corners 5">
            <a:extLst>
              <a:ext uri="{FF2B5EF4-FFF2-40B4-BE49-F238E27FC236}">
                <a16:creationId xmlns:a16="http://schemas.microsoft.com/office/drawing/2014/main" id="{02934C6D-2E2B-31C8-EDF3-CC04780415CC}"/>
              </a:ext>
            </a:extLst>
          </p:cNvPr>
          <p:cNvSpPr/>
          <p:nvPr/>
        </p:nvSpPr>
        <p:spPr>
          <a:xfrm>
            <a:off x="239694" y="1129031"/>
            <a:ext cx="11732121" cy="1339824"/>
          </a:xfrm>
          <a:prstGeom prst="roundRect">
            <a:avLst/>
          </a:prstGeom>
          <a:solidFill>
            <a:srgbClr val="D9D9D9"/>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Work Summary:</a:t>
            </a:r>
            <a:endParaRPr lang="en-US" sz="1600" dirty="0">
              <a:solidFill>
                <a:srgbClr val="000000"/>
              </a:solidFill>
              <a:latin typeface="Calibri" panose="020F0502020204030204" pitchFamily="34" charset="0"/>
              <a:cs typeface="Calibri" panose="020F0502020204030204" pitchFamily="34" charset="0"/>
            </a:endParaRPr>
          </a:p>
          <a:p>
            <a:pPr>
              <a:lnSpc>
                <a:spcPct val="150000"/>
              </a:lnSpc>
            </a:pPr>
            <a:r>
              <a:rPr lang="en-US" sz="1600" dirty="0">
                <a:solidFill>
                  <a:srgbClr val="000000"/>
                </a:solidFill>
                <a:latin typeface="Calibri" panose="020F0502020204030204" pitchFamily="34" charset="0"/>
                <a:cs typeface="Calibri" panose="020F0502020204030204" pitchFamily="34" charset="0"/>
              </a:rPr>
              <a:t>Optimized decision-making by minimizing turnaround time for identifying consumers across various ad hoc requests, </a:t>
            </a:r>
          </a:p>
          <a:p>
            <a:r>
              <a:rPr lang="en-US" sz="1600" dirty="0">
                <a:solidFill>
                  <a:srgbClr val="000000"/>
                </a:solidFill>
                <a:latin typeface="Calibri" panose="020F0502020204030204" pitchFamily="34" charset="0"/>
                <a:cs typeface="Calibri" panose="020F0502020204030204" pitchFamily="34" charset="0"/>
              </a:rPr>
              <a:t>structured under distinct focus areas: Conversion &amp; Reaction</a:t>
            </a:r>
            <a:r>
              <a:rPr lang="en-US" sz="1600" b="1" dirty="0">
                <a:solidFill>
                  <a:srgbClr val="000000"/>
                </a:solidFill>
                <a:latin typeface="Calibri" panose="020F0502020204030204" pitchFamily="34" charset="0"/>
                <a:cs typeface="Calibri" panose="020F0502020204030204" pitchFamily="34" charset="0"/>
              </a:rPr>
              <a:t>(C&amp;R), </a:t>
            </a:r>
            <a:r>
              <a:rPr lang="en-US" sz="1600" dirty="0">
                <a:solidFill>
                  <a:srgbClr val="000000"/>
                </a:solidFill>
                <a:latin typeface="Calibri" panose="020F0502020204030204" pitchFamily="34" charset="0"/>
                <a:cs typeface="Calibri" panose="020F0502020204030204" pitchFamily="34" charset="0"/>
              </a:rPr>
              <a:t>Future &amp; Existing</a:t>
            </a:r>
            <a:r>
              <a:rPr lang="en-US" sz="1600" b="1" dirty="0">
                <a:solidFill>
                  <a:srgbClr val="000000"/>
                </a:solidFill>
                <a:latin typeface="Calibri" panose="020F0502020204030204" pitchFamily="34" charset="0"/>
                <a:cs typeface="Calibri" panose="020F0502020204030204" pitchFamily="34" charset="0"/>
              </a:rPr>
              <a:t>(F&amp;E)</a:t>
            </a:r>
            <a:r>
              <a:rPr lang="en-US" sz="1600" dirty="0">
                <a:solidFill>
                  <a:srgbClr val="000000"/>
                </a:solidFill>
                <a:latin typeface="Calibri" panose="020F0502020204030204" pitchFamily="34" charset="0"/>
                <a:cs typeface="Calibri" panose="020F0502020204030204" pitchFamily="34" charset="0"/>
              </a:rPr>
              <a:t> and HD Home segments.</a:t>
            </a:r>
            <a:endParaRPr lang="en-GB" sz="1600" b="1" u="sng" dirty="0">
              <a:solidFill>
                <a:srgbClr val="000000"/>
              </a:solidFill>
              <a:latin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B420F374-B87C-A2C9-B913-25145D68E464}"/>
              </a:ext>
            </a:extLst>
          </p:cNvPr>
          <p:cNvSpPr/>
          <p:nvPr/>
        </p:nvSpPr>
        <p:spPr>
          <a:xfrm>
            <a:off x="229940" y="2601402"/>
            <a:ext cx="11829788" cy="1657644"/>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Team Structure:</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Pod Lead 	: </a:t>
            </a:r>
            <a:r>
              <a:rPr lang="en-GB" sz="1600" dirty="0">
                <a:solidFill>
                  <a:schemeClr val="bg2">
                    <a:lumMod val="10000"/>
                  </a:schemeClr>
                </a:solidFill>
                <a:latin typeface="Calibri" panose="020F0502020204030204" pitchFamily="34" charset="0"/>
                <a:cs typeface="Calibri" panose="020F0502020204030204" pitchFamily="34" charset="0"/>
              </a:rPr>
              <a:t>Sangeetha P and Akash Tiwari </a:t>
            </a: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Onsite        : </a:t>
            </a:r>
            <a:r>
              <a:rPr lang="en-GB" sz="1600" dirty="0">
                <a:solidFill>
                  <a:schemeClr val="bg2">
                    <a:lumMod val="10000"/>
                  </a:schemeClr>
                </a:solidFill>
                <a:latin typeface="Calibri" panose="020F0502020204030204" pitchFamily="34" charset="0"/>
                <a:cs typeface="Calibri" panose="020F0502020204030204" pitchFamily="34" charset="0"/>
              </a:rPr>
              <a:t>Dhruv Pandey</a:t>
            </a:r>
            <a:r>
              <a:rPr lang="en-GB" sz="1600" b="1" dirty="0">
                <a:solidFill>
                  <a:schemeClr val="bg2">
                    <a:lumMod val="10000"/>
                  </a:schemeClr>
                </a:solidFill>
                <a:latin typeface="Calibri" panose="020F0502020204030204" pitchFamily="34" charset="0"/>
                <a:cs typeface="Calibri" panose="020F0502020204030204" pitchFamily="34" charset="0"/>
              </a:rPr>
              <a:t>			Strength    : </a:t>
            </a:r>
            <a:r>
              <a:rPr lang="en-GB" sz="1600" dirty="0">
                <a:solidFill>
                  <a:schemeClr val="bg2">
                    <a:lumMod val="10000"/>
                  </a:schemeClr>
                </a:solidFill>
                <a:latin typeface="Calibri" panose="020F0502020204030204" pitchFamily="34" charset="0"/>
                <a:cs typeface="Calibri" panose="020F0502020204030204" pitchFamily="34" charset="0"/>
              </a:rPr>
              <a:t>12 (7 Billed, 5 Un_billed)</a:t>
            </a:r>
            <a:endParaRPr lang="en-GB" sz="1600" b="1" dirty="0">
              <a:solidFill>
                <a:schemeClr val="bg2">
                  <a:lumMod val="10000"/>
                </a:schemeClr>
              </a:solidFill>
              <a:latin typeface="Calibri" panose="020F0502020204030204" pitchFamily="34" charset="0"/>
              <a:cs typeface="Calibri" panose="020F0502020204030204" pitchFamily="34" charset="0"/>
            </a:endParaRPr>
          </a:p>
          <a:p>
            <a:pPr>
              <a:lnSpc>
                <a:spcPct val="150000"/>
              </a:lnSpc>
            </a:pPr>
            <a:r>
              <a:rPr lang="en-GB" sz="1600" b="1" dirty="0">
                <a:solidFill>
                  <a:schemeClr val="bg2">
                    <a:lumMod val="10000"/>
                  </a:schemeClr>
                </a:solidFill>
                <a:latin typeface="Calibri" panose="020F0502020204030204" pitchFamily="34" charset="0"/>
                <a:cs typeface="Calibri" panose="020F0502020204030204" pitchFamily="34" charset="0"/>
              </a:rPr>
              <a:t>Client(s)     : </a:t>
            </a:r>
            <a:r>
              <a:rPr lang="en-GB" sz="1600" dirty="0">
                <a:solidFill>
                  <a:schemeClr val="bg2">
                    <a:lumMod val="10000"/>
                  </a:schemeClr>
                </a:solidFill>
                <a:latin typeface="Calibri" panose="020F0502020204030204" pitchFamily="34" charset="0"/>
                <a:cs typeface="Calibri" panose="020F0502020204030204" pitchFamily="34" charset="0"/>
              </a:rPr>
              <a:t>Vijay Singh, Giuliano (Sr Data Science manager), Akshay, Tejal , Gaurav, Vernon, Akansha, Pooja (Data Science),Celin</a:t>
            </a: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 </a:t>
            </a:r>
          </a:p>
          <a:p>
            <a:pPr>
              <a:lnSpc>
                <a:spcPct val="150000"/>
              </a:lnSpc>
            </a:pPr>
            <a:r>
              <a:rPr lang="en-GB" sz="1600" dirty="0">
                <a:solidFill>
                  <a:schemeClr val="bg2">
                    <a:lumMod val="10000"/>
                  </a:schemeClr>
                </a:solidFill>
                <a:latin typeface="Calibri" panose="020F0502020204030204" pitchFamily="34" charset="0"/>
                <a:cs typeface="Calibri" panose="020F0502020204030204" pitchFamily="34" charset="0"/>
              </a:rPr>
              <a:t>			</a:t>
            </a:r>
          </a:p>
        </p:txBody>
      </p:sp>
      <p:pic>
        <p:nvPicPr>
          <p:cNvPr id="9" name="Graphic 8" descr="Group of people">
            <a:extLst>
              <a:ext uri="{FF2B5EF4-FFF2-40B4-BE49-F238E27FC236}">
                <a16:creationId xmlns:a16="http://schemas.microsoft.com/office/drawing/2014/main" id="{E04252D9-EE90-66D0-F702-6BE5FD9E8B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75326" y="2818520"/>
            <a:ext cx="1178982" cy="1178982"/>
          </a:xfrm>
          <a:prstGeom prst="rect">
            <a:avLst/>
          </a:prstGeom>
        </p:spPr>
      </p:pic>
      <p:sp>
        <p:nvSpPr>
          <p:cNvPr id="10" name="Rectangle: Rounded Corners 9">
            <a:extLst>
              <a:ext uri="{FF2B5EF4-FFF2-40B4-BE49-F238E27FC236}">
                <a16:creationId xmlns:a16="http://schemas.microsoft.com/office/drawing/2014/main" id="{BB120FA8-8BAD-9707-3CB8-2ADE5FE31224}"/>
              </a:ext>
            </a:extLst>
          </p:cNvPr>
          <p:cNvSpPr/>
          <p:nvPr/>
        </p:nvSpPr>
        <p:spPr>
          <a:xfrm>
            <a:off x="239695" y="4363934"/>
            <a:ext cx="11732120" cy="760739"/>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Tech stack</a:t>
            </a:r>
            <a:r>
              <a:rPr lang="en-GB" sz="2000" b="1" dirty="0">
                <a:solidFill>
                  <a:schemeClr val="bg2">
                    <a:lumMod val="10000"/>
                  </a:schemeClr>
                </a:solidFill>
                <a:latin typeface="Calibri" panose="020F0502020204030204" pitchFamily="34" charset="0"/>
                <a:cs typeface="Calibri" panose="020F0502020204030204" pitchFamily="34" charset="0"/>
              </a:rPr>
              <a:t>:</a:t>
            </a:r>
          </a:p>
          <a:p>
            <a:pPr>
              <a:lnSpc>
                <a:spcPct val="150000"/>
              </a:lnSpc>
            </a:pPr>
            <a:r>
              <a:rPr lang="en-US" sz="1600" dirty="0">
                <a:solidFill>
                  <a:srgbClr val="000000"/>
                </a:solidFill>
                <a:latin typeface="Calibri" panose="020F0502020204030204" pitchFamily="34" charset="0"/>
                <a:cs typeface="Calibri" panose="020F0502020204030204" pitchFamily="34" charset="0"/>
              </a:rPr>
              <a:t>SQL, Python, Excel, Airflow ,ML</a:t>
            </a:r>
            <a:endParaRPr lang="en-GB" sz="1600" dirty="0">
              <a:solidFill>
                <a:srgbClr val="000000"/>
              </a:solidFill>
              <a:latin typeface="Calibri" panose="020F0502020204030204" pitchFamily="34" charset="0"/>
              <a:cs typeface="Calibri" panose="020F0502020204030204" pitchFamily="34" charset="0"/>
            </a:endParaRPr>
          </a:p>
          <a:p>
            <a:endParaRPr lang="en-GB" sz="1600" b="1" dirty="0">
              <a:solidFill>
                <a:schemeClr val="bg2">
                  <a:lumMod val="10000"/>
                </a:schemeClr>
              </a:solidFill>
              <a:latin typeface="Calibri" panose="020F0502020204030204" pitchFamily="34" charset="0"/>
              <a:cs typeface="Calibri" panose="020F0502020204030204" pitchFamily="34" charset="0"/>
            </a:endParaRPr>
          </a:p>
        </p:txBody>
      </p:sp>
      <p:pic>
        <p:nvPicPr>
          <p:cNvPr id="12" name="Graphic 11" descr="Open folder">
            <a:extLst>
              <a:ext uri="{FF2B5EF4-FFF2-40B4-BE49-F238E27FC236}">
                <a16:creationId xmlns:a16="http://schemas.microsoft.com/office/drawing/2014/main" id="{69BA3128-B5DA-844E-F6F4-9E6E5A8E387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51355" y="1237405"/>
            <a:ext cx="1116688" cy="1116688"/>
          </a:xfrm>
          <a:prstGeom prst="rect">
            <a:avLst/>
          </a:prstGeom>
        </p:spPr>
      </p:pic>
      <p:sp>
        <p:nvSpPr>
          <p:cNvPr id="3" name="Rectangle: Rounded Corners 2">
            <a:extLst>
              <a:ext uri="{FF2B5EF4-FFF2-40B4-BE49-F238E27FC236}">
                <a16:creationId xmlns:a16="http://schemas.microsoft.com/office/drawing/2014/main" id="{073D720B-5694-3069-FB9E-BB57DC5361BC}"/>
              </a:ext>
            </a:extLst>
          </p:cNvPr>
          <p:cNvSpPr/>
          <p:nvPr/>
        </p:nvSpPr>
        <p:spPr>
          <a:xfrm>
            <a:off x="239695" y="5205945"/>
            <a:ext cx="11732120" cy="1261551"/>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r>
              <a:rPr lang="en-GB" sz="2000" b="1" u="sng" dirty="0">
                <a:solidFill>
                  <a:schemeClr val="bg2">
                    <a:lumMod val="10000"/>
                  </a:schemeClr>
                </a:solidFill>
                <a:latin typeface="Calibri" panose="020F0502020204030204" pitchFamily="34" charset="0"/>
                <a:cs typeface="Calibri" panose="020F0502020204030204" pitchFamily="34" charset="0"/>
              </a:rPr>
              <a:t>Models/ Projects</a:t>
            </a:r>
            <a:r>
              <a:rPr lang="en-GB" sz="2000" b="1" dirty="0">
                <a:solidFill>
                  <a:schemeClr val="bg2">
                    <a:lumMod val="10000"/>
                  </a:schemeClr>
                </a:solidFill>
                <a:latin typeface="Calibri" panose="020F0502020204030204" pitchFamily="34" charset="0"/>
                <a:cs typeface="Calibri" panose="020F0502020204030204" pitchFamily="34" charset="0"/>
              </a:rPr>
              <a:t>:</a:t>
            </a:r>
          </a:p>
          <a:p>
            <a:pPr marL="285750" indent="-285750">
              <a:lnSpc>
                <a:spcPct val="150000"/>
              </a:lnSpc>
              <a:buFont typeface="Arial" panose="020B0604020202020204" pitchFamily="34" charset="0"/>
              <a:buChar char="•"/>
            </a:pPr>
            <a:r>
              <a:rPr lang="en-GB" sz="1600" dirty="0">
                <a:solidFill>
                  <a:schemeClr val="bg2">
                    <a:lumMod val="10000"/>
                  </a:schemeClr>
                </a:solidFill>
                <a:latin typeface="Calibri" panose="020F0502020204030204" pitchFamily="34" charset="0"/>
                <a:cs typeface="Calibri" panose="020F0502020204030204" pitchFamily="34" charset="0"/>
              </a:rPr>
              <a:t>Cross-Sell Model, Bi-Directional LSTM Model</a:t>
            </a:r>
          </a:p>
          <a:p>
            <a:pPr marL="285750" indent="-285750">
              <a:buFont typeface="Arial" panose="020B0604020202020204" pitchFamily="34" charset="0"/>
              <a:buChar char="•"/>
            </a:pPr>
            <a:r>
              <a:rPr lang="en-GB" sz="1600" dirty="0">
                <a:solidFill>
                  <a:schemeClr val="bg2">
                    <a:lumMod val="10000"/>
                  </a:schemeClr>
                </a:solidFill>
                <a:latin typeface="Calibri" panose="020F0502020204030204" pitchFamily="34" charset="0"/>
                <a:cs typeface="Calibri" panose="020F0502020204030204" pitchFamily="34" charset="0"/>
              </a:rPr>
              <a:t>A/B Tests, Pro Suppression Test, Movers Source Assessment, CLV Suppression Integration, Audience Split Optimization,</a:t>
            </a:r>
          </a:p>
          <a:p>
            <a:r>
              <a:rPr lang="en-GB" sz="1600" dirty="0">
                <a:solidFill>
                  <a:schemeClr val="bg2">
                    <a:lumMod val="10000"/>
                  </a:schemeClr>
                </a:solidFill>
                <a:latin typeface="Calibri" panose="020F0502020204030204" pitchFamily="34" charset="0"/>
                <a:cs typeface="Calibri" panose="020F0502020204030204" pitchFamily="34" charset="0"/>
              </a:rPr>
              <a:t>      Community Performance Reporting</a:t>
            </a:r>
          </a:p>
        </p:txBody>
      </p:sp>
      <p:pic>
        <p:nvPicPr>
          <p:cNvPr id="13" name="Graphic 12" descr="Tools">
            <a:extLst>
              <a:ext uri="{FF2B5EF4-FFF2-40B4-BE49-F238E27FC236}">
                <a16:creationId xmlns:a16="http://schemas.microsoft.com/office/drawing/2014/main" id="{50A18C9B-BC9C-3B9E-6CC6-04CF75FDBF3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82944" y="4366275"/>
            <a:ext cx="653510" cy="653510"/>
          </a:xfrm>
          <a:prstGeom prst="rect">
            <a:avLst/>
          </a:prstGeom>
        </p:spPr>
      </p:pic>
      <p:pic>
        <p:nvPicPr>
          <p:cNvPr id="1028" name="Picture 4" descr="Project PNG Transparent Images Free ...">
            <a:extLst>
              <a:ext uri="{FF2B5EF4-FFF2-40B4-BE49-F238E27FC236}">
                <a16:creationId xmlns:a16="http://schemas.microsoft.com/office/drawing/2014/main" id="{F9CB45A4-098B-0EC0-609A-9974A00FC4DE}"/>
              </a:ext>
            </a:extLst>
          </p:cNvPr>
          <p:cNvPicPr>
            <a:picLocks noChangeAspect="1" noChangeArrowheads="1"/>
          </p:cNvPicPr>
          <p:nvPr/>
        </p:nvPicPr>
        <p:blipFill>
          <a:blip r:embed="rId9">
            <a:alphaModFix/>
            <a:duotone>
              <a:schemeClr val="accent2">
                <a:shade val="45000"/>
                <a:satMod val="135000"/>
              </a:schemeClr>
              <a:prstClr val="white"/>
            </a:duotone>
            <a:extLst>
              <a:ext uri="{BEBA8EAE-BF5A-486C-A8C5-ECC9F3942E4B}">
                <a14:imgProps xmlns:a14="http://schemas.microsoft.com/office/drawing/2010/main">
                  <a14:imgLayer r:embed="rId10">
                    <a14:imgEffect>
                      <a14:backgroundRemoval t="9778" b="92000" l="9778" r="89778">
                        <a14:foregroundMark x1="34131" y1="9807" x2="32889" y2="9778"/>
                        <a14:foregroundMark x1="52000" y1="10222" x2="48864" y2="10149"/>
                        <a14:foregroundMark x1="32000" y1="25333" x2="22667" y2="25333"/>
                        <a14:foregroundMark x1="55556" y1="25333" x2="42667" y2="25333"/>
                        <a14:foregroundMark x1="60000" y1="30222" x2="37778" y2="31111"/>
                        <a14:foregroundMark x1="49778" y1="35556" x2="37333" y2="35556"/>
                        <a14:foregroundMark x1="55556" y1="45778" x2="41778" y2="46222"/>
                        <a14:foregroundMark x1="31556" y1="46222" x2="23111" y2="45333"/>
                        <a14:foregroundMark x1="60000" y1="50222" x2="38222" y2="50667"/>
                        <a14:foregroundMark x1="49778" y1="55556" x2="37778" y2="56000"/>
                        <a14:foregroundMark x1="31556" y1="66222" x2="23111" y2="65778"/>
                        <a14:foregroundMark x1="48000" y1="66222" x2="41778" y2="66222"/>
                        <a14:foregroundMark x1="47556" y1="71111" x2="38667" y2="71111"/>
                        <a14:foregroundMark x1="44444" y1="76444" x2="37778" y2="76000"/>
                        <a14:foregroundMark x1="65778" y1="67111" x2="67556" y2="67556"/>
                        <a14:foregroundMark x1="64889" y1="92000" x2="68889" y2="91556"/>
                        <a14:backgroundMark x1="49778" y1="11556" x2="35556" y2="12000"/>
                        <a14:backgroundMark x1="49333" y1="11111" x2="49333" y2="11111"/>
                        <a14:backgroundMark x1="48000" y1="10667" x2="48000" y2="10667"/>
                        <a14:backgroundMark x1="49778" y1="11556" x2="49778" y2="11556"/>
                        <a14:backgroundMark x1="34222" y1="11111" x2="34222" y2="11111"/>
                        <a14:backgroundMark x1="49778" y1="10667" x2="49778" y2="10667"/>
                        <a14:backgroundMark x1="48444" y1="10667" x2="48444" y2="10667"/>
                      </a14:backgroundRemoval>
                    </a14:imgEffect>
                  </a14:imgLayer>
                </a14:imgProps>
              </a:ext>
              <a:ext uri="{28A0092B-C50C-407E-A947-70E740481C1C}">
                <a14:useLocalDpi xmlns:a14="http://schemas.microsoft.com/office/drawing/2010/main" val="0"/>
              </a:ext>
            </a:extLst>
          </a:blip>
          <a:srcRect/>
          <a:stretch>
            <a:fillRect/>
          </a:stretch>
        </p:blipFill>
        <p:spPr bwMode="auto">
          <a:xfrm>
            <a:off x="10858504" y="5331952"/>
            <a:ext cx="1009539" cy="1009539"/>
          </a:xfrm>
          <a:prstGeom prst="rect">
            <a:avLst/>
          </a:prstGeom>
          <a:noFill/>
          <a:ln>
            <a:noFill/>
          </a:ln>
        </p:spPr>
      </p:pic>
    </p:spTree>
    <p:extLst>
      <p:ext uri="{BB962C8B-B14F-4D97-AF65-F5344CB8AC3E}">
        <p14:creationId xmlns:p14="http://schemas.microsoft.com/office/powerpoint/2010/main" val="390015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6C7FD9-1EFD-2F16-CEDD-E6B57635378B}"/>
              </a:ext>
            </a:extLst>
          </p:cNvPr>
          <p:cNvSpPr>
            <a:spLocks noGrp="1"/>
          </p:cNvSpPr>
          <p:nvPr>
            <p:ph type="title"/>
          </p:nvPr>
        </p:nvSpPr>
        <p:spPr>
          <a:xfrm>
            <a:off x="271652" y="-601"/>
            <a:ext cx="3160901" cy="686401"/>
          </a:xfrm>
        </p:spPr>
        <p:txBody>
          <a:bodyPr>
            <a:normAutofit/>
          </a:bodyPr>
          <a:lstStyle/>
          <a:p>
            <a:r>
              <a:rPr lang="en-US" sz="3800" b="1" dirty="0"/>
              <a:t>Life Cycle:</a:t>
            </a:r>
          </a:p>
        </p:txBody>
      </p:sp>
      <p:grpSp>
        <p:nvGrpSpPr>
          <p:cNvPr id="24" name="Group 23">
            <a:extLst>
              <a:ext uri="{FF2B5EF4-FFF2-40B4-BE49-F238E27FC236}">
                <a16:creationId xmlns:a16="http://schemas.microsoft.com/office/drawing/2014/main" id="{78CEAE56-66D1-A7E9-BEF5-67E58C65112E}"/>
              </a:ext>
            </a:extLst>
          </p:cNvPr>
          <p:cNvGrpSpPr/>
          <p:nvPr/>
        </p:nvGrpSpPr>
        <p:grpSpPr>
          <a:xfrm>
            <a:off x="1525435" y="879553"/>
            <a:ext cx="9037611" cy="609600"/>
            <a:chOff x="540587" y="3096883"/>
            <a:chExt cx="9799611" cy="924464"/>
          </a:xfrm>
        </p:grpSpPr>
        <p:sp>
          <p:nvSpPr>
            <p:cNvPr id="6" name="Rectangle: Rounded Corners 5">
              <a:extLst>
                <a:ext uri="{FF2B5EF4-FFF2-40B4-BE49-F238E27FC236}">
                  <a16:creationId xmlns:a16="http://schemas.microsoft.com/office/drawing/2014/main" id="{EAED0F9D-FFDC-8F39-51B7-54A3D7F6CC96}"/>
                </a:ext>
              </a:extLst>
            </p:cNvPr>
            <p:cNvSpPr/>
            <p:nvPr/>
          </p:nvSpPr>
          <p:spPr>
            <a:xfrm>
              <a:off x="3163018" y="3106947"/>
              <a:ext cx="131121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R13 – R 24</a:t>
              </a:r>
            </a:p>
            <a:p>
              <a:pPr algn="ctr"/>
              <a:r>
                <a:rPr lang="en-US" sz="1400" dirty="0"/>
                <a:t>(LY)</a:t>
              </a:r>
            </a:p>
          </p:txBody>
        </p:sp>
        <p:sp>
          <p:nvSpPr>
            <p:cNvPr id="8" name="Rectangle: Rounded Corners 7">
              <a:extLst>
                <a:ext uri="{FF2B5EF4-FFF2-40B4-BE49-F238E27FC236}">
                  <a16:creationId xmlns:a16="http://schemas.microsoft.com/office/drawing/2014/main" id="{0D6C4E8A-7426-05A0-F150-C0E8CF39AC60}"/>
                </a:ext>
              </a:extLst>
            </p:cNvPr>
            <p:cNvSpPr/>
            <p:nvPr/>
          </p:nvSpPr>
          <p:spPr>
            <a:xfrm>
              <a:off x="6265654" y="3096883"/>
              <a:ext cx="131121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R12</a:t>
              </a:r>
            </a:p>
            <a:p>
              <a:pPr algn="ctr"/>
              <a:r>
                <a:rPr lang="en-US" sz="1400" dirty="0"/>
                <a:t>(CY)</a:t>
              </a:r>
            </a:p>
          </p:txBody>
        </p:sp>
        <p:sp>
          <p:nvSpPr>
            <p:cNvPr id="9" name="Rectangle: Rounded Corners 8">
              <a:extLst>
                <a:ext uri="{FF2B5EF4-FFF2-40B4-BE49-F238E27FC236}">
                  <a16:creationId xmlns:a16="http://schemas.microsoft.com/office/drawing/2014/main" id="{A4D974D7-8B12-3DA0-EBE4-925179BC02C1}"/>
                </a:ext>
              </a:extLst>
            </p:cNvPr>
            <p:cNvSpPr/>
            <p:nvPr/>
          </p:nvSpPr>
          <p:spPr>
            <a:xfrm>
              <a:off x="9028983" y="3106947"/>
              <a:ext cx="131121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Anchor Date/</a:t>
              </a:r>
            </a:p>
            <a:p>
              <a:pPr algn="ctr"/>
              <a:r>
                <a:rPr lang="en-US" sz="1400" dirty="0"/>
                <a:t>Current date  </a:t>
              </a:r>
            </a:p>
          </p:txBody>
        </p:sp>
        <p:cxnSp>
          <p:nvCxnSpPr>
            <p:cNvPr id="13" name="Straight Connector 12">
              <a:extLst>
                <a:ext uri="{FF2B5EF4-FFF2-40B4-BE49-F238E27FC236}">
                  <a16:creationId xmlns:a16="http://schemas.microsoft.com/office/drawing/2014/main" id="{E252E952-B1BF-A67E-0409-AC8E4BC617B0}"/>
                </a:ext>
              </a:extLst>
            </p:cNvPr>
            <p:cNvCxnSpPr>
              <a:stCxn id="6" idx="3"/>
              <a:endCxn id="8" idx="1"/>
            </p:cNvCxnSpPr>
            <p:nvPr/>
          </p:nvCxnSpPr>
          <p:spPr>
            <a:xfrm flipV="1">
              <a:off x="4474233" y="3554083"/>
              <a:ext cx="1791421" cy="10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66FA54-6676-73ED-9DD2-C0AA25729559}"/>
                </a:ext>
              </a:extLst>
            </p:cNvPr>
            <p:cNvCxnSpPr>
              <a:stCxn id="8" idx="3"/>
              <a:endCxn id="9" idx="1"/>
            </p:cNvCxnSpPr>
            <p:nvPr/>
          </p:nvCxnSpPr>
          <p:spPr>
            <a:xfrm>
              <a:off x="7576869" y="3554083"/>
              <a:ext cx="1452114" cy="1006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217192BF-B349-A195-FD06-2734C0208C75}"/>
                </a:ext>
              </a:extLst>
            </p:cNvPr>
            <p:cNvSpPr/>
            <p:nvPr/>
          </p:nvSpPr>
          <p:spPr>
            <a:xfrm>
              <a:off x="540587" y="3096883"/>
              <a:ext cx="131121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R25 – R36</a:t>
              </a:r>
            </a:p>
            <a:p>
              <a:pPr algn="ctr"/>
              <a:r>
                <a:rPr lang="en-US" sz="1400" dirty="0"/>
                <a:t>(LLY)</a:t>
              </a:r>
            </a:p>
          </p:txBody>
        </p:sp>
        <p:cxnSp>
          <p:nvCxnSpPr>
            <p:cNvPr id="23" name="Straight Connector 22">
              <a:extLst>
                <a:ext uri="{FF2B5EF4-FFF2-40B4-BE49-F238E27FC236}">
                  <a16:creationId xmlns:a16="http://schemas.microsoft.com/office/drawing/2014/main" id="{2FCF0A0D-AE48-39AB-30AF-E3FFE58D51B2}"/>
                </a:ext>
              </a:extLst>
            </p:cNvPr>
            <p:cNvCxnSpPr>
              <a:stCxn id="21" idx="3"/>
              <a:endCxn id="6" idx="1"/>
            </p:cNvCxnSpPr>
            <p:nvPr/>
          </p:nvCxnSpPr>
          <p:spPr>
            <a:xfrm>
              <a:off x="1851802" y="3554083"/>
              <a:ext cx="1311216" cy="10064"/>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37" name="Table 36">
            <a:extLst>
              <a:ext uri="{FF2B5EF4-FFF2-40B4-BE49-F238E27FC236}">
                <a16:creationId xmlns:a16="http://schemas.microsoft.com/office/drawing/2014/main" id="{D9238BE6-9744-6B77-7898-CF0D89DD1D06}"/>
              </a:ext>
            </a:extLst>
          </p:cNvPr>
          <p:cNvGraphicFramePr>
            <a:graphicFrameLocks noGrp="1"/>
          </p:cNvGraphicFramePr>
          <p:nvPr>
            <p:extLst>
              <p:ext uri="{D42A27DB-BD31-4B8C-83A1-F6EECF244321}">
                <p14:modId xmlns:p14="http://schemas.microsoft.com/office/powerpoint/2010/main" val="1840197821"/>
              </p:ext>
            </p:extLst>
          </p:nvPr>
        </p:nvGraphicFramePr>
        <p:xfrm>
          <a:off x="1173192" y="1682906"/>
          <a:ext cx="9753600" cy="3703320"/>
        </p:xfrm>
        <a:graphic>
          <a:graphicData uri="http://schemas.openxmlformats.org/drawingml/2006/table">
            <a:tbl>
              <a:tblPr firstRow="1" bandRow="1">
                <a:tableStyleId>{5C22544A-7EE6-4342-B048-85BDC9FD1C3A}</a:tableStyleId>
              </a:tblPr>
              <a:tblGrid>
                <a:gridCol w="3766510">
                  <a:extLst>
                    <a:ext uri="{9D8B030D-6E8A-4147-A177-3AD203B41FA5}">
                      <a16:colId xmlns:a16="http://schemas.microsoft.com/office/drawing/2014/main" val="3494165576"/>
                    </a:ext>
                  </a:extLst>
                </a:gridCol>
                <a:gridCol w="5987090">
                  <a:extLst>
                    <a:ext uri="{9D8B030D-6E8A-4147-A177-3AD203B41FA5}">
                      <a16:colId xmlns:a16="http://schemas.microsoft.com/office/drawing/2014/main" val="125164549"/>
                    </a:ext>
                  </a:extLst>
                </a:gridCol>
              </a:tblGrid>
              <a:tr h="259210">
                <a:tc>
                  <a:txBody>
                    <a:bodyPr/>
                    <a:lstStyle/>
                    <a:p>
                      <a:pPr algn="ctr"/>
                      <a:r>
                        <a:rPr lang="en-US" sz="1300" dirty="0"/>
                        <a:t>Life Cycle Stages </a:t>
                      </a:r>
                    </a:p>
                  </a:txBody>
                  <a:tcPr/>
                </a:tc>
                <a:tc>
                  <a:txBody>
                    <a:bodyPr/>
                    <a:lstStyle/>
                    <a:p>
                      <a:pPr algn="ctr"/>
                      <a:r>
                        <a:rPr lang="en-US" sz="1300" dirty="0"/>
                        <a:t>Description </a:t>
                      </a:r>
                    </a:p>
                  </a:txBody>
                  <a:tcPr/>
                </a:tc>
                <a:extLst>
                  <a:ext uri="{0D108BD9-81ED-4DB2-BD59-A6C34878D82A}">
                    <a16:rowId xmlns:a16="http://schemas.microsoft.com/office/drawing/2014/main" val="2996246850"/>
                  </a:ext>
                </a:extLst>
              </a:tr>
              <a:tr h="435973">
                <a:tc>
                  <a:txBody>
                    <a:bodyPr/>
                    <a:lstStyle/>
                    <a:p>
                      <a:pPr algn="ctr"/>
                      <a:r>
                        <a:rPr lang="en-US" sz="1300" b="1" dirty="0">
                          <a:latin typeface="+mj-lt"/>
                        </a:rPr>
                        <a:t>Prospect </a:t>
                      </a:r>
                    </a:p>
                  </a:txBody>
                  <a:tcPr anchor="ctr"/>
                </a:tc>
                <a:tc>
                  <a:txBody>
                    <a:bodyPr/>
                    <a:lstStyle/>
                    <a:p>
                      <a:pPr>
                        <a:lnSpc>
                          <a:spcPct val="100000"/>
                        </a:lnSpc>
                      </a:pPr>
                      <a:r>
                        <a:rPr lang="en-US" sz="1300" dirty="0">
                          <a:solidFill>
                            <a:srgbClr val="000000"/>
                          </a:solidFill>
                        </a:rPr>
                        <a:t>Households who have not yet made a THD product purchase but are considered potential future buyers.</a:t>
                      </a:r>
                    </a:p>
                  </a:txBody>
                  <a:tcPr/>
                </a:tc>
                <a:extLst>
                  <a:ext uri="{0D108BD9-81ED-4DB2-BD59-A6C34878D82A}">
                    <a16:rowId xmlns:a16="http://schemas.microsoft.com/office/drawing/2014/main" val="3229906229"/>
                  </a:ext>
                </a:extLst>
              </a:tr>
              <a:tr h="436565">
                <a:tc>
                  <a:txBody>
                    <a:bodyPr/>
                    <a:lstStyle/>
                    <a:p>
                      <a:pPr algn="ctr"/>
                      <a:r>
                        <a:rPr lang="en-US" sz="1300" b="1" kern="1200" dirty="0">
                          <a:solidFill>
                            <a:schemeClr val="dk1"/>
                          </a:solidFill>
                          <a:latin typeface="+mj-lt"/>
                          <a:ea typeface="+mn-ea"/>
                          <a:cs typeface="+mn-cs"/>
                        </a:rPr>
                        <a:t>Existing </a:t>
                      </a:r>
                      <a:endParaRPr lang="en-US" sz="1300" dirty="0">
                        <a:latin typeface="+mj-lt"/>
                      </a:endParaRPr>
                    </a:p>
                  </a:txBody>
                  <a:tcPr anchor="ctr"/>
                </a:tc>
                <a:tc>
                  <a:txBody>
                    <a:bodyPr/>
                    <a:lstStyle/>
                    <a:p>
                      <a:r>
                        <a:rPr lang="en-US" sz="1300" dirty="0">
                          <a:solidFill>
                            <a:srgbClr val="000000"/>
                          </a:solidFill>
                        </a:rPr>
                        <a:t>Households who purchased Home Depot products both in the  R12 and during R13–R24.</a:t>
                      </a:r>
                    </a:p>
                  </a:txBody>
                  <a:tcPr/>
                </a:tc>
                <a:extLst>
                  <a:ext uri="{0D108BD9-81ED-4DB2-BD59-A6C34878D82A}">
                    <a16:rowId xmlns:a16="http://schemas.microsoft.com/office/drawing/2014/main" val="1037069355"/>
                  </a:ext>
                </a:extLst>
              </a:tr>
              <a:tr h="436565">
                <a:tc>
                  <a:txBody>
                    <a:bodyPr/>
                    <a:lstStyle/>
                    <a:p>
                      <a:pPr algn="ctr"/>
                      <a:r>
                        <a:rPr lang="en-US" sz="1300" b="1" kern="1200" dirty="0">
                          <a:solidFill>
                            <a:schemeClr val="dk1"/>
                          </a:solidFill>
                          <a:latin typeface="+mj-lt"/>
                          <a:ea typeface="+mn-ea"/>
                          <a:cs typeface="+mn-cs"/>
                        </a:rPr>
                        <a:t>Inactive </a:t>
                      </a:r>
                      <a:endParaRPr lang="en-US" sz="1300" dirty="0">
                        <a:latin typeface="+mj-lt"/>
                      </a:endParaRPr>
                    </a:p>
                  </a:txBody>
                  <a:tcPr anchor="ctr"/>
                </a:tc>
                <a:tc>
                  <a:txBody>
                    <a:bodyPr/>
                    <a:lstStyle/>
                    <a:p>
                      <a:r>
                        <a:rPr lang="en-US" sz="1300" dirty="0">
                          <a:solidFill>
                            <a:srgbClr val="000000"/>
                          </a:solidFill>
                        </a:rPr>
                        <a:t>Households who made a Home Depot product purchase during R13–R24 but not in R12.</a:t>
                      </a:r>
                    </a:p>
                  </a:txBody>
                  <a:tcPr/>
                </a:tc>
                <a:extLst>
                  <a:ext uri="{0D108BD9-81ED-4DB2-BD59-A6C34878D82A}">
                    <a16:rowId xmlns:a16="http://schemas.microsoft.com/office/drawing/2014/main" val="2492648185"/>
                  </a:ext>
                </a:extLst>
              </a:tr>
              <a:tr h="436565">
                <a:tc>
                  <a:txBody>
                    <a:bodyPr/>
                    <a:lstStyle/>
                    <a:p>
                      <a:pPr algn="ctr"/>
                      <a:r>
                        <a:rPr lang="en-US" sz="1300" b="1" kern="1200" dirty="0">
                          <a:solidFill>
                            <a:schemeClr val="dk1"/>
                          </a:solidFill>
                          <a:latin typeface="+mj-lt"/>
                          <a:ea typeface="+mn-ea"/>
                          <a:cs typeface="+mn-cs"/>
                        </a:rPr>
                        <a:t>Lapsed </a:t>
                      </a:r>
                      <a:endParaRPr lang="en-US" sz="1300" dirty="0">
                        <a:latin typeface="+mj-lt"/>
                      </a:endParaRPr>
                    </a:p>
                  </a:txBody>
                  <a:tcPr anchor="ctr"/>
                </a:tc>
                <a:tc>
                  <a:txBody>
                    <a:bodyPr/>
                    <a:lstStyle/>
                    <a:p>
                      <a:pPr>
                        <a:lnSpc>
                          <a:spcPct val="100000"/>
                        </a:lnSpc>
                      </a:pPr>
                      <a:r>
                        <a:rPr lang="en-US" sz="1300" dirty="0">
                          <a:solidFill>
                            <a:srgbClr val="000000"/>
                          </a:solidFill>
                        </a:rPr>
                        <a:t>Households who did not make any Home Depot product purchase in the CY and LY but did make a purchase in LLY.</a:t>
                      </a:r>
                    </a:p>
                  </a:txBody>
                  <a:tcPr/>
                </a:tc>
                <a:extLst>
                  <a:ext uri="{0D108BD9-81ED-4DB2-BD59-A6C34878D82A}">
                    <a16:rowId xmlns:a16="http://schemas.microsoft.com/office/drawing/2014/main" val="3288349031"/>
                  </a:ext>
                </a:extLst>
              </a:tr>
              <a:tr h="436565">
                <a:tc>
                  <a:txBody>
                    <a:bodyPr/>
                    <a:lstStyle/>
                    <a:p>
                      <a:pPr algn="ctr"/>
                      <a:r>
                        <a:rPr lang="en-US" sz="1300" b="1" kern="1200" dirty="0">
                          <a:solidFill>
                            <a:schemeClr val="dk1"/>
                          </a:solidFill>
                          <a:latin typeface="+mj-lt"/>
                          <a:ea typeface="+mn-ea"/>
                          <a:cs typeface="+mn-cs"/>
                        </a:rPr>
                        <a:t>Dormant</a:t>
                      </a:r>
                      <a:endParaRPr lang="en-US" sz="1300" dirty="0">
                        <a:latin typeface="+mj-lt"/>
                      </a:endParaRPr>
                    </a:p>
                  </a:txBody>
                  <a:tcPr anchor="ctr"/>
                </a:tc>
                <a:tc>
                  <a:txBody>
                    <a:bodyPr/>
                    <a:lstStyle/>
                    <a:p>
                      <a:r>
                        <a:rPr lang="en-US" sz="1300" dirty="0">
                          <a:solidFill>
                            <a:srgbClr val="000000"/>
                          </a:solidFill>
                        </a:rPr>
                        <a:t>Households who made no Home Depot product purchases in the CY, LY, or LLY, but had made a purchase in 4LY(R37-R48).</a:t>
                      </a:r>
                    </a:p>
                  </a:txBody>
                  <a:tcPr/>
                </a:tc>
                <a:extLst>
                  <a:ext uri="{0D108BD9-81ED-4DB2-BD59-A6C34878D82A}">
                    <a16:rowId xmlns:a16="http://schemas.microsoft.com/office/drawing/2014/main" val="2718133089"/>
                  </a:ext>
                </a:extLst>
              </a:tr>
              <a:tr h="436565">
                <a:tc>
                  <a:txBody>
                    <a:bodyPr/>
                    <a:lstStyle/>
                    <a:p>
                      <a:pPr algn="ctr"/>
                      <a:r>
                        <a:rPr lang="en-US" sz="1300" b="1" dirty="0">
                          <a:latin typeface="+mj-lt"/>
                        </a:rPr>
                        <a:t>Newly Acquired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solidFill>
                            <a:srgbClr val="000000"/>
                          </a:solidFill>
                        </a:rPr>
                        <a:t>Households who purchased a THD product in R12 and have no purchase history prior to that (i.e., new buyers).</a:t>
                      </a:r>
                    </a:p>
                  </a:txBody>
                  <a:tcPr/>
                </a:tc>
                <a:extLst>
                  <a:ext uri="{0D108BD9-81ED-4DB2-BD59-A6C34878D82A}">
                    <a16:rowId xmlns:a16="http://schemas.microsoft.com/office/drawing/2014/main" val="2865725694"/>
                  </a:ext>
                </a:extLst>
              </a:tr>
              <a:tr h="436565">
                <a:tc>
                  <a:txBody>
                    <a:bodyPr/>
                    <a:lstStyle/>
                    <a:p>
                      <a:pPr algn="ctr"/>
                      <a:r>
                        <a:rPr lang="en-US" sz="1300" b="1" dirty="0">
                          <a:latin typeface="+mj-lt"/>
                        </a:rPr>
                        <a:t>Newly Reactivated </a:t>
                      </a:r>
                    </a:p>
                  </a:txBody>
                  <a:tcPr anchor="ctr"/>
                </a:tc>
                <a:tc>
                  <a:txBody>
                    <a:bodyPr/>
                    <a:lstStyle/>
                    <a:p>
                      <a:r>
                        <a:rPr lang="en-US" sz="1300" dirty="0">
                          <a:solidFill>
                            <a:srgbClr val="000000"/>
                          </a:solidFill>
                        </a:rPr>
                        <a:t>These are lapsed or dormant customers who have returned and made a new purchase or shown meaningful engagement after a period of inactivity.</a:t>
                      </a:r>
                    </a:p>
                  </a:txBody>
                  <a:tcPr/>
                </a:tc>
                <a:extLst>
                  <a:ext uri="{0D108BD9-81ED-4DB2-BD59-A6C34878D82A}">
                    <a16:rowId xmlns:a16="http://schemas.microsoft.com/office/drawing/2014/main" val="1265528844"/>
                  </a:ext>
                </a:extLst>
              </a:tr>
            </a:tbl>
          </a:graphicData>
        </a:graphic>
      </p:graphicFrame>
    </p:spTree>
    <p:extLst>
      <p:ext uri="{BB962C8B-B14F-4D97-AF65-F5344CB8AC3E}">
        <p14:creationId xmlns:p14="http://schemas.microsoft.com/office/powerpoint/2010/main" val="224080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30D27-1016-F18A-87DC-5CB52AB09E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8997A7B-6019-CA4B-89C5-29FE524761EE}"/>
              </a:ext>
            </a:extLst>
          </p:cNvPr>
          <p:cNvSpPr>
            <a:spLocks noGrp="1"/>
          </p:cNvSpPr>
          <p:nvPr>
            <p:ph type="title"/>
          </p:nvPr>
        </p:nvSpPr>
        <p:spPr>
          <a:xfrm>
            <a:off x="271652" y="-601"/>
            <a:ext cx="3160901" cy="686401"/>
          </a:xfrm>
        </p:spPr>
        <p:txBody>
          <a:bodyPr>
            <a:normAutofit/>
          </a:bodyPr>
          <a:lstStyle/>
          <a:p>
            <a:r>
              <a:rPr lang="en-US" sz="3800" b="1" dirty="0"/>
              <a:t>Life Cycle:</a:t>
            </a:r>
          </a:p>
        </p:txBody>
      </p:sp>
      <p:grpSp>
        <p:nvGrpSpPr>
          <p:cNvPr id="24" name="Group 23">
            <a:extLst>
              <a:ext uri="{FF2B5EF4-FFF2-40B4-BE49-F238E27FC236}">
                <a16:creationId xmlns:a16="http://schemas.microsoft.com/office/drawing/2014/main" id="{8CCF4E6A-1427-46F6-B34E-AB000FD7446A}"/>
              </a:ext>
            </a:extLst>
          </p:cNvPr>
          <p:cNvGrpSpPr/>
          <p:nvPr/>
        </p:nvGrpSpPr>
        <p:grpSpPr>
          <a:xfrm>
            <a:off x="1491609" y="936721"/>
            <a:ext cx="9037611" cy="609600"/>
            <a:chOff x="540587" y="3096883"/>
            <a:chExt cx="9799611" cy="924464"/>
          </a:xfrm>
        </p:grpSpPr>
        <p:sp>
          <p:nvSpPr>
            <p:cNvPr id="6" name="Rectangle: Rounded Corners 5">
              <a:extLst>
                <a:ext uri="{FF2B5EF4-FFF2-40B4-BE49-F238E27FC236}">
                  <a16:creationId xmlns:a16="http://schemas.microsoft.com/office/drawing/2014/main" id="{1A5F976B-F825-E7C9-B034-FD1A22AA6C02}"/>
                </a:ext>
              </a:extLst>
            </p:cNvPr>
            <p:cNvSpPr/>
            <p:nvPr/>
          </p:nvSpPr>
          <p:spPr>
            <a:xfrm>
              <a:off x="3163018" y="3106947"/>
              <a:ext cx="131121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R13 – R 24</a:t>
              </a:r>
            </a:p>
            <a:p>
              <a:pPr algn="ctr"/>
              <a:r>
                <a:rPr lang="en-US" sz="1400" dirty="0"/>
                <a:t>(LY)</a:t>
              </a:r>
            </a:p>
          </p:txBody>
        </p:sp>
        <p:sp>
          <p:nvSpPr>
            <p:cNvPr id="8" name="Rectangle: Rounded Corners 7">
              <a:extLst>
                <a:ext uri="{FF2B5EF4-FFF2-40B4-BE49-F238E27FC236}">
                  <a16:creationId xmlns:a16="http://schemas.microsoft.com/office/drawing/2014/main" id="{4225EC66-5673-AF33-E6BD-0B71A08150C9}"/>
                </a:ext>
              </a:extLst>
            </p:cNvPr>
            <p:cNvSpPr/>
            <p:nvPr/>
          </p:nvSpPr>
          <p:spPr>
            <a:xfrm>
              <a:off x="6265654" y="3096883"/>
              <a:ext cx="131121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R12</a:t>
              </a:r>
            </a:p>
            <a:p>
              <a:pPr algn="ctr"/>
              <a:r>
                <a:rPr lang="en-US" sz="1400" dirty="0"/>
                <a:t>(CY)</a:t>
              </a:r>
            </a:p>
          </p:txBody>
        </p:sp>
        <p:sp>
          <p:nvSpPr>
            <p:cNvPr id="9" name="Rectangle: Rounded Corners 8">
              <a:extLst>
                <a:ext uri="{FF2B5EF4-FFF2-40B4-BE49-F238E27FC236}">
                  <a16:creationId xmlns:a16="http://schemas.microsoft.com/office/drawing/2014/main" id="{767EB17B-9C06-23A6-98F0-1B7B9768E76B}"/>
                </a:ext>
              </a:extLst>
            </p:cNvPr>
            <p:cNvSpPr/>
            <p:nvPr/>
          </p:nvSpPr>
          <p:spPr>
            <a:xfrm>
              <a:off x="9028983" y="3106947"/>
              <a:ext cx="131121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Anchor Date/</a:t>
              </a:r>
            </a:p>
            <a:p>
              <a:pPr algn="ctr"/>
              <a:r>
                <a:rPr lang="en-US" sz="1400" dirty="0"/>
                <a:t>Current date  </a:t>
              </a:r>
            </a:p>
          </p:txBody>
        </p:sp>
        <p:cxnSp>
          <p:nvCxnSpPr>
            <p:cNvPr id="13" name="Straight Connector 12">
              <a:extLst>
                <a:ext uri="{FF2B5EF4-FFF2-40B4-BE49-F238E27FC236}">
                  <a16:creationId xmlns:a16="http://schemas.microsoft.com/office/drawing/2014/main" id="{B0C246C4-486C-6094-F230-1A00B6E7745B}"/>
                </a:ext>
              </a:extLst>
            </p:cNvPr>
            <p:cNvCxnSpPr>
              <a:stCxn id="6" idx="3"/>
              <a:endCxn id="8" idx="1"/>
            </p:cNvCxnSpPr>
            <p:nvPr/>
          </p:nvCxnSpPr>
          <p:spPr>
            <a:xfrm flipV="1">
              <a:off x="4474233" y="3554083"/>
              <a:ext cx="1791421" cy="10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02258EF-CD92-2B3C-E82E-D4DAAFEAE4A3}"/>
                </a:ext>
              </a:extLst>
            </p:cNvPr>
            <p:cNvCxnSpPr>
              <a:stCxn id="8" idx="3"/>
              <a:endCxn id="9" idx="1"/>
            </p:cNvCxnSpPr>
            <p:nvPr/>
          </p:nvCxnSpPr>
          <p:spPr>
            <a:xfrm>
              <a:off x="7576869" y="3554083"/>
              <a:ext cx="1452114" cy="1006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633BBEF8-2EC1-6D04-C53E-A7FECCEF7FB2}"/>
                </a:ext>
              </a:extLst>
            </p:cNvPr>
            <p:cNvSpPr/>
            <p:nvPr/>
          </p:nvSpPr>
          <p:spPr>
            <a:xfrm>
              <a:off x="540587" y="3096883"/>
              <a:ext cx="131121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R25 – R36</a:t>
              </a:r>
            </a:p>
            <a:p>
              <a:pPr algn="ctr"/>
              <a:r>
                <a:rPr lang="en-US" sz="1400" dirty="0"/>
                <a:t>(LLY)</a:t>
              </a:r>
            </a:p>
          </p:txBody>
        </p:sp>
        <p:cxnSp>
          <p:nvCxnSpPr>
            <p:cNvPr id="23" name="Straight Connector 22">
              <a:extLst>
                <a:ext uri="{FF2B5EF4-FFF2-40B4-BE49-F238E27FC236}">
                  <a16:creationId xmlns:a16="http://schemas.microsoft.com/office/drawing/2014/main" id="{F777EC22-5365-EFCD-BA43-C6CFB9076DDE}"/>
                </a:ext>
              </a:extLst>
            </p:cNvPr>
            <p:cNvCxnSpPr>
              <a:stCxn id="21" idx="3"/>
              <a:endCxn id="6" idx="1"/>
            </p:cNvCxnSpPr>
            <p:nvPr/>
          </p:nvCxnSpPr>
          <p:spPr>
            <a:xfrm>
              <a:off x="1851802" y="3554083"/>
              <a:ext cx="1311216" cy="10064"/>
            </a:xfrm>
            <a:prstGeom prst="line">
              <a:avLst/>
            </a:prstGeom>
          </p:spPr>
          <p:style>
            <a:lnRef idx="1">
              <a:schemeClr val="accent1"/>
            </a:lnRef>
            <a:fillRef idx="0">
              <a:schemeClr val="accent1"/>
            </a:fillRef>
            <a:effectRef idx="0">
              <a:schemeClr val="accent1"/>
            </a:effectRef>
            <a:fontRef idx="minor">
              <a:schemeClr val="tx1"/>
            </a:fontRef>
          </p:style>
        </p:cxnSp>
      </p:grpSp>
      <p:graphicFrame>
        <p:nvGraphicFramePr>
          <p:cNvPr id="37" name="Table 36">
            <a:extLst>
              <a:ext uri="{FF2B5EF4-FFF2-40B4-BE49-F238E27FC236}">
                <a16:creationId xmlns:a16="http://schemas.microsoft.com/office/drawing/2014/main" id="{68DBFA6A-3F93-CD29-3875-BEF5A039405C}"/>
              </a:ext>
            </a:extLst>
          </p:cNvPr>
          <p:cNvGraphicFramePr>
            <a:graphicFrameLocks noGrp="1"/>
          </p:cNvGraphicFramePr>
          <p:nvPr>
            <p:extLst>
              <p:ext uri="{D42A27DB-BD31-4B8C-83A1-F6EECF244321}">
                <p14:modId xmlns:p14="http://schemas.microsoft.com/office/powerpoint/2010/main" val="91574927"/>
              </p:ext>
            </p:extLst>
          </p:nvPr>
        </p:nvGraphicFramePr>
        <p:xfrm>
          <a:off x="1030097" y="1797243"/>
          <a:ext cx="10131805" cy="4515065"/>
        </p:xfrm>
        <a:graphic>
          <a:graphicData uri="http://schemas.openxmlformats.org/drawingml/2006/table">
            <a:tbl>
              <a:tblPr firstRow="1" bandRow="1">
                <a:tableStyleId>{5C22544A-7EE6-4342-B048-85BDC9FD1C3A}</a:tableStyleId>
              </a:tblPr>
              <a:tblGrid>
                <a:gridCol w="1580152">
                  <a:extLst>
                    <a:ext uri="{9D8B030D-6E8A-4147-A177-3AD203B41FA5}">
                      <a16:colId xmlns:a16="http://schemas.microsoft.com/office/drawing/2014/main" val="3494165576"/>
                    </a:ext>
                  </a:extLst>
                </a:gridCol>
                <a:gridCol w="2317630">
                  <a:extLst>
                    <a:ext uri="{9D8B030D-6E8A-4147-A177-3AD203B41FA5}">
                      <a16:colId xmlns:a16="http://schemas.microsoft.com/office/drawing/2014/main" val="886016410"/>
                    </a:ext>
                  </a:extLst>
                </a:gridCol>
                <a:gridCol w="1828800">
                  <a:extLst>
                    <a:ext uri="{9D8B030D-6E8A-4147-A177-3AD203B41FA5}">
                      <a16:colId xmlns:a16="http://schemas.microsoft.com/office/drawing/2014/main" val="891707810"/>
                    </a:ext>
                  </a:extLst>
                </a:gridCol>
                <a:gridCol w="4405223">
                  <a:extLst>
                    <a:ext uri="{9D8B030D-6E8A-4147-A177-3AD203B41FA5}">
                      <a16:colId xmlns:a16="http://schemas.microsoft.com/office/drawing/2014/main" val="2648126676"/>
                    </a:ext>
                  </a:extLst>
                </a:gridCol>
              </a:tblGrid>
              <a:tr h="187407">
                <a:tc gridSpan="3">
                  <a:txBody>
                    <a:bodyPr/>
                    <a:lstStyle/>
                    <a:p>
                      <a:pPr algn="ctr" fontAlgn="base">
                        <a:lnSpc>
                          <a:spcPct val="100000"/>
                        </a:lnSpc>
                        <a:buNone/>
                      </a:pPr>
                      <a:r>
                        <a:rPr lang="en-US" sz="1200" b="1" i="0" u="none" strike="noStrike" dirty="0">
                          <a:solidFill>
                            <a:srgbClr val="FFFFFF"/>
                          </a:solidFill>
                          <a:effectLst/>
                          <a:latin typeface="+mj-lt"/>
                        </a:rPr>
                        <a:t>HH Lifecycle Stage</a:t>
                      </a:r>
                      <a:r>
                        <a:rPr lang="en-US" sz="1200" b="0" i="0" dirty="0">
                          <a:solidFill>
                            <a:srgbClr val="000000"/>
                          </a:solidFill>
                          <a:effectLst/>
                          <a:latin typeface="+mj-lt"/>
                        </a:rPr>
                        <a:t>​</a:t>
                      </a:r>
                    </a:p>
                  </a:txBody>
                  <a:tcPr anchor="ctr"/>
                </a:tc>
                <a:tc hMerge="1">
                  <a:txBody>
                    <a:bodyPr/>
                    <a:lstStyle/>
                    <a:p>
                      <a:endParaRPr lang="en-US"/>
                    </a:p>
                  </a:txBody>
                  <a:tcPr/>
                </a:tc>
                <a:tc hMerge="1">
                  <a:txBody>
                    <a:bodyPr/>
                    <a:lstStyle/>
                    <a:p>
                      <a:endParaRPr lang="en-US"/>
                    </a:p>
                  </a:txBody>
                  <a:tcPr/>
                </a:tc>
                <a:tc>
                  <a:txBody>
                    <a:bodyPr/>
                    <a:lstStyle/>
                    <a:p>
                      <a:pPr algn="l" fontAlgn="base">
                        <a:lnSpc>
                          <a:spcPct val="100000"/>
                        </a:lnSpc>
                        <a:buNone/>
                      </a:pPr>
                      <a:r>
                        <a:rPr lang="en-US" sz="1200" b="1" i="0" u="none" strike="noStrike" spc="0" dirty="0">
                          <a:solidFill>
                            <a:srgbClr val="FFFFFF"/>
                          </a:solidFill>
                          <a:effectLst/>
                          <a:latin typeface="+mj-lt"/>
                        </a:rPr>
                        <a:t>Definition</a:t>
                      </a:r>
                      <a:r>
                        <a:rPr lang="en-US" sz="1200" b="0" i="0" spc="0" dirty="0">
                          <a:solidFill>
                            <a:srgbClr val="000000"/>
                          </a:solidFill>
                          <a:effectLst/>
                          <a:latin typeface="+mj-lt"/>
                        </a:rPr>
                        <a:t>​</a:t>
                      </a:r>
                    </a:p>
                  </a:txBody>
                  <a:tcPr/>
                </a:tc>
                <a:extLst>
                  <a:ext uri="{0D108BD9-81ED-4DB2-BD59-A6C34878D82A}">
                    <a16:rowId xmlns:a16="http://schemas.microsoft.com/office/drawing/2014/main" val="2996246850"/>
                  </a:ext>
                </a:extLst>
              </a:tr>
              <a:tr h="421666">
                <a:tc>
                  <a:txBody>
                    <a:bodyPr/>
                    <a:lstStyle/>
                    <a:p>
                      <a:pPr algn="ctr" fontAlgn="base">
                        <a:lnSpc>
                          <a:spcPct val="100000"/>
                        </a:lnSpc>
                        <a:buNone/>
                      </a:pPr>
                      <a:r>
                        <a:rPr lang="en-US" sz="1000" b="1" i="0" u="none" strike="noStrike" dirty="0">
                          <a:solidFill>
                            <a:srgbClr val="000000"/>
                          </a:solidFill>
                          <a:effectLst/>
                          <a:latin typeface="+mn-lt"/>
                        </a:rPr>
                        <a:t>NON THD</a:t>
                      </a:r>
                      <a:r>
                        <a:rPr lang="en-US" sz="1000" b="0" i="0" dirty="0">
                          <a:solidFill>
                            <a:srgbClr val="000000"/>
                          </a:solidFill>
                          <a:effectLst/>
                          <a:latin typeface="+mn-lt"/>
                        </a:rPr>
                        <a:t>​</a:t>
                      </a:r>
                    </a:p>
                  </a:txBody>
                  <a:tcPr anchor="ctr"/>
                </a:tc>
                <a:tc>
                  <a:txBody>
                    <a:bodyPr/>
                    <a:lstStyle/>
                    <a:p>
                      <a:pPr algn="ctr" fontAlgn="base">
                        <a:lnSpc>
                          <a:spcPct val="100000"/>
                        </a:lnSpc>
                        <a:buNone/>
                      </a:pPr>
                      <a:r>
                        <a:rPr lang="en-US" sz="1000" b="1" i="0" u="none" strike="noStrike">
                          <a:solidFill>
                            <a:srgbClr val="000000"/>
                          </a:solidFill>
                          <a:effectLst/>
                          <a:latin typeface="+mn-lt"/>
                        </a:rPr>
                        <a:t>Prospects</a:t>
                      </a:r>
                      <a:r>
                        <a:rPr lang="en-US" sz="1000" b="0" i="0">
                          <a:solidFill>
                            <a:srgbClr val="000000"/>
                          </a:solidFill>
                          <a:effectLst/>
                          <a:latin typeface="+mn-lt"/>
                        </a:rPr>
                        <a:t>​</a:t>
                      </a:r>
                      <a:br>
                        <a:rPr lang="en-US" sz="1000" b="0" i="0">
                          <a:solidFill>
                            <a:srgbClr val="000000"/>
                          </a:solidFill>
                          <a:effectLst/>
                          <a:latin typeface="+mn-lt"/>
                        </a:rPr>
                      </a:br>
                      <a:r>
                        <a:rPr lang="en-US" sz="1000" b="0" i="0" u="none" strike="noStrike">
                          <a:solidFill>
                            <a:srgbClr val="000000"/>
                          </a:solidFill>
                          <a:effectLst/>
                          <a:latin typeface="+mn-lt"/>
                        </a:rPr>
                        <a:t>Audience who didn’t make a purchase with home depot</a:t>
                      </a:r>
                      <a:r>
                        <a:rPr lang="en-US" sz="1000" b="0" i="0">
                          <a:solidFill>
                            <a:srgbClr val="000000"/>
                          </a:solidFill>
                          <a:effectLst/>
                          <a:latin typeface="+mn-lt"/>
                        </a:rPr>
                        <a:t>​</a:t>
                      </a:r>
                    </a:p>
                  </a:txBody>
                  <a:tcPr anchor="ctr"/>
                </a:tc>
                <a:tc>
                  <a:txBody>
                    <a:bodyPr/>
                    <a:lstStyle/>
                    <a:p>
                      <a:pPr algn="ctr" fontAlgn="base">
                        <a:lnSpc>
                          <a:spcPct val="100000"/>
                        </a:lnSpc>
                        <a:buNone/>
                      </a:pPr>
                      <a:r>
                        <a:rPr lang="en-US" sz="1000" b="1" i="0" u="none" strike="noStrike" dirty="0">
                          <a:solidFill>
                            <a:srgbClr val="000000"/>
                          </a:solidFill>
                          <a:effectLst/>
                          <a:latin typeface="+mn-lt"/>
                        </a:rPr>
                        <a:t>Neustar Prospects </a:t>
                      </a:r>
                      <a:r>
                        <a:rPr lang="en-US" sz="1000" b="0" i="0" dirty="0">
                          <a:solidFill>
                            <a:srgbClr val="000000"/>
                          </a:solidFill>
                          <a:effectLst/>
                          <a:latin typeface="+mn-lt"/>
                        </a:rPr>
                        <a:t>​</a:t>
                      </a:r>
                    </a:p>
                  </a:txBody>
                  <a:tcPr anchor="ctr"/>
                </a:tc>
                <a:tc>
                  <a:txBody>
                    <a:bodyPr/>
                    <a:lstStyle/>
                    <a:p>
                      <a:pPr algn="l" fontAlgn="base">
                        <a:lnSpc>
                          <a:spcPct val="100000"/>
                        </a:lnSpc>
                        <a:buNone/>
                      </a:pPr>
                      <a:r>
                        <a:rPr lang="en-US" sz="1000" b="0" i="0" u="none" strike="noStrike" spc="0">
                          <a:solidFill>
                            <a:srgbClr val="000000"/>
                          </a:solidFill>
                          <a:effectLst/>
                          <a:latin typeface="+mn-lt"/>
                        </a:rPr>
                        <a:t>Prospect customers who are in the Neustar prospect file </a:t>
                      </a:r>
                      <a:r>
                        <a:rPr lang="en-US" sz="1000" b="0" i="0" spc="0">
                          <a:solidFill>
                            <a:srgbClr val="000000"/>
                          </a:solidFill>
                          <a:effectLst/>
                          <a:latin typeface="+mn-lt"/>
                        </a:rPr>
                        <a:t>​</a:t>
                      </a:r>
                    </a:p>
                  </a:txBody>
                  <a:tcPr/>
                </a:tc>
                <a:extLst>
                  <a:ext uri="{0D108BD9-81ED-4DB2-BD59-A6C34878D82A}">
                    <a16:rowId xmlns:a16="http://schemas.microsoft.com/office/drawing/2014/main" val="3545889399"/>
                  </a:ext>
                </a:extLst>
              </a:tr>
              <a:tr h="540865">
                <a:tc rowSpan="8">
                  <a:txBody>
                    <a:bodyPr/>
                    <a:lstStyle/>
                    <a:p>
                      <a:pPr algn="ctr" fontAlgn="base">
                        <a:lnSpc>
                          <a:spcPct val="100000"/>
                        </a:lnSpc>
                        <a:buNone/>
                      </a:pPr>
                      <a:r>
                        <a:rPr lang="en-US" sz="1000" b="1" i="0" u="none" strike="noStrike">
                          <a:solidFill>
                            <a:srgbClr val="000000"/>
                          </a:solidFill>
                          <a:effectLst/>
                          <a:latin typeface="+mn-lt"/>
                        </a:rPr>
                        <a:t>THD Shoppers</a:t>
                      </a:r>
                      <a:r>
                        <a:rPr lang="en-US" sz="1000" b="0" i="0">
                          <a:solidFill>
                            <a:srgbClr val="000000"/>
                          </a:solidFill>
                          <a:effectLst/>
                          <a:latin typeface="+mn-lt"/>
                        </a:rPr>
                        <a:t>​</a:t>
                      </a:r>
                    </a:p>
                  </a:txBody>
                  <a:tcPr anchor="ctr"/>
                </a:tc>
                <a:tc rowSpan="2">
                  <a:txBody>
                    <a:bodyPr/>
                    <a:lstStyle/>
                    <a:p>
                      <a:pPr algn="ctr" fontAlgn="base">
                        <a:lnSpc>
                          <a:spcPct val="100000"/>
                        </a:lnSpc>
                        <a:buNone/>
                      </a:pPr>
                      <a:r>
                        <a:rPr lang="en-US" sz="1000" b="1" i="0" u="none" strike="noStrike">
                          <a:solidFill>
                            <a:srgbClr val="000000"/>
                          </a:solidFill>
                          <a:effectLst/>
                          <a:latin typeface="+mn-lt"/>
                        </a:rPr>
                        <a:t>New </a:t>
                      </a:r>
                      <a:r>
                        <a:rPr lang="en-US" sz="1000" b="0" i="0">
                          <a:solidFill>
                            <a:srgbClr val="000000"/>
                          </a:solidFill>
                          <a:effectLst/>
                          <a:latin typeface="+mn-lt"/>
                        </a:rPr>
                        <a:t>​</a:t>
                      </a:r>
                    </a:p>
                  </a:txBody>
                  <a:tcPr anchor="ctr"/>
                </a:tc>
                <a:tc>
                  <a:txBody>
                    <a:bodyPr/>
                    <a:lstStyle/>
                    <a:p>
                      <a:pPr algn="ctr" fontAlgn="base">
                        <a:lnSpc>
                          <a:spcPct val="100000"/>
                        </a:lnSpc>
                        <a:buNone/>
                      </a:pPr>
                      <a:r>
                        <a:rPr lang="en-US" sz="1000" b="1" i="0" u="none" strike="noStrike" dirty="0">
                          <a:solidFill>
                            <a:srgbClr val="000000"/>
                          </a:solidFill>
                          <a:effectLst/>
                          <a:latin typeface="+mn-lt"/>
                        </a:rPr>
                        <a:t>Acquired</a:t>
                      </a:r>
                      <a:r>
                        <a:rPr lang="en-US" sz="1000" b="0" i="0" dirty="0">
                          <a:solidFill>
                            <a:srgbClr val="000000"/>
                          </a:solidFill>
                          <a:effectLst/>
                          <a:latin typeface="+mn-lt"/>
                        </a:rPr>
                        <a:t>​</a:t>
                      </a:r>
                    </a:p>
                  </a:txBody>
                  <a:tcPr anchor="ctr"/>
                </a:tc>
                <a:tc>
                  <a:txBody>
                    <a:bodyPr/>
                    <a:lstStyle/>
                    <a:p>
                      <a:pPr algn="l" fontAlgn="base">
                        <a:lnSpc>
                          <a:spcPct val="100000"/>
                        </a:lnSpc>
                        <a:buNone/>
                      </a:pPr>
                      <a:r>
                        <a:rPr lang="en-US" sz="1000" b="0" i="0" u="none" strike="noStrike" spc="0">
                          <a:solidFill>
                            <a:srgbClr val="000000"/>
                          </a:solidFill>
                          <a:effectLst/>
                          <a:latin typeface="+mn-lt"/>
                        </a:rPr>
                        <a:t>A customer who has never made a purchase prior to the current year</a:t>
                      </a:r>
                      <a:r>
                        <a:rPr lang="en-US" sz="1000" b="0" i="0" spc="0">
                          <a:solidFill>
                            <a:srgbClr val="000000"/>
                          </a:solidFill>
                          <a:effectLst/>
                          <a:latin typeface="+mn-lt"/>
                        </a:rPr>
                        <a:t>​</a:t>
                      </a:r>
                    </a:p>
                    <a:p>
                      <a:pPr algn="l" fontAlgn="base">
                        <a:lnSpc>
                          <a:spcPct val="100000"/>
                        </a:lnSpc>
                        <a:buNone/>
                      </a:pPr>
                      <a:r>
                        <a:rPr lang="en-US" sz="1000" b="0" i="0" u="none" strike="noStrike" spc="0">
                          <a:solidFill>
                            <a:srgbClr val="000000"/>
                          </a:solidFill>
                          <a:effectLst/>
                          <a:latin typeface="+mn-lt"/>
                        </a:rPr>
                        <a:t>period (no purchase in the last 7 years)</a:t>
                      </a:r>
                      <a:r>
                        <a:rPr lang="en-US" sz="1000" b="0" i="0" spc="0">
                          <a:solidFill>
                            <a:srgbClr val="000000"/>
                          </a:solidFill>
                          <a:effectLst/>
                          <a:latin typeface="+mn-lt"/>
                        </a:rPr>
                        <a:t>​</a:t>
                      </a:r>
                    </a:p>
                  </a:txBody>
                  <a:tcPr/>
                </a:tc>
                <a:extLst>
                  <a:ext uri="{0D108BD9-81ED-4DB2-BD59-A6C34878D82A}">
                    <a16:rowId xmlns:a16="http://schemas.microsoft.com/office/drawing/2014/main" val="3201568105"/>
                  </a:ext>
                </a:extLst>
              </a:tr>
              <a:tr h="637449">
                <a:tc vMerge="1">
                  <a:txBody>
                    <a:bodyPr/>
                    <a:lstStyle/>
                    <a:p>
                      <a:endParaRPr lang="en-US"/>
                    </a:p>
                  </a:txBody>
                  <a:tcPr/>
                </a:tc>
                <a:tc vMerge="1">
                  <a:txBody>
                    <a:bodyPr/>
                    <a:lstStyle/>
                    <a:p>
                      <a:endParaRPr lang="en-US"/>
                    </a:p>
                  </a:txBody>
                  <a:tcPr/>
                </a:tc>
                <a:tc>
                  <a:txBody>
                    <a:bodyPr/>
                    <a:lstStyle/>
                    <a:p>
                      <a:pPr algn="ctr" fontAlgn="base">
                        <a:lnSpc>
                          <a:spcPct val="100000"/>
                        </a:lnSpc>
                        <a:buNone/>
                      </a:pPr>
                      <a:r>
                        <a:rPr lang="en-US" sz="1000" b="1" i="0" u="none" strike="noStrike" dirty="0">
                          <a:solidFill>
                            <a:srgbClr val="000000"/>
                          </a:solidFill>
                          <a:effectLst/>
                          <a:latin typeface="+mn-lt"/>
                        </a:rPr>
                        <a:t>Reactivated</a:t>
                      </a:r>
                      <a:r>
                        <a:rPr lang="en-US" sz="1000" b="0" i="0" dirty="0">
                          <a:solidFill>
                            <a:srgbClr val="000000"/>
                          </a:solidFill>
                          <a:effectLst/>
                          <a:latin typeface="+mn-lt"/>
                        </a:rPr>
                        <a:t>​</a:t>
                      </a:r>
                    </a:p>
                  </a:txBody>
                  <a:tcPr anchor="ctr"/>
                </a:tc>
                <a:tc>
                  <a:txBody>
                    <a:bodyPr/>
                    <a:lstStyle/>
                    <a:p>
                      <a:pPr algn="l" fontAlgn="base">
                        <a:lnSpc>
                          <a:spcPct val="100000"/>
                        </a:lnSpc>
                        <a:buNone/>
                      </a:pPr>
                      <a:r>
                        <a:rPr lang="en-US" sz="1000" b="0" i="0" u="none" strike="noStrike" spc="0">
                          <a:solidFill>
                            <a:srgbClr val="000000"/>
                          </a:solidFill>
                          <a:effectLst/>
                          <a:latin typeface="+mn-lt"/>
                        </a:rPr>
                        <a:t>A customer who made a purchase in the current year, no purchase in </a:t>
                      </a:r>
                      <a:r>
                        <a:rPr lang="en-US" sz="1000" b="0" i="0" spc="0">
                          <a:solidFill>
                            <a:srgbClr val="000000"/>
                          </a:solidFill>
                          <a:effectLst/>
                          <a:latin typeface="+mn-lt"/>
                        </a:rPr>
                        <a:t>​</a:t>
                      </a:r>
                    </a:p>
                    <a:p>
                      <a:pPr algn="l" fontAlgn="base">
                        <a:lnSpc>
                          <a:spcPct val="100000"/>
                        </a:lnSpc>
                        <a:buNone/>
                      </a:pPr>
                      <a:r>
                        <a:rPr lang="en-US" sz="1000" b="0" i="0" u="none" strike="noStrike" spc="0">
                          <a:solidFill>
                            <a:srgbClr val="000000"/>
                          </a:solidFill>
                          <a:effectLst/>
                          <a:latin typeface="+mn-lt"/>
                        </a:rPr>
                        <a:t>last year, and made one or more purchases in the year prior to last year</a:t>
                      </a:r>
                      <a:r>
                        <a:rPr lang="en-US" sz="1000" b="0" i="0" spc="0">
                          <a:solidFill>
                            <a:srgbClr val="000000"/>
                          </a:solidFill>
                          <a:effectLst/>
                          <a:latin typeface="+mn-lt"/>
                        </a:rPr>
                        <a:t>​</a:t>
                      </a:r>
                    </a:p>
                  </a:txBody>
                  <a:tcPr/>
                </a:tc>
                <a:extLst>
                  <a:ext uri="{0D108BD9-81ED-4DB2-BD59-A6C34878D82A}">
                    <a16:rowId xmlns:a16="http://schemas.microsoft.com/office/drawing/2014/main" val="3229906229"/>
                  </a:ext>
                </a:extLst>
              </a:tr>
              <a:tr h="444282">
                <a:tc vMerge="1">
                  <a:txBody>
                    <a:bodyPr/>
                    <a:lstStyle/>
                    <a:p>
                      <a:endParaRPr lang="en-US"/>
                    </a:p>
                  </a:txBody>
                  <a:tcPr/>
                </a:tc>
                <a:tc rowSpan="3">
                  <a:txBody>
                    <a:bodyPr/>
                    <a:lstStyle/>
                    <a:p>
                      <a:pPr algn="ctr" fontAlgn="base">
                        <a:lnSpc>
                          <a:spcPct val="100000"/>
                        </a:lnSpc>
                        <a:buNone/>
                      </a:pPr>
                      <a:r>
                        <a:rPr lang="en-US" sz="1000" b="1" i="0" u="none" strike="noStrike">
                          <a:solidFill>
                            <a:srgbClr val="000000"/>
                          </a:solidFill>
                          <a:effectLst/>
                          <a:latin typeface="+mn-lt"/>
                        </a:rPr>
                        <a:t>Existing </a:t>
                      </a:r>
                      <a:r>
                        <a:rPr lang="en-US" sz="1000" b="0" i="0">
                          <a:solidFill>
                            <a:srgbClr val="000000"/>
                          </a:solidFill>
                          <a:effectLst/>
                          <a:latin typeface="+mn-lt"/>
                        </a:rPr>
                        <a:t>​</a:t>
                      </a:r>
                      <a:br>
                        <a:rPr lang="en-US" sz="1000" b="0" i="0">
                          <a:solidFill>
                            <a:srgbClr val="000000"/>
                          </a:solidFill>
                          <a:effectLst/>
                          <a:latin typeface="+mn-lt"/>
                        </a:rPr>
                      </a:br>
                      <a:r>
                        <a:rPr lang="en-US" sz="1000" b="0" i="0" u="none" strike="noStrike">
                          <a:solidFill>
                            <a:srgbClr val="000000"/>
                          </a:solidFill>
                          <a:effectLst/>
                          <a:latin typeface="+mn-lt"/>
                        </a:rPr>
                        <a:t>A customer who has made a purchase in both the current year and last year</a:t>
                      </a:r>
                      <a:r>
                        <a:rPr lang="en-US" sz="1000" b="0" i="0">
                          <a:solidFill>
                            <a:srgbClr val="000000"/>
                          </a:solidFill>
                          <a:effectLst/>
                          <a:latin typeface="+mn-lt"/>
                        </a:rPr>
                        <a:t>​</a:t>
                      </a:r>
                    </a:p>
                  </a:txBody>
                  <a:tcPr anchor="ctr"/>
                </a:tc>
                <a:tc>
                  <a:txBody>
                    <a:bodyPr/>
                    <a:lstStyle/>
                    <a:p>
                      <a:pPr algn="ctr" fontAlgn="base">
                        <a:lnSpc>
                          <a:spcPct val="100000"/>
                        </a:lnSpc>
                        <a:buNone/>
                      </a:pPr>
                      <a:r>
                        <a:rPr lang="en-US" sz="1000" b="1" i="0" u="none" strike="noStrike">
                          <a:solidFill>
                            <a:srgbClr val="000000"/>
                          </a:solidFill>
                          <a:effectLst/>
                          <a:latin typeface="+mn-lt"/>
                        </a:rPr>
                        <a:t>Stay-in</a:t>
                      </a:r>
                      <a:r>
                        <a:rPr lang="en-US" sz="1000" b="0" i="0">
                          <a:solidFill>
                            <a:srgbClr val="000000"/>
                          </a:solidFill>
                          <a:effectLst/>
                          <a:latin typeface="+mn-lt"/>
                        </a:rPr>
                        <a:t>​</a:t>
                      </a:r>
                    </a:p>
                  </a:txBody>
                  <a:tcPr anchor="ctr"/>
                </a:tc>
                <a:tc>
                  <a:txBody>
                    <a:bodyPr/>
                    <a:lstStyle/>
                    <a:p>
                      <a:pPr algn="l" fontAlgn="base">
                        <a:lnSpc>
                          <a:spcPct val="100000"/>
                        </a:lnSpc>
                        <a:buNone/>
                      </a:pPr>
                      <a:r>
                        <a:rPr lang="en-US" sz="1000" b="0" i="0" u="none" strike="noStrike" spc="0" dirty="0">
                          <a:solidFill>
                            <a:srgbClr val="000000"/>
                          </a:solidFill>
                          <a:effectLst/>
                          <a:latin typeface="+mn-lt"/>
                        </a:rPr>
                        <a:t>Customers who stay-in their place and would like make </a:t>
                      </a:r>
                      <a:r>
                        <a:rPr lang="en-US" sz="1000" b="0" i="0" spc="0" dirty="0">
                          <a:solidFill>
                            <a:srgbClr val="000000"/>
                          </a:solidFill>
                          <a:effectLst/>
                          <a:latin typeface="+mn-lt"/>
                        </a:rPr>
                        <a:t>​</a:t>
                      </a:r>
                      <a:br>
                        <a:rPr lang="en-US" sz="1000" b="0" i="0" spc="0" dirty="0">
                          <a:solidFill>
                            <a:srgbClr val="000000"/>
                          </a:solidFill>
                          <a:effectLst/>
                          <a:latin typeface="+mn-lt"/>
                        </a:rPr>
                      </a:br>
                      <a:r>
                        <a:rPr lang="en-US" sz="1000" b="0" i="0" u="none" strike="noStrike" spc="0" dirty="0">
                          <a:solidFill>
                            <a:srgbClr val="000000"/>
                          </a:solidFill>
                          <a:effectLst/>
                          <a:latin typeface="+mn-lt"/>
                        </a:rPr>
                        <a:t>upgrade/maintenance/refresh their homes </a:t>
                      </a:r>
                      <a:r>
                        <a:rPr lang="en-US" sz="1000" b="0" i="0" spc="0" dirty="0">
                          <a:solidFill>
                            <a:srgbClr val="000000"/>
                          </a:solidFill>
                          <a:effectLst/>
                          <a:latin typeface="+mn-lt"/>
                        </a:rPr>
                        <a:t>​</a:t>
                      </a:r>
                    </a:p>
                  </a:txBody>
                  <a:tcPr/>
                </a:tc>
                <a:extLst>
                  <a:ext uri="{0D108BD9-81ED-4DB2-BD59-A6C34878D82A}">
                    <a16:rowId xmlns:a16="http://schemas.microsoft.com/office/drawing/2014/main" val="1037069355"/>
                  </a:ext>
                </a:extLst>
              </a:tr>
              <a:tr h="444282">
                <a:tc vMerge="1">
                  <a:txBody>
                    <a:bodyPr/>
                    <a:lstStyle/>
                    <a:p>
                      <a:endParaRPr lang="en-US"/>
                    </a:p>
                  </a:txBody>
                  <a:tcPr/>
                </a:tc>
                <a:tc vMerge="1">
                  <a:txBody>
                    <a:bodyPr/>
                    <a:lstStyle/>
                    <a:p>
                      <a:endParaRPr lang="en-US"/>
                    </a:p>
                  </a:txBody>
                  <a:tcPr/>
                </a:tc>
                <a:tc>
                  <a:txBody>
                    <a:bodyPr/>
                    <a:lstStyle/>
                    <a:p>
                      <a:pPr algn="ctr" fontAlgn="base">
                        <a:lnSpc>
                          <a:spcPct val="100000"/>
                        </a:lnSpc>
                        <a:buNone/>
                      </a:pPr>
                      <a:r>
                        <a:rPr lang="en-US" sz="1000" b="1" i="0" u="none" strike="noStrike">
                          <a:solidFill>
                            <a:srgbClr val="000000"/>
                          </a:solidFill>
                          <a:effectLst/>
                          <a:latin typeface="+mn-lt"/>
                        </a:rPr>
                        <a:t>Movers</a:t>
                      </a:r>
                      <a:r>
                        <a:rPr lang="en-US" sz="1000" b="0" i="0">
                          <a:solidFill>
                            <a:srgbClr val="000000"/>
                          </a:solidFill>
                          <a:effectLst/>
                          <a:latin typeface="+mn-lt"/>
                        </a:rPr>
                        <a:t>​</a:t>
                      </a:r>
                    </a:p>
                  </a:txBody>
                  <a:tcPr anchor="ctr"/>
                </a:tc>
                <a:tc>
                  <a:txBody>
                    <a:bodyPr/>
                    <a:lstStyle/>
                    <a:p>
                      <a:pPr algn="l" fontAlgn="base">
                        <a:lnSpc>
                          <a:spcPct val="100000"/>
                        </a:lnSpc>
                        <a:buNone/>
                      </a:pPr>
                      <a:r>
                        <a:rPr lang="en-US" sz="1000" b="0" i="0" u="none" strike="noStrike" spc="0">
                          <a:solidFill>
                            <a:srgbClr val="000000"/>
                          </a:solidFill>
                          <a:effectLst/>
                          <a:latin typeface="+mn-lt"/>
                        </a:rPr>
                        <a:t>Customers who are moving/moved to a different homes </a:t>
                      </a:r>
                      <a:r>
                        <a:rPr lang="en-US" sz="1000" b="0" i="0" spc="0">
                          <a:solidFill>
                            <a:srgbClr val="000000"/>
                          </a:solidFill>
                          <a:effectLst/>
                          <a:latin typeface="+mn-lt"/>
                        </a:rPr>
                        <a:t>​</a:t>
                      </a:r>
                    </a:p>
                    <a:p>
                      <a:pPr algn="l" fontAlgn="base">
                        <a:lnSpc>
                          <a:spcPct val="100000"/>
                        </a:lnSpc>
                        <a:buNone/>
                      </a:pPr>
                      <a:r>
                        <a:rPr lang="en-US" sz="1000" b="0" i="0" u="none" strike="noStrike" spc="0">
                          <a:solidFill>
                            <a:srgbClr val="000000"/>
                          </a:solidFill>
                          <a:effectLst/>
                          <a:latin typeface="+mn-lt"/>
                        </a:rPr>
                        <a:t>( obtained from 3P data ) </a:t>
                      </a:r>
                      <a:r>
                        <a:rPr lang="en-US" sz="1000" b="0" i="0" spc="0">
                          <a:solidFill>
                            <a:srgbClr val="000000"/>
                          </a:solidFill>
                          <a:effectLst/>
                          <a:latin typeface="+mn-lt"/>
                        </a:rPr>
                        <a:t>​</a:t>
                      </a:r>
                    </a:p>
                  </a:txBody>
                  <a:tcPr/>
                </a:tc>
                <a:extLst>
                  <a:ext uri="{0D108BD9-81ED-4DB2-BD59-A6C34878D82A}">
                    <a16:rowId xmlns:a16="http://schemas.microsoft.com/office/drawing/2014/main" val="2492648185"/>
                  </a:ext>
                </a:extLst>
              </a:tr>
              <a:tr h="187407">
                <a:tc vMerge="1">
                  <a:txBody>
                    <a:bodyPr/>
                    <a:lstStyle/>
                    <a:p>
                      <a:endParaRPr lang="en-US"/>
                    </a:p>
                  </a:txBody>
                  <a:tcPr/>
                </a:tc>
                <a:tc vMerge="1">
                  <a:txBody>
                    <a:bodyPr/>
                    <a:lstStyle/>
                    <a:p>
                      <a:endParaRPr lang="en-US"/>
                    </a:p>
                  </a:txBody>
                  <a:tcPr/>
                </a:tc>
                <a:tc>
                  <a:txBody>
                    <a:bodyPr/>
                    <a:lstStyle/>
                    <a:p>
                      <a:pPr algn="ctr" fontAlgn="base">
                        <a:lnSpc>
                          <a:spcPct val="100000"/>
                        </a:lnSpc>
                        <a:buNone/>
                      </a:pPr>
                      <a:r>
                        <a:rPr lang="en-US" sz="1000" b="1" i="0" u="none" strike="noStrike">
                          <a:solidFill>
                            <a:srgbClr val="000000"/>
                          </a:solidFill>
                          <a:effectLst/>
                          <a:latin typeface="+mn-lt"/>
                        </a:rPr>
                        <a:t>At-Risk</a:t>
                      </a:r>
                      <a:r>
                        <a:rPr lang="en-US" sz="1000" b="0" i="0">
                          <a:solidFill>
                            <a:srgbClr val="000000"/>
                          </a:solidFill>
                          <a:effectLst/>
                          <a:latin typeface="+mn-lt"/>
                        </a:rPr>
                        <a:t>​</a:t>
                      </a:r>
                    </a:p>
                  </a:txBody>
                  <a:tcPr anchor="ctr"/>
                </a:tc>
                <a:tc>
                  <a:txBody>
                    <a:bodyPr/>
                    <a:lstStyle/>
                    <a:p>
                      <a:pPr algn="l" fontAlgn="base">
                        <a:lnSpc>
                          <a:spcPct val="100000"/>
                        </a:lnSpc>
                        <a:buNone/>
                      </a:pPr>
                      <a:r>
                        <a:rPr lang="en-US" sz="1000" b="0" i="0" u="none" strike="noStrike" spc="0" dirty="0">
                          <a:solidFill>
                            <a:srgbClr val="000000"/>
                          </a:solidFill>
                          <a:effectLst/>
                          <a:latin typeface="+mn-lt"/>
                        </a:rPr>
                        <a:t>Customer At-risk/Churn Model</a:t>
                      </a:r>
                      <a:r>
                        <a:rPr lang="en-US" sz="1000" b="0" i="0" spc="0" dirty="0">
                          <a:solidFill>
                            <a:srgbClr val="000000"/>
                          </a:solidFill>
                          <a:effectLst/>
                          <a:latin typeface="+mn-lt"/>
                        </a:rPr>
                        <a:t>​</a:t>
                      </a:r>
                    </a:p>
                  </a:txBody>
                  <a:tcPr/>
                </a:tc>
                <a:extLst>
                  <a:ext uri="{0D108BD9-81ED-4DB2-BD59-A6C34878D82A}">
                    <a16:rowId xmlns:a16="http://schemas.microsoft.com/office/drawing/2014/main" val="3288349031"/>
                  </a:ext>
                </a:extLst>
              </a:tr>
              <a:tr h="444282">
                <a:tc vMerge="1">
                  <a:txBody>
                    <a:bodyPr/>
                    <a:lstStyle/>
                    <a:p>
                      <a:endParaRPr lang="en-US"/>
                    </a:p>
                  </a:txBody>
                  <a:tcPr/>
                </a:tc>
                <a:tc rowSpan="3">
                  <a:txBody>
                    <a:bodyPr/>
                    <a:lstStyle/>
                    <a:p>
                      <a:pPr algn="ctr" fontAlgn="base">
                        <a:lnSpc>
                          <a:spcPct val="100000"/>
                        </a:lnSpc>
                        <a:buNone/>
                      </a:pPr>
                      <a:r>
                        <a:rPr lang="en-US" sz="1000" b="1" i="0" u="none" strike="noStrike">
                          <a:solidFill>
                            <a:srgbClr val="000000"/>
                          </a:solidFill>
                          <a:effectLst/>
                          <a:latin typeface="+mn-lt"/>
                        </a:rPr>
                        <a:t>Inactive</a:t>
                      </a:r>
                      <a:r>
                        <a:rPr lang="en-US" sz="1000" b="0" i="0">
                          <a:solidFill>
                            <a:srgbClr val="000000"/>
                          </a:solidFill>
                          <a:effectLst/>
                          <a:latin typeface="+mn-lt"/>
                        </a:rPr>
                        <a:t>​</a:t>
                      </a:r>
                    </a:p>
                  </a:txBody>
                  <a:tcPr anchor="ctr"/>
                </a:tc>
                <a:tc>
                  <a:txBody>
                    <a:bodyPr/>
                    <a:lstStyle/>
                    <a:p>
                      <a:pPr algn="ctr" fontAlgn="base">
                        <a:lnSpc>
                          <a:spcPct val="100000"/>
                        </a:lnSpc>
                        <a:buNone/>
                      </a:pPr>
                      <a:r>
                        <a:rPr lang="en-US" sz="1000" b="1" i="0" u="none" strike="noStrike">
                          <a:solidFill>
                            <a:srgbClr val="000000"/>
                          </a:solidFill>
                          <a:effectLst/>
                          <a:latin typeface="+mn-lt"/>
                        </a:rPr>
                        <a:t>Inactive</a:t>
                      </a:r>
                      <a:r>
                        <a:rPr lang="en-US" sz="1000" b="0" i="0">
                          <a:solidFill>
                            <a:srgbClr val="000000"/>
                          </a:solidFill>
                          <a:effectLst/>
                          <a:latin typeface="+mn-lt"/>
                        </a:rPr>
                        <a:t>​</a:t>
                      </a:r>
                    </a:p>
                  </a:txBody>
                  <a:tcPr anchor="ctr"/>
                </a:tc>
                <a:tc>
                  <a:txBody>
                    <a:bodyPr/>
                    <a:lstStyle/>
                    <a:p>
                      <a:pPr algn="l" fontAlgn="base">
                        <a:lnSpc>
                          <a:spcPct val="100000"/>
                        </a:lnSpc>
                        <a:buNone/>
                      </a:pPr>
                      <a:r>
                        <a:rPr lang="en-US" sz="1000" b="0" i="0" u="none" strike="noStrike" spc="0">
                          <a:solidFill>
                            <a:srgbClr val="000000"/>
                          </a:solidFill>
                          <a:effectLst/>
                          <a:latin typeface="+mn-lt"/>
                        </a:rPr>
                        <a:t>A customer who made at least one purchase last year, but none in the</a:t>
                      </a:r>
                      <a:r>
                        <a:rPr lang="en-US" sz="1000" b="0" i="0" spc="0">
                          <a:solidFill>
                            <a:srgbClr val="000000"/>
                          </a:solidFill>
                          <a:effectLst/>
                          <a:latin typeface="+mn-lt"/>
                        </a:rPr>
                        <a:t>​</a:t>
                      </a:r>
                    </a:p>
                    <a:p>
                      <a:pPr algn="l" fontAlgn="base">
                        <a:lnSpc>
                          <a:spcPct val="100000"/>
                        </a:lnSpc>
                        <a:buNone/>
                      </a:pPr>
                      <a:r>
                        <a:rPr lang="en-US" sz="1000" b="0" i="0" u="none" strike="noStrike" spc="0">
                          <a:solidFill>
                            <a:srgbClr val="000000"/>
                          </a:solidFill>
                          <a:effectLst/>
                          <a:latin typeface="+mn-lt"/>
                        </a:rPr>
                        <a:t>current year</a:t>
                      </a:r>
                      <a:r>
                        <a:rPr lang="en-US" sz="1000" b="0" i="0" spc="0">
                          <a:solidFill>
                            <a:srgbClr val="000000"/>
                          </a:solidFill>
                          <a:effectLst/>
                          <a:latin typeface="+mn-lt"/>
                        </a:rPr>
                        <a:t>​</a:t>
                      </a:r>
                    </a:p>
                  </a:txBody>
                  <a:tcPr/>
                </a:tc>
                <a:extLst>
                  <a:ext uri="{0D108BD9-81ED-4DB2-BD59-A6C34878D82A}">
                    <a16:rowId xmlns:a16="http://schemas.microsoft.com/office/drawing/2014/main" val="2718133089"/>
                  </a:ext>
                </a:extLst>
              </a:tr>
              <a:tr h="540865">
                <a:tc vMerge="1">
                  <a:txBody>
                    <a:bodyPr/>
                    <a:lstStyle/>
                    <a:p>
                      <a:endParaRPr lang="en-US"/>
                    </a:p>
                  </a:txBody>
                  <a:tcPr/>
                </a:tc>
                <a:tc vMerge="1">
                  <a:txBody>
                    <a:bodyPr/>
                    <a:lstStyle/>
                    <a:p>
                      <a:endParaRPr lang="en-US"/>
                    </a:p>
                  </a:txBody>
                  <a:tcPr/>
                </a:tc>
                <a:tc>
                  <a:txBody>
                    <a:bodyPr/>
                    <a:lstStyle/>
                    <a:p>
                      <a:pPr algn="ctr" fontAlgn="base">
                        <a:lnSpc>
                          <a:spcPct val="100000"/>
                        </a:lnSpc>
                        <a:buNone/>
                      </a:pPr>
                      <a:r>
                        <a:rPr lang="en-US" sz="1000" b="1" i="0" u="none" strike="noStrike">
                          <a:solidFill>
                            <a:srgbClr val="000000"/>
                          </a:solidFill>
                          <a:effectLst/>
                          <a:latin typeface="+mn-lt"/>
                        </a:rPr>
                        <a:t>Lapsed</a:t>
                      </a:r>
                      <a:r>
                        <a:rPr lang="en-US" sz="1000" b="0" i="0">
                          <a:solidFill>
                            <a:srgbClr val="000000"/>
                          </a:solidFill>
                          <a:effectLst/>
                          <a:latin typeface="+mn-lt"/>
                        </a:rPr>
                        <a:t>​</a:t>
                      </a:r>
                    </a:p>
                  </a:txBody>
                  <a:tcPr anchor="ctr"/>
                </a:tc>
                <a:tc>
                  <a:txBody>
                    <a:bodyPr/>
                    <a:lstStyle/>
                    <a:p>
                      <a:pPr algn="l" fontAlgn="base">
                        <a:lnSpc>
                          <a:spcPct val="100000"/>
                        </a:lnSpc>
                        <a:buNone/>
                      </a:pPr>
                      <a:r>
                        <a:rPr lang="en-US" sz="1000" b="0" i="0" u="none" strike="noStrike" spc="0">
                          <a:solidFill>
                            <a:srgbClr val="000000"/>
                          </a:solidFill>
                          <a:effectLst/>
                          <a:latin typeface="+mn-lt"/>
                        </a:rPr>
                        <a:t>A customer who did not make a purchase in the last two-year period,</a:t>
                      </a:r>
                      <a:r>
                        <a:rPr lang="en-US" sz="1000" b="0" i="0" spc="0">
                          <a:solidFill>
                            <a:srgbClr val="000000"/>
                          </a:solidFill>
                          <a:effectLst/>
                          <a:latin typeface="+mn-lt"/>
                        </a:rPr>
                        <a:t>​</a:t>
                      </a:r>
                      <a:br>
                        <a:rPr lang="en-US" sz="1000" b="0" i="0" spc="0">
                          <a:solidFill>
                            <a:srgbClr val="000000"/>
                          </a:solidFill>
                          <a:effectLst/>
                          <a:latin typeface="+mn-lt"/>
                        </a:rPr>
                      </a:br>
                      <a:r>
                        <a:rPr lang="en-US" sz="1000" b="0" i="0" u="none" strike="noStrike" spc="0">
                          <a:solidFill>
                            <a:srgbClr val="000000"/>
                          </a:solidFill>
                          <a:effectLst/>
                          <a:latin typeface="+mn-lt"/>
                        </a:rPr>
                        <a:t>but made purchase three years ago</a:t>
                      </a:r>
                      <a:r>
                        <a:rPr lang="en-US" sz="1000" b="0" i="0" spc="0">
                          <a:solidFill>
                            <a:srgbClr val="000000"/>
                          </a:solidFill>
                          <a:effectLst/>
                          <a:latin typeface="+mn-lt"/>
                        </a:rPr>
                        <a:t>​</a:t>
                      </a:r>
                    </a:p>
                  </a:txBody>
                  <a:tcPr/>
                </a:tc>
                <a:extLst>
                  <a:ext uri="{0D108BD9-81ED-4DB2-BD59-A6C34878D82A}">
                    <a16:rowId xmlns:a16="http://schemas.microsoft.com/office/drawing/2014/main" val="2865725694"/>
                  </a:ext>
                </a:extLst>
              </a:tr>
              <a:tr h="347700">
                <a:tc vMerge="1">
                  <a:txBody>
                    <a:bodyPr/>
                    <a:lstStyle/>
                    <a:p>
                      <a:endParaRPr lang="en-US"/>
                    </a:p>
                  </a:txBody>
                  <a:tcPr/>
                </a:tc>
                <a:tc vMerge="1">
                  <a:txBody>
                    <a:bodyPr/>
                    <a:lstStyle/>
                    <a:p>
                      <a:endParaRPr lang="en-US"/>
                    </a:p>
                  </a:txBody>
                  <a:tcPr/>
                </a:tc>
                <a:tc>
                  <a:txBody>
                    <a:bodyPr/>
                    <a:lstStyle/>
                    <a:p>
                      <a:pPr algn="ctr" fontAlgn="base">
                        <a:lnSpc>
                          <a:spcPct val="100000"/>
                        </a:lnSpc>
                        <a:buNone/>
                      </a:pPr>
                      <a:r>
                        <a:rPr lang="en-US" sz="1000" b="1" i="0" u="none" strike="noStrike">
                          <a:solidFill>
                            <a:srgbClr val="000000"/>
                          </a:solidFill>
                          <a:effectLst/>
                          <a:latin typeface="+mn-lt"/>
                        </a:rPr>
                        <a:t>Dormant</a:t>
                      </a:r>
                      <a:r>
                        <a:rPr lang="en-US" sz="1000" b="0" i="0">
                          <a:solidFill>
                            <a:srgbClr val="000000"/>
                          </a:solidFill>
                          <a:effectLst/>
                          <a:latin typeface="+mn-lt"/>
                        </a:rPr>
                        <a:t>​</a:t>
                      </a:r>
                    </a:p>
                  </a:txBody>
                  <a:tcPr anchor="ctr"/>
                </a:tc>
                <a:tc>
                  <a:txBody>
                    <a:bodyPr/>
                    <a:lstStyle/>
                    <a:p>
                      <a:pPr algn="l" fontAlgn="base">
                        <a:lnSpc>
                          <a:spcPct val="100000"/>
                        </a:lnSpc>
                        <a:buNone/>
                      </a:pPr>
                      <a:r>
                        <a:rPr lang="en-US" sz="1000" b="0" i="0" u="none" strike="noStrike" spc="0" dirty="0">
                          <a:solidFill>
                            <a:srgbClr val="000000"/>
                          </a:solidFill>
                          <a:effectLst/>
                          <a:latin typeface="+mn-lt"/>
                        </a:rPr>
                        <a:t>A customer who made purchases prior to last three years, but not in the current 3 years</a:t>
                      </a:r>
                      <a:r>
                        <a:rPr lang="en-US" sz="1000" b="0" i="0" spc="0" dirty="0">
                          <a:solidFill>
                            <a:srgbClr val="000000"/>
                          </a:solidFill>
                          <a:effectLst/>
                          <a:latin typeface="+mn-lt"/>
                        </a:rPr>
                        <a:t>​</a:t>
                      </a:r>
                    </a:p>
                  </a:txBody>
                  <a:tcPr/>
                </a:tc>
                <a:extLst>
                  <a:ext uri="{0D108BD9-81ED-4DB2-BD59-A6C34878D82A}">
                    <a16:rowId xmlns:a16="http://schemas.microsoft.com/office/drawing/2014/main" val="1265528844"/>
                  </a:ext>
                </a:extLst>
              </a:tr>
            </a:tbl>
          </a:graphicData>
        </a:graphic>
      </p:graphicFrame>
    </p:spTree>
    <p:extLst>
      <p:ext uri="{BB962C8B-B14F-4D97-AF65-F5344CB8AC3E}">
        <p14:creationId xmlns:p14="http://schemas.microsoft.com/office/powerpoint/2010/main" val="32103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5FD28-90E9-736F-9B50-DA3A7970DFC7}"/>
              </a:ext>
            </a:extLst>
          </p:cNvPr>
          <p:cNvSpPr>
            <a:spLocks noGrp="1"/>
          </p:cNvSpPr>
          <p:nvPr>
            <p:ph type="title"/>
          </p:nvPr>
        </p:nvSpPr>
        <p:spPr>
          <a:xfrm>
            <a:off x="161796" y="228600"/>
            <a:ext cx="4360653" cy="519377"/>
          </a:xfrm>
        </p:spPr>
        <p:txBody>
          <a:bodyPr>
            <a:normAutofit fontScale="90000"/>
          </a:bodyPr>
          <a:lstStyle/>
          <a:p>
            <a:r>
              <a:rPr lang="en-US" sz="3200" dirty="0"/>
              <a:t>Organization structure </a:t>
            </a:r>
          </a:p>
        </p:txBody>
      </p:sp>
      <p:graphicFrame>
        <p:nvGraphicFramePr>
          <p:cNvPr id="4" name="Diagram 3">
            <a:extLst>
              <a:ext uri="{FF2B5EF4-FFF2-40B4-BE49-F238E27FC236}">
                <a16:creationId xmlns:a16="http://schemas.microsoft.com/office/drawing/2014/main" id="{AF8F041F-0163-ECF9-33D3-28A22CA75A5B}"/>
              </a:ext>
            </a:extLst>
          </p:cNvPr>
          <p:cNvGraphicFramePr/>
          <p:nvPr/>
        </p:nvGraphicFramePr>
        <p:xfrm>
          <a:off x="998419" y="767027"/>
          <a:ext cx="9462547" cy="5822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DD855D5-2F58-555F-0529-7B85AFFF5FEB}"/>
              </a:ext>
            </a:extLst>
          </p:cNvPr>
          <p:cNvSpPr txBox="1"/>
          <p:nvPr/>
        </p:nvSpPr>
        <p:spPr>
          <a:xfrm>
            <a:off x="385313" y="1184694"/>
            <a:ext cx="2992871" cy="646331"/>
          </a:xfrm>
          <a:prstGeom prst="rect">
            <a:avLst/>
          </a:prstGeom>
          <a:noFill/>
        </p:spPr>
        <p:txBody>
          <a:bodyPr wrap="none" rtlCol="0">
            <a:spAutoFit/>
          </a:bodyPr>
          <a:lstStyle/>
          <a:p>
            <a:r>
              <a:rPr lang="en-US" dirty="0"/>
              <a:t>For more visibility : </a:t>
            </a:r>
            <a:br>
              <a:rPr lang="en-US" dirty="0"/>
            </a:br>
            <a:r>
              <a:rPr lang="en-US" dirty="0">
                <a:hlinkClick r:id="rId7"/>
              </a:rPr>
              <a:t>THD Organization Flowchart</a:t>
            </a:r>
            <a:endParaRPr lang="en-US" dirty="0"/>
          </a:p>
        </p:txBody>
      </p:sp>
    </p:spTree>
    <p:extLst>
      <p:ext uri="{BB962C8B-B14F-4D97-AF65-F5344CB8AC3E}">
        <p14:creationId xmlns:p14="http://schemas.microsoft.com/office/powerpoint/2010/main" val="172647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C3A9D-28FF-3F3F-DD39-C979D0656426}"/>
            </a:ext>
          </a:extLst>
        </p:cNvPr>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7E34755-1760-E692-E2B1-180ABDC0C032}"/>
              </a:ext>
            </a:extLst>
          </p:cNvPr>
          <p:cNvGraphicFramePr/>
          <p:nvPr>
            <p:extLst>
              <p:ext uri="{D42A27DB-BD31-4B8C-83A1-F6EECF244321}">
                <p14:modId xmlns:p14="http://schemas.microsoft.com/office/powerpoint/2010/main" val="301264630"/>
              </p:ext>
            </p:extLst>
          </p:nvPr>
        </p:nvGraphicFramePr>
        <p:xfrm>
          <a:off x="359434" y="462612"/>
          <a:ext cx="11473132" cy="59327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4459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985E25-2840-4EBB-AE89-984F299208AC}"/>
              </a:ext>
            </a:extLst>
          </p:cNvPr>
          <p:cNvSpPr txBox="1"/>
          <p:nvPr/>
        </p:nvSpPr>
        <p:spPr>
          <a:xfrm>
            <a:off x="82377" y="62676"/>
            <a:ext cx="12027244" cy="369332"/>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solidFill>
                  <a:schemeClr val="bg1"/>
                </a:solidFill>
              </a:rPr>
              <a:t>Future, Existing and New Pod</a:t>
            </a:r>
          </a:p>
        </p:txBody>
      </p:sp>
      <p:sp>
        <p:nvSpPr>
          <p:cNvPr id="8" name="Rectangle: Rounded Corners 7">
            <a:extLst>
              <a:ext uri="{FF2B5EF4-FFF2-40B4-BE49-F238E27FC236}">
                <a16:creationId xmlns:a16="http://schemas.microsoft.com/office/drawing/2014/main" id="{C202EC26-B25D-DD9E-606A-C660CBE245D9}"/>
              </a:ext>
            </a:extLst>
          </p:cNvPr>
          <p:cNvSpPr/>
          <p:nvPr/>
        </p:nvSpPr>
        <p:spPr>
          <a:xfrm>
            <a:off x="82377" y="518984"/>
            <a:ext cx="12027244" cy="1822191"/>
          </a:xfrm>
          <a:prstGeom prst="roundRect">
            <a:avLst/>
          </a:prstGeom>
          <a:solidFill>
            <a:srgbClr val="D9D9D9"/>
          </a:solidFill>
        </p:spPr>
        <p:style>
          <a:lnRef idx="2">
            <a:schemeClr val="accent2"/>
          </a:lnRef>
          <a:fillRef idx="1">
            <a:schemeClr val="lt1"/>
          </a:fillRef>
          <a:effectRef idx="0">
            <a:schemeClr val="accent2"/>
          </a:effectRef>
          <a:fontRef idx="minor">
            <a:schemeClr val="dk1"/>
          </a:fontRef>
        </p:style>
        <p:txBody>
          <a:bodyPr lIns="91440" tIns="45720" rIns="91440" bIns="45720" rtlCol="0" anchor="t"/>
          <a:lstStyle/>
          <a:p>
            <a:r>
              <a:rPr lang="en-US" sz="1500" b="1" dirty="0"/>
              <a:t>Future Community Audiences</a:t>
            </a:r>
            <a:br>
              <a:rPr lang="en-US" sz="1500" dirty="0"/>
            </a:br>
            <a:r>
              <a:rPr lang="en-US" sz="1500" dirty="0"/>
              <a:t>These are individuals who are likely to engage with THD campaigns in the future. They are identified by analyzing 3</a:t>
            </a:r>
            <a:r>
              <a:rPr lang="en-US" sz="1500" baseline="30000" dirty="0"/>
              <a:t>rd</a:t>
            </a:r>
            <a:r>
              <a:rPr lang="en-US" sz="1500" dirty="0"/>
              <a:t> -party vendor data and developing predictive models to determine the target audience.</a:t>
            </a:r>
          </a:p>
          <a:p>
            <a:r>
              <a:rPr lang="en-US" sz="1500" b="1" dirty="0"/>
              <a:t>Existing Community Audiences</a:t>
            </a:r>
            <a:br>
              <a:rPr lang="en-US" sz="1500" dirty="0"/>
            </a:br>
            <a:r>
              <a:rPr lang="en-US" sz="1500" dirty="0"/>
              <a:t>These audiences are already active within the THD, having made purchases during both the most recent 12 months (R1–R12) and the preceding 12-month period (R13–R24). Audience selection is done by a combination of deterministic rules and probabilistic modeling techniques.</a:t>
            </a:r>
          </a:p>
        </p:txBody>
      </p:sp>
      <p:sp>
        <p:nvSpPr>
          <p:cNvPr id="10" name="Rectangle 9">
            <a:extLst>
              <a:ext uri="{FF2B5EF4-FFF2-40B4-BE49-F238E27FC236}">
                <a16:creationId xmlns:a16="http://schemas.microsoft.com/office/drawing/2014/main" id="{83735EB4-EFFC-8A96-F771-1D910648D692}"/>
              </a:ext>
            </a:extLst>
          </p:cNvPr>
          <p:cNvSpPr/>
          <p:nvPr/>
        </p:nvSpPr>
        <p:spPr>
          <a:xfrm>
            <a:off x="82376" y="4136065"/>
            <a:ext cx="12023903" cy="435935"/>
          </a:xfrm>
          <a:prstGeom prst="rect">
            <a:avLst/>
          </a:prstGeom>
          <a:solidFill>
            <a:srgbClr val="005151"/>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chemeClr val="bg1"/>
                </a:solidFill>
              </a:rPr>
              <a:t>Pods (Existing)</a:t>
            </a:r>
          </a:p>
        </p:txBody>
      </p:sp>
      <p:sp>
        <p:nvSpPr>
          <p:cNvPr id="12" name="Rectangle: Rounded Corners 11">
            <a:extLst>
              <a:ext uri="{FF2B5EF4-FFF2-40B4-BE49-F238E27FC236}">
                <a16:creationId xmlns:a16="http://schemas.microsoft.com/office/drawing/2014/main" id="{AF5C4B3E-6B4A-5E1F-76A1-4D403750FC60}"/>
              </a:ext>
            </a:extLst>
          </p:cNvPr>
          <p:cNvSpPr/>
          <p:nvPr/>
        </p:nvSpPr>
        <p:spPr>
          <a:xfrm>
            <a:off x="82376" y="4631884"/>
            <a:ext cx="3766610" cy="1912074"/>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1400" b="1" dirty="0">
                <a:latin typeface="+mj-lt"/>
              </a:rPr>
              <a:t>Home Maintenance (4M      )</a:t>
            </a:r>
          </a:p>
          <a:p>
            <a:pPr algn="ctr"/>
            <a:endParaRPr lang="en-US" sz="1400" b="1" dirty="0"/>
          </a:p>
          <a:p>
            <a:pPr algn="just"/>
            <a:r>
              <a:rPr lang="en-US" sz="1350" dirty="0"/>
              <a:t>Home maintenance (HMN) involves relatively bigger projects to ensure regular updates on home across seasonality changes and aesthetic preferences. Projects under HMN Includes storage and org, cleaning, kitchen/ bath remodeling, HVAC etc.</a:t>
            </a:r>
          </a:p>
        </p:txBody>
      </p:sp>
      <p:sp>
        <p:nvSpPr>
          <p:cNvPr id="13" name="Rectangle: Rounded Corners 12">
            <a:extLst>
              <a:ext uri="{FF2B5EF4-FFF2-40B4-BE49-F238E27FC236}">
                <a16:creationId xmlns:a16="http://schemas.microsoft.com/office/drawing/2014/main" id="{6535AC60-49DA-8AA0-82E8-322C7E1A72BB}"/>
              </a:ext>
            </a:extLst>
          </p:cNvPr>
          <p:cNvSpPr/>
          <p:nvPr/>
        </p:nvSpPr>
        <p:spPr>
          <a:xfrm>
            <a:off x="4006313" y="4638430"/>
            <a:ext cx="3962401" cy="1860136"/>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pPr algn="ctr"/>
            <a:r>
              <a:rPr lang="en-US" sz="1400" b="1" dirty="0">
                <a:latin typeface="+mj-lt"/>
              </a:rPr>
              <a:t>Home Refresh ( 4M</a:t>
            </a:r>
            <a:r>
              <a:rPr lang="en-US" sz="1400" b="1" dirty="0"/>
              <a:t>      </a:t>
            </a:r>
            <a:r>
              <a:rPr lang="en-US" sz="1400" b="1" dirty="0">
                <a:latin typeface="+mj-lt"/>
              </a:rPr>
              <a:t>)</a:t>
            </a:r>
          </a:p>
          <a:p>
            <a:pPr algn="ctr"/>
            <a:endParaRPr lang="en-US" sz="1400" b="1" dirty="0"/>
          </a:p>
          <a:p>
            <a:pPr algn="just"/>
            <a:r>
              <a:rPr lang="en-US" sz="1400" dirty="0"/>
              <a:t>Home Refresh (HRF) focuses on enhancing the aesthetics and style of a home through relatively smaller-scale projects. It includes improvements such as interior painting, wallpaper installation, and gardening.</a:t>
            </a:r>
          </a:p>
        </p:txBody>
      </p:sp>
      <p:sp>
        <p:nvSpPr>
          <p:cNvPr id="14" name="TextBox 13">
            <a:extLst>
              <a:ext uri="{FF2B5EF4-FFF2-40B4-BE49-F238E27FC236}">
                <a16:creationId xmlns:a16="http://schemas.microsoft.com/office/drawing/2014/main" id="{44EC53A5-B9B4-61E8-F8EB-E4A548D93D63}"/>
              </a:ext>
            </a:extLst>
          </p:cNvPr>
          <p:cNvSpPr txBox="1"/>
          <p:nvPr/>
        </p:nvSpPr>
        <p:spPr>
          <a:xfrm>
            <a:off x="85721" y="2470569"/>
            <a:ext cx="3657600" cy="369332"/>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solidFill>
                  <a:schemeClr val="bg1"/>
                </a:solidFill>
              </a:rPr>
              <a:t>Audience Base </a:t>
            </a:r>
          </a:p>
        </p:txBody>
      </p:sp>
      <p:sp>
        <p:nvSpPr>
          <p:cNvPr id="16" name="Rectangle: Rounded Corners 15">
            <a:extLst>
              <a:ext uri="{FF2B5EF4-FFF2-40B4-BE49-F238E27FC236}">
                <a16:creationId xmlns:a16="http://schemas.microsoft.com/office/drawing/2014/main" id="{2B1A5FF6-69B5-8A84-A7C7-290BCB448EF6}"/>
              </a:ext>
            </a:extLst>
          </p:cNvPr>
          <p:cNvSpPr/>
          <p:nvPr/>
        </p:nvSpPr>
        <p:spPr>
          <a:xfrm>
            <a:off x="85721" y="2916705"/>
            <a:ext cx="3657600" cy="1170184"/>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t"/>
          <a:lstStyle/>
          <a:p>
            <a:r>
              <a:rPr lang="en-US" sz="1650" b="1" dirty="0"/>
              <a:t>Future : </a:t>
            </a:r>
            <a:r>
              <a:rPr lang="en-US" sz="1650" dirty="0"/>
              <a:t>Prospect Audience (Gen Y</a:t>
            </a:r>
          </a:p>
          <a:p>
            <a:r>
              <a:rPr lang="en-US" sz="1650" dirty="0"/>
              <a:t>&amp; Gen Z) (~ </a:t>
            </a:r>
            <a:r>
              <a:rPr lang="en-US" sz="1650" b="1" dirty="0"/>
              <a:t>3.5 M </a:t>
            </a:r>
            <a:r>
              <a:rPr lang="en-US" sz="1650" dirty="0"/>
              <a:t>weekly target)</a:t>
            </a:r>
            <a:endParaRPr lang="en-US" sz="1650" b="1" dirty="0"/>
          </a:p>
          <a:p>
            <a:r>
              <a:rPr lang="en-US" sz="1650" b="1" dirty="0"/>
              <a:t>Existing: </a:t>
            </a:r>
            <a:r>
              <a:rPr lang="en-US" sz="1650" b="1" dirty="0">
                <a:latin typeface="+mj-lt"/>
              </a:rPr>
              <a:t>36M</a:t>
            </a:r>
            <a:r>
              <a:rPr lang="en-US" sz="1650" dirty="0"/>
              <a:t> HH’s</a:t>
            </a:r>
          </a:p>
          <a:p>
            <a:r>
              <a:rPr lang="en-US" sz="1650" b="1" dirty="0"/>
              <a:t>Total R12 base: </a:t>
            </a:r>
            <a:r>
              <a:rPr lang="en-US" sz="1650" b="1" dirty="0">
                <a:latin typeface="+mj-lt"/>
              </a:rPr>
              <a:t>55M</a:t>
            </a:r>
          </a:p>
        </p:txBody>
      </p:sp>
      <p:sp>
        <p:nvSpPr>
          <p:cNvPr id="18" name="TextBox 17">
            <a:extLst>
              <a:ext uri="{FF2B5EF4-FFF2-40B4-BE49-F238E27FC236}">
                <a16:creationId xmlns:a16="http://schemas.microsoft.com/office/drawing/2014/main" id="{CBB60BC0-DEF4-2F0A-9476-A703166E3426}"/>
              </a:ext>
            </a:extLst>
          </p:cNvPr>
          <p:cNvSpPr txBox="1"/>
          <p:nvPr/>
        </p:nvSpPr>
        <p:spPr>
          <a:xfrm>
            <a:off x="3934248" y="2472550"/>
            <a:ext cx="8172031" cy="367351"/>
          </a:xfrm>
          <a:prstGeom prst="rect">
            <a:avLst/>
          </a:prstGeom>
          <a:solidFill>
            <a:srgbClr val="00515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a:solidFill>
                  <a:schemeClr val="bg1"/>
                </a:solidFill>
              </a:rPr>
              <a:t>Team Structure</a:t>
            </a:r>
          </a:p>
        </p:txBody>
      </p:sp>
      <p:sp>
        <p:nvSpPr>
          <p:cNvPr id="19" name="Rectangle: Rounded Corners 18">
            <a:extLst>
              <a:ext uri="{FF2B5EF4-FFF2-40B4-BE49-F238E27FC236}">
                <a16:creationId xmlns:a16="http://schemas.microsoft.com/office/drawing/2014/main" id="{DD9AA9B2-2950-4BE6-1602-4E433386B1BB}"/>
              </a:ext>
            </a:extLst>
          </p:cNvPr>
          <p:cNvSpPr/>
          <p:nvPr/>
        </p:nvSpPr>
        <p:spPr>
          <a:xfrm>
            <a:off x="3937590" y="2905998"/>
            <a:ext cx="8168689" cy="1170184"/>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endParaRPr lang="en-US" b="1" dirty="0"/>
          </a:p>
        </p:txBody>
      </p:sp>
      <p:sp>
        <p:nvSpPr>
          <p:cNvPr id="23" name="TextBox 22">
            <a:extLst>
              <a:ext uri="{FF2B5EF4-FFF2-40B4-BE49-F238E27FC236}">
                <a16:creationId xmlns:a16="http://schemas.microsoft.com/office/drawing/2014/main" id="{A23CF899-DB56-E972-CD98-343E29CD22DF}"/>
              </a:ext>
            </a:extLst>
          </p:cNvPr>
          <p:cNvSpPr txBox="1"/>
          <p:nvPr/>
        </p:nvSpPr>
        <p:spPr>
          <a:xfrm>
            <a:off x="4556076" y="3440813"/>
            <a:ext cx="630673" cy="21449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Akshay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(DSM)</a:t>
            </a:r>
          </a:p>
        </p:txBody>
      </p:sp>
      <p:sp>
        <p:nvSpPr>
          <p:cNvPr id="26" name="TextBox 25">
            <a:extLst>
              <a:ext uri="{FF2B5EF4-FFF2-40B4-BE49-F238E27FC236}">
                <a16:creationId xmlns:a16="http://schemas.microsoft.com/office/drawing/2014/main" id="{89E44100-F8A5-3656-13D6-569F9936696D}"/>
              </a:ext>
            </a:extLst>
          </p:cNvPr>
          <p:cNvSpPr txBox="1"/>
          <p:nvPr/>
        </p:nvSpPr>
        <p:spPr>
          <a:xfrm>
            <a:off x="5080832" y="3407842"/>
            <a:ext cx="786811" cy="21449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Vernon Lobo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(DS)</a:t>
            </a:r>
          </a:p>
        </p:txBody>
      </p:sp>
      <p:sp>
        <p:nvSpPr>
          <p:cNvPr id="28" name="TextBox 27">
            <a:extLst>
              <a:ext uri="{FF2B5EF4-FFF2-40B4-BE49-F238E27FC236}">
                <a16:creationId xmlns:a16="http://schemas.microsoft.com/office/drawing/2014/main" id="{2834D1F7-C4D1-7F3B-30CE-60CC46489C1A}"/>
              </a:ext>
            </a:extLst>
          </p:cNvPr>
          <p:cNvSpPr txBox="1"/>
          <p:nvPr/>
        </p:nvSpPr>
        <p:spPr>
          <a:xfrm>
            <a:off x="5814948" y="3433576"/>
            <a:ext cx="630673" cy="55399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Gaurav Sanjay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a:t>
            </a:r>
            <a:r>
              <a:rPr lang="en-US" sz="1000" b="1" dirty="0">
                <a:solidFill>
                  <a:prstClr val="black"/>
                </a:solidFill>
                <a:latin typeface="Selawik" panose="020B0502040204020203" pitchFamily="34" charset="0"/>
              </a:rPr>
              <a:t>DS</a:t>
            </a: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a:t>
            </a:r>
          </a:p>
        </p:txBody>
      </p:sp>
      <p:sp>
        <p:nvSpPr>
          <p:cNvPr id="32" name="TextBox 31">
            <a:extLst>
              <a:ext uri="{FF2B5EF4-FFF2-40B4-BE49-F238E27FC236}">
                <a16:creationId xmlns:a16="http://schemas.microsoft.com/office/drawing/2014/main" id="{FD569841-1D98-25FE-6BFF-5489A977B6BC}"/>
              </a:ext>
            </a:extLst>
          </p:cNvPr>
          <p:cNvSpPr txBox="1"/>
          <p:nvPr/>
        </p:nvSpPr>
        <p:spPr>
          <a:xfrm>
            <a:off x="6309433" y="3449680"/>
            <a:ext cx="791762" cy="23439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Tejal Mehta</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a:t>
            </a:r>
            <a:r>
              <a:rPr lang="en-US" sz="1000" b="1" dirty="0">
                <a:solidFill>
                  <a:prstClr val="black"/>
                </a:solidFill>
                <a:latin typeface="Selawik" panose="020B0502040204020203" pitchFamily="34" charset="0"/>
              </a:rPr>
              <a:t>DS</a:t>
            </a: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a:t>
            </a:r>
          </a:p>
        </p:txBody>
      </p:sp>
      <p:sp>
        <p:nvSpPr>
          <p:cNvPr id="2" name="Rectangle: Rounded Corners 1">
            <a:extLst>
              <a:ext uri="{FF2B5EF4-FFF2-40B4-BE49-F238E27FC236}">
                <a16:creationId xmlns:a16="http://schemas.microsoft.com/office/drawing/2014/main" id="{B2D9FC36-39AE-CA85-F5F6-8C6DDCFB840C}"/>
              </a:ext>
            </a:extLst>
          </p:cNvPr>
          <p:cNvSpPr/>
          <p:nvPr/>
        </p:nvSpPr>
        <p:spPr>
          <a:xfrm>
            <a:off x="8126041" y="4631883"/>
            <a:ext cx="3853208" cy="1860136"/>
          </a:xfrm>
          <a:prstGeom prst="roundRect">
            <a:avLst/>
          </a:prstGeom>
          <a:solidFill>
            <a:srgbClr val="D9D9D9"/>
          </a:solidFill>
          <a:ln>
            <a:solidFill>
              <a:schemeClr val="accent2"/>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sz="1400" b="1" dirty="0">
                <a:latin typeface="+mj-lt"/>
              </a:rPr>
              <a:t>Movers (~1M     )</a:t>
            </a:r>
          </a:p>
          <a:p>
            <a:pPr algn="ctr"/>
            <a:endParaRPr lang="en-US" sz="1400" b="1" dirty="0"/>
          </a:p>
          <a:p>
            <a:pPr algn="just"/>
            <a:r>
              <a:rPr lang="en-US" sz="1400" dirty="0"/>
              <a:t>Movers' community focuses on households who are trying to relocate to another place or from one residence to another.</a:t>
            </a:r>
          </a:p>
        </p:txBody>
      </p:sp>
      <p:pic>
        <p:nvPicPr>
          <p:cNvPr id="9" name="Picture 6" descr="Mu Sigma – General Atlantic">
            <a:extLst>
              <a:ext uri="{FF2B5EF4-FFF2-40B4-BE49-F238E27FC236}">
                <a16:creationId xmlns:a16="http://schemas.microsoft.com/office/drawing/2014/main" id="{E8AB4CDF-2FAF-B2E9-E0B5-8D3B4AD4B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6156" y="3205869"/>
            <a:ext cx="668777" cy="56851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Home Depot logo and symbol, meaning, history, PNG">
            <a:extLst>
              <a:ext uri="{FF2B5EF4-FFF2-40B4-BE49-F238E27FC236}">
                <a16:creationId xmlns:a16="http://schemas.microsoft.com/office/drawing/2014/main" id="{096C6294-8FDD-5AE1-22D5-B434D40633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539" r="21468"/>
          <a:stretch>
            <a:fillRect/>
          </a:stretch>
        </p:blipFill>
        <p:spPr bwMode="auto">
          <a:xfrm>
            <a:off x="4028504" y="3260079"/>
            <a:ext cx="575922" cy="483436"/>
          </a:xfrm>
          <a:prstGeom prst="rect">
            <a:avLst/>
          </a:prstGeom>
          <a:noFill/>
          <a:extLst>
            <a:ext uri="{909E8E84-426E-40DD-AFC4-6F175D3DCCD1}">
              <a14:hiddenFill xmlns:a14="http://schemas.microsoft.com/office/drawing/2010/main">
                <a:solidFill>
                  <a:srgbClr val="FFFFFF"/>
                </a:solidFill>
              </a14:hiddenFill>
            </a:ext>
          </a:extLst>
        </p:spPr>
      </p:pic>
      <p:pic>
        <p:nvPicPr>
          <p:cNvPr id="27" name="Graphic 26" descr="School boy with solid fill">
            <a:extLst>
              <a:ext uri="{FF2B5EF4-FFF2-40B4-BE49-F238E27FC236}">
                <a16:creationId xmlns:a16="http://schemas.microsoft.com/office/drawing/2014/main" id="{88BD3BBF-530D-41B0-21FD-77A5D9640A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67944" y="3129061"/>
            <a:ext cx="410814" cy="410814"/>
          </a:xfrm>
          <a:prstGeom prst="rect">
            <a:avLst/>
          </a:prstGeom>
        </p:spPr>
      </p:pic>
      <p:pic>
        <p:nvPicPr>
          <p:cNvPr id="35" name="Graphic 34" descr="School girl with solid fill">
            <a:extLst>
              <a:ext uri="{FF2B5EF4-FFF2-40B4-BE49-F238E27FC236}">
                <a16:creationId xmlns:a16="http://schemas.microsoft.com/office/drawing/2014/main" id="{C409C69A-3CF5-98E4-2A84-EA8E2B7D1B7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10624" y="3147362"/>
            <a:ext cx="387868" cy="387868"/>
          </a:xfrm>
          <a:prstGeom prst="rect">
            <a:avLst/>
          </a:prstGeom>
        </p:spPr>
      </p:pic>
      <p:pic>
        <p:nvPicPr>
          <p:cNvPr id="37" name="Graphic 36" descr="School boy with solid fill">
            <a:extLst>
              <a:ext uri="{FF2B5EF4-FFF2-40B4-BE49-F238E27FC236}">
                <a16:creationId xmlns:a16="http://schemas.microsoft.com/office/drawing/2014/main" id="{E9AC443B-8C90-76D4-4209-F207238C17D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51501" y="3124416"/>
            <a:ext cx="410814" cy="410814"/>
          </a:xfrm>
          <a:prstGeom prst="rect">
            <a:avLst/>
          </a:prstGeom>
        </p:spPr>
      </p:pic>
      <p:pic>
        <p:nvPicPr>
          <p:cNvPr id="50" name="Graphic 49" descr="School boy with solid fill">
            <a:extLst>
              <a:ext uri="{FF2B5EF4-FFF2-40B4-BE49-F238E27FC236}">
                <a16:creationId xmlns:a16="http://schemas.microsoft.com/office/drawing/2014/main" id="{E2CFB9A8-158A-30F5-972F-0564CB5AC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00999" y="3114927"/>
            <a:ext cx="410814" cy="410814"/>
          </a:xfrm>
          <a:prstGeom prst="rect">
            <a:avLst/>
          </a:prstGeom>
        </p:spPr>
      </p:pic>
      <p:grpSp>
        <p:nvGrpSpPr>
          <p:cNvPr id="20" name="Group 19">
            <a:extLst>
              <a:ext uri="{FF2B5EF4-FFF2-40B4-BE49-F238E27FC236}">
                <a16:creationId xmlns:a16="http://schemas.microsoft.com/office/drawing/2014/main" id="{ABAC9790-C4DF-D985-4B8D-E75C88572A21}"/>
              </a:ext>
            </a:extLst>
          </p:cNvPr>
          <p:cNvGrpSpPr/>
          <p:nvPr/>
        </p:nvGrpSpPr>
        <p:grpSpPr>
          <a:xfrm>
            <a:off x="11150550" y="3211620"/>
            <a:ext cx="908282" cy="651417"/>
            <a:chOff x="12142903" y="5751113"/>
            <a:chExt cx="908282" cy="651417"/>
          </a:xfrm>
        </p:grpSpPr>
        <p:sp>
          <p:nvSpPr>
            <p:cNvPr id="36" name="TextBox 35">
              <a:extLst>
                <a:ext uri="{FF2B5EF4-FFF2-40B4-BE49-F238E27FC236}">
                  <a16:creationId xmlns:a16="http://schemas.microsoft.com/office/drawing/2014/main" id="{AF607E38-08B8-2C3D-714E-2C04AD031791}"/>
                </a:ext>
              </a:extLst>
            </p:cNvPr>
            <p:cNvSpPr txBox="1"/>
            <p:nvPr/>
          </p:nvSpPr>
          <p:spPr>
            <a:xfrm>
              <a:off x="12142903" y="6156309"/>
              <a:ext cx="908282" cy="246221"/>
            </a:xfrm>
            <a:prstGeom prst="rect">
              <a:avLst/>
            </a:prstGeom>
            <a:noFill/>
          </p:spPr>
          <p:txBody>
            <a:bodyPr wrap="squar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a:rPr>
                <a:t>Harsha R</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pic>
          <p:nvPicPr>
            <p:cNvPr id="51" name="Graphic 50" descr="School boy with solid fill">
              <a:extLst>
                <a:ext uri="{FF2B5EF4-FFF2-40B4-BE49-F238E27FC236}">
                  <a16:creationId xmlns:a16="http://schemas.microsoft.com/office/drawing/2014/main" id="{A484772B-C508-046C-4507-DB171626E2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391637" y="5751113"/>
              <a:ext cx="410814" cy="410814"/>
            </a:xfrm>
            <a:prstGeom prst="rect">
              <a:avLst/>
            </a:prstGeom>
          </p:spPr>
        </p:pic>
      </p:grpSp>
      <p:grpSp>
        <p:nvGrpSpPr>
          <p:cNvPr id="17" name="Group 16">
            <a:extLst>
              <a:ext uri="{FF2B5EF4-FFF2-40B4-BE49-F238E27FC236}">
                <a16:creationId xmlns:a16="http://schemas.microsoft.com/office/drawing/2014/main" id="{A0A3F8B7-8D2D-FEC7-F19F-C21FB00D4ADE}"/>
              </a:ext>
            </a:extLst>
          </p:cNvPr>
          <p:cNvGrpSpPr/>
          <p:nvPr/>
        </p:nvGrpSpPr>
        <p:grpSpPr>
          <a:xfrm>
            <a:off x="8557814" y="3240460"/>
            <a:ext cx="822398" cy="595265"/>
            <a:chOff x="12281727" y="4819642"/>
            <a:chExt cx="822398" cy="595265"/>
          </a:xfrm>
        </p:grpSpPr>
        <p:sp>
          <p:nvSpPr>
            <p:cNvPr id="40" name="TextBox 39">
              <a:extLst>
                <a:ext uri="{FF2B5EF4-FFF2-40B4-BE49-F238E27FC236}">
                  <a16:creationId xmlns:a16="http://schemas.microsoft.com/office/drawing/2014/main" id="{CAA72D1C-4E5A-7CB7-DC30-81EB6F2E47FE}"/>
                </a:ext>
              </a:extLst>
            </p:cNvPr>
            <p:cNvSpPr txBox="1"/>
            <p:nvPr/>
          </p:nvSpPr>
          <p:spPr>
            <a:xfrm>
              <a:off x="12281727" y="5194511"/>
              <a:ext cx="822398" cy="22039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Akash </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pic>
          <p:nvPicPr>
            <p:cNvPr id="52" name="Graphic 51" descr="School boy with solid fill">
              <a:extLst>
                <a:ext uri="{FF2B5EF4-FFF2-40B4-BE49-F238E27FC236}">
                  <a16:creationId xmlns:a16="http://schemas.microsoft.com/office/drawing/2014/main" id="{593E6915-40B1-128C-7FD0-C44C17C71C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476178" y="4819642"/>
              <a:ext cx="410814" cy="410814"/>
            </a:xfrm>
            <a:prstGeom prst="rect">
              <a:avLst/>
            </a:prstGeom>
          </p:spPr>
        </p:pic>
      </p:grpSp>
      <p:grpSp>
        <p:nvGrpSpPr>
          <p:cNvPr id="15" name="Group 14">
            <a:extLst>
              <a:ext uri="{FF2B5EF4-FFF2-40B4-BE49-F238E27FC236}">
                <a16:creationId xmlns:a16="http://schemas.microsoft.com/office/drawing/2014/main" id="{AB23701A-3E49-F6D9-77E3-5D6EA1A3708D}"/>
              </a:ext>
            </a:extLst>
          </p:cNvPr>
          <p:cNvGrpSpPr/>
          <p:nvPr/>
        </p:nvGrpSpPr>
        <p:grpSpPr>
          <a:xfrm>
            <a:off x="9747891" y="3219513"/>
            <a:ext cx="868029" cy="648667"/>
            <a:chOff x="12258912" y="1595098"/>
            <a:chExt cx="868029" cy="648667"/>
          </a:xfrm>
        </p:grpSpPr>
        <p:sp>
          <p:nvSpPr>
            <p:cNvPr id="43" name="TextBox 42">
              <a:extLst>
                <a:ext uri="{FF2B5EF4-FFF2-40B4-BE49-F238E27FC236}">
                  <a16:creationId xmlns:a16="http://schemas.microsoft.com/office/drawing/2014/main" id="{5F531146-C9D7-D6E1-CBA7-5DA7C28998E2}"/>
                </a:ext>
              </a:extLst>
            </p:cNvPr>
            <p:cNvSpPr txBox="1"/>
            <p:nvPr/>
          </p:nvSpPr>
          <p:spPr>
            <a:xfrm>
              <a:off x="12258912" y="1997544"/>
              <a:ext cx="868029" cy="246221"/>
            </a:xfrm>
            <a:prstGeom prst="rect">
              <a:avLst/>
            </a:prstGeom>
            <a:noFill/>
          </p:spPr>
          <p:txBody>
            <a:bodyPr wrap="square" lIns="91440" tIns="45720" rIns="91440" bIns="4572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a:rPr>
                <a:t>Risheedhar</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pic>
          <p:nvPicPr>
            <p:cNvPr id="53" name="Graphic 52" descr="School boy with solid fill">
              <a:extLst>
                <a:ext uri="{FF2B5EF4-FFF2-40B4-BE49-F238E27FC236}">
                  <a16:creationId xmlns:a16="http://schemas.microsoft.com/office/drawing/2014/main" id="{24C9D6FF-4B3F-3450-DF58-1E0B1C590E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476178" y="1595098"/>
              <a:ext cx="410814" cy="410814"/>
            </a:xfrm>
            <a:prstGeom prst="rect">
              <a:avLst/>
            </a:prstGeom>
          </p:spPr>
        </p:pic>
      </p:grpSp>
      <p:grpSp>
        <p:nvGrpSpPr>
          <p:cNvPr id="7" name="Group 6">
            <a:extLst>
              <a:ext uri="{FF2B5EF4-FFF2-40B4-BE49-F238E27FC236}">
                <a16:creationId xmlns:a16="http://schemas.microsoft.com/office/drawing/2014/main" id="{472ADBED-E848-9385-D0C8-81AF53AB20BA}"/>
              </a:ext>
            </a:extLst>
          </p:cNvPr>
          <p:cNvGrpSpPr/>
          <p:nvPr/>
        </p:nvGrpSpPr>
        <p:grpSpPr>
          <a:xfrm>
            <a:off x="9137197" y="3209169"/>
            <a:ext cx="822399" cy="633144"/>
            <a:chOff x="12270385" y="719200"/>
            <a:chExt cx="822399" cy="633144"/>
          </a:xfrm>
        </p:grpSpPr>
        <p:sp>
          <p:nvSpPr>
            <p:cNvPr id="49" name="TextBox 48">
              <a:extLst>
                <a:ext uri="{FF2B5EF4-FFF2-40B4-BE49-F238E27FC236}">
                  <a16:creationId xmlns:a16="http://schemas.microsoft.com/office/drawing/2014/main" id="{DFF27446-A9ED-5BD0-B0E9-6F840764ADA7}"/>
                </a:ext>
              </a:extLst>
            </p:cNvPr>
            <p:cNvSpPr txBox="1"/>
            <p:nvPr/>
          </p:nvSpPr>
          <p:spPr>
            <a:xfrm>
              <a:off x="12270385" y="1129316"/>
              <a:ext cx="822399" cy="22302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Shivraj </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pic>
          <p:nvPicPr>
            <p:cNvPr id="54" name="Graphic 53" descr="School boy with solid fill">
              <a:extLst>
                <a:ext uri="{FF2B5EF4-FFF2-40B4-BE49-F238E27FC236}">
                  <a16:creationId xmlns:a16="http://schemas.microsoft.com/office/drawing/2014/main" id="{BA326BEB-7697-6B76-90DB-97077F65F3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476178" y="719200"/>
              <a:ext cx="410814" cy="410814"/>
            </a:xfrm>
            <a:prstGeom prst="rect">
              <a:avLst/>
            </a:prstGeom>
          </p:spPr>
        </p:pic>
      </p:grpSp>
      <p:grpSp>
        <p:nvGrpSpPr>
          <p:cNvPr id="5" name="Group 4">
            <a:extLst>
              <a:ext uri="{FF2B5EF4-FFF2-40B4-BE49-F238E27FC236}">
                <a16:creationId xmlns:a16="http://schemas.microsoft.com/office/drawing/2014/main" id="{4A7E2D6B-4930-FAC4-681B-FE8ECBC2E00D}"/>
              </a:ext>
            </a:extLst>
          </p:cNvPr>
          <p:cNvGrpSpPr/>
          <p:nvPr/>
        </p:nvGrpSpPr>
        <p:grpSpPr>
          <a:xfrm>
            <a:off x="10447780" y="3205869"/>
            <a:ext cx="920978" cy="814374"/>
            <a:chOff x="12208722" y="2445705"/>
            <a:chExt cx="920978" cy="814374"/>
          </a:xfrm>
        </p:grpSpPr>
        <p:sp>
          <p:nvSpPr>
            <p:cNvPr id="46" name="TextBox 45">
              <a:extLst>
                <a:ext uri="{FF2B5EF4-FFF2-40B4-BE49-F238E27FC236}">
                  <a16:creationId xmlns:a16="http://schemas.microsoft.com/office/drawing/2014/main" id="{C8CA0D94-635B-8D9D-6509-F6E3234A3E4F}"/>
                </a:ext>
              </a:extLst>
            </p:cNvPr>
            <p:cNvSpPr txBox="1"/>
            <p:nvPr/>
          </p:nvSpPr>
          <p:spPr>
            <a:xfrm>
              <a:off x="12208722" y="2859969"/>
              <a:ext cx="920978"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Himakiran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prstClr val="black"/>
                  </a:solidFill>
                  <a:latin typeface="Selawik" panose="020B0502040204020203" pitchFamily="34" charset="0"/>
                </a:rPr>
                <a:t> </a:t>
              </a:r>
              <a:endParaRPr kumimoji="0" lang="en-US" sz="1000" b="1" i="0" u="none" strike="noStrike" kern="1200" cap="none" spc="0" normalizeH="0" baseline="0" noProof="0" dirty="0">
                <a:ln>
                  <a:noFill/>
                </a:ln>
                <a:solidFill>
                  <a:prstClr val="black"/>
                </a:solidFill>
                <a:effectLst/>
                <a:uLnTx/>
                <a:uFillTx/>
                <a:latin typeface="Selawik" panose="020B0502040204020203" pitchFamily="34" charset="0"/>
              </a:endParaRPr>
            </a:p>
          </p:txBody>
        </p:sp>
        <p:pic>
          <p:nvPicPr>
            <p:cNvPr id="55" name="Graphic 54" descr="School boy with solid fill">
              <a:extLst>
                <a:ext uri="{FF2B5EF4-FFF2-40B4-BE49-F238E27FC236}">
                  <a16:creationId xmlns:a16="http://schemas.microsoft.com/office/drawing/2014/main" id="{DDC9A9DA-3408-2236-7F3B-6C87D1B7B8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453232" y="2445705"/>
              <a:ext cx="410814" cy="410814"/>
            </a:xfrm>
            <a:prstGeom prst="rect">
              <a:avLst/>
            </a:prstGeom>
          </p:spPr>
        </p:pic>
      </p:grpSp>
      <p:grpSp>
        <p:nvGrpSpPr>
          <p:cNvPr id="3" name="Group 2">
            <a:extLst>
              <a:ext uri="{FF2B5EF4-FFF2-40B4-BE49-F238E27FC236}">
                <a16:creationId xmlns:a16="http://schemas.microsoft.com/office/drawing/2014/main" id="{6E2D07D0-8817-8DA7-1DF7-E43A3176D01D}"/>
              </a:ext>
            </a:extLst>
          </p:cNvPr>
          <p:cNvGrpSpPr/>
          <p:nvPr/>
        </p:nvGrpSpPr>
        <p:grpSpPr>
          <a:xfrm>
            <a:off x="7911779" y="3231015"/>
            <a:ext cx="822399" cy="634089"/>
            <a:chOff x="12265511" y="1377978"/>
            <a:chExt cx="822399" cy="634089"/>
          </a:xfrm>
        </p:grpSpPr>
        <p:sp>
          <p:nvSpPr>
            <p:cNvPr id="6" name="TextBox 5">
              <a:extLst>
                <a:ext uri="{FF2B5EF4-FFF2-40B4-BE49-F238E27FC236}">
                  <a16:creationId xmlns:a16="http://schemas.microsoft.com/office/drawing/2014/main" id="{9C097B1D-F73C-9F20-A7BE-C24F744B4E43}"/>
                </a:ext>
              </a:extLst>
            </p:cNvPr>
            <p:cNvSpPr txBox="1"/>
            <p:nvPr/>
          </p:nvSpPr>
          <p:spPr>
            <a:xfrm>
              <a:off x="12265511" y="1765846"/>
              <a:ext cx="822399" cy="24622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Selawik" panose="020B0502040204020203" pitchFamily="34" charset="0"/>
                </a:rPr>
                <a:t>Sangeetha </a:t>
              </a:r>
            </a:p>
          </p:txBody>
        </p:sp>
        <p:pic>
          <p:nvPicPr>
            <p:cNvPr id="56" name="Graphic 55" descr="School girl with solid fill">
              <a:extLst>
                <a:ext uri="{FF2B5EF4-FFF2-40B4-BE49-F238E27FC236}">
                  <a16:creationId xmlns:a16="http://schemas.microsoft.com/office/drawing/2014/main" id="{6C8E78FD-EE97-C8F2-92D3-A6D86F9B716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482777" y="1377978"/>
              <a:ext cx="387868" cy="387868"/>
            </a:xfrm>
            <a:prstGeom prst="rect">
              <a:avLst/>
            </a:prstGeom>
          </p:spPr>
        </p:pic>
      </p:grpSp>
      <p:pic>
        <p:nvPicPr>
          <p:cNvPr id="22" name="Graphic 21" descr="Bullseye with solid fill">
            <a:extLst>
              <a:ext uri="{FF2B5EF4-FFF2-40B4-BE49-F238E27FC236}">
                <a16:creationId xmlns:a16="http://schemas.microsoft.com/office/drawing/2014/main" id="{D521A975-78B7-168D-7A27-34A312A9441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02314" y="4764951"/>
            <a:ext cx="238370" cy="238370"/>
          </a:xfrm>
          <a:prstGeom prst="rect">
            <a:avLst/>
          </a:prstGeom>
        </p:spPr>
      </p:pic>
      <p:pic>
        <p:nvPicPr>
          <p:cNvPr id="24" name="Graphic 23" descr="Bullseye with solid fill">
            <a:extLst>
              <a:ext uri="{FF2B5EF4-FFF2-40B4-BE49-F238E27FC236}">
                <a16:creationId xmlns:a16="http://schemas.microsoft.com/office/drawing/2014/main" id="{2CC1F3C3-D089-8400-9CB6-A3787756C5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52806" y="4764951"/>
            <a:ext cx="238370" cy="238370"/>
          </a:xfrm>
          <a:prstGeom prst="rect">
            <a:avLst/>
          </a:prstGeom>
        </p:spPr>
      </p:pic>
      <p:pic>
        <p:nvPicPr>
          <p:cNvPr id="25" name="Graphic 24" descr="Bullseye with solid fill">
            <a:extLst>
              <a:ext uri="{FF2B5EF4-FFF2-40B4-BE49-F238E27FC236}">
                <a16:creationId xmlns:a16="http://schemas.microsoft.com/office/drawing/2014/main" id="{B38460AE-7926-0E0F-7C56-4BA2E634863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53920" y="4764951"/>
            <a:ext cx="238370" cy="238370"/>
          </a:xfrm>
          <a:prstGeom prst="rect">
            <a:avLst/>
          </a:prstGeom>
        </p:spPr>
      </p:pic>
    </p:spTree>
    <p:extLst>
      <p:ext uri="{BB962C8B-B14F-4D97-AF65-F5344CB8AC3E}">
        <p14:creationId xmlns:p14="http://schemas.microsoft.com/office/powerpoint/2010/main" val="379657063"/>
      </p:ext>
    </p:extLst>
  </p:cSld>
  <p:clrMapOvr>
    <a:masterClrMapping/>
  </p:clrMapOvr>
</p:sld>
</file>

<file path=ppt/theme/theme1.xml><?xml version="1.0" encoding="utf-8"?>
<a:theme xmlns:a="http://schemas.openxmlformats.org/drawingml/2006/main" name="Office Theme">
  <a:themeElements>
    <a:clrScheme name="Mu Sigma Template">
      <a:dk1>
        <a:srgbClr val="800000"/>
      </a:dk1>
      <a:lt1>
        <a:srgbClr val="FFFFFF"/>
      </a:lt1>
      <a:dk2>
        <a:srgbClr val="006666"/>
      </a:dk2>
      <a:lt2>
        <a:srgbClr val="E2E2C0"/>
      </a:lt2>
      <a:accent1>
        <a:srgbClr val="800000"/>
      </a:accent1>
      <a:accent2>
        <a:srgbClr val="006666"/>
      </a:accent2>
      <a:accent3>
        <a:srgbClr val="E2E2C0"/>
      </a:accent3>
      <a:accent4>
        <a:srgbClr val="A5A5A5"/>
      </a:accent4>
      <a:accent5>
        <a:srgbClr val="0070C0"/>
      </a:accent5>
      <a:accent6>
        <a:srgbClr val="4B4027"/>
      </a:accent6>
      <a:hlink>
        <a:srgbClr val="DED4BF"/>
      </a:hlink>
      <a:folHlink>
        <a:srgbClr val="F3A977"/>
      </a:folHlink>
    </a:clrScheme>
    <a:fontScheme name="Mu Sigma">
      <a:majorFont>
        <a:latin typeface="Segoe UI"/>
        <a:ea typeface=""/>
        <a:cs typeface=""/>
      </a:majorFont>
      <a:minorFont>
        <a:latin typeface="Segoe UI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igma_Template_PPT" id="{FD3122FC-F259-4D71-8BC3-F971CD8B6B78}" vid="{18ACC967-A273-477E-B36D-4A8FF07664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3F34F059F32AD4793DB906735ECA80C" ma:contentTypeVersion="8" ma:contentTypeDescription="Create a new document." ma:contentTypeScope="" ma:versionID="923dcd34a9715261cb1ab52ee62b4f68">
  <xsd:schema xmlns:xsd="http://www.w3.org/2001/XMLSchema" xmlns:xs="http://www.w3.org/2001/XMLSchema" xmlns:p="http://schemas.microsoft.com/office/2006/metadata/properties" xmlns:ns2="d60f326d-d01f-4a49-a0f5-2075f203ede5" targetNamespace="http://schemas.microsoft.com/office/2006/metadata/properties" ma:root="true" ma:fieldsID="bfe919b3db5a079e81b28dd2943726b1" ns2:_="">
    <xsd:import namespace="d60f326d-d01f-4a49-a0f5-2075f203ede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0f326d-d01f-4a49-a0f5-2075f203e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208F659-364F-497E-A01D-3F50299BEA9D}">
  <ds:schemaRefs>
    <ds:schemaRef ds:uri="http://schemas.microsoft.com/sharepoint/v3/contenttype/forms"/>
  </ds:schemaRefs>
</ds:datastoreItem>
</file>

<file path=customXml/itemProps2.xml><?xml version="1.0" encoding="utf-8"?>
<ds:datastoreItem xmlns:ds="http://schemas.openxmlformats.org/officeDocument/2006/customXml" ds:itemID="{917FDCEE-BBE5-43C3-91B2-D624D97DDF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0f326d-d01f-4a49-a0f5-2075f203e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9BA4A9-A170-43A2-A2B0-8FF4A6A332F6}">
  <ds:schemaRefs>
    <ds:schemaRef ds:uri="http://schemas.microsoft.com/office/2006/metadata/properties"/>
    <ds:schemaRef ds:uri="http://purl.org/dc/terms/"/>
    <ds:schemaRef ds:uri="d60f326d-d01f-4a49-a0f5-2075f203ede5"/>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24759</TotalTime>
  <Words>4649</Words>
  <Application>Microsoft Office PowerPoint</Application>
  <PresentationFormat>Widescreen</PresentationFormat>
  <Paragraphs>623</Paragraphs>
  <Slides>35</Slides>
  <Notes>17</Notes>
  <HiddenSlides>8</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Aptos</vt:lpstr>
      <vt:lpstr>Arial</vt:lpstr>
      <vt:lpstr>Book Antiqua</vt:lpstr>
      <vt:lpstr>Calibri</vt:lpstr>
      <vt:lpstr>Segoe UI</vt:lpstr>
      <vt:lpstr>Segoe UI Light</vt:lpstr>
      <vt:lpstr>Segoe UI Semilight</vt:lpstr>
      <vt:lpstr>Selawik</vt:lpstr>
      <vt:lpstr>Webdings</vt:lpstr>
      <vt:lpstr>Wingdings</vt:lpstr>
      <vt:lpstr>Office Theme</vt:lpstr>
      <vt:lpstr>The Home Depot</vt:lpstr>
      <vt:lpstr>PowerPoint Presentation</vt:lpstr>
      <vt:lpstr>PowerPoint Presentation</vt:lpstr>
      <vt:lpstr>PowerPoint Presentation</vt:lpstr>
      <vt:lpstr>Life Cycle:</vt:lpstr>
      <vt:lpstr>Life Cycle:</vt:lpstr>
      <vt:lpstr>Organization structure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New Pod and Existing</vt:lpstr>
      <vt:lpstr>PowerPoint Presentation</vt:lpstr>
      <vt:lpstr>Conversion And Reactivation (R12 = 56M )</vt:lpstr>
      <vt:lpstr>HD Home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Space - 1</dc:title>
  <dc:creator>Saivishnu G N</dc:creator>
  <cp:lastModifiedBy>Prabhakula Vvivek Ssai</cp:lastModifiedBy>
  <cp:revision>23</cp:revision>
  <dcterms:created xsi:type="dcterms:W3CDTF">2019-11-14T05:45:33Z</dcterms:created>
  <dcterms:modified xsi:type="dcterms:W3CDTF">2025-08-19T14:09:10Z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0x01010023F34F059F32AD4793DB906735ECA80C</vt:lpwstr>
  </property>
</Properties>
</file>