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webextensions/taskpanes.xml" ContentType="application/vnd.ms-office.webextensiontaskpanes+xml"/>
  <Override PartName="/ppt/webextensions/webextension1.xml" ContentType="application/vnd.ms-office.webextension+xml"/>
  <Override PartName="/ppt/webextensions/webextension2.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p:sldMasterIdLst>
    <p:sldMasterId id="2147483759" r:id="rId1"/>
    <p:sldMasterId id="2147483782" r:id="rId2"/>
  </p:sldMasterIdLst>
  <p:notesMasterIdLst>
    <p:notesMasterId r:id="rId34"/>
  </p:notesMasterIdLst>
  <p:handoutMasterIdLst>
    <p:handoutMasterId r:id="rId35"/>
  </p:handoutMasterIdLst>
  <p:sldIdLst>
    <p:sldId id="384" r:id="rId3"/>
    <p:sldId id="821" r:id="rId4"/>
    <p:sldId id="822" r:id="rId5"/>
    <p:sldId id="759" r:id="rId6"/>
    <p:sldId id="855" r:id="rId7"/>
    <p:sldId id="762" r:id="rId8"/>
    <p:sldId id="831" r:id="rId9"/>
    <p:sldId id="765" r:id="rId10"/>
    <p:sldId id="835" r:id="rId11"/>
    <p:sldId id="796" r:id="rId12"/>
    <p:sldId id="872" r:id="rId13"/>
    <p:sldId id="792" r:id="rId14"/>
    <p:sldId id="840" r:id="rId15"/>
    <p:sldId id="843" r:id="rId16"/>
    <p:sldId id="1983" r:id="rId17"/>
    <p:sldId id="819" r:id="rId18"/>
    <p:sldId id="1966" r:id="rId19"/>
    <p:sldId id="769" r:id="rId20"/>
    <p:sldId id="779" r:id="rId21"/>
    <p:sldId id="868" r:id="rId22"/>
    <p:sldId id="740" r:id="rId23"/>
    <p:sldId id="834" r:id="rId24"/>
    <p:sldId id="837" r:id="rId25"/>
    <p:sldId id="841" r:id="rId26"/>
    <p:sldId id="850" r:id="rId27"/>
    <p:sldId id="849" r:id="rId28"/>
    <p:sldId id="847" r:id="rId29"/>
    <p:sldId id="857" r:id="rId30"/>
    <p:sldId id="870" r:id="rId31"/>
    <p:sldId id="864" r:id="rId32"/>
    <p:sldId id="1982" r:id="rId33"/>
  </p:sldIdLst>
  <p:sldSz cx="12192000" cy="6858000"/>
  <p:notesSz cx="7010400" cy="9296400"/>
  <p:kinsoku lang="ja-JP" invalStChars="、。，．・：；？！゛゜ヽヾゝゞ々ー’”）〕］｝〉》」』】°‰′″℃￠％ぁぃぅぇぉっゃゅょゎァィゥェォッャュョヮヵヶ!%),.:;?]}｡｣､･ｧｨｩｪｫｬｭｮｯｰﾞﾟ" invalEndChars="‘“（〔［｛〈《「『【￥＄$([\{｢￡"/>
  <p:defaultTex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p:defaultTextStyle>
  <p:extLst>
    <p:ext uri="{521415D9-36F7-43E2-AB2F-B90AF26B5E84}">
      <p14:sectionLst xmlns:p14="http://schemas.microsoft.com/office/powerpoint/2010/main">
        <p14:section name="Main Frames" id="{8532F601-CE88-4AF9-B353-F2C5D3293D01}">
          <p14:sldIdLst>
            <p14:sldId id="384"/>
            <p14:sldId id="821"/>
            <p14:sldId id="822"/>
            <p14:sldId id="759"/>
            <p14:sldId id="855"/>
            <p14:sldId id="762"/>
            <p14:sldId id="831"/>
            <p14:sldId id="765"/>
            <p14:sldId id="835"/>
            <p14:sldId id="796"/>
            <p14:sldId id="872"/>
            <p14:sldId id="792"/>
            <p14:sldId id="840"/>
            <p14:sldId id="843"/>
            <p14:sldId id="1983"/>
            <p14:sldId id="819"/>
            <p14:sldId id="1966"/>
            <p14:sldId id="769"/>
            <p14:sldId id="779"/>
            <p14:sldId id="868"/>
            <p14:sldId id="740"/>
          </p14:sldIdLst>
        </p14:section>
        <p14:section name="Requirement Phase Main Appendix" id="{FC5EF4A0-7676-401F-A28B-1DDBC4D02074}">
          <p14:sldIdLst>
            <p14:sldId id="834"/>
            <p14:sldId id="837"/>
            <p14:sldId id="841"/>
          </p14:sldIdLst>
        </p14:section>
        <p14:section name="Planning Phase Appendix" id="{323BB9F5-2956-4D79-A5BA-6F8046F9416C}">
          <p14:sldIdLst>
            <p14:sldId id="850"/>
            <p14:sldId id="849"/>
            <p14:sldId id="847"/>
            <p14:sldId id="857"/>
          </p14:sldIdLst>
        </p14:section>
        <p14:section name="Best Practice" id="{763FC121-0645-4126-BC20-67A7C3BD5B5E}">
          <p14:sldIdLst>
            <p14:sldId id="870"/>
          </p14:sldIdLst>
        </p14:section>
        <p14:section name="Development Phase Appendix" id="{AB422CC4-054B-4550-889F-41389C88BE54}">
          <p14:sldIdLst>
            <p14:sldId id="864"/>
          </p14:sldIdLst>
        </p14:section>
        <p14:section name="Testing Appendix" id="{FBDB6781-B4DC-40AF-B3CD-398D1510A332}">
          <p14:sldIdLst>
            <p14:sldId id="1982"/>
          </p14:sldIdLst>
        </p14:section>
      </p14:sectionLst>
    </p:ext>
    <p:ext uri="{EFAFB233-063F-42B5-8137-9DF3F51BA10A}">
      <p15:sldGuideLst xmlns:p15="http://schemas.microsoft.com/office/powerpoint/2012/main">
        <p15:guide id="1" orient="horz" pos="4032"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riram Thiagarajan" initials="" lastIdx="3" clrIdx="0"/>
  <p:cmAuthor id="1" name="Abhinav Rai1" initials="AR" lastIdx="1" clrIdx="1"/>
  <p:cmAuthor id="2" name="Surabhi Swarnkar" initials="SS" lastIdx="1" clrIdx="2"/>
  <p:cmAuthor id="3" name="Ritwik Sushanta Pande" initials="RSP" lastIdx="8" clrIdx="3"/>
  <p:cmAuthor id="4" name="Hsiao, Robert" initials="HR" lastIdx="0"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2C5C5"/>
    <a:srgbClr val="FF6600"/>
    <a:srgbClr val="FFFFFF"/>
    <a:srgbClr val="9E1600"/>
    <a:srgbClr val="009E9A"/>
    <a:srgbClr val="CC95FF"/>
    <a:srgbClr val="F9DC9D"/>
    <a:srgbClr val="82EDFF"/>
    <a:srgbClr val="F5C25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9FAB23F-746F-4E67-AFE8-455277840E74}" v="15" dt="2025-06-04T09:15:19.17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4032"/>
        <p:guide pos="3840"/>
      </p:guideLst>
    </p:cSldViewPr>
  </p:slide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theme" Target="theme/theme1.xml"/><Relationship Id="rId21" Type="http://schemas.openxmlformats.org/officeDocument/2006/relationships/slide" Target="slides/slide19.xml"/><Relationship Id="rId34" Type="http://schemas.openxmlformats.org/officeDocument/2006/relationships/notesMaster" Target="notesMasters/notesMaster1.xml"/><Relationship Id="rId42" Type="http://schemas.microsoft.com/office/2015/10/relationships/revisionInfo" Target="revisionInfo.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presProps" Target="presProps.xml"/><Relationship Id="rId40" Type="http://schemas.openxmlformats.org/officeDocument/2006/relationships/tableStyles" Target="tableStyles.xml"/><Relationship Id="rId45" Type="http://schemas.openxmlformats.org/officeDocument/2006/relationships/customXml" Target="../customXml/item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customXml" Target="../customXml/item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handoutMaster" Target="handoutMasters/handoutMaster1.xml"/><Relationship Id="rId43"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viewProps" Target="viewProps.xml"/><Relationship Id="rId20" Type="http://schemas.openxmlformats.org/officeDocument/2006/relationships/slide" Target="slides/slide18.xml"/><Relationship Id="rId41"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vichandran Ramesh" userId="ee56a093-8879-431b-bc96-0d403e0b27f2" providerId="ADAL" clId="{4C0DB5B8-77AD-4E68-ABF6-3D32ADB11E70}"/>
    <pc:docChg chg="undo redo custSel addSld delSld modSld sldOrd addSection delSection modSection">
      <pc:chgData name="Ravichandran Ramesh" userId="ee56a093-8879-431b-bc96-0d403e0b27f2" providerId="ADAL" clId="{4C0DB5B8-77AD-4E68-ABF6-3D32ADB11E70}" dt="2024-12-20T10:31:43.157" v="7360" actId="1076"/>
      <pc:docMkLst>
        <pc:docMk/>
      </pc:docMkLst>
      <pc:sldChg chg="addSp delSp modSp mod">
        <pc:chgData name="Ravichandran Ramesh" userId="ee56a093-8879-431b-bc96-0d403e0b27f2" providerId="ADAL" clId="{4C0DB5B8-77AD-4E68-ABF6-3D32ADB11E70}" dt="2024-12-09T11:26:02.182" v="4999"/>
        <pc:sldMkLst>
          <pc:docMk/>
          <pc:sldMk cId="1034180892" sldId="384"/>
        </pc:sldMkLst>
        <pc:spChg chg="mod">
          <ac:chgData name="Ravichandran Ramesh" userId="ee56a093-8879-431b-bc96-0d403e0b27f2" providerId="ADAL" clId="{4C0DB5B8-77AD-4E68-ABF6-3D32ADB11E70}" dt="2024-12-04T08:48:25.883" v="3310" actId="122"/>
          <ac:spMkLst>
            <pc:docMk/>
            <pc:sldMk cId="1034180892" sldId="384"/>
            <ac:spMk id="3" creationId="{00000000-0000-0000-0000-000000000000}"/>
          </ac:spMkLst>
        </pc:spChg>
        <pc:spChg chg="mod">
          <ac:chgData name="Ravichandran Ramesh" userId="ee56a093-8879-431b-bc96-0d403e0b27f2" providerId="ADAL" clId="{4C0DB5B8-77AD-4E68-ABF6-3D32ADB11E70}" dt="2024-12-05T09:06:53.935" v="3687" actId="20577"/>
          <ac:spMkLst>
            <pc:docMk/>
            <pc:sldMk cId="1034180892" sldId="384"/>
            <ac:spMk id="4" creationId="{00000000-0000-0000-0000-000000000000}"/>
          </ac:spMkLst>
        </pc:spChg>
      </pc:sldChg>
      <pc:sldChg chg="addSp modSp mod">
        <pc:chgData name="Ravichandran Ramesh" userId="ee56a093-8879-431b-bc96-0d403e0b27f2" providerId="ADAL" clId="{4C0DB5B8-77AD-4E68-ABF6-3D32ADB11E70}" dt="2024-12-10T12:16:28.881" v="6686" actId="20577"/>
        <pc:sldMkLst>
          <pc:docMk/>
          <pc:sldMk cId="3971352418" sldId="762"/>
        </pc:sldMkLst>
        <pc:spChg chg="mod">
          <ac:chgData name="Ravichandran Ramesh" userId="ee56a093-8879-431b-bc96-0d403e0b27f2" providerId="ADAL" clId="{4C0DB5B8-77AD-4E68-ABF6-3D32ADB11E70}" dt="2024-12-10T12:16:28.881" v="6686" actId="20577"/>
          <ac:spMkLst>
            <pc:docMk/>
            <pc:sldMk cId="3971352418" sldId="762"/>
            <ac:spMk id="4" creationId="{F42C7E51-C2F3-7D03-AD7A-CF1B6005566C}"/>
          </ac:spMkLst>
        </pc:spChg>
      </pc:sldChg>
      <pc:sldChg chg="modSp mod">
        <pc:chgData name="Ravichandran Ramesh" userId="ee56a093-8879-431b-bc96-0d403e0b27f2" providerId="ADAL" clId="{4C0DB5B8-77AD-4E68-ABF6-3D32ADB11E70}" dt="2024-12-04T07:31:44.810" v="2784" actId="20577"/>
        <pc:sldMkLst>
          <pc:docMk/>
          <pc:sldMk cId="3606936428" sldId="765"/>
        </pc:sldMkLst>
        <pc:spChg chg="mod">
          <ac:chgData name="Ravichandran Ramesh" userId="ee56a093-8879-431b-bc96-0d403e0b27f2" providerId="ADAL" clId="{4C0DB5B8-77AD-4E68-ABF6-3D32ADB11E70}" dt="2024-12-04T07:31:44.810" v="2784" actId="20577"/>
          <ac:spMkLst>
            <pc:docMk/>
            <pc:sldMk cId="3606936428" sldId="765"/>
            <ac:spMk id="4" creationId="{8013902C-345A-75A2-6B96-BA389AD6B4C7}"/>
          </ac:spMkLst>
        </pc:spChg>
      </pc:sldChg>
      <pc:sldChg chg="addSp delSp modSp mod">
        <pc:chgData name="Ravichandran Ramesh" userId="ee56a093-8879-431b-bc96-0d403e0b27f2" providerId="ADAL" clId="{4C0DB5B8-77AD-4E68-ABF6-3D32ADB11E70}" dt="2024-12-03T15:53:41.455" v="2466" actId="1076"/>
        <pc:sldMkLst>
          <pc:docMk/>
          <pc:sldMk cId="2661236817" sldId="766"/>
        </pc:sldMkLst>
      </pc:sldChg>
      <pc:sldChg chg="modSp del mod">
        <pc:chgData name="Ravichandran Ramesh" userId="ee56a093-8879-431b-bc96-0d403e0b27f2" providerId="ADAL" clId="{4C0DB5B8-77AD-4E68-ABF6-3D32ADB11E70}" dt="2024-12-04T09:04:23.894" v="3398" actId="47"/>
        <pc:sldMkLst>
          <pc:docMk/>
          <pc:sldMk cId="2648521780" sldId="767"/>
        </pc:sldMkLst>
      </pc:sldChg>
      <pc:sldChg chg="addSp delSp modSp mod">
        <pc:chgData name="Ravichandran Ramesh" userId="ee56a093-8879-431b-bc96-0d403e0b27f2" providerId="ADAL" clId="{4C0DB5B8-77AD-4E68-ABF6-3D32ADB11E70}" dt="2024-12-05T09:46:17.104" v="3802" actId="478"/>
        <pc:sldMkLst>
          <pc:docMk/>
          <pc:sldMk cId="3514773794" sldId="774"/>
        </pc:sldMkLst>
      </pc:sldChg>
      <pc:sldChg chg="modSp mod">
        <pc:chgData name="Ravichandran Ramesh" userId="ee56a093-8879-431b-bc96-0d403e0b27f2" providerId="ADAL" clId="{4C0DB5B8-77AD-4E68-ABF6-3D32ADB11E70}" dt="2024-12-05T07:57:33.778" v="3661" actId="5793"/>
        <pc:sldMkLst>
          <pc:docMk/>
          <pc:sldMk cId="292880239" sldId="776"/>
        </pc:sldMkLst>
      </pc:sldChg>
      <pc:sldChg chg="addSp modSp mod">
        <pc:chgData name="Ravichandran Ramesh" userId="ee56a093-8879-431b-bc96-0d403e0b27f2" providerId="ADAL" clId="{4C0DB5B8-77AD-4E68-ABF6-3D32ADB11E70}" dt="2024-12-11T09:37:26.867" v="6773" actId="1076"/>
        <pc:sldMkLst>
          <pc:docMk/>
          <pc:sldMk cId="1231230653" sldId="779"/>
        </pc:sldMkLst>
        <pc:spChg chg="add mod">
          <ac:chgData name="Ravichandran Ramesh" userId="ee56a093-8879-431b-bc96-0d403e0b27f2" providerId="ADAL" clId="{4C0DB5B8-77AD-4E68-ABF6-3D32ADB11E70}" dt="2024-12-11T09:37:26.867" v="6773" actId="1076"/>
          <ac:spMkLst>
            <pc:docMk/>
            <pc:sldMk cId="1231230653" sldId="779"/>
            <ac:spMk id="4" creationId="{BE48E378-1A06-2D02-38BA-1F9CDC727197}"/>
          </ac:spMkLst>
        </pc:spChg>
        <pc:spChg chg="mod">
          <ac:chgData name="Ravichandran Ramesh" userId="ee56a093-8879-431b-bc96-0d403e0b27f2" providerId="ADAL" clId="{4C0DB5B8-77AD-4E68-ABF6-3D32ADB11E70}" dt="2024-12-11T09:36:57.193" v="6764" actId="1076"/>
          <ac:spMkLst>
            <pc:docMk/>
            <pc:sldMk cId="1231230653" sldId="779"/>
            <ac:spMk id="12" creationId="{E865B4ED-F454-41C9-A8CD-BB0652351797}"/>
          </ac:spMkLst>
        </pc:spChg>
        <pc:spChg chg="mod">
          <ac:chgData name="Ravichandran Ramesh" userId="ee56a093-8879-431b-bc96-0d403e0b27f2" providerId="ADAL" clId="{4C0DB5B8-77AD-4E68-ABF6-3D32ADB11E70}" dt="2024-12-02T11:13:41.850" v="141" actId="1076"/>
          <ac:spMkLst>
            <pc:docMk/>
            <pc:sldMk cId="1231230653" sldId="779"/>
            <ac:spMk id="33" creationId="{B17CEDF0-E15B-4820-8DB8-D5DE8C2B741D}"/>
          </ac:spMkLst>
        </pc:spChg>
        <pc:spChg chg="mod">
          <ac:chgData name="Ravichandran Ramesh" userId="ee56a093-8879-431b-bc96-0d403e0b27f2" providerId="ADAL" clId="{4C0DB5B8-77AD-4E68-ABF6-3D32ADB11E70}" dt="2024-12-02T10:47:22.938" v="1" actId="1076"/>
          <ac:spMkLst>
            <pc:docMk/>
            <pc:sldMk cId="1231230653" sldId="779"/>
            <ac:spMk id="40" creationId="{A93AD7FC-69BC-4C0C-B003-DA8865EA34A1}"/>
          </ac:spMkLst>
        </pc:spChg>
        <pc:cxnChg chg="add mod ord">
          <ac:chgData name="Ravichandran Ramesh" userId="ee56a093-8879-431b-bc96-0d403e0b27f2" providerId="ADAL" clId="{4C0DB5B8-77AD-4E68-ABF6-3D32ADB11E70}" dt="2024-12-05T09:32:23.164" v="3710" actId="167"/>
          <ac:cxnSpMkLst>
            <pc:docMk/>
            <pc:sldMk cId="1231230653" sldId="779"/>
            <ac:cxnSpMk id="47" creationId="{4F792CBE-F032-E2C0-C7D9-2738101BE043}"/>
          </ac:cxnSpMkLst>
        </pc:cxnChg>
      </pc:sldChg>
      <pc:sldChg chg="new del">
        <pc:chgData name="Ravichandran Ramesh" userId="ee56a093-8879-431b-bc96-0d403e0b27f2" providerId="ADAL" clId="{4C0DB5B8-77AD-4E68-ABF6-3D32ADB11E70}" dt="2024-12-02T10:51:18.379" v="21" actId="47"/>
        <pc:sldMkLst>
          <pc:docMk/>
          <pc:sldMk cId="2590463123" sldId="780"/>
        </pc:sldMkLst>
      </pc:sldChg>
      <pc:sldChg chg="new del">
        <pc:chgData name="Ravichandran Ramesh" userId="ee56a093-8879-431b-bc96-0d403e0b27f2" providerId="ADAL" clId="{4C0DB5B8-77AD-4E68-ABF6-3D32ADB11E70}" dt="2024-12-02T10:51:18.379" v="21" actId="47"/>
        <pc:sldMkLst>
          <pc:docMk/>
          <pc:sldMk cId="224009818" sldId="781"/>
        </pc:sldMkLst>
      </pc:sldChg>
      <pc:sldChg chg="new del">
        <pc:chgData name="Ravichandran Ramesh" userId="ee56a093-8879-431b-bc96-0d403e0b27f2" providerId="ADAL" clId="{4C0DB5B8-77AD-4E68-ABF6-3D32ADB11E70}" dt="2024-12-02T10:51:18.379" v="21" actId="47"/>
        <pc:sldMkLst>
          <pc:docMk/>
          <pc:sldMk cId="949068705" sldId="782"/>
        </pc:sldMkLst>
      </pc:sldChg>
      <pc:sldChg chg="new del">
        <pc:chgData name="Ravichandran Ramesh" userId="ee56a093-8879-431b-bc96-0d403e0b27f2" providerId="ADAL" clId="{4C0DB5B8-77AD-4E68-ABF6-3D32ADB11E70}" dt="2024-12-02T10:51:18.379" v="21" actId="47"/>
        <pc:sldMkLst>
          <pc:docMk/>
          <pc:sldMk cId="2819979331" sldId="783"/>
        </pc:sldMkLst>
      </pc:sldChg>
      <pc:sldChg chg="add del setBg">
        <pc:chgData name="Ravichandran Ramesh" userId="ee56a093-8879-431b-bc96-0d403e0b27f2" providerId="ADAL" clId="{4C0DB5B8-77AD-4E68-ABF6-3D32ADB11E70}" dt="2024-12-02T10:51:18.379" v="21" actId="47"/>
        <pc:sldMkLst>
          <pc:docMk/>
          <pc:sldMk cId="144699686" sldId="784"/>
        </pc:sldMkLst>
      </pc:sldChg>
      <pc:sldChg chg="add del setBg">
        <pc:chgData name="Ravichandran Ramesh" userId="ee56a093-8879-431b-bc96-0d403e0b27f2" providerId="ADAL" clId="{4C0DB5B8-77AD-4E68-ABF6-3D32ADB11E70}" dt="2024-12-02T10:51:18.379" v="21" actId="47"/>
        <pc:sldMkLst>
          <pc:docMk/>
          <pc:sldMk cId="3484547574" sldId="785"/>
        </pc:sldMkLst>
      </pc:sldChg>
      <pc:sldChg chg="add del setBg">
        <pc:chgData name="Ravichandran Ramesh" userId="ee56a093-8879-431b-bc96-0d403e0b27f2" providerId="ADAL" clId="{4C0DB5B8-77AD-4E68-ABF6-3D32ADB11E70}" dt="2024-12-02T10:51:18.379" v="21" actId="47"/>
        <pc:sldMkLst>
          <pc:docMk/>
          <pc:sldMk cId="2862209630" sldId="786"/>
        </pc:sldMkLst>
      </pc:sldChg>
      <pc:sldChg chg="add del setBg">
        <pc:chgData name="Ravichandran Ramesh" userId="ee56a093-8879-431b-bc96-0d403e0b27f2" providerId="ADAL" clId="{4C0DB5B8-77AD-4E68-ABF6-3D32ADB11E70}" dt="2024-12-02T10:51:18.379" v="21" actId="47"/>
        <pc:sldMkLst>
          <pc:docMk/>
          <pc:sldMk cId="2912650669" sldId="787"/>
        </pc:sldMkLst>
      </pc:sldChg>
      <pc:sldChg chg="addSp delSp modSp add del mod ord">
        <pc:chgData name="Ravichandran Ramesh" userId="ee56a093-8879-431b-bc96-0d403e0b27f2" providerId="ADAL" clId="{4C0DB5B8-77AD-4E68-ABF6-3D32ADB11E70}" dt="2024-12-02T10:51:42.708" v="50" actId="47"/>
        <pc:sldMkLst>
          <pc:docMk/>
          <pc:sldMk cId="4186603839" sldId="788"/>
        </pc:sldMkLst>
      </pc:sldChg>
      <pc:sldChg chg="modSp add mod ord">
        <pc:chgData name="Ravichandran Ramesh" userId="ee56a093-8879-431b-bc96-0d403e0b27f2" providerId="ADAL" clId="{4C0DB5B8-77AD-4E68-ABF6-3D32ADB11E70}" dt="2024-12-02T11:00:24.871" v="74"/>
        <pc:sldMkLst>
          <pc:docMk/>
          <pc:sldMk cId="1502016511" sldId="789"/>
        </pc:sldMkLst>
      </pc:sldChg>
      <pc:sldChg chg="add del setBg">
        <pc:chgData name="Ravichandran Ramesh" userId="ee56a093-8879-431b-bc96-0d403e0b27f2" providerId="ADAL" clId="{4C0DB5B8-77AD-4E68-ABF6-3D32ADB11E70}" dt="2024-12-02T10:51:18.379" v="21" actId="47"/>
        <pc:sldMkLst>
          <pc:docMk/>
          <pc:sldMk cId="3413876434" sldId="789"/>
        </pc:sldMkLst>
      </pc:sldChg>
      <pc:sldChg chg="addSp delSp modSp new del mod ord modAnim">
        <pc:chgData name="Ravichandran Ramesh" userId="ee56a093-8879-431b-bc96-0d403e0b27f2" providerId="ADAL" clId="{4C0DB5B8-77AD-4E68-ABF6-3D32ADB11E70}" dt="2024-12-05T10:04:41.835" v="3817" actId="2696"/>
        <pc:sldMkLst>
          <pc:docMk/>
          <pc:sldMk cId="1538331684" sldId="790"/>
        </pc:sldMkLst>
      </pc:sldChg>
      <pc:sldChg chg="add del setBg">
        <pc:chgData name="Ravichandran Ramesh" userId="ee56a093-8879-431b-bc96-0d403e0b27f2" providerId="ADAL" clId="{4C0DB5B8-77AD-4E68-ABF6-3D32ADB11E70}" dt="2024-12-02T10:51:18.379" v="21" actId="47"/>
        <pc:sldMkLst>
          <pc:docMk/>
          <pc:sldMk cId="3748621180" sldId="790"/>
        </pc:sldMkLst>
      </pc:sldChg>
      <pc:sldChg chg="modSp mod">
        <pc:chgData name="Ravichandran Ramesh" userId="ee56a093-8879-431b-bc96-0d403e0b27f2" providerId="ADAL" clId="{4C0DB5B8-77AD-4E68-ABF6-3D32ADB11E70}" dt="2024-12-04T07:32:21.787" v="2808" actId="108"/>
        <pc:sldMkLst>
          <pc:docMk/>
          <pc:sldMk cId="1602972960" sldId="792"/>
        </pc:sldMkLst>
        <pc:spChg chg="mod">
          <ac:chgData name="Ravichandran Ramesh" userId="ee56a093-8879-431b-bc96-0d403e0b27f2" providerId="ADAL" clId="{4C0DB5B8-77AD-4E68-ABF6-3D32ADB11E70}" dt="2024-12-04T07:32:21.787" v="2808" actId="108"/>
          <ac:spMkLst>
            <pc:docMk/>
            <pc:sldMk cId="1602972960" sldId="792"/>
            <ac:spMk id="4" creationId="{427EF0EE-006A-AB44-FA7F-865D8F36CE28}"/>
          </ac:spMkLst>
        </pc:spChg>
      </pc:sldChg>
      <pc:sldChg chg="modSp mod">
        <pc:chgData name="Ravichandran Ramesh" userId="ee56a093-8879-431b-bc96-0d403e0b27f2" providerId="ADAL" clId="{4C0DB5B8-77AD-4E68-ABF6-3D32ADB11E70}" dt="2024-12-04T07:31:59.280" v="2795" actId="20577"/>
        <pc:sldMkLst>
          <pc:docMk/>
          <pc:sldMk cId="480921905" sldId="796"/>
        </pc:sldMkLst>
        <pc:spChg chg="mod">
          <ac:chgData name="Ravichandran Ramesh" userId="ee56a093-8879-431b-bc96-0d403e0b27f2" providerId="ADAL" clId="{4C0DB5B8-77AD-4E68-ABF6-3D32ADB11E70}" dt="2024-12-04T07:31:59.280" v="2795" actId="20577"/>
          <ac:spMkLst>
            <pc:docMk/>
            <pc:sldMk cId="480921905" sldId="796"/>
            <ac:spMk id="4" creationId="{C01DF012-8180-F727-294F-B7DF69F0BEB1}"/>
          </ac:spMkLst>
        </pc:spChg>
      </pc:sldChg>
      <pc:sldChg chg="modSp">
        <pc:chgData name="Ravichandran Ramesh" userId="ee56a093-8879-431b-bc96-0d403e0b27f2" providerId="ADAL" clId="{4C0DB5B8-77AD-4E68-ABF6-3D32ADB11E70}" dt="2024-12-04T08:24:31.036" v="3185" actId="20578"/>
        <pc:sldMkLst>
          <pc:docMk/>
          <pc:sldMk cId="506748356" sldId="798"/>
        </pc:sldMkLst>
      </pc:sldChg>
      <pc:sldChg chg="addSp delSp modSp mod">
        <pc:chgData name="Ravichandran Ramesh" userId="ee56a093-8879-431b-bc96-0d403e0b27f2" providerId="ADAL" clId="{4C0DB5B8-77AD-4E68-ABF6-3D32ADB11E70}" dt="2024-12-04T14:17:24.803" v="3558" actId="1076"/>
        <pc:sldMkLst>
          <pc:docMk/>
          <pc:sldMk cId="2434288173" sldId="802"/>
        </pc:sldMkLst>
      </pc:sldChg>
      <pc:sldChg chg="addSp delSp modSp mod">
        <pc:chgData name="Ravichandran Ramesh" userId="ee56a093-8879-431b-bc96-0d403e0b27f2" providerId="ADAL" clId="{4C0DB5B8-77AD-4E68-ABF6-3D32ADB11E70}" dt="2024-12-04T08:06:01.258" v="3058"/>
        <pc:sldMkLst>
          <pc:docMk/>
          <pc:sldMk cId="1523222842" sldId="810"/>
        </pc:sldMkLst>
      </pc:sldChg>
      <pc:sldChg chg="delSp modSp mod">
        <pc:chgData name="Ravichandran Ramesh" userId="ee56a093-8879-431b-bc96-0d403e0b27f2" providerId="ADAL" clId="{4C0DB5B8-77AD-4E68-ABF6-3D32ADB11E70}" dt="2024-12-04T07:18:50.660" v="2675" actId="207"/>
        <pc:sldMkLst>
          <pc:docMk/>
          <pc:sldMk cId="3461048258" sldId="811"/>
        </pc:sldMkLst>
      </pc:sldChg>
      <pc:sldChg chg="addSp delSp modSp mod">
        <pc:chgData name="Ravichandran Ramesh" userId="ee56a093-8879-431b-bc96-0d403e0b27f2" providerId="ADAL" clId="{4C0DB5B8-77AD-4E68-ABF6-3D32ADB11E70}" dt="2024-12-05T07:29:05.863" v="3571" actId="1076"/>
        <pc:sldMkLst>
          <pc:docMk/>
          <pc:sldMk cId="3275611277" sldId="812"/>
        </pc:sldMkLst>
      </pc:sldChg>
      <pc:sldChg chg="addSp delSp modSp new del mod">
        <pc:chgData name="Ravichandran Ramesh" userId="ee56a093-8879-431b-bc96-0d403e0b27f2" providerId="ADAL" clId="{4C0DB5B8-77AD-4E68-ABF6-3D32ADB11E70}" dt="2024-12-02T13:18:24.145" v="1523" actId="47"/>
        <pc:sldMkLst>
          <pc:docMk/>
          <pc:sldMk cId="1080174778" sldId="815"/>
        </pc:sldMkLst>
      </pc:sldChg>
      <pc:sldChg chg="addSp delSp modSp mod delAnim modAnim">
        <pc:chgData name="Ravichandran Ramesh" userId="ee56a093-8879-431b-bc96-0d403e0b27f2" providerId="ADAL" clId="{4C0DB5B8-77AD-4E68-ABF6-3D32ADB11E70}" dt="2024-12-10T12:22:35.015" v="6752" actId="1076"/>
        <pc:sldMkLst>
          <pc:docMk/>
          <pc:sldMk cId="614435492" sldId="816"/>
        </pc:sldMkLst>
      </pc:sldChg>
      <pc:sldChg chg="modSp mod">
        <pc:chgData name="Ravichandran Ramesh" userId="ee56a093-8879-431b-bc96-0d403e0b27f2" providerId="ADAL" clId="{4C0DB5B8-77AD-4E68-ABF6-3D32ADB11E70}" dt="2024-12-09T07:49:22.027" v="4935" actId="14100"/>
        <pc:sldMkLst>
          <pc:docMk/>
          <pc:sldMk cId="1904940668" sldId="817"/>
        </pc:sldMkLst>
      </pc:sldChg>
      <pc:sldChg chg="addSp delSp modSp mod">
        <pc:chgData name="Ravichandran Ramesh" userId="ee56a093-8879-431b-bc96-0d403e0b27f2" providerId="ADAL" clId="{4C0DB5B8-77AD-4E68-ABF6-3D32ADB11E70}" dt="2024-12-04T08:15:49.027" v="3118" actId="478"/>
        <pc:sldMkLst>
          <pc:docMk/>
          <pc:sldMk cId="2584701806" sldId="818"/>
        </pc:sldMkLst>
      </pc:sldChg>
      <pc:sldChg chg="modSp mod">
        <pc:chgData name="Ravichandran Ramesh" userId="ee56a093-8879-431b-bc96-0d403e0b27f2" providerId="ADAL" clId="{4C0DB5B8-77AD-4E68-ABF6-3D32ADB11E70}" dt="2024-12-10T12:01:07.599" v="6618" actId="20577"/>
        <pc:sldMkLst>
          <pc:docMk/>
          <pc:sldMk cId="2209613738" sldId="821"/>
        </pc:sldMkLst>
        <pc:spChg chg="mod">
          <ac:chgData name="Ravichandran Ramesh" userId="ee56a093-8879-431b-bc96-0d403e0b27f2" providerId="ADAL" clId="{4C0DB5B8-77AD-4E68-ABF6-3D32ADB11E70}" dt="2024-12-10T12:01:07.599" v="6618" actId="20577"/>
          <ac:spMkLst>
            <pc:docMk/>
            <pc:sldMk cId="2209613738" sldId="821"/>
            <ac:spMk id="4" creationId="{4E54131E-0376-7812-6412-863514284039}"/>
          </ac:spMkLst>
        </pc:spChg>
      </pc:sldChg>
      <pc:sldChg chg="modSp mod">
        <pc:chgData name="Ravichandran Ramesh" userId="ee56a093-8879-431b-bc96-0d403e0b27f2" providerId="ADAL" clId="{4C0DB5B8-77AD-4E68-ABF6-3D32ADB11E70}" dt="2024-12-10T12:12:52.426" v="6619" actId="207"/>
        <pc:sldMkLst>
          <pc:docMk/>
          <pc:sldMk cId="1025925652" sldId="822"/>
        </pc:sldMkLst>
        <pc:spChg chg="mod">
          <ac:chgData name="Ravichandran Ramesh" userId="ee56a093-8879-431b-bc96-0d403e0b27f2" providerId="ADAL" clId="{4C0DB5B8-77AD-4E68-ABF6-3D32ADB11E70}" dt="2024-12-04T08:41:22.079" v="3296" actId="1076"/>
          <ac:spMkLst>
            <pc:docMk/>
            <pc:sldMk cId="1025925652" sldId="822"/>
            <ac:spMk id="3" creationId="{AA2CE8A0-F9A7-3BC2-0B6A-5AB1C11D6C5E}"/>
          </ac:spMkLst>
        </pc:spChg>
        <pc:spChg chg="mod">
          <ac:chgData name="Ravichandran Ramesh" userId="ee56a093-8879-431b-bc96-0d403e0b27f2" providerId="ADAL" clId="{4C0DB5B8-77AD-4E68-ABF6-3D32ADB11E70}" dt="2024-12-04T08:08:06.879" v="3062" actId="1076"/>
          <ac:spMkLst>
            <pc:docMk/>
            <pc:sldMk cId="1025925652" sldId="822"/>
            <ac:spMk id="4" creationId="{C6BF8E17-BE6D-71B6-E232-D2930406AB1C}"/>
          </ac:spMkLst>
        </pc:spChg>
        <pc:spChg chg="mod">
          <ac:chgData name="Ravichandran Ramesh" userId="ee56a093-8879-431b-bc96-0d403e0b27f2" providerId="ADAL" clId="{4C0DB5B8-77AD-4E68-ABF6-3D32ADB11E70}" dt="2024-12-04T08:41:22.079" v="3296" actId="1076"/>
          <ac:spMkLst>
            <pc:docMk/>
            <pc:sldMk cId="1025925652" sldId="822"/>
            <ac:spMk id="5" creationId="{BFE806D0-DEF0-8E91-2D57-ADB073B3A230}"/>
          </ac:spMkLst>
        </pc:spChg>
        <pc:spChg chg="mod">
          <ac:chgData name="Ravichandran Ramesh" userId="ee56a093-8879-431b-bc96-0d403e0b27f2" providerId="ADAL" clId="{4C0DB5B8-77AD-4E68-ABF6-3D32ADB11E70}" dt="2024-12-04T08:41:22.079" v="3296" actId="1076"/>
          <ac:spMkLst>
            <pc:docMk/>
            <pc:sldMk cId="1025925652" sldId="822"/>
            <ac:spMk id="6" creationId="{B06CECAD-F844-C466-2086-BB75E8B97987}"/>
          </ac:spMkLst>
        </pc:spChg>
        <pc:spChg chg="mod">
          <ac:chgData name="Ravichandran Ramesh" userId="ee56a093-8879-431b-bc96-0d403e0b27f2" providerId="ADAL" clId="{4C0DB5B8-77AD-4E68-ABF6-3D32ADB11E70}" dt="2024-12-04T08:41:22.079" v="3296" actId="1076"/>
          <ac:spMkLst>
            <pc:docMk/>
            <pc:sldMk cId="1025925652" sldId="822"/>
            <ac:spMk id="7" creationId="{30FC99B2-3BC4-4740-37E4-66633446B19E}"/>
          </ac:spMkLst>
        </pc:spChg>
        <pc:spChg chg="mod">
          <ac:chgData name="Ravichandran Ramesh" userId="ee56a093-8879-431b-bc96-0d403e0b27f2" providerId="ADAL" clId="{4C0DB5B8-77AD-4E68-ABF6-3D32ADB11E70}" dt="2024-12-04T08:41:22.079" v="3296" actId="1076"/>
          <ac:spMkLst>
            <pc:docMk/>
            <pc:sldMk cId="1025925652" sldId="822"/>
            <ac:spMk id="8" creationId="{7EB1F9BB-E4A8-B82E-15CA-EEDB5FA6C1CC}"/>
          </ac:spMkLst>
        </pc:spChg>
        <pc:spChg chg="mod">
          <ac:chgData name="Ravichandran Ramesh" userId="ee56a093-8879-431b-bc96-0d403e0b27f2" providerId="ADAL" clId="{4C0DB5B8-77AD-4E68-ABF6-3D32ADB11E70}" dt="2024-12-04T08:41:22.079" v="3296" actId="1076"/>
          <ac:spMkLst>
            <pc:docMk/>
            <pc:sldMk cId="1025925652" sldId="822"/>
            <ac:spMk id="9" creationId="{076A9E56-B208-0500-8C8F-BFD6895D5ACF}"/>
          </ac:spMkLst>
        </pc:spChg>
        <pc:spChg chg="mod">
          <ac:chgData name="Ravichandran Ramesh" userId="ee56a093-8879-431b-bc96-0d403e0b27f2" providerId="ADAL" clId="{4C0DB5B8-77AD-4E68-ABF6-3D32ADB11E70}" dt="2024-12-04T08:41:22.079" v="3296" actId="1076"/>
          <ac:spMkLst>
            <pc:docMk/>
            <pc:sldMk cId="1025925652" sldId="822"/>
            <ac:spMk id="10" creationId="{F3A89217-A0A1-0E1D-1146-117501109B20}"/>
          </ac:spMkLst>
        </pc:spChg>
        <pc:spChg chg="mod">
          <ac:chgData name="Ravichandran Ramesh" userId="ee56a093-8879-431b-bc96-0d403e0b27f2" providerId="ADAL" clId="{4C0DB5B8-77AD-4E68-ABF6-3D32ADB11E70}" dt="2024-12-04T08:41:22.079" v="3296" actId="1076"/>
          <ac:spMkLst>
            <pc:docMk/>
            <pc:sldMk cId="1025925652" sldId="822"/>
            <ac:spMk id="11" creationId="{7ACBCB02-905E-1C65-D760-DF724375D84F}"/>
          </ac:spMkLst>
        </pc:spChg>
        <pc:spChg chg="mod">
          <ac:chgData name="Ravichandran Ramesh" userId="ee56a093-8879-431b-bc96-0d403e0b27f2" providerId="ADAL" clId="{4C0DB5B8-77AD-4E68-ABF6-3D32ADB11E70}" dt="2024-12-04T08:41:22.079" v="3296" actId="1076"/>
          <ac:spMkLst>
            <pc:docMk/>
            <pc:sldMk cId="1025925652" sldId="822"/>
            <ac:spMk id="12" creationId="{DD3152BB-DEF1-0DF0-44C6-81EBAEA8ACBD}"/>
          </ac:spMkLst>
        </pc:spChg>
        <pc:spChg chg="mod">
          <ac:chgData name="Ravichandran Ramesh" userId="ee56a093-8879-431b-bc96-0d403e0b27f2" providerId="ADAL" clId="{4C0DB5B8-77AD-4E68-ABF6-3D32ADB11E70}" dt="2024-12-04T08:41:22.079" v="3296" actId="1076"/>
          <ac:spMkLst>
            <pc:docMk/>
            <pc:sldMk cId="1025925652" sldId="822"/>
            <ac:spMk id="13" creationId="{9921E51D-D964-D625-1BCF-5914A4E8C835}"/>
          </ac:spMkLst>
        </pc:spChg>
        <pc:spChg chg="mod">
          <ac:chgData name="Ravichandran Ramesh" userId="ee56a093-8879-431b-bc96-0d403e0b27f2" providerId="ADAL" clId="{4C0DB5B8-77AD-4E68-ABF6-3D32ADB11E70}" dt="2024-12-04T08:08:06.879" v="3062" actId="1076"/>
          <ac:spMkLst>
            <pc:docMk/>
            <pc:sldMk cId="1025925652" sldId="822"/>
            <ac:spMk id="15" creationId="{9353680B-5403-8C05-2569-B711639C582D}"/>
          </ac:spMkLst>
        </pc:spChg>
        <pc:spChg chg="mod">
          <ac:chgData name="Ravichandran Ramesh" userId="ee56a093-8879-431b-bc96-0d403e0b27f2" providerId="ADAL" clId="{4C0DB5B8-77AD-4E68-ABF6-3D32ADB11E70}" dt="2024-12-04T08:08:26.416" v="3065" actId="14100"/>
          <ac:spMkLst>
            <pc:docMk/>
            <pc:sldMk cId="1025925652" sldId="822"/>
            <ac:spMk id="16" creationId="{2E700A2B-8533-36E8-7341-4A59265525CB}"/>
          </ac:spMkLst>
        </pc:spChg>
        <pc:spChg chg="mod">
          <ac:chgData name="Ravichandran Ramesh" userId="ee56a093-8879-431b-bc96-0d403e0b27f2" providerId="ADAL" clId="{4C0DB5B8-77AD-4E68-ABF6-3D32ADB11E70}" dt="2024-12-04T08:08:06.879" v="3062" actId="1076"/>
          <ac:spMkLst>
            <pc:docMk/>
            <pc:sldMk cId="1025925652" sldId="822"/>
            <ac:spMk id="17" creationId="{620A35EB-5854-07AF-1809-CD4611CE9EB2}"/>
          </ac:spMkLst>
        </pc:spChg>
        <pc:spChg chg="mod">
          <ac:chgData name="Ravichandran Ramesh" userId="ee56a093-8879-431b-bc96-0d403e0b27f2" providerId="ADAL" clId="{4C0DB5B8-77AD-4E68-ABF6-3D32ADB11E70}" dt="2024-12-04T08:08:06.879" v="3062" actId="1076"/>
          <ac:spMkLst>
            <pc:docMk/>
            <pc:sldMk cId="1025925652" sldId="822"/>
            <ac:spMk id="18" creationId="{0A00C317-5B06-8B73-6FA1-4D48FDC36CE2}"/>
          </ac:spMkLst>
        </pc:spChg>
        <pc:spChg chg="mod">
          <ac:chgData name="Ravichandran Ramesh" userId="ee56a093-8879-431b-bc96-0d403e0b27f2" providerId="ADAL" clId="{4C0DB5B8-77AD-4E68-ABF6-3D32ADB11E70}" dt="2024-12-04T08:08:06.879" v="3062" actId="1076"/>
          <ac:spMkLst>
            <pc:docMk/>
            <pc:sldMk cId="1025925652" sldId="822"/>
            <ac:spMk id="19" creationId="{C528DEBE-CF10-0B9D-3CC7-E8899754EB04}"/>
          </ac:spMkLst>
        </pc:spChg>
        <pc:spChg chg="mod">
          <ac:chgData name="Ravichandran Ramesh" userId="ee56a093-8879-431b-bc96-0d403e0b27f2" providerId="ADAL" clId="{4C0DB5B8-77AD-4E68-ABF6-3D32ADB11E70}" dt="2024-12-06T13:00:39.603" v="4459" actId="1036"/>
          <ac:spMkLst>
            <pc:docMk/>
            <pc:sldMk cId="1025925652" sldId="822"/>
            <ac:spMk id="20" creationId="{C481D8FE-7EF0-D796-F748-DC5CCCACBCF8}"/>
          </ac:spMkLst>
        </pc:spChg>
        <pc:spChg chg="mod">
          <ac:chgData name="Ravichandran Ramesh" userId="ee56a093-8879-431b-bc96-0d403e0b27f2" providerId="ADAL" clId="{4C0DB5B8-77AD-4E68-ABF6-3D32ADB11E70}" dt="2024-12-04T08:08:06.879" v="3062" actId="1076"/>
          <ac:spMkLst>
            <pc:docMk/>
            <pc:sldMk cId="1025925652" sldId="822"/>
            <ac:spMk id="21" creationId="{0CB16807-2559-A7A7-0CB6-80A78C0C9FDC}"/>
          </ac:spMkLst>
        </pc:spChg>
        <pc:spChg chg="mod">
          <ac:chgData name="Ravichandran Ramesh" userId="ee56a093-8879-431b-bc96-0d403e0b27f2" providerId="ADAL" clId="{4C0DB5B8-77AD-4E68-ABF6-3D32ADB11E70}" dt="2024-12-09T07:52:04.384" v="4982" actId="14100"/>
          <ac:spMkLst>
            <pc:docMk/>
            <pc:sldMk cId="1025925652" sldId="822"/>
            <ac:spMk id="22" creationId="{ABD0A888-9B80-D81B-41B2-E95E628543F1}"/>
          </ac:spMkLst>
        </pc:spChg>
        <pc:spChg chg="mod">
          <ac:chgData name="Ravichandran Ramesh" userId="ee56a093-8879-431b-bc96-0d403e0b27f2" providerId="ADAL" clId="{4C0DB5B8-77AD-4E68-ABF6-3D32ADB11E70}" dt="2024-12-04T08:08:06.879" v="3062" actId="1076"/>
          <ac:spMkLst>
            <pc:docMk/>
            <pc:sldMk cId="1025925652" sldId="822"/>
            <ac:spMk id="23" creationId="{91C6E09A-CF2F-0776-24C8-FE4D4B41B50D}"/>
          </ac:spMkLst>
        </pc:spChg>
        <pc:spChg chg="mod">
          <ac:chgData name="Ravichandran Ramesh" userId="ee56a093-8879-431b-bc96-0d403e0b27f2" providerId="ADAL" clId="{4C0DB5B8-77AD-4E68-ABF6-3D32ADB11E70}" dt="2024-12-09T07:48:21.009" v="4911" actId="20577"/>
          <ac:spMkLst>
            <pc:docMk/>
            <pc:sldMk cId="1025925652" sldId="822"/>
            <ac:spMk id="46" creationId="{46059920-15D3-E96C-92A9-30537B84C287}"/>
          </ac:spMkLst>
        </pc:spChg>
        <pc:spChg chg="mod">
          <ac:chgData name="Ravichandran Ramesh" userId="ee56a093-8879-431b-bc96-0d403e0b27f2" providerId="ADAL" clId="{4C0DB5B8-77AD-4E68-ABF6-3D32ADB11E70}" dt="2024-12-10T12:12:52.426" v="6619" actId="207"/>
          <ac:spMkLst>
            <pc:docMk/>
            <pc:sldMk cId="1025925652" sldId="822"/>
            <ac:spMk id="48" creationId="{5119A0EF-E579-FAD9-72C1-BAEC61F23323}"/>
          </ac:spMkLst>
        </pc:spChg>
        <pc:spChg chg="mod">
          <ac:chgData name="Ravichandran Ramesh" userId="ee56a093-8879-431b-bc96-0d403e0b27f2" providerId="ADAL" clId="{4C0DB5B8-77AD-4E68-ABF6-3D32ADB11E70}" dt="2024-12-04T08:08:06.879" v="3062" actId="1076"/>
          <ac:spMkLst>
            <pc:docMk/>
            <pc:sldMk cId="1025925652" sldId="822"/>
            <ac:spMk id="49" creationId="{05B3F57F-3579-C6ED-245A-6FDEA9FABB56}"/>
          </ac:spMkLst>
        </pc:spChg>
        <pc:spChg chg="mod">
          <ac:chgData name="Ravichandran Ramesh" userId="ee56a093-8879-431b-bc96-0d403e0b27f2" providerId="ADAL" clId="{4C0DB5B8-77AD-4E68-ABF6-3D32ADB11E70}" dt="2024-12-04T08:08:06.879" v="3062" actId="1076"/>
          <ac:spMkLst>
            <pc:docMk/>
            <pc:sldMk cId="1025925652" sldId="822"/>
            <ac:spMk id="50" creationId="{02E05342-097D-1373-B3EF-9DD0AC25A0E6}"/>
          </ac:spMkLst>
        </pc:spChg>
        <pc:spChg chg="mod">
          <ac:chgData name="Ravichandran Ramesh" userId="ee56a093-8879-431b-bc96-0d403e0b27f2" providerId="ADAL" clId="{4C0DB5B8-77AD-4E68-ABF6-3D32ADB11E70}" dt="2024-12-04T08:08:06.879" v="3062" actId="1076"/>
          <ac:spMkLst>
            <pc:docMk/>
            <pc:sldMk cId="1025925652" sldId="822"/>
            <ac:spMk id="51" creationId="{88418772-F6DE-4598-64B5-E987ED9D92A5}"/>
          </ac:spMkLst>
        </pc:spChg>
        <pc:spChg chg="mod">
          <ac:chgData name="Ravichandran Ramesh" userId="ee56a093-8879-431b-bc96-0d403e0b27f2" providerId="ADAL" clId="{4C0DB5B8-77AD-4E68-ABF6-3D32ADB11E70}" dt="2024-12-04T08:37:26.482" v="3250" actId="1076"/>
          <ac:spMkLst>
            <pc:docMk/>
            <pc:sldMk cId="1025925652" sldId="822"/>
            <ac:spMk id="52" creationId="{3386CB30-29C3-EDB5-100B-9BD359757955}"/>
          </ac:spMkLst>
        </pc:spChg>
        <pc:spChg chg="mod">
          <ac:chgData name="Ravichandran Ramesh" userId="ee56a093-8879-431b-bc96-0d403e0b27f2" providerId="ADAL" clId="{4C0DB5B8-77AD-4E68-ABF6-3D32ADB11E70}" dt="2024-12-09T07:51:50.389" v="4981" actId="113"/>
          <ac:spMkLst>
            <pc:docMk/>
            <pc:sldMk cId="1025925652" sldId="822"/>
            <ac:spMk id="53" creationId="{1EE859C9-5985-42B6-22FE-6F549C97ED4E}"/>
          </ac:spMkLst>
        </pc:spChg>
        <pc:spChg chg="mod">
          <ac:chgData name="Ravichandran Ramesh" userId="ee56a093-8879-431b-bc96-0d403e0b27f2" providerId="ADAL" clId="{4C0DB5B8-77AD-4E68-ABF6-3D32ADB11E70}" dt="2024-12-04T09:12:58.756" v="3415" actId="1076"/>
          <ac:spMkLst>
            <pc:docMk/>
            <pc:sldMk cId="1025925652" sldId="822"/>
            <ac:spMk id="54" creationId="{10336AB2-C4F5-7345-F760-86190A47B27C}"/>
          </ac:spMkLst>
        </pc:spChg>
        <pc:spChg chg="mod">
          <ac:chgData name="Ravichandran Ramesh" userId="ee56a093-8879-431b-bc96-0d403e0b27f2" providerId="ADAL" clId="{4C0DB5B8-77AD-4E68-ABF6-3D32ADB11E70}" dt="2024-12-04T09:12:52.534" v="3414" actId="1076"/>
          <ac:spMkLst>
            <pc:docMk/>
            <pc:sldMk cId="1025925652" sldId="822"/>
            <ac:spMk id="55" creationId="{D34D3504-1F58-057B-3D39-E683051ADA32}"/>
          </ac:spMkLst>
        </pc:spChg>
        <pc:spChg chg="mod">
          <ac:chgData name="Ravichandran Ramesh" userId="ee56a093-8879-431b-bc96-0d403e0b27f2" providerId="ADAL" clId="{4C0DB5B8-77AD-4E68-ABF6-3D32ADB11E70}" dt="2024-12-04T09:12:40.088" v="3413" actId="1076"/>
          <ac:spMkLst>
            <pc:docMk/>
            <pc:sldMk cId="1025925652" sldId="822"/>
            <ac:spMk id="56" creationId="{344AC5DB-3C3A-9062-32FE-02BAEC16F68F}"/>
          </ac:spMkLst>
        </pc:spChg>
        <pc:spChg chg="mod">
          <ac:chgData name="Ravichandran Ramesh" userId="ee56a093-8879-431b-bc96-0d403e0b27f2" providerId="ADAL" clId="{4C0DB5B8-77AD-4E68-ABF6-3D32ADB11E70}" dt="2024-12-04T08:08:06.879" v="3062" actId="1076"/>
          <ac:spMkLst>
            <pc:docMk/>
            <pc:sldMk cId="1025925652" sldId="822"/>
            <ac:spMk id="58" creationId="{6694A982-1B28-0CED-B393-46DAD97DC68D}"/>
          </ac:spMkLst>
        </pc:spChg>
        <pc:picChg chg="mod">
          <ac:chgData name="Ravichandran Ramesh" userId="ee56a093-8879-431b-bc96-0d403e0b27f2" providerId="ADAL" clId="{4C0DB5B8-77AD-4E68-ABF6-3D32ADB11E70}" dt="2024-12-04T08:41:22.079" v="3296" actId="1076"/>
          <ac:picMkLst>
            <pc:docMk/>
            <pc:sldMk cId="1025925652" sldId="822"/>
            <ac:picMk id="27" creationId="{AF4FB21E-49ED-5DE2-531A-21829C8AB45A}"/>
          </ac:picMkLst>
        </pc:picChg>
        <pc:picChg chg="mod">
          <ac:chgData name="Ravichandran Ramesh" userId="ee56a093-8879-431b-bc96-0d403e0b27f2" providerId="ADAL" clId="{4C0DB5B8-77AD-4E68-ABF6-3D32ADB11E70}" dt="2024-12-04T08:41:22.079" v="3296" actId="1076"/>
          <ac:picMkLst>
            <pc:docMk/>
            <pc:sldMk cId="1025925652" sldId="822"/>
            <ac:picMk id="29" creationId="{DF5F0590-DE68-4F00-ADB8-E13031A16799}"/>
          </ac:picMkLst>
        </pc:picChg>
        <pc:picChg chg="mod">
          <ac:chgData name="Ravichandran Ramesh" userId="ee56a093-8879-431b-bc96-0d403e0b27f2" providerId="ADAL" clId="{4C0DB5B8-77AD-4E68-ABF6-3D32ADB11E70}" dt="2024-12-05T08:18:18.490" v="3678" actId="1076"/>
          <ac:picMkLst>
            <pc:docMk/>
            <pc:sldMk cId="1025925652" sldId="822"/>
            <ac:picMk id="35" creationId="{1F250C09-6044-6FB3-C44B-45DBE67B73E6}"/>
          </ac:picMkLst>
        </pc:picChg>
        <pc:picChg chg="mod">
          <ac:chgData name="Ravichandran Ramesh" userId="ee56a093-8879-431b-bc96-0d403e0b27f2" providerId="ADAL" clId="{4C0DB5B8-77AD-4E68-ABF6-3D32ADB11E70}" dt="2024-12-04T08:41:22.079" v="3296" actId="1076"/>
          <ac:picMkLst>
            <pc:docMk/>
            <pc:sldMk cId="1025925652" sldId="822"/>
            <ac:picMk id="37" creationId="{E8B4316E-0BE1-C5AB-E19E-F4823D047E8B}"/>
          </ac:picMkLst>
        </pc:picChg>
        <pc:picChg chg="mod">
          <ac:chgData name="Ravichandran Ramesh" userId="ee56a093-8879-431b-bc96-0d403e0b27f2" providerId="ADAL" clId="{4C0DB5B8-77AD-4E68-ABF6-3D32ADB11E70}" dt="2024-12-04T08:41:22.079" v="3296" actId="1076"/>
          <ac:picMkLst>
            <pc:docMk/>
            <pc:sldMk cId="1025925652" sldId="822"/>
            <ac:picMk id="39" creationId="{919C9B45-07B2-7485-C2A2-41EAF1B4F18C}"/>
          </ac:picMkLst>
        </pc:picChg>
        <pc:picChg chg="mod">
          <ac:chgData name="Ravichandran Ramesh" userId="ee56a093-8879-431b-bc96-0d403e0b27f2" providerId="ADAL" clId="{4C0DB5B8-77AD-4E68-ABF6-3D32ADB11E70}" dt="2024-12-04T08:41:22.079" v="3296" actId="1076"/>
          <ac:picMkLst>
            <pc:docMk/>
            <pc:sldMk cId="1025925652" sldId="822"/>
            <ac:picMk id="41" creationId="{B29A7BE2-3405-2BD8-81F3-2EADF870F872}"/>
          </ac:picMkLst>
        </pc:picChg>
        <pc:picChg chg="mod">
          <ac:chgData name="Ravichandran Ramesh" userId="ee56a093-8879-431b-bc96-0d403e0b27f2" providerId="ADAL" clId="{4C0DB5B8-77AD-4E68-ABF6-3D32ADB11E70}" dt="2024-12-04T08:41:22.079" v="3296" actId="1076"/>
          <ac:picMkLst>
            <pc:docMk/>
            <pc:sldMk cId="1025925652" sldId="822"/>
            <ac:picMk id="45" creationId="{BD084556-3CAE-83DE-EF69-5B0B0AB87365}"/>
          </ac:picMkLst>
        </pc:picChg>
      </pc:sldChg>
      <pc:sldChg chg="delSp modSp mod">
        <pc:chgData name="Ravichandran Ramesh" userId="ee56a093-8879-431b-bc96-0d403e0b27f2" providerId="ADAL" clId="{4C0DB5B8-77AD-4E68-ABF6-3D32ADB11E70}" dt="2024-12-04T07:42:34.595" v="2879" actId="21"/>
        <pc:sldMkLst>
          <pc:docMk/>
          <pc:sldMk cId="3894682021" sldId="826"/>
        </pc:sldMkLst>
      </pc:sldChg>
      <pc:sldChg chg="modSp mod modShow">
        <pc:chgData name="Ravichandran Ramesh" userId="ee56a093-8879-431b-bc96-0d403e0b27f2" providerId="ADAL" clId="{4C0DB5B8-77AD-4E68-ABF6-3D32ADB11E70}" dt="2024-12-05T07:50:32.339" v="3633" actId="729"/>
        <pc:sldMkLst>
          <pc:docMk/>
          <pc:sldMk cId="135963348" sldId="830"/>
        </pc:sldMkLst>
      </pc:sldChg>
      <pc:sldChg chg="addSp delSp modSp mod">
        <pc:chgData name="Ravichandran Ramesh" userId="ee56a093-8879-431b-bc96-0d403e0b27f2" providerId="ADAL" clId="{4C0DB5B8-77AD-4E68-ABF6-3D32ADB11E70}" dt="2024-12-20T09:56:55.787" v="7308" actId="1076"/>
        <pc:sldMkLst>
          <pc:docMk/>
          <pc:sldMk cId="55993150" sldId="831"/>
        </pc:sldMkLst>
        <pc:spChg chg="mod">
          <ac:chgData name="Ravichandran Ramesh" userId="ee56a093-8879-431b-bc96-0d403e0b27f2" providerId="ADAL" clId="{4C0DB5B8-77AD-4E68-ABF6-3D32ADB11E70}" dt="2024-12-10T10:34:25.789" v="5935" actId="113"/>
          <ac:spMkLst>
            <pc:docMk/>
            <pc:sldMk cId="55993150" sldId="831"/>
            <ac:spMk id="2" creationId="{C7227913-CBE4-C73E-EB3C-45C564AE091E}"/>
          </ac:spMkLst>
        </pc:spChg>
        <pc:spChg chg="mod">
          <ac:chgData name="Ravichandran Ramesh" userId="ee56a093-8879-431b-bc96-0d403e0b27f2" providerId="ADAL" clId="{4C0DB5B8-77AD-4E68-ABF6-3D32ADB11E70}" dt="2024-12-05T08:09:49.394" v="3669" actId="1076"/>
          <ac:spMkLst>
            <pc:docMk/>
            <pc:sldMk cId="55993150" sldId="831"/>
            <ac:spMk id="7" creationId="{6010323F-24B8-2034-D35C-F6FAB474D419}"/>
          </ac:spMkLst>
        </pc:spChg>
        <pc:spChg chg="mod">
          <ac:chgData name="Ravichandran Ramesh" userId="ee56a093-8879-431b-bc96-0d403e0b27f2" providerId="ADAL" clId="{4C0DB5B8-77AD-4E68-ABF6-3D32ADB11E70}" dt="2024-12-10T09:51:18.855" v="5899" actId="208"/>
          <ac:spMkLst>
            <pc:docMk/>
            <pc:sldMk cId="55993150" sldId="831"/>
            <ac:spMk id="8" creationId="{B73414C6-8299-2DF0-B9A2-32EA78EC43A4}"/>
          </ac:spMkLst>
        </pc:spChg>
        <pc:spChg chg="mod">
          <ac:chgData name="Ravichandran Ramesh" userId="ee56a093-8879-431b-bc96-0d403e0b27f2" providerId="ADAL" clId="{4C0DB5B8-77AD-4E68-ABF6-3D32ADB11E70}" dt="2024-12-10T09:51:18.855" v="5899" actId="208"/>
          <ac:spMkLst>
            <pc:docMk/>
            <pc:sldMk cId="55993150" sldId="831"/>
            <ac:spMk id="9" creationId="{8DD89732-D598-BF0F-FAD9-C73E604872CE}"/>
          </ac:spMkLst>
        </pc:spChg>
        <pc:spChg chg="mod">
          <ac:chgData name="Ravichandran Ramesh" userId="ee56a093-8879-431b-bc96-0d403e0b27f2" providerId="ADAL" clId="{4C0DB5B8-77AD-4E68-ABF6-3D32ADB11E70}" dt="2024-12-10T09:51:18.855" v="5899" actId="208"/>
          <ac:spMkLst>
            <pc:docMk/>
            <pc:sldMk cId="55993150" sldId="831"/>
            <ac:spMk id="10" creationId="{07964848-30EF-14D6-49B3-D51DDA2C0DA1}"/>
          </ac:spMkLst>
        </pc:spChg>
        <pc:spChg chg="mod">
          <ac:chgData name="Ravichandran Ramesh" userId="ee56a093-8879-431b-bc96-0d403e0b27f2" providerId="ADAL" clId="{4C0DB5B8-77AD-4E68-ABF6-3D32ADB11E70}" dt="2024-12-10T09:51:18.855" v="5899" actId="208"/>
          <ac:spMkLst>
            <pc:docMk/>
            <pc:sldMk cId="55993150" sldId="831"/>
            <ac:spMk id="11" creationId="{1D0823B5-290C-6712-9604-36DAE582AD7A}"/>
          </ac:spMkLst>
        </pc:spChg>
        <pc:spChg chg="mod">
          <ac:chgData name="Ravichandran Ramesh" userId="ee56a093-8879-431b-bc96-0d403e0b27f2" providerId="ADAL" clId="{4C0DB5B8-77AD-4E68-ABF6-3D32ADB11E70}" dt="2024-12-10T09:51:18.855" v="5899" actId="208"/>
          <ac:spMkLst>
            <pc:docMk/>
            <pc:sldMk cId="55993150" sldId="831"/>
            <ac:spMk id="12" creationId="{130EE4E8-2CBD-2254-D385-019987A3C021}"/>
          </ac:spMkLst>
        </pc:spChg>
        <pc:spChg chg="mod">
          <ac:chgData name="Ravichandran Ramesh" userId="ee56a093-8879-431b-bc96-0d403e0b27f2" providerId="ADAL" clId="{4C0DB5B8-77AD-4E68-ABF6-3D32ADB11E70}" dt="2024-12-10T09:51:18.855" v="5899" actId="208"/>
          <ac:spMkLst>
            <pc:docMk/>
            <pc:sldMk cId="55993150" sldId="831"/>
            <ac:spMk id="13" creationId="{515F80E2-B930-3683-1A98-2A36AA2DE555}"/>
          </ac:spMkLst>
        </pc:spChg>
        <pc:spChg chg="mod">
          <ac:chgData name="Ravichandran Ramesh" userId="ee56a093-8879-431b-bc96-0d403e0b27f2" providerId="ADAL" clId="{4C0DB5B8-77AD-4E68-ABF6-3D32ADB11E70}" dt="2024-12-10T09:51:18.855" v="5899" actId="208"/>
          <ac:spMkLst>
            <pc:docMk/>
            <pc:sldMk cId="55993150" sldId="831"/>
            <ac:spMk id="16" creationId="{0B2A64F4-C9DB-17B0-D952-EFF634535B34}"/>
          </ac:spMkLst>
        </pc:spChg>
        <pc:spChg chg="mod">
          <ac:chgData name="Ravichandran Ramesh" userId="ee56a093-8879-431b-bc96-0d403e0b27f2" providerId="ADAL" clId="{4C0DB5B8-77AD-4E68-ABF6-3D32ADB11E70}" dt="2024-12-10T09:51:18.855" v="5899" actId="208"/>
          <ac:spMkLst>
            <pc:docMk/>
            <pc:sldMk cId="55993150" sldId="831"/>
            <ac:spMk id="19" creationId="{B5D732CF-822E-1A40-829F-0B4A628D6B6A}"/>
          </ac:spMkLst>
        </pc:spChg>
        <pc:spChg chg="mod">
          <ac:chgData name="Ravichandran Ramesh" userId="ee56a093-8879-431b-bc96-0d403e0b27f2" providerId="ADAL" clId="{4C0DB5B8-77AD-4E68-ABF6-3D32ADB11E70}" dt="2024-12-20T08:22:06.823" v="7285" actId="3626"/>
          <ac:spMkLst>
            <pc:docMk/>
            <pc:sldMk cId="55993150" sldId="831"/>
            <ac:spMk id="22" creationId="{FBBE25C8-9425-A4A5-A723-2820FBB48313}"/>
          </ac:spMkLst>
        </pc:spChg>
        <pc:spChg chg="add mod">
          <ac:chgData name="Ravichandran Ramesh" userId="ee56a093-8879-431b-bc96-0d403e0b27f2" providerId="ADAL" clId="{4C0DB5B8-77AD-4E68-ABF6-3D32ADB11E70}" dt="2024-12-05T09:42:37.153" v="3780" actId="1076"/>
          <ac:spMkLst>
            <pc:docMk/>
            <pc:sldMk cId="55993150" sldId="831"/>
            <ac:spMk id="27" creationId="{17C626D9-59CB-59C8-79BC-CDFD2D947739}"/>
          </ac:spMkLst>
        </pc:spChg>
        <pc:spChg chg="mod">
          <ac:chgData name="Ravichandran Ramesh" userId="ee56a093-8879-431b-bc96-0d403e0b27f2" providerId="ADAL" clId="{4C0DB5B8-77AD-4E68-ABF6-3D32ADB11E70}" dt="2024-12-05T08:10:00.291" v="3671" actId="14100"/>
          <ac:spMkLst>
            <pc:docMk/>
            <pc:sldMk cId="55993150" sldId="831"/>
            <ac:spMk id="85" creationId="{D27B7F2F-039C-FAFC-8CB3-F90535EF31B8}"/>
          </ac:spMkLst>
        </pc:spChg>
        <pc:spChg chg="mod">
          <ac:chgData name="Ravichandran Ramesh" userId="ee56a093-8879-431b-bc96-0d403e0b27f2" providerId="ADAL" clId="{4C0DB5B8-77AD-4E68-ABF6-3D32ADB11E70}" dt="2024-12-05T09:42:32.876" v="3779" actId="14100"/>
          <ac:spMkLst>
            <pc:docMk/>
            <pc:sldMk cId="55993150" sldId="831"/>
            <ac:spMk id="95" creationId="{3ABEF98A-34CD-9150-5D21-407CA5DC219D}"/>
          </ac:spMkLst>
        </pc:spChg>
        <pc:spChg chg="mod">
          <ac:chgData name="Ravichandran Ramesh" userId="ee56a093-8879-431b-bc96-0d403e0b27f2" providerId="ADAL" clId="{4C0DB5B8-77AD-4E68-ABF6-3D32ADB11E70}" dt="2024-12-05T09:41:39.729" v="3765" actId="1076"/>
          <ac:spMkLst>
            <pc:docMk/>
            <pc:sldMk cId="55993150" sldId="831"/>
            <ac:spMk id="97" creationId="{3EB03437-34BD-D160-F3F9-86FC262789D2}"/>
          </ac:spMkLst>
        </pc:spChg>
        <pc:spChg chg="mod">
          <ac:chgData name="Ravichandran Ramesh" userId="ee56a093-8879-431b-bc96-0d403e0b27f2" providerId="ADAL" clId="{4C0DB5B8-77AD-4E68-ABF6-3D32ADB11E70}" dt="2024-12-05T09:39:03.035" v="3716" actId="1076"/>
          <ac:spMkLst>
            <pc:docMk/>
            <pc:sldMk cId="55993150" sldId="831"/>
            <ac:spMk id="99" creationId="{FE583370-E33D-97F7-6D5B-EE1EDB67EE9D}"/>
          </ac:spMkLst>
        </pc:spChg>
        <pc:spChg chg="mod">
          <ac:chgData name="Ravichandran Ramesh" userId="ee56a093-8879-431b-bc96-0d403e0b27f2" providerId="ADAL" clId="{4C0DB5B8-77AD-4E68-ABF6-3D32ADB11E70}" dt="2024-12-10T09:53:02.575" v="5932" actId="20577"/>
          <ac:spMkLst>
            <pc:docMk/>
            <pc:sldMk cId="55993150" sldId="831"/>
            <ac:spMk id="100" creationId="{29CC26CB-42D5-CFC1-D7E1-950591D6C214}"/>
          </ac:spMkLst>
        </pc:spChg>
        <pc:spChg chg="mod">
          <ac:chgData name="Ravichandran Ramesh" userId="ee56a093-8879-431b-bc96-0d403e0b27f2" providerId="ADAL" clId="{4C0DB5B8-77AD-4E68-ABF6-3D32ADB11E70}" dt="2024-12-20T08:21:50.053" v="7278" actId="115"/>
          <ac:spMkLst>
            <pc:docMk/>
            <pc:sldMk cId="55993150" sldId="831"/>
            <ac:spMk id="101" creationId="{D17974AE-6975-C238-66DC-BAF625DEC28A}"/>
          </ac:spMkLst>
        </pc:spChg>
        <pc:spChg chg="mod">
          <ac:chgData name="Ravichandran Ramesh" userId="ee56a093-8879-431b-bc96-0d403e0b27f2" providerId="ADAL" clId="{4C0DB5B8-77AD-4E68-ABF6-3D32ADB11E70}" dt="2024-12-10T11:59:27.417" v="6582" actId="20577"/>
          <ac:spMkLst>
            <pc:docMk/>
            <pc:sldMk cId="55993150" sldId="831"/>
            <ac:spMk id="102" creationId="{BF2FE62E-A7C9-A3A1-A25C-5991F12CDD63}"/>
          </ac:spMkLst>
        </pc:spChg>
        <pc:spChg chg="mod">
          <ac:chgData name="Ravichandran Ramesh" userId="ee56a093-8879-431b-bc96-0d403e0b27f2" providerId="ADAL" clId="{4C0DB5B8-77AD-4E68-ABF6-3D32ADB11E70}" dt="2024-12-10T09:50:57.062" v="5894" actId="1076"/>
          <ac:spMkLst>
            <pc:docMk/>
            <pc:sldMk cId="55993150" sldId="831"/>
            <ac:spMk id="106" creationId="{04F03442-B2C3-A224-02DF-7F94F04C013F}"/>
          </ac:spMkLst>
        </pc:spChg>
        <pc:spChg chg="mod">
          <ac:chgData name="Ravichandran Ramesh" userId="ee56a093-8879-431b-bc96-0d403e0b27f2" providerId="ADAL" clId="{4C0DB5B8-77AD-4E68-ABF6-3D32ADB11E70}" dt="2024-12-08T14:56:34.492" v="4858" actId="1076"/>
          <ac:spMkLst>
            <pc:docMk/>
            <pc:sldMk cId="55993150" sldId="831"/>
            <ac:spMk id="109" creationId="{4A58F77F-3FB4-F765-D8A8-0260451C00BF}"/>
          </ac:spMkLst>
        </pc:spChg>
        <pc:grpChg chg="mod">
          <ac:chgData name="Ravichandran Ramesh" userId="ee56a093-8879-431b-bc96-0d403e0b27f2" providerId="ADAL" clId="{4C0DB5B8-77AD-4E68-ABF6-3D32ADB11E70}" dt="2024-12-10T09:51:13.702" v="5897" actId="207"/>
          <ac:grpSpMkLst>
            <pc:docMk/>
            <pc:sldMk cId="55993150" sldId="831"/>
            <ac:grpSpMk id="84" creationId="{78704351-BAC2-ABA0-2DFD-99EECBB62275}"/>
          </ac:grpSpMkLst>
        </pc:grpChg>
        <pc:grpChg chg="mod">
          <ac:chgData name="Ravichandran Ramesh" userId="ee56a093-8879-431b-bc96-0d403e0b27f2" providerId="ADAL" clId="{4C0DB5B8-77AD-4E68-ABF6-3D32ADB11E70}" dt="2024-12-20T09:56:55.787" v="7308" actId="1076"/>
          <ac:grpSpMkLst>
            <pc:docMk/>
            <pc:sldMk cId="55993150" sldId="831"/>
            <ac:grpSpMk id="94" creationId="{0F666EC9-E704-6FFC-3C54-CC12936A5F37}"/>
          </ac:grpSpMkLst>
        </pc:grpChg>
        <pc:picChg chg="mod">
          <ac:chgData name="Ravichandran Ramesh" userId="ee56a093-8879-431b-bc96-0d403e0b27f2" providerId="ADAL" clId="{4C0DB5B8-77AD-4E68-ABF6-3D32ADB11E70}" dt="2024-12-10T09:51:18.855" v="5899" actId="208"/>
          <ac:picMkLst>
            <pc:docMk/>
            <pc:sldMk cId="55993150" sldId="831"/>
            <ac:picMk id="87" creationId="{344C267B-89CF-37D5-63A7-B8EAF58C5D23}"/>
          </ac:picMkLst>
        </pc:picChg>
        <pc:picChg chg="mod">
          <ac:chgData name="Ravichandran Ramesh" userId="ee56a093-8879-431b-bc96-0d403e0b27f2" providerId="ADAL" clId="{4C0DB5B8-77AD-4E68-ABF6-3D32ADB11E70}" dt="2024-12-10T09:51:18.855" v="5899" actId="208"/>
          <ac:picMkLst>
            <pc:docMk/>
            <pc:sldMk cId="55993150" sldId="831"/>
            <ac:picMk id="89" creationId="{268B0A88-B9BA-FBF5-DE3A-E34046759489}"/>
          </ac:picMkLst>
        </pc:picChg>
        <pc:picChg chg="mod">
          <ac:chgData name="Ravichandran Ramesh" userId="ee56a093-8879-431b-bc96-0d403e0b27f2" providerId="ADAL" clId="{4C0DB5B8-77AD-4E68-ABF6-3D32ADB11E70}" dt="2024-12-10T09:51:18.855" v="5899" actId="208"/>
          <ac:picMkLst>
            <pc:docMk/>
            <pc:sldMk cId="55993150" sldId="831"/>
            <ac:picMk id="91" creationId="{1AB9DA0E-C145-06E6-D09C-29B2BC563388}"/>
          </ac:picMkLst>
        </pc:picChg>
        <pc:picChg chg="mod">
          <ac:chgData name="Ravichandran Ramesh" userId="ee56a093-8879-431b-bc96-0d403e0b27f2" providerId="ADAL" clId="{4C0DB5B8-77AD-4E68-ABF6-3D32ADB11E70}" dt="2024-12-10T09:50:47.720" v="5893" actId="1076"/>
          <ac:picMkLst>
            <pc:docMk/>
            <pc:sldMk cId="55993150" sldId="831"/>
            <ac:picMk id="108" creationId="{BC434A1E-2266-87ED-3595-7DEB13D819B1}"/>
          </ac:picMkLst>
        </pc:picChg>
      </pc:sldChg>
      <pc:sldChg chg="addSp delSp modSp mod">
        <pc:chgData name="Ravichandran Ramesh" userId="ee56a093-8879-431b-bc96-0d403e0b27f2" providerId="ADAL" clId="{4C0DB5B8-77AD-4E68-ABF6-3D32ADB11E70}" dt="2024-12-04T08:27:48.982" v="3187" actId="22"/>
        <pc:sldMkLst>
          <pc:docMk/>
          <pc:sldMk cId="3660557117" sldId="832"/>
        </pc:sldMkLst>
      </pc:sldChg>
      <pc:sldChg chg="addSp delSp modSp mod">
        <pc:chgData name="Ravichandran Ramesh" userId="ee56a093-8879-431b-bc96-0d403e0b27f2" providerId="ADAL" clId="{4C0DB5B8-77AD-4E68-ABF6-3D32ADB11E70}" dt="2024-12-10T09:35:59.738" v="5791" actId="20577"/>
        <pc:sldMkLst>
          <pc:docMk/>
          <pc:sldMk cId="3242189734" sldId="833"/>
        </pc:sldMkLst>
      </pc:sldChg>
      <pc:sldChg chg="addSp delSp modSp new del mod">
        <pc:chgData name="Ravichandran Ramesh" userId="ee56a093-8879-431b-bc96-0d403e0b27f2" providerId="ADAL" clId="{4C0DB5B8-77AD-4E68-ABF6-3D32ADB11E70}" dt="2024-12-03T15:44:12.809" v="2386" actId="27022"/>
        <pc:sldMkLst>
          <pc:docMk/>
          <pc:sldMk cId="4265996929" sldId="833"/>
        </pc:sldMkLst>
      </pc:sldChg>
      <pc:sldChg chg="add del ord">
        <pc:chgData name="Ravichandran Ramesh" userId="ee56a093-8879-431b-bc96-0d403e0b27f2" providerId="ADAL" clId="{4C0DB5B8-77AD-4E68-ABF6-3D32ADB11E70}" dt="2024-12-04T06:27:52.539" v="2475" actId="2696"/>
        <pc:sldMkLst>
          <pc:docMk/>
          <pc:sldMk cId="1668627235" sldId="834"/>
        </pc:sldMkLst>
      </pc:sldChg>
      <pc:sldChg chg="addSp modSp new del mod">
        <pc:chgData name="Ravichandran Ramesh" userId="ee56a093-8879-431b-bc96-0d403e0b27f2" providerId="ADAL" clId="{4C0DB5B8-77AD-4E68-ABF6-3D32ADB11E70}" dt="2024-12-04T06:27:35.208" v="2474" actId="2696"/>
        <pc:sldMkLst>
          <pc:docMk/>
          <pc:sldMk cId="838715214" sldId="835"/>
        </pc:sldMkLst>
      </pc:sldChg>
      <pc:sldChg chg="addSp delSp modSp mod">
        <pc:chgData name="Ravichandran Ramesh" userId="ee56a093-8879-431b-bc96-0d403e0b27f2" providerId="ADAL" clId="{4C0DB5B8-77AD-4E68-ABF6-3D32ADB11E70}" dt="2024-12-10T11:01:22.770" v="6285" actId="1076"/>
        <pc:sldMkLst>
          <pc:docMk/>
          <pc:sldMk cId="1925929045" sldId="835"/>
        </pc:sldMkLst>
        <pc:spChg chg="mod">
          <ac:chgData name="Ravichandran Ramesh" userId="ee56a093-8879-431b-bc96-0d403e0b27f2" providerId="ADAL" clId="{4C0DB5B8-77AD-4E68-ABF6-3D32ADB11E70}" dt="2024-12-09T07:43:24.653" v="4878" actId="14100"/>
          <ac:spMkLst>
            <pc:docMk/>
            <pc:sldMk cId="1925929045" sldId="835"/>
            <ac:spMk id="4" creationId="{F1B5F2F4-CFB6-E422-53C3-139FE7433FEA}"/>
          </ac:spMkLst>
        </pc:spChg>
        <pc:spChg chg="mod">
          <ac:chgData name="Ravichandran Ramesh" userId="ee56a093-8879-431b-bc96-0d403e0b27f2" providerId="ADAL" clId="{4C0DB5B8-77AD-4E68-ABF6-3D32ADB11E70}" dt="2024-12-09T07:43:03.757" v="4875" actId="1076"/>
          <ac:spMkLst>
            <pc:docMk/>
            <pc:sldMk cId="1925929045" sldId="835"/>
            <ac:spMk id="5" creationId="{17A2688A-309B-8FCA-3EFE-908119840F03}"/>
          </ac:spMkLst>
        </pc:spChg>
        <pc:spChg chg="mod">
          <ac:chgData name="Ravichandran Ramesh" userId="ee56a093-8879-431b-bc96-0d403e0b27f2" providerId="ADAL" clId="{4C0DB5B8-77AD-4E68-ABF6-3D32ADB11E70}" dt="2024-12-05T11:23:16.144" v="3872" actId="1076"/>
          <ac:spMkLst>
            <pc:docMk/>
            <pc:sldMk cId="1925929045" sldId="835"/>
            <ac:spMk id="6" creationId="{F1858577-0207-5EC3-FFEC-6ECF825B1FE0}"/>
          </ac:spMkLst>
        </pc:spChg>
        <pc:spChg chg="mod">
          <ac:chgData name="Ravichandran Ramesh" userId="ee56a093-8879-431b-bc96-0d403e0b27f2" providerId="ADAL" clId="{4C0DB5B8-77AD-4E68-ABF6-3D32ADB11E70}" dt="2024-12-05T11:24:02.629" v="3877" actId="14100"/>
          <ac:spMkLst>
            <pc:docMk/>
            <pc:sldMk cId="1925929045" sldId="835"/>
            <ac:spMk id="18" creationId="{1CE1F2E4-AB44-4AD7-6D9E-4ACFE34C7DA7}"/>
          </ac:spMkLst>
        </pc:spChg>
        <pc:spChg chg="add mod">
          <ac:chgData name="Ravichandran Ramesh" userId="ee56a093-8879-431b-bc96-0d403e0b27f2" providerId="ADAL" clId="{4C0DB5B8-77AD-4E68-ABF6-3D32ADB11E70}" dt="2024-12-10T11:01:22.770" v="6285" actId="1076"/>
          <ac:spMkLst>
            <pc:docMk/>
            <pc:sldMk cId="1925929045" sldId="835"/>
            <ac:spMk id="27" creationId="{B48D91D2-9F21-82D5-9967-92E9C9CEBF0B}"/>
          </ac:spMkLst>
        </pc:spChg>
        <pc:spChg chg="mod">
          <ac:chgData name="Ravichandran Ramesh" userId="ee56a093-8879-431b-bc96-0d403e0b27f2" providerId="ADAL" clId="{4C0DB5B8-77AD-4E68-ABF6-3D32ADB11E70}" dt="2024-12-05T11:43:58.051" v="3934" actId="1076"/>
          <ac:spMkLst>
            <pc:docMk/>
            <pc:sldMk cId="1925929045" sldId="835"/>
            <ac:spMk id="74" creationId="{B1340461-1B21-A8F5-3E87-CF4FD681211C}"/>
          </ac:spMkLst>
        </pc:spChg>
        <pc:spChg chg="mod">
          <ac:chgData name="Ravichandran Ramesh" userId="ee56a093-8879-431b-bc96-0d403e0b27f2" providerId="ADAL" clId="{4C0DB5B8-77AD-4E68-ABF6-3D32ADB11E70}" dt="2024-12-05T11:43:49.650" v="3933" actId="1076"/>
          <ac:spMkLst>
            <pc:docMk/>
            <pc:sldMk cId="1925929045" sldId="835"/>
            <ac:spMk id="75" creationId="{4574E6B0-7903-AEE3-48B6-FC1EACD7F56D}"/>
          </ac:spMkLst>
        </pc:spChg>
        <pc:spChg chg="mod">
          <ac:chgData name="Ravichandran Ramesh" userId="ee56a093-8879-431b-bc96-0d403e0b27f2" providerId="ADAL" clId="{4C0DB5B8-77AD-4E68-ABF6-3D32ADB11E70}" dt="2024-12-09T07:42:52.695" v="4874" actId="207"/>
          <ac:spMkLst>
            <pc:docMk/>
            <pc:sldMk cId="1925929045" sldId="835"/>
            <ac:spMk id="77" creationId="{86F7F597-F7B6-486A-0DB6-84637213038C}"/>
          </ac:spMkLst>
        </pc:spChg>
        <pc:spChg chg="mod">
          <ac:chgData name="Ravichandran Ramesh" userId="ee56a093-8879-431b-bc96-0d403e0b27f2" providerId="ADAL" clId="{4C0DB5B8-77AD-4E68-ABF6-3D32ADB11E70}" dt="2024-12-05T11:43:27.990" v="3932" actId="123"/>
          <ac:spMkLst>
            <pc:docMk/>
            <pc:sldMk cId="1925929045" sldId="835"/>
            <ac:spMk id="78" creationId="{69CC3A85-5B28-C411-4580-DC2F09F2B6E7}"/>
          </ac:spMkLst>
        </pc:spChg>
        <pc:spChg chg="mod">
          <ac:chgData name="Ravichandran Ramesh" userId="ee56a093-8879-431b-bc96-0d403e0b27f2" providerId="ADAL" clId="{4C0DB5B8-77AD-4E68-ABF6-3D32ADB11E70}" dt="2024-12-05T11:43:49.650" v="3933" actId="1076"/>
          <ac:spMkLst>
            <pc:docMk/>
            <pc:sldMk cId="1925929045" sldId="835"/>
            <ac:spMk id="86" creationId="{33EE79AE-D044-A194-085D-6B990CECCC2C}"/>
          </ac:spMkLst>
        </pc:spChg>
        <pc:spChg chg="mod">
          <ac:chgData name="Ravichandran Ramesh" userId="ee56a093-8879-431b-bc96-0d403e0b27f2" providerId="ADAL" clId="{4C0DB5B8-77AD-4E68-ABF6-3D32ADB11E70}" dt="2024-12-08T14:55:32.681" v="4854" actId="1076"/>
          <ac:spMkLst>
            <pc:docMk/>
            <pc:sldMk cId="1925929045" sldId="835"/>
            <ac:spMk id="90" creationId="{97BD1B3A-C439-344E-FC32-839D338C6E81}"/>
          </ac:spMkLst>
        </pc:spChg>
        <pc:spChg chg="mod">
          <ac:chgData name="Ravichandran Ramesh" userId="ee56a093-8879-431b-bc96-0d403e0b27f2" providerId="ADAL" clId="{4C0DB5B8-77AD-4E68-ABF6-3D32ADB11E70}" dt="2024-12-09T14:10:32.156" v="5156" actId="1076"/>
          <ac:spMkLst>
            <pc:docMk/>
            <pc:sldMk cId="1925929045" sldId="835"/>
            <ac:spMk id="92" creationId="{5154C2C8-B65D-4E31-E6A4-A561F313A629}"/>
          </ac:spMkLst>
        </pc:spChg>
        <pc:spChg chg="mod">
          <ac:chgData name="Ravichandran Ramesh" userId="ee56a093-8879-431b-bc96-0d403e0b27f2" providerId="ADAL" clId="{4C0DB5B8-77AD-4E68-ABF6-3D32ADB11E70}" dt="2024-12-05T11:43:49.650" v="3933" actId="1076"/>
          <ac:spMkLst>
            <pc:docMk/>
            <pc:sldMk cId="1925929045" sldId="835"/>
            <ac:spMk id="93" creationId="{307B19C7-BB6D-B7C5-4D1E-0DBDC541D265}"/>
          </ac:spMkLst>
        </pc:spChg>
        <pc:spChg chg="mod">
          <ac:chgData name="Ravichandran Ramesh" userId="ee56a093-8879-431b-bc96-0d403e0b27f2" providerId="ADAL" clId="{4C0DB5B8-77AD-4E68-ABF6-3D32ADB11E70}" dt="2024-12-05T11:43:49.650" v="3933" actId="1076"/>
          <ac:spMkLst>
            <pc:docMk/>
            <pc:sldMk cId="1925929045" sldId="835"/>
            <ac:spMk id="96" creationId="{335ECB0C-C898-FF0F-792F-CA0D6CBE167A}"/>
          </ac:spMkLst>
        </pc:spChg>
        <pc:spChg chg="mod">
          <ac:chgData name="Ravichandran Ramesh" userId="ee56a093-8879-431b-bc96-0d403e0b27f2" providerId="ADAL" clId="{4C0DB5B8-77AD-4E68-ABF6-3D32ADB11E70}" dt="2024-12-05T11:44:25.131" v="3938" actId="1076"/>
          <ac:spMkLst>
            <pc:docMk/>
            <pc:sldMk cId="1925929045" sldId="835"/>
            <ac:spMk id="99" creationId="{8B8CC958-026F-7160-2106-2046D080C0B0}"/>
          </ac:spMkLst>
        </pc:spChg>
        <pc:spChg chg="mod">
          <ac:chgData name="Ravichandran Ramesh" userId="ee56a093-8879-431b-bc96-0d403e0b27f2" providerId="ADAL" clId="{4C0DB5B8-77AD-4E68-ABF6-3D32ADB11E70}" dt="2024-12-09T07:42:24.367" v="4870" actId="1076"/>
          <ac:spMkLst>
            <pc:docMk/>
            <pc:sldMk cId="1925929045" sldId="835"/>
            <ac:spMk id="105" creationId="{E79B14D4-A8A2-63B9-28D1-F76A537E6FF0}"/>
          </ac:spMkLst>
        </pc:spChg>
        <pc:spChg chg="mod">
          <ac:chgData name="Ravichandran Ramesh" userId="ee56a093-8879-431b-bc96-0d403e0b27f2" providerId="ADAL" clId="{4C0DB5B8-77AD-4E68-ABF6-3D32ADB11E70}" dt="2024-12-05T11:43:49.650" v="3933" actId="1076"/>
          <ac:spMkLst>
            <pc:docMk/>
            <pc:sldMk cId="1925929045" sldId="835"/>
            <ac:spMk id="107" creationId="{CCB9838B-3930-553A-1604-38184A6DA8ED}"/>
          </ac:spMkLst>
        </pc:spChg>
        <pc:grpChg chg="mod">
          <ac:chgData name="Ravichandran Ramesh" userId="ee56a093-8879-431b-bc96-0d403e0b27f2" providerId="ADAL" clId="{4C0DB5B8-77AD-4E68-ABF6-3D32ADB11E70}" dt="2024-12-05T11:43:49.650" v="3933" actId="1076"/>
          <ac:grpSpMkLst>
            <pc:docMk/>
            <pc:sldMk cId="1925929045" sldId="835"/>
            <ac:grpSpMk id="76" creationId="{8C3AED6B-B91E-D5C2-D75F-5E37FAF752FB}"/>
          </ac:grpSpMkLst>
        </pc:grpChg>
        <pc:grpChg chg="mod">
          <ac:chgData name="Ravichandran Ramesh" userId="ee56a093-8879-431b-bc96-0d403e0b27f2" providerId="ADAL" clId="{4C0DB5B8-77AD-4E68-ABF6-3D32ADB11E70}" dt="2024-12-05T11:43:49.650" v="3933" actId="1076"/>
          <ac:grpSpMkLst>
            <pc:docMk/>
            <pc:sldMk cId="1925929045" sldId="835"/>
            <ac:grpSpMk id="88" creationId="{1FDC38E9-DF23-269E-E432-FAE94EB4C1E3}"/>
          </ac:grpSpMkLst>
        </pc:grpChg>
        <pc:picChg chg="mod">
          <ac:chgData name="Ravichandran Ramesh" userId="ee56a093-8879-431b-bc96-0d403e0b27f2" providerId="ADAL" clId="{4C0DB5B8-77AD-4E68-ABF6-3D32ADB11E70}" dt="2024-12-05T11:43:49.650" v="3933" actId="1076"/>
          <ac:picMkLst>
            <pc:docMk/>
            <pc:sldMk cId="1925929045" sldId="835"/>
            <ac:picMk id="104" creationId="{287F706A-607B-4C85-943C-84A138994148}"/>
          </ac:picMkLst>
        </pc:picChg>
        <pc:picChg chg="mod">
          <ac:chgData name="Ravichandran Ramesh" userId="ee56a093-8879-431b-bc96-0d403e0b27f2" providerId="ADAL" clId="{4C0DB5B8-77AD-4E68-ABF6-3D32ADB11E70}" dt="2024-12-05T11:43:49.650" v="3933" actId="1076"/>
          <ac:picMkLst>
            <pc:docMk/>
            <pc:sldMk cId="1925929045" sldId="835"/>
            <ac:picMk id="106" creationId="{668D1167-FB54-B808-0518-7AD32C271FF1}"/>
          </ac:picMkLst>
        </pc:picChg>
      </pc:sldChg>
      <pc:sldChg chg="add del setBg">
        <pc:chgData name="Ravichandran Ramesh" userId="ee56a093-8879-431b-bc96-0d403e0b27f2" providerId="ADAL" clId="{4C0DB5B8-77AD-4E68-ABF6-3D32ADB11E70}" dt="2024-12-04T07:10:47.338" v="2506"/>
        <pc:sldMkLst>
          <pc:docMk/>
          <pc:sldMk cId="1972141008" sldId="836"/>
        </pc:sldMkLst>
      </pc:sldChg>
      <pc:sldChg chg="modSp mod">
        <pc:chgData name="Ravichandran Ramesh" userId="ee56a093-8879-431b-bc96-0d403e0b27f2" providerId="ADAL" clId="{4C0DB5B8-77AD-4E68-ABF6-3D32ADB11E70}" dt="2024-12-20T10:05:00.206" v="7326" actId="113"/>
        <pc:sldMkLst>
          <pc:docMk/>
          <pc:sldMk cId="3845775378" sldId="837"/>
        </pc:sldMkLst>
        <pc:spChg chg="mod">
          <ac:chgData name="Ravichandran Ramesh" userId="ee56a093-8879-431b-bc96-0d403e0b27f2" providerId="ADAL" clId="{4C0DB5B8-77AD-4E68-ABF6-3D32ADB11E70}" dt="2024-12-20T10:05:00.206" v="7326" actId="113"/>
          <ac:spMkLst>
            <pc:docMk/>
            <pc:sldMk cId="3845775378" sldId="837"/>
            <ac:spMk id="228" creationId="{7BF70002-45C4-1FD4-299B-CA31E1B4EC7C}"/>
          </ac:spMkLst>
        </pc:spChg>
      </pc:sldChg>
      <pc:sldChg chg="delSp modSp mod">
        <pc:chgData name="Ravichandran Ramesh" userId="ee56a093-8879-431b-bc96-0d403e0b27f2" providerId="ADAL" clId="{4C0DB5B8-77AD-4E68-ABF6-3D32ADB11E70}" dt="2024-12-05T09:47:15.197" v="3806" actId="478"/>
        <pc:sldMkLst>
          <pc:docMk/>
          <pc:sldMk cId="2286179570" sldId="838"/>
        </pc:sldMkLst>
      </pc:sldChg>
      <pc:sldChg chg="addSp delSp modSp mod">
        <pc:chgData name="Ravichandran Ramesh" userId="ee56a093-8879-431b-bc96-0d403e0b27f2" providerId="ADAL" clId="{4C0DB5B8-77AD-4E68-ABF6-3D32ADB11E70}" dt="2024-12-11T13:56:25.266" v="6974" actId="17032"/>
        <pc:sldMkLst>
          <pc:docMk/>
          <pc:sldMk cId="3793297118" sldId="840"/>
        </pc:sldMkLst>
        <pc:spChg chg="add mod">
          <ac:chgData name="Ravichandran Ramesh" userId="ee56a093-8879-431b-bc96-0d403e0b27f2" providerId="ADAL" clId="{4C0DB5B8-77AD-4E68-ABF6-3D32ADB11E70}" dt="2024-12-04T09:00:36.866" v="3387" actId="207"/>
          <ac:spMkLst>
            <pc:docMk/>
            <pc:sldMk cId="3793297118" sldId="840"/>
            <ac:spMk id="9" creationId="{61DB7658-C9C6-D0E9-8771-FC706237610A}"/>
          </ac:spMkLst>
        </pc:spChg>
        <pc:spChg chg="mod">
          <ac:chgData name="Ravichandran Ramesh" userId="ee56a093-8879-431b-bc96-0d403e0b27f2" providerId="ADAL" clId="{4C0DB5B8-77AD-4E68-ABF6-3D32ADB11E70}" dt="2024-12-10T09:41:38.596" v="5848" actId="1076"/>
          <ac:spMkLst>
            <pc:docMk/>
            <pc:sldMk cId="3793297118" sldId="840"/>
            <ac:spMk id="13" creationId="{DB1F743B-53A6-F95A-6E01-69CB93BF2D71}"/>
          </ac:spMkLst>
        </pc:spChg>
        <pc:spChg chg="mod">
          <ac:chgData name="Ravichandran Ramesh" userId="ee56a093-8879-431b-bc96-0d403e0b27f2" providerId="ADAL" clId="{4C0DB5B8-77AD-4E68-ABF6-3D32ADB11E70}" dt="2024-12-11T10:21:55.021" v="6881" actId="164"/>
          <ac:spMkLst>
            <pc:docMk/>
            <pc:sldMk cId="3793297118" sldId="840"/>
            <ac:spMk id="27" creationId="{B9EA5BC7-D783-8A32-4E4A-41F7024A0397}"/>
          </ac:spMkLst>
        </pc:spChg>
        <pc:spChg chg="mod">
          <ac:chgData name="Ravichandran Ramesh" userId="ee56a093-8879-431b-bc96-0d403e0b27f2" providerId="ADAL" clId="{4C0DB5B8-77AD-4E68-ABF6-3D32ADB11E70}" dt="2024-12-11T10:21:55.021" v="6881" actId="164"/>
          <ac:spMkLst>
            <pc:docMk/>
            <pc:sldMk cId="3793297118" sldId="840"/>
            <ac:spMk id="28" creationId="{CBD04775-DC0C-3B7C-A3E7-B6CAB081CDAB}"/>
          </ac:spMkLst>
        </pc:spChg>
        <pc:spChg chg="mod">
          <ac:chgData name="Ravichandran Ramesh" userId="ee56a093-8879-431b-bc96-0d403e0b27f2" providerId="ADAL" clId="{4C0DB5B8-77AD-4E68-ABF6-3D32ADB11E70}" dt="2024-12-11T10:21:55.021" v="6881" actId="164"/>
          <ac:spMkLst>
            <pc:docMk/>
            <pc:sldMk cId="3793297118" sldId="840"/>
            <ac:spMk id="29" creationId="{6EBD94F1-2996-F2E7-0AAE-C46922A5DD08}"/>
          </ac:spMkLst>
        </pc:spChg>
        <pc:spChg chg="mod">
          <ac:chgData name="Ravichandran Ramesh" userId="ee56a093-8879-431b-bc96-0d403e0b27f2" providerId="ADAL" clId="{4C0DB5B8-77AD-4E68-ABF6-3D32ADB11E70}" dt="2024-12-11T10:21:55.021" v="6881" actId="164"/>
          <ac:spMkLst>
            <pc:docMk/>
            <pc:sldMk cId="3793297118" sldId="840"/>
            <ac:spMk id="30" creationId="{031933A6-5FC4-D5ED-298C-C8015D53590F}"/>
          </ac:spMkLst>
        </pc:spChg>
        <pc:spChg chg="mod">
          <ac:chgData name="Ravichandran Ramesh" userId="ee56a093-8879-431b-bc96-0d403e0b27f2" providerId="ADAL" clId="{4C0DB5B8-77AD-4E68-ABF6-3D32ADB11E70}" dt="2024-12-05T13:05:29.306" v="3988" actId="1076"/>
          <ac:spMkLst>
            <pc:docMk/>
            <pc:sldMk cId="3793297118" sldId="840"/>
            <ac:spMk id="31" creationId="{E75E7EFB-4A61-1C4C-E66F-3417C3777B05}"/>
          </ac:spMkLst>
        </pc:spChg>
        <pc:spChg chg="mod">
          <ac:chgData name="Ravichandran Ramesh" userId="ee56a093-8879-431b-bc96-0d403e0b27f2" providerId="ADAL" clId="{4C0DB5B8-77AD-4E68-ABF6-3D32ADB11E70}" dt="2024-12-10T08:47:18.606" v="5632" actId="207"/>
          <ac:spMkLst>
            <pc:docMk/>
            <pc:sldMk cId="3793297118" sldId="840"/>
            <ac:spMk id="32" creationId="{AD452B94-2454-538F-AD90-54279F536256}"/>
          </ac:spMkLst>
        </pc:spChg>
        <pc:spChg chg="mod">
          <ac:chgData name="Ravichandran Ramesh" userId="ee56a093-8879-431b-bc96-0d403e0b27f2" providerId="ADAL" clId="{4C0DB5B8-77AD-4E68-ABF6-3D32ADB11E70}" dt="2024-12-11T10:21:55.021" v="6881" actId="164"/>
          <ac:spMkLst>
            <pc:docMk/>
            <pc:sldMk cId="3793297118" sldId="840"/>
            <ac:spMk id="33" creationId="{5EE447B2-BF34-034B-8932-36C0AF1FFB0E}"/>
          </ac:spMkLst>
        </pc:spChg>
        <pc:spChg chg="mod">
          <ac:chgData name="Ravichandran Ramesh" userId="ee56a093-8879-431b-bc96-0d403e0b27f2" providerId="ADAL" clId="{4C0DB5B8-77AD-4E68-ABF6-3D32ADB11E70}" dt="2024-12-11T10:21:55.021" v="6881" actId="164"/>
          <ac:spMkLst>
            <pc:docMk/>
            <pc:sldMk cId="3793297118" sldId="840"/>
            <ac:spMk id="34" creationId="{E17968A3-66D9-B356-2417-FAB6C730BF9D}"/>
          </ac:spMkLst>
        </pc:spChg>
        <pc:spChg chg="mod">
          <ac:chgData name="Ravichandran Ramesh" userId="ee56a093-8879-431b-bc96-0d403e0b27f2" providerId="ADAL" clId="{4C0DB5B8-77AD-4E68-ABF6-3D32ADB11E70}" dt="2024-12-11T10:22:22.053" v="6884" actId="1076"/>
          <ac:spMkLst>
            <pc:docMk/>
            <pc:sldMk cId="3793297118" sldId="840"/>
            <ac:spMk id="35" creationId="{7B01F3A3-49C6-0FD1-AD58-FBB2440DD2B8}"/>
          </ac:spMkLst>
        </pc:spChg>
        <pc:spChg chg="mod">
          <ac:chgData name="Ravichandran Ramesh" userId="ee56a093-8879-431b-bc96-0d403e0b27f2" providerId="ADAL" clId="{4C0DB5B8-77AD-4E68-ABF6-3D32ADB11E70}" dt="2024-12-11T10:14:14.349" v="6805" actId="13822"/>
          <ac:spMkLst>
            <pc:docMk/>
            <pc:sldMk cId="3793297118" sldId="840"/>
            <ac:spMk id="37" creationId="{7B49D251-2C6A-37E3-F65A-51CF5C32D933}"/>
          </ac:spMkLst>
        </pc:spChg>
        <pc:spChg chg="mod">
          <ac:chgData name="Ravichandran Ramesh" userId="ee56a093-8879-431b-bc96-0d403e0b27f2" providerId="ADAL" clId="{4C0DB5B8-77AD-4E68-ABF6-3D32ADB11E70}" dt="2024-12-05T13:59:49.428" v="4437" actId="113"/>
          <ac:spMkLst>
            <pc:docMk/>
            <pc:sldMk cId="3793297118" sldId="840"/>
            <ac:spMk id="39" creationId="{C847FACF-5556-4784-92AB-7261322A155A}"/>
          </ac:spMkLst>
        </pc:spChg>
        <pc:spChg chg="mod">
          <ac:chgData name="Ravichandran Ramesh" userId="ee56a093-8879-431b-bc96-0d403e0b27f2" providerId="ADAL" clId="{4C0DB5B8-77AD-4E68-ABF6-3D32ADB11E70}" dt="2024-12-11T10:21:55.021" v="6881" actId="164"/>
          <ac:spMkLst>
            <pc:docMk/>
            <pc:sldMk cId="3793297118" sldId="840"/>
            <ac:spMk id="46" creationId="{C7C57E23-71B8-F857-0416-57F3410634DF}"/>
          </ac:spMkLst>
        </pc:spChg>
        <pc:spChg chg="mod topLvl">
          <ac:chgData name="Ravichandran Ramesh" userId="ee56a093-8879-431b-bc96-0d403e0b27f2" providerId="ADAL" clId="{4C0DB5B8-77AD-4E68-ABF6-3D32ADB11E70}" dt="2024-12-11T10:29:54.049" v="6925" actId="164"/>
          <ac:spMkLst>
            <pc:docMk/>
            <pc:sldMk cId="3793297118" sldId="840"/>
            <ac:spMk id="47" creationId="{62A311B9-290F-6B17-29BF-5E1F7514F7C5}"/>
          </ac:spMkLst>
        </pc:spChg>
        <pc:spChg chg="mod topLvl">
          <ac:chgData name="Ravichandran Ramesh" userId="ee56a093-8879-431b-bc96-0d403e0b27f2" providerId="ADAL" clId="{4C0DB5B8-77AD-4E68-ABF6-3D32ADB11E70}" dt="2024-12-11T10:29:54.049" v="6925" actId="164"/>
          <ac:spMkLst>
            <pc:docMk/>
            <pc:sldMk cId="3793297118" sldId="840"/>
            <ac:spMk id="48" creationId="{B4C24156-CB22-74D1-971E-C5B8FCE1205A}"/>
          </ac:spMkLst>
        </pc:spChg>
        <pc:spChg chg="mod">
          <ac:chgData name="Ravichandran Ramesh" userId="ee56a093-8879-431b-bc96-0d403e0b27f2" providerId="ADAL" clId="{4C0DB5B8-77AD-4E68-ABF6-3D32ADB11E70}" dt="2024-12-11T10:19:20.141" v="6848" actId="1076"/>
          <ac:spMkLst>
            <pc:docMk/>
            <pc:sldMk cId="3793297118" sldId="840"/>
            <ac:spMk id="53" creationId="{E41B5F20-A5B1-867F-C2A7-E567C7D9B70F}"/>
          </ac:spMkLst>
        </pc:spChg>
        <pc:spChg chg="mod">
          <ac:chgData name="Ravichandran Ramesh" userId="ee56a093-8879-431b-bc96-0d403e0b27f2" providerId="ADAL" clId="{4C0DB5B8-77AD-4E68-ABF6-3D32ADB11E70}" dt="2024-12-11T10:34:50.853" v="6953" actId="1076"/>
          <ac:spMkLst>
            <pc:docMk/>
            <pc:sldMk cId="3793297118" sldId="840"/>
            <ac:spMk id="68" creationId="{D9FB085D-9D3F-8E7F-582D-5A0B75FA9240}"/>
          </ac:spMkLst>
        </pc:spChg>
        <pc:spChg chg="mod">
          <ac:chgData name="Ravichandran Ramesh" userId="ee56a093-8879-431b-bc96-0d403e0b27f2" providerId="ADAL" clId="{4C0DB5B8-77AD-4E68-ABF6-3D32ADB11E70}" dt="2024-12-11T10:27:16.370" v="6915" actId="164"/>
          <ac:spMkLst>
            <pc:docMk/>
            <pc:sldMk cId="3793297118" sldId="840"/>
            <ac:spMk id="69" creationId="{38A29B37-C947-0909-FD81-D9D2F60658B2}"/>
          </ac:spMkLst>
        </pc:spChg>
        <pc:spChg chg="mod">
          <ac:chgData name="Ravichandran Ramesh" userId="ee56a093-8879-431b-bc96-0d403e0b27f2" providerId="ADAL" clId="{4C0DB5B8-77AD-4E68-ABF6-3D32ADB11E70}" dt="2024-12-05T13:59:28.399" v="4435" actId="1076"/>
          <ac:spMkLst>
            <pc:docMk/>
            <pc:sldMk cId="3793297118" sldId="840"/>
            <ac:spMk id="71" creationId="{FD443EEA-F141-09A0-2D64-3C5681EBAA8B}"/>
          </ac:spMkLst>
        </pc:spChg>
        <pc:spChg chg="mod ord topLvl">
          <ac:chgData name="Ravichandran Ramesh" userId="ee56a093-8879-431b-bc96-0d403e0b27f2" providerId="ADAL" clId="{4C0DB5B8-77AD-4E68-ABF6-3D32ADB11E70}" dt="2024-12-11T10:32:12.168" v="6949" actId="166"/>
          <ac:spMkLst>
            <pc:docMk/>
            <pc:sldMk cId="3793297118" sldId="840"/>
            <ac:spMk id="81" creationId="{2CC30BF6-4A2C-5A80-AC97-D5F01E08158E}"/>
          </ac:spMkLst>
        </pc:spChg>
        <pc:spChg chg="add del mod ord topLvl">
          <ac:chgData name="Ravichandran Ramesh" userId="ee56a093-8879-431b-bc96-0d403e0b27f2" providerId="ADAL" clId="{4C0DB5B8-77AD-4E68-ABF6-3D32ADB11E70}" dt="2024-12-11T10:31:52.763" v="6946" actId="165"/>
          <ac:spMkLst>
            <pc:docMk/>
            <pc:sldMk cId="3793297118" sldId="840"/>
            <ac:spMk id="82" creationId="{6414D684-B309-76E7-46D3-178C8F482ABA}"/>
          </ac:spMkLst>
        </pc:spChg>
        <pc:spChg chg="mod">
          <ac:chgData name="Ravichandran Ramesh" userId="ee56a093-8879-431b-bc96-0d403e0b27f2" providerId="ADAL" clId="{4C0DB5B8-77AD-4E68-ABF6-3D32ADB11E70}" dt="2024-12-05T14:00:03.723" v="4438" actId="1076"/>
          <ac:spMkLst>
            <pc:docMk/>
            <pc:sldMk cId="3793297118" sldId="840"/>
            <ac:spMk id="91" creationId="{9467D7F3-DC19-7D99-AC40-869F8D31DD55}"/>
          </ac:spMkLst>
        </pc:spChg>
        <pc:spChg chg="mod">
          <ac:chgData name="Ravichandran Ramesh" userId="ee56a093-8879-431b-bc96-0d403e0b27f2" providerId="ADAL" clId="{4C0DB5B8-77AD-4E68-ABF6-3D32ADB11E70}" dt="2024-12-11T10:17:11.196" v="6833" actId="14100"/>
          <ac:spMkLst>
            <pc:docMk/>
            <pc:sldMk cId="3793297118" sldId="840"/>
            <ac:spMk id="92" creationId="{959B6A57-F00F-58EB-16EB-09E81ED10740}"/>
          </ac:spMkLst>
        </pc:spChg>
        <pc:spChg chg="mod">
          <ac:chgData name="Ravichandran Ramesh" userId="ee56a093-8879-431b-bc96-0d403e0b27f2" providerId="ADAL" clId="{4C0DB5B8-77AD-4E68-ABF6-3D32ADB11E70}" dt="2024-12-11T10:30:24.498" v="6928" actId="1076"/>
          <ac:spMkLst>
            <pc:docMk/>
            <pc:sldMk cId="3793297118" sldId="840"/>
            <ac:spMk id="147" creationId="{721336AB-2E39-56DF-DFF3-0166EFE95312}"/>
          </ac:spMkLst>
        </pc:spChg>
        <pc:grpChg chg="mod">
          <ac:chgData name="Ravichandran Ramesh" userId="ee56a093-8879-431b-bc96-0d403e0b27f2" providerId="ADAL" clId="{4C0DB5B8-77AD-4E68-ABF6-3D32ADB11E70}" dt="2024-12-11T10:18:51.885" v="6841" actId="1076"/>
          <ac:grpSpMkLst>
            <pc:docMk/>
            <pc:sldMk cId="3793297118" sldId="840"/>
            <ac:grpSpMk id="18" creationId="{FEC803F2-9677-7A6D-E447-7C2B001A76BE}"/>
          </ac:grpSpMkLst>
        </pc:grpChg>
        <pc:grpChg chg="mod">
          <ac:chgData name="Ravichandran Ramesh" userId="ee56a093-8879-431b-bc96-0d403e0b27f2" providerId="ADAL" clId="{4C0DB5B8-77AD-4E68-ABF6-3D32ADB11E70}" dt="2024-12-11T10:21:55.021" v="6881" actId="164"/>
          <ac:grpSpMkLst>
            <pc:docMk/>
            <pc:sldMk cId="3793297118" sldId="840"/>
            <ac:grpSpMk id="49" creationId="{EF9B6676-E3CA-476B-CD2E-FB8DD88E45C5}"/>
          </ac:grpSpMkLst>
        </pc:grpChg>
        <pc:grpChg chg="add mod">
          <ac:chgData name="Ravichandran Ramesh" userId="ee56a093-8879-431b-bc96-0d403e0b27f2" providerId="ADAL" clId="{4C0DB5B8-77AD-4E68-ABF6-3D32ADB11E70}" dt="2024-12-11T10:22:14.660" v="6883" actId="1076"/>
          <ac:grpSpMkLst>
            <pc:docMk/>
            <pc:sldMk cId="3793297118" sldId="840"/>
            <ac:grpSpMk id="50" creationId="{70A4A157-EDD0-289B-97A5-8251E975E90B}"/>
          </ac:grpSpMkLst>
        </pc:grpChg>
        <pc:grpChg chg="mod">
          <ac:chgData name="Ravichandran Ramesh" userId="ee56a093-8879-431b-bc96-0d403e0b27f2" providerId="ADAL" clId="{4C0DB5B8-77AD-4E68-ABF6-3D32ADB11E70}" dt="2024-12-11T13:54:57.923" v="6961" actId="1076"/>
          <ac:grpSpMkLst>
            <pc:docMk/>
            <pc:sldMk cId="3793297118" sldId="840"/>
            <ac:grpSpMk id="54" creationId="{9A99A6BB-DC0E-35BE-3C0F-CE2438D4DFD9}"/>
          </ac:grpSpMkLst>
        </pc:grpChg>
        <pc:grpChg chg="add mod ord topLvl">
          <ac:chgData name="Ravichandran Ramesh" userId="ee56a093-8879-431b-bc96-0d403e0b27f2" providerId="ADAL" clId="{4C0DB5B8-77AD-4E68-ABF6-3D32ADB11E70}" dt="2024-12-11T10:32:19.769" v="6951" actId="1076"/>
          <ac:grpSpMkLst>
            <pc:docMk/>
            <pc:sldMk cId="3793297118" sldId="840"/>
            <ac:grpSpMk id="58" creationId="{71117FFA-5611-F3D6-5473-04F410C3DE4C}"/>
          </ac:grpSpMkLst>
        </pc:grpChg>
        <pc:grpChg chg="mod">
          <ac:chgData name="Ravichandran Ramesh" userId="ee56a093-8879-431b-bc96-0d403e0b27f2" providerId="ADAL" clId="{4C0DB5B8-77AD-4E68-ABF6-3D32ADB11E70}" dt="2024-12-11T10:27:20.799" v="6916" actId="14100"/>
          <ac:grpSpMkLst>
            <pc:docMk/>
            <pc:sldMk cId="3793297118" sldId="840"/>
            <ac:grpSpMk id="60" creationId="{1615225B-C845-210E-1F50-B8F7BCC38A08}"/>
          </ac:grpSpMkLst>
        </pc:grpChg>
        <pc:grpChg chg="mod">
          <ac:chgData name="Ravichandran Ramesh" userId="ee56a093-8879-431b-bc96-0d403e0b27f2" providerId="ADAL" clId="{4C0DB5B8-77AD-4E68-ABF6-3D32ADB11E70}" dt="2024-12-11T13:55:30.973" v="6968" actId="1076"/>
          <ac:grpSpMkLst>
            <pc:docMk/>
            <pc:sldMk cId="3793297118" sldId="840"/>
            <ac:grpSpMk id="70" creationId="{991360D2-BBEE-3191-8328-A966C85CC1CC}"/>
          </ac:grpSpMkLst>
        </pc:grpChg>
        <pc:grpChg chg="add mod">
          <ac:chgData name="Ravichandran Ramesh" userId="ee56a093-8879-431b-bc96-0d403e0b27f2" providerId="ADAL" clId="{4C0DB5B8-77AD-4E68-ABF6-3D32ADB11E70}" dt="2024-12-11T13:55:08.904" v="6963" actId="1076"/>
          <ac:grpSpMkLst>
            <pc:docMk/>
            <pc:sldMk cId="3793297118" sldId="840"/>
            <ac:grpSpMk id="75" creationId="{EDF023FC-DB69-D80F-C1D5-41B68D4EAD4E}"/>
          </ac:grpSpMkLst>
        </pc:grpChg>
        <pc:grpChg chg="add mod">
          <ac:chgData name="Ravichandran Ramesh" userId="ee56a093-8879-431b-bc96-0d403e0b27f2" providerId="ADAL" clId="{4C0DB5B8-77AD-4E68-ABF6-3D32ADB11E70}" dt="2024-12-11T13:54:54.523" v="6960" actId="1076"/>
          <ac:grpSpMkLst>
            <pc:docMk/>
            <pc:sldMk cId="3793297118" sldId="840"/>
            <ac:grpSpMk id="76" creationId="{C6EACC03-069A-B80B-A4F4-F4DE75EC46F3}"/>
          </ac:grpSpMkLst>
        </pc:grpChg>
        <pc:grpChg chg="mod">
          <ac:chgData name="Ravichandran Ramesh" userId="ee56a093-8879-431b-bc96-0d403e0b27f2" providerId="ADAL" clId="{4C0DB5B8-77AD-4E68-ABF6-3D32ADB11E70}" dt="2024-12-11T13:55:03.709" v="6962" actId="1076"/>
          <ac:grpSpMkLst>
            <pc:docMk/>
            <pc:sldMk cId="3793297118" sldId="840"/>
            <ac:grpSpMk id="140" creationId="{0C636B4A-3E21-B582-6476-5C86194517ED}"/>
          </ac:grpSpMkLst>
        </pc:grpChg>
        <pc:picChg chg="mod">
          <ac:chgData name="Ravichandran Ramesh" userId="ee56a093-8879-431b-bc96-0d403e0b27f2" providerId="ADAL" clId="{4C0DB5B8-77AD-4E68-ABF6-3D32ADB11E70}" dt="2024-12-11T13:55:27.540" v="6966" actId="1076"/>
          <ac:picMkLst>
            <pc:docMk/>
            <pc:sldMk cId="3793297118" sldId="840"/>
            <ac:picMk id="12" creationId="{D0842311-7E1D-DCCE-6AF3-FC68D56BB212}"/>
          </ac:picMkLst>
        </pc:picChg>
        <pc:picChg chg="mod">
          <ac:chgData name="Ravichandran Ramesh" userId="ee56a093-8879-431b-bc96-0d403e0b27f2" providerId="ADAL" clId="{4C0DB5B8-77AD-4E68-ABF6-3D32ADB11E70}" dt="2024-12-11T13:55:13.840" v="6964" actId="1076"/>
          <ac:picMkLst>
            <pc:docMk/>
            <pc:sldMk cId="3793297118" sldId="840"/>
            <ac:picMk id="14" creationId="{DA708BF3-5A87-5ED3-B611-346318424CC4}"/>
          </ac:picMkLst>
        </pc:picChg>
        <pc:picChg chg="mod">
          <ac:chgData name="Ravichandran Ramesh" userId="ee56a093-8879-431b-bc96-0d403e0b27f2" providerId="ADAL" clId="{4C0DB5B8-77AD-4E68-ABF6-3D32ADB11E70}" dt="2024-12-11T10:27:16.370" v="6915" actId="164"/>
          <ac:picMkLst>
            <pc:docMk/>
            <pc:sldMk cId="3793297118" sldId="840"/>
            <ac:picMk id="67" creationId="{CBE7B3C9-6F4A-CB58-152C-BC84D87CE51D}"/>
          </ac:picMkLst>
        </pc:picChg>
        <pc:picChg chg="mod">
          <ac:chgData name="Ravichandran Ramesh" userId="ee56a093-8879-431b-bc96-0d403e0b27f2" providerId="ADAL" clId="{4C0DB5B8-77AD-4E68-ABF6-3D32ADB11E70}" dt="2024-12-11T10:31:52.763" v="6946" actId="165"/>
          <ac:picMkLst>
            <pc:docMk/>
            <pc:sldMk cId="3793297118" sldId="840"/>
            <ac:picMk id="84" creationId="{E9C0A066-EF6C-4B93-86C7-F7DD46CB7B72}"/>
          </ac:picMkLst>
        </pc:picChg>
        <pc:picChg chg="mod topLvl">
          <ac:chgData name="Ravichandran Ramesh" userId="ee56a093-8879-431b-bc96-0d403e0b27f2" providerId="ADAL" clId="{4C0DB5B8-77AD-4E68-ABF6-3D32ADB11E70}" dt="2024-12-11T10:29:54.049" v="6925" actId="164"/>
          <ac:picMkLst>
            <pc:docMk/>
            <pc:sldMk cId="3793297118" sldId="840"/>
            <ac:picMk id="87" creationId="{A70D7851-8B39-D35F-CE2B-CE79B0A0506A}"/>
          </ac:picMkLst>
        </pc:picChg>
        <pc:cxnChg chg="add mod ord">
          <ac:chgData name="Ravichandran Ramesh" userId="ee56a093-8879-431b-bc96-0d403e0b27f2" providerId="ADAL" clId="{4C0DB5B8-77AD-4E68-ABF6-3D32ADB11E70}" dt="2024-12-11T10:22:32.046" v="6885" actId="208"/>
          <ac:cxnSpMkLst>
            <pc:docMk/>
            <pc:sldMk cId="3793297118" sldId="840"/>
            <ac:cxnSpMk id="11" creationId="{0625A349-9FBB-7F5E-3C73-CC48D280DD21}"/>
          </ac:cxnSpMkLst>
        </pc:cxnChg>
        <pc:cxnChg chg="add mod">
          <ac:chgData name="Ravichandran Ramesh" userId="ee56a093-8879-431b-bc96-0d403e0b27f2" providerId="ADAL" clId="{4C0DB5B8-77AD-4E68-ABF6-3D32ADB11E70}" dt="2024-12-11T10:18:18.587" v="6839" actId="17032"/>
          <ac:cxnSpMkLst>
            <pc:docMk/>
            <pc:sldMk cId="3793297118" sldId="840"/>
            <ac:cxnSpMk id="20" creationId="{DDBA3118-472D-10E8-406C-1DEB68FD0DA5}"/>
          </ac:cxnSpMkLst>
        </pc:cxnChg>
        <pc:cxnChg chg="add mod ord topLvl">
          <ac:chgData name="Ravichandran Ramesh" userId="ee56a093-8879-431b-bc96-0d403e0b27f2" providerId="ADAL" clId="{4C0DB5B8-77AD-4E68-ABF6-3D32ADB11E70}" dt="2024-12-11T10:32:25.665" v="6952" actId="1076"/>
          <ac:cxnSpMkLst>
            <pc:docMk/>
            <pc:sldMk cId="3793297118" sldId="840"/>
            <ac:cxnSpMk id="23" creationId="{86743691-84BD-73C7-765A-CB6B0F0CCF32}"/>
          </ac:cxnSpMkLst>
        </pc:cxnChg>
        <pc:cxnChg chg="add mod ord">
          <ac:chgData name="Ravichandran Ramesh" userId="ee56a093-8879-431b-bc96-0d403e0b27f2" providerId="ADAL" clId="{4C0DB5B8-77AD-4E68-ABF6-3D32ADB11E70}" dt="2024-12-11T10:30:09.441" v="6927" actId="208"/>
          <ac:cxnSpMkLst>
            <pc:docMk/>
            <pc:sldMk cId="3793297118" sldId="840"/>
            <ac:cxnSpMk id="64" creationId="{4E9E4A3A-F374-A238-FACB-0D4DDD1678F3}"/>
          </ac:cxnSpMkLst>
        </pc:cxnChg>
        <pc:cxnChg chg="add mod ord">
          <ac:chgData name="Ravichandran Ramesh" userId="ee56a093-8879-431b-bc96-0d403e0b27f2" providerId="ADAL" clId="{4C0DB5B8-77AD-4E68-ABF6-3D32ADB11E70}" dt="2024-12-11T13:56:13.420" v="6972" actId="1076"/>
          <ac:cxnSpMkLst>
            <pc:docMk/>
            <pc:sldMk cId="3793297118" sldId="840"/>
            <ac:cxnSpMk id="65" creationId="{13D99E46-16AE-D6EE-59E4-BE9551C960A8}"/>
          </ac:cxnSpMkLst>
        </pc:cxnChg>
        <pc:cxnChg chg="add mod ord">
          <ac:chgData name="Ravichandran Ramesh" userId="ee56a093-8879-431b-bc96-0d403e0b27f2" providerId="ADAL" clId="{4C0DB5B8-77AD-4E68-ABF6-3D32ADB11E70}" dt="2024-12-11T13:56:25.266" v="6974" actId="17032"/>
          <ac:cxnSpMkLst>
            <pc:docMk/>
            <pc:sldMk cId="3793297118" sldId="840"/>
            <ac:cxnSpMk id="72" creationId="{1E8207B7-DBA7-4BED-B4F3-D3D323F3A306}"/>
          </ac:cxnSpMkLst>
        </pc:cxnChg>
        <pc:cxnChg chg="add mod ord">
          <ac:chgData name="Ravichandran Ramesh" userId="ee56a093-8879-431b-bc96-0d403e0b27f2" providerId="ADAL" clId="{4C0DB5B8-77AD-4E68-ABF6-3D32ADB11E70}" dt="2024-12-11T10:27:31.234" v="6917" actId="1076"/>
          <ac:cxnSpMkLst>
            <pc:docMk/>
            <pc:sldMk cId="3793297118" sldId="840"/>
            <ac:cxnSpMk id="74" creationId="{7EB343FE-6FBA-9870-9991-BE41CD8EA85D}"/>
          </ac:cxnSpMkLst>
        </pc:cxnChg>
      </pc:sldChg>
      <pc:sldChg chg="modSp add mod ord">
        <pc:chgData name="Ravichandran Ramesh" userId="ee56a093-8879-431b-bc96-0d403e0b27f2" providerId="ADAL" clId="{4C0DB5B8-77AD-4E68-ABF6-3D32ADB11E70}" dt="2024-12-04T09:04:30.448" v="3412" actId="5793"/>
        <pc:sldMkLst>
          <pc:docMk/>
          <pc:sldMk cId="2802527407" sldId="843"/>
        </pc:sldMkLst>
        <pc:spChg chg="mod">
          <ac:chgData name="Ravichandran Ramesh" userId="ee56a093-8879-431b-bc96-0d403e0b27f2" providerId="ADAL" clId="{4C0DB5B8-77AD-4E68-ABF6-3D32ADB11E70}" dt="2024-12-04T09:04:30.448" v="3412" actId="5793"/>
          <ac:spMkLst>
            <pc:docMk/>
            <pc:sldMk cId="2802527407" sldId="843"/>
            <ac:spMk id="4" creationId="{70ED7FAF-D2EA-9050-EB3D-0AE6CCDF3FCB}"/>
          </ac:spMkLst>
        </pc:spChg>
      </pc:sldChg>
      <pc:sldChg chg="modSp mod">
        <pc:chgData name="Ravichandran Ramesh" userId="ee56a093-8879-431b-bc96-0d403e0b27f2" providerId="ADAL" clId="{4C0DB5B8-77AD-4E68-ABF6-3D32ADB11E70}" dt="2024-12-04T14:02:31.552" v="3553" actId="14100"/>
        <pc:sldMkLst>
          <pc:docMk/>
          <pc:sldMk cId="512290226" sldId="844"/>
        </pc:sldMkLst>
      </pc:sldChg>
      <pc:sldChg chg="modSp mod">
        <pc:chgData name="Ravichandran Ramesh" userId="ee56a093-8879-431b-bc96-0d403e0b27f2" providerId="ADAL" clId="{4C0DB5B8-77AD-4E68-ABF6-3D32ADB11E70}" dt="2024-12-10T10:43:08.519" v="6120" actId="14100"/>
        <pc:sldMkLst>
          <pc:docMk/>
          <pc:sldMk cId="3728259617" sldId="847"/>
        </pc:sldMkLst>
        <pc:spChg chg="mod">
          <ac:chgData name="Ravichandran Ramesh" userId="ee56a093-8879-431b-bc96-0d403e0b27f2" providerId="ADAL" clId="{4C0DB5B8-77AD-4E68-ABF6-3D32ADB11E70}" dt="2024-12-10T10:42:08.109" v="6118" actId="207"/>
          <ac:spMkLst>
            <pc:docMk/>
            <pc:sldMk cId="3728259617" sldId="847"/>
            <ac:spMk id="22" creationId="{C217B04B-BF04-2ACA-0825-6BF7322F70B6}"/>
          </ac:spMkLst>
        </pc:spChg>
        <pc:grpChg chg="mod">
          <ac:chgData name="Ravichandran Ramesh" userId="ee56a093-8879-431b-bc96-0d403e0b27f2" providerId="ADAL" clId="{4C0DB5B8-77AD-4E68-ABF6-3D32ADB11E70}" dt="2024-12-10T10:43:08.519" v="6120" actId="14100"/>
          <ac:grpSpMkLst>
            <pc:docMk/>
            <pc:sldMk cId="3728259617" sldId="847"/>
            <ac:grpSpMk id="39" creationId="{938236CF-8FA4-C4D7-9283-7125392D7302}"/>
          </ac:grpSpMkLst>
        </pc:grpChg>
      </pc:sldChg>
      <pc:sldChg chg="addSp delSp modSp mod">
        <pc:chgData name="Ravichandran Ramesh" userId="ee56a093-8879-431b-bc96-0d403e0b27f2" providerId="ADAL" clId="{4C0DB5B8-77AD-4E68-ABF6-3D32ADB11E70}" dt="2024-12-05T07:58:03.476" v="3662" actId="1076"/>
        <pc:sldMkLst>
          <pc:docMk/>
          <pc:sldMk cId="3897931201" sldId="848"/>
        </pc:sldMkLst>
      </pc:sldChg>
      <pc:sldChg chg="addSp delSp modSp mod">
        <pc:chgData name="Ravichandran Ramesh" userId="ee56a093-8879-431b-bc96-0d403e0b27f2" providerId="ADAL" clId="{4C0DB5B8-77AD-4E68-ABF6-3D32ADB11E70}" dt="2024-12-10T12:19:22.266" v="6715" actId="20577"/>
        <pc:sldMkLst>
          <pc:docMk/>
          <pc:sldMk cId="3628629004" sldId="849"/>
        </pc:sldMkLst>
        <pc:spChg chg="mod">
          <ac:chgData name="Ravichandran Ramesh" userId="ee56a093-8879-431b-bc96-0d403e0b27f2" providerId="ADAL" clId="{4C0DB5B8-77AD-4E68-ABF6-3D32ADB11E70}" dt="2024-12-10T12:19:06.602" v="6706" actId="20578"/>
          <ac:spMkLst>
            <pc:docMk/>
            <pc:sldMk cId="3628629004" sldId="849"/>
            <ac:spMk id="11" creationId="{6D8A7F92-BD79-6E72-96F6-1D94E65A5795}"/>
          </ac:spMkLst>
        </pc:spChg>
        <pc:spChg chg="mod">
          <ac:chgData name="Ravichandran Ramesh" userId="ee56a093-8879-431b-bc96-0d403e0b27f2" providerId="ADAL" clId="{4C0DB5B8-77AD-4E68-ABF6-3D32ADB11E70}" dt="2024-12-10T12:19:06.602" v="6706" actId="20578"/>
          <ac:spMkLst>
            <pc:docMk/>
            <pc:sldMk cId="3628629004" sldId="849"/>
            <ac:spMk id="12" creationId="{A0D5A6D4-5829-58E1-2471-4C851EE4AD12}"/>
          </ac:spMkLst>
        </pc:spChg>
        <pc:spChg chg="mod">
          <ac:chgData name="Ravichandran Ramesh" userId="ee56a093-8879-431b-bc96-0d403e0b27f2" providerId="ADAL" clId="{4C0DB5B8-77AD-4E68-ABF6-3D32ADB11E70}" dt="2024-12-10T12:19:06.602" v="6706" actId="20578"/>
          <ac:spMkLst>
            <pc:docMk/>
            <pc:sldMk cId="3628629004" sldId="849"/>
            <ac:spMk id="14" creationId="{0BBC8FC6-BC63-0EF3-98FC-31FE49ECF5B3}"/>
          </ac:spMkLst>
        </pc:spChg>
        <pc:spChg chg="mod">
          <ac:chgData name="Ravichandran Ramesh" userId="ee56a093-8879-431b-bc96-0d403e0b27f2" providerId="ADAL" clId="{4C0DB5B8-77AD-4E68-ABF6-3D32ADB11E70}" dt="2024-12-10T12:19:06.602" v="6706" actId="20578"/>
          <ac:spMkLst>
            <pc:docMk/>
            <pc:sldMk cId="3628629004" sldId="849"/>
            <ac:spMk id="15" creationId="{B592B417-C2CC-529A-73BF-BFE48E1B31D6}"/>
          </ac:spMkLst>
        </pc:spChg>
        <pc:spChg chg="mod">
          <ac:chgData name="Ravichandran Ramesh" userId="ee56a093-8879-431b-bc96-0d403e0b27f2" providerId="ADAL" clId="{4C0DB5B8-77AD-4E68-ABF6-3D32ADB11E70}" dt="2024-12-10T12:19:06.602" v="6706" actId="20578"/>
          <ac:spMkLst>
            <pc:docMk/>
            <pc:sldMk cId="3628629004" sldId="849"/>
            <ac:spMk id="16" creationId="{12A10C67-7848-92E9-204D-07EE87CEE87E}"/>
          </ac:spMkLst>
        </pc:spChg>
        <pc:spChg chg="mod">
          <ac:chgData name="Ravichandran Ramesh" userId="ee56a093-8879-431b-bc96-0d403e0b27f2" providerId="ADAL" clId="{4C0DB5B8-77AD-4E68-ABF6-3D32ADB11E70}" dt="2024-12-10T12:19:06.602" v="6706" actId="20578"/>
          <ac:spMkLst>
            <pc:docMk/>
            <pc:sldMk cId="3628629004" sldId="849"/>
            <ac:spMk id="17" creationId="{A45D86F3-B14A-F523-8395-B9B3F3924D64}"/>
          </ac:spMkLst>
        </pc:spChg>
        <pc:spChg chg="mod">
          <ac:chgData name="Ravichandran Ramesh" userId="ee56a093-8879-431b-bc96-0d403e0b27f2" providerId="ADAL" clId="{4C0DB5B8-77AD-4E68-ABF6-3D32ADB11E70}" dt="2024-12-10T12:19:06.602" v="6706" actId="20578"/>
          <ac:spMkLst>
            <pc:docMk/>
            <pc:sldMk cId="3628629004" sldId="849"/>
            <ac:spMk id="18" creationId="{70B77296-AD58-BB8D-21F5-262FF48482E5}"/>
          </ac:spMkLst>
        </pc:spChg>
        <pc:spChg chg="mod">
          <ac:chgData name="Ravichandran Ramesh" userId="ee56a093-8879-431b-bc96-0d403e0b27f2" providerId="ADAL" clId="{4C0DB5B8-77AD-4E68-ABF6-3D32ADB11E70}" dt="2024-12-10T12:19:06.602" v="6706" actId="20578"/>
          <ac:spMkLst>
            <pc:docMk/>
            <pc:sldMk cId="3628629004" sldId="849"/>
            <ac:spMk id="19" creationId="{BEBFEC9F-66F3-F7E6-ECB8-400B58522740}"/>
          </ac:spMkLst>
        </pc:spChg>
        <pc:spChg chg="mod">
          <ac:chgData name="Ravichandran Ramesh" userId="ee56a093-8879-431b-bc96-0d403e0b27f2" providerId="ADAL" clId="{4C0DB5B8-77AD-4E68-ABF6-3D32ADB11E70}" dt="2024-12-10T12:19:06.602" v="6706" actId="20578"/>
          <ac:spMkLst>
            <pc:docMk/>
            <pc:sldMk cId="3628629004" sldId="849"/>
            <ac:spMk id="20" creationId="{AFB42E99-422E-7A16-BCD9-8BE13D0A3651}"/>
          </ac:spMkLst>
        </pc:spChg>
        <pc:spChg chg="mod">
          <ac:chgData name="Ravichandran Ramesh" userId="ee56a093-8879-431b-bc96-0d403e0b27f2" providerId="ADAL" clId="{4C0DB5B8-77AD-4E68-ABF6-3D32ADB11E70}" dt="2024-12-10T12:19:06.602" v="6706" actId="20578"/>
          <ac:spMkLst>
            <pc:docMk/>
            <pc:sldMk cId="3628629004" sldId="849"/>
            <ac:spMk id="21" creationId="{2BF069BD-6E4F-1D6C-2A18-E2B82F0B3508}"/>
          </ac:spMkLst>
        </pc:spChg>
        <pc:spChg chg="mod">
          <ac:chgData name="Ravichandran Ramesh" userId="ee56a093-8879-431b-bc96-0d403e0b27f2" providerId="ADAL" clId="{4C0DB5B8-77AD-4E68-ABF6-3D32ADB11E70}" dt="2024-12-10T12:19:22.266" v="6715" actId="20577"/>
          <ac:spMkLst>
            <pc:docMk/>
            <pc:sldMk cId="3628629004" sldId="849"/>
            <ac:spMk id="27" creationId="{60CB688A-4405-508D-4D6C-1A8918B67E76}"/>
          </ac:spMkLst>
        </pc:spChg>
        <pc:spChg chg="mod">
          <ac:chgData name="Ravichandran Ramesh" userId="ee56a093-8879-431b-bc96-0d403e0b27f2" providerId="ADAL" clId="{4C0DB5B8-77AD-4E68-ABF6-3D32ADB11E70}" dt="2024-12-10T12:19:06.602" v="6706" actId="20578"/>
          <ac:spMkLst>
            <pc:docMk/>
            <pc:sldMk cId="3628629004" sldId="849"/>
            <ac:spMk id="28" creationId="{725223F7-097D-8668-36F4-3A0D20F42D6D}"/>
          </ac:spMkLst>
        </pc:spChg>
        <pc:spChg chg="mod">
          <ac:chgData name="Ravichandran Ramesh" userId="ee56a093-8879-431b-bc96-0d403e0b27f2" providerId="ADAL" clId="{4C0DB5B8-77AD-4E68-ABF6-3D32ADB11E70}" dt="2024-12-10T12:19:06.602" v="6706" actId="20578"/>
          <ac:spMkLst>
            <pc:docMk/>
            <pc:sldMk cId="3628629004" sldId="849"/>
            <ac:spMk id="29" creationId="{9A03D829-DE6C-8612-82AF-E905FA5062A0}"/>
          </ac:spMkLst>
        </pc:spChg>
        <pc:spChg chg="mod">
          <ac:chgData name="Ravichandran Ramesh" userId="ee56a093-8879-431b-bc96-0d403e0b27f2" providerId="ADAL" clId="{4C0DB5B8-77AD-4E68-ABF6-3D32ADB11E70}" dt="2024-12-10T12:19:06.602" v="6706" actId="20578"/>
          <ac:spMkLst>
            <pc:docMk/>
            <pc:sldMk cId="3628629004" sldId="849"/>
            <ac:spMk id="30" creationId="{D57663C8-B16A-12D0-4B2C-1CE3DC0CE013}"/>
          </ac:spMkLst>
        </pc:spChg>
        <pc:spChg chg="mod">
          <ac:chgData name="Ravichandran Ramesh" userId="ee56a093-8879-431b-bc96-0d403e0b27f2" providerId="ADAL" clId="{4C0DB5B8-77AD-4E68-ABF6-3D32ADB11E70}" dt="2024-12-10T12:19:06.602" v="6706" actId="20578"/>
          <ac:spMkLst>
            <pc:docMk/>
            <pc:sldMk cId="3628629004" sldId="849"/>
            <ac:spMk id="31" creationId="{747C6808-8A09-0664-CBF6-17029B896360}"/>
          </ac:spMkLst>
        </pc:spChg>
        <pc:spChg chg="mod">
          <ac:chgData name="Ravichandran Ramesh" userId="ee56a093-8879-431b-bc96-0d403e0b27f2" providerId="ADAL" clId="{4C0DB5B8-77AD-4E68-ABF6-3D32ADB11E70}" dt="2024-12-10T12:19:06.602" v="6706" actId="20578"/>
          <ac:spMkLst>
            <pc:docMk/>
            <pc:sldMk cId="3628629004" sldId="849"/>
            <ac:spMk id="32" creationId="{054D238A-A5B0-3780-E802-5CACD8D2765A}"/>
          </ac:spMkLst>
        </pc:spChg>
        <pc:spChg chg="mod">
          <ac:chgData name="Ravichandran Ramesh" userId="ee56a093-8879-431b-bc96-0d403e0b27f2" providerId="ADAL" clId="{4C0DB5B8-77AD-4E68-ABF6-3D32ADB11E70}" dt="2024-12-10T12:19:06.602" v="6706" actId="20578"/>
          <ac:spMkLst>
            <pc:docMk/>
            <pc:sldMk cId="3628629004" sldId="849"/>
            <ac:spMk id="33" creationId="{D0640800-0DCD-9CCF-77D0-261AF419E5E6}"/>
          </ac:spMkLst>
        </pc:spChg>
        <pc:spChg chg="mod">
          <ac:chgData name="Ravichandran Ramesh" userId="ee56a093-8879-431b-bc96-0d403e0b27f2" providerId="ADAL" clId="{4C0DB5B8-77AD-4E68-ABF6-3D32ADB11E70}" dt="2024-12-10T12:19:06.602" v="6706" actId="20578"/>
          <ac:spMkLst>
            <pc:docMk/>
            <pc:sldMk cId="3628629004" sldId="849"/>
            <ac:spMk id="34" creationId="{B1B02E5F-96F1-D90E-97E0-C81463ECEA6C}"/>
          </ac:spMkLst>
        </pc:spChg>
        <pc:spChg chg="mod">
          <ac:chgData name="Ravichandran Ramesh" userId="ee56a093-8879-431b-bc96-0d403e0b27f2" providerId="ADAL" clId="{4C0DB5B8-77AD-4E68-ABF6-3D32ADB11E70}" dt="2024-12-10T12:19:06.602" v="6706" actId="20578"/>
          <ac:spMkLst>
            <pc:docMk/>
            <pc:sldMk cId="3628629004" sldId="849"/>
            <ac:spMk id="44" creationId="{8F78F59C-CF6A-FE36-DC29-C165ECC9A78A}"/>
          </ac:spMkLst>
        </pc:spChg>
        <pc:spChg chg="mod">
          <ac:chgData name="Ravichandran Ramesh" userId="ee56a093-8879-431b-bc96-0d403e0b27f2" providerId="ADAL" clId="{4C0DB5B8-77AD-4E68-ABF6-3D32ADB11E70}" dt="2024-12-10T12:19:06.602" v="6706" actId="20578"/>
          <ac:spMkLst>
            <pc:docMk/>
            <pc:sldMk cId="3628629004" sldId="849"/>
            <ac:spMk id="46" creationId="{F0007069-2A12-E5BA-AFA1-9334AA72C963}"/>
          </ac:spMkLst>
        </pc:spChg>
        <pc:spChg chg="add mod">
          <ac:chgData name="Ravichandran Ramesh" userId="ee56a093-8879-431b-bc96-0d403e0b27f2" providerId="ADAL" clId="{4C0DB5B8-77AD-4E68-ABF6-3D32ADB11E70}" dt="2024-12-10T10:37:30.055" v="5947" actId="1076"/>
          <ac:spMkLst>
            <pc:docMk/>
            <pc:sldMk cId="3628629004" sldId="849"/>
            <ac:spMk id="55" creationId="{EA88DEA2-517F-C676-FB07-EEC4C58C565F}"/>
          </ac:spMkLst>
        </pc:spChg>
        <pc:grpChg chg="mod">
          <ac:chgData name="Ravichandran Ramesh" userId="ee56a093-8879-431b-bc96-0d403e0b27f2" providerId="ADAL" clId="{4C0DB5B8-77AD-4E68-ABF6-3D32ADB11E70}" dt="2024-12-10T12:19:06.602" v="6706" actId="20578"/>
          <ac:grpSpMkLst>
            <pc:docMk/>
            <pc:sldMk cId="3628629004" sldId="849"/>
            <ac:grpSpMk id="2" creationId="{1F2528F5-D320-1985-D9D5-4DEB663DF002}"/>
          </ac:grpSpMkLst>
        </pc:grpChg>
        <pc:grpChg chg="mod">
          <ac:chgData name="Ravichandran Ramesh" userId="ee56a093-8879-431b-bc96-0d403e0b27f2" providerId="ADAL" clId="{4C0DB5B8-77AD-4E68-ABF6-3D32ADB11E70}" dt="2024-12-10T12:19:06.602" v="6706" actId="20578"/>
          <ac:grpSpMkLst>
            <pc:docMk/>
            <pc:sldMk cId="3628629004" sldId="849"/>
            <ac:grpSpMk id="45" creationId="{C91282EE-7931-4491-A4F2-DD0AD29B9569}"/>
          </ac:grpSpMkLst>
        </pc:grpChg>
        <pc:grpChg chg="mod">
          <ac:chgData name="Ravichandran Ramesh" userId="ee56a093-8879-431b-bc96-0d403e0b27f2" providerId="ADAL" clId="{4C0DB5B8-77AD-4E68-ABF6-3D32ADB11E70}" dt="2024-12-10T12:19:06.602" v="6706" actId="20578"/>
          <ac:grpSpMkLst>
            <pc:docMk/>
            <pc:sldMk cId="3628629004" sldId="849"/>
            <ac:grpSpMk id="47" creationId="{F1061545-7BC3-F249-AE2C-3792939719DD}"/>
          </ac:grpSpMkLst>
        </pc:grpChg>
        <pc:grpChg chg="mod">
          <ac:chgData name="Ravichandran Ramesh" userId="ee56a093-8879-431b-bc96-0d403e0b27f2" providerId="ADAL" clId="{4C0DB5B8-77AD-4E68-ABF6-3D32ADB11E70}" dt="2024-12-10T12:19:06.602" v="6706" actId="20578"/>
          <ac:grpSpMkLst>
            <pc:docMk/>
            <pc:sldMk cId="3628629004" sldId="849"/>
            <ac:grpSpMk id="48" creationId="{591522AD-2810-34CE-71E9-9A01AA3DA457}"/>
          </ac:grpSpMkLst>
        </pc:grpChg>
        <pc:grpChg chg="mod">
          <ac:chgData name="Ravichandran Ramesh" userId="ee56a093-8879-431b-bc96-0d403e0b27f2" providerId="ADAL" clId="{4C0DB5B8-77AD-4E68-ABF6-3D32ADB11E70}" dt="2024-12-10T12:19:06.602" v="6706" actId="20578"/>
          <ac:grpSpMkLst>
            <pc:docMk/>
            <pc:sldMk cId="3628629004" sldId="849"/>
            <ac:grpSpMk id="49" creationId="{AB93D901-1DFB-D6EA-5524-6C3F573E79DD}"/>
          </ac:grpSpMkLst>
        </pc:grpChg>
        <pc:grpChg chg="mod">
          <ac:chgData name="Ravichandran Ramesh" userId="ee56a093-8879-431b-bc96-0d403e0b27f2" providerId="ADAL" clId="{4C0DB5B8-77AD-4E68-ABF6-3D32ADB11E70}" dt="2024-12-10T12:19:06.602" v="6706" actId="20578"/>
          <ac:grpSpMkLst>
            <pc:docMk/>
            <pc:sldMk cId="3628629004" sldId="849"/>
            <ac:grpSpMk id="50" creationId="{CA93DDE0-92E1-41D5-D580-D1C344164E17}"/>
          </ac:grpSpMkLst>
        </pc:grpChg>
        <pc:grpChg chg="mod">
          <ac:chgData name="Ravichandran Ramesh" userId="ee56a093-8879-431b-bc96-0d403e0b27f2" providerId="ADAL" clId="{4C0DB5B8-77AD-4E68-ABF6-3D32ADB11E70}" dt="2024-12-10T12:19:06.602" v="6706" actId="20578"/>
          <ac:grpSpMkLst>
            <pc:docMk/>
            <pc:sldMk cId="3628629004" sldId="849"/>
            <ac:grpSpMk id="51" creationId="{AA610127-1968-D962-5500-ABD17B91717C}"/>
          </ac:grpSpMkLst>
        </pc:grpChg>
        <pc:picChg chg="mod">
          <ac:chgData name="Ravichandran Ramesh" userId="ee56a093-8879-431b-bc96-0d403e0b27f2" providerId="ADAL" clId="{4C0DB5B8-77AD-4E68-ABF6-3D32ADB11E70}" dt="2024-12-10T12:19:06.602" v="6706" actId="20578"/>
          <ac:picMkLst>
            <pc:docMk/>
            <pc:sldMk cId="3628629004" sldId="849"/>
            <ac:picMk id="25" creationId="{5DAB0C21-8BE5-6FC5-34F2-B41F87AB0522}"/>
          </ac:picMkLst>
        </pc:picChg>
        <pc:picChg chg="mod">
          <ac:chgData name="Ravichandran Ramesh" userId="ee56a093-8879-431b-bc96-0d403e0b27f2" providerId="ADAL" clId="{4C0DB5B8-77AD-4E68-ABF6-3D32ADB11E70}" dt="2024-12-10T12:19:06.602" v="6706" actId="20578"/>
          <ac:picMkLst>
            <pc:docMk/>
            <pc:sldMk cId="3628629004" sldId="849"/>
            <ac:picMk id="36" creationId="{4B74C8C7-8B14-FEC6-3538-059BA84FA916}"/>
          </ac:picMkLst>
        </pc:picChg>
        <pc:picChg chg="mod">
          <ac:chgData name="Ravichandran Ramesh" userId="ee56a093-8879-431b-bc96-0d403e0b27f2" providerId="ADAL" clId="{4C0DB5B8-77AD-4E68-ABF6-3D32ADB11E70}" dt="2024-12-10T12:19:06.602" v="6706" actId="20578"/>
          <ac:picMkLst>
            <pc:docMk/>
            <pc:sldMk cId="3628629004" sldId="849"/>
            <ac:picMk id="38" creationId="{16EDC201-3FBA-BA62-CB53-B8C3DB40178D}"/>
          </ac:picMkLst>
        </pc:picChg>
        <pc:picChg chg="add mod">
          <ac:chgData name="Ravichandran Ramesh" userId="ee56a093-8879-431b-bc96-0d403e0b27f2" providerId="ADAL" clId="{4C0DB5B8-77AD-4E68-ABF6-3D32ADB11E70}" dt="2024-12-10T10:37:35.094" v="5948" actId="14100"/>
          <ac:picMkLst>
            <pc:docMk/>
            <pc:sldMk cId="3628629004" sldId="849"/>
            <ac:picMk id="41" creationId="{8A633C2D-C169-6093-AB5C-14D1804E0691}"/>
          </ac:picMkLst>
        </pc:picChg>
        <pc:picChg chg="mod">
          <ac:chgData name="Ravichandran Ramesh" userId="ee56a093-8879-431b-bc96-0d403e0b27f2" providerId="ADAL" clId="{4C0DB5B8-77AD-4E68-ABF6-3D32ADB11E70}" dt="2024-12-10T12:19:06.602" v="6706" actId="20578"/>
          <ac:picMkLst>
            <pc:docMk/>
            <pc:sldMk cId="3628629004" sldId="849"/>
            <ac:picMk id="42" creationId="{C94ECE9B-43BD-D4FD-50B3-F00CC69D6548}"/>
          </ac:picMkLst>
        </pc:picChg>
        <pc:picChg chg="mod">
          <ac:chgData name="Ravichandran Ramesh" userId="ee56a093-8879-431b-bc96-0d403e0b27f2" providerId="ADAL" clId="{4C0DB5B8-77AD-4E68-ABF6-3D32ADB11E70}" dt="2024-12-10T10:35:57.721" v="5939" actId="1076"/>
          <ac:picMkLst>
            <pc:docMk/>
            <pc:sldMk cId="3628629004" sldId="849"/>
            <ac:picMk id="43" creationId="{F1789499-DC38-5C2E-931B-66626A2C694F}"/>
          </ac:picMkLst>
        </pc:picChg>
        <pc:cxnChg chg="mod">
          <ac:chgData name="Ravichandran Ramesh" userId="ee56a093-8879-431b-bc96-0d403e0b27f2" providerId="ADAL" clId="{4C0DB5B8-77AD-4E68-ABF6-3D32ADB11E70}" dt="2024-12-10T12:19:06.602" v="6706" actId="20578"/>
          <ac:cxnSpMkLst>
            <pc:docMk/>
            <pc:sldMk cId="3628629004" sldId="849"/>
            <ac:cxnSpMk id="8" creationId="{B0749695-D00D-54AE-26C7-BAF336422078}"/>
          </ac:cxnSpMkLst>
        </pc:cxnChg>
        <pc:cxnChg chg="mod">
          <ac:chgData name="Ravichandran Ramesh" userId="ee56a093-8879-431b-bc96-0d403e0b27f2" providerId="ADAL" clId="{4C0DB5B8-77AD-4E68-ABF6-3D32ADB11E70}" dt="2024-12-10T12:19:06.602" v="6706" actId="20578"/>
          <ac:cxnSpMkLst>
            <pc:docMk/>
            <pc:sldMk cId="3628629004" sldId="849"/>
            <ac:cxnSpMk id="9" creationId="{E22CE5A1-9FD3-0D66-C186-BD765671A171}"/>
          </ac:cxnSpMkLst>
        </pc:cxnChg>
        <pc:cxnChg chg="mod">
          <ac:chgData name="Ravichandran Ramesh" userId="ee56a093-8879-431b-bc96-0d403e0b27f2" providerId="ADAL" clId="{4C0DB5B8-77AD-4E68-ABF6-3D32ADB11E70}" dt="2024-12-10T12:19:06.602" v="6706" actId="20578"/>
          <ac:cxnSpMkLst>
            <pc:docMk/>
            <pc:sldMk cId="3628629004" sldId="849"/>
            <ac:cxnSpMk id="10" creationId="{428E6F1E-DF27-390F-87BA-80F13CAF569F}"/>
          </ac:cxnSpMkLst>
        </pc:cxnChg>
        <pc:cxnChg chg="mod">
          <ac:chgData name="Ravichandran Ramesh" userId="ee56a093-8879-431b-bc96-0d403e0b27f2" providerId="ADAL" clId="{4C0DB5B8-77AD-4E68-ABF6-3D32ADB11E70}" dt="2024-12-10T12:19:06.602" v="6706" actId="20578"/>
          <ac:cxnSpMkLst>
            <pc:docMk/>
            <pc:sldMk cId="3628629004" sldId="849"/>
            <ac:cxnSpMk id="13" creationId="{E4C19BED-8378-B024-2CA9-AF840C3CC077}"/>
          </ac:cxnSpMkLst>
        </pc:cxnChg>
      </pc:sldChg>
      <pc:sldChg chg="modSp mod">
        <pc:chgData name="Ravichandran Ramesh" userId="ee56a093-8879-431b-bc96-0d403e0b27f2" providerId="ADAL" clId="{4C0DB5B8-77AD-4E68-ABF6-3D32ADB11E70}" dt="2024-12-10T12:21:31.122" v="6725" actId="14100"/>
        <pc:sldMkLst>
          <pc:docMk/>
          <pc:sldMk cId="948847737" sldId="850"/>
        </pc:sldMkLst>
        <pc:spChg chg="mod">
          <ac:chgData name="Ravichandran Ramesh" userId="ee56a093-8879-431b-bc96-0d403e0b27f2" providerId="ADAL" clId="{4C0DB5B8-77AD-4E68-ABF6-3D32ADB11E70}" dt="2024-12-05T09:59:34.401" v="3807" actId="1076"/>
          <ac:spMkLst>
            <pc:docMk/>
            <pc:sldMk cId="948847737" sldId="850"/>
            <ac:spMk id="89" creationId="{CF9C99E2-D32F-329E-D2E4-63FCF51F504C}"/>
          </ac:spMkLst>
        </pc:spChg>
        <pc:spChg chg="mod">
          <ac:chgData name="Ravichandran Ramesh" userId="ee56a093-8879-431b-bc96-0d403e0b27f2" providerId="ADAL" clId="{4C0DB5B8-77AD-4E68-ABF6-3D32ADB11E70}" dt="2024-12-05T10:00:20.159" v="3816" actId="14100"/>
          <ac:spMkLst>
            <pc:docMk/>
            <pc:sldMk cId="948847737" sldId="850"/>
            <ac:spMk id="96" creationId="{9B4D0768-9D94-06C9-85D9-09348C2F0187}"/>
          </ac:spMkLst>
        </pc:spChg>
        <pc:spChg chg="mod">
          <ac:chgData name="Ravichandran Ramesh" userId="ee56a093-8879-431b-bc96-0d403e0b27f2" providerId="ADAL" clId="{4C0DB5B8-77AD-4E68-ABF6-3D32ADB11E70}" dt="2024-12-10T12:20:39.415" v="6718" actId="207"/>
          <ac:spMkLst>
            <pc:docMk/>
            <pc:sldMk cId="948847737" sldId="850"/>
            <ac:spMk id="101" creationId="{56D07535-F8A0-A4E4-2908-9DCB712A4E9C}"/>
          </ac:spMkLst>
        </pc:spChg>
        <pc:spChg chg="mod">
          <ac:chgData name="Ravichandran Ramesh" userId="ee56a093-8879-431b-bc96-0d403e0b27f2" providerId="ADAL" clId="{4C0DB5B8-77AD-4E68-ABF6-3D32ADB11E70}" dt="2024-12-10T12:20:48.138" v="6719" actId="207"/>
          <ac:spMkLst>
            <pc:docMk/>
            <pc:sldMk cId="948847737" sldId="850"/>
            <ac:spMk id="107" creationId="{B1965B6B-F871-0288-3C77-E042C965A8B1}"/>
          </ac:spMkLst>
        </pc:spChg>
        <pc:spChg chg="mod">
          <ac:chgData name="Ravichandran Ramesh" userId="ee56a093-8879-431b-bc96-0d403e0b27f2" providerId="ADAL" clId="{4C0DB5B8-77AD-4E68-ABF6-3D32ADB11E70}" dt="2024-12-05T10:00:19.200" v="3815" actId="14100"/>
          <ac:spMkLst>
            <pc:docMk/>
            <pc:sldMk cId="948847737" sldId="850"/>
            <ac:spMk id="114" creationId="{44CFC26A-A05F-C745-3FCF-D54F7F1EBF24}"/>
          </ac:spMkLst>
        </pc:spChg>
        <pc:spChg chg="mod">
          <ac:chgData name="Ravichandran Ramesh" userId="ee56a093-8879-431b-bc96-0d403e0b27f2" providerId="ADAL" clId="{4C0DB5B8-77AD-4E68-ABF6-3D32ADB11E70}" dt="2024-12-10T12:20:28.188" v="6717" actId="113"/>
          <ac:spMkLst>
            <pc:docMk/>
            <pc:sldMk cId="948847737" sldId="850"/>
            <ac:spMk id="117" creationId="{11FC2947-505A-D18D-42EB-950F29DC31CF}"/>
          </ac:spMkLst>
        </pc:spChg>
        <pc:spChg chg="mod">
          <ac:chgData name="Ravichandran Ramesh" userId="ee56a093-8879-431b-bc96-0d403e0b27f2" providerId="ADAL" clId="{4C0DB5B8-77AD-4E68-ABF6-3D32ADB11E70}" dt="2024-12-10T12:21:13.657" v="6723" actId="113"/>
          <ac:spMkLst>
            <pc:docMk/>
            <pc:sldMk cId="948847737" sldId="850"/>
            <ac:spMk id="118" creationId="{10B7F7F1-0D88-0622-AF17-0EDC3752E3A0}"/>
          </ac:spMkLst>
        </pc:spChg>
        <pc:spChg chg="mod">
          <ac:chgData name="Ravichandran Ramesh" userId="ee56a093-8879-431b-bc96-0d403e0b27f2" providerId="ADAL" clId="{4C0DB5B8-77AD-4E68-ABF6-3D32ADB11E70}" dt="2024-12-10T12:21:31.122" v="6725" actId="14100"/>
          <ac:spMkLst>
            <pc:docMk/>
            <pc:sldMk cId="948847737" sldId="850"/>
            <ac:spMk id="119" creationId="{F3DDA0B2-7BE0-E6F6-7CBB-39FCEBFFA308}"/>
          </ac:spMkLst>
        </pc:spChg>
        <pc:grpChg chg="mod">
          <ac:chgData name="Ravichandran Ramesh" userId="ee56a093-8879-431b-bc96-0d403e0b27f2" providerId="ADAL" clId="{4C0DB5B8-77AD-4E68-ABF6-3D32ADB11E70}" dt="2024-12-05T10:00:04.228" v="3810" actId="14100"/>
          <ac:grpSpMkLst>
            <pc:docMk/>
            <pc:sldMk cId="948847737" sldId="850"/>
            <ac:grpSpMk id="120" creationId="{DAFF316A-7A2D-E2EE-FEFD-7F007EEC9823}"/>
          </ac:grpSpMkLst>
        </pc:grpChg>
      </pc:sldChg>
      <pc:sldChg chg="modSp mod">
        <pc:chgData name="Ravichandran Ramesh" userId="ee56a093-8879-431b-bc96-0d403e0b27f2" providerId="ADAL" clId="{4C0DB5B8-77AD-4E68-ABF6-3D32ADB11E70}" dt="2024-12-05T07:26:49.522" v="3564" actId="14100"/>
        <pc:sldMkLst>
          <pc:docMk/>
          <pc:sldMk cId="3433268979" sldId="850"/>
        </pc:sldMkLst>
      </pc:sldChg>
      <pc:sldChg chg="modSp mod">
        <pc:chgData name="Ravichandran Ramesh" userId="ee56a093-8879-431b-bc96-0d403e0b27f2" providerId="ADAL" clId="{4C0DB5B8-77AD-4E68-ABF6-3D32ADB11E70}" dt="2024-12-05T10:30:18.544" v="3829" actId="1076"/>
        <pc:sldMkLst>
          <pc:docMk/>
          <pc:sldMk cId="3629484783" sldId="851"/>
        </pc:sldMkLst>
      </pc:sldChg>
      <pc:sldChg chg="addSp delSp modSp mod">
        <pc:chgData name="Ravichandran Ramesh" userId="ee56a093-8879-431b-bc96-0d403e0b27f2" providerId="ADAL" clId="{4C0DB5B8-77AD-4E68-ABF6-3D32ADB11E70}" dt="2024-12-06T13:17:25.862" v="4603" actId="478"/>
        <pc:sldMkLst>
          <pc:docMk/>
          <pc:sldMk cId="1770599125" sldId="853"/>
        </pc:sldMkLst>
      </pc:sldChg>
      <pc:sldChg chg="modSp mod">
        <pc:chgData name="Ravichandran Ramesh" userId="ee56a093-8879-431b-bc96-0d403e0b27f2" providerId="ADAL" clId="{4C0DB5B8-77AD-4E68-ABF6-3D32ADB11E70}" dt="2024-12-05T13:06:43.753" v="3989" actId="2710"/>
        <pc:sldMkLst>
          <pc:docMk/>
          <pc:sldMk cId="1215071654" sldId="854"/>
        </pc:sldMkLst>
      </pc:sldChg>
      <pc:sldChg chg="addSp delSp modSp mod">
        <pc:chgData name="Ravichandran Ramesh" userId="ee56a093-8879-431b-bc96-0d403e0b27f2" providerId="ADAL" clId="{4C0DB5B8-77AD-4E68-ABF6-3D32ADB11E70}" dt="2024-12-11T09:58:13.469" v="6781" actId="207"/>
        <pc:sldMkLst>
          <pc:docMk/>
          <pc:sldMk cId="3324442977" sldId="855"/>
        </pc:sldMkLst>
        <pc:spChg chg="mod">
          <ac:chgData name="Ravichandran Ramesh" userId="ee56a093-8879-431b-bc96-0d403e0b27f2" providerId="ADAL" clId="{4C0DB5B8-77AD-4E68-ABF6-3D32ADB11E70}" dt="2024-12-10T09:46:46.925" v="5871" actId="13926"/>
          <ac:spMkLst>
            <pc:docMk/>
            <pc:sldMk cId="3324442977" sldId="855"/>
            <ac:spMk id="6" creationId="{AA0F068E-F102-65A8-8F0B-FECADDC99A59}"/>
          </ac:spMkLst>
        </pc:spChg>
        <pc:spChg chg="add del">
          <ac:chgData name="Ravichandran Ramesh" userId="ee56a093-8879-431b-bc96-0d403e0b27f2" providerId="ADAL" clId="{4C0DB5B8-77AD-4E68-ABF6-3D32ADB11E70}" dt="2024-12-05T13:01:23.349" v="3950" actId="478"/>
          <ac:spMkLst>
            <pc:docMk/>
            <pc:sldMk cId="3324442977" sldId="855"/>
            <ac:spMk id="469" creationId="{E590D64B-3CC5-13B3-674D-3384980EAE5D}"/>
          </ac:spMkLst>
        </pc:spChg>
        <pc:spChg chg="mod">
          <ac:chgData name="Ravichandran Ramesh" userId="ee56a093-8879-431b-bc96-0d403e0b27f2" providerId="ADAL" clId="{4C0DB5B8-77AD-4E68-ABF6-3D32ADB11E70}" dt="2024-12-11T09:57:59.942" v="6779" actId="208"/>
          <ac:spMkLst>
            <pc:docMk/>
            <pc:sldMk cId="3324442977" sldId="855"/>
            <ac:spMk id="471" creationId="{0DB597A4-B335-FA81-CBD0-A9D0BB8B1A8C}"/>
          </ac:spMkLst>
        </pc:spChg>
        <pc:spChg chg="mod">
          <ac:chgData name="Ravichandran Ramesh" userId="ee56a093-8879-431b-bc96-0d403e0b27f2" providerId="ADAL" clId="{4C0DB5B8-77AD-4E68-ABF6-3D32ADB11E70}" dt="2024-12-10T12:14:26.517" v="6659" actId="20577"/>
          <ac:spMkLst>
            <pc:docMk/>
            <pc:sldMk cId="3324442977" sldId="855"/>
            <ac:spMk id="494" creationId="{9B9B559F-7469-47FE-7B72-D6621A1FD7C9}"/>
          </ac:spMkLst>
        </pc:spChg>
        <pc:spChg chg="mod">
          <ac:chgData name="Ravichandran Ramesh" userId="ee56a093-8879-431b-bc96-0d403e0b27f2" providerId="ADAL" clId="{4C0DB5B8-77AD-4E68-ABF6-3D32ADB11E70}" dt="2024-12-10T09:46:20.155" v="5866" actId="1076"/>
          <ac:spMkLst>
            <pc:docMk/>
            <pc:sldMk cId="3324442977" sldId="855"/>
            <ac:spMk id="498" creationId="{7E999FD1-D656-CFA3-55CB-E3757FFC3F09}"/>
          </ac:spMkLst>
        </pc:spChg>
        <pc:spChg chg="mod">
          <ac:chgData name="Ravichandran Ramesh" userId="ee56a093-8879-431b-bc96-0d403e0b27f2" providerId="ADAL" clId="{4C0DB5B8-77AD-4E68-ABF6-3D32ADB11E70}" dt="2024-12-10T09:44:40.411" v="5855" actId="1076"/>
          <ac:spMkLst>
            <pc:docMk/>
            <pc:sldMk cId="3324442977" sldId="855"/>
            <ac:spMk id="500" creationId="{6ED3E256-0FA3-3594-455E-D15B4012C87E}"/>
          </ac:spMkLst>
        </pc:spChg>
        <pc:spChg chg="mod">
          <ac:chgData name="Ravichandran Ramesh" userId="ee56a093-8879-431b-bc96-0d403e0b27f2" providerId="ADAL" clId="{4C0DB5B8-77AD-4E68-ABF6-3D32ADB11E70}" dt="2024-12-10T09:44:40.411" v="5855" actId="1076"/>
          <ac:spMkLst>
            <pc:docMk/>
            <pc:sldMk cId="3324442977" sldId="855"/>
            <ac:spMk id="501" creationId="{64C3D6A4-5CBE-B602-BE98-295F43914176}"/>
          </ac:spMkLst>
        </pc:spChg>
        <pc:spChg chg="mod">
          <ac:chgData name="Ravichandran Ramesh" userId="ee56a093-8879-431b-bc96-0d403e0b27f2" providerId="ADAL" clId="{4C0DB5B8-77AD-4E68-ABF6-3D32ADB11E70}" dt="2024-12-05T13:03:39.342" v="3968" actId="1076"/>
          <ac:spMkLst>
            <pc:docMk/>
            <pc:sldMk cId="3324442977" sldId="855"/>
            <ac:spMk id="502" creationId="{FF9ED0C8-DAE9-4E67-3BAD-9CC300DE733C}"/>
          </ac:spMkLst>
        </pc:spChg>
        <pc:spChg chg="mod">
          <ac:chgData name="Ravichandran Ramesh" userId="ee56a093-8879-431b-bc96-0d403e0b27f2" providerId="ADAL" clId="{4C0DB5B8-77AD-4E68-ABF6-3D32ADB11E70}" dt="2024-12-10T09:44:50.043" v="5856" actId="1076"/>
          <ac:spMkLst>
            <pc:docMk/>
            <pc:sldMk cId="3324442977" sldId="855"/>
            <ac:spMk id="504" creationId="{BEC2838B-022D-EA24-9C8A-EF7088586588}"/>
          </ac:spMkLst>
        </pc:spChg>
        <pc:spChg chg="mod">
          <ac:chgData name="Ravichandran Ramesh" userId="ee56a093-8879-431b-bc96-0d403e0b27f2" providerId="ADAL" clId="{4C0DB5B8-77AD-4E68-ABF6-3D32ADB11E70}" dt="2024-12-10T09:44:50.043" v="5856" actId="1076"/>
          <ac:spMkLst>
            <pc:docMk/>
            <pc:sldMk cId="3324442977" sldId="855"/>
            <ac:spMk id="505" creationId="{E487E091-4478-5764-CE12-FDF7DC4AB740}"/>
          </ac:spMkLst>
        </pc:spChg>
        <pc:spChg chg="mod">
          <ac:chgData name="Ravichandran Ramesh" userId="ee56a093-8879-431b-bc96-0d403e0b27f2" providerId="ADAL" clId="{4C0DB5B8-77AD-4E68-ABF6-3D32ADB11E70}" dt="2024-12-10T09:47:03.309" v="5884" actId="20577"/>
          <ac:spMkLst>
            <pc:docMk/>
            <pc:sldMk cId="3324442977" sldId="855"/>
            <ac:spMk id="506" creationId="{73A27EF8-10C7-921C-E02F-FA385AB07BF9}"/>
          </ac:spMkLst>
        </pc:spChg>
        <pc:spChg chg="mod">
          <ac:chgData name="Ravichandran Ramesh" userId="ee56a093-8879-431b-bc96-0d403e0b27f2" providerId="ADAL" clId="{4C0DB5B8-77AD-4E68-ABF6-3D32ADB11E70}" dt="2024-12-11T09:58:13.469" v="6781" actId="207"/>
          <ac:spMkLst>
            <pc:docMk/>
            <pc:sldMk cId="3324442977" sldId="855"/>
            <ac:spMk id="509" creationId="{6F62F232-94FB-2D60-2180-A2751AD71CEC}"/>
          </ac:spMkLst>
        </pc:spChg>
        <pc:spChg chg="mod">
          <ac:chgData name="Ravichandran Ramesh" userId="ee56a093-8879-431b-bc96-0d403e0b27f2" providerId="ADAL" clId="{4C0DB5B8-77AD-4E68-ABF6-3D32ADB11E70}" dt="2024-12-10T09:45:51.756" v="5863" actId="14100"/>
          <ac:spMkLst>
            <pc:docMk/>
            <pc:sldMk cId="3324442977" sldId="855"/>
            <ac:spMk id="510" creationId="{577A9D3C-A67D-69FF-6E2B-9DC88B0CFB56}"/>
          </ac:spMkLst>
        </pc:spChg>
        <pc:spChg chg="mod">
          <ac:chgData name="Ravichandran Ramesh" userId="ee56a093-8879-431b-bc96-0d403e0b27f2" providerId="ADAL" clId="{4C0DB5B8-77AD-4E68-ABF6-3D32ADB11E70}" dt="2024-12-10T09:45:57.960" v="5864" actId="14100"/>
          <ac:spMkLst>
            <pc:docMk/>
            <pc:sldMk cId="3324442977" sldId="855"/>
            <ac:spMk id="518" creationId="{257E878B-897D-5F36-86BC-666CF9BCC1F0}"/>
          </ac:spMkLst>
        </pc:spChg>
        <pc:spChg chg="add del">
          <ac:chgData name="Ravichandran Ramesh" userId="ee56a093-8879-431b-bc96-0d403e0b27f2" providerId="ADAL" clId="{4C0DB5B8-77AD-4E68-ABF6-3D32ADB11E70}" dt="2024-12-05T13:02:45.850" v="3954" actId="478"/>
          <ac:spMkLst>
            <pc:docMk/>
            <pc:sldMk cId="3324442977" sldId="855"/>
            <ac:spMk id="519" creationId="{E705CE04-8012-BCF9-5302-A30B5DFE64FA}"/>
          </ac:spMkLst>
        </pc:spChg>
        <pc:grpChg chg="mod">
          <ac:chgData name="Ravichandran Ramesh" userId="ee56a093-8879-431b-bc96-0d403e0b27f2" providerId="ADAL" clId="{4C0DB5B8-77AD-4E68-ABF6-3D32ADB11E70}" dt="2024-12-11T09:57:26.943" v="6775" actId="1076"/>
          <ac:grpSpMkLst>
            <pc:docMk/>
            <pc:sldMk cId="3324442977" sldId="855"/>
            <ac:grpSpMk id="699" creationId="{398FB986-D4E0-2153-FABE-F5A8E01E822A}"/>
          </ac:grpSpMkLst>
        </pc:grpChg>
        <pc:picChg chg="add del mod">
          <ac:chgData name="Ravichandran Ramesh" userId="ee56a093-8879-431b-bc96-0d403e0b27f2" providerId="ADAL" clId="{4C0DB5B8-77AD-4E68-ABF6-3D32ADB11E70}" dt="2024-12-05T13:02:45.421" v="3953" actId="478"/>
          <ac:picMkLst>
            <pc:docMk/>
            <pc:sldMk cId="3324442977" sldId="855"/>
            <ac:picMk id="702" creationId="{FB129B1A-1022-0218-5B30-299E1F572944}"/>
          </ac:picMkLst>
        </pc:picChg>
        <pc:picChg chg="mod">
          <ac:chgData name="Ravichandran Ramesh" userId="ee56a093-8879-431b-bc96-0d403e0b27f2" providerId="ADAL" clId="{4C0DB5B8-77AD-4E68-ABF6-3D32ADB11E70}" dt="2024-12-05T13:00:52.367" v="3949" actId="1076"/>
          <ac:picMkLst>
            <pc:docMk/>
            <pc:sldMk cId="3324442977" sldId="855"/>
            <ac:picMk id="703" creationId="{10720BDB-7F54-8F3B-2B14-D46B5D97CD7B}"/>
          </ac:picMkLst>
        </pc:picChg>
        <pc:picChg chg="mod">
          <ac:chgData name="Ravichandran Ramesh" userId="ee56a093-8879-431b-bc96-0d403e0b27f2" providerId="ADAL" clId="{4C0DB5B8-77AD-4E68-ABF6-3D32ADB11E70}" dt="2024-12-05T13:00:52.367" v="3949" actId="1076"/>
          <ac:picMkLst>
            <pc:docMk/>
            <pc:sldMk cId="3324442977" sldId="855"/>
            <ac:picMk id="704" creationId="{4BEAC68D-8AE7-C97D-8308-F6F903565432}"/>
          </ac:picMkLst>
        </pc:picChg>
        <pc:picChg chg="mod">
          <ac:chgData name="Ravichandran Ramesh" userId="ee56a093-8879-431b-bc96-0d403e0b27f2" providerId="ADAL" clId="{4C0DB5B8-77AD-4E68-ABF6-3D32ADB11E70}" dt="2024-12-05T13:00:52.367" v="3949" actId="1076"/>
          <ac:picMkLst>
            <pc:docMk/>
            <pc:sldMk cId="3324442977" sldId="855"/>
            <ac:picMk id="705" creationId="{8DA551DF-F332-E9DD-67DF-A56E0A12063B}"/>
          </ac:picMkLst>
        </pc:picChg>
        <pc:picChg chg="mod">
          <ac:chgData name="Ravichandran Ramesh" userId="ee56a093-8879-431b-bc96-0d403e0b27f2" providerId="ADAL" clId="{4C0DB5B8-77AD-4E68-ABF6-3D32ADB11E70}" dt="2024-12-05T13:00:52.367" v="3949" actId="1076"/>
          <ac:picMkLst>
            <pc:docMk/>
            <pc:sldMk cId="3324442977" sldId="855"/>
            <ac:picMk id="706" creationId="{07501526-EB41-1653-6A18-E765B7DAE103}"/>
          </ac:picMkLst>
        </pc:picChg>
        <pc:picChg chg="mod">
          <ac:chgData name="Ravichandran Ramesh" userId="ee56a093-8879-431b-bc96-0d403e0b27f2" providerId="ADAL" clId="{4C0DB5B8-77AD-4E68-ABF6-3D32ADB11E70}" dt="2024-12-05T13:00:52.367" v="3949" actId="1076"/>
          <ac:picMkLst>
            <pc:docMk/>
            <pc:sldMk cId="3324442977" sldId="855"/>
            <ac:picMk id="707" creationId="{E5E20AB2-C11C-3051-806C-51F38B9452C7}"/>
          </ac:picMkLst>
        </pc:picChg>
        <pc:picChg chg="mod">
          <ac:chgData name="Ravichandran Ramesh" userId="ee56a093-8879-431b-bc96-0d403e0b27f2" providerId="ADAL" clId="{4C0DB5B8-77AD-4E68-ABF6-3D32ADB11E70}" dt="2024-12-11T09:58:06.408" v="6780" actId="208"/>
          <ac:picMkLst>
            <pc:docMk/>
            <pc:sldMk cId="3324442977" sldId="855"/>
            <ac:picMk id="711" creationId="{9995D8B2-9BB1-DA8A-7FFD-65B802FCC43F}"/>
          </ac:picMkLst>
        </pc:picChg>
      </pc:sldChg>
      <pc:sldChg chg="add">
        <pc:chgData name="Ravichandran Ramesh" userId="ee56a093-8879-431b-bc96-0d403e0b27f2" providerId="ADAL" clId="{4C0DB5B8-77AD-4E68-ABF6-3D32ADB11E70}" dt="2024-12-10T11:34:40.732" v="6382"/>
        <pc:sldMkLst>
          <pc:docMk/>
          <pc:sldMk cId="4117839679" sldId="856"/>
        </pc:sldMkLst>
      </pc:sldChg>
      <pc:sldChg chg="modSp del mod">
        <pc:chgData name="Ravichandran Ramesh" userId="ee56a093-8879-431b-bc96-0d403e0b27f2" providerId="ADAL" clId="{4C0DB5B8-77AD-4E68-ABF6-3D32ADB11E70}" dt="2024-12-10T11:34:37.166" v="6381" actId="2696"/>
        <pc:sldMkLst>
          <pc:docMk/>
          <pc:sldMk cId="4209170440" sldId="856"/>
        </pc:sldMkLst>
      </pc:sldChg>
      <pc:sldChg chg="addSp delSp modSp new mod ord">
        <pc:chgData name="Ravichandran Ramesh" userId="ee56a093-8879-431b-bc96-0d403e0b27f2" providerId="ADAL" clId="{4C0DB5B8-77AD-4E68-ABF6-3D32ADB11E70}" dt="2024-12-20T09:47:14.801" v="7306" actId="207"/>
        <pc:sldMkLst>
          <pc:docMk/>
          <pc:sldMk cId="1396422298" sldId="857"/>
        </pc:sldMkLst>
        <pc:spChg chg="mod">
          <ac:chgData name="Ravichandran Ramesh" userId="ee56a093-8879-431b-bc96-0d403e0b27f2" providerId="ADAL" clId="{4C0DB5B8-77AD-4E68-ABF6-3D32ADB11E70}" dt="2024-12-12T14:01:30.295" v="7118"/>
          <ac:spMkLst>
            <pc:docMk/>
            <pc:sldMk cId="1396422298" sldId="857"/>
            <ac:spMk id="2" creationId="{38F64E0B-B741-2B33-990B-859CB2A5134A}"/>
          </ac:spMkLst>
        </pc:spChg>
        <pc:spChg chg="mod ord">
          <ac:chgData name="Ravichandran Ramesh" userId="ee56a093-8879-431b-bc96-0d403e0b27f2" providerId="ADAL" clId="{4C0DB5B8-77AD-4E68-ABF6-3D32ADB11E70}" dt="2024-12-10T10:39:27.741" v="6010" actId="1076"/>
          <ac:spMkLst>
            <pc:docMk/>
            <pc:sldMk cId="1396422298" sldId="857"/>
            <ac:spMk id="3" creationId="{8543130E-69D1-338D-619A-C92DC954F1E9}"/>
          </ac:spMkLst>
        </pc:spChg>
        <pc:spChg chg="add mod">
          <ac:chgData name="Ravichandran Ramesh" userId="ee56a093-8879-431b-bc96-0d403e0b27f2" providerId="ADAL" clId="{4C0DB5B8-77AD-4E68-ABF6-3D32ADB11E70}" dt="2024-12-09T13:33:27.893" v="5024" actId="1076"/>
          <ac:spMkLst>
            <pc:docMk/>
            <pc:sldMk cId="1396422298" sldId="857"/>
            <ac:spMk id="7" creationId="{9F8746C9-DBF6-1FC5-1D26-C675EC7E1762}"/>
          </ac:spMkLst>
        </pc:spChg>
        <pc:spChg chg="mod">
          <ac:chgData name="Ravichandran Ramesh" userId="ee56a093-8879-431b-bc96-0d403e0b27f2" providerId="ADAL" clId="{4C0DB5B8-77AD-4E68-ABF6-3D32ADB11E70}" dt="2024-12-10T10:38:38.749" v="5996" actId="14100"/>
          <ac:spMkLst>
            <pc:docMk/>
            <pc:sldMk cId="1396422298" sldId="857"/>
            <ac:spMk id="14" creationId="{EDD62AFF-4858-0404-7ABB-B9BEC441BDE3}"/>
          </ac:spMkLst>
        </pc:spChg>
        <pc:spChg chg="add mod">
          <ac:chgData name="Ravichandran Ramesh" userId="ee56a093-8879-431b-bc96-0d403e0b27f2" providerId="ADAL" clId="{4C0DB5B8-77AD-4E68-ABF6-3D32ADB11E70}" dt="2024-12-20T09:47:14.801" v="7306" actId="207"/>
          <ac:spMkLst>
            <pc:docMk/>
            <pc:sldMk cId="1396422298" sldId="857"/>
            <ac:spMk id="17" creationId="{E942C897-2FCE-A346-32F1-5BB32511BAA2}"/>
          </ac:spMkLst>
        </pc:spChg>
        <pc:spChg chg="add mod">
          <ac:chgData name="Ravichandran Ramesh" userId="ee56a093-8879-431b-bc96-0d403e0b27f2" providerId="ADAL" clId="{4C0DB5B8-77AD-4E68-ABF6-3D32ADB11E70}" dt="2024-12-18T08:32:28.750" v="7247" actId="1076"/>
          <ac:spMkLst>
            <pc:docMk/>
            <pc:sldMk cId="1396422298" sldId="857"/>
            <ac:spMk id="20" creationId="{318A3C20-1F29-556E-9B34-FC3DF87CA302}"/>
          </ac:spMkLst>
        </pc:spChg>
        <pc:picChg chg="add mod">
          <ac:chgData name="Ravichandran Ramesh" userId="ee56a093-8879-431b-bc96-0d403e0b27f2" providerId="ADAL" clId="{4C0DB5B8-77AD-4E68-ABF6-3D32ADB11E70}" dt="2024-12-18T08:32:16.199" v="7246" actId="14100"/>
          <ac:picMkLst>
            <pc:docMk/>
            <pc:sldMk cId="1396422298" sldId="857"/>
            <ac:picMk id="4" creationId="{A4411DE6-9AE8-7BB1-F938-39EE66D60F31}"/>
          </ac:picMkLst>
        </pc:picChg>
        <pc:picChg chg="add mod">
          <ac:chgData name="Ravichandran Ramesh" userId="ee56a093-8879-431b-bc96-0d403e0b27f2" providerId="ADAL" clId="{4C0DB5B8-77AD-4E68-ABF6-3D32ADB11E70}" dt="2024-12-05T13:29:12.813" v="4301"/>
          <ac:picMkLst>
            <pc:docMk/>
            <pc:sldMk cId="1396422298" sldId="857"/>
            <ac:picMk id="21" creationId="{645378AA-8028-DFA1-69F1-6616460FC28C}"/>
          </ac:picMkLst>
        </pc:picChg>
        <pc:picChg chg="add mod">
          <ac:chgData name="Ravichandran Ramesh" userId="ee56a093-8879-431b-bc96-0d403e0b27f2" providerId="ADAL" clId="{4C0DB5B8-77AD-4E68-ABF6-3D32ADB11E70}" dt="2024-12-18T08:32:10.686" v="7245" actId="14100"/>
          <ac:picMkLst>
            <pc:docMk/>
            <pc:sldMk cId="1396422298" sldId="857"/>
            <ac:picMk id="24" creationId="{F5E74167-857D-439B-B1DE-07ABC74E3CF6}"/>
          </ac:picMkLst>
        </pc:picChg>
      </pc:sldChg>
      <pc:sldChg chg="addSp delSp modSp mod">
        <pc:chgData name="Ravichandran Ramesh" userId="ee56a093-8879-431b-bc96-0d403e0b27f2" providerId="ADAL" clId="{4C0DB5B8-77AD-4E68-ABF6-3D32ADB11E70}" dt="2024-12-11T07:09:34.740" v="6754" actId="1076"/>
        <pc:sldMkLst>
          <pc:docMk/>
          <pc:sldMk cId="462514111" sldId="858"/>
        </pc:sldMkLst>
      </pc:sldChg>
      <pc:sldChg chg="addSp modSp mod">
        <pc:chgData name="Ravichandran Ramesh" userId="ee56a093-8879-431b-bc96-0d403e0b27f2" providerId="ADAL" clId="{4C0DB5B8-77AD-4E68-ABF6-3D32ADB11E70}" dt="2024-12-10T10:58:07.859" v="6268" actId="1076"/>
        <pc:sldMkLst>
          <pc:docMk/>
          <pc:sldMk cId="832823480" sldId="860"/>
        </pc:sldMkLst>
      </pc:sldChg>
      <pc:sldChg chg="addSp delSp modSp mod">
        <pc:chgData name="Ravichandran Ramesh" userId="ee56a093-8879-431b-bc96-0d403e0b27f2" providerId="ADAL" clId="{4C0DB5B8-77AD-4E68-ABF6-3D32ADB11E70}" dt="2024-12-09T11:16:01.859" v="4997" actId="207"/>
        <pc:sldMkLst>
          <pc:docMk/>
          <pc:sldMk cId="2860092445" sldId="861"/>
        </pc:sldMkLst>
      </pc:sldChg>
      <pc:sldChg chg="modSp new del mod">
        <pc:chgData name="Ravichandran Ramesh" userId="ee56a093-8879-431b-bc96-0d403e0b27f2" providerId="ADAL" clId="{4C0DB5B8-77AD-4E68-ABF6-3D32ADB11E70}" dt="2024-12-09T11:53:11.447" v="5005" actId="2696"/>
        <pc:sldMkLst>
          <pc:docMk/>
          <pc:sldMk cId="3892732863" sldId="862"/>
        </pc:sldMkLst>
      </pc:sldChg>
      <pc:sldChg chg="addSp modSp add mod">
        <pc:chgData name="Ravichandran Ramesh" userId="ee56a093-8879-431b-bc96-0d403e0b27f2" providerId="ADAL" clId="{4C0DB5B8-77AD-4E68-ABF6-3D32ADB11E70}" dt="2024-12-10T07:58:24.893" v="5205"/>
        <pc:sldMkLst>
          <pc:docMk/>
          <pc:sldMk cId="2799870285" sldId="863"/>
        </pc:sldMkLst>
      </pc:sldChg>
      <pc:sldChg chg="addSp delSp modSp new mod">
        <pc:chgData name="Ravichandran Ramesh" userId="ee56a093-8879-431b-bc96-0d403e0b27f2" providerId="ADAL" clId="{4C0DB5B8-77AD-4E68-ABF6-3D32ADB11E70}" dt="2024-12-12T14:10:59.990" v="7232" actId="14100"/>
        <pc:sldMkLst>
          <pc:docMk/>
          <pc:sldMk cId="3866954428" sldId="864"/>
        </pc:sldMkLst>
        <pc:spChg chg="mod">
          <ac:chgData name="Ravichandran Ramesh" userId="ee56a093-8879-431b-bc96-0d403e0b27f2" providerId="ADAL" clId="{4C0DB5B8-77AD-4E68-ABF6-3D32ADB11E70}" dt="2024-12-12T14:00:42.856" v="7092" actId="21"/>
          <ac:spMkLst>
            <pc:docMk/>
            <pc:sldMk cId="3866954428" sldId="864"/>
            <ac:spMk id="2" creationId="{4A7F4F15-4096-263F-EEA5-4244677399C0}"/>
          </ac:spMkLst>
        </pc:spChg>
        <pc:spChg chg="add mod">
          <ac:chgData name="Ravichandran Ramesh" userId="ee56a093-8879-431b-bc96-0d403e0b27f2" providerId="ADAL" clId="{4C0DB5B8-77AD-4E68-ABF6-3D32ADB11E70}" dt="2024-12-10T08:44:18.180" v="5622" actId="20577"/>
          <ac:spMkLst>
            <pc:docMk/>
            <pc:sldMk cId="3866954428" sldId="864"/>
            <ac:spMk id="9" creationId="{FE530253-042A-558F-5428-544F2DAEEB0D}"/>
          </ac:spMkLst>
        </pc:spChg>
        <pc:spChg chg="add mod ord">
          <ac:chgData name="Ravichandran Ramesh" userId="ee56a093-8879-431b-bc96-0d403e0b27f2" providerId="ADAL" clId="{4C0DB5B8-77AD-4E68-ABF6-3D32ADB11E70}" dt="2024-12-10T08:41:37.446" v="5561" actId="1076"/>
          <ac:spMkLst>
            <pc:docMk/>
            <pc:sldMk cId="3866954428" sldId="864"/>
            <ac:spMk id="10" creationId="{FFFF784F-42F4-A4BC-468C-AC496974418F}"/>
          </ac:spMkLst>
        </pc:spChg>
        <pc:spChg chg="add mod">
          <ac:chgData name="Ravichandran Ramesh" userId="ee56a093-8879-431b-bc96-0d403e0b27f2" providerId="ADAL" clId="{4C0DB5B8-77AD-4E68-ABF6-3D32ADB11E70}" dt="2024-12-10T08:33:31.200" v="5502" actId="1076"/>
          <ac:spMkLst>
            <pc:docMk/>
            <pc:sldMk cId="3866954428" sldId="864"/>
            <ac:spMk id="11" creationId="{48C95EF1-39D0-99C1-5F52-D9DD2A5414BA}"/>
          </ac:spMkLst>
        </pc:spChg>
        <pc:spChg chg="add mod">
          <ac:chgData name="Ravichandran Ramesh" userId="ee56a093-8879-431b-bc96-0d403e0b27f2" providerId="ADAL" clId="{4C0DB5B8-77AD-4E68-ABF6-3D32ADB11E70}" dt="2024-12-10T08:43:57.400" v="5614" actId="1076"/>
          <ac:spMkLst>
            <pc:docMk/>
            <pc:sldMk cId="3866954428" sldId="864"/>
            <ac:spMk id="12" creationId="{1B9B537C-B609-98CC-1FC9-B447FBABD216}"/>
          </ac:spMkLst>
        </pc:spChg>
        <pc:spChg chg="add mod">
          <ac:chgData name="Ravichandran Ramesh" userId="ee56a093-8879-431b-bc96-0d403e0b27f2" providerId="ADAL" clId="{4C0DB5B8-77AD-4E68-ABF6-3D32ADB11E70}" dt="2024-12-10T08:41:51.077" v="5562" actId="1076"/>
          <ac:spMkLst>
            <pc:docMk/>
            <pc:sldMk cId="3866954428" sldId="864"/>
            <ac:spMk id="13" creationId="{4162015C-58FB-78B7-77DB-B251D60AF7D7}"/>
          </ac:spMkLst>
        </pc:spChg>
        <pc:spChg chg="add mod ord">
          <ac:chgData name="Ravichandran Ramesh" userId="ee56a093-8879-431b-bc96-0d403e0b27f2" providerId="ADAL" clId="{4C0DB5B8-77AD-4E68-ABF6-3D32ADB11E70}" dt="2024-12-10T08:33:25.986" v="5501" actId="1076"/>
          <ac:spMkLst>
            <pc:docMk/>
            <pc:sldMk cId="3866954428" sldId="864"/>
            <ac:spMk id="16" creationId="{579BC3CC-A409-AF1E-C84E-77525329DCC4}"/>
          </ac:spMkLst>
        </pc:spChg>
        <pc:spChg chg="add mod">
          <ac:chgData name="Ravichandran Ramesh" userId="ee56a093-8879-431b-bc96-0d403e0b27f2" providerId="ADAL" clId="{4C0DB5B8-77AD-4E68-ABF6-3D32ADB11E70}" dt="2024-12-10T08:44:16.097" v="5621" actId="20577"/>
          <ac:spMkLst>
            <pc:docMk/>
            <pc:sldMk cId="3866954428" sldId="864"/>
            <ac:spMk id="17" creationId="{8890968A-88AE-C6B1-78B5-A5E2074B4B54}"/>
          </ac:spMkLst>
        </pc:spChg>
        <pc:spChg chg="add mod">
          <ac:chgData name="Ravichandran Ramesh" userId="ee56a093-8879-431b-bc96-0d403e0b27f2" providerId="ADAL" clId="{4C0DB5B8-77AD-4E68-ABF6-3D32ADB11E70}" dt="2024-12-10T08:41:15.548" v="5550" actId="14100"/>
          <ac:spMkLst>
            <pc:docMk/>
            <pc:sldMk cId="3866954428" sldId="864"/>
            <ac:spMk id="23" creationId="{D7133406-677D-08A2-DF38-472FBF5D69A1}"/>
          </ac:spMkLst>
        </pc:spChg>
        <pc:spChg chg="add mod">
          <ac:chgData name="Ravichandran Ramesh" userId="ee56a093-8879-431b-bc96-0d403e0b27f2" providerId="ADAL" clId="{4C0DB5B8-77AD-4E68-ABF6-3D32ADB11E70}" dt="2024-12-10T08:44:13.602" v="5619" actId="20577"/>
          <ac:spMkLst>
            <pc:docMk/>
            <pc:sldMk cId="3866954428" sldId="864"/>
            <ac:spMk id="24" creationId="{EDCC42F2-BD70-9E80-F822-C1FDD87BD522}"/>
          </ac:spMkLst>
        </pc:spChg>
        <pc:spChg chg="add mod">
          <ac:chgData name="Ravichandran Ramesh" userId="ee56a093-8879-431b-bc96-0d403e0b27f2" providerId="ADAL" clId="{4C0DB5B8-77AD-4E68-ABF6-3D32ADB11E70}" dt="2024-12-10T08:33:51.210" v="5506" actId="1076"/>
          <ac:spMkLst>
            <pc:docMk/>
            <pc:sldMk cId="3866954428" sldId="864"/>
            <ac:spMk id="25" creationId="{A699FF30-7D90-2893-F0DA-7B82B55292B7}"/>
          </ac:spMkLst>
        </pc:spChg>
        <pc:spChg chg="add mod">
          <ac:chgData name="Ravichandran Ramesh" userId="ee56a093-8879-431b-bc96-0d403e0b27f2" providerId="ADAL" clId="{4C0DB5B8-77AD-4E68-ABF6-3D32ADB11E70}" dt="2024-12-10T08:41:23.957" v="5551" actId="1076"/>
          <ac:spMkLst>
            <pc:docMk/>
            <pc:sldMk cId="3866954428" sldId="864"/>
            <ac:spMk id="26" creationId="{1C9430BA-7090-9C8C-37F4-AF97E88518C8}"/>
          </ac:spMkLst>
        </pc:spChg>
        <pc:spChg chg="add mod">
          <ac:chgData name="Ravichandran Ramesh" userId="ee56a093-8879-431b-bc96-0d403e0b27f2" providerId="ADAL" clId="{4C0DB5B8-77AD-4E68-ABF6-3D32ADB11E70}" dt="2024-12-12T14:09:55.057" v="7222" actId="1076"/>
          <ac:spMkLst>
            <pc:docMk/>
            <pc:sldMk cId="3866954428" sldId="864"/>
            <ac:spMk id="28" creationId="{0D3A6021-B048-C13C-2483-E76A870030A0}"/>
          </ac:spMkLst>
        </pc:spChg>
        <pc:picChg chg="add mod">
          <ac:chgData name="Ravichandran Ramesh" userId="ee56a093-8879-431b-bc96-0d403e0b27f2" providerId="ADAL" clId="{4C0DB5B8-77AD-4E68-ABF6-3D32ADB11E70}" dt="2024-12-12T14:10:51.237" v="7231" actId="693"/>
          <ac:picMkLst>
            <pc:docMk/>
            <pc:sldMk cId="3866954428" sldId="864"/>
            <ac:picMk id="6" creationId="{07AFFA4F-C7BA-86D6-8379-EAFD9F60F723}"/>
          </ac:picMkLst>
        </pc:picChg>
        <pc:picChg chg="add mod">
          <ac:chgData name="Ravichandran Ramesh" userId="ee56a093-8879-431b-bc96-0d403e0b27f2" providerId="ADAL" clId="{4C0DB5B8-77AD-4E68-ABF6-3D32ADB11E70}" dt="2024-12-12T14:10:59.990" v="7232" actId="14100"/>
          <ac:picMkLst>
            <pc:docMk/>
            <pc:sldMk cId="3866954428" sldId="864"/>
            <ac:picMk id="8" creationId="{78893136-59D6-313A-C145-58B707403769}"/>
          </ac:picMkLst>
        </pc:picChg>
        <pc:picChg chg="add mod">
          <ac:chgData name="Ravichandran Ramesh" userId="ee56a093-8879-431b-bc96-0d403e0b27f2" providerId="ADAL" clId="{4C0DB5B8-77AD-4E68-ABF6-3D32ADB11E70}" dt="2024-12-10T08:36:11.631" v="5549"/>
          <ac:picMkLst>
            <pc:docMk/>
            <pc:sldMk cId="3866954428" sldId="864"/>
            <ac:picMk id="27" creationId="{3C6FC63A-BFE7-E8D4-C855-E09775D9B971}"/>
          </ac:picMkLst>
        </pc:picChg>
      </pc:sldChg>
      <pc:sldChg chg="modSp mod">
        <pc:chgData name="Ravichandran Ramesh" userId="ee56a093-8879-431b-bc96-0d403e0b27f2" providerId="ADAL" clId="{4C0DB5B8-77AD-4E68-ABF6-3D32ADB11E70}" dt="2024-12-10T09:36:26.990" v="5794" actId="14100"/>
        <pc:sldMkLst>
          <pc:docMk/>
          <pc:sldMk cId="1120034105" sldId="867"/>
        </pc:sldMkLst>
      </pc:sldChg>
      <pc:sldChg chg="modSp mod">
        <pc:chgData name="Ravichandran Ramesh" userId="ee56a093-8879-431b-bc96-0d403e0b27f2" providerId="ADAL" clId="{4C0DB5B8-77AD-4E68-ABF6-3D32ADB11E70}" dt="2024-12-10T12:33:28.545" v="6753" actId="207"/>
        <pc:sldMkLst>
          <pc:docMk/>
          <pc:sldMk cId="1677489699" sldId="868"/>
        </pc:sldMkLst>
        <pc:spChg chg="mod">
          <ac:chgData name="Ravichandran Ramesh" userId="ee56a093-8879-431b-bc96-0d403e0b27f2" providerId="ADAL" clId="{4C0DB5B8-77AD-4E68-ABF6-3D32ADB11E70}" dt="2024-12-10T12:33:28.545" v="6753" actId="207"/>
          <ac:spMkLst>
            <pc:docMk/>
            <pc:sldMk cId="1677489699" sldId="868"/>
            <ac:spMk id="100" creationId="{B384A50F-9734-8FA2-27BC-C8957941FAC8}"/>
          </ac:spMkLst>
        </pc:spChg>
        <pc:spChg chg="mod">
          <ac:chgData name="Ravichandran Ramesh" userId="ee56a093-8879-431b-bc96-0d403e0b27f2" providerId="ADAL" clId="{4C0DB5B8-77AD-4E68-ABF6-3D32ADB11E70}" dt="2024-12-10T12:33:28.545" v="6753" actId="207"/>
          <ac:spMkLst>
            <pc:docMk/>
            <pc:sldMk cId="1677489699" sldId="868"/>
            <ac:spMk id="101" creationId="{9A4CC17D-5C46-C091-ED6E-9E8D781ED5FD}"/>
          </ac:spMkLst>
        </pc:spChg>
        <pc:spChg chg="mod">
          <ac:chgData name="Ravichandran Ramesh" userId="ee56a093-8879-431b-bc96-0d403e0b27f2" providerId="ADAL" clId="{4C0DB5B8-77AD-4E68-ABF6-3D32ADB11E70}" dt="2024-12-10T12:33:28.545" v="6753" actId="207"/>
          <ac:spMkLst>
            <pc:docMk/>
            <pc:sldMk cId="1677489699" sldId="868"/>
            <ac:spMk id="102" creationId="{9D96655E-D7F5-7C3B-C157-B5F5E886DAC9}"/>
          </ac:spMkLst>
        </pc:spChg>
        <pc:spChg chg="mod">
          <ac:chgData name="Ravichandran Ramesh" userId="ee56a093-8879-431b-bc96-0d403e0b27f2" providerId="ADAL" clId="{4C0DB5B8-77AD-4E68-ABF6-3D32ADB11E70}" dt="2024-12-10T11:37:41.054" v="6408" actId="20577"/>
          <ac:spMkLst>
            <pc:docMk/>
            <pc:sldMk cId="1677489699" sldId="868"/>
            <ac:spMk id="184" creationId="{01A6EE30-684B-FFB3-88D7-70AC16E4D1BD}"/>
          </ac:spMkLst>
        </pc:spChg>
      </pc:sldChg>
      <pc:sldChg chg="modSp mod">
        <pc:chgData name="Ravichandran Ramesh" userId="ee56a093-8879-431b-bc96-0d403e0b27f2" providerId="ADAL" clId="{4C0DB5B8-77AD-4E68-ABF6-3D32ADB11E70}" dt="2024-12-10T11:37:53.885" v="6434" actId="20577"/>
        <pc:sldMkLst>
          <pc:docMk/>
          <pc:sldMk cId="2944519375" sldId="870"/>
        </pc:sldMkLst>
        <pc:spChg chg="mod">
          <ac:chgData name="Ravichandran Ramesh" userId="ee56a093-8879-431b-bc96-0d403e0b27f2" providerId="ADAL" clId="{4C0DB5B8-77AD-4E68-ABF6-3D32ADB11E70}" dt="2024-12-10T11:37:53.885" v="6434" actId="20577"/>
          <ac:spMkLst>
            <pc:docMk/>
            <pc:sldMk cId="2944519375" sldId="870"/>
            <ac:spMk id="184" creationId="{DC23883C-611E-F87B-80E9-7E24BD9FF3AE}"/>
          </ac:spMkLst>
        </pc:spChg>
        <pc:spChg chg="mod">
          <ac:chgData name="Ravichandran Ramesh" userId="ee56a093-8879-431b-bc96-0d403e0b27f2" providerId="ADAL" clId="{4C0DB5B8-77AD-4E68-ABF6-3D32ADB11E70}" dt="2024-12-10T11:35:34.969" v="6391" actId="115"/>
          <ac:spMkLst>
            <pc:docMk/>
            <pc:sldMk cId="2944519375" sldId="870"/>
            <ac:spMk id="186" creationId="{3252D32B-D0EF-924A-73BB-3EF93C3B76F9}"/>
          </ac:spMkLst>
        </pc:spChg>
        <pc:picChg chg="mod">
          <ac:chgData name="Ravichandran Ramesh" userId="ee56a093-8879-431b-bc96-0d403e0b27f2" providerId="ADAL" clId="{4C0DB5B8-77AD-4E68-ABF6-3D32ADB11E70}" dt="2024-12-10T11:37:00.044" v="6396" actId="1076"/>
          <ac:picMkLst>
            <pc:docMk/>
            <pc:sldMk cId="2944519375" sldId="870"/>
            <ac:picMk id="6" creationId="{3FC07466-FF8D-C392-206C-8B729A056F85}"/>
          </ac:picMkLst>
        </pc:picChg>
        <pc:picChg chg="mod">
          <ac:chgData name="Ravichandran Ramesh" userId="ee56a093-8879-431b-bc96-0d403e0b27f2" providerId="ADAL" clId="{4C0DB5B8-77AD-4E68-ABF6-3D32ADB11E70}" dt="2024-12-10T11:36:38.297" v="6395" actId="1440"/>
          <ac:picMkLst>
            <pc:docMk/>
            <pc:sldMk cId="2944519375" sldId="870"/>
            <ac:picMk id="10" creationId="{3AFDE830-9DC7-E641-B1F2-C3A92CD8DFBA}"/>
          </ac:picMkLst>
        </pc:picChg>
        <pc:picChg chg="mod">
          <ac:chgData name="Ravichandran Ramesh" userId="ee56a093-8879-431b-bc96-0d403e0b27f2" providerId="ADAL" clId="{4C0DB5B8-77AD-4E68-ABF6-3D32ADB11E70}" dt="2024-12-10T11:36:38.297" v="6395" actId="1440"/>
          <ac:picMkLst>
            <pc:docMk/>
            <pc:sldMk cId="2944519375" sldId="870"/>
            <ac:picMk id="11" creationId="{FDFF6F7A-6F7B-FFE2-AE06-614025A90F5B}"/>
          </ac:picMkLst>
        </pc:picChg>
        <pc:picChg chg="mod">
          <ac:chgData name="Ravichandran Ramesh" userId="ee56a093-8879-431b-bc96-0d403e0b27f2" providerId="ADAL" clId="{4C0DB5B8-77AD-4E68-ABF6-3D32ADB11E70}" dt="2024-12-10T11:36:38.297" v="6395" actId="1440"/>
          <ac:picMkLst>
            <pc:docMk/>
            <pc:sldMk cId="2944519375" sldId="870"/>
            <ac:picMk id="12" creationId="{054AA041-97BD-D62E-2669-AAA4321E0642}"/>
          </ac:picMkLst>
        </pc:picChg>
        <pc:picChg chg="mod">
          <ac:chgData name="Ravichandran Ramesh" userId="ee56a093-8879-431b-bc96-0d403e0b27f2" providerId="ADAL" clId="{4C0DB5B8-77AD-4E68-ABF6-3D32ADB11E70}" dt="2024-12-10T11:36:38.297" v="6395" actId="1440"/>
          <ac:picMkLst>
            <pc:docMk/>
            <pc:sldMk cId="2944519375" sldId="870"/>
            <ac:picMk id="13" creationId="{CB83BD5C-8E4B-6E69-60D8-9CECA7513615}"/>
          </ac:picMkLst>
        </pc:picChg>
        <pc:picChg chg="mod">
          <ac:chgData name="Ravichandran Ramesh" userId="ee56a093-8879-431b-bc96-0d403e0b27f2" providerId="ADAL" clId="{4C0DB5B8-77AD-4E68-ABF6-3D32ADB11E70}" dt="2024-12-10T11:36:38.297" v="6395" actId="1440"/>
          <ac:picMkLst>
            <pc:docMk/>
            <pc:sldMk cId="2944519375" sldId="870"/>
            <ac:picMk id="14" creationId="{38108A45-87D5-BAFD-A15C-63A730E155D6}"/>
          </ac:picMkLst>
        </pc:picChg>
        <pc:picChg chg="mod">
          <ac:chgData name="Ravichandran Ramesh" userId="ee56a093-8879-431b-bc96-0d403e0b27f2" providerId="ADAL" clId="{4C0DB5B8-77AD-4E68-ABF6-3D32ADB11E70}" dt="2024-12-10T11:36:38.297" v="6395" actId="1440"/>
          <ac:picMkLst>
            <pc:docMk/>
            <pc:sldMk cId="2944519375" sldId="870"/>
            <ac:picMk id="15" creationId="{EF491907-04B4-1110-F55B-6D9887F42C0A}"/>
          </ac:picMkLst>
        </pc:picChg>
        <pc:picChg chg="mod">
          <ac:chgData name="Ravichandran Ramesh" userId="ee56a093-8879-431b-bc96-0d403e0b27f2" providerId="ADAL" clId="{4C0DB5B8-77AD-4E68-ABF6-3D32ADB11E70}" dt="2024-12-10T11:36:38.297" v="6395" actId="1440"/>
          <ac:picMkLst>
            <pc:docMk/>
            <pc:sldMk cId="2944519375" sldId="870"/>
            <ac:picMk id="16" creationId="{99B15EF8-F2AD-ADCC-D142-BCD2915118D8}"/>
          </ac:picMkLst>
        </pc:picChg>
      </pc:sldChg>
      <pc:sldChg chg="delSp add del mod">
        <pc:chgData name="Ravichandran Ramesh" userId="ee56a093-8879-431b-bc96-0d403e0b27f2" providerId="ADAL" clId="{4C0DB5B8-77AD-4E68-ABF6-3D32ADB11E70}" dt="2024-12-11T07:33:21.701" v="6758" actId="2696"/>
        <pc:sldMkLst>
          <pc:docMk/>
          <pc:sldMk cId="2678603877" sldId="871"/>
        </pc:sldMkLst>
      </pc:sldChg>
      <pc:sldChg chg="modSp mod">
        <pc:chgData name="Ravichandran Ramesh" userId="ee56a093-8879-431b-bc96-0d403e0b27f2" providerId="ADAL" clId="{4C0DB5B8-77AD-4E68-ABF6-3D32ADB11E70}" dt="2024-12-20T10:06:54.557" v="7327" actId="113"/>
        <pc:sldMkLst>
          <pc:docMk/>
          <pc:sldMk cId="4075843358" sldId="872"/>
        </pc:sldMkLst>
        <pc:spChg chg="mod">
          <ac:chgData name="Ravichandran Ramesh" userId="ee56a093-8879-431b-bc96-0d403e0b27f2" providerId="ADAL" clId="{4C0DB5B8-77AD-4E68-ABF6-3D32ADB11E70}" dt="2024-12-11T10:09:45.244" v="6783" actId="207"/>
          <ac:spMkLst>
            <pc:docMk/>
            <pc:sldMk cId="4075843358" sldId="872"/>
            <ac:spMk id="56" creationId="{A83E74F0-37D4-2D10-0AEC-B30FB22512D8}"/>
          </ac:spMkLst>
        </pc:spChg>
        <pc:spChg chg="mod">
          <ac:chgData name="Ravichandran Ramesh" userId="ee56a093-8879-431b-bc96-0d403e0b27f2" providerId="ADAL" clId="{4C0DB5B8-77AD-4E68-ABF6-3D32ADB11E70}" dt="2024-12-20T10:06:54.557" v="7327" actId="113"/>
          <ac:spMkLst>
            <pc:docMk/>
            <pc:sldMk cId="4075843358" sldId="872"/>
            <ac:spMk id="74" creationId="{07207836-325B-547E-F042-F2866CAE8C9A}"/>
          </ac:spMkLst>
        </pc:spChg>
      </pc:sldChg>
      <pc:sldChg chg="addSp delSp modSp mod">
        <pc:chgData name="Ravichandran Ramesh" userId="ee56a093-8879-431b-bc96-0d403e0b27f2" providerId="ADAL" clId="{4C0DB5B8-77AD-4E68-ABF6-3D32ADB11E70}" dt="2024-12-20T10:31:43.157" v="7360" actId="1076"/>
        <pc:sldMkLst>
          <pc:docMk/>
          <pc:sldMk cId="3993657949" sldId="1966"/>
        </pc:sldMkLst>
        <pc:spChg chg="mod">
          <ac:chgData name="Ravichandran Ramesh" userId="ee56a093-8879-431b-bc96-0d403e0b27f2" providerId="ADAL" clId="{4C0DB5B8-77AD-4E68-ABF6-3D32ADB11E70}" dt="2024-12-18T08:48:20.934" v="7258" actId="207"/>
          <ac:spMkLst>
            <pc:docMk/>
            <pc:sldMk cId="3993657949" sldId="1966"/>
            <ac:spMk id="2" creationId="{91AFD257-2A42-9973-D32E-D242B81BC048}"/>
          </ac:spMkLst>
        </pc:spChg>
        <pc:spChg chg="mod">
          <ac:chgData name="Ravichandran Ramesh" userId="ee56a093-8879-431b-bc96-0d403e0b27f2" providerId="ADAL" clId="{4C0DB5B8-77AD-4E68-ABF6-3D32ADB11E70}" dt="2024-12-20T10:31:43.157" v="7360" actId="1076"/>
          <ac:spMkLst>
            <pc:docMk/>
            <pc:sldMk cId="3993657949" sldId="1966"/>
            <ac:spMk id="4" creationId="{DDA6D16F-F7FA-DBA3-31AF-1744911B7576}"/>
          </ac:spMkLst>
        </pc:spChg>
        <pc:spChg chg="mod">
          <ac:chgData name="Ravichandran Ramesh" userId="ee56a093-8879-431b-bc96-0d403e0b27f2" providerId="ADAL" clId="{4C0DB5B8-77AD-4E68-ABF6-3D32ADB11E70}" dt="2024-12-18T08:49:43.322" v="7269" actId="207"/>
          <ac:spMkLst>
            <pc:docMk/>
            <pc:sldMk cId="3993657949" sldId="1966"/>
            <ac:spMk id="27" creationId="{F0A70F7B-0E79-2C09-C52C-5C7F950AA255}"/>
          </ac:spMkLst>
        </pc:spChg>
        <pc:spChg chg="mod">
          <ac:chgData name="Ravichandran Ramesh" userId="ee56a093-8879-431b-bc96-0d403e0b27f2" providerId="ADAL" clId="{4C0DB5B8-77AD-4E68-ABF6-3D32ADB11E70}" dt="2024-12-18T08:49:43.322" v="7269" actId="207"/>
          <ac:spMkLst>
            <pc:docMk/>
            <pc:sldMk cId="3993657949" sldId="1966"/>
            <ac:spMk id="28" creationId="{7646F715-FDFC-02EE-84AD-C5723EDE9089}"/>
          </ac:spMkLst>
        </pc:spChg>
        <pc:spChg chg="mod">
          <ac:chgData name="Ravichandran Ramesh" userId="ee56a093-8879-431b-bc96-0d403e0b27f2" providerId="ADAL" clId="{4C0DB5B8-77AD-4E68-ABF6-3D32ADB11E70}" dt="2024-12-12T12:42:31.524" v="7030" actId="14100"/>
          <ac:spMkLst>
            <pc:docMk/>
            <pc:sldMk cId="3993657949" sldId="1966"/>
            <ac:spMk id="58" creationId="{A0ADE84B-744F-0705-7F42-5DFAB02F3AD6}"/>
          </ac:spMkLst>
        </pc:spChg>
        <pc:spChg chg="mod">
          <ac:chgData name="Ravichandran Ramesh" userId="ee56a093-8879-431b-bc96-0d403e0b27f2" providerId="ADAL" clId="{4C0DB5B8-77AD-4E68-ABF6-3D32ADB11E70}" dt="2024-12-18T08:50:00.131" v="7270" actId="207"/>
          <ac:spMkLst>
            <pc:docMk/>
            <pc:sldMk cId="3993657949" sldId="1966"/>
            <ac:spMk id="99" creationId="{9E5CBBE5-01AE-1F8B-6315-D8C2E35DF8D8}"/>
          </ac:spMkLst>
        </pc:spChg>
        <pc:spChg chg="mod">
          <ac:chgData name="Ravichandran Ramesh" userId="ee56a093-8879-431b-bc96-0d403e0b27f2" providerId="ADAL" clId="{4C0DB5B8-77AD-4E68-ABF6-3D32ADB11E70}" dt="2024-12-18T08:50:17.606" v="7273" actId="404"/>
          <ac:spMkLst>
            <pc:docMk/>
            <pc:sldMk cId="3993657949" sldId="1966"/>
            <ac:spMk id="100" creationId="{A6250DD5-18DE-4406-5EB3-F6574957D221}"/>
          </ac:spMkLst>
        </pc:spChg>
        <pc:grpChg chg="mod">
          <ac:chgData name="Ravichandran Ramesh" userId="ee56a093-8879-431b-bc96-0d403e0b27f2" providerId="ADAL" clId="{4C0DB5B8-77AD-4E68-ABF6-3D32ADB11E70}" dt="2024-12-18T08:49:43.322" v="7269" actId="207"/>
          <ac:grpSpMkLst>
            <pc:docMk/>
            <pc:sldMk cId="3993657949" sldId="1966"/>
            <ac:grpSpMk id="21" creationId="{24F4399B-131A-FD62-35BD-A7C88567209A}"/>
          </ac:grpSpMkLst>
        </pc:grpChg>
        <pc:picChg chg="mod">
          <ac:chgData name="Ravichandran Ramesh" userId="ee56a093-8879-431b-bc96-0d403e0b27f2" providerId="ADAL" clId="{4C0DB5B8-77AD-4E68-ABF6-3D32ADB11E70}" dt="2024-12-12T12:42:43.514" v="7033" actId="1076"/>
          <ac:picMkLst>
            <pc:docMk/>
            <pc:sldMk cId="3993657949" sldId="1966"/>
            <ac:picMk id="111" creationId="{CE261578-D54A-F331-AD8E-E194193E7505}"/>
          </ac:picMkLst>
        </pc:picChg>
        <pc:picChg chg="mod">
          <ac:chgData name="Ravichandran Ramesh" userId="ee56a093-8879-431b-bc96-0d403e0b27f2" providerId="ADAL" clId="{4C0DB5B8-77AD-4E68-ABF6-3D32ADB11E70}" dt="2024-12-20T10:31:32.881" v="7359" actId="1076"/>
          <ac:picMkLst>
            <pc:docMk/>
            <pc:sldMk cId="3993657949" sldId="1966"/>
            <ac:picMk id="112" creationId="{07003472-C3C7-19FD-15B6-643CC3CD4FCF}"/>
          </ac:picMkLst>
        </pc:picChg>
      </pc:sldChg>
      <pc:sldChg chg="addSp delSp modSp mod">
        <pc:chgData name="Ravichandran Ramesh" userId="ee56a093-8879-431b-bc96-0d403e0b27f2" providerId="ADAL" clId="{4C0DB5B8-77AD-4E68-ABF6-3D32ADB11E70}" dt="2024-12-11T14:22:17.128" v="7029" actId="1076"/>
        <pc:sldMkLst>
          <pc:docMk/>
          <pc:sldMk cId="198138201" sldId="1978"/>
        </pc:sldMkLst>
      </pc:sldChg>
      <pc:sldChg chg="modSp mod">
        <pc:chgData name="Ravichandran Ramesh" userId="ee56a093-8879-431b-bc96-0d403e0b27f2" providerId="ADAL" clId="{4C0DB5B8-77AD-4E68-ABF6-3D32ADB11E70}" dt="2024-12-11T13:54:12.541" v="6959" actId="404"/>
        <pc:sldMkLst>
          <pc:docMk/>
          <pc:sldMk cId="1351750327" sldId="1981"/>
        </pc:sldMkLst>
      </pc:sldChg>
      <pc:sldChg chg="addSp delSp modSp mod">
        <pc:chgData name="Ravichandran Ramesh" userId="ee56a093-8879-431b-bc96-0d403e0b27f2" providerId="ADAL" clId="{4C0DB5B8-77AD-4E68-ABF6-3D32ADB11E70}" dt="2024-12-20T10:31:22.535" v="7358" actId="113"/>
        <pc:sldMkLst>
          <pc:docMk/>
          <pc:sldMk cId="2951186915" sldId="1982"/>
        </pc:sldMkLst>
        <pc:spChg chg="mod">
          <ac:chgData name="Ravichandran Ramesh" userId="ee56a093-8879-431b-bc96-0d403e0b27f2" providerId="ADAL" clId="{4C0DB5B8-77AD-4E68-ABF6-3D32ADB11E70}" dt="2024-12-20T09:40:57.592" v="7292" actId="1076"/>
          <ac:spMkLst>
            <pc:docMk/>
            <pc:sldMk cId="2951186915" sldId="1982"/>
            <ac:spMk id="54" creationId="{3EEF9153-AE80-FABF-44D1-BBCF688A769D}"/>
          </ac:spMkLst>
        </pc:spChg>
        <pc:spChg chg="mod">
          <ac:chgData name="Ravichandran Ramesh" userId="ee56a093-8879-431b-bc96-0d403e0b27f2" providerId="ADAL" clId="{4C0DB5B8-77AD-4E68-ABF6-3D32ADB11E70}" dt="2024-12-20T10:31:22.535" v="7358" actId="113"/>
          <ac:spMkLst>
            <pc:docMk/>
            <pc:sldMk cId="2951186915" sldId="1982"/>
            <ac:spMk id="241" creationId="{5ECACD8C-5F7E-E91B-FCD1-EEE9BA18ACC1}"/>
          </ac:spMkLst>
        </pc:spChg>
        <pc:spChg chg="mod">
          <ac:chgData name="Ravichandran Ramesh" userId="ee56a093-8879-431b-bc96-0d403e0b27f2" providerId="ADAL" clId="{4C0DB5B8-77AD-4E68-ABF6-3D32ADB11E70}" dt="2024-12-18T08:42:30.382" v="7248" actId="1076"/>
          <ac:spMkLst>
            <pc:docMk/>
            <pc:sldMk cId="2951186915" sldId="1982"/>
            <ac:spMk id="252" creationId="{A3D35734-0A0A-6980-40D6-4FFB268E29A6}"/>
          </ac:spMkLst>
        </pc:spChg>
        <pc:cxnChg chg="mod">
          <ac:chgData name="Ravichandran Ramesh" userId="ee56a093-8879-431b-bc96-0d403e0b27f2" providerId="ADAL" clId="{4C0DB5B8-77AD-4E68-ABF6-3D32ADB11E70}" dt="2024-12-20T09:35:56.697" v="7286" actId="1076"/>
          <ac:cxnSpMkLst>
            <pc:docMk/>
            <pc:sldMk cId="2951186915" sldId="1982"/>
            <ac:cxnSpMk id="33" creationId="{86B67C4F-6988-5DD2-1BA7-12D241782801}"/>
          </ac:cxnSpMkLst>
        </pc:cxnChg>
      </pc:sldChg>
    </pc:docChg>
  </pc:docChgLst>
  <pc:docChgLst>
    <pc:chgData name="Kirubananthan R" userId="9e53f4ba-5da4-4144-a80b-a270a043820b" providerId="ADAL" clId="{16623DCE-11FE-48D6-9B2A-79C06F2D22C1}"/>
    <pc:docChg chg="undo redo custSel addSld delSld modSld sldOrd addSection delSection modSection">
      <pc:chgData name="Kirubananthan R" userId="9e53f4ba-5da4-4144-a80b-a270a043820b" providerId="ADAL" clId="{16623DCE-11FE-48D6-9B2A-79C06F2D22C1}" dt="2025-01-09T11:26:03.287" v="11797" actId="1038"/>
      <pc:docMkLst>
        <pc:docMk/>
      </pc:docMkLst>
      <pc:sldChg chg="setBg">
        <pc:chgData name="Kirubananthan R" userId="9e53f4ba-5da4-4144-a80b-a270a043820b" providerId="ADAL" clId="{16623DCE-11FE-48D6-9B2A-79C06F2D22C1}" dt="2024-12-03T09:40:45.811" v="1097"/>
        <pc:sldMkLst>
          <pc:docMk/>
          <pc:sldMk cId="1387354261" sldId="256"/>
        </pc:sldMkLst>
      </pc:sldChg>
      <pc:sldChg chg="modSp mod setBg">
        <pc:chgData name="Kirubananthan R" userId="9e53f4ba-5da4-4144-a80b-a270a043820b" providerId="ADAL" clId="{16623DCE-11FE-48D6-9B2A-79C06F2D22C1}" dt="2024-12-03T09:40:45.811" v="1097"/>
        <pc:sldMkLst>
          <pc:docMk/>
          <pc:sldMk cId="0" sldId="257"/>
        </pc:sldMkLst>
      </pc:sldChg>
      <pc:sldChg chg="addSp delSp modSp mod setBg">
        <pc:chgData name="Kirubananthan R" userId="9e53f4ba-5da4-4144-a80b-a270a043820b" providerId="ADAL" clId="{16623DCE-11FE-48D6-9B2A-79C06F2D22C1}" dt="2024-12-03T11:41:58.286" v="1153"/>
        <pc:sldMkLst>
          <pc:docMk/>
          <pc:sldMk cId="1175748087" sldId="258"/>
        </pc:sldMkLst>
      </pc:sldChg>
      <pc:sldChg chg="modSp mod setBg">
        <pc:chgData name="Kirubananthan R" userId="9e53f4ba-5da4-4144-a80b-a270a043820b" providerId="ADAL" clId="{16623DCE-11FE-48D6-9B2A-79C06F2D22C1}" dt="2024-12-10T09:15:17.813" v="3779" actId="20577"/>
        <pc:sldMkLst>
          <pc:docMk/>
          <pc:sldMk cId="1034180892" sldId="384"/>
        </pc:sldMkLst>
        <pc:spChg chg="mod">
          <ac:chgData name="Kirubananthan R" userId="9e53f4ba-5da4-4144-a80b-a270a043820b" providerId="ADAL" clId="{16623DCE-11FE-48D6-9B2A-79C06F2D22C1}" dt="2024-12-10T09:15:17.813" v="3779" actId="20577"/>
          <ac:spMkLst>
            <pc:docMk/>
            <pc:sldMk cId="1034180892" sldId="384"/>
            <ac:spMk id="2" creationId="{00000000-0000-0000-0000-000000000000}"/>
          </ac:spMkLst>
        </pc:spChg>
        <pc:spChg chg="mod">
          <ac:chgData name="Kirubananthan R" userId="9e53f4ba-5da4-4144-a80b-a270a043820b" providerId="ADAL" clId="{16623DCE-11FE-48D6-9B2A-79C06F2D22C1}" dt="2024-12-02T08:29:48.271" v="59" actId="20577"/>
          <ac:spMkLst>
            <pc:docMk/>
            <pc:sldMk cId="1034180892" sldId="384"/>
            <ac:spMk id="3" creationId="{00000000-0000-0000-0000-000000000000}"/>
          </ac:spMkLst>
        </pc:spChg>
        <pc:spChg chg="mod">
          <ac:chgData name="Kirubananthan R" userId="9e53f4ba-5da4-4144-a80b-a270a043820b" providerId="ADAL" clId="{16623DCE-11FE-48D6-9B2A-79C06F2D22C1}" dt="2024-12-10T09:15:02.574" v="3748" actId="20577"/>
          <ac:spMkLst>
            <pc:docMk/>
            <pc:sldMk cId="1034180892" sldId="384"/>
            <ac:spMk id="4" creationId="{00000000-0000-0000-0000-000000000000}"/>
          </ac:spMkLst>
        </pc:spChg>
      </pc:sldChg>
      <pc:sldChg chg="setBg">
        <pc:chgData name="Kirubananthan R" userId="9e53f4ba-5da4-4144-a80b-a270a043820b" providerId="ADAL" clId="{16623DCE-11FE-48D6-9B2A-79C06F2D22C1}" dt="2024-12-03T09:40:45.811" v="1097"/>
        <pc:sldMkLst>
          <pc:docMk/>
          <pc:sldMk cId="3683080919" sldId="740"/>
        </pc:sldMkLst>
      </pc:sldChg>
      <pc:sldChg chg="del">
        <pc:chgData name="Kirubananthan R" userId="9e53f4ba-5da4-4144-a80b-a270a043820b" providerId="ADAL" clId="{16623DCE-11FE-48D6-9B2A-79C06F2D22C1}" dt="2024-12-02T09:39:42.598" v="60" actId="47"/>
        <pc:sldMkLst>
          <pc:docMk/>
          <pc:sldMk cId="4101983089" sldId="758"/>
        </pc:sldMkLst>
      </pc:sldChg>
      <pc:sldChg chg="modTransition setBg modAnim">
        <pc:chgData name="Kirubananthan R" userId="9e53f4ba-5da4-4144-a80b-a270a043820b" providerId="ADAL" clId="{16623DCE-11FE-48D6-9B2A-79C06F2D22C1}" dt="2024-12-03T14:26:08.646" v="1833"/>
        <pc:sldMkLst>
          <pc:docMk/>
          <pc:sldMk cId="4282295860" sldId="759"/>
        </pc:sldMkLst>
      </pc:sldChg>
      <pc:sldChg chg="addSp delSp modSp mod setBg delAnim modAnim">
        <pc:chgData name="Kirubananthan R" userId="9e53f4ba-5da4-4144-a80b-a270a043820b" providerId="ADAL" clId="{16623DCE-11FE-48D6-9B2A-79C06F2D22C1}" dt="2024-12-03T09:40:45.811" v="1097"/>
        <pc:sldMkLst>
          <pc:docMk/>
          <pc:sldMk cId="2113571653" sldId="760"/>
        </pc:sldMkLst>
      </pc:sldChg>
      <pc:sldChg chg="modAnim">
        <pc:chgData name="Kirubananthan R" userId="9e53f4ba-5da4-4144-a80b-a270a043820b" providerId="ADAL" clId="{16623DCE-11FE-48D6-9B2A-79C06F2D22C1}" dt="2024-12-02T10:02:57.058" v="63"/>
        <pc:sldMkLst>
          <pc:docMk/>
          <pc:sldMk cId="1105382007" sldId="761"/>
        </pc:sldMkLst>
      </pc:sldChg>
      <pc:sldChg chg="modTransition setBg">
        <pc:chgData name="Kirubananthan R" userId="9e53f4ba-5da4-4144-a80b-a270a043820b" providerId="ADAL" clId="{16623DCE-11FE-48D6-9B2A-79C06F2D22C1}" dt="2024-12-03T14:26:48.543" v="1836"/>
        <pc:sldMkLst>
          <pc:docMk/>
          <pc:sldMk cId="3971352418" sldId="762"/>
        </pc:sldMkLst>
      </pc:sldChg>
      <pc:sldChg chg="modSp mod">
        <pc:chgData name="Kirubananthan R" userId="9e53f4ba-5da4-4144-a80b-a270a043820b" providerId="ADAL" clId="{16623DCE-11FE-48D6-9B2A-79C06F2D22C1}" dt="2024-12-02T11:29:23.730" v="70" actId="2711"/>
        <pc:sldMkLst>
          <pc:docMk/>
          <pc:sldMk cId="2721916273" sldId="763"/>
        </pc:sldMkLst>
      </pc:sldChg>
      <pc:sldChg chg="modSp mod modAnim">
        <pc:chgData name="Kirubananthan R" userId="9e53f4ba-5da4-4144-a80b-a270a043820b" providerId="ADAL" clId="{16623DCE-11FE-48D6-9B2A-79C06F2D22C1}" dt="2024-12-02T11:12:34.417" v="65"/>
        <pc:sldMkLst>
          <pc:docMk/>
          <pc:sldMk cId="2978529573" sldId="764"/>
        </pc:sldMkLst>
      </pc:sldChg>
      <pc:sldChg chg="modSp mod modTransition setBg">
        <pc:chgData name="Kirubananthan R" userId="9e53f4ba-5da4-4144-a80b-a270a043820b" providerId="ADAL" clId="{16623DCE-11FE-48D6-9B2A-79C06F2D22C1}" dt="2024-12-11T08:57:21.926" v="5622" actId="20577"/>
        <pc:sldMkLst>
          <pc:docMk/>
          <pc:sldMk cId="3606936428" sldId="765"/>
        </pc:sldMkLst>
        <pc:spChg chg="mod">
          <ac:chgData name="Kirubananthan R" userId="9e53f4ba-5da4-4144-a80b-a270a043820b" providerId="ADAL" clId="{16623DCE-11FE-48D6-9B2A-79C06F2D22C1}" dt="2024-12-11T08:57:21.926" v="5622" actId="20577"/>
          <ac:spMkLst>
            <pc:docMk/>
            <pc:sldMk cId="3606936428" sldId="765"/>
            <ac:spMk id="4" creationId="{8013902C-345A-75A2-6B96-BA389AD6B4C7}"/>
          </ac:spMkLst>
        </pc:spChg>
      </pc:sldChg>
      <pc:sldChg chg="modSp mod setBg">
        <pc:chgData name="Kirubananthan R" userId="9e53f4ba-5da4-4144-a80b-a270a043820b" providerId="ADAL" clId="{16623DCE-11FE-48D6-9B2A-79C06F2D22C1}" dt="2024-12-03T09:40:45.811" v="1097"/>
        <pc:sldMkLst>
          <pc:docMk/>
          <pc:sldMk cId="2661236817" sldId="766"/>
        </pc:sldMkLst>
      </pc:sldChg>
      <pc:sldChg chg="modTransition setBg">
        <pc:chgData name="Kirubananthan R" userId="9e53f4ba-5da4-4144-a80b-a270a043820b" providerId="ADAL" clId="{16623DCE-11FE-48D6-9B2A-79C06F2D22C1}" dt="2024-12-03T14:26:48.543" v="1836"/>
        <pc:sldMkLst>
          <pc:docMk/>
          <pc:sldMk cId="2648521780" sldId="767"/>
        </pc:sldMkLst>
      </pc:sldChg>
      <pc:sldChg chg="setBg">
        <pc:chgData name="Kirubananthan R" userId="9e53f4ba-5da4-4144-a80b-a270a043820b" providerId="ADAL" clId="{16623DCE-11FE-48D6-9B2A-79C06F2D22C1}" dt="2024-12-03T09:40:45.811" v="1097"/>
        <pc:sldMkLst>
          <pc:docMk/>
          <pc:sldMk cId="341780096" sldId="768"/>
        </pc:sldMkLst>
      </pc:sldChg>
      <pc:sldChg chg="modSp mod modTransition setBg">
        <pc:chgData name="Kirubananthan R" userId="9e53f4ba-5da4-4144-a80b-a270a043820b" providerId="ADAL" clId="{16623DCE-11FE-48D6-9B2A-79C06F2D22C1}" dt="2024-12-11T08:57:45.848" v="5624" actId="20577"/>
        <pc:sldMkLst>
          <pc:docMk/>
          <pc:sldMk cId="2384213621" sldId="769"/>
        </pc:sldMkLst>
        <pc:spChg chg="mod">
          <ac:chgData name="Kirubananthan R" userId="9e53f4ba-5da4-4144-a80b-a270a043820b" providerId="ADAL" clId="{16623DCE-11FE-48D6-9B2A-79C06F2D22C1}" dt="2024-12-11T08:57:45.848" v="5624" actId="20577"/>
          <ac:spMkLst>
            <pc:docMk/>
            <pc:sldMk cId="2384213621" sldId="769"/>
            <ac:spMk id="2" creationId="{EAC059BB-6392-73B9-A2E8-8B1C0FA52007}"/>
          </ac:spMkLst>
        </pc:spChg>
      </pc:sldChg>
      <pc:sldChg chg="modSp mod setBg">
        <pc:chgData name="Kirubananthan R" userId="9e53f4ba-5da4-4144-a80b-a270a043820b" providerId="ADAL" clId="{16623DCE-11FE-48D6-9B2A-79C06F2D22C1}" dt="2024-12-03T09:40:45.811" v="1097"/>
        <pc:sldMkLst>
          <pc:docMk/>
          <pc:sldMk cId="1844401949" sldId="771"/>
        </pc:sldMkLst>
      </pc:sldChg>
      <pc:sldChg chg="modSp setBg">
        <pc:chgData name="Kirubananthan R" userId="9e53f4ba-5da4-4144-a80b-a270a043820b" providerId="ADAL" clId="{16623DCE-11FE-48D6-9B2A-79C06F2D22C1}" dt="2024-12-03T14:14:09.244" v="1789" actId="20577"/>
        <pc:sldMkLst>
          <pc:docMk/>
          <pc:sldMk cId="3514773794" sldId="774"/>
        </pc:sldMkLst>
      </pc:sldChg>
      <pc:sldChg chg="del">
        <pc:chgData name="Kirubananthan R" userId="9e53f4ba-5da4-4144-a80b-a270a043820b" providerId="ADAL" clId="{16623DCE-11FE-48D6-9B2A-79C06F2D22C1}" dt="2024-12-02T11:30:30.910" v="76" actId="47"/>
        <pc:sldMkLst>
          <pc:docMk/>
          <pc:sldMk cId="2260651097" sldId="775"/>
        </pc:sldMkLst>
      </pc:sldChg>
      <pc:sldChg chg="modSp mod setBg">
        <pc:chgData name="Kirubananthan R" userId="9e53f4ba-5da4-4144-a80b-a270a043820b" providerId="ADAL" clId="{16623DCE-11FE-48D6-9B2A-79C06F2D22C1}" dt="2024-12-03T09:50:16.191" v="1123" actId="33524"/>
        <pc:sldMkLst>
          <pc:docMk/>
          <pc:sldMk cId="292880239" sldId="776"/>
        </pc:sldMkLst>
      </pc:sldChg>
      <pc:sldChg chg="modSp mod setBg">
        <pc:chgData name="Kirubananthan R" userId="9e53f4ba-5da4-4144-a80b-a270a043820b" providerId="ADAL" clId="{16623DCE-11FE-48D6-9B2A-79C06F2D22C1}" dt="2024-12-03T09:40:45.811" v="1097"/>
        <pc:sldMkLst>
          <pc:docMk/>
          <pc:sldMk cId="1867037755" sldId="777"/>
        </pc:sldMkLst>
      </pc:sldChg>
      <pc:sldChg chg="addSp delSp modSp mod setBg">
        <pc:chgData name="Kirubananthan R" userId="9e53f4ba-5da4-4144-a80b-a270a043820b" providerId="ADAL" clId="{16623DCE-11FE-48D6-9B2A-79C06F2D22C1}" dt="2024-12-19T11:22:08.970" v="11199" actId="1037"/>
        <pc:sldMkLst>
          <pc:docMk/>
          <pc:sldMk cId="1231230653" sldId="779"/>
        </pc:sldMkLst>
        <pc:spChg chg="mod">
          <ac:chgData name="Kirubananthan R" userId="9e53f4ba-5da4-4144-a80b-a270a043820b" providerId="ADAL" clId="{16623DCE-11FE-48D6-9B2A-79C06F2D22C1}" dt="2024-12-03T14:10:17.537" v="1736" actId="207"/>
          <ac:spMkLst>
            <pc:docMk/>
            <pc:sldMk cId="1231230653" sldId="779"/>
            <ac:spMk id="8" creationId="{D6C9102E-91CC-48C3-9312-15429ED893DD}"/>
          </ac:spMkLst>
        </pc:spChg>
        <pc:spChg chg="mod">
          <ac:chgData name="Kirubananthan R" userId="9e53f4ba-5da4-4144-a80b-a270a043820b" providerId="ADAL" clId="{16623DCE-11FE-48D6-9B2A-79C06F2D22C1}" dt="2024-12-19T09:04:07.180" v="11144" actId="1035"/>
          <ac:spMkLst>
            <pc:docMk/>
            <pc:sldMk cId="1231230653" sldId="779"/>
            <ac:spMk id="10" creationId="{B1E5B644-79FB-4E7F-B45B-357B339B5C37}"/>
          </ac:spMkLst>
        </pc:spChg>
        <pc:spChg chg="add mod">
          <ac:chgData name="Kirubananthan R" userId="9e53f4ba-5da4-4144-a80b-a270a043820b" providerId="ADAL" clId="{16623DCE-11FE-48D6-9B2A-79C06F2D22C1}" dt="2024-12-11T13:06:52.790" v="7463" actId="1035"/>
          <ac:spMkLst>
            <pc:docMk/>
            <pc:sldMk cId="1231230653" sldId="779"/>
            <ac:spMk id="11" creationId="{A21F0271-46AA-0795-E028-27FF602B64A5}"/>
          </ac:spMkLst>
        </pc:spChg>
        <pc:spChg chg="mod">
          <ac:chgData name="Kirubananthan R" userId="9e53f4ba-5da4-4144-a80b-a270a043820b" providerId="ADAL" clId="{16623DCE-11FE-48D6-9B2A-79C06F2D22C1}" dt="2024-12-10T11:40:57.795" v="4519" actId="20577"/>
          <ac:spMkLst>
            <pc:docMk/>
            <pc:sldMk cId="1231230653" sldId="779"/>
            <ac:spMk id="12" creationId="{E865B4ED-F454-41C9-A8CD-BB0652351797}"/>
          </ac:spMkLst>
        </pc:spChg>
        <pc:spChg chg="mod">
          <ac:chgData name="Kirubananthan R" userId="9e53f4ba-5da4-4144-a80b-a270a043820b" providerId="ADAL" clId="{16623DCE-11FE-48D6-9B2A-79C06F2D22C1}" dt="2024-12-03T14:10:17.537" v="1736" actId="207"/>
          <ac:spMkLst>
            <pc:docMk/>
            <pc:sldMk cId="1231230653" sldId="779"/>
            <ac:spMk id="13" creationId="{D4075FFF-AF40-418B-8F98-524856E111E4}"/>
          </ac:spMkLst>
        </pc:spChg>
        <pc:spChg chg="mod">
          <ac:chgData name="Kirubananthan R" userId="9e53f4ba-5da4-4144-a80b-a270a043820b" providerId="ADAL" clId="{16623DCE-11FE-48D6-9B2A-79C06F2D22C1}" dt="2024-12-03T14:10:17.537" v="1736" actId="207"/>
          <ac:spMkLst>
            <pc:docMk/>
            <pc:sldMk cId="1231230653" sldId="779"/>
            <ac:spMk id="14" creationId="{9F8452A4-2E8A-49E4-894E-3CF354D96DED}"/>
          </ac:spMkLst>
        </pc:spChg>
        <pc:spChg chg="mod">
          <ac:chgData name="Kirubananthan R" userId="9e53f4ba-5da4-4144-a80b-a270a043820b" providerId="ADAL" clId="{16623DCE-11FE-48D6-9B2A-79C06F2D22C1}" dt="2024-12-10T11:41:01.054" v="4520" actId="20577"/>
          <ac:spMkLst>
            <pc:docMk/>
            <pc:sldMk cId="1231230653" sldId="779"/>
            <ac:spMk id="15" creationId="{9B407ED6-E6F5-47CB-9509-943923CFBEAA}"/>
          </ac:spMkLst>
        </pc:spChg>
        <pc:spChg chg="mod">
          <ac:chgData name="Kirubananthan R" userId="9e53f4ba-5da4-4144-a80b-a270a043820b" providerId="ADAL" clId="{16623DCE-11FE-48D6-9B2A-79C06F2D22C1}" dt="2024-12-03T14:10:17.537" v="1736" actId="207"/>
          <ac:spMkLst>
            <pc:docMk/>
            <pc:sldMk cId="1231230653" sldId="779"/>
            <ac:spMk id="16" creationId="{81CD5222-3D48-4CC7-8627-EED69B378D98}"/>
          </ac:spMkLst>
        </pc:spChg>
        <pc:spChg chg="mod">
          <ac:chgData name="Kirubananthan R" userId="9e53f4ba-5da4-4144-a80b-a270a043820b" providerId="ADAL" clId="{16623DCE-11FE-48D6-9B2A-79C06F2D22C1}" dt="2024-12-03T14:10:17.537" v="1736" actId="207"/>
          <ac:spMkLst>
            <pc:docMk/>
            <pc:sldMk cId="1231230653" sldId="779"/>
            <ac:spMk id="17" creationId="{6472480A-4B20-4035-B699-17A8C830946D}"/>
          </ac:spMkLst>
        </pc:spChg>
        <pc:spChg chg="mod">
          <ac:chgData name="Kirubananthan R" userId="9e53f4ba-5da4-4144-a80b-a270a043820b" providerId="ADAL" clId="{16623DCE-11FE-48D6-9B2A-79C06F2D22C1}" dt="2024-12-03T14:12:01.913" v="1755" actId="14100"/>
          <ac:spMkLst>
            <pc:docMk/>
            <pc:sldMk cId="1231230653" sldId="779"/>
            <ac:spMk id="25" creationId="{42163226-EDF9-4A57-95E1-6DEE36F14A50}"/>
          </ac:spMkLst>
        </pc:spChg>
        <pc:spChg chg="mod">
          <ac:chgData name="Kirubananthan R" userId="9e53f4ba-5da4-4144-a80b-a270a043820b" providerId="ADAL" clId="{16623DCE-11FE-48D6-9B2A-79C06F2D22C1}" dt="2024-12-03T14:10:41.637" v="1741" actId="1038"/>
          <ac:spMkLst>
            <pc:docMk/>
            <pc:sldMk cId="1231230653" sldId="779"/>
            <ac:spMk id="26" creationId="{9741E6A3-D211-4517-BB42-1AA5C4D8CFEB}"/>
          </ac:spMkLst>
        </pc:spChg>
        <pc:spChg chg="mod">
          <ac:chgData name="Kirubananthan R" userId="9e53f4ba-5da4-4144-a80b-a270a043820b" providerId="ADAL" clId="{16623DCE-11FE-48D6-9B2A-79C06F2D22C1}" dt="2024-12-03T14:10:17.537" v="1736" actId="207"/>
          <ac:spMkLst>
            <pc:docMk/>
            <pc:sldMk cId="1231230653" sldId="779"/>
            <ac:spMk id="27" creationId="{DBBA00EB-405C-4D2F-B6E6-1A7CC2CDD32E}"/>
          </ac:spMkLst>
        </pc:spChg>
        <pc:spChg chg="mod">
          <ac:chgData name="Kirubananthan R" userId="9e53f4ba-5da4-4144-a80b-a270a043820b" providerId="ADAL" clId="{16623DCE-11FE-48D6-9B2A-79C06F2D22C1}" dt="2024-12-03T14:10:17.537" v="1736" actId="207"/>
          <ac:spMkLst>
            <pc:docMk/>
            <pc:sldMk cId="1231230653" sldId="779"/>
            <ac:spMk id="28" creationId="{DA9907AA-2DCF-4C3C-95CD-2ED52E904648}"/>
          </ac:spMkLst>
        </pc:spChg>
        <pc:spChg chg="mod">
          <ac:chgData name="Kirubananthan R" userId="9e53f4ba-5da4-4144-a80b-a270a043820b" providerId="ADAL" clId="{16623DCE-11FE-48D6-9B2A-79C06F2D22C1}" dt="2024-12-19T09:02:19.278" v="11130" actId="1036"/>
          <ac:spMkLst>
            <pc:docMk/>
            <pc:sldMk cId="1231230653" sldId="779"/>
            <ac:spMk id="30" creationId="{5EF2B76A-A133-49BB-8FA1-EB2A4856CB68}"/>
          </ac:spMkLst>
        </pc:spChg>
        <pc:spChg chg="mod">
          <ac:chgData name="Kirubananthan R" userId="9e53f4ba-5da4-4144-a80b-a270a043820b" providerId="ADAL" clId="{16623DCE-11FE-48D6-9B2A-79C06F2D22C1}" dt="2024-12-19T09:02:33.822" v="11138" actId="1036"/>
          <ac:spMkLst>
            <pc:docMk/>
            <pc:sldMk cId="1231230653" sldId="779"/>
            <ac:spMk id="31" creationId="{0F7E00B0-56B2-4B79-AAED-583851549682}"/>
          </ac:spMkLst>
        </pc:spChg>
        <pc:spChg chg="mod">
          <ac:chgData name="Kirubananthan R" userId="9e53f4ba-5da4-4144-a80b-a270a043820b" providerId="ADAL" clId="{16623DCE-11FE-48D6-9B2A-79C06F2D22C1}" dt="2024-12-03T14:10:17.537" v="1736" actId="207"/>
          <ac:spMkLst>
            <pc:docMk/>
            <pc:sldMk cId="1231230653" sldId="779"/>
            <ac:spMk id="32" creationId="{26DDB865-6C44-4778-90B2-B5BE314F6337}"/>
          </ac:spMkLst>
        </pc:spChg>
        <pc:spChg chg="mod">
          <ac:chgData name="Kirubananthan R" userId="9e53f4ba-5da4-4144-a80b-a270a043820b" providerId="ADAL" clId="{16623DCE-11FE-48D6-9B2A-79C06F2D22C1}" dt="2024-12-03T14:10:17.537" v="1736" actId="207"/>
          <ac:spMkLst>
            <pc:docMk/>
            <pc:sldMk cId="1231230653" sldId="779"/>
            <ac:spMk id="33" creationId="{B17CEDF0-E15B-4820-8DB8-D5DE8C2B741D}"/>
          </ac:spMkLst>
        </pc:spChg>
        <pc:spChg chg="mod">
          <ac:chgData name="Kirubananthan R" userId="9e53f4ba-5da4-4144-a80b-a270a043820b" providerId="ADAL" clId="{16623DCE-11FE-48D6-9B2A-79C06F2D22C1}" dt="2024-12-03T14:10:17.537" v="1736" actId="207"/>
          <ac:spMkLst>
            <pc:docMk/>
            <pc:sldMk cId="1231230653" sldId="779"/>
            <ac:spMk id="35" creationId="{226ACB55-04A2-4D29-885E-FF716C5EEB67}"/>
          </ac:spMkLst>
        </pc:spChg>
        <pc:spChg chg="mod">
          <ac:chgData name="Kirubananthan R" userId="9e53f4ba-5da4-4144-a80b-a270a043820b" providerId="ADAL" clId="{16623DCE-11FE-48D6-9B2A-79C06F2D22C1}" dt="2024-12-03T14:10:17.537" v="1736" actId="207"/>
          <ac:spMkLst>
            <pc:docMk/>
            <pc:sldMk cId="1231230653" sldId="779"/>
            <ac:spMk id="36" creationId="{3049AD61-53AA-4CC2-ABD2-1578A3F60534}"/>
          </ac:spMkLst>
        </pc:spChg>
        <pc:spChg chg="mod">
          <ac:chgData name="Kirubananthan R" userId="9e53f4ba-5da4-4144-a80b-a270a043820b" providerId="ADAL" clId="{16623DCE-11FE-48D6-9B2A-79C06F2D22C1}" dt="2024-12-03T14:10:17.537" v="1736" actId="207"/>
          <ac:spMkLst>
            <pc:docMk/>
            <pc:sldMk cId="1231230653" sldId="779"/>
            <ac:spMk id="37" creationId="{07000F51-3B6E-4D67-9909-3177F48E312A}"/>
          </ac:spMkLst>
        </pc:spChg>
        <pc:spChg chg="mod">
          <ac:chgData name="Kirubananthan R" userId="9e53f4ba-5da4-4144-a80b-a270a043820b" providerId="ADAL" clId="{16623DCE-11FE-48D6-9B2A-79C06F2D22C1}" dt="2024-12-03T14:10:17.537" v="1736" actId="207"/>
          <ac:spMkLst>
            <pc:docMk/>
            <pc:sldMk cId="1231230653" sldId="779"/>
            <ac:spMk id="38" creationId="{DE22CD79-0C4F-477D-B107-B2BA7E4C521A}"/>
          </ac:spMkLst>
        </pc:spChg>
        <pc:spChg chg="mod">
          <ac:chgData name="Kirubananthan R" userId="9e53f4ba-5da4-4144-a80b-a270a043820b" providerId="ADAL" clId="{16623DCE-11FE-48D6-9B2A-79C06F2D22C1}" dt="2024-12-03T14:10:17.537" v="1736" actId="207"/>
          <ac:spMkLst>
            <pc:docMk/>
            <pc:sldMk cId="1231230653" sldId="779"/>
            <ac:spMk id="39" creationId="{AED013E8-A89A-48CD-8FA9-6AFDA4D3806E}"/>
          </ac:spMkLst>
        </pc:spChg>
        <pc:spChg chg="mod">
          <ac:chgData name="Kirubananthan R" userId="9e53f4ba-5da4-4144-a80b-a270a043820b" providerId="ADAL" clId="{16623DCE-11FE-48D6-9B2A-79C06F2D22C1}" dt="2024-12-03T14:10:17.537" v="1736" actId="207"/>
          <ac:spMkLst>
            <pc:docMk/>
            <pc:sldMk cId="1231230653" sldId="779"/>
            <ac:spMk id="40" creationId="{A93AD7FC-69BC-4C0C-B003-DA8865EA34A1}"/>
          </ac:spMkLst>
        </pc:spChg>
        <pc:spChg chg="mod">
          <ac:chgData name="Kirubananthan R" userId="9e53f4ba-5da4-4144-a80b-a270a043820b" providerId="ADAL" clId="{16623DCE-11FE-48D6-9B2A-79C06F2D22C1}" dt="2024-12-03T14:10:17.537" v="1736" actId="207"/>
          <ac:spMkLst>
            <pc:docMk/>
            <pc:sldMk cId="1231230653" sldId="779"/>
            <ac:spMk id="42" creationId="{A6F8C25F-6DCC-4F8E-949B-3FC47433A4EB}"/>
          </ac:spMkLst>
        </pc:spChg>
        <pc:spChg chg="mod">
          <ac:chgData name="Kirubananthan R" userId="9e53f4ba-5da4-4144-a80b-a270a043820b" providerId="ADAL" clId="{16623DCE-11FE-48D6-9B2A-79C06F2D22C1}" dt="2024-12-03T14:10:17.537" v="1736" actId="207"/>
          <ac:spMkLst>
            <pc:docMk/>
            <pc:sldMk cId="1231230653" sldId="779"/>
            <ac:spMk id="43" creationId="{89F02EDC-AA60-4AB0-AAA0-FFCBC370A8FD}"/>
          </ac:spMkLst>
        </pc:spChg>
        <pc:spChg chg="mod">
          <ac:chgData name="Kirubananthan R" userId="9e53f4ba-5da4-4144-a80b-a270a043820b" providerId="ADAL" clId="{16623DCE-11FE-48D6-9B2A-79C06F2D22C1}" dt="2024-12-03T14:10:17.537" v="1736" actId="207"/>
          <ac:spMkLst>
            <pc:docMk/>
            <pc:sldMk cId="1231230653" sldId="779"/>
            <ac:spMk id="44" creationId="{433F2357-1A66-49F5-930D-E8D8C9598E31}"/>
          </ac:spMkLst>
        </pc:spChg>
        <pc:grpChg chg="mod">
          <ac:chgData name="Kirubananthan R" userId="9e53f4ba-5da4-4144-a80b-a270a043820b" providerId="ADAL" clId="{16623DCE-11FE-48D6-9B2A-79C06F2D22C1}" dt="2024-12-03T14:10:17.537" v="1736" actId="207"/>
          <ac:grpSpMkLst>
            <pc:docMk/>
            <pc:sldMk cId="1231230653" sldId="779"/>
            <ac:grpSpMk id="7" creationId="{9B5E4F2D-E755-4C63-A880-E9237370BF09}"/>
          </ac:grpSpMkLst>
        </pc:grpChg>
        <pc:grpChg chg="mod">
          <ac:chgData name="Kirubananthan R" userId="9e53f4ba-5da4-4144-a80b-a270a043820b" providerId="ADAL" clId="{16623DCE-11FE-48D6-9B2A-79C06F2D22C1}" dt="2024-12-03T14:10:17.537" v="1736" actId="207"/>
          <ac:grpSpMkLst>
            <pc:docMk/>
            <pc:sldMk cId="1231230653" sldId="779"/>
            <ac:grpSpMk id="9" creationId="{00592369-F2D7-44AD-BFB6-279646674B99}"/>
          </ac:grpSpMkLst>
        </pc:grpChg>
        <pc:grpChg chg="mod">
          <ac:chgData name="Kirubananthan R" userId="9e53f4ba-5da4-4144-a80b-a270a043820b" providerId="ADAL" clId="{16623DCE-11FE-48D6-9B2A-79C06F2D22C1}" dt="2024-12-03T14:10:17.537" v="1736" actId="207"/>
          <ac:grpSpMkLst>
            <pc:docMk/>
            <pc:sldMk cId="1231230653" sldId="779"/>
            <ac:grpSpMk id="23" creationId="{04C7EF33-E99F-4CE0-AC7A-AAD92E26D455}"/>
          </ac:grpSpMkLst>
        </pc:grpChg>
        <pc:grpChg chg="mod">
          <ac:chgData name="Kirubananthan R" userId="9e53f4ba-5da4-4144-a80b-a270a043820b" providerId="ADAL" clId="{16623DCE-11FE-48D6-9B2A-79C06F2D22C1}" dt="2024-12-03T14:10:17.537" v="1736" actId="207"/>
          <ac:grpSpMkLst>
            <pc:docMk/>
            <pc:sldMk cId="1231230653" sldId="779"/>
            <ac:grpSpMk id="24" creationId="{11E69353-6B60-4300-AE80-C5DD658F42B9}"/>
          </ac:grpSpMkLst>
        </pc:grpChg>
        <pc:grpChg chg="mod">
          <ac:chgData name="Kirubananthan R" userId="9e53f4ba-5da4-4144-a80b-a270a043820b" providerId="ADAL" clId="{16623DCE-11FE-48D6-9B2A-79C06F2D22C1}" dt="2024-12-03T14:10:17.537" v="1736" actId="207"/>
          <ac:grpSpMkLst>
            <pc:docMk/>
            <pc:sldMk cId="1231230653" sldId="779"/>
            <ac:grpSpMk id="29" creationId="{90505671-5945-499B-85DA-6697269C7507}"/>
          </ac:grpSpMkLst>
        </pc:grpChg>
        <pc:grpChg chg="mod">
          <ac:chgData name="Kirubananthan R" userId="9e53f4ba-5da4-4144-a80b-a270a043820b" providerId="ADAL" clId="{16623DCE-11FE-48D6-9B2A-79C06F2D22C1}" dt="2024-12-03T14:10:17.537" v="1736" actId="207"/>
          <ac:grpSpMkLst>
            <pc:docMk/>
            <pc:sldMk cId="1231230653" sldId="779"/>
            <ac:grpSpMk id="34" creationId="{D0E1B573-3A0C-4290-BA80-CBC6D120B5A4}"/>
          </ac:grpSpMkLst>
        </pc:grpChg>
        <pc:grpChg chg="mod">
          <ac:chgData name="Kirubananthan R" userId="9e53f4ba-5da4-4144-a80b-a270a043820b" providerId="ADAL" clId="{16623DCE-11FE-48D6-9B2A-79C06F2D22C1}" dt="2024-12-03T14:10:17.537" v="1736" actId="207"/>
          <ac:grpSpMkLst>
            <pc:docMk/>
            <pc:sldMk cId="1231230653" sldId="779"/>
            <ac:grpSpMk id="41" creationId="{D4F7A34B-22C2-4316-A103-27F888C64360}"/>
          </ac:grpSpMkLst>
        </pc:grpChg>
        <pc:grpChg chg="mod ord">
          <ac:chgData name="Kirubananthan R" userId="9e53f4ba-5da4-4144-a80b-a270a043820b" providerId="ADAL" clId="{16623DCE-11FE-48D6-9B2A-79C06F2D22C1}" dt="2024-12-10T11:40:06.606" v="4518" actId="14100"/>
          <ac:grpSpMkLst>
            <pc:docMk/>
            <pc:sldMk cId="1231230653" sldId="779"/>
            <ac:grpSpMk id="45" creationId="{DA039559-17D9-790B-AE15-0DB735514742}"/>
          </ac:grpSpMkLst>
        </pc:grpChg>
        <pc:grpChg chg="mod">
          <ac:chgData name="Kirubananthan R" userId="9e53f4ba-5da4-4144-a80b-a270a043820b" providerId="ADAL" clId="{16623DCE-11FE-48D6-9B2A-79C06F2D22C1}" dt="2024-12-03T14:10:17.537" v="1736" actId="207"/>
          <ac:grpSpMkLst>
            <pc:docMk/>
            <pc:sldMk cId="1231230653" sldId="779"/>
            <ac:grpSpMk id="59" creationId="{7AD49B7E-6BF0-12FC-174E-84377FBB8D05}"/>
          </ac:grpSpMkLst>
        </pc:grpChg>
        <pc:picChg chg="add mod">
          <ac:chgData name="Kirubananthan R" userId="9e53f4ba-5da4-4144-a80b-a270a043820b" providerId="ADAL" clId="{16623DCE-11FE-48D6-9B2A-79C06F2D22C1}" dt="2024-12-19T08:58:59.019" v="10994" actId="1036"/>
          <ac:picMkLst>
            <pc:docMk/>
            <pc:sldMk cId="1231230653" sldId="779"/>
            <ac:picMk id="19" creationId="{17508744-A146-643B-E8C7-0F278FAB5FD6}"/>
          </ac:picMkLst>
        </pc:picChg>
        <pc:picChg chg="mod">
          <ac:chgData name="Kirubananthan R" userId="9e53f4ba-5da4-4144-a80b-a270a043820b" providerId="ADAL" clId="{16623DCE-11FE-48D6-9B2A-79C06F2D22C1}" dt="2024-12-03T14:10:17.537" v="1736" actId="207"/>
          <ac:picMkLst>
            <pc:docMk/>
            <pc:sldMk cId="1231230653" sldId="779"/>
            <ac:picMk id="20" creationId="{F0B2D2B8-6CD7-4C66-B737-5B919C48716D}"/>
          </ac:picMkLst>
        </pc:picChg>
        <pc:picChg chg="mod">
          <ac:chgData name="Kirubananthan R" userId="9e53f4ba-5da4-4144-a80b-a270a043820b" providerId="ADAL" clId="{16623DCE-11FE-48D6-9B2A-79C06F2D22C1}" dt="2024-12-03T14:10:17.537" v="1736" actId="207"/>
          <ac:picMkLst>
            <pc:docMk/>
            <pc:sldMk cId="1231230653" sldId="779"/>
            <ac:picMk id="22" creationId="{B328A096-9FE1-4575-9ED0-AD95938B9BF7}"/>
          </ac:picMkLst>
        </pc:picChg>
        <pc:picChg chg="add mod">
          <ac:chgData name="Kirubananthan R" userId="9e53f4ba-5da4-4144-a80b-a270a043820b" providerId="ADAL" clId="{16623DCE-11FE-48D6-9B2A-79C06F2D22C1}" dt="2024-12-03T14:28:47.660" v="1856" actId="1037"/>
          <ac:picMkLst>
            <pc:docMk/>
            <pc:sldMk cId="1231230653" sldId="779"/>
            <ac:picMk id="46" creationId="{6D0A1A79-0245-DE6B-DA23-CA3518D657AA}"/>
          </ac:picMkLst>
        </pc:picChg>
        <pc:cxnChg chg="mod">
          <ac:chgData name="Kirubananthan R" userId="9e53f4ba-5da4-4144-a80b-a270a043820b" providerId="ADAL" clId="{16623DCE-11FE-48D6-9B2A-79C06F2D22C1}" dt="2024-12-19T11:22:08.970" v="11199" actId="1037"/>
          <ac:cxnSpMkLst>
            <pc:docMk/>
            <pc:sldMk cId="1231230653" sldId="779"/>
            <ac:cxnSpMk id="47" creationId="{4F792CBE-F032-E2C0-C7D9-2738101BE043}"/>
          </ac:cxnSpMkLst>
        </pc:cxnChg>
        <pc:cxnChg chg="mod">
          <ac:chgData name="Kirubananthan R" userId="9e53f4ba-5da4-4144-a80b-a270a043820b" providerId="ADAL" clId="{16623DCE-11FE-48D6-9B2A-79C06F2D22C1}" dt="2024-12-19T09:01:18.421" v="11121" actId="14100"/>
          <ac:cxnSpMkLst>
            <pc:docMk/>
            <pc:sldMk cId="1231230653" sldId="779"/>
            <ac:cxnSpMk id="55" creationId="{1B535C90-8678-6B29-6F6F-73F3B8D20F5F}"/>
          </ac:cxnSpMkLst>
        </pc:cxnChg>
        <pc:cxnChg chg="mod">
          <ac:chgData name="Kirubananthan R" userId="9e53f4ba-5da4-4144-a80b-a270a043820b" providerId="ADAL" clId="{16623DCE-11FE-48D6-9B2A-79C06F2D22C1}" dt="2024-12-19T11:22:02.807" v="11196" actId="1038"/>
          <ac:cxnSpMkLst>
            <pc:docMk/>
            <pc:sldMk cId="1231230653" sldId="779"/>
            <ac:cxnSpMk id="56" creationId="{32A4E017-4E2F-03EE-8A7B-E7DD0EFDB727}"/>
          </ac:cxnSpMkLst>
        </pc:cxnChg>
      </pc:sldChg>
      <pc:sldChg chg="modSp mod setBg">
        <pc:chgData name="Kirubananthan R" userId="9e53f4ba-5da4-4144-a80b-a270a043820b" providerId="ADAL" clId="{16623DCE-11FE-48D6-9B2A-79C06F2D22C1}" dt="2024-12-03T14:12:50.562" v="1765" actId="20577"/>
        <pc:sldMkLst>
          <pc:docMk/>
          <pc:sldMk cId="1538331684" sldId="790"/>
        </pc:sldMkLst>
      </pc:sldChg>
      <pc:sldChg chg="modSp mod setBg">
        <pc:chgData name="Kirubananthan R" userId="9e53f4ba-5da4-4144-a80b-a270a043820b" providerId="ADAL" clId="{16623DCE-11FE-48D6-9B2A-79C06F2D22C1}" dt="2024-12-03T09:40:45.811" v="1097"/>
        <pc:sldMkLst>
          <pc:docMk/>
          <pc:sldMk cId="2050400048" sldId="791"/>
        </pc:sldMkLst>
      </pc:sldChg>
      <pc:sldChg chg="modSp mod modTransition setBg">
        <pc:chgData name="Kirubananthan R" userId="9e53f4ba-5da4-4144-a80b-a270a043820b" providerId="ADAL" clId="{16623DCE-11FE-48D6-9B2A-79C06F2D22C1}" dt="2024-12-11T08:57:10.555" v="5620" actId="20577"/>
        <pc:sldMkLst>
          <pc:docMk/>
          <pc:sldMk cId="1602972960" sldId="792"/>
        </pc:sldMkLst>
        <pc:spChg chg="mod">
          <ac:chgData name="Kirubananthan R" userId="9e53f4ba-5da4-4144-a80b-a270a043820b" providerId="ADAL" clId="{16623DCE-11FE-48D6-9B2A-79C06F2D22C1}" dt="2024-12-11T08:57:10.555" v="5620" actId="20577"/>
          <ac:spMkLst>
            <pc:docMk/>
            <pc:sldMk cId="1602972960" sldId="792"/>
            <ac:spMk id="4" creationId="{427EF0EE-006A-AB44-FA7F-865D8F36CE28}"/>
          </ac:spMkLst>
        </pc:spChg>
      </pc:sldChg>
      <pc:sldChg chg="modSp mod setBg">
        <pc:chgData name="Kirubananthan R" userId="9e53f4ba-5da4-4144-a80b-a270a043820b" providerId="ADAL" clId="{16623DCE-11FE-48D6-9B2A-79C06F2D22C1}" dt="2024-12-03T14:13:30.094" v="1771" actId="20577"/>
        <pc:sldMkLst>
          <pc:docMk/>
          <pc:sldMk cId="1504259270" sldId="794"/>
        </pc:sldMkLst>
      </pc:sldChg>
      <pc:sldChg chg="add del setBg">
        <pc:chgData name="Kirubananthan R" userId="9e53f4ba-5da4-4144-a80b-a270a043820b" providerId="ADAL" clId="{16623DCE-11FE-48D6-9B2A-79C06F2D22C1}" dt="2024-12-02T11:34:43.798" v="127" actId="47"/>
        <pc:sldMkLst>
          <pc:docMk/>
          <pc:sldMk cId="341346924" sldId="795"/>
        </pc:sldMkLst>
      </pc:sldChg>
      <pc:sldChg chg="modSp add mod modTransition setBg">
        <pc:chgData name="Kirubananthan R" userId="9e53f4ba-5da4-4144-a80b-a270a043820b" providerId="ADAL" clId="{16623DCE-11FE-48D6-9B2A-79C06F2D22C1}" dt="2024-12-11T08:57:16.422" v="5621" actId="20577"/>
        <pc:sldMkLst>
          <pc:docMk/>
          <pc:sldMk cId="480921905" sldId="796"/>
        </pc:sldMkLst>
        <pc:spChg chg="mod">
          <ac:chgData name="Kirubananthan R" userId="9e53f4ba-5da4-4144-a80b-a270a043820b" providerId="ADAL" clId="{16623DCE-11FE-48D6-9B2A-79C06F2D22C1}" dt="2024-12-11T08:57:16.422" v="5621" actId="20577"/>
          <ac:spMkLst>
            <pc:docMk/>
            <pc:sldMk cId="480921905" sldId="796"/>
            <ac:spMk id="4" creationId="{C01DF012-8180-F727-294F-B7DF69F0BEB1}"/>
          </ac:spMkLst>
        </pc:spChg>
      </pc:sldChg>
      <pc:sldChg chg="addSp modSp mod setBg">
        <pc:chgData name="Kirubananthan R" userId="9e53f4ba-5da4-4144-a80b-a270a043820b" providerId="ADAL" clId="{16623DCE-11FE-48D6-9B2A-79C06F2D22C1}" dt="2024-12-03T11:59:03.344" v="1194"/>
        <pc:sldMkLst>
          <pc:docMk/>
          <pc:sldMk cId="3166728313" sldId="797"/>
        </pc:sldMkLst>
      </pc:sldChg>
      <pc:sldChg chg="setBg">
        <pc:chgData name="Kirubananthan R" userId="9e53f4ba-5da4-4144-a80b-a270a043820b" providerId="ADAL" clId="{16623DCE-11FE-48D6-9B2A-79C06F2D22C1}" dt="2024-12-03T09:40:45.811" v="1097"/>
        <pc:sldMkLst>
          <pc:docMk/>
          <pc:sldMk cId="506748356" sldId="798"/>
        </pc:sldMkLst>
      </pc:sldChg>
      <pc:sldChg chg="delSp modSp mod setBg">
        <pc:chgData name="Kirubananthan R" userId="9e53f4ba-5da4-4144-a80b-a270a043820b" providerId="ADAL" clId="{16623DCE-11FE-48D6-9B2A-79C06F2D22C1}" dt="2024-12-03T09:40:45.811" v="1097"/>
        <pc:sldMkLst>
          <pc:docMk/>
          <pc:sldMk cId="2950621341" sldId="800"/>
        </pc:sldMkLst>
      </pc:sldChg>
      <pc:sldChg chg="delSp setBg">
        <pc:chgData name="Kirubananthan R" userId="9e53f4ba-5da4-4144-a80b-a270a043820b" providerId="ADAL" clId="{16623DCE-11FE-48D6-9B2A-79C06F2D22C1}" dt="2024-12-03T09:40:45.811" v="1097"/>
        <pc:sldMkLst>
          <pc:docMk/>
          <pc:sldMk cId="3181098182" sldId="801"/>
        </pc:sldMkLst>
      </pc:sldChg>
      <pc:sldChg chg="addSp delSp modSp mod setBg">
        <pc:chgData name="Kirubananthan R" userId="9e53f4ba-5da4-4144-a80b-a270a043820b" providerId="ADAL" clId="{16623DCE-11FE-48D6-9B2A-79C06F2D22C1}" dt="2024-12-03T14:04:45.732" v="1697" actId="1035"/>
        <pc:sldMkLst>
          <pc:docMk/>
          <pc:sldMk cId="2434288173" sldId="802"/>
        </pc:sldMkLst>
      </pc:sldChg>
      <pc:sldChg chg="setBg">
        <pc:chgData name="Kirubananthan R" userId="9e53f4ba-5da4-4144-a80b-a270a043820b" providerId="ADAL" clId="{16623DCE-11FE-48D6-9B2A-79C06F2D22C1}" dt="2024-12-03T09:40:45.811" v="1097"/>
        <pc:sldMkLst>
          <pc:docMk/>
          <pc:sldMk cId="272203677" sldId="803"/>
        </pc:sldMkLst>
      </pc:sldChg>
      <pc:sldChg chg="modSp mod setBg">
        <pc:chgData name="Kirubananthan R" userId="9e53f4ba-5da4-4144-a80b-a270a043820b" providerId="ADAL" clId="{16623DCE-11FE-48D6-9B2A-79C06F2D22C1}" dt="2024-12-03T09:40:45.811" v="1097"/>
        <pc:sldMkLst>
          <pc:docMk/>
          <pc:sldMk cId="772135784" sldId="804"/>
        </pc:sldMkLst>
      </pc:sldChg>
      <pc:sldChg chg="setBg">
        <pc:chgData name="Kirubananthan R" userId="9e53f4ba-5da4-4144-a80b-a270a043820b" providerId="ADAL" clId="{16623DCE-11FE-48D6-9B2A-79C06F2D22C1}" dt="2024-12-03T09:40:45.811" v="1097"/>
        <pc:sldMkLst>
          <pc:docMk/>
          <pc:sldMk cId="1362041724" sldId="805"/>
        </pc:sldMkLst>
      </pc:sldChg>
      <pc:sldChg chg="setBg">
        <pc:chgData name="Kirubananthan R" userId="9e53f4ba-5da4-4144-a80b-a270a043820b" providerId="ADAL" clId="{16623DCE-11FE-48D6-9B2A-79C06F2D22C1}" dt="2024-12-03T09:40:45.811" v="1097"/>
        <pc:sldMkLst>
          <pc:docMk/>
          <pc:sldMk cId="1961298935" sldId="807"/>
        </pc:sldMkLst>
      </pc:sldChg>
      <pc:sldChg chg="setBg">
        <pc:chgData name="Kirubananthan R" userId="9e53f4ba-5da4-4144-a80b-a270a043820b" providerId="ADAL" clId="{16623DCE-11FE-48D6-9B2A-79C06F2D22C1}" dt="2024-12-03T09:40:45.811" v="1097"/>
        <pc:sldMkLst>
          <pc:docMk/>
          <pc:sldMk cId="432215681" sldId="809"/>
        </pc:sldMkLst>
      </pc:sldChg>
      <pc:sldChg chg="modSp mod setBg">
        <pc:chgData name="Kirubananthan R" userId="9e53f4ba-5da4-4144-a80b-a270a043820b" providerId="ADAL" clId="{16623DCE-11FE-48D6-9B2A-79C06F2D22C1}" dt="2024-12-03T14:13:38.722" v="1772" actId="20577"/>
        <pc:sldMkLst>
          <pc:docMk/>
          <pc:sldMk cId="1523222842" sldId="810"/>
        </pc:sldMkLst>
      </pc:sldChg>
      <pc:sldChg chg="modSp mod setBg">
        <pc:chgData name="Kirubananthan R" userId="9e53f4ba-5da4-4144-a80b-a270a043820b" providerId="ADAL" clId="{16623DCE-11FE-48D6-9B2A-79C06F2D22C1}" dt="2024-12-03T14:13:23.507" v="1768" actId="20577"/>
        <pc:sldMkLst>
          <pc:docMk/>
          <pc:sldMk cId="3461048258" sldId="811"/>
        </pc:sldMkLst>
      </pc:sldChg>
      <pc:sldChg chg="addSp delSp modSp mod setBg delAnim">
        <pc:chgData name="Kirubananthan R" userId="9e53f4ba-5da4-4144-a80b-a270a043820b" providerId="ADAL" clId="{16623DCE-11FE-48D6-9B2A-79C06F2D22C1}" dt="2024-12-09T10:36:44.631" v="2134" actId="14100"/>
        <pc:sldMkLst>
          <pc:docMk/>
          <pc:sldMk cId="3275611277" sldId="812"/>
        </pc:sldMkLst>
      </pc:sldChg>
      <pc:sldChg chg="setBg">
        <pc:chgData name="Kirubananthan R" userId="9e53f4ba-5da4-4144-a80b-a270a043820b" providerId="ADAL" clId="{16623DCE-11FE-48D6-9B2A-79C06F2D22C1}" dt="2024-12-03T09:40:45.811" v="1097"/>
        <pc:sldMkLst>
          <pc:docMk/>
          <pc:sldMk cId="2658027461" sldId="813"/>
        </pc:sldMkLst>
      </pc:sldChg>
      <pc:sldChg chg="setBg">
        <pc:chgData name="Kirubananthan R" userId="9e53f4ba-5da4-4144-a80b-a270a043820b" providerId="ADAL" clId="{16623DCE-11FE-48D6-9B2A-79C06F2D22C1}" dt="2024-12-03T09:40:45.811" v="1097"/>
        <pc:sldMkLst>
          <pc:docMk/>
          <pc:sldMk cId="4165239059" sldId="814"/>
        </pc:sldMkLst>
      </pc:sldChg>
      <pc:sldChg chg="addSp delSp modSp new mod ord setBg">
        <pc:chgData name="Kirubananthan R" userId="9e53f4ba-5da4-4144-a80b-a270a043820b" providerId="ADAL" clId="{16623DCE-11FE-48D6-9B2A-79C06F2D22C1}" dt="2024-12-10T10:25:45.889" v="4352" actId="113"/>
        <pc:sldMkLst>
          <pc:docMk/>
          <pc:sldMk cId="614435492" sldId="816"/>
        </pc:sldMkLst>
      </pc:sldChg>
      <pc:sldChg chg="addSp delSp modSp mod ord setBg addAnim delAnim">
        <pc:chgData name="Kirubananthan R" userId="9e53f4ba-5da4-4144-a80b-a270a043820b" providerId="ADAL" clId="{16623DCE-11FE-48D6-9B2A-79C06F2D22C1}" dt="2024-12-12T12:00:04.011" v="10098"/>
        <pc:sldMkLst>
          <pc:docMk/>
          <pc:sldMk cId="1904940668" sldId="817"/>
        </pc:sldMkLst>
      </pc:sldChg>
      <pc:sldChg chg="addSp delSp modSp mod ord setBg">
        <pc:chgData name="Kirubananthan R" userId="9e53f4ba-5da4-4144-a80b-a270a043820b" providerId="ADAL" clId="{16623DCE-11FE-48D6-9B2A-79C06F2D22C1}" dt="2024-12-03T09:40:45.811" v="1097"/>
        <pc:sldMkLst>
          <pc:docMk/>
          <pc:sldMk cId="2584701806" sldId="818"/>
        </pc:sldMkLst>
      </pc:sldChg>
      <pc:sldChg chg="modSp mod modTransition setBg">
        <pc:chgData name="Kirubananthan R" userId="9e53f4ba-5da4-4144-a80b-a270a043820b" providerId="ADAL" clId="{16623DCE-11FE-48D6-9B2A-79C06F2D22C1}" dt="2024-12-11T08:57:41.045" v="5623" actId="20577"/>
        <pc:sldMkLst>
          <pc:docMk/>
          <pc:sldMk cId="3554421938" sldId="819"/>
        </pc:sldMkLst>
        <pc:spChg chg="mod">
          <ac:chgData name="Kirubananthan R" userId="9e53f4ba-5da4-4144-a80b-a270a043820b" providerId="ADAL" clId="{16623DCE-11FE-48D6-9B2A-79C06F2D22C1}" dt="2024-12-11T08:57:41.045" v="5623" actId="20577"/>
          <ac:spMkLst>
            <pc:docMk/>
            <pc:sldMk cId="3554421938" sldId="819"/>
            <ac:spMk id="3" creationId="{922055CA-5877-4D73-980D-0B3154A5DA2F}"/>
          </ac:spMkLst>
        </pc:spChg>
      </pc:sldChg>
      <pc:sldChg chg="setBg">
        <pc:chgData name="Kirubananthan R" userId="9e53f4ba-5da4-4144-a80b-a270a043820b" providerId="ADAL" clId="{16623DCE-11FE-48D6-9B2A-79C06F2D22C1}" dt="2024-12-03T09:40:45.811" v="1097"/>
        <pc:sldMkLst>
          <pc:docMk/>
          <pc:sldMk cId="1406800152" sldId="820"/>
        </pc:sldMkLst>
      </pc:sldChg>
      <pc:sldChg chg="modSp add mod modTransition setBg">
        <pc:chgData name="Kirubananthan R" userId="9e53f4ba-5da4-4144-a80b-a270a043820b" providerId="ADAL" clId="{16623DCE-11FE-48D6-9B2A-79C06F2D22C1}" dt="2024-12-10T09:12:14.624" v="3696" actId="20577"/>
        <pc:sldMkLst>
          <pc:docMk/>
          <pc:sldMk cId="2209613738" sldId="821"/>
        </pc:sldMkLst>
        <pc:spChg chg="mod">
          <ac:chgData name="Kirubananthan R" userId="9e53f4ba-5da4-4144-a80b-a270a043820b" providerId="ADAL" clId="{16623DCE-11FE-48D6-9B2A-79C06F2D22C1}" dt="2024-12-10T09:12:14.624" v="3696" actId="20577"/>
          <ac:spMkLst>
            <pc:docMk/>
            <pc:sldMk cId="2209613738" sldId="821"/>
            <ac:spMk id="4" creationId="{4E54131E-0376-7812-6412-863514284039}"/>
          </ac:spMkLst>
        </pc:spChg>
      </pc:sldChg>
      <pc:sldChg chg="addSp delSp modSp new mod setBg">
        <pc:chgData name="Kirubananthan R" userId="9e53f4ba-5da4-4144-a80b-a270a043820b" providerId="ADAL" clId="{16623DCE-11FE-48D6-9B2A-79C06F2D22C1}" dt="2024-12-09T11:09:16.399" v="2196" actId="14100"/>
        <pc:sldMkLst>
          <pc:docMk/>
          <pc:sldMk cId="1025925652" sldId="822"/>
        </pc:sldMkLst>
        <pc:spChg chg="add del mod">
          <ac:chgData name="Kirubananthan R" userId="9e53f4ba-5da4-4144-a80b-a270a043820b" providerId="ADAL" clId="{16623DCE-11FE-48D6-9B2A-79C06F2D22C1}" dt="2024-12-03T13:59:44.852" v="1678" actId="21"/>
          <ac:spMkLst>
            <pc:docMk/>
            <pc:sldMk cId="1025925652" sldId="822"/>
            <ac:spMk id="3" creationId="{AA2CE8A0-F9A7-3BC2-0B6A-5AB1C11D6C5E}"/>
          </ac:spMkLst>
        </pc:spChg>
        <pc:spChg chg="add mod">
          <ac:chgData name="Kirubananthan R" userId="9e53f4ba-5da4-4144-a80b-a270a043820b" providerId="ADAL" clId="{16623DCE-11FE-48D6-9B2A-79C06F2D22C1}" dt="2024-12-03T09:03:29.724" v="1016" actId="1035"/>
          <ac:spMkLst>
            <pc:docMk/>
            <pc:sldMk cId="1025925652" sldId="822"/>
            <ac:spMk id="4" creationId="{C6BF8E17-BE6D-71B6-E232-D2930406AB1C}"/>
          </ac:spMkLst>
        </pc:spChg>
        <pc:spChg chg="add mod">
          <ac:chgData name="Kirubananthan R" userId="9e53f4ba-5da4-4144-a80b-a270a043820b" providerId="ADAL" clId="{16623DCE-11FE-48D6-9B2A-79C06F2D22C1}" dt="2024-12-03T09:03:29.724" v="1016" actId="1035"/>
          <ac:spMkLst>
            <pc:docMk/>
            <pc:sldMk cId="1025925652" sldId="822"/>
            <ac:spMk id="5" creationId="{BFE806D0-DEF0-8E91-2D57-ADB073B3A230}"/>
          </ac:spMkLst>
        </pc:spChg>
        <pc:spChg chg="add mod">
          <ac:chgData name="Kirubananthan R" userId="9e53f4ba-5da4-4144-a80b-a270a043820b" providerId="ADAL" clId="{16623DCE-11FE-48D6-9B2A-79C06F2D22C1}" dt="2024-12-03T09:03:29.724" v="1016" actId="1035"/>
          <ac:spMkLst>
            <pc:docMk/>
            <pc:sldMk cId="1025925652" sldId="822"/>
            <ac:spMk id="6" creationId="{B06CECAD-F844-C466-2086-BB75E8B97987}"/>
          </ac:spMkLst>
        </pc:spChg>
        <pc:spChg chg="add mod">
          <ac:chgData name="Kirubananthan R" userId="9e53f4ba-5da4-4144-a80b-a270a043820b" providerId="ADAL" clId="{16623DCE-11FE-48D6-9B2A-79C06F2D22C1}" dt="2024-12-03T09:03:29.724" v="1016" actId="1035"/>
          <ac:spMkLst>
            <pc:docMk/>
            <pc:sldMk cId="1025925652" sldId="822"/>
            <ac:spMk id="7" creationId="{30FC99B2-3BC4-4740-37E4-66633446B19E}"/>
          </ac:spMkLst>
        </pc:spChg>
        <pc:spChg chg="add mod">
          <ac:chgData name="Kirubananthan R" userId="9e53f4ba-5da4-4144-a80b-a270a043820b" providerId="ADAL" clId="{16623DCE-11FE-48D6-9B2A-79C06F2D22C1}" dt="2024-12-03T14:23:29.938" v="1832" actId="1036"/>
          <ac:spMkLst>
            <pc:docMk/>
            <pc:sldMk cId="1025925652" sldId="822"/>
            <ac:spMk id="8" creationId="{7EB1F9BB-E4A8-B82E-15CA-EEDB5FA6C1CC}"/>
          </ac:spMkLst>
        </pc:spChg>
        <pc:spChg chg="add mod">
          <ac:chgData name="Kirubananthan R" userId="9e53f4ba-5da4-4144-a80b-a270a043820b" providerId="ADAL" clId="{16623DCE-11FE-48D6-9B2A-79C06F2D22C1}" dt="2024-12-03T14:22:56.214" v="1830" actId="14100"/>
          <ac:spMkLst>
            <pc:docMk/>
            <pc:sldMk cId="1025925652" sldId="822"/>
            <ac:spMk id="9" creationId="{076A9E56-B208-0500-8C8F-BFD6895D5ACF}"/>
          </ac:spMkLst>
        </pc:spChg>
        <pc:spChg chg="add mod">
          <ac:chgData name="Kirubananthan R" userId="9e53f4ba-5da4-4144-a80b-a270a043820b" providerId="ADAL" clId="{16623DCE-11FE-48D6-9B2A-79C06F2D22C1}" dt="2024-12-03T09:03:29.724" v="1016" actId="1035"/>
          <ac:spMkLst>
            <pc:docMk/>
            <pc:sldMk cId="1025925652" sldId="822"/>
            <ac:spMk id="10" creationId="{F3A89217-A0A1-0E1D-1146-117501109B20}"/>
          </ac:spMkLst>
        </pc:spChg>
        <pc:spChg chg="add mod">
          <ac:chgData name="Kirubananthan R" userId="9e53f4ba-5da4-4144-a80b-a270a043820b" providerId="ADAL" clId="{16623DCE-11FE-48D6-9B2A-79C06F2D22C1}" dt="2024-12-03T14:21:30.248" v="1826" actId="1035"/>
          <ac:spMkLst>
            <pc:docMk/>
            <pc:sldMk cId="1025925652" sldId="822"/>
            <ac:spMk id="11" creationId="{7ACBCB02-905E-1C65-D760-DF724375D84F}"/>
          </ac:spMkLst>
        </pc:spChg>
        <pc:spChg chg="add mod">
          <ac:chgData name="Kirubananthan R" userId="9e53f4ba-5da4-4144-a80b-a270a043820b" providerId="ADAL" clId="{16623DCE-11FE-48D6-9B2A-79C06F2D22C1}" dt="2024-12-03T09:03:29.724" v="1016" actId="1035"/>
          <ac:spMkLst>
            <pc:docMk/>
            <pc:sldMk cId="1025925652" sldId="822"/>
            <ac:spMk id="12" creationId="{DD3152BB-DEF1-0DF0-44C6-81EBAEA8ACBD}"/>
          </ac:spMkLst>
        </pc:spChg>
        <pc:spChg chg="add mod">
          <ac:chgData name="Kirubananthan R" userId="9e53f4ba-5da4-4144-a80b-a270a043820b" providerId="ADAL" clId="{16623DCE-11FE-48D6-9B2A-79C06F2D22C1}" dt="2024-12-03T14:20:31.300" v="1821" actId="1035"/>
          <ac:spMkLst>
            <pc:docMk/>
            <pc:sldMk cId="1025925652" sldId="822"/>
            <ac:spMk id="13" creationId="{9921E51D-D964-D625-1BCF-5914A4E8C835}"/>
          </ac:spMkLst>
        </pc:spChg>
        <pc:spChg chg="add mod">
          <ac:chgData name="Kirubananthan R" userId="9e53f4ba-5da4-4144-a80b-a270a043820b" providerId="ADAL" clId="{16623DCE-11FE-48D6-9B2A-79C06F2D22C1}" dt="2024-12-09T05:42:05.853" v="1928" actId="20577"/>
          <ac:spMkLst>
            <pc:docMk/>
            <pc:sldMk cId="1025925652" sldId="822"/>
            <ac:spMk id="14" creationId="{145483BE-8B93-2271-5FB4-8119ABA4BADA}"/>
          </ac:spMkLst>
        </pc:spChg>
        <pc:spChg chg="add mod ord">
          <ac:chgData name="Kirubananthan R" userId="9e53f4ba-5da4-4144-a80b-a270a043820b" providerId="ADAL" clId="{16623DCE-11FE-48D6-9B2A-79C06F2D22C1}" dt="2024-12-03T14:20:12.118" v="1820" actId="1035"/>
          <ac:spMkLst>
            <pc:docMk/>
            <pc:sldMk cId="1025925652" sldId="822"/>
            <ac:spMk id="15" creationId="{9353680B-5403-8C05-2569-B711639C582D}"/>
          </ac:spMkLst>
        </pc:spChg>
        <pc:spChg chg="add mod ord">
          <ac:chgData name="Kirubananthan R" userId="9e53f4ba-5da4-4144-a80b-a270a043820b" providerId="ADAL" clId="{16623DCE-11FE-48D6-9B2A-79C06F2D22C1}" dt="2024-12-03T14:20:48.233" v="1822" actId="1036"/>
          <ac:spMkLst>
            <pc:docMk/>
            <pc:sldMk cId="1025925652" sldId="822"/>
            <ac:spMk id="16" creationId="{2E700A2B-8533-36E8-7341-4A59265525CB}"/>
          </ac:spMkLst>
        </pc:spChg>
        <pc:spChg chg="add mod ord">
          <ac:chgData name="Kirubananthan R" userId="9e53f4ba-5da4-4144-a80b-a270a043820b" providerId="ADAL" clId="{16623DCE-11FE-48D6-9B2A-79C06F2D22C1}" dt="2024-12-03T14:20:31.300" v="1821" actId="1035"/>
          <ac:spMkLst>
            <pc:docMk/>
            <pc:sldMk cId="1025925652" sldId="822"/>
            <ac:spMk id="17" creationId="{620A35EB-5854-07AF-1809-CD4611CE9EB2}"/>
          </ac:spMkLst>
        </pc:spChg>
        <pc:spChg chg="add mod ord">
          <ac:chgData name="Kirubananthan R" userId="9e53f4ba-5da4-4144-a80b-a270a043820b" providerId="ADAL" clId="{16623DCE-11FE-48D6-9B2A-79C06F2D22C1}" dt="2024-12-03T09:03:29.724" v="1016" actId="1035"/>
          <ac:spMkLst>
            <pc:docMk/>
            <pc:sldMk cId="1025925652" sldId="822"/>
            <ac:spMk id="18" creationId="{0A00C317-5B06-8B73-6FA1-4D48FDC36CE2}"/>
          </ac:spMkLst>
        </pc:spChg>
        <pc:spChg chg="add mod ord">
          <ac:chgData name="Kirubananthan R" userId="9e53f4ba-5da4-4144-a80b-a270a043820b" providerId="ADAL" clId="{16623DCE-11FE-48D6-9B2A-79C06F2D22C1}" dt="2024-12-03T09:03:29.724" v="1016" actId="1035"/>
          <ac:spMkLst>
            <pc:docMk/>
            <pc:sldMk cId="1025925652" sldId="822"/>
            <ac:spMk id="19" creationId="{C528DEBE-CF10-0B9D-3CC7-E8899754EB04}"/>
          </ac:spMkLst>
        </pc:spChg>
        <pc:spChg chg="add mod ord">
          <ac:chgData name="Kirubananthan R" userId="9e53f4ba-5da4-4144-a80b-a270a043820b" providerId="ADAL" clId="{16623DCE-11FE-48D6-9B2A-79C06F2D22C1}" dt="2024-12-03T09:03:29.724" v="1016" actId="1035"/>
          <ac:spMkLst>
            <pc:docMk/>
            <pc:sldMk cId="1025925652" sldId="822"/>
            <ac:spMk id="20" creationId="{C481D8FE-7EF0-D796-F748-DC5CCCACBCF8}"/>
          </ac:spMkLst>
        </pc:spChg>
        <pc:spChg chg="add mod ord">
          <ac:chgData name="Kirubananthan R" userId="9e53f4ba-5da4-4144-a80b-a270a043820b" providerId="ADAL" clId="{16623DCE-11FE-48D6-9B2A-79C06F2D22C1}" dt="2024-12-03T14:21:30.248" v="1826" actId="1035"/>
          <ac:spMkLst>
            <pc:docMk/>
            <pc:sldMk cId="1025925652" sldId="822"/>
            <ac:spMk id="21" creationId="{0CB16807-2559-A7A7-0CB6-80A78C0C9FDC}"/>
          </ac:spMkLst>
        </pc:spChg>
        <pc:spChg chg="add mod ord">
          <ac:chgData name="Kirubananthan R" userId="9e53f4ba-5da4-4144-a80b-a270a043820b" providerId="ADAL" clId="{16623DCE-11FE-48D6-9B2A-79C06F2D22C1}" dt="2024-12-03T09:03:29.724" v="1016" actId="1035"/>
          <ac:spMkLst>
            <pc:docMk/>
            <pc:sldMk cId="1025925652" sldId="822"/>
            <ac:spMk id="22" creationId="{ABD0A888-9B80-D81B-41B2-E95E628543F1}"/>
          </ac:spMkLst>
        </pc:spChg>
        <pc:spChg chg="add mod ord">
          <ac:chgData name="Kirubananthan R" userId="9e53f4ba-5da4-4144-a80b-a270a043820b" providerId="ADAL" clId="{16623DCE-11FE-48D6-9B2A-79C06F2D22C1}" dt="2024-12-03T09:03:29.724" v="1016" actId="1035"/>
          <ac:spMkLst>
            <pc:docMk/>
            <pc:sldMk cId="1025925652" sldId="822"/>
            <ac:spMk id="23" creationId="{91C6E09A-CF2F-0776-24C8-FE4D4B41B50D}"/>
          </ac:spMkLst>
        </pc:spChg>
        <pc:spChg chg="add mod">
          <ac:chgData name="Kirubananthan R" userId="9e53f4ba-5da4-4144-a80b-a270a043820b" providerId="ADAL" clId="{16623DCE-11FE-48D6-9B2A-79C06F2D22C1}" dt="2024-12-03T09:35:51.771" v="1069" actId="14100"/>
          <ac:spMkLst>
            <pc:docMk/>
            <pc:sldMk cId="1025925652" sldId="822"/>
            <ac:spMk id="46" creationId="{46059920-15D3-E96C-92A9-30537B84C287}"/>
          </ac:spMkLst>
        </pc:spChg>
        <pc:spChg chg="add mod">
          <ac:chgData name="Kirubananthan R" userId="9e53f4ba-5da4-4144-a80b-a270a043820b" providerId="ADAL" clId="{16623DCE-11FE-48D6-9B2A-79C06F2D22C1}" dt="2024-12-09T08:49:33.979" v="2128" actId="1036"/>
          <ac:spMkLst>
            <pc:docMk/>
            <pc:sldMk cId="1025925652" sldId="822"/>
            <ac:spMk id="48" creationId="{5119A0EF-E579-FAD9-72C1-BAEC61F23323}"/>
          </ac:spMkLst>
        </pc:spChg>
        <pc:spChg chg="add mod">
          <ac:chgData name="Kirubananthan R" userId="9e53f4ba-5da4-4144-a80b-a270a043820b" providerId="ADAL" clId="{16623DCE-11FE-48D6-9B2A-79C06F2D22C1}" dt="2024-12-03T14:19:26.108" v="1816" actId="20577"/>
          <ac:spMkLst>
            <pc:docMk/>
            <pc:sldMk cId="1025925652" sldId="822"/>
            <ac:spMk id="49" creationId="{05B3F57F-3579-C6ED-245A-6FDEA9FABB56}"/>
          </ac:spMkLst>
        </pc:spChg>
        <pc:spChg chg="add mod">
          <ac:chgData name="Kirubananthan R" userId="9e53f4ba-5da4-4144-a80b-a270a043820b" providerId="ADAL" clId="{16623DCE-11FE-48D6-9B2A-79C06F2D22C1}" dt="2024-12-03T14:20:31.300" v="1821" actId="1035"/>
          <ac:spMkLst>
            <pc:docMk/>
            <pc:sldMk cId="1025925652" sldId="822"/>
            <ac:spMk id="50" creationId="{02E05342-097D-1373-B3EF-9DD0AC25A0E6}"/>
          </ac:spMkLst>
        </pc:spChg>
        <pc:spChg chg="add mod">
          <ac:chgData name="Kirubananthan R" userId="9e53f4ba-5da4-4144-a80b-a270a043820b" providerId="ADAL" clId="{16623DCE-11FE-48D6-9B2A-79C06F2D22C1}" dt="2024-12-03T14:19:19.554" v="1813" actId="20577"/>
          <ac:spMkLst>
            <pc:docMk/>
            <pc:sldMk cId="1025925652" sldId="822"/>
            <ac:spMk id="51" creationId="{88418772-F6DE-4598-64B5-E987ED9D92A5}"/>
          </ac:spMkLst>
        </pc:spChg>
        <pc:spChg chg="add mod">
          <ac:chgData name="Kirubananthan R" userId="9e53f4ba-5da4-4144-a80b-a270a043820b" providerId="ADAL" clId="{16623DCE-11FE-48D6-9B2A-79C06F2D22C1}" dt="2024-12-03T14:20:12.118" v="1820" actId="1035"/>
          <ac:spMkLst>
            <pc:docMk/>
            <pc:sldMk cId="1025925652" sldId="822"/>
            <ac:spMk id="52" creationId="{3386CB30-29C3-EDB5-100B-9BD359757955}"/>
          </ac:spMkLst>
        </pc:spChg>
        <pc:spChg chg="add mod">
          <ac:chgData name="Kirubananthan R" userId="9e53f4ba-5da4-4144-a80b-a270a043820b" providerId="ADAL" clId="{16623DCE-11FE-48D6-9B2A-79C06F2D22C1}" dt="2024-12-03T14:20:48.233" v="1822" actId="1036"/>
          <ac:spMkLst>
            <pc:docMk/>
            <pc:sldMk cId="1025925652" sldId="822"/>
            <ac:spMk id="53" creationId="{1EE859C9-5985-42B6-22FE-6F549C97ED4E}"/>
          </ac:spMkLst>
        </pc:spChg>
        <pc:spChg chg="add mod">
          <ac:chgData name="Kirubananthan R" userId="9e53f4ba-5da4-4144-a80b-a270a043820b" providerId="ADAL" clId="{16623DCE-11FE-48D6-9B2A-79C06F2D22C1}" dt="2024-12-03T14:19:23.944" v="1815" actId="20577"/>
          <ac:spMkLst>
            <pc:docMk/>
            <pc:sldMk cId="1025925652" sldId="822"/>
            <ac:spMk id="54" creationId="{10336AB2-C4F5-7345-F760-86190A47B27C}"/>
          </ac:spMkLst>
        </pc:spChg>
        <pc:spChg chg="add mod">
          <ac:chgData name="Kirubananthan R" userId="9e53f4ba-5da4-4144-a80b-a270a043820b" providerId="ADAL" clId="{16623DCE-11FE-48D6-9B2A-79C06F2D22C1}" dt="2024-12-03T14:21:30.248" v="1826" actId="1035"/>
          <ac:spMkLst>
            <pc:docMk/>
            <pc:sldMk cId="1025925652" sldId="822"/>
            <ac:spMk id="55" creationId="{D34D3504-1F58-057B-3D39-E683051ADA32}"/>
          </ac:spMkLst>
        </pc:spChg>
        <pc:spChg chg="add mod">
          <ac:chgData name="Kirubananthan R" userId="9e53f4ba-5da4-4144-a80b-a270a043820b" providerId="ADAL" clId="{16623DCE-11FE-48D6-9B2A-79C06F2D22C1}" dt="2024-12-03T14:19:13.579" v="1810" actId="20577"/>
          <ac:spMkLst>
            <pc:docMk/>
            <pc:sldMk cId="1025925652" sldId="822"/>
            <ac:spMk id="56" creationId="{344AC5DB-3C3A-9062-32FE-02BAEC16F68F}"/>
          </ac:spMkLst>
        </pc:spChg>
        <pc:spChg chg="add del mod">
          <ac:chgData name="Kirubananthan R" userId="9e53f4ba-5da4-4144-a80b-a270a043820b" providerId="ADAL" clId="{16623DCE-11FE-48D6-9B2A-79C06F2D22C1}" dt="2024-12-03T14:19:27.842" v="1817" actId="20577"/>
          <ac:spMkLst>
            <pc:docMk/>
            <pc:sldMk cId="1025925652" sldId="822"/>
            <ac:spMk id="58" creationId="{6694A982-1B28-0CED-B393-46DAD97DC68D}"/>
          </ac:spMkLst>
        </pc:spChg>
        <pc:picChg chg="add mod">
          <ac:chgData name="Kirubananthan R" userId="9e53f4ba-5da4-4144-a80b-a270a043820b" providerId="ADAL" clId="{16623DCE-11FE-48D6-9B2A-79C06F2D22C1}" dt="2024-12-03T09:03:29.724" v="1016" actId="1035"/>
          <ac:picMkLst>
            <pc:docMk/>
            <pc:sldMk cId="1025925652" sldId="822"/>
            <ac:picMk id="27" creationId="{AF4FB21E-49ED-5DE2-531A-21829C8AB45A}"/>
          </ac:picMkLst>
        </pc:picChg>
        <pc:picChg chg="add mod">
          <ac:chgData name="Kirubananthan R" userId="9e53f4ba-5da4-4144-a80b-a270a043820b" providerId="ADAL" clId="{16623DCE-11FE-48D6-9B2A-79C06F2D22C1}" dt="2024-12-03T09:03:29.724" v="1016" actId="1035"/>
          <ac:picMkLst>
            <pc:docMk/>
            <pc:sldMk cId="1025925652" sldId="822"/>
            <ac:picMk id="29" creationId="{DF5F0590-DE68-4F00-ADB8-E13031A16799}"/>
          </ac:picMkLst>
        </pc:picChg>
        <pc:picChg chg="mod">
          <ac:chgData name="Kirubananthan R" userId="9e53f4ba-5da4-4144-a80b-a270a043820b" providerId="ADAL" clId="{16623DCE-11FE-48D6-9B2A-79C06F2D22C1}" dt="2024-12-09T11:09:16.399" v="2196" actId="14100"/>
          <ac:picMkLst>
            <pc:docMk/>
            <pc:sldMk cId="1025925652" sldId="822"/>
            <ac:picMk id="34" creationId="{BDBDC686-3744-118A-08CE-70ED5739DB35}"/>
          </ac:picMkLst>
        </pc:picChg>
        <pc:picChg chg="add mod">
          <ac:chgData name="Kirubananthan R" userId="9e53f4ba-5da4-4144-a80b-a270a043820b" providerId="ADAL" clId="{16623DCE-11FE-48D6-9B2A-79C06F2D22C1}" dt="2024-12-03T14:22:25.016" v="1829" actId="207"/>
          <ac:picMkLst>
            <pc:docMk/>
            <pc:sldMk cId="1025925652" sldId="822"/>
            <ac:picMk id="35" creationId="{1F250C09-6044-6FB3-C44B-45DBE67B73E6}"/>
          </ac:picMkLst>
        </pc:picChg>
        <pc:picChg chg="add mod">
          <ac:chgData name="Kirubananthan R" userId="9e53f4ba-5da4-4144-a80b-a270a043820b" providerId="ADAL" clId="{16623DCE-11FE-48D6-9B2A-79C06F2D22C1}" dt="2024-12-03T09:03:29.724" v="1016" actId="1035"/>
          <ac:picMkLst>
            <pc:docMk/>
            <pc:sldMk cId="1025925652" sldId="822"/>
            <ac:picMk id="37" creationId="{E8B4316E-0BE1-C5AB-E19E-F4823D047E8B}"/>
          </ac:picMkLst>
        </pc:picChg>
        <pc:picChg chg="add mod">
          <ac:chgData name="Kirubananthan R" userId="9e53f4ba-5da4-4144-a80b-a270a043820b" providerId="ADAL" clId="{16623DCE-11FE-48D6-9B2A-79C06F2D22C1}" dt="2024-12-03T14:20:31.300" v="1821" actId="1035"/>
          <ac:picMkLst>
            <pc:docMk/>
            <pc:sldMk cId="1025925652" sldId="822"/>
            <ac:picMk id="39" creationId="{919C9B45-07B2-7485-C2A2-41EAF1B4F18C}"/>
          </ac:picMkLst>
        </pc:picChg>
        <pc:picChg chg="add mod">
          <ac:chgData name="Kirubananthan R" userId="9e53f4ba-5da4-4144-a80b-a270a043820b" providerId="ADAL" clId="{16623DCE-11FE-48D6-9B2A-79C06F2D22C1}" dt="2024-12-03T09:03:29.724" v="1016" actId="1035"/>
          <ac:picMkLst>
            <pc:docMk/>
            <pc:sldMk cId="1025925652" sldId="822"/>
            <ac:picMk id="41" creationId="{B29A7BE2-3405-2BD8-81F3-2EADF870F872}"/>
          </ac:picMkLst>
        </pc:picChg>
        <pc:picChg chg="add mod">
          <ac:chgData name="Kirubananthan R" userId="9e53f4ba-5da4-4144-a80b-a270a043820b" providerId="ADAL" clId="{16623DCE-11FE-48D6-9B2A-79C06F2D22C1}" dt="2024-12-03T09:03:29.724" v="1016" actId="1035"/>
          <ac:picMkLst>
            <pc:docMk/>
            <pc:sldMk cId="1025925652" sldId="822"/>
            <ac:picMk id="45" creationId="{BD084556-3CAE-83DE-EF69-5B0B0AB87365}"/>
          </ac:picMkLst>
        </pc:picChg>
      </pc:sldChg>
      <pc:sldChg chg="add del setBg">
        <pc:chgData name="Kirubananthan R" userId="9e53f4ba-5da4-4144-a80b-a270a043820b" providerId="ADAL" clId="{16623DCE-11FE-48D6-9B2A-79C06F2D22C1}" dt="2024-12-03T07:26:52.183" v="466"/>
        <pc:sldMkLst>
          <pc:docMk/>
          <pc:sldMk cId="3263293800" sldId="822"/>
        </pc:sldMkLst>
      </pc:sldChg>
      <pc:sldChg chg="setBg">
        <pc:chgData name="Kirubananthan R" userId="9e53f4ba-5da4-4144-a80b-a270a043820b" providerId="ADAL" clId="{16623DCE-11FE-48D6-9B2A-79C06F2D22C1}" dt="2024-12-03T09:40:45.811" v="1097"/>
        <pc:sldMkLst>
          <pc:docMk/>
          <pc:sldMk cId="2347343954" sldId="823"/>
        </pc:sldMkLst>
      </pc:sldChg>
      <pc:sldChg chg="modSp mod setBg">
        <pc:chgData name="Kirubananthan R" userId="9e53f4ba-5da4-4144-a80b-a270a043820b" providerId="ADAL" clId="{16623DCE-11FE-48D6-9B2A-79C06F2D22C1}" dt="2024-12-03T14:14:26.001" v="1790" actId="20577"/>
        <pc:sldMkLst>
          <pc:docMk/>
          <pc:sldMk cId="3894682021" sldId="826"/>
        </pc:sldMkLst>
      </pc:sldChg>
      <pc:sldChg chg="setBg">
        <pc:chgData name="Kirubananthan R" userId="9e53f4ba-5da4-4144-a80b-a270a043820b" providerId="ADAL" clId="{16623DCE-11FE-48D6-9B2A-79C06F2D22C1}" dt="2024-12-03T09:40:45.811" v="1097"/>
        <pc:sldMkLst>
          <pc:docMk/>
          <pc:sldMk cId="3181556459" sldId="829"/>
        </pc:sldMkLst>
      </pc:sldChg>
      <pc:sldChg chg="ord">
        <pc:chgData name="Kirubananthan R" userId="9e53f4ba-5da4-4144-a80b-a270a043820b" providerId="ADAL" clId="{16623DCE-11FE-48D6-9B2A-79C06F2D22C1}" dt="2024-12-12T12:00:04.011" v="10098"/>
        <pc:sldMkLst>
          <pc:docMk/>
          <pc:sldMk cId="135963348" sldId="830"/>
        </pc:sldMkLst>
      </pc:sldChg>
      <pc:sldChg chg="new add del setBg">
        <pc:chgData name="Kirubananthan R" userId="9e53f4ba-5da4-4144-a80b-a270a043820b" providerId="ADAL" clId="{16623DCE-11FE-48D6-9B2A-79C06F2D22C1}" dt="2024-12-03T11:06:26.128" v="1151" actId="680"/>
        <pc:sldMkLst>
          <pc:docMk/>
          <pc:sldMk cId="2252320035" sldId="830"/>
        </pc:sldMkLst>
      </pc:sldChg>
      <pc:sldChg chg="modSp mod">
        <pc:chgData name="Kirubananthan R" userId="9e53f4ba-5da4-4144-a80b-a270a043820b" providerId="ADAL" clId="{16623DCE-11FE-48D6-9B2A-79C06F2D22C1}" dt="2024-12-13T05:50:47.194" v="10128" actId="1035"/>
        <pc:sldMkLst>
          <pc:docMk/>
          <pc:sldMk cId="55993150" sldId="831"/>
        </pc:sldMkLst>
        <pc:spChg chg="mod">
          <ac:chgData name="Kirubananthan R" userId="9e53f4ba-5da4-4144-a80b-a270a043820b" providerId="ADAL" clId="{16623DCE-11FE-48D6-9B2A-79C06F2D22C1}" dt="2024-12-10T08:30:04.654" v="3338" actId="1076"/>
          <ac:spMkLst>
            <pc:docMk/>
            <pc:sldMk cId="55993150" sldId="831"/>
            <ac:spMk id="2" creationId="{C7227913-CBE4-C73E-EB3C-45C564AE091E}"/>
          </ac:spMkLst>
        </pc:spChg>
        <pc:spChg chg="mod">
          <ac:chgData name="Kirubananthan R" userId="9e53f4ba-5da4-4144-a80b-a270a043820b" providerId="ADAL" clId="{16623DCE-11FE-48D6-9B2A-79C06F2D22C1}" dt="2024-12-13T05:50:47.194" v="10128" actId="1035"/>
          <ac:spMkLst>
            <pc:docMk/>
            <pc:sldMk cId="55993150" sldId="831"/>
            <ac:spMk id="7" creationId="{6010323F-24B8-2034-D35C-F6FAB474D419}"/>
          </ac:spMkLst>
        </pc:spChg>
        <pc:spChg chg="mod">
          <ac:chgData name="Kirubananthan R" userId="9e53f4ba-5da4-4144-a80b-a270a043820b" providerId="ADAL" clId="{16623DCE-11FE-48D6-9B2A-79C06F2D22C1}" dt="2024-12-12T13:46:04.282" v="10123" actId="14100"/>
          <ac:spMkLst>
            <pc:docMk/>
            <pc:sldMk cId="55993150" sldId="831"/>
            <ac:spMk id="11" creationId="{1D0823B5-290C-6712-9604-36DAE582AD7A}"/>
          </ac:spMkLst>
        </pc:spChg>
        <pc:spChg chg="mod">
          <ac:chgData name="Kirubananthan R" userId="9e53f4ba-5da4-4144-a80b-a270a043820b" providerId="ADAL" clId="{16623DCE-11FE-48D6-9B2A-79C06F2D22C1}" dt="2024-12-12T13:46:09.963" v="10124" actId="14100"/>
          <ac:spMkLst>
            <pc:docMk/>
            <pc:sldMk cId="55993150" sldId="831"/>
            <ac:spMk id="12" creationId="{130EE4E8-2CBD-2254-D385-019987A3C021}"/>
          </ac:spMkLst>
        </pc:spChg>
        <pc:spChg chg="mod">
          <ac:chgData name="Kirubananthan R" userId="9e53f4ba-5da4-4144-a80b-a270a043820b" providerId="ADAL" clId="{16623DCE-11FE-48D6-9B2A-79C06F2D22C1}" dt="2024-12-12T13:46:17.136" v="10125" actId="14100"/>
          <ac:spMkLst>
            <pc:docMk/>
            <pc:sldMk cId="55993150" sldId="831"/>
            <ac:spMk id="13" creationId="{515F80E2-B930-3683-1A98-2A36AA2DE555}"/>
          </ac:spMkLst>
        </pc:spChg>
        <pc:spChg chg="mod">
          <ac:chgData name="Kirubananthan R" userId="9e53f4ba-5da4-4144-a80b-a270a043820b" providerId="ADAL" clId="{16623DCE-11FE-48D6-9B2A-79C06F2D22C1}" dt="2024-12-12T11:30:26.528" v="10066" actId="20577"/>
          <ac:spMkLst>
            <pc:docMk/>
            <pc:sldMk cId="55993150" sldId="831"/>
            <ac:spMk id="22" creationId="{FBBE25C8-9425-A4A5-A723-2820FBB48313}"/>
          </ac:spMkLst>
        </pc:spChg>
        <pc:spChg chg="mod">
          <ac:chgData name="Kirubananthan R" userId="9e53f4ba-5da4-4144-a80b-a270a043820b" providerId="ADAL" clId="{16623DCE-11FE-48D6-9B2A-79C06F2D22C1}" dt="2024-12-10T08:30:10.785" v="3339" actId="1076"/>
          <ac:spMkLst>
            <pc:docMk/>
            <pc:sldMk cId="55993150" sldId="831"/>
            <ac:spMk id="27" creationId="{17C626D9-59CB-59C8-79BC-CDFD2D947739}"/>
          </ac:spMkLst>
        </pc:spChg>
        <pc:spChg chg="mod">
          <ac:chgData name="Kirubananthan R" userId="9e53f4ba-5da4-4144-a80b-a270a043820b" providerId="ADAL" clId="{16623DCE-11FE-48D6-9B2A-79C06F2D22C1}" dt="2024-12-11T09:28:04.597" v="5684" actId="1038"/>
          <ac:spMkLst>
            <pc:docMk/>
            <pc:sldMk cId="55993150" sldId="831"/>
            <ac:spMk id="85" creationId="{D27B7F2F-039C-FAFC-8CB3-F90535EF31B8}"/>
          </ac:spMkLst>
        </pc:spChg>
        <pc:spChg chg="mod">
          <ac:chgData name="Kirubananthan R" userId="9e53f4ba-5da4-4144-a80b-a270a043820b" providerId="ADAL" clId="{16623DCE-11FE-48D6-9B2A-79C06F2D22C1}" dt="2024-12-10T08:30:22.833" v="3340" actId="14100"/>
          <ac:spMkLst>
            <pc:docMk/>
            <pc:sldMk cId="55993150" sldId="831"/>
            <ac:spMk id="95" creationId="{3ABEF98A-34CD-9150-5D21-407CA5DC219D}"/>
          </ac:spMkLst>
        </pc:spChg>
        <pc:spChg chg="mod">
          <ac:chgData name="Kirubananthan R" userId="9e53f4ba-5da4-4144-a80b-a270a043820b" providerId="ADAL" clId="{16623DCE-11FE-48D6-9B2A-79C06F2D22C1}" dt="2024-12-10T08:30:31.416" v="3341" actId="14100"/>
          <ac:spMkLst>
            <pc:docMk/>
            <pc:sldMk cId="55993150" sldId="831"/>
            <ac:spMk id="97" creationId="{3EB03437-34BD-D160-F3F9-86FC262789D2}"/>
          </ac:spMkLst>
        </pc:spChg>
        <pc:spChg chg="mod">
          <ac:chgData name="Kirubananthan R" userId="9e53f4ba-5da4-4144-a80b-a270a043820b" providerId="ADAL" clId="{16623DCE-11FE-48D6-9B2A-79C06F2D22C1}" dt="2024-12-10T10:30:00.736" v="4357" actId="120"/>
          <ac:spMkLst>
            <pc:docMk/>
            <pc:sldMk cId="55993150" sldId="831"/>
            <ac:spMk id="100" creationId="{29CC26CB-42D5-CFC1-D7E1-950591D6C214}"/>
          </ac:spMkLst>
        </pc:spChg>
        <pc:spChg chg="mod">
          <ac:chgData name="Kirubananthan R" userId="9e53f4ba-5da4-4144-a80b-a270a043820b" providerId="ADAL" clId="{16623DCE-11FE-48D6-9B2A-79C06F2D22C1}" dt="2024-12-10T10:29:58.564" v="4356" actId="120"/>
          <ac:spMkLst>
            <pc:docMk/>
            <pc:sldMk cId="55993150" sldId="831"/>
            <ac:spMk id="101" creationId="{D17974AE-6975-C238-66DC-BAF625DEC28A}"/>
          </ac:spMkLst>
        </pc:spChg>
        <pc:spChg chg="mod">
          <ac:chgData name="Kirubananthan R" userId="9e53f4ba-5da4-4144-a80b-a270a043820b" providerId="ADAL" clId="{16623DCE-11FE-48D6-9B2A-79C06F2D22C1}" dt="2024-12-10T10:30:49.455" v="4422" actId="20577"/>
          <ac:spMkLst>
            <pc:docMk/>
            <pc:sldMk cId="55993150" sldId="831"/>
            <ac:spMk id="102" creationId="{BF2FE62E-A7C9-A3A1-A25C-5991F12CDD63}"/>
          </ac:spMkLst>
        </pc:spChg>
        <pc:spChg chg="mod">
          <ac:chgData name="Kirubananthan R" userId="9e53f4ba-5da4-4144-a80b-a270a043820b" providerId="ADAL" clId="{16623DCE-11FE-48D6-9B2A-79C06F2D22C1}" dt="2024-12-09T12:51:29.438" v="2204" actId="1035"/>
          <ac:spMkLst>
            <pc:docMk/>
            <pc:sldMk cId="55993150" sldId="831"/>
            <ac:spMk id="106" creationId="{04F03442-B2C3-A224-02DF-7F94F04C013F}"/>
          </ac:spMkLst>
        </pc:spChg>
      </pc:sldChg>
      <pc:sldChg chg="modSp mod">
        <pc:chgData name="Kirubananthan R" userId="9e53f4ba-5da4-4144-a80b-a270a043820b" providerId="ADAL" clId="{16623DCE-11FE-48D6-9B2A-79C06F2D22C1}" dt="2024-12-10T12:25:02.671" v="4540" actId="207"/>
        <pc:sldMkLst>
          <pc:docMk/>
          <pc:sldMk cId="3242189734" sldId="833"/>
        </pc:sldMkLst>
      </pc:sldChg>
      <pc:sldChg chg="modSp mod">
        <pc:chgData name="Kirubananthan R" userId="9e53f4ba-5da4-4144-a80b-a270a043820b" providerId="ADAL" clId="{16623DCE-11FE-48D6-9B2A-79C06F2D22C1}" dt="2024-12-10T10:44:56.930" v="4424" actId="1076"/>
        <pc:sldMkLst>
          <pc:docMk/>
          <pc:sldMk cId="989422250" sldId="834"/>
        </pc:sldMkLst>
        <pc:spChg chg="mod">
          <ac:chgData name="Kirubananthan R" userId="9e53f4ba-5da4-4144-a80b-a270a043820b" providerId="ADAL" clId="{16623DCE-11FE-48D6-9B2A-79C06F2D22C1}" dt="2024-12-10T10:44:56.930" v="4424" actId="1076"/>
          <ac:spMkLst>
            <pc:docMk/>
            <pc:sldMk cId="989422250" sldId="834"/>
            <ac:spMk id="8" creationId="{EFEE7EBB-8DCC-2629-EA55-B896F83A3DE3}"/>
          </ac:spMkLst>
        </pc:spChg>
      </pc:sldChg>
      <pc:sldChg chg="modSp mod">
        <pc:chgData name="Kirubananthan R" userId="9e53f4ba-5da4-4144-a80b-a270a043820b" providerId="ADAL" clId="{16623DCE-11FE-48D6-9B2A-79C06F2D22C1}" dt="2025-01-09T11:26:03.287" v="11797" actId="1038"/>
        <pc:sldMkLst>
          <pc:docMk/>
          <pc:sldMk cId="1925929045" sldId="835"/>
        </pc:sldMkLst>
        <pc:spChg chg="mod">
          <ac:chgData name="Kirubananthan R" userId="9e53f4ba-5da4-4144-a80b-a270a043820b" providerId="ADAL" clId="{16623DCE-11FE-48D6-9B2A-79C06F2D22C1}" dt="2024-12-10T08:41:49.114" v="3365" actId="20577"/>
          <ac:spMkLst>
            <pc:docMk/>
            <pc:sldMk cId="1925929045" sldId="835"/>
            <ac:spMk id="4" creationId="{F1B5F2F4-CFB6-E422-53C3-139FE7433FEA}"/>
          </ac:spMkLst>
        </pc:spChg>
        <pc:spChg chg="mod">
          <ac:chgData name="Kirubananthan R" userId="9e53f4ba-5da4-4144-a80b-a270a043820b" providerId="ADAL" clId="{16623DCE-11FE-48D6-9B2A-79C06F2D22C1}" dt="2024-12-10T08:48:47.307" v="3634" actId="20577"/>
          <ac:spMkLst>
            <pc:docMk/>
            <pc:sldMk cId="1925929045" sldId="835"/>
            <ac:spMk id="5" creationId="{17A2688A-309B-8FCA-3EFE-908119840F03}"/>
          </ac:spMkLst>
        </pc:spChg>
        <pc:spChg chg="mod">
          <ac:chgData name="Kirubananthan R" userId="9e53f4ba-5da4-4144-a80b-a270a043820b" providerId="ADAL" clId="{16623DCE-11FE-48D6-9B2A-79C06F2D22C1}" dt="2025-01-09T11:26:03.287" v="11797" actId="1038"/>
          <ac:spMkLst>
            <pc:docMk/>
            <pc:sldMk cId="1925929045" sldId="835"/>
            <ac:spMk id="27" creationId="{B48D91D2-9F21-82D5-9967-92E9C9CEBF0B}"/>
          </ac:spMkLst>
        </pc:spChg>
        <pc:spChg chg="mod">
          <ac:chgData name="Kirubananthan R" userId="9e53f4ba-5da4-4144-a80b-a270a043820b" providerId="ADAL" clId="{16623DCE-11FE-48D6-9B2A-79C06F2D22C1}" dt="2024-12-11T09:28:37.395" v="5696" actId="1037"/>
          <ac:spMkLst>
            <pc:docMk/>
            <pc:sldMk cId="1925929045" sldId="835"/>
            <ac:spMk id="66" creationId="{610297A0-3F9A-12DF-E493-6EA8E010EF66}"/>
          </ac:spMkLst>
        </pc:spChg>
        <pc:spChg chg="mod">
          <ac:chgData name="Kirubananthan R" userId="9e53f4ba-5da4-4144-a80b-a270a043820b" providerId="ADAL" clId="{16623DCE-11FE-48D6-9B2A-79C06F2D22C1}" dt="2024-12-11T09:28:28.766" v="5685" actId="1076"/>
          <ac:spMkLst>
            <pc:docMk/>
            <pc:sldMk cId="1925929045" sldId="835"/>
            <ac:spMk id="85" creationId="{AC807EA4-4D21-8EFC-C2BE-3366CC3D9600}"/>
          </ac:spMkLst>
        </pc:spChg>
        <pc:spChg chg="mod">
          <ac:chgData name="Kirubananthan R" userId="9e53f4ba-5da4-4144-a80b-a270a043820b" providerId="ADAL" clId="{16623DCE-11FE-48D6-9B2A-79C06F2D22C1}" dt="2024-12-19T05:37:06.007" v="10363" actId="14861"/>
          <ac:spMkLst>
            <pc:docMk/>
            <pc:sldMk cId="1925929045" sldId="835"/>
            <ac:spMk id="86" creationId="{33EE79AE-D044-A194-085D-6B990CECCC2C}"/>
          </ac:spMkLst>
        </pc:spChg>
        <pc:spChg chg="mod">
          <ac:chgData name="Kirubananthan R" userId="9e53f4ba-5da4-4144-a80b-a270a043820b" providerId="ADAL" clId="{16623DCE-11FE-48D6-9B2A-79C06F2D22C1}" dt="2024-12-10T08:44:38.633" v="3464" actId="207"/>
          <ac:spMkLst>
            <pc:docMk/>
            <pc:sldMk cId="1925929045" sldId="835"/>
            <ac:spMk id="105" creationId="{E79B14D4-A8A2-63B9-28D1-F76A537E6FF0}"/>
          </ac:spMkLst>
        </pc:spChg>
      </pc:sldChg>
      <pc:sldChg chg="modSp mod">
        <pc:chgData name="Kirubananthan R" userId="9e53f4ba-5da4-4144-a80b-a270a043820b" providerId="ADAL" clId="{16623DCE-11FE-48D6-9B2A-79C06F2D22C1}" dt="2024-12-12T12:14:11.215" v="10109" actId="14100"/>
        <pc:sldMkLst>
          <pc:docMk/>
          <pc:sldMk cId="3845775378" sldId="837"/>
        </pc:sldMkLst>
        <pc:spChg chg="mod">
          <ac:chgData name="Kirubananthan R" userId="9e53f4ba-5da4-4144-a80b-a270a043820b" providerId="ADAL" clId="{16623DCE-11FE-48D6-9B2A-79C06F2D22C1}" dt="2024-12-12T12:14:11.215" v="10109" actId="14100"/>
          <ac:spMkLst>
            <pc:docMk/>
            <pc:sldMk cId="3845775378" sldId="837"/>
            <ac:spMk id="196" creationId="{DB2813C3-F92D-28CF-0CED-03EBB2D6714D}"/>
          </ac:spMkLst>
        </pc:spChg>
      </pc:sldChg>
      <pc:sldChg chg="addSp delSp modSp mod">
        <pc:chgData name="Kirubananthan R" userId="9e53f4ba-5da4-4144-a80b-a270a043820b" providerId="ADAL" clId="{16623DCE-11FE-48D6-9B2A-79C06F2D22C1}" dt="2024-12-19T05:47:20.850" v="10551" actId="20577"/>
        <pc:sldMkLst>
          <pc:docMk/>
          <pc:sldMk cId="3793297118" sldId="840"/>
        </pc:sldMkLst>
        <pc:spChg chg="mod">
          <ac:chgData name="Kirubananthan R" userId="9e53f4ba-5da4-4144-a80b-a270a043820b" providerId="ADAL" clId="{16623DCE-11FE-48D6-9B2A-79C06F2D22C1}" dt="2024-12-11T13:10:34.815" v="7629" actId="1036"/>
          <ac:spMkLst>
            <pc:docMk/>
            <pc:sldMk cId="3793297118" sldId="840"/>
            <ac:spMk id="2" creationId="{EAB0D446-87CE-800F-748F-CAEF3CCC0AD7}"/>
          </ac:spMkLst>
        </pc:spChg>
        <pc:spChg chg="mod">
          <ac:chgData name="Kirubananthan R" userId="9e53f4ba-5da4-4144-a80b-a270a043820b" providerId="ADAL" clId="{16623DCE-11FE-48D6-9B2A-79C06F2D22C1}" dt="2024-12-11T13:09:53.904" v="7580" actId="1036"/>
          <ac:spMkLst>
            <pc:docMk/>
            <pc:sldMk cId="3793297118" sldId="840"/>
            <ac:spMk id="6" creationId="{34B1F560-8103-0AB6-D2FC-A48212E83747}"/>
          </ac:spMkLst>
        </pc:spChg>
        <pc:spChg chg="mod">
          <ac:chgData name="Kirubananthan R" userId="9e53f4ba-5da4-4144-a80b-a270a043820b" providerId="ADAL" clId="{16623DCE-11FE-48D6-9B2A-79C06F2D22C1}" dt="2024-12-11T13:09:53.904" v="7580" actId="1036"/>
          <ac:spMkLst>
            <pc:docMk/>
            <pc:sldMk cId="3793297118" sldId="840"/>
            <ac:spMk id="7" creationId="{36F4DE4C-8ECA-BEE7-9300-CDC921267F53}"/>
          </ac:spMkLst>
        </pc:spChg>
        <pc:spChg chg="mod">
          <ac:chgData name="Kirubananthan R" userId="9e53f4ba-5da4-4144-a80b-a270a043820b" providerId="ADAL" clId="{16623DCE-11FE-48D6-9B2A-79C06F2D22C1}" dt="2024-12-10T09:00:48.392" v="3646" actId="1037"/>
          <ac:spMkLst>
            <pc:docMk/>
            <pc:sldMk cId="3793297118" sldId="840"/>
            <ac:spMk id="9" creationId="{61DB7658-C9C6-D0E9-8771-FC706237610A}"/>
          </ac:spMkLst>
        </pc:spChg>
        <pc:spChg chg="mod">
          <ac:chgData name="Kirubananthan R" userId="9e53f4ba-5da4-4144-a80b-a270a043820b" providerId="ADAL" clId="{16623DCE-11FE-48D6-9B2A-79C06F2D22C1}" dt="2024-12-10T10:24:27.988" v="4350" actId="20577"/>
          <ac:spMkLst>
            <pc:docMk/>
            <pc:sldMk cId="3793297118" sldId="840"/>
            <ac:spMk id="13" creationId="{DB1F743B-53A6-F95A-6E01-69CB93BF2D71}"/>
          </ac:spMkLst>
        </pc:spChg>
        <pc:spChg chg="mod">
          <ac:chgData name="Kirubananthan R" userId="9e53f4ba-5da4-4144-a80b-a270a043820b" providerId="ADAL" clId="{16623DCE-11FE-48D6-9B2A-79C06F2D22C1}" dt="2024-12-11T13:09:39.067" v="7559" actId="14100"/>
          <ac:spMkLst>
            <pc:docMk/>
            <pc:sldMk cId="3793297118" sldId="840"/>
            <ac:spMk id="22" creationId="{1FABE4A0-5AEA-987E-A861-35803AACE198}"/>
          </ac:spMkLst>
        </pc:spChg>
        <pc:spChg chg="mod">
          <ac:chgData name="Kirubananthan R" userId="9e53f4ba-5da4-4144-a80b-a270a043820b" providerId="ADAL" clId="{16623DCE-11FE-48D6-9B2A-79C06F2D22C1}" dt="2024-12-10T08:08:40.212" v="2929" actId="165"/>
          <ac:spMkLst>
            <pc:docMk/>
            <pc:sldMk cId="3793297118" sldId="840"/>
            <ac:spMk id="31" creationId="{E75E7EFB-4A61-1C4C-E66F-3417C3777B05}"/>
          </ac:spMkLst>
        </pc:spChg>
        <pc:spChg chg="mod">
          <ac:chgData name="Kirubananthan R" userId="9e53f4ba-5da4-4144-a80b-a270a043820b" providerId="ADAL" clId="{16623DCE-11FE-48D6-9B2A-79C06F2D22C1}" dt="2024-12-19T05:47:20.850" v="10551" actId="20577"/>
          <ac:spMkLst>
            <pc:docMk/>
            <pc:sldMk cId="3793297118" sldId="840"/>
            <ac:spMk id="32" creationId="{AD452B94-2454-538F-AD90-54279F536256}"/>
          </ac:spMkLst>
        </pc:spChg>
        <pc:spChg chg="mod">
          <ac:chgData name="Kirubananthan R" userId="9e53f4ba-5da4-4144-a80b-a270a043820b" providerId="ADAL" clId="{16623DCE-11FE-48D6-9B2A-79C06F2D22C1}" dt="2024-12-10T08:08:40.212" v="2929" actId="165"/>
          <ac:spMkLst>
            <pc:docMk/>
            <pc:sldMk cId="3793297118" sldId="840"/>
            <ac:spMk id="35" creationId="{7B01F3A3-49C6-0FD1-AD58-FBB2440DD2B8}"/>
          </ac:spMkLst>
        </pc:spChg>
        <pc:spChg chg="mod">
          <ac:chgData name="Kirubananthan R" userId="9e53f4ba-5da4-4144-a80b-a270a043820b" providerId="ADAL" clId="{16623DCE-11FE-48D6-9B2A-79C06F2D22C1}" dt="2024-12-13T05:58:35.699" v="10130" actId="1076"/>
          <ac:spMkLst>
            <pc:docMk/>
            <pc:sldMk cId="3793297118" sldId="840"/>
            <ac:spMk id="36" creationId="{10522F48-E20C-AD41-4878-CBEAF12AD948}"/>
          </ac:spMkLst>
        </pc:spChg>
        <pc:spChg chg="mod">
          <ac:chgData name="Kirubananthan R" userId="9e53f4ba-5da4-4144-a80b-a270a043820b" providerId="ADAL" clId="{16623DCE-11FE-48D6-9B2A-79C06F2D22C1}" dt="2024-12-19T05:44:04.327" v="10444" actId="2085"/>
          <ac:spMkLst>
            <pc:docMk/>
            <pc:sldMk cId="3793297118" sldId="840"/>
            <ac:spMk id="37" creationId="{7B49D251-2C6A-37E3-F65A-51CF5C32D933}"/>
          </ac:spMkLst>
        </pc:spChg>
        <pc:spChg chg="mod">
          <ac:chgData name="Kirubananthan R" userId="9e53f4ba-5da4-4144-a80b-a270a043820b" providerId="ADAL" clId="{16623DCE-11FE-48D6-9B2A-79C06F2D22C1}" dt="2024-12-19T05:44:04.327" v="10444" actId="2085"/>
          <ac:spMkLst>
            <pc:docMk/>
            <pc:sldMk cId="3793297118" sldId="840"/>
            <ac:spMk id="38" creationId="{8A13FDDE-2989-1F5B-F059-C89D24B4FFFE}"/>
          </ac:spMkLst>
        </pc:spChg>
        <pc:spChg chg="mod">
          <ac:chgData name="Kirubananthan R" userId="9e53f4ba-5da4-4144-a80b-a270a043820b" providerId="ADAL" clId="{16623DCE-11FE-48D6-9B2A-79C06F2D22C1}" dt="2024-12-13T05:59:31.625" v="10139" actId="1076"/>
          <ac:spMkLst>
            <pc:docMk/>
            <pc:sldMk cId="3793297118" sldId="840"/>
            <ac:spMk id="39" creationId="{C847FACF-5556-4784-92AB-7261322A155A}"/>
          </ac:spMkLst>
        </pc:spChg>
        <pc:spChg chg="mod">
          <ac:chgData name="Kirubananthan R" userId="9e53f4ba-5da4-4144-a80b-a270a043820b" providerId="ADAL" clId="{16623DCE-11FE-48D6-9B2A-79C06F2D22C1}" dt="2024-12-13T05:59:46.673" v="10140" actId="1076"/>
          <ac:spMkLst>
            <pc:docMk/>
            <pc:sldMk cId="3793297118" sldId="840"/>
            <ac:spMk id="40" creationId="{F2F99C0C-9BCC-9787-5063-777AEE78A72F}"/>
          </ac:spMkLst>
        </pc:spChg>
        <pc:spChg chg="mod">
          <ac:chgData name="Kirubananthan R" userId="9e53f4ba-5da4-4144-a80b-a270a043820b" providerId="ADAL" clId="{16623DCE-11FE-48D6-9B2A-79C06F2D22C1}" dt="2024-12-10T08:08:40.212" v="2929" actId="165"/>
          <ac:spMkLst>
            <pc:docMk/>
            <pc:sldMk cId="3793297118" sldId="840"/>
            <ac:spMk id="42" creationId="{A7B28E31-83DF-BB0C-177A-AEF9FE24D217}"/>
          </ac:spMkLst>
        </pc:spChg>
        <pc:spChg chg="mod">
          <ac:chgData name="Kirubananthan R" userId="9e53f4ba-5da4-4144-a80b-a270a043820b" providerId="ADAL" clId="{16623DCE-11FE-48D6-9B2A-79C06F2D22C1}" dt="2024-12-10T08:08:40.212" v="2929" actId="165"/>
          <ac:spMkLst>
            <pc:docMk/>
            <pc:sldMk cId="3793297118" sldId="840"/>
            <ac:spMk id="43" creationId="{81D52AD2-3A9D-2059-C18E-9F5837350B2C}"/>
          </ac:spMkLst>
        </pc:spChg>
        <pc:spChg chg="mod">
          <ac:chgData name="Kirubananthan R" userId="9e53f4ba-5da4-4144-a80b-a270a043820b" providerId="ADAL" clId="{16623DCE-11FE-48D6-9B2A-79C06F2D22C1}" dt="2024-12-10T08:08:40.212" v="2929" actId="165"/>
          <ac:spMkLst>
            <pc:docMk/>
            <pc:sldMk cId="3793297118" sldId="840"/>
            <ac:spMk id="44" creationId="{E57B4E53-E509-C8E7-252A-663AC25F8991}"/>
          </ac:spMkLst>
        </pc:spChg>
        <pc:spChg chg="mod">
          <ac:chgData name="Kirubananthan R" userId="9e53f4ba-5da4-4144-a80b-a270a043820b" providerId="ADAL" clId="{16623DCE-11FE-48D6-9B2A-79C06F2D22C1}" dt="2024-12-10T08:08:40.212" v="2929" actId="165"/>
          <ac:spMkLst>
            <pc:docMk/>
            <pc:sldMk cId="3793297118" sldId="840"/>
            <ac:spMk id="47" creationId="{62A311B9-290F-6B17-29BF-5E1F7514F7C5}"/>
          </ac:spMkLst>
        </pc:spChg>
        <pc:spChg chg="mod">
          <ac:chgData name="Kirubananthan R" userId="9e53f4ba-5da4-4144-a80b-a270a043820b" providerId="ADAL" clId="{16623DCE-11FE-48D6-9B2A-79C06F2D22C1}" dt="2024-12-11T09:36:35.165" v="5825" actId="1035"/>
          <ac:spMkLst>
            <pc:docMk/>
            <pc:sldMk cId="3793297118" sldId="840"/>
            <ac:spMk id="48" creationId="{B4C24156-CB22-74D1-971E-C5B8FCE1205A}"/>
          </ac:spMkLst>
        </pc:spChg>
        <pc:spChg chg="mod">
          <ac:chgData name="Kirubananthan R" userId="9e53f4ba-5da4-4144-a80b-a270a043820b" providerId="ADAL" clId="{16623DCE-11FE-48D6-9B2A-79C06F2D22C1}" dt="2024-12-10T08:08:40.212" v="2929" actId="165"/>
          <ac:spMkLst>
            <pc:docMk/>
            <pc:sldMk cId="3793297118" sldId="840"/>
            <ac:spMk id="51" creationId="{0B8AC070-C4DB-170E-AA94-C2C6BFD4F0F8}"/>
          </ac:spMkLst>
        </pc:spChg>
        <pc:spChg chg="mod">
          <ac:chgData name="Kirubananthan R" userId="9e53f4ba-5da4-4144-a80b-a270a043820b" providerId="ADAL" clId="{16623DCE-11FE-48D6-9B2A-79C06F2D22C1}" dt="2024-12-10T09:00:54.061" v="3652" actId="1037"/>
          <ac:spMkLst>
            <pc:docMk/>
            <pc:sldMk cId="3793297118" sldId="840"/>
            <ac:spMk id="52" creationId="{6243EAF7-40C1-AC6E-7DB2-010D3F31FEA7}"/>
          </ac:spMkLst>
        </pc:spChg>
        <pc:spChg chg="mod">
          <ac:chgData name="Kirubananthan R" userId="9e53f4ba-5da4-4144-a80b-a270a043820b" providerId="ADAL" clId="{16623DCE-11FE-48D6-9B2A-79C06F2D22C1}" dt="2024-12-10T08:08:40.212" v="2929" actId="165"/>
          <ac:spMkLst>
            <pc:docMk/>
            <pc:sldMk cId="3793297118" sldId="840"/>
            <ac:spMk id="53" creationId="{E41B5F20-A5B1-867F-C2A7-E567C7D9B70F}"/>
          </ac:spMkLst>
        </pc:spChg>
        <pc:spChg chg="mod">
          <ac:chgData name="Kirubananthan R" userId="9e53f4ba-5da4-4144-a80b-a270a043820b" providerId="ADAL" clId="{16623DCE-11FE-48D6-9B2A-79C06F2D22C1}" dt="2024-12-10T08:08:40.212" v="2929" actId="165"/>
          <ac:spMkLst>
            <pc:docMk/>
            <pc:sldMk cId="3793297118" sldId="840"/>
            <ac:spMk id="56" creationId="{31F8B685-8D7F-F970-8CF7-294AC8E91D20}"/>
          </ac:spMkLst>
        </pc:spChg>
        <pc:spChg chg="mod">
          <ac:chgData name="Kirubananthan R" userId="9e53f4ba-5da4-4144-a80b-a270a043820b" providerId="ADAL" clId="{16623DCE-11FE-48D6-9B2A-79C06F2D22C1}" dt="2024-12-10T08:08:40.212" v="2929" actId="165"/>
          <ac:spMkLst>
            <pc:docMk/>
            <pc:sldMk cId="3793297118" sldId="840"/>
            <ac:spMk id="57" creationId="{D8AD80B3-434E-93F2-987C-BC770179DD32}"/>
          </ac:spMkLst>
        </pc:spChg>
        <pc:spChg chg="mod">
          <ac:chgData name="Kirubananthan R" userId="9e53f4ba-5da4-4144-a80b-a270a043820b" providerId="ADAL" clId="{16623DCE-11FE-48D6-9B2A-79C06F2D22C1}" dt="2024-12-12T11:28:30.613" v="10058" actId="113"/>
          <ac:spMkLst>
            <pc:docMk/>
            <pc:sldMk cId="3793297118" sldId="840"/>
            <ac:spMk id="61" creationId="{70378875-8393-912D-2224-19E00B26B526}"/>
          </ac:spMkLst>
        </pc:spChg>
        <pc:spChg chg="mod">
          <ac:chgData name="Kirubananthan R" userId="9e53f4ba-5da4-4144-a80b-a270a043820b" providerId="ADAL" clId="{16623DCE-11FE-48D6-9B2A-79C06F2D22C1}" dt="2024-12-11T09:31:12.197" v="5741" actId="207"/>
          <ac:spMkLst>
            <pc:docMk/>
            <pc:sldMk cId="3793297118" sldId="840"/>
            <ac:spMk id="63" creationId="{5EB3F7B5-206C-42B8-9079-053D8DF374FA}"/>
          </ac:spMkLst>
        </pc:spChg>
        <pc:spChg chg="mod">
          <ac:chgData name="Kirubananthan R" userId="9e53f4ba-5da4-4144-a80b-a270a043820b" providerId="ADAL" clId="{16623DCE-11FE-48D6-9B2A-79C06F2D22C1}" dt="2024-12-11T13:09:32.146" v="7557" actId="1036"/>
          <ac:spMkLst>
            <pc:docMk/>
            <pc:sldMk cId="3793297118" sldId="840"/>
            <ac:spMk id="66" creationId="{90EBC11E-90D2-A06F-9117-27F9893F5913}"/>
          </ac:spMkLst>
        </pc:spChg>
        <pc:spChg chg="add mod ord">
          <ac:chgData name="Kirubananthan R" userId="9e53f4ba-5da4-4144-a80b-a270a043820b" providerId="ADAL" clId="{16623DCE-11FE-48D6-9B2A-79C06F2D22C1}" dt="2024-12-11T09:36:24.367" v="5824" actId="1035"/>
          <ac:spMkLst>
            <pc:docMk/>
            <pc:sldMk cId="3793297118" sldId="840"/>
            <ac:spMk id="68" creationId="{D9FB085D-9D3F-8E7F-582D-5A0B75FA9240}"/>
          </ac:spMkLst>
        </pc:spChg>
        <pc:spChg chg="add mod">
          <ac:chgData name="Kirubananthan R" userId="9e53f4ba-5da4-4144-a80b-a270a043820b" providerId="ADAL" clId="{16623DCE-11FE-48D6-9B2A-79C06F2D22C1}" dt="2024-12-11T09:36:24.367" v="5824" actId="1035"/>
          <ac:spMkLst>
            <pc:docMk/>
            <pc:sldMk cId="3793297118" sldId="840"/>
            <ac:spMk id="69" creationId="{38A29B37-C947-0909-FD81-D9D2F60658B2}"/>
          </ac:spMkLst>
        </pc:spChg>
        <pc:spChg chg="mod">
          <ac:chgData name="Kirubananthan R" userId="9e53f4ba-5da4-4144-a80b-a270a043820b" providerId="ADAL" clId="{16623DCE-11FE-48D6-9B2A-79C06F2D22C1}" dt="2024-12-11T08:03:29.978" v="5495" actId="1037"/>
          <ac:spMkLst>
            <pc:docMk/>
            <pc:sldMk cId="3793297118" sldId="840"/>
            <ac:spMk id="71" creationId="{FD443EEA-F141-09A0-2D64-3C5681EBAA8B}"/>
          </ac:spMkLst>
        </pc:spChg>
        <pc:spChg chg="mod">
          <ac:chgData name="Kirubananthan R" userId="9e53f4ba-5da4-4144-a80b-a270a043820b" providerId="ADAL" clId="{16623DCE-11FE-48D6-9B2A-79C06F2D22C1}" dt="2024-12-19T05:43:11.868" v="10431" actId="207"/>
          <ac:spMkLst>
            <pc:docMk/>
            <pc:sldMk cId="3793297118" sldId="840"/>
            <ac:spMk id="73" creationId="{374CDDF4-2503-CC81-2EDC-E9E05588F970}"/>
          </ac:spMkLst>
        </pc:spChg>
        <pc:spChg chg="mod">
          <ac:chgData name="Kirubananthan R" userId="9e53f4ba-5da4-4144-a80b-a270a043820b" providerId="ADAL" clId="{16623DCE-11FE-48D6-9B2A-79C06F2D22C1}" dt="2024-12-11T12:47:49.633" v="7149" actId="1035"/>
          <ac:spMkLst>
            <pc:docMk/>
            <pc:sldMk cId="3793297118" sldId="840"/>
            <ac:spMk id="81" creationId="{2CC30BF6-4A2C-5A80-AC97-D5F01E08158E}"/>
          </ac:spMkLst>
        </pc:spChg>
        <pc:spChg chg="mod">
          <ac:chgData name="Kirubananthan R" userId="9e53f4ba-5da4-4144-a80b-a270a043820b" providerId="ADAL" clId="{16623DCE-11FE-48D6-9B2A-79C06F2D22C1}" dt="2024-12-10T08:08:40.212" v="2929" actId="165"/>
          <ac:spMkLst>
            <pc:docMk/>
            <pc:sldMk cId="3793297118" sldId="840"/>
            <ac:spMk id="82" creationId="{6414D684-B309-76E7-46D3-178C8F482ABA}"/>
          </ac:spMkLst>
        </pc:spChg>
        <pc:spChg chg="mod topLvl">
          <ac:chgData name="Kirubananthan R" userId="9e53f4ba-5da4-4144-a80b-a270a043820b" providerId="ADAL" clId="{16623DCE-11FE-48D6-9B2A-79C06F2D22C1}" dt="2024-12-11T13:10:09.551" v="7599" actId="1036"/>
          <ac:spMkLst>
            <pc:docMk/>
            <pc:sldMk cId="3793297118" sldId="840"/>
            <ac:spMk id="91" creationId="{9467D7F3-DC19-7D99-AC40-869F8D31DD55}"/>
          </ac:spMkLst>
        </pc:spChg>
        <pc:spChg chg="mod">
          <ac:chgData name="Kirubananthan R" userId="9e53f4ba-5da4-4144-a80b-a270a043820b" providerId="ADAL" clId="{16623DCE-11FE-48D6-9B2A-79C06F2D22C1}" dt="2024-12-11T13:10:30.988" v="7624" actId="14100"/>
          <ac:spMkLst>
            <pc:docMk/>
            <pc:sldMk cId="3793297118" sldId="840"/>
            <ac:spMk id="92" creationId="{959B6A57-F00F-58EB-16EB-09E81ED10740}"/>
          </ac:spMkLst>
        </pc:spChg>
        <pc:spChg chg="mod">
          <ac:chgData name="Kirubananthan R" userId="9e53f4ba-5da4-4144-a80b-a270a043820b" providerId="ADAL" clId="{16623DCE-11FE-48D6-9B2A-79C06F2D22C1}" dt="2024-12-11T12:47:49.633" v="7149" actId="1035"/>
          <ac:spMkLst>
            <pc:docMk/>
            <pc:sldMk cId="3793297118" sldId="840"/>
            <ac:spMk id="114" creationId="{31B009CE-3979-6B40-764D-62811F28BA4E}"/>
          </ac:spMkLst>
        </pc:spChg>
        <pc:spChg chg="mod">
          <ac:chgData name="Kirubananthan R" userId="9e53f4ba-5da4-4144-a80b-a270a043820b" providerId="ADAL" clId="{16623DCE-11FE-48D6-9B2A-79C06F2D22C1}" dt="2024-12-10T08:34:34.726" v="3360" actId="207"/>
          <ac:spMkLst>
            <pc:docMk/>
            <pc:sldMk cId="3793297118" sldId="840"/>
            <ac:spMk id="142" creationId="{6DF81D33-4A9B-87A8-0275-43A9AC0AF9A0}"/>
          </ac:spMkLst>
        </pc:spChg>
        <pc:spChg chg="mod">
          <ac:chgData name="Kirubananthan R" userId="9e53f4ba-5da4-4144-a80b-a270a043820b" providerId="ADAL" clId="{16623DCE-11FE-48D6-9B2A-79C06F2D22C1}" dt="2024-12-19T05:44:50.275" v="10460" actId="1035"/>
          <ac:spMkLst>
            <pc:docMk/>
            <pc:sldMk cId="3793297118" sldId="840"/>
            <ac:spMk id="147" creationId="{721336AB-2E39-56DF-DFF3-0166EFE95312}"/>
          </ac:spMkLst>
        </pc:spChg>
        <pc:grpChg chg="mod">
          <ac:chgData name="Kirubananthan R" userId="9e53f4ba-5da4-4144-a80b-a270a043820b" providerId="ADAL" clId="{16623DCE-11FE-48D6-9B2A-79C06F2D22C1}" dt="2024-12-10T08:08:40.212" v="2929" actId="165"/>
          <ac:grpSpMkLst>
            <pc:docMk/>
            <pc:sldMk cId="3793297118" sldId="840"/>
            <ac:grpSpMk id="3" creationId="{36D41AC1-CEC5-ADDD-EFA6-9C59B31BB761}"/>
          </ac:grpSpMkLst>
        </pc:grpChg>
        <pc:grpChg chg="mod">
          <ac:chgData name="Kirubananthan R" userId="9e53f4ba-5da4-4144-a80b-a270a043820b" providerId="ADAL" clId="{16623DCE-11FE-48D6-9B2A-79C06F2D22C1}" dt="2024-12-10T08:08:40.212" v="2929" actId="165"/>
          <ac:grpSpMkLst>
            <pc:docMk/>
            <pc:sldMk cId="3793297118" sldId="840"/>
            <ac:grpSpMk id="5" creationId="{08B8530A-CD58-801F-8F0F-BE9C05018DAF}"/>
          </ac:grpSpMkLst>
        </pc:grpChg>
        <pc:grpChg chg="mod topLvl">
          <ac:chgData name="Kirubananthan R" userId="9e53f4ba-5da4-4144-a80b-a270a043820b" providerId="ADAL" clId="{16623DCE-11FE-48D6-9B2A-79C06F2D22C1}" dt="2024-12-11T13:08:36.741" v="7523" actId="1076"/>
          <ac:grpSpMkLst>
            <pc:docMk/>
            <pc:sldMk cId="3793297118" sldId="840"/>
            <ac:grpSpMk id="8" creationId="{2F4B5E8A-44E5-4B20-1918-779DF782AE80}"/>
          </ac:grpSpMkLst>
        </pc:grpChg>
        <pc:grpChg chg="mod">
          <ac:chgData name="Kirubananthan R" userId="9e53f4ba-5da4-4144-a80b-a270a043820b" providerId="ADAL" clId="{16623DCE-11FE-48D6-9B2A-79C06F2D22C1}" dt="2024-12-11T12:47:49.633" v="7149" actId="1035"/>
          <ac:grpSpMkLst>
            <pc:docMk/>
            <pc:sldMk cId="3793297118" sldId="840"/>
            <ac:grpSpMk id="16" creationId="{8790CFF2-FCEE-F46B-381E-8B109B871C3A}"/>
          </ac:grpSpMkLst>
        </pc:grpChg>
        <pc:grpChg chg="mod">
          <ac:chgData name="Kirubananthan R" userId="9e53f4ba-5da4-4144-a80b-a270a043820b" providerId="ADAL" clId="{16623DCE-11FE-48D6-9B2A-79C06F2D22C1}" dt="2024-12-11T12:47:49.633" v="7149" actId="1035"/>
          <ac:grpSpMkLst>
            <pc:docMk/>
            <pc:sldMk cId="3793297118" sldId="840"/>
            <ac:grpSpMk id="17" creationId="{4E87984D-89D7-7317-0C5B-CD45549C91A3}"/>
          </ac:grpSpMkLst>
        </pc:grpChg>
        <pc:grpChg chg="mod ord">
          <ac:chgData name="Kirubananthan R" userId="9e53f4ba-5da4-4144-a80b-a270a043820b" providerId="ADAL" clId="{16623DCE-11FE-48D6-9B2A-79C06F2D22C1}" dt="2024-12-19T05:42:42.443" v="10430" actId="167"/>
          <ac:grpSpMkLst>
            <pc:docMk/>
            <pc:sldMk cId="3793297118" sldId="840"/>
            <ac:grpSpMk id="18" creationId="{FEC803F2-9677-7A6D-E447-7C2B001A76BE}"/>
          </ac:grpSpMkLst>
        </pc:grpChg>
        <pc:grpChg chg="mod">
          <ac:chgData name="Kirubananthan R" userId="9e53f4ba-5da4-4144-a80b-a270a043820b" providerId="ADAL" clId="{16623DCE-11FE-48D6-9B2A-79C06F2D22C1}" dt="2024-12-11T12:47:49.633" v="7149" actId="1035"/>
          <ac:grpSpMkLst>
            <pc:docMk/>
            <pc:sldMk cId="3793297118" sldId="840"/>
            <ac:grpSpMk id="19" creationId="{B51299F6-FC51-26C5-2FFA-5993B1FCF325}"/>
          </ac:grpSpMkLst>
        </pc:grpChg>
        <pc:grpChg chg="mod">
          <ac:chgData name="Kirubananthan R" userId="9e53f4ba-5da4-4144-a80b-a270a043820b" providerId="ADAL" clId="{16623DCE-11FE-48D6-9B2A-79C06F2D22C1}" dt="2024-12-11T12:47:49.633" v="7149" actId="1035"/>
          <ac:grpSpMkLst>
            <pc:docMk/>
            <pc:sldMk cId="3793297118" sldId="840"/>
            <ac:grpSpMk id="21" creationId="{BC4ABA20-4088-2F63-11F6-1B5866693C62}"/>
          </ac:grpSpMkLst>
        </pc:grpChg>
        <pc:grpChg chg="mod">
          <ac:chgData name="Kirubananthan R" userId="9e53f4ba-5da4-4144-a80b-a270a043820b" providerId="ADAL" clId="{16623DCE-11FE-48D6-9B2A-79C06F2D22C1}" dt="2024-12-10T08:08:40.212" v="2929" actId="165"/>
          <ac:grpSpMkLst>
            <pc:docMk/>
            <pc:sldMk cId="3793297118" sldId="840"/>
            <ac:grpSpMk id="41" creationId="{5C0B77AB-AB47-22EC-27F3-2B4CE6040BCB}"/>
          </ac:grpSpMkLst>
        </pc:grpChg>
        <pc:grpChg chg="mod">
          <ac:chgData name="Kirubananthan R" userId="9e53f4ba-5da4-4144-a80b-a270a043820b" providerId="ADAL" clId="{16623DCE-11FE-48D6-9B2A-79C06F2D22C1}" dt="2024-12-11T07:44:33.336" v="5119" actId="1038"/>
          <ac:grpSpMkLst>
            <pc:docMk/>
            <pc:sldMk cId="3793297118" sldId="840"/>
            <ac:grpSpMk id="49" creationId="{EF9B6676-E3CA-476B-CD2E-FB8DD88E45C5}"/>
          </ac:grpSpMkLst>
        </pc:grpChg>
        <pc:grpChg chg="mod">
          <ac:chgData name="Kirubananthan R" userId="9e53f4ba-5da4-4144-a80b-a270a043820b" providerId="ADAL" clId="{16623DCE-11FE-48D6-9B2A-79C06F2D22C1}" dt="2024-12-11T12:47:49.633" v="7149" actId="1035"/>
          <ac:grpSpMkLst>
            <pc:docMk/>
            <pc:sldMk cId="3793297118" sldId="840"/>
            <ac:grpSpMk id="50" creationId="{70A4A157-EDD0-289B-97A5-8251E975E90B}"/>
          </ac:grpSpMkLst>
        </pc:grpChg>
        <pc:grpChg chg="mod">
          <ac:chgData name="Kirubananthan R" userId="9e53f4ba-5da4-4144-a80b-a270a043820b" providerId="ADAL" clId="{16623DCE-11FE-48D6-9B2A-79C06F2D22C1}" dt="2024-12-11T12:47:49.633" v="7149" actId="1035"/>
          <ac:grpSpMkLst>
            <pc:docMk/>
            <pc:sldMk cId="3793297118" sldId="840"/>
            <ac:grpSpMk id="54" creationId="{9A99A6BB-DC0E-35BE-3C0F-CE2438D4DFD9}"/>
          </ac:grpSpMkLst>
        </pc:grpChg>
        <pc:grpChg chg="mod">
          <ac:chgData name="Kirubananthan R" userId="9e53f4ba-5da4-4144-a80b-a270a043820b" providerId="ADAL" clId="{16623DCE-11FE-48D6-9B2A-79C06F2D22C1}" dt="2024-12-11T12:47:49.633" v="7149" actId="1035"/>
          <ac:grpSpMkLst>
            <pc:docMk/>
            <pc:sldMk cId="3793297118" sldId="840"/>
            <ac:grpSpMk id="58" creationId="{71117FFA-5611-F3D6-5473-04F410C3DE4C}"/>
          </ac:grpSpMkLst>
        </pc:grpChg>
        <pc:grpChg chg="add mod">
          <ac:chgData name="Kirubananthan R" userId="9e53f4ba-5da4-4144-a80b-a270a043820b" providerId="ADAL" clId="{16623DCE-11FE-48D6-9B2A-79C06F2D22C1}" dt="2024-12-11T12:47:49.633" v="7149" actId="1035"/>
          <ac:grpSpMkLst>
            <pc:docMk/>
            <pc:sldMk cId="3793297118" sldId="840"/>
            <ac:grpSpMk id="60" creationId="{1615225B-C845-210E-1F50-B8F7BCC38A08}"/>
          </ac:grpSpMkLst>
        </pc:grpChg>
        <pc:grpChg chg="mod">
          <ac:chgData name="Kirubananthan R" userId="9e53f4ba-5da4-4144-a80b-a270a043820b" providerId="ADAL" clId="{16623DCE-11FE-48D6-9B2A-79C06F2D22C1}" dt="2024-12-11T12:47:49.633" v="7149" actId="1035"/>
          <ac:grpSpMkLst>
            <pc:docMk/>
            <pc:sldMk cId="3793297118" sldId="840"/>
            <ac:grpSpMk id="70" creationId="{991360D2-BBEE-3191-8328-A966C85CC1CC}"/>
          </ac:grpSpMkLst>
        </pc:grpChg>
        <pc:grpChg chg="mod">
          <ac:chgData name="Kirubananthan R" userId="9e53f4ba-5da4-4144-a80b-a270a043820b" providerId="ADAL" clId="{16623DCE-11FE-48D6-9B2A-79C06F2D22C1}" dt="2024-12-11T12:47:49.633" v="7149" actId="1035"/>
          <ac:grpSpMkLst>
            <pc:docMk/>
            <pc:sldMk cId="3793297118" sldId="840"/>
            <ac:grpSpMk id="75" creationId="{EDF023FC-DB69-D80F-C1D5-41B68D4EAD4E}"/>
          </ac:grpSpMkLst>
        </pc:grpChg>
        <pc:grpChg chg="mod">
          <ac:chgData name="Kirubananthan R" userId="9e53f4ba-5da4-4144-a80b-a270a043820b" providerId="ADAL" clId="{16623DCE-11FE-48D6-9B2A-79C06F2D22C1}" dt="2024-12-11T12:47:49.633" v="7149" actId="1035"/>
          <ac:grpSpMkLst>
            <pc:docMk/>
            <pc:sldMk cId="3793297118" sldId="840"/>
            <ac:grpSpMk id="76" creationId="{C6EACC03-069A-B80B-A4F4-F4DE75EC46F3}"/>
          </ac:grpSpMkLst>
        </pc:grpChg>
        <pc:grpChg chg="mod">
          <ac:chgData name="Kirubananthan R" userId="9e53f4ba-5da4-4144-a80b-a270a043820b" providerId="ADAL" clId="{16623DCE-11FE-48D6-9B2A-79C06F2D22C1}" dt="2024-12-11T12:47:49.633" v="7149" actId="1035"/>
          <ac:grpSpMkLst>
            <pc:docMk/>
            <pc:sldMk cId="3793297118" sldId="840"/>
            <ac:grpSpMk id="140" creationId="{0C636B4A-3E21-B582-6476-5C86194517ED}"/>
          </ac:grpSpMkLst>
        </pc:grpChg>
        <pc:picChg chg="mod topLvl">
          <ac:chgData name="Kirubananthan R" userId="9e53f4ba-5da4-4144-a80b-a270a043820b" providerId="ADAL" clId="{16623DCE-11FE-48D6-9B2A-79C06F2D22C1}" dt="2024-12-11T12:47:49.633" v="7149" actId="1035"/>
          <ac:picMkLst>
            <pc:docMk/>
            <pc:sldMk cId="3793297118" sldId="840"/>
            <ac:picMk id="12" creationId="{D0842311-7E1D-DCCE-6AF3-FC68D56BB212}"/>
          </ac:picMkLst>
        </pc:picChg>
        <pc:picChg chg="add mod">
          <ac:chgData name="Kirubananthan R" userId="9e53f4ba-5da4-4144-a80b-a270a043820b" providerId="ADAL" clId="{16623DCE-11FE-48D6-9B2A-79C06F2D22C1}" dt="2024-12-11T12:47:49.633" v="7149" actId="1035"/>
          <ac:picMkLst>
            <pc:docMk/>
            <pc:sldMk cId="3793297118" sldId="840"/>
            <ac:picMk id="14" creationId="{DA708BF3-5A87-5ED3-B611-346318424CC4}"/>
          </ac:picMkLst>
        </pc:picChg>
        <pc:picChg chg="add mod ord">
          <ac:chgData name="Kirubananthan R" userId="9e53f4ba-5da4-4144-a80b-a270a043820b" providerId="ADAL" clId="{16623DCE-11FE-48D6-9B2A-79C06F2D22C1}" dt="2024-12-11T09:52:35.052" v="5891" actId="1035"/>
          <ac:picMkLst>
            <pc:docMk/>
            <pc:sldMk cId="3793297118" sldId="840"/>
            <ac:picMk id="67" creationId="{CBE7B3C9-6F4A-CB58-152C-BC84D87CE51D}"/>
          </ac:picMkLst>
        </pc:picChg>
        <pc:picChg chg="mod">
          <ac:chgData name="Kirubananthan R" userId="9e53f4ba-5da4-4144-a80b-a270a043820b" providerId="ADAL" clId="{16623DCE-11FE-48D6-9B2A-79C06F2D22C1}" dt="2024-12-11T12:47:49.633" v="7149" actId="1035"/>
          <ac:picMkLst>
            <pc:docMk/>
            <pc:sldMk cId="3793297118" sldId="840"/>
            <ac:picMk id="77" creationId="{6DCD9B5A-BA4F-04F0-5BE5-2C6E4E75BF8E}"/>
          </ac:picMkLst>
        </pc:picChg>
        <pc:picChg chg="mod">
          <ac:chgData name="Kirubananthan R" userId="9e53f4ba-5da4-4144-a80b-a270a043820b" providerId="ADAL" clId="{16623DCE-11FE-48D6-9B2A-79C06F2D22C1}" dt="2024-12-11T07:44:17.240" v="5077" actId="1037"/>
          <ac:picMkLst>
            <pc:docMk/>
            <pc:sldMk cId="3793297118" sldId="840"/>
            <ac:picMk id="84" creationId="{E9C0A066-EF6C-4B93-86C7-F7DD46CB7B72}"/>
          </ac:picMkLst>
        </pc:picChg>
        <pc:picChg chg="mod">
          <ac:chgData name="Kirubananthan R" userId="9e53f4ba-5da4-4144-a80b-a270a043820b" providerId="ADAL" clId="{16623DCE-11FE-48D6-9B2A-79C06F2D22C1}" dt="2024-12-11T07:44:52.458" v="5153" actId="1037"/>
          <ac:picMkLst>
            <pc:docMk/>
            <pc:sldMk cId="3793297118" sldId="840"/>
            <ac:picMk id="87" creationId="{A70D7851-8B39-D35F-CE2B-CE79B0A0506A}"/>
          </ac:picMkLst>
        </pc:picChg>
        <pc:cxnChg chg="mod">
          <ac:chgData name="Kirubananthan R" userId="9e53f4ba-5da4-4144-a80b-a270a043820b" providerId="ADAL" clId="{16623DCE-11FE-48D6-9B2A-79C06F2D22C1}" dt="2024-12-19T05:40:49.876" v="10412" actId="692"/>
          <ac:cxnSpMkLst>
            <pc:docMk/>
            <pc:sldMk cId="3793297118" sldId="840"/>
            <ac:cxnSpMk id="11" creationId="{0625A349-9FBB-7F5E-3C73-CC48D280DD21}"/>
          </ac:cxnSpMkLst>
        </pc:cxnChg>
        <pc:cxnChg chg="mod">
          <ac:chgData name="Kirubananthan R" userId="9e53f4ba-5da4-4144-a80b-a270a043820b" providerId="ADAL" clId="{16623DCE-11FE-48D6-9B2A-79C06F2D22C1}" dt="2024-12-19T05:39:27.632" v="10383" actId="692"/>
          <ac:cxnSpMkLst>
            <pc:docMk/>
            <pc:sldMk cId="3793297118" sldId="840"/>
            <ac:cxnSpMk id="20" creationId="{DDBA3118-472D-10E8-406C-1DEB68FD0DA5}"/>
          </ac:cxnSpMkLst>
        </pc:cxnChg>
        <pc:cxnChg chg="mod ord">
          <ac:chgData name="Kirubananthan R" userId="9e53f4ba-5da4-4144-a80b-a270a043820b" providerId="ADAL" clId="{16623DCE-11FE-48D6-9B2A-79C06F2D22C1}" dt="2024-12-19T05:44:18.664" v="10452" actId="1036"/>
          <ac:cxnSpMkLst>
            <pc:docMk/>
            <pc:sldMk cId="3793297118" sldId="840"/>
            <ac:cxnSpMk id="23" creationId="{86743691-84BD-73C7-765A-CB6B0F0CCF32}"/>
          </ac:cxnSpMkLst>
        </pc:cxnChg>
        <pc:cxnChg chg="mod">
          <ac:chgData name="Kirubananthan R" userId="9e53f4ba-5da4-4144-a80b-a270a043820b" providerId="ADAL" clId="{16623DCE-11FE-48D6-9B2A-79C06F2D22C1}" dt="2024-12-19T05:43:42.153" v="10443" actId="1035"/>
          <ac:cxnSpMkLst>
            <pc:docMk/>
            <pc:sldMk cId="3793297118" sldId="840"/>
            <ac:cxnSpMk id="64" creationId="{4E9E4A3A-F374-A238-FACB-0D4DDD1678F3}"/>
          </ac:cxnSpMkLst>
        </pc:cxnChg>
        <pc:cxnChg chg="mod">
          <ac:chgData name="Kirubananthan R" userId="9e53f4ba-5da4-4144-a80b-a270a043820b" providerId="ADAL" clId="{16623DCE-11FE-48D6-9B2A-79C06F2D22C1}" dt="2024-12-19T05:40:57.634" v="10413" actId="692"/>
          <ac:cxnSpMkLst>
            <pc:docMk/>
            <pc:sldMk cId="3793297118" sldId="840"/>
            <ac:cxnSpMk id="65" creationId="{13D99E46-16AE-D6EE-59E4-BE9551C960A8}"/>
          </ac:cxnSpMkLst>
        </pc:cxnChg>
        <pc:cxnChg chg="mod">
          <ac:chgData name="Kirubananthan R" userId="9e53f4ba-5da4-4144-a80b-a270a043820b" providerId="ADAL" clId="{16623DCE-11FE-48D6-9B2A-79C06F2D22C1}" dt="2024-12-19T05:44:42.746" v="10457" actId="1035"/>
          <ac:cxnSpMkLst>
            <pc:docMk/>
            <pc:sldMk cId="3793297118" sldId="840"/>
            <ac:cxnSpMk id="72" creationId="{1E8207B7-DBA7-4BED-B4F3-D3D323F3A306}"/>
          </ac:cxnSpMkLst>
        </pc:cxnChg>
        <pc:cxnChg chg="mod">
          <ac:chgData name="Kirubananthan R" userId="9e53f4ba-5da4-4144-a80b-a270a043820b" providerId="ADAL" clId="{16623DCE-11FE-48D6-9B2A-79C06F2D22C1}" dt="2024-12-19T05:41:04.806" v="10414" actId="692"/>
          <ac:cxnSpMkLst>
            <pc:docMk/>
            <pc:sldMk cId="3793297118" sldId="840"/>
            <ac:cxnSpMk id="74" creationId="{7EB343FE-6FBA-9870-9991-BE41CD8EA85D}"/>
          </ac:cxnSpMkLst>
        </pc:cxnChg>
      </pc:sldChg>
      <pc:sldChg chg="modSp mod">
        <pc:chgData name="Kirubananthan R" userId="9e53f4ba-5da4-4144-a80b-a270a043820b" providerId="ADAL" clId="{16623DCE-11FE-48D6-9B2A-79C06F2D22C1}" dt="2024-12-12T12:15:02.472" v="10112" actId="1076"/>
        <pc:sldMkLst>
          <pc:docMk/>
          <pc:sldMk cId="3030660231" sldId="841"/>
        </pc:sldMkLst>
        <pc:spChg chg="mod">
          <ac:chgData name="Kirubananthan R" userId="9e53f4ba-5da4-4144-a80b-a270a043820b" providerId="ADAL" clId="{16623DCE-11FE-48D6-9B2A-79C06F2D22C1}" dt="2024-12-12T12:15:02.472" v="10112" actId="1076"/>
          <ac:spMkLst>
            <pc:docMk/>
            <pc:sldMk cId="3030660231" sldId="841"/>
            <ac:spMk id="3" creationId="{73EC757E-FE99-FD22-DB7D-AB2598C02E45}"/>
          </ac:spMkLst>
        </pc:spChg>
      </pc:sldChg>
      <pc:sldChg chg="modSp mod">
        <pc:chgData name="Kirubananthan R" userId="9e53f4ba-5da4-4144-a80b-a270a043820b" providerId="ADAL" clId="{16623DCE-11FE-48D6-9B2A-79C06F2D22C1}" dt="2024-12-11T08:57:05.752" v="5619" actId="20577"/>
        <pc:sldMkLst>
          <pc:docMk/>
          <pc:sldMk cId="2802527407" sldId="843"/>
        </pc:sldMkLst>
        <pc:spChg chg="mod">
          <ac:chgData name="Kirubananthan R" userId="9e53f4ba-5da4-4144-a80b-a270a043820b" providerId="ADAL" clId="{16623DCE-11FE-48D6-9B2A-79C06F2D22C1}" dt="2024-12-11T08:57:05.752" v="5619" actId="20577"/>
          <ac:spMkLst>
            <pc:docMk/>
            <pc:sldMk cId="2802527407" sldId="843"/>
            <ac:spMk id="4" creationId="{70ED7FAF-D2EA-9050-EB3D-0AE6CCDF3FCB}"/>
          </ac:spMkLst>
        </pc:spChg>
      </pc:sldChg>
      <pc:sldChg chg="add del">
        <pc:chgData name="Kirubananthan R" userId="9e53f4ba-5da4-4144-a80b-a270a043820b" providerId="ADAL" clId="{16623DCE-11FE-48D6-9B2A-79C06F2D22C1}" dt="2024-12-11T13:22:15.658" v="7677" actId="2696"/>
        <pc:sldMkLst>
          <pc:docMk/>
          <pc:sldMk cId="512290226" sldId="844"/>
        </pc:sldMkLst>
      </pc:sldChg>
      <pc:sldChg chg="addSp modSp del">
        <pc:chgData name="Kirubananthan R" userId="9e53f4ba-5da4-4144-a80b-a270a043820b" providerId="ADAL" clId="{16623DCE-11FE-48D6-9B2A-79C06F2D22C1}" dt="2024-12-10T11:35:40.536" v="4513" actId="47"/>
        <pc:sldMkLst>
          <pc:docMk/>
          <pc:sldMk cId="3897931201" sldId="848"/>
        </pc:sldMkLst>
      </pc:sldChg>
      <pc:sldChg chg="addSp modSp mod">
        <pc:chgData name="Kirubananthan R" userId="9e53f4ba-5da4-4144-a80b-a270a043820b" providerId="ADAL" clId="{16623DCE-11FE-48D6-9B2A-79C06F2D22C1}" dt="2024-12-12T12:15:38.303" v="10121" actId="1035"/>
        <pc:sldMkLst>
          <pc:docMk/>
          <pc:sldMk cId="3628629004" sldId="849"/>
        </pc:sldMkLst>
        <pc:spChg chg="add mod">
          <ac:chgData name="Kirubananthan R" userId="9e53f4ba-5da4-4144-a80b-a270a043820b" providerId="ADAL" clId="{16623DCE-11FE-48D6-9B2A-79C06F2D22C1}" dt="2024-12-09T05:40:42.115" v="1884"/>
          <ac:spMkLst>
            <pc:docMk/>
            <pc:sldMk cId="3628629004" sldId="849"/>
            <ac:spMk id="3" creationId="{DD42EB41-37C4-F585-E4A5-BFA7EB5212EE}"/>
          </ac:spMkLst>
        </pc:spChg>
        <pc:spChg chg="mod">
          <ac:chgData name="Kirubananthan R" userId="9e53f4ba-5da4-4144-a80b-a270a043820b" providerId="ADAL" clId="{16623DCE-11FE-48D6-9B2A-79C06F2D22C1}" dt="2024-12-12T12:15:38.303" v="10121" actId="1035"/>
          <ac:spMkLst>
            <pc:docMk/>
            <pc:sldMk cId="3628629004" sldId="849"/>
            <ac:spMk id="7" creationId="{EBE5A01D-BAB8-920F-4668-32A2E682106D}"/>
          </ac:spMkLst>
        </pc:spChg>
        <pc:spChg chg="mod">
          <ac:chgData name="Kirubananthan R" userId="9e53f4ba-5da4-4144-a80b-a270a043820b" providerId="ADAL" clId="{16623DCE-11FE-48D6-9B2A-79C06F2D22C1}" dt="2024-12-10T08:46:52.425" v="3512"/>
          <ac:spMkLst>
            <pc:docMk/>
            <pc:sldMk cId="3628629004" sldId="849"/>
            <ac:spMk id="31" creationId="{747C6808-8A09-0664-CBF6-17029B896360}"/>
          </ac:spMkLst>
        </pc:spChg>
        <pc:spChg chg="mod">
          <ac:chgData name="Kirubananthan R" userId="9e53f4ba-5da4-4144-a80b-a270a043820b" providerId="ADAL" clId="{16623DCE-11FE-48D6-9B2A-79C06F2D22C1}" dt="2024-12-10T08:46:22.606" v="3506" actId="20577"/>
          <ac:spMkLst>
            <pc:docMk/>
            <pc:sldMk cId="3628629004" sldId="849"/>
            <ac:spMk id="34" creationId="{B1B02E5F-96F1-D90E-97E0-C81463ECEA6C}"/>
          </ac:spMkLst>
        </pc:spChg>
        <pc:spChg chg="mod">
          <ac:chgData name="Kirubananthan R" userId="9e53f4ba-5da4-4144-a80b-a270a043820b" providerId="ADAL" clId="{16623DCE-11FE-48D6-9B2A-79C06F2D22C1}" dt="2024-12-10T10:11:52.136" v="4199" actId="207"/>
          <ac:spMkLst>
            <pc:docMk/>
            <pc:sldMk cId="3628629004" sldId="849"/>
            <ac:spMk id="55" creationId="{EA88DEA2-517F-C676-FB07-EEC4C58C565F}"/>
          </ac:spMkLst>
        </pc:spChg>
      </pc:sldChg>
      <pc:sldChg chg="modSp mod">
        <pc:chgData name="Kirubananthan R" userId="9e53f4ba-5da4-4144-a80b-a270a043820b" providerId="ADAL" clId="{16623DCE-11FE-48D6-9B2A-79C06F2D22C1}" dt="2024-12-12T12:14:52.281" v="10110" actId="1076"/>
        <pc:sldMkLst>
          <pc:docMk/>
          <pc:sldMk cId="948847737" sldId="850"/>
        </pc:sldMkLst>
        <pc:spChg chg="mod">
          <ac:chgData name="Kirubananthan R" userId="9e53f4ba-5da4-4144-a80b-a270a043820b" providerId="ADAL" clId="{16623DCE-11FE-48D6-9B2A-79C06F2D22C1}" dt="2024-12-12T12:14:52.281" v="10110" actId="1076"/>
          <ac:spMkLst>
            <pc:docMk/>
            <pc:sldMk cId="948847737" sldId="850"/>
            <ac:spMk id="2" creationId="{D2DA6E51-BC2C-77D1-828E-6A617660B71B}"/>
          </ac:spMkLst>
        </pc:spChg>
        <pc:spChg chg="mod">
          <ac:chgData name="Kirubananthan R" userId="9e53f4ba-5da4-4144-a80b-a270a043820b" providerId="ADAL" clId="{16623DCE-11FE-48D6-9B2A-79C06F2D22C1}" dt="2024-12-09T05:40:39.363" v="1883" actId="1036"/>
          <ac:spMkLst>
            <pc:docMk/>
            <pc:sldMk cId="948847737" sldId="850"/>
            <ac:spMk id="13" creationId="{CBEB1D53-7EBA-1009-95E4-4B523B63F55F}"/>
          </ac:spMkLst>
        </pc:spChg>
        <pc:picChg chg="mod">
          <ac:chgData name="Kirubananthan R" userId="9e53f4ba-5da4-4144-a80b-a270a043820b" providerId="ADAL" clId="{16623DCE-11FE-48D6-9B2A-79C06F2D22C1}" dt="2024-12-10T10:48:59.126" v="4512" actId="14100"/>
          <ac:picMkLst>
            <pc:docMk/>
            <pc:sldMk cId="948847737" sldId="850"/>
            <ac:picMk id="14" creationId="{7F90ED6E-1671-504E-26C4-FD01A6FD4D6F}"/>
          </ac:picMkLst>
        </pc:picChg>
      </pc:sldChg>
      <pc:sldChg chg="addSp modSp mod">
        <pc:chgData name="Kirubananthan R" userId="9e53f4ba-5da4-4144-a80b-a270a043820b" providerId="ADAL" clId="{16623DCE-11FE-48D6-9B2A-79C06F2D22C1}" dt="2024-12-10T11:43:01.105" v="4526" actId="1037"/>
        <pc:sldMkLst>
          <pc:docMk/>
          <pc:sldMk cId="3324442977" sldId="855"/>
        </pc:sldMkLst>
        <pc:spChg chg="add mod">
          <ac:chgData name="Kirubananthan R" userId="9e53f4ba-5da4-4144-a80b-a270a043820b" providerId="ADAL" clId="{16623DCE-11FE-48D6-9B2A-79C06F2D22C1}" dt="2024-12-09T05:41:52.538" v="1916" actId="20577"/>
          <ac:spMkLst>
            <pc:docMk/>
            <pc:sldMk cId="3324442977" sldId="855"/>
            <ac:spMk id="2" creationId="{6DA000DF-B90D-82F1-2D8F-CC621F4A7A04}"/>
          </ac:spMkLst>
        </pc:spChg>
        <pc:spChg chg="mod">
          <ac:chgData name="Kirubananthan R" userId="9e53f4ba-5da4-4144-a80b-a270a043820b" providerId="ADAL" clId="{16623DCE-11FE-48D6-9B2A-79C06F2D22C1}" dt="2024-12-09T05:35:24.955" v="1880" actId="1037"/>
          <ac:spMkLst>
            <pc:docMk/>
            <pc:sldMk cId="3324442977" sldId="855"/>
            <ac:spMk id="504" creationId="{BEC2838B-022D-EA24-9C8A-EF7088586588}"/>
          </ac:spMkLst>
        </pc:spChg>
        <pc:spChg chg="mod">
          <ac:chgData name="Kirubananthan R" userId="9e53f4ba-5da4-4144-a80b-a270a043820b" providerId="ADAL" clId="{16623DCE-11FE-48D6-9B2A-79C06F2D22C1}" dt="2024-12-09T05:35:19.584" v="1870" actId="1037"/>
          <ac:spMkLst>
            <pc:docMk/>
            <pc:sldMk cId="3324442977" sldId="855"/>
            <ac:spMk id="505" creationId="{E487E091-4478-5764-CE12-FDF7DC4AB740}"/>
          </ac:spMkLst>
        </pc:spChg>
        <pc:picChg chg="mod">
          <ac:chgData name="Kirubananthan R" userId="9e53f4ba-5da4-4144-a80b-a270a043820b" providerId="ADAL" clId="{16623DCE-11FE-48D6-9B2A-79C06F2D22C1}" dt="2024-12-10T11:43:01.105" v="4526" actId="1037"/>
          <ac:picMkLst>
            <pc:docMk/>
            <pc:sldMk cId="3324442977" sldId="855"/>
            <ac:picMk id="703" creationId="{10720BDB-7F54-8F3B-2B14-D46B5D97CD7B}"/>
          </ac:picMkLst>
        </pc:picChg>
      </pc:sldChg>
      <pc:sldChg chg="ord">
        <pc:chgData name="Kirubananthan R" userId="9e53f4ba-5da4-4144-a80b-a270a043820b" providerId="ADAL" clId="{16623DCE-11FE-48D6-9B2A-79C06F2D22C1}" dt="2024-12-12T12:00:04.011" v="10098"/>
        <pc:sldMkLst>
          <pc:docMk/>
          <pc:sldMk cId="4117839679" sldId="856"/>
        </pc:sldMkLst>
      </pc:sldChg>
      <pc:sldChg chg="modSp">
        <pc:chgData name="Kirubananthan R" userId="9e53f4ba-5da4-4144-a80b-a270a043820b" providerId="ADAL" clId="{16623DCE-11FE-48D6-9B2A-79C06F2D22C1}" dt="2024-12-09T05:49:21.236" v="2002" actId="1037"/>
        <pc:sldMkLst>
          <pc:docMk/>
          <pc:sldMk cId="4209170440" sldId="856"/>
        </pc:sldMkLst>
      </pc:sldChg>
      <pc:sldChg chg="addSp modSp mod">
        <pc:chgData name="Kirubananthan R" userId="9e53f4ba-5da4-4144-a80b-a270a043820b" providerId="ADAL" clId="{16623DCE-11FE-48D6-9B2A-79C06F2D22C1}" dt="2024-12-10T11:50:10.928" v="4536" actId="14100"/>
        <pc:sldMkLst>
          <pc:docMk/>
          <pc:sldMk cId="1396422298" sldId="857"/>
        </pc:sldMkLst>
        <pc:spChg chg="mod">
          <ac:chgData name="Kirubananthan R" userId="9e53f4ba-5da4-4144-a80b-a270a043820b" providerId="ADAL" clId="{16623DCE-11FE-48D6-9B2A-79C06F2D22C1}" dt="2024-12-10T11:50:10.928" v="4536" actId="14100"/>
          <ac:spMkLst>
            <pc:docMk/>
            <pc:sldMk cId="1396422298" sldId="857"/>
            <ac:spMk id="2" creationId="{38F64E0B-B741-2B33-990B-859CB2A5134A}"/>
          </ac:spMkLst>
        </pc:spChg>
        <pc:spChg chg="mod">
          <ac:chgData name="Kirubananthan R" userId="9e53f4ba-5da4-4144-a80b-a270a043820b" providerId="ADAL" clId="{16623DCE-11FE-48D6-9B2A-79C06F2D22C1}" dt="2024-12-09T13:31:06.915" v="2237" actId="20577"/>
          <ac:spMkLst>
            <pc:docMk/>
            <pc:sldMk cId="1396422298" sldId="857"/>
            <ac:spMk id="7" creationId="{9F8746C9-DBF6-1FC5-1D26-C675EC7E1762}"/>
          </ac:spMkLst>
        </pc:spChg>
        <pc:spChg chg="add mod">
          <ac:chgData name="Kirubananthan R" userId="9e53f4ba-5da4-4144-a80b-a270a043820b" providerId="ADAL" clId="{16623DCE-11FE-48D6-9B2A-79C06F2D22C1}" dt="2024-12-10T10:46:43.466" v="4482" actId="14100"/>
          <ac:spMkLst>
            <pc:docMk/>
            <pc:sldMk cId="1396422298" sldId="857"/>
            <ac:spMk id="14" creationId="{EDD62AFF-4858-0404-7ABB-B9BEC441BDE3}"/>
          </ac:spMkLst>
        </pc:spChg>
      </pc:sldChg>
      <pc:sldChg chg="addSp delSp modSp mod ord modShow">
        <pc:chgData name="Kirubananthan R" userId="9e53f4ba-5da4-4144-a80b-a270a043820b" providerId="ADAL" clId="{16623DCE-11FE-48D6-9B2A-79C06F2D22C1}" dt="2024-12-12T12:00:04.011" v="10098"/>
        <pc:sldMkLst>
          <pc:docMk/>
          <pc:sldMk cId="462514111" sldId="858"/>
        </pc:sldMkLst>
      </pc:sldChg>
      <pc:sldChg chg="addSp modSp mod ord">
        <pc:chgData name="Kirubananthan R" userId="9e53f4ba-5da4-4144-a80b-a270a043820b" providerId="ADAL" clId="{16623DCE-11FE-48D6-9B2A-79C06F2D22C1}" dt="2024-12-12T12:00:04.011" v="10098"/>
        <pc:sldMkLst>
          <pc:docMk/>
          <pc:sldMk cId="832823480" sldId="860"/>
        </pc:sldMkLst>
      </pc:sldChg>
      <pc:sldChg chg="modSp mod modNotesTx">
        <pc:chgData name="Kirubananthan R" userId="9e53f4ba-5da4-4144-a80b-a270a043820b" providerId="ADAL" clId="{16623DCE-11FE-48D6-9B2A-79C06F2D22C1}" dt="2024-12-10T07:59:02.476" v="2927"/>
        <pc:sldMkLst>
          <pc:docMk/>
          <pc:sldMk cId="2860092445" sldId="861"/>
        </pc:sldMkLst>
      </pc:sldChg>
      <pc:sldChg chg="modSp mod">
        <pc:chgData name="Kirubananthan R" userId="9e53f4ba-5da4-4144-a80b-a270a043820b" providerId="ADAL" clId="{16623DCE-11FE-48D6-9B2A-79C06F2D22C1}" dt="2024-12-10T08:50:12.254" v="3636" actId="14100"/>
        <pc:sldMkLst>
          <pc:docMk/>
          <pc:sldMk cId="2799870285" sldId="863"/>
        </pc:sldMkLst>
      </pc:sldChg>
      <pc:sldChg chg="addSp modSp ord">
        <pc:chgData name="Kirubananthan R" userId="9e53f4ba-5da4-4144-a80b-a270a043820b" providerId="ADAL" clId="{16623DCE-11FE-48D6-9B2A-79C06F2D22C1}" dt="2024-12-12T12:02:23.329" v="10104"/>
        <pc:sldMkLst>
          <pc:docMk/>
          <pc:sldMk cId="3866954428" sldId="864"/>
        </pc:sldMkLst>
        <pc:spChg chg="add mod">
          <ac:chgData name="Kirubananthan R" userId="9e53f4ba-5da4-4144-a80b-a270a043820b" providerId="ADAL" clId="{16623DCE-11FE-48D6-9B2A-79C06F2D22C1}" dt="2024-12-10T09:09:34.887" v="3689"/>
          <ac:spMkLst>
            <pc:docMk/>
            <pc:sldMk cId="3866954428" sldId="864"/>
            <ac:spMk id="3" creationId="{29879B2D-1221-465A-9991-983E825D7873}"/>
          </ac:spMkLst>
        </pc:spChg>
      </pc:sldChg>
      <pc:sldChg chg="addSp delSp modSp mod">
        <pc:chgData name="Kirubananthan R" userId="9e53f4ba-5da4-4144-a80b-a270a043820b" providerId="ADAL" clId="{16623DCE-11FE-48D6-9B2A-79C06F2D22C1}" dt="2024-12-10T10:10:19.231" v="4197" actId="108"/>
        <pc:sldMkLst>
          <pc:docMk/>
          <pc:sldMk cId="1120034105" sldId="867"/>
        </pc:sldMkLst>
      </pc:sldChg>
      <pc:sldChg chg="addSp modSp mod ord">
        <pc:chgData name="Kirubananthan R" userId="9e53f4ba-5da4-4144-a80b-a270a043820b" providerId="ADAL" clId="{16623DCE-11FE-48D6-9B2A-79C06F2D22C1}" dt="2024-12-19T09:08:19.488" v="11153" actId="1036"/>
        <pc:sldMkLst>
          <pc:docMk/>
          <pc:sldMk cId="1677489699" sldId="868"/>
        </pc:sldMkLst>
        <pc:spChg chg="mod">
          <ac:chgData name="Kirubananthan R" userId="9e53f4ba-5da4-4144-a80b-a270a043820b" providerId="ADAL" clId="{16623DCE-11FE-48D6-9B2A-79C06F2D22C1}" dt="2024-12-19T09:07:20.919" v="11147" actId="207"/>
          <ac:spMkLst>
            <pc:docMk/>
            <pc:sldMk cId="1677489699" sldId="868"/>
            <ac:spMk id="2" creationId="{F946140E-9115-06E1-19F4-FBDE72BBF436}"/>
          </ac:spMkLst>
        </pc:spChg>
        <pc:spChg chg="add mod">
          <ac:chgData name="Kirubananthan R" userId="9e53f4ba-5da4-4144-a80b-a270a043820b" providerId="ADAL" clId="{16623DCE-11FE-48D6-9B2A-79C06F2D22C1}" dt="2024-12-10T10:45:28.258" v="4436" actId="20577"/>
          <ac:spMkLst>
            <pc:docMk/>
            <pc:sldMk cId="1677489699" sldId="868"/>
            <ac:spMk id="6" creationId="{33AAD42D-BFFD-4DC8-83E5-93171A01BCA8}"/>
          </ac:spMkLst>
        </pc:spChg>
        <pc:spChg chg="mod">
          <ac:chgData name="Kirubananthan R" userId="9e53f4ba-5da4-4144-a80b-a270a043820b" providerId="ADAL" clId="{16623DCE-11FE-48D6-9B2A-79C06F2D22C1}" dt="2024-12-19T09:07:39.485" v="11149" actId="207"/>
          <ac:spMkLst>
            <pc:docMk/>
            <pc:sldMk cId="1677489699" sldId="868"/>
            <ac:spMk id="160" creationId="{DFBB6389-0A72-3CBE-B00F-C5F3C349FCAA}"/>
          </ac:spMkLst>
        </pc:spChg>
        <pc:spChg chg="mod">
          <ac:chgData name="Kirubananthan R" userId="9e53f4ba-5da4-4144-a80b-a270a043820b" providerId="ADAL" clId="{16623DCE-11FE-48D6-9B2A-79C06F2D22C1}" dt="2024-12-10T10:45:42.124" v="4452" actId="1036"/>
          <ac:spMkLst>
            <pc:docMk/>
            <pc:sldMk cId="1677489699" sldId="868"/>
            <ac:spMk id="184" creationId="{01A6EE30-684B-FFB3-88D7-70AC16E4D1BD}"/>
          </ac:spMkLst>
        </pc:spChg>
        <pc:spChg chg="mod">
          <ac:chgData name="Kirubananthan R" userId="9e53f4ba-5da4-4144-a80b-a270a043820b" providerId="ADAL" clId="{16623DCE-11FE-48D6-9B2A-79C06F2D22C1}" dt="2024-12-19T09:08:19.488" v="11153" actId="1036"/>
          <ac:spMkLst>
            <pc:docMk/>
            <pc:sldMk cId="1677489699" sldId="868"/>
            <ac:spMk id="193" creationId="{31E02CBD-B42C-75E4-44FC-8A762E619757}"/>
          </ac:spMkLst>
        </pc:spChg>
        <pc:picChg chg="mod">
          <ac:chgData name="Kirubananthan R" userId="9e53f4ba-5da4-4144-a80b-a270a043820b" providerId="ADAL" clId="{16623DCE-11FE-48D6-9B2A-79C06F2D22C1}" dt="2024-12-19T09:06:46.351" v="11146" actId="1035"/>
          <ac:picMkLst>
            <pc:docMk/>
            <pc:sldMk cId="1677489699" sldId="868"/>
            <ac:picMk id="8" creationId="{C266A671-B77F-C684-275C-2AD50FF75200}"/>
          </ac:picMkLst>
        </pc:picChg>
        <pc:picChg chg="mod">
          <ac:chgData name="Kirubananthan R" userId="9e53f4ba-5da4-4144-a80b-a270a043820b" providerId="ADAL" clId="{16623DCE-11FE-48D6-9B2A-79C06F2D22C1}" dt="2024-12-11T09:26:50.103" v="5676"/>
          <ac:picMkLst>
            <pc:docMk/>
            <pc:sldMk cId="1677489699" sldId="868"/>
            <ac:picMk id="10" creationId="{6E950A6B-8577-0710-AA11-16E0D2CD3537}"/>
          </ac:picMkLst>
        </pc:picChg>
      </pc:sldChg>
      <pc:sldChg chg="addSp delSp modSp mod">
        <pc:chgData name="Kirubananthan R" userId="9e53f4ba-5da4-4144-a80b-a270a043820b" providerId="ADAL" clId="{16623DCE-11FE-48D6-9B2A-79C06F2D22C1}" dt="2024-12-19T05:38:44.397" v="10380" actId="1037"/>
        <pc:sldMkLst>
          <pc:docMk/>
          <pc:sldMk cId="4075843358" sldId="872"/>
        </pc:sldMkLst>
        <pc:spChg chg="add mod">
          <ac:chgData name="Kirubananthan R" userId="9e53f4ba-5da4-4144-a80b-a270a043820b" providerId="ADAL" clId="{16623DCE-11FE-48D6-9B2A-79C06F2D22C1}" dt="2024-12-11T09:39:59.963" v="5882" actId="20577"/>
          <ac:spMkLst>
            <pc:docMk/>
            <pc:sldMk cId="4075843358" sldId="872"/>
            <ac:spMk id="2" creationId="{1535CBD6-D3E9-3AA8-9BFD-DA5EE880C654}"/>
          </ac:spMkLst>
        </pc:spChg>
        <pc:spChg chg="mod">
          <ac:chgData name="Kirubananthan R" userId="9e53f4ba-5da4-4144-a80b-a270a043820b" providerId="ADAL" clId="{16623DCE-11FE-48D6-9B2A-79C06F2D22C1}" dt="2024-12-12T05:07:15.596" v="8065" actId="1037"/>
          <ac:spMkLst>
            <pc:docMk/>
            <pc:sldMk cId="4075843358" sldId="872"/>
            <ac:spMk id="3" creationId="{919645D3-A65F-0DFD-89BE-48F44198B1FE}"/>
          </ac:spMkLst>
        </pc:spChg>
        <pc:spChg chg="mod">
          <ac:chgData name="Kirubananthan R" userId="9e53f4ba-5da4-4144-a80b-a270a043820b" providerId="ADAL" clId="{16623DCE-11FE-48D6-9B2A-79C06F2D22C1}" dt="2024-12-12T05:06:18.867" v="8035" actId="14100"/>
          <ac:spMkLst>
            <pc:docMk/>
            <pc:sldMk cId="4075843358" sldId="872"/>
            <ac:spMk id="5" creationId="{33FCF22D-EBB9-D2A8-DEB6-C9715931533E}"/>
          </ac:spMkLst>
        </pc:spChg>
        <pc:spChg chg="mod">
          <ac:chgData name="Kirubananthan R" userId="9e53f4ba-5da4-4144-a80b-a270a043820b" providerId="ADAL" clId="{16623DCE-11FE-48D6-9B2A-79C06F2D22C1}" dt="2024-12-12T05:06:37.990" v="8040" actId="14100"/>
          <ac:spMkLst>
            <pc:docMk/>
            <pc:sldMk cId="4075843358" sldId="872"/>
            <ac:spMk id="6" creationId="{1B86F11D-08A1-0430-2799-C84CECE218D7}"/>
          </ac:spMkLst>
        </pc:spChg>
        <pc:spChg chg="mod ord">
          <ac:chgData name="Kirubananthan R" userId="9e53f4ba-5da4-4144-a80b-a270a043820b" providerId="ADAL" clId="{16623DCE-11FE-48D6-9B2A-79C06F2D22C1}" dt="2024-12-11T10:35:13.227" v="6274" actId="1076"/>
          <ac:spMkLst>
            <pc:docMk/>
            <pc:sldMk cId="4075843358" sldId="872"/>
            <ac:spMk id="8" creationId="{C16496AC-09FD-18A9-9111-CE3DAC9FF0F5}"/>
          </ac:spMkLst>
        </pc:spChg>
        <pc:spChg chg="mod">
          <ac:chgData name="Kirubananthan R" userId="9e53f4ba-5da4-4144-a80b-a270a043820b" providerId="ADAL" clId="{16623DCE-11FE-48D6-9B2A-79C06F2D22C1}" dt="2024-12-12T05:07:15.596" v="8065" actId="1037"/>
          <ac:spMkLst>
            <pc:docMk/>
            <pc:sldMk cId="4075843358" sldId="872"/>
            <ac:spMk id="9" creationId="{560C0AE6-189F-8060-26D3-2378310AD208}"/>
          </ac:spMkLst>
        </pc:spChg>
        <pc:spChg chg="mod">
          <ac:chgData name="Kirubananthan R" userId="9e53f4ba-5da4-4144-a80b-a270a043820b" providerId="ADAL" clId="{16623DCE-11FE-48D6-9B2A-79C06F2D22C1}" dt="2024-12-11T10:05:01.800" v="6016" actId="1038"/>
          <ac:spMkLst>
            <pc:docMk/>
            <pc:sldMk cId="4075843358" sldId="872"/>
            <ac:spMk id="10" creationId="{E10CBCBF-A69F-8890-4056-D56A6BB7DF57}"/>
          </ac:spMkLst>
        </pc:spChg>
        <pc:spChg chg="add mod ord topLvl">
          <ac:chgData name="Kirubananthan R" userId="9e53f4ba-5da4-4144-a80b-a270a043820b" providerId="ADAL" clId="{16623DCE-11FE-48D6-9B2A-79C06F2D22C1}" dt="2024-12-19T05:37:55.851" v="10367" actId="108"/>
          <ac:spMkLst>
            <pc:docMk/>
            <pc:sldMk cId="4075843358" sldId="872"/>
            <ac:spMk id="12" creationId="{1B3F1385-6AF8-617C-4B5E-E20C383DDF00}"/>
          </ac:spMkLst>
        </pc:spChg>
        <pc:spChg chg="mod">
          <ac:chgData name="Kirubananthan R" userId="9e53f4ba-5da4-4144-a80b-a270a043820b" providerId="ADAL" clId="{16623DCE-11FE-48D6-9B2A-79C06F2D22C1}" dt="2024-12-11T10:06:40.131" v="6050" actId="1035"/>
          <ac:spMkLst>
            <pc:docMk/>
            <pc:sldMk cId="4075843358" sldId="872"/>
            <ac:spMk id="13" creationId="{D2AF6D5D-CBE8-94CE-6F07-9AB6779DF904}"/>
          </ac:spMkLst>
        </pc:spChg>
        <pc:spChg chg="add del mod">
          <ac:chgData name="Kirubananthan R" userId="9e53f4ba-5da4-4144-a80b-a270a043820b" providerId="ADAL" clId="{16623DCE-11FE-48D6-9B2A-79C06F2D22C1}" dt="2024-12-11T10:10:56.368" v="6116" actId="1037"/>
          <ac:spMkLst>
            <pc:docMk/>
            <pc:sldMk cId="4075843358" sldId="872"/>
            <ac:spMk id="16" creationId="{8A07D9F9-E916-EE69-B1AB-6BF9A0A7E9BF}"/>
          </ac:spMkLst>
        </pc:spChg>
        <pc:spChg chg="add mod ord">
          <ac:chgData name="Kirubananthan R" userId="9e53f4ba-5da4-4144-a80b-a270a043820b" providerId="ADAL" clId="{16623DCE-11FE-48D6-9B2A-79C06F2D22C1}" dt="2024-12-11T10:11:18.257" v="6183" actId="1037"/>
          <ac:spMkLst>
            <pc:docMk/>
            <pc:sldMk cId="4075843358" sldId="872"/>
            <ac:spMk id="17" creationId="{9123E6EC-E331-F067-E49E-98E01F06F0BE}"/>
          </ac:spMkLst>
        </pc:spChg>
        <pc:spChg chg="mod ord">
          <ac:chgData name="Kirubananthan R" userId="9e53f4ba-5da4-4144-a80b-a270a043820b" providerId="ADAL" clId="{16623DCE-11FE-48D6-9B2A-79C06F2D22C1}" dt="2024-12-11T10:11:11.304" v="6180" actId="1038"/>
          <ac:spMkLst>
            <pc:docMk/>
            <pc:sldMk cId="4075843358" sldId="872"/>
            <ac:spMk id="18" creationId="{B5B62DE8-D02F-7467-776D-C2A85C102B4A}"/>
          </ac:spMkLst>
        </pc:spChg>
        <pc:spChg chg="add mod">
          <ac:chgData name="Kirubananthan R" userId="9e53f4ba-5da4-4144-a80b-a270a043820b" providerId="ADAL" clId="{16623DCE-11FE-48D6-9B2A-79C06F2D22C1}" dt="2024-12-19T05:37:52.855" v="10366" actId="108"/>
          <ac:spMkLst>
            <pc:docMk/>
            <pc:sldMk cId="4075843358" sldId="872"/>
            <ac:spMk id="30" creationId="{55EC33E9-3765-D421-24ED-8A55D7F15628}"/>
          </ac:spMkLst>
        </pc:spChg>
        <pc:spChg chg="mod">
          <ac:chgData name="Kirubananthan R" userId="9e53f4ba-5da4-4144-a80b-a270a043820b" providerId="ADAL" clId="{16623DCE-11FE-48D6-9B2A-79C06F2D22C1}" dt="2024-12-12T05:05:44.727" v="8032" actId="1038"/>
          <ac:spMkLst>
            <pc:docMk/>
            <pc:sldMk cId="4075843358" sldId="872"/>
            <ac:spMk id="31" creationId="{AA89974F-14E8-3E9D-E072-32CC5812BF86}"/>
          </ac:spMkLst>
        </pc:spChg>
        <pc:spChg chg="mod">
          <ac:chgData name="Kirubananthan R" userId="9e53f4ba-5da4-4144-a80b-a270a043820b" providerId="ADAL" clId="{16623DCE-11FE-48D6-9B2A-79C06F2D22C1}" dt="2024-12-12T05:06:26.747" v="8039" actId="1037"/>
          <ac:spMkLst>
            <pc:docMk/>
            <pc:sldMk cId="4075843358" sldId="872"/>
            <ac:spMk id="32" creationId="{4B096CE3-33BB-8C05-7DC4-E85D34FB5069}"/>
          </ac:spMkLst>
        </pc:spChg>
        <pc:spChg chg="mod">
          <ac:chgData name="Kirubananthan R" userId="9e53f4ba-5da4-4144-a80b-a270a043820b" providerId="ADAL" clId="{16623DCE-11FE-48D6-9B2A-79C06F2D22C1}" dt="2024-12-11T10:12:34.458" v="6225" actId="1038"/>
          <ac:spMkLst>
            <pc:docMk/>
            <pc:sldMk cId="4075843358" sldId="872"/>
            <ac:spMk id="40" creationId="{C6966A03-1666-E37A-9D14-ACAF1DEA464B}"/>
          </ac:spMkLst>
        </pc:spChg>
        <pc:spChg chg="mod">
          <ac:chgData name="Kirubananthan R" userId="9e53f4ba-5da4-4144-a80b-a270a043820b" providerId="ADAL" clId="{16623DCE-11FE-48D6-9B2A-79C06F2D22C1}" dt="2024-12-11T09:39:26.805" v="5853" actId="1036"/>
          <ac:spMkLst>
            <pc:docMk/>
            <pc:sldMk cId="4075843358" sldId="872"/>
            <ac:spMk id="41" creationId="{07207836-325B-547E-F042-F2866CAE8C9A}"/>
          </ac:spMkLst>
        </pc:spChg>
        <pc:spChg chg="mod">
          <ac:chgData name="Kirubananthan R" userId="9e53f4ba-5da4-4144-a80b-a270a043820b" providerId="ADAL" clId="{16623DCE-11FE-48D6-9B2A-79C06F2D22C1}" dt="2024-12-11T09:39:26.805" v="5853" actId="1036"/>
          <ac:spMkLst>
            <pc:docMk/>
            <pc:sldMk cId="4075843358" sldId="872"/>
            <ac:spMk id="42" creationId="{528235DD-90A9-FFDB-05AF-99ED07CC0452}"/>
          </ac:spMkLst>
        </pc:spChg>
        <pc:spChg chg="mod">
          <ac:chgData name="Kirubananthan R" userId="9e53f4ba-5da4-4144-a80b-a270a043820b" providerId="ADAL" clId="{16623DCE-11FE-48D6-9B2A-79C06F2D22C1}" dt="2024-12-11T09:39:26.805" v="5853" actId="1036"/>
          <ac:spMkLst>
            <pc:docMk/>
            <pc:sldMk cId="4075843358" sldId="872"/>
            <ac:spMk id="43" creationId="{C0BE91D3-3726-E5B6-4705-654C29A61365}"/>
          </ac:spMkLst>
        </pc:spChg>
        <pc:spChg chg="mod">
          <ac:chgData name="Kirubananthan R" userId="9e53f4ba-5da4-4144-a80b-a270a043820b" providerId="ADAL" clId="{16623DCE-11FE-48D6-9B2A-79C06F2D22C1}" dt="2024-12-19T05:38:06.850" v="10371" actId="108"/>
          <ac:spMkLst>
            <pc:docMk/>
            <pc:sldMk cId="4075843358" sldId="872"/>
            <ac:spMk id="44" creationId="{21478D5D-A2E9-C617-C983-657837B9CC02}"/>
          </ac:spMkLst>
        </pc:spChg>
        <pc:spChg chg="mod">
          <ac:chgData name="Kirubananthan R" userId="9e53f4ba-5da4-4144-a80b-a270a043820b" providerId="ADAL" clId="{16623DCE-11FE-48D6-9B2A-79C06F2D22C1}" dt="2024-12-11T09:39:38.404" v="5874" actId="1036"/>
          <ac:spMkLst>
            <pc:docMk/>
            <pc:sldMk cId="4075843358" sldId="872"/>
            <ac:spMk id="50" creationId="{C4EBB385-A100-860B-337A-DA027FBD6F70}"/>
          </ac:spMkLst>
        </pc:spChg>
        <pc:spChg chg="mod">
          <ac:chgData name="Kirubananthan R" userId="9e53f4ba-5da4-4144-a80b-a270a043820b" providerId="ADAL" clId="{16623DCE-11FE-48D6-9B2A-79C06F2D22C1}" dt="2024-12-19T05:37:51.339" v="10365" actId="108"/>
          <ac:spMkLst>
            <pc:docMk/>
            <pc:sldMk cId="4075843358" sldId="872"/>
            <ac:spMk id="52" creationId="{8A07D9F9-E916-EE69-B1AB-6BF9A0A7E9BF}"/>
          </ac:spMkLst>
        </pc:spChg>
        <pc:spChg chg="mod">
          <ac:chgData name="Kirubananthan R" userId="9e53f4ba-5da4-4144-a80b-a270a043820b" providerId="ADAL" clId="{16623DCE-11FE-48D6-9B2A-79C06F2D22C1}" dt="2024-12-19T05:37:51.339" v="10365" actId="108"/>
          <ac:spMkLst>
            <pc:docMk/>
            <pc:sldMk cId="4075843358" sldId="872"/>
            <ac:spMk id="53" creationId="{B5B62DE8-D02F-7467-776D-C2A85C102B4A}"/>
          </ac:spMkLst>
        </pc:spChg>
        <pc:spChg chg="mod">
          <ac:chgData name="Kirubananthan R" userId="9e53f4ba-5da4-4144-a80b-a270a043820b" providerId="ADAL" clId="{16623DCE-11FE-48D6-9B2A-79C06F2D22C1}" dt="2024-12-11T10:36:22.058" v="6286" actId="1038"/>
          <ac:spMkLst>
            <pc:docMk/>
            <pc:sldMk cId="4075843358" sldId="872"/>
            <ac:spMk id="55" creationId="{21478D5D-A2E9-C617-C983-657837B9CC02}"/>
          </ac:spMkLst>
        </pc:spChg>
        <pc:spChg chg="mod">
          <ac:chgData name="Kirubananthan R" userId="9e53f4ba-5da4-4144-a80b-a270a043820b" providerId="ADAL" clId="{16623DCE-11FE-48D6-9B2A-79C06F2D22C1}" dt="2024-12-12T05:07:15.596" v="8065" actId="1037"/>
          <ac:spMkLst>
            <pc:docMk/>
            <pc:sldMk cId="4075843358" sldId="872"/>
            <ac:spMk id="56" creationId="{A83E74F0-37D4-2D10-0AEC-B30FB22512D8}"/>
          </ac:spMkLst>
        </pc:spChg>
        <pc:spChg chg="mod">
          <ac:chgData name="Kirubananthan R" userId="9e53f4ba-5da4-4144-a80b-a270a043820b" providerId="ADAL" clId="{16623DCE-11FE-48D6-9B2A-79C06F2D22C1}" dt="2024-12-12T05:05:27.174" v="8024" actId="14100"/>
          <ac:spMkLst>
            <pc:docMk/>
            <pc:sldMk cId="4075843358" sldId="872"/>
            <ac:spMk id="57" creationId="{1583A2C0-D8B2-BD23-91EE-F5D1A8292150}"/>
          </ac:spMkLst>
        </pc:spChg>
        <pc:spChg chg="mod">
          <ac:chgData name="Kirubananthan R" userId="9e53f4ba-5da4-4144-a80b-a270a043820b" providerId="ADAL" clId="{16623DCE-11FE-48D6-9B2A-79C06F2D22C1}" dt="2024-12-12T05:05:42.478" v="8029" actId="1038"/>
          <ac:spMkLst>
            <pc:docMk/>
            <pc:sldMk cId="4075843358" sldId="872"/>
            <ac:spMk id="58" creationId="{D3F2A62F-683A-30AE-6188-AF79AD41AD59}"/>
          </ac:spMkLst>
        </pc:spChg>
        <pc:spChg chg="mod">
          <ac:chgData name="Kirubananthan R" userId="9e53f4ba-5da4-4144-a80b-a270a043820b" providerId="ADAL" clId="{16623DCE-11FE-48D6-9B2A-79C06F2D22C1}" dt="2024-12-12T05:05:26.522" v="8023" actId="14100"/>
          <ac:spMkLst>
            <pc:docMk/>
            <pc:sldMk cId="4075843358" sldId="872"/>
            <ac:spMk id="59" creationId="{9F463030-79BD-F6F7-6DAF-E9121B8F7035}"/>
          </ac:spMkLst>
        </pc:spChg>
        <pc:spChg chg="mod">
          <ac:chgData name="Kirubananthan R" userId="9e53f4ba-5da4-4144-a80b-a270a043820b" providerId="ADAL" clId="{16623DCE-11FE-48D6-9B2A-79C06F2D22C1}" dt="2024-12-11T10:37:51.702" v="6298" actId="207"/>
          <ac:spMkLst>
            <pc:docMk/>
            <pc:sldMk cId="4075843358" sldId="872"/>
            <ac:spMk id="62" creationId="{44E56F4B-9517-878A-F179-DD13954CA1DE}"/>
          </ac:spMkLst>
        </pc:spChg>
        <pc:spChg chg="mod">
          <ac:chgData name="Kirubananthan R" userId="9e53f4ba-5da4-4144-a80b-a270a043820b" providerId="ADAL" clId="{16623DCE-11FE-48D6-9B2A-79C06F2D22C1}" dt="2024-12-11T10:37:51.702" v="6298" actId="207"/>
          <ac:spMkLst>
            <pc:docMk/>
            <pc:sldMk cId="4075843358" sldId="872"/>
            <ac:spMk id="64" creationId="{E4EB5864-4A59-BFD1-236B-986AFF2FF22E}"/>
          </ac:spMkLst>
        </pc:spChg>
        <pc:spChg chg="mod">
          <ac:chgData name="Kirubananthan R" userId="9e53f4ba-5da4-4144-a80b-a270a043820b" providerId="ADAL" clId="{16623DCE-11FE-48D6-9B2A-79C06F2D22C1}" dt="2024-12-19T05:38:40.472" v="10378" actId="14100"/>
          <ac:spMkLst>
            <pc:docMk/>
            <pc:sldMk cId="4075843358" sldId="872"/>
            <ac:spMk id="66" creationId="{E99F4312-1282-EA57-06ED-80F19A85B0E8}"/>
          </ac:spMkLst>
        </pc:spChg>
        <pc:spChg chg="mod">
          <ac:chgData name="Kirubananthan R" userId="9e53f4ba-5da4-4144-a80b-a270a043820b" providerId="ADAL" clId="{16623DCE-11FE-48D6-9B2A-79C06F2D22C1}" dt="2024-12-19T05:38:05.620" v="10370" actId="108"/>
          <ac:spMkLst>
            <pc:docMk/>
            <pc:sldMk cId="4075843358" sldId="872"/>
            <ac:spMk id="67" creationId="{582EBAD1-3542-5769-C040-44AAE0DA3020}"/>
          </ac:spMkLst>
        </pc:spChg>
        <pc:spChg chg="mod">
          <ac:chgData name="Kirubananthan R" userId="9e53f4ba-5da4-4144-a80b-a270a043820b" providerId="ADAL" clId="{16623DCE-11FE-48D6-9B2A-79C06F2D22C1}" dt="2024-12-19T05:38:05.620" v="10370" actId="108"/>
          <ac:spMkLst>
            <pc:docMk/>
            <pc:sldMk cId="4075843358" sldId="872"/>
            <ac:spMk id="68" creationId="{AB87366D-9D7E-DC8B-C74E-3E192E0BE7D5}"/>
          </ac:spMkLst>
        </pc:spChg>
        <pc:spChg chg="mod">
          <ac:chgData name="Kirubananthan R" userId="9e53f4ba-5da4-4144-a80b-a270a043820b" providerId="ADAL" clId="{16623DCE-11FE-48D6-9B2A-79C06F2D22C1}" dt="2024-12-11T10:44:09.550" v="6365" actId="1038"/>
          <ac:spMkLst>
            <pc:docMk/>
            <pc:sldMk cId="4075843358" sldId="872"/>
            <ac:spMk id="79" creationId="{CD363770-E8CA-0549-50B9-D02A55437140}"/>
          </ac:spMkLst>
        </pc:spChg>
        <pc:grpChg chg="add del mod">
          <ac:chgData name="Kirubananthan R" userId="9e53f4ba-5da4-4144-a80b-a270a043820b" providerId="ADAL" clId="{16623DCE-11FE-48D6-9B2A-79C06F2D22C1}" dt="2024-12-11T10:05:53.439" v="6041" actId="478"/>
          <ac:grpSpMkLst>
            <pc:docMk/>
            <pc:sldMk cId="4075843358" sldId="872"/>
            <ac:grpSpMk id="15" creationId="{32AA7E77-472B-5D5F-8ADE-E4E1455F0AA8}"/>
          </ac:grpSpMkLst>
        </pc:grpChg>
        <pc:grpChg chg="mod">
          <ac:chgData name="Kirubananthan R" userId="9e53f4ba-5da4-4144-a80b-a270a043820b" providerId="ADAL" clId="{16623DCE-11FE-48D6-9B2A-79C06F2D22C1}" dt="2024-12-11T09:39:26.805" v="5853" actId="1036"/>
          <ac:grpSpMkLst>
            <pc:docMk/>
            <pc:sldMk cId="4075843358" sldId="872"/>
            <ac:grpSpMk id="20" creationId="{8BD99F95-9B8F-E8EA-DA21-F763E3109B52}"/>
          </ac:grpSpMkLst>
        </pc:grpChg>
        <pc:grpChg chg="mod">
          <ac:chgData name="Kirubananthan R" userId="9e53f4ba-5da4-4144-a80b-a270a043820b" providerId="ADAL" clId="{16623DCE-11FE-48D6-9B2A-79C06F2D22C1}" dt="2024-12-11T09:39:26.805" v="5853" actId="1036"/>
          <ac:grpSpMkLst>
            <pc:docMk/>
            <pc:sldMk cId="4075843358" sldId="872"/>
            <ac:grpSpMk id="25" creationId="{8699A306-A795-FD8A-BB9A-9CD9C434D56E}"/>
          </ac:grpSpMkLst>
        </pc:grpChg>
        <pc:grpChg chg="mod">
          <ac:chgData name="Kirubananthan R" userId="9e53f4ba-5da4-4144-a80b-a270a043820b" providerId="ADAL" clId="{16623DCE-11FE-48D6-9B2A-79C06F2D22C1}" dt="2024-12-11T09:39:26.805" v="5853" actId="1036"/>
          <ac:grpSpMkLst>
            <pc:docMk/>
            <pc:sldMk cId="4075843358" sldId="872"/>
            <ac:grpSpMk id="33" creationId="{65B2E721-F9D2-B900-F4F1-7A1BC8430197}"/>
          </ac:grpSpMkLst>
        </pc:grpChg>
        <pc:grpChg chg="mod">
          <ac:chgData name="Kirubananthan R" userId="9e53f4ba-5da4-4144-a80b-a270a043820b" providerId="ADAL" clId="{16623DCE-11FE-48D6-9B2A-79C06F2D22C1}" dt="2024-12-11T10:37:54.724" v="6300" actId="1076"/>
          <ac:grpSpMkLst>
            <pc:docMk/>
            <pc:sldMk cId="4075843358" sldId="872"/>
            <ac:grpSpMk id="61" creationId="{8BD99F95-9B8F-E8EA-DA21-F763E3109B52}"/>
          </ac:grpSpMkLst>
        </pc:grpChg>
        <pc:picChg chg="mod">
          <ac:chgData name="Kirubananthan R" userId="9e53f4ba-5da4-4144-a80b-a270a043820b" providerId="ADAL" clId="{16623DCE-11FE-48D6-9B2A-79C06F2D22C1}" dt="2024-12-19T05:38:44.397" v="10380" actId="1037"/>
          <ac:picMkLst>
            <pc:docMk/>
            <pc:sldMk cId="4075843358" sldId="872"/>
            <ac:picMk id="11" creationId="{79F9C3BB-C5B4-DA1C-0D76-09E5EC4DE08C}"/>
          </ac:picMkLst>
        </pc:picChg>
        <pc:picChg chg="mod">
          <ac:chgData name="Kirubananthan R" userId="9e53f4ba-5da4-4144-a80b-a270a043820b" providerId="ADAL" clId="{16623DCE-11FE-48D6-9B2A-79C06F2D22C1}" dt="2024-12-11T10:36:22.058" v="6286" actId="1038"/>
          <ac:picMkLst>
            <pc:docMk/>
            <pc:sldMk cId="4075843358" sldId="872"/>
            <ac:picMk id="29" creationId="{81BE9F08-4754-C8D6-80E9-25F7386CCD59}"/>
          </ac:picMkLst>
        </pc:picChg>
        <pc:picChg chg="add mod">
          <ac:chgData name="Kirubananthan R" userId="9e53f4ba-5da4-4144-a80b-a270a043820b" providerId="ADAL" clId="{16623DCE-11FE-48D6-9B2A-79C06F2D22C1}" dt="2024-12-11T10:41:01.145" v="6330" actId="1037"/>
          <ac:picMkLst>
            <pc:docMk/>
            <pc:sldMk cId="4075843358" sldId="872"/>
            <ac:picMk id="35" creationId="{A9D65481-C669-CDFD-639F-325DC095F1A8}"/>
          </ac:picMkLst>
        </pc:picChg>
        <pc:picChg chg="mod">
          <ac:chgData name="Kirubananthan R" userId="9e53f4ba-5da4-4144-a80b-a270a043820b" providerId="ADAL" clId="{16623DCE-11FE-48D6-9B2A-79C06F2D22C1}" dt="2024-12-12T05:04:19.575" v="8012" actId="1036"/>
          <ac:picMkLst>
            <pc:docMk/>
            <pc:sldMk cId="4075843358" sldId="872"/>
            <ac:picMk id="47" creationId="{C8AC9BB5-CC51-FBF7-BE95-307E08A246A3}"/>
          </ac:picMkLst>
        </pc:picChg>
        <pc:picChg chg="mod topLvl">
          <ac:chgData name="Kirubananthan R" userId="9e53f4ba-5da4-4144-a80b-a270a043820b" providerId="ADAL" clId="{16623DCE-11FE-48D6-9B2A-79C06F2D22C1}" dt="2024-12-11T10:40:02.119" v="6319" actId="1035"/>
          <ac:picMkLst>
            <pc:docMk/>
            <pc:sldMk cId="4075843358" sldId="872"/>
            <ac:picMk id="48" creationId="{77DB83CD-5308-454A-A858-5B69E7A91505}"/>
          </ac:picMkLst>
        </pc:picChg>
        <pc:picChg chg="mod">
          <ac:chgData name="Kirubananthan R" userId="9e53f4ba-5da4-4144-a80b-a270a043820b" providerId="ADAL" clId="{16623DCE-11FE-48D6-9B2A-79C06F2D22C1}" dt="2024-12-12T05:07:15.596" v="8065" actId="1037"/>
          <ac:picMkLst>
            <pc:docMk/>
            <pc:sldMk cId="4075843358" sldId="872"/>
            <ac:picMk id="49" creationId="{D6F756E5-1D4E-4F54-05E5-91C4ADBA1B6B}"/>
          </ac:picMkLst>
        </pc:picChg>
        <pc:picChg chg="mod">
          <ac:chgData name="Kirubananthan R" userId="9e53f4ba-5da4-4144-a80b-a270a043820b" providerId="ADAL" clId="{16623DCE-11FE-48D6-9B2A-79C06F2D22C1}" dt="2024-12-19T05:37:58.476" v="10368" actId="108"/>
          <ac:picMkLst>
            <pc:docMk/>
            <pc:sldMk cId="4075843358" sldId="872"/>
            <ac:picMk id="60" creationId="{D2FA6D4F-5448-5710-C0CC-CE6338CC9391}"/>
          </ac:picMkLst>
        </pc:picChg>
        <pc:picChg chg="mod">
          <ac:chgData name="Kirubananthan R" userId="9e53f4ba-5da4-4144-a80b-a270a043820b" providerId="ADAL" clId="{16623DCE-11FE-48D6-9B2A-79C06F2D22C1}" dt="2024-12-11T10:42:47.070" v="6355" actId="1038"/>
          <ac:picMkLst>
            <pc:docMk/>
            <pc:sldMk cId="4075843358" sldId="872"/>
            <ac:picMk id="69" creationId="{81BE9F08-4754-C8D6-80E9-25F7386CCD59}"/>
          </ac:picMkLst>
        </pc:picChg>
        <pc:picChg chg="mod">
          <ac:chgData name="Kirubananthan R" userId="9e53f4ba-5da4-4144-a80b-a270a043820b" providerId="ADAL" clId="{16623DCE-11FE-48D6-9B2A-79C06F2D22C1}" dt="2024-12-19T05:38:28.320" v="10376" actId="1037"/>
          <ac:picMkLst>
            <pc:docMk/>
            <pc:sldMk cId="4075843358" sldId="872"/>
            <ac:picMk id="80" creationId="{2C233E54-848B-51D5-A7D7-AEBD029914B0}"/>
          </ac:picMkLst>
        </pc:picChg>
      </pc:sldChg>
      <pc:sldChg chg="addSp delSp modSp mod">
        <pc:chgData name="Kirubananthan R" userId="9e53f4ba-5da4-4144-a80b-a270a043820b" providerId="ADAL" clId="{16623DCE-11FE-48D6-9B2A-79C06F2D22C1}" dt="2024-12-11T11:58:59.416" v="6583" actId="1035"/>
        <pc:sldMkLst>
          <pc:docMk/>
          <pc:sldMk cId="2274248832" sldId="1964"/>
        </pc:sldMkLst>
      </pc:sldChg>
      <pc:sldChg chg="modSp mod">
        <pc:chgData name="Kirubananthan R" userId="9e53f4ba-5da4-4144-a80b-a270a043820b" providerId="ADAL" clId="{16623DCE-11FE-48D6-9B2A-79C06F2D22C1}" dt="2024-12-11T13:03:36.025" v="7445" actId="14100"/>
        <pc:sldMkLst>
          <pc:docMk/>
          <pc:sldMk cId="801439390" sldId="1965"/>
        </pc:sldMkLst>
      </pc:sldChg>
      <pc:sldChg chg="addSp delSp modSp mod">
        <pc:chgData name="Kirubananthan R" userId="9e53f4ba-5da4-4144-a80b-a270a043820b" providerId="ADAL" clId="{16623DCE-11FE-48D6-9B2A-79C06F2D22C1}" dt="2024-12-19T11:15:03.293" v="11193" actId="14100"/>
        <pc:sldMkLst>
          <pc:docMk/>
          <pc:sldMk cId="3993657949" sldId="1966"/>
        </pc:sldMkLst>
        <pc:spChg chg="mod">
          <ac:chgData name="Kirubananthan R" userId="9e53f4ba-5da4-4144-a80b-a270a043820b" providerId="ADAL" clId="{16623DCE-11FE-48D6-9B2A-79C06F2D22C1}" dt="2024-12-18T07:49:06.099" v="10323" actId="208"/>
          <ac:spMkLst>
            <pc:docMk/>
            <pc:sldMk cId="3993657949" sldId="1966"/>
            <ac:spMk id="4" creationId="{DDA6D16F-F7FA-DBA3-31AF-1744911B7576}"/>
          </ac:spMkLst>
        </pc:spChg>
        <pc:spChg chg="mod">
          <ac:chgData name="Kirubananthan R" userId="9e53f4ba-5da4-4144-a80b-a270a043820b" providerId="ADAL" clId="{16623DCE-11FE-48D6-9B2A-79C06F2D22C1}" dt="2024-12-18T07:48:10.364" v="10309" actId="207"/>
          <ac:spMkLst>
            <pc:docMk/>
            <pc:sldMk cId="3993657949" sldId="1966"/>
            <ac:spMk id="27" creationId="{F0A70F7B-0E79-2C09-C52C-5C7F950AA255}"/>
          </ac:spMkLst>
        </pc:spChg>
        <pc:spChg chg="mod">
          <ac:chgData name="Kirubananthan R" userId="9e53f4ba-5da4-4144-a80b-a270a043820b" providerId="ADAL" clId="{16623DCE-11FE-48D6-9B2A-79C06F2D22C1}" dt="2024-12-18T07:48:10.364" v="10309" actId="207"/>
          <ac:spMkLst>
            <pc:docMk/>
            <pc:sldMk cId="3993657949" sldId="1966"/>
            <ac:spMk id="28" creationId="{7646F715-FDFC-02EE-84AD-C5723EDE9089}"/>
          </ac:spMkLst>
        </pc:spChg>
        <pc:spChg chg="mod">
          <ac:chgData name="Kirubananthan R" userId="9e53f4ba-5da4-4144-a80b-a270a043820b" providerId="ADAL" clId="{16623DCE-11FE-48D6-9B2A-79C06F2D22C1}" dt="2024-12-18T07:52:00.627" v="10332" actId="14100"/>
          <ac:spMkLst>
            <pc:docMk/>
            <pc:sldMk cId="3993657949" sldId="1966"/>
            <ac:spMk id="41" creationId="{22EED117-6EF5-CC67-5034-1C0D25501B6A}"/>
          </ac:spMkLst>
        </pc:spChg>
        <pc:spChg chg="mod">
          <ac:chgData name="Kirubananthan R" userId="9e53f4ba-5da4-4144-a80b-a270a043820b" providerId="ADAL" clId="{16623DCE-11FE-48D6-9B2A-79C06F2D22C1}" dt="2024-12-11T12:43:55.816" v="7035" actId="1076"/>
          <ac:spMkLst>
            <pc:docMk/>
            <pc:sldMk cId="3993657949" sldId="1966"/>
            <ac:spMk id="42" creationId="{AB1BD4CC-6F00-9B52-B31A-D7D595D96B57}"/>
          </ac:spMkLst>
        </pc:spChg>
        <pc:spChg chg="mod">
          <ac:chgData name="Kirubananthan R" userId="9e53f4ba-5da4-4144-a80b-a270a043820b" providerId="ADAL" clId="{16623DCE-11FE-48D6-9B2A-79C06F2D22C1}" dt="2024-12-11T12:31:36.213" v="7019" actId="1076"/>
          <ac:spMkLst>
            <pc:docMk/>
            <pc:sldMk cId="3993657949" sldId="1966"/>
            <ac:spMk id="49" creationId="{3D27BE05-AEE8-9ACC-26B8-AA534C7BDCD5}"/>
          </ac:spMkLst>
        </pc:spChg>
        <pc:spChg chg="mod">
          <ac:chgData name="Kirubananthan R" userId="9e53f4ba-5da4-4144-a80b-a270a043820b" providerId="ADAL" clId="{16623DCE-11FE-48D6-9B2A-79C06F2D22C1}" dt="2024-12-11T12:31:19.173" v="7016" actId="1036"/>
          <ac:spMkLst>
            <pc:docMk/>
            <pc:sldMk cId="3993657949" sldId="1966"/>
            <ac:spMk id="52" creationId="{479EB317-8B98-F899-53EC-6C1F07373433}"/>
          </ac:spMkLst>
        </pc:spChg>
        <pc:spChg chg="mod">
          <ac:chgData name="Kirubananthan R" userId="9e53f4ba-5da4-4144-a80b-a270a043820b" providerId="ADAL" clId="{16623DCE-11FE-48D6-9B2A-79C06F2D22C1}" dt="2024-12-17T08:00:57.944" v="10169" actId="1035"/>
          <ac:spMkLst>
            <pc:docMk/>
            <pc:sldMk cId="3993657949" sldId="1966"/>
            <ac:spMk id="58" creationId="{A0ADE84B-744F-0705-7F42-5DFAB02F3AD6}"/>
          </ac:spMkLst>
        </pc:spChg>
        <pc:spChg chg="mod">
          <ac:chgData name="Kirubananthan R" userId="9e53f4ba-5da4-4144-a80b-a270a043820b" providerId="ADAL" clId="{16623DCE-11FE-48D6-9B2A-79C06F2D22C1}" dt="2024-12-19T11:14:01.709" v="11183" actId="20577"/>
          <ac:spMkLst>
            <pc:docMk/>
            <pc:sldMk cId="3993657949" sldId="1966"/>
            <ac:spMk id="94" creationId="{23647EB5-2934-70B0-9900-3F6BAFF0BBB9}"/>
          </ac:spMkLst>
        </pc:spChg>
        <pc:spChg chg="mod">
          <ac:chgData name="Kirubananthan R" userId="9e53f4ba-5da4-4144-a80b-a270a043820b" providerId="ADAL" clId="{16623DCE-11FE-48D6-9B2A-79C06F2D22C1}" dt="2024-12-18T07:51:16.132" v="10327" actId="164"/>
          <ac:spMkLst>
            <pc:docMk/>
            <pc:sldMk cId="3993657949" sldId="1966"/>
            <ac:spMk id="96" creationId="{2082EEB3-CE69-40F6-3996-141FB78D4797}"/>
          </ac:spMkLst>
        </pc:spChg>
        <pc:spChg chg="mod">
          <ac:chgData name="Kirubananthan R" userId="9e53f4ba-5da4-4144-a80b-a270a043820b" providerId="ADAL" clId="{16623DCE-11FE-48D6-9B2A-79C06F2D22C1}" dt="2024-12-18T07:51:05.821" v="10326" actId="164"/>
          <ac:spMkLst>
            <pc:docMk/>
            <pc:sldMk cId="3993657949" sldId="1966"/>
            <ac:spMk id="97" creationId="{D4B2CBE8-EAB8-E409-A7D1-292B1F109F32}"/>
          </ac:spMkLst>
        </pc:spChg>
        <pc:spChg chg="mod">
          <ac:chgData name="Kirubananthan R" userId="9e53f4ba-5da4-4144-a80b-a270a043820b" providerId="ADAL" clId="{16623DCE-11FE-48D6-9B2A-79C06F2D22C1}" dt="2024-12-19T11:14:38.626" v="11192" actId="20577"/>
          <ac:spMkLst>
            <pc:docMk/>
            <pc:sldMk cId="3993657949" sldId="1966"/>
            <ac:spMk id="98" creationId="{71364163-D2D2-A46F-4B12-CAC2BE5F6065}"/>
          </ac:spMkLst>
        </pc:spChg>
        <pc:spChg chg="mod ord">
          <ac:chgData name="Kirubananthan R" userId="9e53f4ba-5da4-4144-a80b-a270a043820b" providerId="ADAL" clId="{16623DCE-11FE-48D6-9B2A-79C06F2D22C1}" dt="2024-12-18T07:51:40.220" v="10331" actId="164"/>
          <ac:spMkLst>
            <pc:docMk/>
            <pc:sldMk cId="3993657949" sldId="1966"/>
            <ac:spMk id="99" creationId="{9E5CBBE5-01AE-1F8B-6315-D8C2E35DF8D8}"/>
          </ac:spMkLst>
        </pc:spChg>
        <pc:spChg chg="mod ord">
          <ac:chgData name="Kirubananthan R" userId="9e53f4ba-5da4-4144-a80b-a270a043820b" providerId="ADAL" clId="{16623DCE-11FE-48D6-9B2A-79C06F2D22C1}" dt="2024-12-19T11:15:03.293" v="11193" actId="14100"/>
          <ac:spMkLst>
            <pc:docMk/>
            <pc:sldMk cId="3993657949" sldId="1966"/>
            <ac:spMk id="100" creationId="{A6250DD5-18DE-4406-5EB3-F6574957D221}"/>
          </ac:spMkLst>
        </pc:spChg>
        <pc:spChg chg="mod">
          <ac:chgData name="Kirubananthan R" userId="9e53f4ba-5da4-4144-a80b-a270a043820b" providerId="ADAL" clId="{16623DCE-11FE-48D6-9B2A-79C06F2D22C1}" dt="2024-12-18T07:51:24.468" v="10328" actId="164"/>
          <ac:spMkLst>
            <pc:docMk/>
            <pc:sldMk cId="3993657949" sldId="1966"/>
            <ac:spMk id="101" creationId="{A0C1750D-2037-014C-AF49-6367EBA61117}"/>
          </ac:spMkLst>
        </pc:spChg>
        <pc:spChg chg="mod">
          <ac:chgData name="Kirubananthan R" userId="9e53f4ba-5da4-4144-a80b-a270a043820b" providerId="ADAL" clId="{16623DCE-11FE-48D6-9B2A-79C06F2D22C1}" dt="2024-12-19T05:49:56.396" v="10660" actId="20577"/>
          <ac:spMkLst>
            <pc:docMk/>
            <pc:sldMk cId="3993657949" sldId="1966"/>
            <ac:spMk id="102" creationId="{9884D1D9-79A9-D187-204F-CBE202DDE08B}"/>
          </ac:spMkLst>
        </pc:spChg>
        <pc:grpChg chg="add mod">
          <ac:chgData name="Kirubananthan R" userId="9e53f4ba-5da4-4144-a80b-a270a043820b" providerId="ADAL" clId="{16623DCE-11FE-48D6-9B2A-79C06F2D22C1}" dt="2024-12-18T07:51:05.821" v="10326" actId="164"/>
          <ac:grpSpMkLst>
            <pc:docMk/>
            <pc:sldMk cId="3993657949" sldId="1966"/>
            <ac:grpSpMk id="5" creationId="{E3259522-4B41-D718-716F-80612E125D8A}"/>
          </ac:grpSpMkLst>
        </pc:grpChg>
        <pc:grpChg chg="add mod">
          <ac:chgData name="Kirubananthan R" userId="9e53f4ba-5da4-4144-a80b-a270a043820b" providerId="ADAL" clId="{16623DCE-11FE-48D6-9B2A-79C06F2D22C1}" dt="2024-12-18T07:51:16.132" v="10327" actId="164"/>
          <ac:grpSpMkLst>
            <pc:docMk/>
            <pc:sldMk cId="3993657949" sldId="1966"/>
            <ac:grpSpMk id="6" creationId="{EA5D59DF-FDBC-5363-4253-795F918D4954}"/>
          </ac:grpSpMkLst>
        </pc:grpChg>
        <pc:grpChg chg="add mod">
          <ac:chgData name="Kirubananthan R" userId="9e53f4ba-5da4-4144-a80b-a270a043820b" providerId="ADAL" clId="{16623DCE-11FE-48D6-9B2A-79C06F2D22C1}" dt="2024-12-18T07:51:24.468" v="10328" actId="164"/>
          <ac:grpSpMkLst>
            <pc:docMk/>
            <pc:sldMk cId="3993657949" sldId="1966"/>
            <ac:grpSpMk id="7" creationId="{1734B7B1-0F8F-80FA-DE43-441E38A33996}"/>
          </ac:grpSpMkLst>
        </pc:grpChg>
        <pc:grpChg chg="add mod">
          <ac:chgData name="Kirubananthan R" userId="9e53f4ba-5da4-4144-a80b-a270a043820b" providerId="ADAL" clId="{16623DCE-11FE-48D6-9B2A-79C06F2D22C1}" dt="2024-12-18T07:51:40.220" v="10331" actId="164"/>
          <ac:grpSpMkLst>
            <pc:docMk/>
            <pc:sldMk cId="3993657949" sldId="1966"/>
            <ac:grpSpMk id="8" creationId="{DA3E7C9C-DC87-DAFA-6CE1-5CCA60E6A689}"/>
          </ac:grpSpMkLst>
        </pc:grpChg>
        <pc:grpChg chg="mod">
          <ac:chgData name="Kirubananthan R" userId="9e53f4ba-5da4-4144-a80b-a270a043820b" providerId="ADAL" clId="{16623DCE-11FE-48D6-9B2A-79C06F2D22C1}" dt="2024-12-18T07:48:10.364" v="10309" actId="207"/>
          <ac:grpSpMkLst>
            <pc:docMk/>
            <pc:sldMk cId="3993657949" sldId="1966"/>
            <ac:grpSpMk id="21" creationId="{24F4399B-131A-FD62-35BD-A7C88567209A}"/>
          </ac:grpSpMkLst>
        </pc:grpChg>
        <pc:grpChg chg="mod">
          <ac:chgData name="Kirubananthan R" userId="9e53f4ba-5da4-4144-a80b-a270a043820b" providerId="ADAL" clId="{16623DCE-11FE-48D6-9B2A-79C06F2D22C1}" dt="2024-12-11T12:31:11.955" v="6995" actId="1076"/>
          <ac:grpSpMkLst>
            <pc:docMk/>
            <pc:sldMk cId="3993657949" sldId="1966"/>
            <ac:grpSpMk id="45" creationId="{3661960D-A318-0FFE-00A1-54E375732CA3}"/>
          </ac:grpSpMkLst>
        </pc:grpChg>
        <pc:picChg chg="mod">
          <ac:chgData name="Kirubananthan R" userId="9e53f4ba-5da4-4144-a80b-a270a043820b" providerId="ADAL" clId="{16623DCE-11FE-48D6-9B2A-79C06F2D22C1}" dt="2024-12-19T08:55:40.623" v="10990" actId="1038"/>
          <ac:picMkLst>
            <pc:docMk/>
            <pc:sldMk cId="3993657949" sldId="1966"/>
            <ac:picMk id="109" creationId="{CF7E4156-BCB0-9C9C-1DDF-DE1D5B43E3C3}"/>
          </ac:picMkLst>
        </pc:picChg>
        <pc:picChg chg="mod">
          <ac:chgData name="Kirubananthan R" userId="9e53f4ba-5da4-4144-a80b-a270a043820b" providerId="ADAL" clId="{16623DCE-11FE-48D6-9B2A-79C06F2D22C1}" dt="2024-12-18T07:49:18.434" v="10325" actId="14100"/>
          <ac:picMkLst>
            <pc:docMk/>
            <pc:sldMk cId="3993657949" sldId="1966"/>
            <ac:picMk id="111" creationId="{CE261578-D54A-F331-AD8E-E194193E7505}"/>
          </ac:picMkLst>
        </pc:picChg>
        <pc:picChg chg="mod">
          <ac:chgData name="Kirubananthan R" userId="9e53f4ba-5da4-4144-a80b-a270a043820b" providerId="ADAL" clId="{16623DCE-11FE-48D6-9B2A-79C06F2D22C1}" dt="2024-12-18T07:47:40.741" v="10307" actId="208"/>
          <ac:picMkLst>
            <pc:docMk/>
            <pc:sldMk cId="3993657949" sldId="1966"/>
            <ac:picMk id="112" creationId="{07003472-C3C7-19FD-15B6-643CC3CD4FCF}"/>
          </ac:picMkLst>
        </pc:picChg>
      </pc:sldChg>
      <pc:sldChg chg="del">
        <pc:chgData name="Kirubananthan R" userId="9e53f4ba-5da4-4144-a80b-a270a043820b" providerId="ADAL" clId="{16623DCE-11FE-48D6-9B2A-79C06F2D22C1}" dt="2024-12-11T12:40:27.739" v="7028" actId="2696"/>
        <pc:sldMkLst>
          <pc:docMk/>
          <pc:sldMk cId="0" sldId="1976"/>
        </pc:sldMkLst>
      </pc:sldChg>
      <pc:sldChg chg="del">
        <pc:chgData name="Kirubananthan R" userId="9e53f4ba-5da4-4144-a80b-a270a043820b" providerId="ADAL" clId="{16623DCE-11FE-48D6-9B2A-79C06F2D22C1}" dt="2024-12-11T12:40:30.877" v="7029" actId="2696"/>
        <pc:sldMkLst>
          <pc:docMk/>
          <pc:sldMk cId="0" sldId="1977"/>
        </pc:sldMkLst>
      </pc:sldChg>
      <pc:sldChg chg="mod ord modShow">
        <pc:chgData name="Kirubananthan R" userId="9e53f4ba-5da4-4144-a80b-a270a043820b" providerId="ADAL" clId="{16623DCE-11FE-48D6-9B2A-79C06F2D22C1}" dt="2024-12-18T07:41:57.031" v="10273" actId="729"/>
        <pc:sldMkLst>
          <pc:docMk/>
          <pc:sldMk cId="198138201" sldId="1978"/>
        </pc:sldMkLst>
      </pc:sldChg>
      <pc:sldChg chg="addSp delSp modSp add mod ord">
        <pc:chgData name="Kirubananthan R" userId="9e53f4ba-5da4-4144-a80b-a270a043820b" providerId="ADAL" clId="{16623DCE-11FE-48D6-9B2A-79C06F2D22C1}" dt="2024-12-12T12:00:04.011" v="10098"/>
        <pc:sldMkLst>
          <pc:docMk/>
          <pc:sldMk cId="3402749295" sldId="1979"/>
        </pc:sldMkLst>
      </pc:sldChg>
      <pc:sldChg chg="addSp delSp modSp add mod ord modShow">
        <pc:chgData name="Kirubananthan R" userId="9e53f4ba-5da4-4144-a80b-a270a043820b" providerId="ADAL" clId="{16623DCE-11FE-48D6-9B2A-79C06F2D22C1}" dt="2024-12-18T07:41:53.343" v="10272" actId="729"/>
        <pc:sldMkLst>
          <pc:docMk/>
          <pc:sldMk cId="2305531517" sldId="1981"/>
        </pc:sldMkLst>
      </pc:sldChg>
      <pc:sldChg chg="addSp delSp modSp mod ord modShow">
        <pc:chgData name="Kirubananthan R" userId="9e53f4ba-5da4-4144-a80b-a270a043820b" providerId="ADAL" clId="{16623DCE-11FE-48D6-9B2A-79C06F2D22C1}" dt="2025-01-08T08:06:35.144" v="11612"/>
        <pc:sldMkLst>
          <pc:docMk/>
          <pc:sldMk cId="2951186915" sldId="1982"/>
        </pc:sldMkLst>
        <pc:spChg chg="mod">
          <ac:chgData name="Kirubananthan R" userId="9e53f4ba-5da4-4144-a80b-a270a043820b" providerId="ADAL" clId="{16623DCE-11FE-48D6-9B2A-79C06F2D22C1}" dt="2024-12-19T06:00:51.724" v="10816" actId="14100"/>
          <ac:spMkLst>
            <pc:docMk/>
            <pc:sldMk cId="2951186915" sldId="1982"/>
            <ac:spMk id="5" creationId="{364A26F1-B65A-B16F-3FB1-533DD4F4BE6C}"/>
          </ac:spMkLst>
        </pc:spChg>
        <pc:spChg chg="mod">
          <ac:chgData name="Kirubananthan R" userId="9e53f4ba-5da4-4144-a80b-a270a043820b" providerId="ADAL" clId="{16623DCE-11FE-48D6-9B2A-79C06F2D22C1}" dt="2024-12-19T11:13:35.928" v="11180" actId="1036"/>
          <ac:spMkLst>
            <pc:docMk/>
            <pc:sldMk cId="2951186915" sldId="1982"/>
            <ac:spMk id="6" creationId="{AA50B953-E18A-A520-1DCE-90BB6B4412B5}"/>
          </ac:spMkLst>
        </pc:spChg>
        <pc:spChg chg="mod">
          <ac:chgData name="Kirubananthan R" userId="9e53f4ba-5da4-4144-a80b-a270a043820b" providerId="ADAL" clId="{16623DCE-11FE-48D6-9B2A-79C06F2D22C1}" dt="2024-12-19T06:05:07.264" v="10966" actId="1076"/>
          <ac:spMkLst>
            <pc:docMk/>
            <pc:sldMk cId="2951186915" sldId="1982"/>
            <ac:spMk id="8" creationId="{BF9DB4D4-A90F-6A24-7814-7B3E36EDF8E4}"/>
          </ac:spMkLst>
        </pc:spChg>
        <pc:spChg chg="mod">
          <ac:chgData name="Kirubananthan R" userId="9e53f4ba-5da4-4144-a80b-a270a043820b" providerId="ADAL" clId="{16623DCE-11FE-48D6-9B2A-79C06F2D22C1}" dt="2024-12-19T06:04:55.559" v="10963" actId="1036"/>
          <ac:spMkLst>
            <pc:docMk/>
            <pc:sldMk cId="2951186915" sldId="1982"/>
            <ac:spMk id="11" creationId="{6EC8C991-EA40-9579-07EA-DB2D263F8048}"/>
          </ac:spMkLst>
        </pc:spChg>
        <pc:spChg chg="mod">
          <ac:chgData name="Kirubananthan R" userId="9e53f4ba-5da4-4144-a80b-a270a043820b" providerId="ADAL" clId="{16623DCE-11FE-48D6-9B2A-79C06F2D22C1}" dt="2024-12-19T06:03:47.784" v="10898" actId="1036"/>
          <ac:spMkLst>
            <pc:docMk/>
            <pc:sldMk cId="2951186915" sldId="1982"/>
            <ac:spMk id="15" creationId="{D63F07F6-0DC7-6EA5-2CDE-9B51C65A00D9}"/>
          </ac:spMkLst>
        </pc:spChg>
        <pc:spChg chg="mod">
          <ac:chgData name="Kirubananthan R" userId="9e53f4ba-5da4-4144-a80b-a270a043820b" providerId="ADAL" clId="{16623DCE-11FE-48D6-9B2A-79C06F2D22C1}" dt="2024-12-13T07:34:34.921" v="10141"/>
          <ac:spMkLst>
            <pc:docMk/>
            <pc:sldMk cId="2951186915" sldId="1982"/>
            <ac:spMk id="16" creationId="{ADEDF8FF-5975-F7F1-D96D-0584B3E363DA}"/>
          </ac:spMkLst>
        </pc:spChg>
        <pc:spChg chg="mod">
          <ac:chgData name="Kirubananthan R" userId="9e53f4ba-5da4-4144-a80b-a270a043820b" providerId="ADAL" clId="{16623DCE-11FE-48D6-9B2A-79C06F2D22C1}" dt="2024-12-19T06:05:02.606" v="10965" actId="14100"/>
          <ac:spMkLst>
            <pc:docMk/>
            <pc:sldMk cId="2951186915" sldId="1982"/>
            <ac:spMk id="22" creationId="{86708442-824F-6D3F-1CF1-973EE45454DA}"/>
          </ac:spMkLst>
        </pc:spChg>
        <pc:spChg chg="mod">
          <ac:chgData name="Kirubananthan R" userId="9e53f4ba-5da4-4144-a80b-a270a043820b" providerId="ADAL" clId="{16623DCE-11FE-48D6-9B2A-79C06F2D22C1}" dt="2024-12-13T07:34:34.921" v="10141"/>
          <ac:spMkLst>
            <pc:docMk/>
            <pc:sldMk cId="2951186915" sldId="1982"/>
            <ac:spMk id="25" creationId="{719C9CA9-3632-1153-B2B9-53E07FB30341}"/>
          </ac:spMkLst>
        </pc:spChg>
        <pc:spChg chg="mod">
          <ac:chgData name="Kirubananthan R" userId="9e53f4ba-5da4-4144-a80b-a270a043820b" providerId="ADAL" clId="{16623DCE-11FE-48D6-9B2A-79C06F2D22C1}" dt="2024-12-19T06:04:06.950" v="10924" actId="1036"/>
          <ac:spMkLst>
            <pc:docMk/>
            <pc:sldMk cId="2951186915" sldId="1982"/>
            <ac:spMk id="43" creationId="{EEBCB765-4FA6-EDEE-BC6E-C88A7B04C8BC}"/>
          </ac:spMkLst>
        </pc:spChg>
        <pc:spChg chg="add mod">
          <ac:chgData name="Kirubananthan R" userId="9e53f4ba-5da4-4144-a80b-a270a043820b" providerId="ADAL" clId="{16623DCE-11FE-48D6-9B2A-79C06F2D22C1}" dt="2024-12-19T06:06:04.571" v="10974"/>
          <ac:spMkLst>
            <pc:docMk/>
            <pc:sldMk cId="2951186915" sldId="1982"/>
            <ac:spMk id="46" creationId="{3ADD7C3B-E9DB-0169-F274-0BE2C41252FF}"/>
          </ac:spMkLst>
        </pc:spChg>
        <pc:spChg chg="mod">
          <ac:chgData name="Kirubananthan R" userId="9e53f4ba-5da4-4144-a80b-a270a043820b" providerId="ADAL" clId="{16623DCE-11FE-48D6-9B2A-79C06F2D22C1}" dt="2024-12-13T07:34:34.921" v="10141"/>
          <ac:spMkLst>
            <pc:docMk/>
            <pc:sldMk cId="2951186915" sldId="1982"/>
            <ac:spMk id="47" creationId="{0ED9064C-5857-5931-59C4-DCDA98F4F3FC}"/>
          </ac:spMkLst>
        </pc:spChg>
        <pc:spChg chg="mod">
          <ac:chgData name="Kirubananthan R" userId="9e53f4ba-5da4-4144-a80b-a270a043820b" providerId="ADAL" clId="{16623DCE-11FE-48D6-9B2A-79C06F2D22C1}" dt="2024-12-13T07:34:34.921" v="10141"/>
          <ac:spMkLst>
            <pc:docMk/>
            <pc:sldMk cId="2951186915" sldId="1982"/>
            <ac:spMk id="48" creationId="{3E35CB15-6C72-C233-3C47-63213A1C87B2}"/>
          </ac:spMkLst>
        </pc:spChg>
        <pc:spChg chg="mod">
          <ac:chgData name="Kirubananthan R" userId="9e53f4ba-5da4-4144-a80b-a270a043820b" providerId="ADAL" clId="{16623DCE-11FE-48D6-9B2A-79C06F2D22C1}" dt="2024-12-19T08:54:25.148" v="10987" actId="14100"/>
          <ac:spMkLst>
            <pc:docMk/>
            <pc:sldMk cId="2951186915" sldId="1982"/>
            <ac:spMk id="50" creationId="{91D457F6-A9E0-104D-5BFE-E53033ABEBB8}"/>
          </ac:spMkLst>
        </pc:spChg>
        <pc:spChg chg="mod">
          <ac:chgData name="Kirubananthan R" userId="9e53f4ba-5da4-4144-a80b-a270a043820b" providerId="ADAL" clId="{16623DCE-11FE-48D6-9B2A-79C06F2D22C1}" dt="2024-12-13T07:34:34.921" v="10141"/>
          <ac:spMkLst>
            <pc:docMk/>
            <pc:sldMk cId="2951186915" sldId="1982"/>
            <ac:spMk id="51" creationId="{892021D3-1415-AFCA-2991-CB094754ED40}"/>
          </ac:spMkLst>
        </pc:spChg>
        <pc:spChg chg="mod">
          <ac:chgData name="Kirubananthan R" userId="9e53f4ba-5da4-4144-a80b-a270a043820b" providerId="ADAL" clId="{16623DCE-11FE-48D6-9B2A-79C06F2D22C1}" dt="2024-12-19T08:54:42.711" v="10988" actId="14100"/>
          <ac:spMkLst>
            <pc:docMk/>
            <pc:sldMk cId="2951186915" sldId="1982"/>
            <ac:spMk id="52" creationId="{13795680-2442-3CFE-4F73-B6E188094443}"/>
          </ac:spMkLst>
        </pc:spChg>
        <pc:spChg chg="mod">
          <ac:chgData name="Kirubananthan R" userId="9e53f4ba-5da4-4144-a80b-a270a043820b" providerId="ADAL" clId="{16623DCE-11FE-48D6-9B2A-79C06F2D22C1}" dt="2024-12-13T07:34:34.921" v="10141"/>
          <ac:spMkLst>
            <pc:docMk/>
            <pc:sldMk cId="2951186915" sldId="1982"/>
            <ac:spMk id="53" creationId="{F1D73782-B1FB-6425-8AB9-6ABF86B42A64}"/>
          </ac:spMkLst>
        </pc:spChg>
        <pc:spChg chg="mod">
          <ac:chgData name="Kirubananthan R" userId="9e53f4ba-5da4-4144-a80b-a270a043820b" providerId="ADAL" clId="{16623DCE-11FE-48D6-9B2A-79C06F2D22C1}" dt="2024-12-18T07:52:53.288" v="10341" actId="1037"/>
          <ac:spMkLst>
            <pc:docMk/>
            <pc:sldMk cId="2951186915" sldId="1982"/>
            <ac:spMk id="54" creationId="{3EEF9153-AE80-FABF-44D1-BBCF688A769D}"/>
          </ac:spMkLst>
        </pc:spChg>
        <pc:spChg chg="mod">
          <ac:chgData name="Kirubananthan R" userId="9e53f4ba-5da4-4144-a80b-a270a043820b" providerId="ADAL" clId="{16623DCE-11FE-48D6-9B2A-79C06F2D22C1}" dt="2024-12-13T07:34:34.921" v="10141"/>
          <ac:spMkLst>
            <pc:docMk/>
            <pc:sldMk cId="2951186915" sldId="1982"/>
            <ac:spMk id="55" creationId="{2DC0C3E8-4B2D-BC20-5972-F56D5EE9174B}"/>
          </ac:spMkLst>
        </pc:spChg>
        <pc:spChg chg="mod">
          <ac:chgData name="Kirubananthan R" userId="9e53f4ba-5da4-4144-a80b-a270a043820b" providerId="ADAL" clId="{16623DCE-11FE-48D6-9B2A-79C06F2D22C1}" dt="2024-12-19T06:03:54.194" v="10899" actId="1076"/>
          <ac:spMkLst>
            <pc:docMk/>
            <pc:sldMk cId="2951186915" sldId="1982"/>
            <ac:spMk id="56" creationId="{63765DE1-2B9D-DAEB-AC2F-C44E195C8A6F}"/>
          </ac:spMkLst>
        </pc:spChg>
        <pc:spChg chg="mod">
          <ac:chgData name="Kirubananthan R" userId="9e53f4ba-5da4-4144-a80b-a270a043820b" providerId="ADAL" clId="{16623DCE-11FE-48D6-9B2A-79C06F2D22C1}" dt="2024-12-19T06:04:42.385" v="10950" actId="1036"/>
          <ac:spMkLst>
            <pc:docMk/>
            <pc:sldMk cId="2951186915" sldId="1982"/>
            <ac:spMk id="61" creationId="{488FBB9F-A4AE-4781-4C4E-BF5B5751BB2F}"/>
          </ac:spMkLst>
        </pc:spChg>
        <pc:spChg chg="mod">
          <ac:chgData name="Kirubananthan R" userId="9e53f4ba-5da4-4144-a80b-a270a043820b" providerId="ADAL" clId="{16623DCE-11FE-48D6-9B2A-79C06F2D22C1}" dt="2024-12-19T06:00:43.425" v="10813" actId="1076"/>
          <ac:spMkLst>
            <pc:docMk/>
            <pc:sldMk cId="2951186915" sldId="1982"/>
            <ac:spMk id="228" creationId="{2AE34341-7CA1-2D2B-38FD-6AD0DA103536}"/>
          </ac:spMkLst>
        </pc:spChg>
        <pc:spChg chg="mod">
          <ac:chgData name="Kirubananthan R" userId="9e53f4ba-5da4-4144-a80b-a270a043820b" providerId="ADAL" clId="{16623DCE-11FE-48D6-9B2A-79C06F2D22C1}" dt="2024-12-13T07:34:34.921" v="10141"/>
          <ac:spMkLst>
            <pc:docMk/>
            <pc:sldMk cId="2951186915" sldId="1982"/>
            <ac:spMk id="235" creationId="{70CBE61F-90CA-7145-ECCF-C9623661B058}"/>
          </ac:spMkLst>
        </pc:spChg>
        <pc:spChg chg="mod">
          <ac:chgData name="Kirubananthan R" userId="9e53f4ba-5da4-4144-a80b-a270a043820b" providerId="ADAL" clId="{16623DCE-11FE-48D6-9B2A-79C06F2D22C1}" dt="2024-12-19T11:13:35.928" v="11180" actId="1036"/>
          <ac:spMkLst>
            <pc:docMk/>
            <pc:sldMk cId="2951186915" sldId="1982"/>
            <ac:spMk id="241" creationId="{5ECACD8C-5F7E-E91B-FCD1-EEE9BA18ACC1}"/>
          </ac:spMkLst>
        </pc:spChg>
        <pc:spChg chg="mod">
          <ac:chgData name="Kirubananthan R" userId="9e53f4ba-5da4-4144-a80b-a270a043820b" providerId="ADAL" clId="{16623DCE-11FE-48D6-9B2A-79C06F2D22C1}" dt="2024-12-13T07:34:34.921" v="10141"/>
          <ac:spMkLst>
            <pc:docMk/>
            <pc:sldMk cId="2951186915" sldId="1982"/>
            <ac:spMk id="251" creationId="{F9E9D878-41FC-099E-3780-5195A30E0C7B}"/>
          </ac:spMkLst>
        </pc:spChg>
        <pc:spChg chg="mod">
          <ac:chgData name="Kirubananthan R" userId="9e53f4ba-5da4-4144-a80b-a270a043820b" providerId="ADAL" clId="{16623DCE-11FE-48D6-9B2A-79C06F2D22C1}" dt="2024-12-13T07:34:34.921" v="10141"/>
          <ac:spMkLst>
            <pc:docMk/>
            <pc:sldMk cId="2951186915" sldId="1982"/>
            <ac:spMk id="252" creationId="{A3D35734-0A0A-6980-40D6-4FFB268E29A6}"/>
          </ac:spMkLst>
        </pc:spChg>
        <pc:spChg chg="mod">
          <ac:chgData name="Kirubananthan R" userId="9e53f4ba-5da4-4144-a80b-a270a043820b" providerId="ADAL" clId="{16623DCE-11FE-48D6-9B2A-79C06F2D22C1}" dt="2024-12-19T06:02:51.574" v="10862" actId="1036"/>
          <ac:spMkLst>
            <pc:docMk/>
            <pc:sldMk cId="2951186915" sldId="1982"/>
            <ac:spMk id="253" creationId="{2D42C3B7-1EFE-57B9-AD1B-2FE6AC0404F9}"/>
          </ac:spMkLst>
        </pc:spChg>
        <pc:spChg chg="mod">
          <ac:chgData name="Kirubananthan R" userId="9e53f4ba-5da4-4144-a80b-a270a043820b" providerId="ADAL" clId="{16623DCE-11FE-48D6-9B2A-79C06F2D22C1}" dt="2024-12-13T07:34:34.921" v="10141"/>
          <ac:spMkLst>
            <pc:docMk/>
            <pc:sldMk cId="2951186915" sldId="1982"/>
            <ac:spMk id="255" creationId="{6A17C208-7652-0FE5-C4C7-8A144B19DBB9}"/>
          </ac:spMkLst>
        </pc:spChg>
        <pc:spChg chg="mod">
          <ac:chgData name="Kirubananthan R" userId="9e53f4ba-5da4-4144-a80b-a270a043820b" providerId="ADAL" clId="{16623DCE-11FE-48D6-9B2A-79C06F2D22C1}" dt="2024-12-18T07:36:49.819" v="10263" actId="108"/>
          <ac:spMkLst>
            <pc:docMk/>
            <pc:sldMk cId="2951186915" sldId="1982"/>
            <ac:spMk id="270" creationId="{FBA9EB17-B613-1C96-9456-091290E2E240}"/>
          </ac:spMkLst>
        </pc:spChg>
        <pc:spChg chg="mod">
          <ac:chgData name="Kirubananthan R" userId="9e53f4ba-5da4-4144-a80b-a270a043820b" providerId="ADAL" clId="{16623DCE-11FE-48D6-9B2A-79C06F2D22C1}" dt="2024-12-18T07:36:49.819" v="10263" actId="108"/>
          <ac:spMkLst>
            <pc:docMk/>
            <pc:sldMk cId="2951186915" sldId="1982"/>
            <ac:spMk id="271" creationId="{CC13F7A8-15DD-3B2F-84A9-BB3983D9575D}"/>
          </ac:spMkLst>
        </pc:spChg>
        <pc:spChg chg="mod">
          <ac:chgData name="Kirubananthan R" userId="9e53f4ba-5da4-4144-a80b-a270a043820b" providerId="ADAL" clId="{16623DCE-11FE-48D6-9B2A-79C06F2D22C1}" dt="2024-12-18T07:36:49.819" v="10263" actId="108"/>
          <ac:spMkLst>
            <pc:docMk/>
            <pc:sldMk cId="2951186915" sldId="1982"/>
            <ac:spMk id="272" creationId="{33EA4EDE-585B-FA53-11D5-6F50CACEC7CB}"/>
          </ac:spMkLst>
        </pc:spChg>
        <pc:spChg chg="mod">
          <ac:chgData name="Kirubananthan R" userId="9e53f4ba-5da4-4144-a80b-a270a043820b" providerId="ADAL" clId="{16623DCE-11FE-48D6-9B2A-79C06F2D22C1}" dt="2024-12-19T06:02:58.544" v="10873" actId="1036"/>
          <ac:spMkLst>
            <pc:docMk/>
            <pc:sldMk cId="2951186915" sldId="1982"/>
            <ac:spMk id="282" creationId="{16071360-AFB1-475D-1ED7-EC57D1ABA774}"/>
          </ac:spMkLst>
        </pc:spChg>
        <pc:grpChg chg="mod">
          <ac:chgData name="Kirubananthan R" userId="9e53f4ba-5da4-4144-a80b-a270a043820b" providerId="ADAL" clId="{16623DCE-11FE-48D6-9B2A-79C06F2D22C1}" dt="2024-12-13T07:34:34.921" v="10141"/>
          <ac:grpSpMkLst>
            <pc:docMk/>
            <pc:sldMk cId="2951186915" sldId="1982"/>
            <ac:grpSpMk id="19" creationId="{137FAA85-85EA-0FCE-F57C-7C17A0674A53}"/>
          </ac:grpSpMkLst>
        </pc:grpChg>
        <pc:grpChg chg="mod">
          <ac:chgData name="Kirubananthan R" userId="9e53f4ba-5da4-4144-a80b-a270a043820b" providerId="ADAL" clId="{16623DCE-11FE-48D6-9B2A-79C06F2D22C1}" dt="2024-12-13T07:34:34.921" v="10141"/>
          <ac:grpSpMkLst>
            <pc:docMk/>
            <pc:sldMk cId="2951186915" sldId="1982"/>
            <ac:grpSpMk id="20" creationId="{A729F0BD-96C0-1E4D-7A6B-529F69C4BD86}"/>
          </ac:grpSpMkLst>
        </pc:grpChg>
        <pc:grpChg chg="mod">
          <ac:chgData name="Kirubananthan R" userId="9e53f4ba-5da4-4144-a80b-a270a043820b" providerId="ADAL" clId="{16623DCE-11FE-48D6-9B2A-79C06F2D22C1}" dt="2024-12-13T07:34:34.921" v="10141"/>
          <ac:grpSpMkLst>
            <pc:docMk/>
            <pc:sldMk cId="2951186915" sldId="1982"/>
            <ac:grpSpMk id="23" creationId="{B330DDC5-9181-D410-AD56-06242B14D3C0}"/>
          </ac:grpSpMkLst>
        </pc:grpChg>
        <pc:grpChg chg="mod">
          <ac:chgData name="Kirubananthan R" userId="9e53f4ba-5da4-4144-a80b-a270a043820b" providerId="ADAL" clId="{16623DCE-11FE-48D6-9B2A-79C06F2D22C1}" dt="2024-12-13T07:34:34.921" v="10141"/>
          <ac:grpSpMkLst>
            <pc:docMk/>
            <pc:sldMk cId="2951186915" sldId="1982"/>
            <ac:grpSpMk id="225" creationId="{78D9354E-4C1E-0702-6BD7-4F4D8ECF5457}"/>
          </ac:grpSpMkLst>
        </pc:grpChg>
        <pc:grpChg chg="mod">
          <ac:chgData name="Kirubananthan R" userId="9e53f4ba-5da4-4144-a80b-a270a043820b" providerId="ADAL" clId="{16623DCE-11FE-48D6-9B2A-79C06F2D22C1}" dt="2024-12-13T07:34:34.921" v="10141"/>
          <ac:grpSpMkLst>
            <pc:docMk/>
            <pc:sldMk cId="2951186915" sldId="1982"/>
            <ac:grpSpMk id="250" creationId="{C102E620-2FCD-80D2-E2E0-439774DDD615}"/>
          </ac:grpSpMkLst>
        </pc:grpChg>
        <pc:grpChg chg="mod">
          <ac:chgData name="Kirubananthan R" userId="9e53f4ba-5da4-4144-a80b-a270a043820b" providerId="ADAL" clId="{16623DCE-11FE-48D6-9B2A-79C06F2D22C1}" dt="2024-12-13T07:34:34.921" v="10141"/>
          <ac:grpSpMkLst>
            <pc:docMk/>
            <pc:sldMk cId="2951186915" sldId="1982"/>
            <ac:grpSpMk id="280" creationId="{A252C2F8-C2B3-CC25-9658-D3F0DE84EBB1}"/>
          </ac:grpSpMkLst>
        </pc:grpChg>
        <pc:picChg chg="mod">
          <ac:chgData name="Kirubananthan R" userId="9e53f4ba-5da4-4144-a80b-a270a043820b" providerId="ADAL" clId="{16623DCE-11FE-48D6-9B2A-79C06F2D22C1}" dt="2024-12-13T07:34:34.921" v="10141"/>
          <ac:picMkLst>
            <pc:docMk/>
            <pc:sldMk cId="2951186915" sldId="1982"/>
            <ac:picMk id="35" creationId="{771258C3-C504-3C45-4F83-3D9DF5EF4F0B}"/>
          </ac:picMkLst>
        </pc:picChg>
        <pc:picChg chg="add mod">
          <ac:chgData name="Kirubananthan R" userId="9e53f4ba-5da4-4144-a80b-a270a043820b" providerId="ADAL" clId="{16623DCE-11FE-48D6-9B2A-79C06F2D22C1}" dt="2024-12-19T06:02:58.544" v="10873" actId="1036"/>
          <ac:picMkLst>
            <pc:docMk/>
            <pc:sldMk cId="2951186915" sldId="1982"/>
            <ac:picMk id="37" creationId="{55411DC0-454E-3DF4-B358-EE9C6F584408}"/>
          </ac:picMkLst>
        </pc:picChg>
        <pc:picChg chg="mod">
          <ac:chgData name="Kirubananthan R" userId="9e53f4ba-5da4-4144-a80b-a270a043820b" providerId="ADAL" clId="{16623DCE-11FE-48D6-9B2A-79C06F2D22C1}" dt="2024-12-19T06:04:06.950" v="10924" actId="1036"/>
          <ac:picMkLst>
            <pc:docMk/>
            <pc:sldMk cId="2951186915" sldId="1982"/>
            <ac:picMk id="59" creationId="{A491DCBE-A92E-AB60-63F3-4F1904551048}"/>
          </ac:picMkLst>
        </pc:picChg>
        <pc:picChg chg="mod">
          <ac:chgData name="Kirubananthan R" userId="9e53f4ba-5da4-4144-a80b-a270a043820b" providerId="ADAL" clId="{16623DCE-11FE-48D6-9B2A-79C06F2D22C1}" dt="2024-12-13T07:34:34.921" v="10141"/>
          <ac:picMkLst>
            <pc:docMk/>
            <pc:sldMk cId="2951186915" sldId="1982"/>
            <ac:picMk id="224" creationId="{50C9D45D-F8B8-8373-3894-D65D6902C4B9}"/>
          </ac:picMkLst>
        </pc:picChg>
        <pc:picChg chg="mod">
          <ac:chgData name="Kirubananthan R" userId="9e53f4ba-5da4-4144-a80b-a270a043820b" providerId="ADAL" clId="{16623DCE-11FE-48D6-9B2A-79C06F2D22C1}" dt="2024-12-13T07:34:34.921" v="10141"/>
          <ac:picMkLst>
            <pc:docMk/>
            <pc:sldMk cId="2951186915" sldId="1982"/>
            <ac:picMk id="243" creationId="{A02AA1A2-ECF6-E843-4C45-CFA3BF7CCF08}"/>
          </ac:picMkLst>
        </pc:picChg>
        <pc:picChg chg="mod">
          <ac:chgData name="Kirubananthan R" userId="9e53f4ba-5da4-4144-a80b-a270a043820b" providerId="ADAL" clId="{16623DCE-11FE-48D6-9B2A-79C06F2D22C1}" dt="2024-12-19T06:04:42.385" v="10950" actId="1036"/>
          <ac:picMkLst>
            <pc:docMk/>
            <pc:sldMk cId="2951186915" sldId="1982"/>
            <ac:picMk id="249" creationId="{193650C9-DBB6-C83B-3E0B-5135E1C9281C}"/>
          </ac:picMkLst>
        </pc:picChg>
        <pc:picChg chg="mod">
          <ac:chgData name="Kirubananthan R" userId="9e53f4ba-5da4-4144-a80b-a270a043820b" providerId="ADAL" clId="{16623DCE-11FE-48D6-9B2A-79C06F2D22C1}" dt="2024-12-19T06:03:47.784" v="10898" actId="1036"/>
          <ac:picMkLst>
            <pc:docMk/>
            <pc:sldMk cId="2951186915" sldId="1982"/>
            <ac:picMk id="263" creationId="{4E8505BE-DDEA-C41C-5B4C-ABC2F0DDBA48}"/>
          </ac:picMkLst>
        </pc:picChg>
        <pc:cxnChg chg="mod">
          <ac:chgData name="Kirubananthan R" userId="9e53f4ba-5da4-4144-a80b-a270a043820b" providerId="ADAL" clId="{16623DCE-11FE-48D6-9B2A-79C06F2D22C1}" dt="2024-12-19T06:04:15.740" v="10926" actId="1076"/>
          <ac:cxnSpMkLst>
            <pc:docMk/>
            <pc:sldMk cId="2951186915" sldId="1982"/>
            <ac:cxnSpMk id="30" creationId="{60D7BF6D-3F9C-39BF-2C8E-36072BF7DC14}"/>
          </ac:cxnSpMkLst>
        </pc:cxnChg>
        <pc:cxnChg chg="add mod">
          <ac:chgData name="Kirubananthan R" userId="9e53f4ba-5da4-4144-a80b-a270a043820b" providerId="ADAL" clId="{16623DCE-11FE-48D6-9B2A-79C06F2D22C1}" dt="2024-12-19T06:04:11.394" v="10925" actId="1076"/>
          <ac:cxnSpMkLst>
            <pc:docMk/>
            <pc:sldMk cId="2951186915" sldId="1982"/>
            <ac:cxnSpMk id="33" creationId="{86B67C4F-6988-5DD2-1BA7-12D241782801}"/>
          </ac:cxnSpMkLst>
        </pc:cxnChg>
        <pc:cxnChg chg="mod">
          <ac:chgData name="Kirubananthan R" userId="9e53f4ba-5da4-4144-a80b-a270a043820b" providerId="ADAL" clId="{16623DCE-11FE-48D6-9B2A-79C06F2D22C1}" dt="2024-12-19T06:04:31.357" v="10930" actId="1076"/>
          <ac:cxnSpMkLst>
            <pc:docMk/>
            <pc:sldMk cId="2951186915" sldId="1982"/>
            <ac:cxnSpMk id="230" creationId="{2D661551-4288-8919-D138-ACB3A6DB6EFE}"/>
          </ac:cxnSpMkLst>
        </pc:cxnChg>
        <pc:cxnChg chg="mod">
          <ac:chgData name="Kirubananthan R" userId="9e53f4ba-5da4-4144-a80b-a270a043820b" providerId="ADAL" clId="{16623DCE-11FE-48D6-9B2A-79C06F2D22C1}" dt="2024-12-19T06:04:34.699" v="10931" actId="1076"/>
          <ac:cxnSpMkLst>
            <pc:docMk/>
            <pc:sldMk cId="2951186915" sldId="1982"/>
            <ac:cxnSpMk id="233" creationId="{3E3CDF13-ACBB-F9DE-EF82-9A6B0EF8EEA1}"/>
          </ac:cxnSpMkLst>
        </pc:cxnChg>
        <pc:cxnChg chg="mod">
          <ac:chgData name="Kirubananthan R" userId="9e53f4ba-5da4-4144-a80b-a270a043820b" providerId="ADAL" clId="{16623DCE-11FE-48D6-9B2A-79C06F2D22C1}" dt="2024-12-19T06:03:29.451" v="10878" actId="14100"/>
          <ac:cxnSpMkLst>
            <pc:docMk/>
            <pc:sldMk cId="2951186915" sldId="1982"/>
            <ac:cxnSpMk id="242" creationId="{FC939F0C-E860-A66A-A591-2FE4BDEE6807}"/>
          </ac:cxnSpMkLst>
        </pc:cxnChg>
        <pc:cxnChg chg="mod">
          <ac:chgData name="Kirubananthan R" userId="9e53f4ba-5da4-4144-a80b-a270a043820b" providerId="ADAL" clId="{16623DCE-11FE-48D6-9B2A-79C06F2D22C1}" dt="2024-12-19T06:06:32.014" v="10976" actId="1035"/>
          <ac:cxnSpMkLst>
            <pc:docMk/>
            <pc:sldMk cId="2951186915" sldId="1982"/>
            <ac:cxnSpMk id="244" creationId="{E5752A8C-F65E-D8AB-C947-5A12F0D21711}"/>
          </ac:cxnSpMkLst>
        </pc:cxnChg>
        <pc:cxnChg chg="mod">
          <ac:chgData name="Kirubananthan R" userId="9e53f4ba-5da4-4144-a80b-a270a043820b" providerId="ADAL" clId="{16623DCE-11FE-48D6-9B2A-79C06F2D22C1}" dt="2024-12-18T07:33:10.647" v="10199" actId="108"/>
          <ac:cxnSpMkLst>
            <pc:docMk/>
            <pc:sldMk cId="2951186915" sldId="1982"/>
            <ac:cxnSpMk id="245" creationId="{82BB8D65-4595-3E90-A73B-4C9E48A7BDA2}"/>
          </ac:cxnSpMkLst>
        </pc:cxnChg>
        <pc:cxnChg chg="mod">
          <ac:chgData name="Kirubananthan R" userId="9e53f4ba-5da4-4144-a80b-a270a043820b" providerId="ADAL" clId="{16623DCE-11FE-48D6-9B2A-79C06F2D22C1}" dt="2024-12-18T07:33:11.878" v="10200" actId="108"/>
          <ac:cxnSpMkLst>
            <pc:docMk/>
            <pc:sldMk cId="2951186915" sldId="1982"/>
            <ac:cxnSpMk id="247" creationId="{B3555E23-2416-A986-2406-B45D3AEA55FD}"/>
          </ac:cxnSpMkLst>
        </pc:cxnChg>
        <pc:cxnChg chg="mod">
          <ac:chgData name="Kirubananthan R" userId="9e53f4ba-5da4-4144-a80b-a270a043820b" providerId="ADAL" clId="{16623DCE-11FE-48D6-9B2A-79C06F2D22C1}" dt="2024-12-19T06:03:24.288" v="10877" actId="1076"/>
          <ac:cxnSpMkLst>
            <pc:docMk/>
            <pc:sldMk cId="2951186915" sldId="1982"/>
            <ac:cxnSpMk id="256" creationId="{8C24697E-D189-4751-DE40-0885CC891ADC}"/>
          </ac:cxnSpMkLst>
        </pc:cxnChg>
        <pc:cxnChg chg="mod">
          <ac:chgData name="Kirubananthan R" userId="9e53f4ba-5da4-4144-a80b-a270a043820b" providerId="ADAL" clId="{16623DCE-11FE-48D6-9B2A-79C06F2D22C1}" dt="2024-12-19T06:07:03.146" v="10984" actId="1037"/>
          <ac:cxnSpMkLst>
            <pc:docMk/>
            <pc:sldMk cId="2951186915" sldId="1982"/>
            <ac:cxnSpMk id="258" creationId="{0D8EC40F-46A4-0658-425B-5E803D48799D}"/>
          </ac:cxnSpMkLst>
        </pc:cxnChg>
        <pc:cxnChg chg="mod">
          <ac:chgData name="Kirubananthan R" userId="9e53f4ba-5da4-4144-a80b-a270a043820b" providerId="ADAL" clId="{16623DCE-11FE-48D6-9B2A-79C06F2D22C1}" dt="2024-12-19T06:04:25.065" v="10929" actId="1036"/>
          <ac:cxnSpMkLst>
            <pc:docMk/>
            <pc:sldMk cId="2951186915" sldId="1982"/>
            <ac:cxnSpMk id="262" creationId="{548310E6-BE0F-D2F1-BC4E-8DA8A9AD7BB9}"/>
          </ac:cxnSpMkLst>
        </pc:cxnChg>
        <pc:cxnChg chg="mod">
          <ac:chgData name="Kirubananthan R" userId="9e53f4ba-5da4-4144-a80b-a270a043820b" providerId="ADAL" clId="{16623DCE-11FE-48D6-9B2A-79C06F2D22C1}" dt="2024-12-19T06:06:51.050" v="10979" actId="14100"/>
          <ac:cxnSpMkLst>
            <pc:docMk/>
            <pc:sldMk cId="2951186915" sldId="1982"/>
            <ac:cxnSpMk id="265" creationId="{256023D7-20EE-AA29-2440-291321CF4D43}"/>
          </ac:cxnSpMkLst>
        </pc:cxnChg>
        <pc:cxnChg chg="mod">
          <ac:chgData name="Kirubananthan R" userId="9e53f4ba-5da4-4144-a80b-a270a043820b" providerId="ADAL" clId="{16623DCE-11FE-48D6-9B2A-79C06F2D22C1}" dt="2024-12-18T07:37:05.947" v="10267" actId="692"/>
          <ac:cxnSpMkLst>
            <pc:docMk/>
            <pc:sldMk cId="2951186915" sldId="1982"/>
            <ac:cxnSpMk id="274" creationId="{CD741809-0F5E-2D00-7597-EDBCD1D5A0D1}"/>
          </ac:cxnSpMkLst>
        </pc:cxnChg>
        <pc:cxnChg chg="mod">
          <ac:chgData name="Kirubananthan R" userId="9e53f4ba-5da4-4144-a80b-a270a043820b" providerId="ADAL" clId="{16623DCE-11FE-48D6-9B2A-79C06F2D22C1}" dt="2024-12-18T07:37:02.509" v="10265" actId="692"/>
          <ac:cxnSpMkLst>
            <pc:docMk/>
            <pc:sldMk cId="2951186915" sldId="1982"/>
            <ac:cxnSpMk id="275" creationId="{521EF971-B5A6-E4FE-9AB4-74C6A54789EB}"/>
          </ac:cxnSpMkLst>
        </pc:cxnChg>
      </pc:sldChg>
      <pc:sldChg chg="addSp delSp modSp add mod">
        <pc:chgData name="Kirubananthan R" userId="9e53f4ba-5da4-4144-a80b-a270a043820b" providerId="ADAL" clId="{16623DCE-11FE-48D6-9B2A-79C06F2D22C1}" dt="2025-01-08T10:03:26.768" v="11794" actId="1036"/>
        <pc:sldMkLst>
          <pc:docMk/>
          <pc:sldMk cId="2200510541" sldId="1983"/>
        </pc:sldMkLst>
        <pc:spChg chg="mod">
          <ac:chgData name="Kirubananthan R" userId="9e53f4ba-5da4-4144-a80b-a270a043820b" providerId="ADAL" clId="{16623DCE-11FE-48D6-9B2A-79C06F2D22C1}" dt="2025-01-08T05:48:55.474" v="11593" actId="207"/>
          <ac:spMkLst>
            <pc:docMk/>
            <pc:sldMk cId="2200510541" sldId="1983"/>
            <ac:spMk id="15" creationId="{B8EFEB1C-84A6-6C00-D06A-B79B169502E6}"/>
          </ac:spMkLst>
        </pc:spChg>
        <pc:spChg chg="mod">
          <ac:chgData name="Kirubananthan R" userId="9e53f4ba-5da4-4144-a80b-a270a043820b" providerId="ADAL" clId="{16623DCE-11FE-48D6-9B2A-79C06F2D22C1}" dt="2025-01-08T05:48:55.474" v="11593" actId="207"/>
          <ac:spMkLst>
            <pc:docMk/>
            <pc:sldMk cId="2200510541" sldId="1983"/>
            <ac:spMk id="16" creationId="{E8198B41-3B1D-4973-ED4A-2ADB58CD049A}"/>
          </ac:spMkLst>
        </pc:spChg>
        <pc:spChg chg="mod">
          <ac:chgData name="Kirubananthan R" userId="9e53f4ba-5da4-4144-a80b-a270a043820b" providerId="ADAL" clId="{16623DCE-11FE-48D6-9B2A-79C06F2D22C1}" dt="2025-01-08T05:48:55.474" v="11593" actId="207"/>
          <ac:spMkLst>
            <pc:docMk/>
            <pc:sldMk cId="2200510541" sldId="1983"/>
            <ac:spMk id="25" creationId="{98FBB266-C35A-5827-9A41-9D9B2E1397E6}"/>
          </ac:spMkLst>
        </pc:spChg>
        <pc:spChg chg="mod">
          <ac:chgData name="Kirubananthan R" userId="9e53f4ba-5da4-4144-a80b-a270a043820b" providerId="ADAL" clId="{16623DCE-11FE-48D6-9B2A-79C06F2D22C1}" dt="2025-01-08T05:48:55.474" v="11593" actId="207"/>
          <ac:spMkLst>
            <pc:docMk/>
            <pc:sldMk cId="2200510541" sldId="1983"/>
            <ac:spMk id="43" creationId="{98DE4855-3383-D3F8-DEDF-00C6796FD2EC}"/>
          </ac:spMkLst>
        </pc:spChg>
        <pc:spChg chg="mod">
          <ac:chgData name="Kirubananthan R" userId="9e53f4ba-5da4-4144-a80b-a270a043820b" providerId="ADAL" clId="{16623DCE-11FE-48D6-9B2A-79C06F2D22C1}" dt="2025-01-08T05:48:55.474" v="11593" actId="207"/>
          <ac:spMkLst>
            <pc:docMk/>
            <pc:sldMk cId="2200510541" sldId="1983"/>
            <ac:spMk id="47" creationId="{CFEA076F-48F6-AB6F-81DC-241ACDDFF87D}"/>
          </ac:spMkLst>
        </pc:spChg>
        <pc:spChg chg="mod">
          <ac:chgData name="Kirubananthan R" userId="9e53f4ba-5da4-4144-a80b-a270a043820b" providerId="ADAL" clId="{16623DCE-11FE-48D6-9B2A-79C06F2D22C1}" dt="2025-01-08T10:01:56.885" v="11628" actId="207"/>
          <ac:spMkLst>
            <pc:docMk/>
            <pc:sldMk cId="2200510541" sldId="1983"/>
            <ac:spMk id="48" creationId="{D8C4B5D7-AE0B-90CC-465E-3AEB4CC50477}"/>
          </ac:spMkLst>
        </pc:spChg>
        <pc:spChg chg="mod">
          <ac:chgData name="Kirubananthan R" userId="9e53f4ba-5da4-4144-a80b-a270a043820b" providerId="ADAL" clId="{16623DCE-11FE-48D6-9B2A-79C06F2D22C1}" dt="2025-01-08T05:48:55.474" v="11593" actId="207"/>
          <ac:spMkLst>
            <pc:docMk/>
            <pc:sldMk cId="2200510541" sldId="1983"/>
            <ac:spMk id="50" creationId="{2A939D3F-6837-7BDC-A525-2534216C425D}"/>
          </ac:spMkLst>
        </pc:spChg>
        <pc:spChg chg="mod">
          <ac:chgData name="Kirubananthan R" userId="9e53f4ba-5da4-4144-a80b-a270a043820b" providerId="ADAL" clId="{16623DCE-11FE-48D6-9B2A-79C06F2D22C1}" dt="2025-01-08T05:48:55.474" v="11593" actId="207"/>
          <ac:spMkLst>
            <pc:docMk/>
            <pc:sldMk cId="2200510541" sldId="1983"/>
            <ac:spMk id="51" creationId="{DEEF7822-FBB8-B5FC-1AE1-6FFB20D3A3B4}"/>
          </ac:spMkLst>
        </pc:spChg>
        <pc:spChg chg="mod">
          <ac:chgData name="Kirubananthan R" userId="9e53f4ba-5da4-4144-a80b-a270a043820b" providerId="ADAL" clId="{16623DCE-11FE-48D6-9B2A-79C06F2D22C1}" dt="2025-01-08T05:48:55.474" v="11593" actId="207"/>
          <ac:spMkLst>
            <pc:docMk/>
            <pc:sldMk cId="2200510541" sldId="1983"/>
            <ac:spMk id="52" creationId="{C7EBF9CE-5DAB-E167-70A3-A5D94A92766F}"/>
          </ac:spMkLst>
        </pc:spChg>
        <pc:spChg chg="mod">
          <ac:chgData name="Kirubananthan R" userId="9e53f4ba-5da4-4144-a80b-a270a043820b" providerId="ADAL" clId="{16623DCE-11FE-48D6-9B2A-79C06F2D22C1}" dt="2025-01-08T05:48:55.474" v="11593" actId="207"/>
          <ac:spMkLst>
            <pc:docMk/>
            <pc:sldMk cId="2200510541" sldId="1983"/>
            <ac:spMk id="53" creationId="{9FAE4C2A-2A41-BB8C-4B50-27ACF4164439}"/>
          </ac:spMkLst>
        </pc:spChg>
        <pc:spChg chg="mod">
          <ac:chgData name="Kirubananthan R" userId="9e53f4ba-5da4-4144-a80b-a270a043820b" providerId="ADAL" clId="{16623DCE-11FE-48D6-9B2A-79C06F2D22C1}" dt="2025-01-08T05:48:55.474" v="11593" actId="207"/>
          <ac:spMkLst>
            <pc:docMk/>
            <pc:sldMk cId="2200510541" sldId="1983"/>
            <ac:spMk id="54" creationId="{EE578DE9-8854-7D17-0E7C-30A48254C56F}"/>
          </ac:spMkLst>
        </pc:spChg>
        <pc:spChg chg="mod">
          <ac:chgData name="Kirubananthan R" userId="9e53f4ba-5da4-4144-a80b-a270a043820b" providerId="ADAL" clId="{16623DCE-11FE-48D6-9B2A-79C06F2D22C1}" dt="2025-01-08T05:48:55.474" v="11593" actId="207"/>
          <ac:spMkLst>
            <pc:docMk/>
            <pc:sldMk cId="2200510541" sldId="1983"/>
            <ac:spMk id="55" creationId="{50FE9ADE-4520-BA7F-80E8-256A737E066E}"/>
          </ac:spMkLst>
        </pc:spChg>
        <pc:spChg chg="mod">
          <ac:chgData name="Kirubananthan R" userId="9e53f4ba-5da4-4144-a80b-a270a043820b" providerId="ADAL" clId="{16623DCE-11FE-48D6-9B2A-79C06F2D22C1}" dt="2025-01-08T05:48:55.474" v="11593" actId="207"/>
          <ac:spMkLst>
            <pc:docMk/>
            <pc:sldMk cId="2200510541" sldId="1983"/>
            <ac:spMk id="56" creationId="{EE15A21B-3702-E150-BEC1-880B2B7FED39}"/>
          </ac:spMkLst>
        </pc:spChg>
        <pc:spChg chg="mod">
          <ac:chgData name="Kirubananthan R" userId="9e53f4ba-5da4-4144-a80b-a270a043820b" providerId="ADAL" clId="{16623DCE-11FE-48D6-9B2A-79C06F2D22C1}" dt="2025-01-08T05:48:55.474" v="11593" actId="207"/>
          <ac:spMkLst>
            <pc:docMk/>
            <pc:sldMk cId="2200510541" sldId="1983"/>
            <ac:spMk id="61" creationId="{6C318CF1-0437-45BC-437D-EE807AC972A0}"/>
          </ac:spMkLst>
        </pc:spChg>
        <pc:spChg chg="mod">
          <ac:chgData name="Kirubananthan R" userId="9e53f4ba-5da4-4144-a80b-a270a043820b" providerId="ADAL" clId="{16623DCE-11FE-48D6-9B2A-79C06F2D22C1}" dt="2025-01-08T05:48:55.474" v="11593" actId="207"/>
          <ac:spMkLst>
            <pc:docMk/>
            <pc:sldMk cId="2200510541" sldId="1983"/>
            <ac:spMk id="235" creationId="{2799715C-F7FA-F9E2-B86F-69D81A5A5F1B}"/>
          </ac:spMkLst>
        </pc:spChg>
        <pc:spChg chg="mod">
          <ac:chgData name="Kirubananthan R" userId="9e53f4ba-5da4-4144-a80b-a270a043820b" providerId="ADAL" clId="{16623DCE-11FE-48D6-9B2A-79C06F2D22C1}" dt="2025-01-08T05:48:55.474" v="11593" actId="207"/>
          <ac:spMkLst>
            <pc:docMk/>
            <pc:sldMk cId="2200510541" sldId="1983"/>
            <ac:spMk id="251" creationId="{15D47548-78A2-3CA3-8629-22BC332D2AB1}"/>
          </ac:spMkLst>
        </pc:spChg>
        <pc:spChg chg="mod">
          <ac:chgData name="Kirubananthan R" userId="9e53f4ba-5da4-4144-a80b-a270a043820b" providerId="ADAL" clId="{16623DCE-11FE-48D6-9B2A-79C06F2D22C1}" dt="2025-01-08T10:01:47.266" v="11626" actId="207"/>
          <ac:spMkLst>
            <pc:docMk/>
            <pc:sldMk cId="2200510541" sldId="1983"/>
            <ac:spMk id="252" creationId="{CE4F59A7-5637-F53A-54EC-B6C85CE740FF}"/>
          </ac:spMkLst>
        </pc:spChg>
        <pc:spChg chg="mod">
          <ac:chgData name="Kirubananthan R" userId="9e53f4ba-5da4-4144-a80b-a270a043820b" providerId="ADAL" clId="{16623DCE-11FE-48D6-9B2A-79C06F2D22C1}" dt="2025-01-08T05:48:55.474" v="11593" actId="207"/>
          <ac:spMkLst>
            <pc:docMk/>
            <pc:sldMk cId="2200510541" sldId="1983"/>
            <ac:spMk id="253" creationId="{461C981B-C8A2-32C9-ED5A-724B8B0E1FEF}"/>
          </ac:spMkLst>
        </pc:spChg>
        <pc:spChg chg="mod">
          <ac:chgData name="Kirubananthan R" userId="9e53f4ba-5da4-4144-a80b-a270a043820b" providerId="ADAL" clId="{16623DCE-11FE-48D6-9B2A-79C06F2D22C1}" dt="2025-01-08T05:48:55.474" v="11593" actId="207"/>
          <ac:spMkLst>
            <pc:docMk/>
            <pc:sldMk cId="2200510541" sldId="1983"/>
            <ac:spMk id="255" creationId="{769FD44A-CD5A-3E63-74E1-DA50EA6D3F03}"/>
          </ac:spMkLst>
        </pc:spChg>
        <pc:grpChg chg="mod">
          <ac:chgData name="Kirubananthan R" userId="9e53f4ba-5da4-4144-a80b-a270a043820b" providerId="ADAL" clId="{16623DCE-11FE-48D6-9B2A-79C06F2D22C1}" dt="2025-01-08T05:48:55.474" v="11593" actId="207"/>
          <ac:grpSpMkLst>
            <pc:docMk/>
            <pc:sldMk cId="2200510541" sldId="1983"/>
            <ac:grpSpMk id="19" creationId="{5BBAAB6D-3DB3-B884-0AE6-E52153B1C358}"/>
          </ac:grpSpMkLst>
        </pc:grpChg>
        <pc:grpChg chg="mod">
          <ac:chgData name="Kirubananthan R" userId="9e53f4ba-5da4-4144-a80b-a270a043820b" providerId="ADAL" clId="{16623DCE-11FE-48D6-9B2A-79C06F2D22C1}" dt="2025-01-08T05:48:55.474" v="11593" actId="207"/>
          <ac:grpSpMkLst>
            <pc:docMk/>
            <pc:sldMk cId="2200510541" sldId="1983"/>
            <ac:grpSpMk id="20" creationId="{46A6575F-4BAF-8B04-18D0-14B6CE3EAD3D}"/>
          </ac:grpSpMkLst>
        </pc:grpChg>
        <pc:grpChg chg="mod">
          <ac:chgData name="Kirubananthan R" userId="9e53f4ba-5da4-4144-a80b-a270a043820b" providerId="ADAL" clId="{16623DCE-11FE-48D6-9B2A-79C06F2D22C1}" dt="2025-01-08T05:48:55.474" v="11593" actId="207"/>
          <ac:grpSpMkLst>
            <pc:docMk/>
            <pc:sldMk cId="2200510541" sldId="1983"/>
            <ac:grpSpMk id="23" creationId="{D9882009-2299-717A-8375-99D8F7CE91EC}"/>
          </ac:grpSpMkLst>
        </pc:grpChg>
        <pc:grpChg chg="mod">
          <ac:chgData name="Kirubananthan R" userId="9e53f4ba-5da4-4144-a80b-a270a043820b" providerId="ADAL" clId="{16623DCE-11FE-48D6-9B2A-79C06F2D22C1}" dt="2025-01-08T05:48:55.474" v="11593" actId="207"/>
          <ac:grpSpMkLst>
            <pc:docMk/>
            <pc:sldMk cId="2200510541" sldId="1983"/>
            <ac:grpSpMk id="225" creationId="{9C79F615-F1CE-33BD-F178-3936FAEE1429}"/>
          </ac:grpSpMkLst>
        </pc:grpChg>
        <pc:grpChg chg="mod">
          <ac:chgData name="Kirubananthan R" userId="9e53f4ba-5da4-4144-a80b-a270a043820b" providerId="ADAL" clId="{16623DCE-11FE-48D6-9B2A-79C06F2D22C1}" dt="2025-01-08T05:48:55.474" v="11593" actId="207"/>
          <ac:grpSpMkLst>
            <pc:docMk/>
            <pc:sldMk cId="2200510541" sldId="1983"/>
            <ac:grpSpMk id="250" creationId="{88744FA2-E336-A8C1-6638-876909BD79EC}"/>
          </ac:grpSpMkLst>
        </pc:grpChg>
        <pc:grpChg chg="mod">
          <ac:chgData name="Kirubananthan R" userId="9e53f4ba-5da4-4144-a80b-a270a043820b" providerId="ADAL" clId="{16623DCE-11FE-48D6-9B2A-79C06F2D22C1}" dt="2025-01-08T10:02:41.849" v="11630" actId="1076"/>
          <ac:grpSpMkLst>
            <pc:docMk/>
            <pc:sldMk cId="2200510541" sldId="1983"/>
            <ac:grpSpMk id="280" creationId="{C4E59100-A4EA-4DC5-E808-AC0FC234E6A9}"/>
          </ac:grpSpMkLst>
        </pc:grpChg>
        <pc:picChg chg="add mod">
          <ac:chgData name="Kirubananthan R" userId="9e53f4ba-5da4-4144-a80b-a270a043820b" providerId="ADAL" clId="{16623DCE-11FE-48D6-9B2A-79C06F2D22C1}" dt="2025-01-08T08:05:45.396" v="11609" actId="1038"/>
          <ac:picMkLst>
            <pc:docMk/>
            <pc:sldMk cId="2200510541" sldId="1983"/>
            <ac:picMk id="34" creationId="{D0BD6560-AAAB-3F53-562D-61DA805DC127}"/>
          </ac:picMkLst>
        </pc:picChg>
        <pc:picChg chg="del">
          <ac:chgData name="Kirubananthan R" userId="9e53f4ba-5da4-4144-a80b-a270a043820b" providerId="ADAL" clId="{16623DCE-11FE-48D6-9B2A-79C06F2D22C1}" dt="2025-01-08T05:40:36.492" v="11272" actId="478"/>
          <ac:picMkLst>
            <pc:docMk/>
            <pc:sldMk cId="2200510541" sldId="1983"/>
            <ac:picMk id="35" creationId="{A7E05D10-4B77-1C86-596A-B8B033D2D876}"/>
          </ac:picMkLst>
        </pc:picChg>
        <pc:picChg chg="mod">
          <ac:chgData name="Kirubananthan R" userId="9e53f4ba-5da4-4144-a80b-a270a043820b" providerId="ADAL" clId="{16623DCE-11FE-48D6-9B2A-79C06F2D22C1}" dt="2025-01-08T05:49:15.752" v="11603" actId="1038"/>
          <ac:picMkLst>
            <pc:docMk/>
            <pc:sldMk cId="2200510541" sldId="1983"/>
            <ac:picMk id="59" creationId="{FDA83E86-5A23-CE95-8DA7-59A949A718CE}"/>
          </ac:picMkLst>
        </pc:picChg>
        <pc:picChg chg="mod">
          <ac:chgData name="Kirubananthan R" userId="9e53f4ba-5da4-4144-a80b-a270a043820b" providerId="ADAL" clId="{16623DCE-11FE-48D6-9B2A-79C06F2D22C1}" dt="2025-01-08T10:03:26.768" v="11794" actId="1036"/>
          <ac:picMkLst>
            <pc:docMk/>
            <pc:sldMk cId="2200510541" sldId="1983"/>
            <ac:picMk id="224" creationId="{C5190030-6EF2-BFAE-1D0C-DE73D9929EA2}"/>
          </ac:picMkLst>
        </pc:picChg>
        <pc:picChg chg="mod">
          <ac:chgData name="Kirubananthan R" userId="9e53f4ba-5da4-4144-a80b-a270a043820b" providerId="ADAL" clId="{16623DCE-11FE-48D6-9B2A-79C06F2D22C1}" dt="2025-01-08T05:48:55.474" v="11593" actId="207"/>
          <ac:picMkLst>
            <pc:docMk/>
            <pc:sldMk cId="2200510541" sldId="1983"/>
            <ac:picMk id="243" creationId="{63AED169-8FFC-C031-D47B-24E54E12E1DF}"/>
          </ac:picMkLst>
        </pc:picChg>
        <pc:picChg chg="mod">
          <ac:chgData name="Kirubananthan R" userId="9e53f4ba-5da4-4144-a80b-a270a043820b" providerId="ADAL" clId="{16623DCE-11FE-48D6-9B2A-79C06F2D22C1}" dt="2025-01-08T05:48:55.474" v="11593" actId="207"/>
          <ac:picMkLst>
            <pc:docMk/>
            <pc:sldMk cId="2200510541" sldId="1983"/>
            <ac:picMk id="249" creationId="{D05A8790-912B-A25E-EF5D-B423373A06BA}"/>
          </ac:picMkLst>
        </pc:picChg>
        <pc:picChg chg="mod">
          <ac:chgData name="Kirubananthan R" userId="9e53f4ba-5da4-4144-a80b-a270a043820b" providerId="ADAL" clId="{16623DCE-11FE-48D6-9B2A-79C06F2D22C1}" dt="2025-01-08T10:03:06.493" v="11740" actId="1035"/>
          <ac:picMkLst>
            <pc:docMk/>
            <pc:sldMk cId="2200510541" sldId="1983"/>
            <ac:picMk id="263" creationId="{CDF32016-DD37-452C-7DFD-B212E0B6E2DC}"/>
          </ac:picMkLst>
        </pc:picChg>
      </pc:sldChg>
      <pc:sldChg chg="del">
        <pc:chgData name="Kirubananthan R" userId="9e53f4ba-5da4-4144-a80b-a270a043820b" providerId="ADAL" clId="{16623DCE-11FE-48D6-9B2A-79C06F2D22C1}" dt="2025-01-08T08:05:35.071" v="11604" actId="47"/>
        <pc:sldMkLst>
          <pc:docMk/>
          <pc:sldMk cId="1227577887" sldId="1984"/>
        </pc:sldMkLst>
      </pc:sldChg>
      <pc:sldMasterChg chg="delSldLayout">
        <pc:chgData name="Kirubananthan R" userId="9e53f4ba-5da4-4144-a80b-a270a043820b" providerId="ADAL" clId="{16623DCE-11FE-48D6-9B2A-79C06F2D22C1}" dt="2024-12-11T12:40:30.877" v="7029" actId="2696"/>
        <pc:sldMasterMkLst>
          <pc:docMk/>
          <pc:sldMasterMk cId="0" sldId="2147483759"/>
        </pc:sldMasterMkLst>
        <pc:sldLayoutChg chg="del">
          <pc:chgData name="Kirubananthan R" userId="9e53f4ba-5da4-4144-a80b-a270a043820b" providerId="ADAL" clId="{16623DCE-11FE-48D6-9B2A-79C06F2D22C1}" dt="2024-12-11T12:40:30.877" v="7029" actId="2696"/>
          <pc:sldLayoutMkLst>
            <pc:docMk/>
            <pc:sldMasterMk cId="0" sldId="2147483759"/>
            <pc:sldLayoutMk cId="4072755389" sldId="2147483878"/>
          </pc:sldLayoutMkLst>
        </pc:sldLayoutChg>
      </pc:sldMasterChg>
    </pc:docChg>
  </pc:docChgLst>
  <pc:docChgLst>
    <pc:chgData name="Madapati Sathvika" userId="ef5b3c2d-d503-4dcc-a929-7f6712e69ffd" providerId="ADAL" clId="{FC235B8B-0628-4865-8D53-0EBA603FC3D8}"/>
    <pc:docChg chg="undo redo custSel addSld delSld modSld sldOrd modSection">
      <pc:chgData name="Madapati Sathvika" userId="ef5b3c2d-d503-4dcc-a929-7f6712e69ffd" providerId="ADAL" clId="{FC235B8B-0628-4865-8D53-0EBA603FC3D8}" dt="2024-12-12T13:27:19.154" v="3468"/>
      <pc:docMkLst>
        <pc:docMk/>
      </pc:docMkLst>
      <pc:sldChg chg="addSp delSp modSp mod modClrScheme chgLayout">
        <pc:chgData name="Madapati Sathvika" userId="ef5b3c2d-d503-4dcc-a929-7f6712e69ffd" providerId="ADAL" clId="{FC235B8B-0628-4865-8D53-0EBA603FC3D8}" dt="2024-12-02T10:22:36.264" v="64" actId="700"/>
        <pc:sldMkLst>
          <pc:docMk/>
          <pc:sldMk cId="3971352418" sldId="762"/>
        </pc:sldMkLst>
        <pc:spChg chg="mod">
          <ac:chgData name="Madapati Sathvika" userId="ef5b3c2d-d503-4dcc-a929-7f6712e69ffd" providerId="ADAL" clId="{FC235B8B-0628-4865-8D53-0EBA603FC3D8}" dt="2024-12-02T09:58:59.199" v="62" actId="20577"/>
          <ac:spMkLst>
            <pc:docMk/>
            <pc:sldMk cId="3971352418" sldId="762"/>
            <ac:spMk id="4" creationId="{F42C7E51-C2F3-7D03-AD7A-CF1B6005566C}"/>
          </ac:spMkLst>
        </pc:spChg>
      </pc:sldChg>
      <pc:sldChg chg="modSp add del mod">
        <pc:chgData name="Madapati Sathvika" userId="ef5b3c2d-d503-4dcc-a929-7f6712e69ffd" providerId="ADAL" clId="{FC235B8B-0628-4865-8D53-0EBA603FC3D8}" dt="2024-12-02T10:42:41.874" v="151" actId="2696"/>
        <pc:sldMkLst>
          <pc:docMk/>
          <pc:sldMk cId="1993495765" sldId="770"/>
        </pc:sldMkLst>
      </pc:sldChg>
      <pc:sldChg chg="addSp delSp modSp new add del mod">
        <pc:chgData name="Madapati Sathvika" userId="ef5b3c2d-d503-4dcc-a929-7f6712e69ffd" providerId="ADAL" clId="{FC235B8B-0628-4865-8D53-0EBA603FC3D8}" dt="2024-12-02T10:42:01.089" v="145" actId="2696"/>
        <pc:sldMkLst>
          <pc:docMk/>
          <pc:sldMk cId="3359023024" sldId="770"/>
        </pc:sldMkLst>
      </pc:sldChg>
      <pc:sldChg chg="delSp modSp del mod">
        <pc:chgData name="Madapati Sathvika" userId="ef5b3c2d-d503-4dcc-a929-7f6712e69ffd" providerId="ADAL" clId="{FC235B8B-0628-4865-8D53-0EBA603FC3D8}" dt="2024-12-05T12:02:10.157" v="2852" actId="2696"/>
        <pc:sldMkLst>
          <pc:docMk/>
          <pc:sldMk cId="3514773794" sldId="774"/>
        </pc:sldMkLst>
      </pc:sldChg>
      <pc:sldChg chg="delSp modSp new mod">
        <pc:chgData name="Madapati Sathvika" userId="ef5b3c2d-d503-4dcc-a929-7f6712e69ffd" providerId="ADAL" clId="{FC235B8B-0628-4865-8D53-0EBA603FC3D8}" dt="2024-12-02T10:37:47.901" v="97" actId="5793"/>
        <pc:sldMkLst>
          <pc:docMk/>
          <pc:sldMk cId="2260651097" sldId="775"/>
        </pc:sldMkLst>
      </pc:sldChg>
      <pc:sldChg chg="new del">
        <pc:chgData name="Madapati Sathvika" userId="ef5b3c2d-d503-4dcc-a929-7f6712e69ffd" providerId="ADAL" clId="{FC235B8B-0628-4865-8D53-0EBA603FC3D8}" dt="2024-12-02T10:41:50.985" v="143" actId="680"/>
        <pc:sldMkLst>
          <pc:docMk/>
          <pc:sldMk cId="453696189" sldId="777"/>
        </pc:sldMkLst>
      </pc:sldChg>
      <pc:sldChg chg="addSp delSp modSp new del mod modShow">
        <pc:chgData name="Madapati Sathvika" userId="ef5b3c2d-d503-4dcc-a929-7f6712e69ffd" providerId="ADAL" clId="{FC235B8B-0628-4865-8D53-0EBA603FC3D8}" dt="2024-12-04T07:16:58.183" v="1182" actId="47"/>
        <pc:sldMkLst>
          <pc:docMk/>
          <pc:sldMk cId="1867037755" sldId="777"/>
        </pc:sldMkLst>
      </pc:sldChg>
      <pc:sldChg chg="modSp new mod">
        <pc:chgData name="Madapati Sathvika" userId="ef5b3c2d-d503-4dcc-a929-7f6712e69ffd" providerId="ADAL" clId="{FC235B8B-0628-4865-8D53-0EBA603FC3D8}" dt="2024-12-02T12:33:01.905" v="698" actId="207"/>
        <pc:sldMkLst>
          <pc:docMk/>
          <pc:sldMk cId="3166728313" sldId="797"/>
        </pc:sldMkLst>
      </pc:sldChg>
      <pc:sldChg chg="addSp modSp new del mod modClrScheme chgLayout">
        <pc:chgData name="Madapati Sathvika" userId="ef5b3c2d-d503-4dcc-a929-7f6712e69ffd" providerId="ADAL" clId="{FC235B8B-0628-4865-8D53-0EBA603FC3D8}" dt="2024-12-04T07:51:43.317" v="1183" actId="2696"/>
        <pc:sldMkLst>
          <pc:docMk/>
          <pc:sldMk cId="2950621341" sldId="800"/>
        </pc:sldMkLst>
      </pc:sldChg>
      <pc:sldChg chg="addSp delSp modSp new del mod modClrScheme chgLayout">
        <pc:chgData name="Madapati Sathvika" userId="ef5b3c2d-d503-4dcc-a929-7f6712e69ffd" providerId="ADAL" clId="{FC235B8B-0628-4865-8D53-0EBA603FC3D8}" dt="2024-12-04T07:51:47.675" v="1184" actId="2696"/>
        <pc:sldMkLst>
          <pc:docMk/>
          <pc:sldMk cId="3181098182" sldId="801"/>
        </pc:sldMkLst>
      </pc:sldChg>
      <pc:sldChg chg="modSp mod">
        <pc:chgData name="Madapati Sathvika" userId="ef5b3c2d-d503-4dcc-a929-7f6712e69ffd" providerId="ADAL" clId="{FC235B8B-0628-4865-8D53-0EBA603FC3D8}" dt="2024-12-04T10:16:14.026" v="1784" actId="14100"/>
        <pc:sldMkLst>
          <pc:docMk/>
          <pc:sldMk cId="272203677" sldId="803"/>
        </pc:sldMkLst>
      </pc:sldChg>
      <pc:sldChg chg="addSp delSp modSp new del mod ord">
        <pc:chgData name="Madapati Sathvika" userId="ef5b3c2d-d503-4dcc-a929-7f6712e69ffd" providerId="ADAL" clId="{FC235B8B-0628-4865-8D53-0EBA603FC3D8}" dt="2024-12-04T08:33:06.366" v="1481" actId="2696"/>
        <pc:sldMkLst>
          <pc:docMk/>
          <pc:sldMk cId="772135784" sldId="804"/>
        </pc:sldMkLst>
      </pc:sldChg>
      <pc:sldChg chg="addSp delSp modSp new del mod">
        <pc:chgData name="Madapati Sathvika" userId="ef5b3c2d-d503-4dcc-a929-7f6712e69ffd" providerId="ADAL" clId="{FC235B8B-0628-4865-8D53-0EBA603FC3D8}" dt="2024-12-04T08:33:10.427" v="1482" actId="2696"/>
        <pc:sldMkLst>
          <pc:docMk/>
          <pc:sldMk cId="432215681" sldId="809"/>
        </pc:sldMkLst>
      </pc:sldChg>
      <pc:sldChg chg="addSp delSp modSp new del mod">
        <pc:chgData name="Madapati Sathvika" userId="ef5b3c2d-d503-4dcc-a929-7f6712e69ffd" providerId="ADAL" clId="{FC235B8B-0628-4865-8D53-0EBA603FC3D8}" dt="2024-12-04T09:07:31.296" v="1714" actId="2696"/>
        <pc:sldMkLst>
          <pc:docMk/>
          <pc:sldMk cId="2658027461" sldId="813"/>
        </pc:sldMkLst>
      </pc:sldChg>
      <pc:sldChg chg="addSp delSp modSp new del mod">
        <pc:chgData name="Madapati Sathvika" userId="ef5b3c2d-d503-4dcc-a929-7f6712e69ffd" providerId="ADAL" clId="{FC235B8B-0628-4865-8D53-0EBA603FC3D8}" dt="2024-12-04T09:07:27.272" v="1713" actId="2696"/>
        <pc:sldMkLst>
          <pc:docMk/>
          <pc:sldMk cId="4165239059" sldId="814"/>
        </pc:sldMkLst>
      </pc:sldChg>
      <pc:sldChg chg="modSp mod">
        <pc:chgData name="Madapati Sathvika" userId="ef5b3c2d-d503-4dcc-a929-7f6712e69ffd" providerId="ADAL" clId="{FC235B8B-0628-4865-8D53-0EBA603FC3D8}" dt="2024-12-04T13:00:36.812" v="1949" actId="1076"/>
        <pc:sldMkLst>
          <pc:docMk/>
          <pc:sldMk cId="614435492" sldId="816"/>
        </pc:sldMkLst>
      </pc:sldChg>
      <pc:sldChg chg="addSp modSp mod">
        <pc:chgData name="Madapati Sathvika" userId="ef5b3c2d-d503-4dcc-a929-7f6712e69ffd" providerId="ADAL" clId="{FC235B8B-0628-4865-8D53-0EBA603FC3D8}" dt="2024-12-05T12:38:29.174" v="3187" actId="1076"/>
        <pc:sldMkLst>
          <pc:docMk/>
          <pc:sldMk cId="55993150" sldId="831"/>
        </pc:sldMkLst>
        <pc:spChg chg="add mod">
          <ac:chgData name="Madapati Sathvika" userId="ef5b3c2d-d503-4dcc-a929-7f6712e69ffd" providerId="ADAL" clId="{FC235B8B-0628-4865-8D53-0EBA603FC3D8}" dt="2024-12-05T10:10:23.630" v="2521" actId="20577"/>
          <ac:spMkLst>
            <pc:docMk/>
            <pc:sldMk cId="55993150" sldId="831"/>
            <ac:spMk id="2" creationId="{C7227913-CBE4-C73E-EB3C-45C564AE091E}"/>
          </ac:spMkLst>
        </pc:spChg>
        <pc:spChg chg="mod">
          <ac:chgData name="Madapati Sathvika" userId="ef5b3c2d-d503-4dcc-a929-7f6712e69ffd" providerId="ADAL" clId="{FC235B8B-0628-4865-8D53-0EBA603FC3D8}" dt="2024-12-04T09:16:10.909" v="1780" actId="207"/>
          <ac:spMkLst>
            <pc:docMk/>
            <pc:sldMk cId="55993150" sldId="831"/>
            <ac:spMk id="16" creationId="{0B2A64F4-C9DB-17B0-D952-EFF634535B34}"/>
          </ac:spMkLst>
        </pc:spChg>
        <pc:spChg chg="mod">
          <ac:chgData name="Madapati Sathvika" userId="ef5b3c2d-d503-4dcc-a929-7f6712e69ffd" providerId="ADAL" clId="{FC235B8B-0628-4865-8D53-0EBA603FC3D8}" dt="2024-12-04T09:16:23.146" v="1782" actId="207"/>
          <ac:spMkLst>
            <pc:docMk/>
            <pc:sldMk cId="55993150" sldId="831"/>
            <ac:spMk id="19" creationId="{B5D732CF-822E-1A40-829F-0B4A628D6B6A}"/>
          </ac:spMkLst>
        </pc:spChg>
        <pc:spChg chg="mod">
          <ac:chgData name="Madapati Sathvika" userId="ef5b3c2d-d503-4dcc-a929-7f6712e69ffd" providerId="ADAL" clId="{FC235B8B-0628-4865-8D53-0EBA603FC3D8}" dt="2024-12-04T08:35:00.825" v="1486" actId="20577"/>
          <ac:spMkLst>
            <pc:docMk/>
            <pc:sldMk cId="55993150" sldId="831"/>
            <ac:spMk id="22" creationId="{FBBE25C8-9425-A4A5-A723-2820FBB48313}"/>
          </ac:spMkLst>
        </pc:spChg>
        <pc:spChg chg="mod">
          <ac:chgData name="Madapati Sathvika" userId="ef5b3c2d-d503-4dcc-a929-7f6712e69ffd" providerId="ADAL" clId="{FC235B8B-0628-4865-8D53-0EBA603FC3D8}" dt="2024-12-05T10:10:19.386" v="2520" actId="20577"/>
          <ac:spMkLst>
            <pc:docMk/>
            <pc:sldMk cId="55993150" sldId="831"/>
            <ac:spMk id="27" creationId="{17C626D9-59CB-59C8-79BC-CDFD2D947739}"/>
          </ac:spMkLst>
        </pc:spChg>
        <pc:spChg chg="mod">
          <ac:chgData name="Madapati Sathvika" userId="ef5b3c2d-d503-4dcc-a929-7f6712e69ffd" providerId="ADAL" clId="{FC235B8B-0628-4865-8D53-0EBA603FC3D8}" dt="2024-12-05T09:51:41.158" v="2100" actId="14100"/>
          <ac:spMkLst>
            <pc:docMk/>
            <pc:sldMk cId="55993150" sldId="831"/>
            <ac:spMk id="95" creationId="{3ABEF98A-34CD-9150-5D21-407CA5DC219D}"/>
          </ac:spMkLst>
        </pc:spChg>
        <pc:spChg chg="mod">
          <ac:chgData name="Madapati Sathvika" userId="ef5b3c2d-d503-4dcc-a929-7f6712e69ffd" providerId="ADAL" clId="{FC235B8B-0628-4865-8D53-0EBA603FC3D8}" dt="2024-12-05T09:53:29.475" v="2106" actId="6549"/>
          <ac:spMkLst>
            <pc:docMk/>
            <pc:sldMk cId="55993150" sldId="831"/>
            <ac:spMk id="97" creationId="{3EB03437-34BD-D160-F3F9-86FC262789D2}"/>
          </ac:spMkLst>
        </pc:spChg>
        <pc:spChg chg="mod">
          <ac:chgData name="Madapati Sathvika" userId="ef5b3c2d-d503-4dcc-a929-7f6712e69ffd" providerId="ADAL" clId="{FC235B8B-0628-4865-8D53-0EBA603FC3D8}" dt="2024-12-05T12:38:29.174" v="3187" actId="1076"/>
          <ac:spMkLst>
            <pc:docMk/>
            <pc:sldMk cId="55993150" sldId="831"/>
            <ac:spMk id="109" creationId="{4A58F77F-3FB4-F765-D8A8-0260451C00BF}"/>
          </ac:spMkLst>
        </pc:spChg>
      </pc:sldChg>
      <pc:sldChg chg="new del">
        <pc:chgData name="Madapati Sathvika" userId="ef5b3c2d-d503-4dcc-a929-7f6712e69ffd" providerId="ADAL" clId="{FC235B8B-0628-4865-8D53-0EBA603FC3D8}" dt="2024-12-03T12:54:29.179" v="865" actId="680"/>
        <pc:sldMkLst>
          <pc:docMk/>
          <pc:sldMk cId="629275754" sldId="833"/>
        </pc:sldMkLst>
      </pc:sldChg>
      <pc:sldChg chg="modSp new mod setBg">
        <pc:chgData name="Madapati Sathvika" userId="ef5b3c2d-d503-4dcc-a929-7f6712e69ffd" providerId="ADAL" clId="{FC235B8B-0628-4865-8D53-0EBA603FC3D8}" dt="2024-12-03T12:55:25.859" v="869"/>
        <pc:sldMkLst>
          <pc:docMk/>
          <pc:sldMk cId="892739298" sldId="833"/>
        </pc:sldMkLst>
      </pc:sldChg>
      <pc:sldChg chg="addSp delSp modSp new mod setBg modAnim">
        <pc:chgData name="Madapati Sathvika" userId="ef5b3c2d-d503-4dcc-a929-7f6712e69ffd" providerId="ADAL" clId="{FC235B8B-0628-4865-8D53-0EBA603FC3D8}" dt="2024-12-05T13:17:43.905" v="3243" actId="113"/>
        <pc:sldMkLst>
          <pc:docMk/>
          <pc:sldMk cId="989422250" sldId="834"/>
        </pc:sldMkLst>
        <pc:spChg chg="add mod">
          <ac:chgData name="Madapati Sathvika" userId="ef5b3c2d-d503-4dcc-a929-7f6712e69ffd" providerId="ADAL" clId="{FC235B8B-0628-4865-8D53-0EBA603FC3D8}" dt="2024-12-04T06:55:14.418" v="920" actId="14100"/>
          <ac:spMkLst>
            <pc:docMk/>
            <pc:sldMk cId="989422250" sldId="834"/>
            <ac:spMk id="53" creationId="{44E0ECAA-05D4-1CEB-6592-ECDF76502342}"/>
          </ac:spMkLst>
        </pc:spChg>
        <pc:spChg chg="mod">
          <ac:chgData name="Madapati Sathvika" userId="ef5b3c2d-d503-4dcc-a929-7f6712e69ffd" providerId="ADAL" clId="{FC235B8B-0628-4865-8D53-0EBA603FC3D8}" dt="2024-12-04T07:06:01.121" v="1005" actId="207"/>
          <ac:spMkLst>
            <pc:docMk/>
            <pc:sldMk cId="989422250" sldId="834"/>
            <ac:spMk id="55" creationId="{C9E82B56-CA8F-27FF-4E61-0907AF6ED1DF}"/>
          </ac:spMkLst>
        </pc:spChg>
        <pc:spChg chg="mod">
          <ac:chgData name="Madapati Sathvika" userId="ef5b3c2d-d503-4dcc-a929-7f6712e69ffd" providerId="ADAL" clId="{FC235B8B-0628-4865-8D53-0EBA603FC3D8}" dt="2024-12-04T06:54:53.462" v="912"/>
          <ac:spMkLst>
            <pc:docMk/>
            <pc:sldMk cId="989422250" sldId="834"/>
            <ac:spMk id="57" creationId="{3AD6A5F3-21BB-F0B2-6980-C90934590911}"/>
          </ac:spMkLst>
        </pc:spChg>
        <pc:spChg chg="mod">
          <ac:chgData name="Madapati Sathvika" userId="ef5b3c2d-d503-4dcc-a929-7f6712e69ffd" providerId="ADAL" clId="{FC235B8B-0628-4865-8D53-0EBA603FC3D8}" dt="2024-12-05T13:17:33.928" v="3241" actId="113"/>
          <ac:spMkLst>
            <pc:docMk/>
            <pc:sldMk cId="989422250" sldId="834"/>
            <ac:spMk id="58" creationId="{8A587687-D34B-B3C1-04E7-B1B6490486DC}"/>
          </ac:spMkLst>
        </pc:spChg>
        <pc:spChg chg="mod">
          <ac:chgData name="Madapati Sathvika" userId="ef5b3c2d-d503-4dcc-a929-7f6712e69ffd" providerId="ADAL" clId="{FC235B8B-0628-4865-8D53-0EBA603FC3D8}" dt="2024-12-04T06:54:53.462" v="912"/>
          <ac:spMkLst>
            <pc:docMk/>
            <pc:sldMk cId="989422250" sldId="834"/>
            <ac:spMk id="60" creationId="{77102A67-A1D6-C7D9-80CE-2D5127122CE0}"/>
          </ac:spMkLst>
        </pc:spChg>
        <pc:spChg chg="mod">
          <ac:chgData name="Madapati Sathvika" userId="ef5b3c2d-d503-4dcc-a929-7f6712e69ffd" providerId="ADAL" clId="{FC235B8B-0628-4865-8D53-0EBA603FC3D8}" dt="2024-12-04T07:00:14.062" v="959" actId="14100"/>
          <ac:spMkLst>
            <pc:docMk/>
            <pc:sldMk cId="989422250" sldId="834"/>
            <ac:spMk id="61" creationId="{95B18D07-26E9-D5B4-F596-E3FABF22DF1D}"/>
          </ac:spMkLst>
        </pc:spChg>
        <pc:spChg chg="mod">
          <ac:chgData name="Madapati Sathvika" userId="ef5b3c2d-d503-4dcc-a929-7f6712e69ffd" providerId="ADAL" clId="{FC235B8B-0628-4865-8D53-0EBA603FC3D8}" dt="2024-12-04T06:54:53.462" v="912"/>
          <ac:spMkLst>
            <pc:docMk/>
            <pc:sldMk cId="989422250" sldId="834"/>
            <ac:spMk id="63" creationId="{0B7B7FA3-F262-A4FD-4370-95265686B860}"/>
          </ac:spMkLst>
        </pc:spChg>
        <pc:spChg chg="mod">
          <ac:chgData name="Madapati Sathvika" userId="ef5b3c2d-d503-4dcc-a929-7f6712e69ffd" providerId="ADAL" clId="{FC235B8B-0628-4865-8D53-0EBA603FC3D8}" dt="2024-12-04T06:54:53.462" v="912"/>
          <ac:spMkLst>
            <pc:docMk/>
            <pc:sldMk cId="989422250" sldId="834"/>
            <ac:spMk id="64" creationId="{7272F161-6F42-6C01-2835-286924401D95}"/>
          </ac:spMkLst>
        </pc:spChg>
        <pc:spChg chg="mod">
          <ac:chgData name="Madapati Sathvika" userId="ef5b3c2d-d503-4dcc-a929-7f6712e69ffd" providerId="ADAL" clId="{FC235B8B-0628-4865-8D53-0EBA603FC3D8}" dt="2024-12-04T06:54:53.462" v="912"/>
          <ac:spMkLst>
            <pc:docMk/>
            <pc:sldMk cId="989422250" sldId="834"/>
            <ac:spMk id="66" creationId="{465636B7-E63B-EB0C-8BFB-41FCFCCBAA8A}"/>
          </ac:spMkLst>
        </pc:spChg>
        <pc:spChg chg="mod">
          <ac:chgData name="Madapati Sathvika" userId="ef5b3c2d-d503-4dcc-a929-7f6712e69ffd" providerId="ADAL" clId="{FC235B8B-0628-4865-8D53-0EBA603FC3D8}" dt="2024-12-04T06:54:53.462" v="912"/>
          <ac:spMkLst>
            <pc:docMk/>
            <pc:sldMk cId="989422250" sldId="834"/>
            <ac:spMk id="67" creationId="{D6FD1DEA-0065-3B03-06CB-A4378817C504}"/>
          </ac:spMkLst>
        </pc:spChg>
        <pc:spChg chg="mod">
          <ac:chgData name="Madapati Sathvika" userId="ef5b3c2d-d503-4dcc-a929-7f6712e69ffd" providerId="ADAL" clId="{FC235B8B-0628-4865-8D53-0EBA603FC3D8}" dt="2024-12-04T06:54:53.462" v="912"/>
          <ac:spMkLst>
            <pc:docMk/>
            <pc:sldMk cId="989422250" sldId="834"/>
            <ac:spMk id="69" creationId="{F6D0D71A-1355-29FE-B09C-8897E778D6F4}"/>
          </ac:spMkLst>
        </pc:spChg>
        <pc:spChg chg="mod">
          <ac:chgData name="Madapati Sathvika" userId="ef5b3c2d-d503-4dcc-a929-7f6712e69ffd" providerId="ADAL" clId="{FC235B8B-0628-4865-8D53-0EBA603FC3D8}" dt="2024-12-04T06:57:21.833" v="939" actId="14100"/>
          <ac:spMkLst>
            <pc:docMk/>
            <pc:sldMk cId="989422250" sldId="834"/>
            <ac:spMk id="70" creationId="{7854B4E9-6B35-50FF-7163-4DDEF4F26068}"/>
          </ac:spMkLst>
        </pc:spChg>
        <pc:spChg chg="mod">
          <ac:chgData name="Madapati Sathvika" userId="ef5b3c2d-d503-4dcc-a929-7f6712e69ffd" providerId="ADAL" clId="{FC235B8B-0628-4865-8D53-0EBA603FC3D8}" dt="2024-12-04T06:54:53.462" v="912"/>
          <ac:spMkLst>
            <pc:docMk/>
            <pc:sldMk cId="989422250" sldId="834"/>
            <ac:spMk id="72" creationId="{20EB33DC-642E-89A2-9C5F-DE7433D6ACFF}"/>
          </ac:spMkLst>
        </pc:spChg>
        <pc:spChg chg="mod">
          <ac:chgData name="Madapati Sathvika" userId="ef5b3c2d-d503-4dcc-a929-7f6712e69ffd" providerId="ADAL" clId="{FC235B8B-0628-4865-8D53-0EBA603FC3D8}" dt="2024-12-04T06:55:30.317" v="924" actId="1076"/>
          <ac:spMkLst>
            <pc:docMk/>
            <pc:sldMk cId="989422250" sldId="834"/>
            <ac:spMk id="73" creationId="{792A987D-F80E-9E51-2B44-5E55DD691F02}"/>
          </ac:spMkLst>
        </pc:spChg>
        <pc:spChg chg="add mod">
          <ac:chgData name="Madapati Sathvika" userId="ef5b3c2d-d503-4dcc-a929-7f6712e69ffd" providerId="ADAL" clId="{FC235B8B-0628-4865-8D53-0EBA603FC3D8}" dt="2024-12-04T06:55:30.906" v="925" actId="1076"/>
          <ac:spMkLst>
            <pc:docMk/>
            <pc:sldMk cId="989422250" sldId="834"/>
            <ac:spMk id="75" creationId="{F3CADBE8-CCDC-9454-A898-CBCC47640605}"/>
          </ac:spMkLst>
        </pc:spChg>
        <pc:spChg chg="mod">
          <ac:chgData name="Madapati Sathvika" userId="ef5b3c2d-d503-4dcc-a929-7f6712e69ffd" providerId="ADAL" clId="{FC235B8B-0628-4865-8D53-0EBA603FC3D8}" dt="2024-12-04T07:06:45.435" v="1011" actId="207"/>
          <ac:spMkLst>
            <pc:docMk/>
            <pc:sldMk cId="989422250" sldId="834"/>
            <ac:spMk id="78" creationId="{E0334BE0-5523-4845-F605-FD935380899C}"/>
          </ac:spMkLst>
        </pc:spChg>
        <pc:spChg chg="mod">
          <ac:chgData name="Madapati Sathvika" userId="ef5b3c2d-d503-4dcc-a929-7f6712e69ffd" providerId="ADAL" clId="{FC235B8B-0628-4865-8D53-0EBA603FC3D8}" dt="2024-12-04T07:06:32.345" v="1010" actId="207"/>
          <ac:spMkLst>
            <pc:docMk/>
            <pc:sldMk cId="989422250" sldId="834"/>
            <ac:spMk id="79" creationId="{4CB30FB9-F9C9-D203-207E-4F4924FAD89A}"/>
          </ac:spMkLst>
        </pc:spChg>
        <pc:spChg chg="mod">
          <ac:chgData name="Madapati Sathvika" userId="ef5b3c2d-d503-4dcc-a929-7f6712e69ffd" providerId="ADAL" clId="{FC235B8B-0628-4865-8D53-0EBA603FC3D8}" dt="2024-12-05T13:17:39.569" v="3242" actId="113"/>
          <ac:spMkLst>
            <pc:docMk/>
            <pc:sldMk cId="989422250" sldId="834"/>
            <ac:spMk id="80" creationId="{440D99CD-E3FC-8C77-251E-3A1A55737566}"/>
          </ac:spMkLst>
        </pc:spChg>
        <pc:spChg chg="mod">
          <ac:chgData name="Madapati Sathvika" userId="ef5b3c2d-d503-4dcc-a929-7f6712e69ffd" providerId="ADAL" clId="{FC235B8B-0628-4865-8D53-0EBA603FC3D8}" dt="2024-12-04T07:06:52.571" v="1012" actId="207"/>
          <ac:spMkLst>
            <pc:docMk/>
            <pc:sldMk cId="989422250" sldId="834"/>
            <ac:spMk id="83" creationId="{FF3B2B37-E9E3-7B15-15E6-728950272EED}"/>
          </ac:spMkLst>
        </pc:spChg>
        <pc:spChg chg="mod">
          <ac:chgData name="Madapati Sathvika" userId="ef5b3c2d-d503-4dcc-a929-7f6712e69ffd" providerId="ADAL" clId="{FC235B8B-0628-4865-8D53-0EBA603FC3D8}" dt="2024-12-04T06:54:53.462" v="912"/>
          <ac:spMkLst>
            <pc:docMk/>
            <pc:sldMk cId="989422250" sldId="834"/>
            <ac:spMk id="84" creationId="{CC07D6C1-07A4-8B9C-DB7B-EE76052C663F}"/>
          </ac:spMkLst>
        </pc:spChg>
        <pc:spChg chg="mod">
          <ac:chgData name="Madapati Sathvika" userId="ef5b3c2d-d503-4dcc-a929-7f6712e69ffd" providerId="ADAL" clId="{FC235B8B-0628-4865-8D53-0EBA603FC3D8}" dt="2024-12-05T13:17:43.905" v="3243" actId="113"/>
          <ac:spMkLst>
            <pc:docMk/>
            <pc:sldMk cId="989422250" sldId="834"/>
            <ac:spMk id="85" creationId="{FC7896D9-1E28-79E7-EBDC-0EC2E6F5C571}"/>
          </ac:spMkLst>
        </pc:spChg>
        <pc:spChg chg="mod">
          <ac:chgData name="Madapati Sathvika" userId="ef5b3c2d-d503-4dcc-a929-7f6712e69ffd" providerId="ADAL" clId="{FC235B8B-0628-4865-8D53-0EBA603FC3D8}" dt="2024-12-04T06:54:53.462" v="912"/>
          <ac:spMkLst>
            <pc:docMk/>
            <pc:sldMk cId="989422250" sldId="834"/>
            <ac:spMk id="87" creationId="{FF0E9324-551D-C2E8-0122-CBDA54FA722D}"/>
          </ac:spMkLst>
        </pc:spChg>
        <pc:spChg chg="mod">
          <ac:chgData name="Madapati Sathvika" userId="ef5b3c2d-d503-4dcc-a929-7f6712e69ffd" providerId="ADAL" clId="{FC235B8B-0628-4865-8D53-0EBA603FC3D8}" dt="2024-12-04T06:54:53.462" v="912"/>
          <ac:spMkLst>
            <pc:docMk/>
            <pc:sldMk cId="989422250" sldId="834"/>
            <ac:spMk id="88" creationId="{6E2901E3-71BA-ACB0-CFC9-6600CEB7F4A7}"/>
          </ac:spMkLst>
        </pc:spChg>
        <pc:spChg chg="add mod">
          <ac:chgData name="Madapati Sathvika" userId="ef5b3c2d-d503-4dcc-a929-7f6712e69ffd" providerId="ADAL" clId="{FC235B8B-0628-4865-8D53-0EBA603FC3D8}" dt="2024-12-04T07:15:08.077" v="1124" actId="207"/>
          <ac:spMkLst>
            <pc:docMk/>
            <pc:sldMk cId="989422250" sldId="834"/>
            <ac:spMk id="92" creationId="{9C3339BC-544E-FDE5-F6A5-A0112432361E}"/>
          </ac:spMkLst>
        </pc:spChg>
        <pc:spChg chg="add mod">
          <ac:chgData name="Madapati Sathvika" userId="ef5b3c2d-d503-4dcc-a929-7f6712e69ffd" providerId="ADAL" clId="{FC235B8B-0628-4865-8D53-0EBA603FC3D8}" dt="2024-12-04T07:05:05.440" v="998" actId="1076"/>
          <ac:spMkLst>
            <pc:docMk/>
            <pc:sldMk cId="989422250" sldId="834"/>
            <ac:spMk id="93" creationId="{667C1103-37ED-F0E8-86D3-71B98A44FC98}"/>
          </ac:spMkLst>
        </pc:spChg>
        <pc:spChg chg="add mod">
          <ac:chgData name="Madapati Sathvika" userId="ef5b3c2d-d503-4dcc-a929-7f6712e69ffd" providerId="ADAL" clId="{FC235B8B-0628-4865-8D53-0EBA603FC3D8}" dt="2024-12-04T12:24:13.920" v="1870" actId="20577"/>
          <ac:spMkLst>
            <pc:docMk/>
            <pc:sldMk cId="989422250" sldId="834"/>
            <ac:spMk id="94" creationId="{66AAB0E9-532D-9651-368A-BB278C6F664B}"/>
          </ac:spMkLst>
        </pc:spChg>
        <pc:spChg chg="add mod">
          <ac:chgData name="Madapati Sathvika" userId="ef5b3c2d-d503-4dcc-a929-7f6712e69ffd" providerId="ADAL" clId="{FC235B8B-0628-4865-8D53-0EBA603FC3D8}" dt="2024-12-04T07:04:55.344" v="997" actId="1076"/>
          <ac:spMkLst>
            <pc:docMk/>
            <pc:sldMk cId="989422250" sldId="834"/>
            <ac:spMk id="95" creationId="{05093E73-CAF2-D393-F410-E08A2C3FEE64}"/>
          </ac:spMkLst>
        </pc:spChg>
        <pc:spChg chg="add mod">
          <ac:chgData name="Madapati Sathvika" userId="ef5b3c2d-d503-4dcc-a929-7f6712e69ffd" providerId="ADAL" clId="{FC235B8B-0628-4865-8D53-0EBA603FC3D8}" dt="2024-12-04T07:15:15.777" v="1126" actId="207"/>
          <ac:spMkLst>
            <pc:docMk/>
            <pc:sldMk cId="989422250" sldId="834"/>
            <ac:spMk id="96" creationId="{88551823-99BA-30AB-A9E3-174F42480EBF}"/>
          </ac:spMkLst>
        </pc:spChg>
        <pc:spChg chg="add mod">
          <ac:chgData name="Madapati Sathvika" userId="ef5b3c2d-d503-4dcc-a929-7f6712e69ffd" providerId="ADAL" clId="{FC235B8B-0628-4865-8D53-0EBA603FC3D8}" dt="2024-12-04T07:04:33.871" v="994" actId="1076"/>
          <ac:spMkLst>
            <pc:docMk/>
            <pc:sldMk cId="989422250" sldId="834"/>
            <ac:spMk id="97" creationId="{A0E8D27D-77DB-C4AC-BA79-35CE0E223661}"/>
          </ac:spMkLst>
        </pc:spChg>
        <pc:grpChg chg="add mod">
          <ac:chgData name="Madapati Sathvika" userId="ef5b3c2d-d503-4dcc-a929-7f6712e69ffd" providerId="ADAL" clId="{FC235B8B-0628-4865-8D53-0EBA603FC3D8}" dt="2024-12-04T06:57:01.138" v="935" actId="14100"/>
          <ac:grpSpMkLst>
            <pc:docMk/>
            <pc:sldMk cId="989422250" sldId="834"/>
            <ac:grpSpMk id="54" creationId="{F22CADAF-E033-B55C-B904-5C232219B84E}"/>
          </ac:grpSpMkLst>
        </pc:grpChg>
        <pc:grpChg chg="mod">
          <ac:chgData name="Madapati Sathvika" userId="ef5b3c2d-d503-4dcc-a929-7f6712e69ffd" providerId="ADAL" clId="{FC235B8B-0628-4865-8D53-0EBA603FC3D8}" dt="2024-12-04T06:54:53.462" v="912"/>
          <ac:grpSpMkLst>
            <pc:docMk/>
            <pc:sldMk cId="989422250" sldId="834"/>
            <ac:grpSpMk id="56" creationId="{EE225AD3-2BF0-8233-013D-CF33A362E93D}"/>
          </ac:grpSpMkLst>
        </pc:grpChg>
        <pc:grpChg chg="add mod">
          <ac:chgData name="Madapati Sathvika" userId="ef5b3c2d-d503-4dcc-a929-7f6712e69ffd" providerId="ADAL" clId="{FC235B8B-0628-4865-8D53-0EBA603FC3D8}" dt="2024-12-04T06:59:42.221" v="955" actId="14100"/>
          <ac:grpSpMkLst>
            <pc:docMk/>
            <pc:sldMk cId="989422250" sldId="834"/>
            <ac:grpSpMk id="59" creationId="{E0A58A7D-63EB-8486-AAAD-9E0B6E0D8B8A}"/>
          </ac:grpSpMkLst>
        </pc:grpChg>
        <pc:grpChg chg="add mod">
          <ac:chgData name="Madapati Sathvika" userId="ef5b3c2d-d503-4dcc-a929-7f6712e69ffd" providerId="ADAL" clId="{FC235B8B-0628-4865-8D53-0EBA603FC3D8}" dt="2024-12-04T07:07:13.195" v="1014" actId="14100"/>
          <ac:grpSpMkLst>
            <pc:docMk/>
            <pc:sldMk cId="989422250" sldId="834"/>
            <ac:grpSpMk id="62" creationId="{77776254-F389-D4AF-FB7B-3018E13252D4}"/>
          </ac:grpSpMkLst>
        </pc:grpChg>
        <pc:grpChg chg="add mod">
          <ac:chgData name="Madapati Sathvika" userId="ef5b3c2d-d503-4dcc-a929-7f6712e69ffd" providerId="ADAL" clId="{FC235B8B-0628-4865-8D53-0EBA603FC3D8}" dt="2024-12-04T07:07:04.689" v="1013" actId="14100"/>
          <ac:grpSpMkLst>
            <pc:docMk/>
            <pc:sldMk cId="989422250" sldId="834"/>
            <ac:grpSpMk id="65" creationId="{25E9A804-7702-8962-4F31-1689C5A7B3DF}"/>
          </ac:grpSpMkLst>
        </pc:grpChg>
        <pc:grpChg chg="add mod">
          <ac:chgData name="Madapati Sathvika" userId="ef5b3c2d-d503-4dcc-a929-7f6712e69ffd" providerId="ADAL" clId="{FC235B8B-0628-4865-8D53-0EBA603FC3D8}" dt="2024-12-04T07:02:28.772" v="978" actId="14100"/>
          <ac:grpSpMkLst>
            <pc:docMk/>
            <pc:sldMk cId="989422250" sldId="834"/>
            <ac:grpSpMk id="68" creationId="{043F2D0C-F19C-6C59-24E5-7D31F7766ED0}"/>
          </ac:grpSpMkLst>
        </pc:grpChg>
        <pc:grpChg chg="add mod">
          <ac:chgData name="Madapati Sathvika" userId="ef5b3c2d-d503-4dcc-a929-7f6712e69ffd" providerId="ADAL" clId="{FC235B8B-0628-4865-8D53-0EBA603FC3D8}" dt="2024-12-04T07:02:50.760" v="982" actId="14100"/>
          <ac:grpSpMkLst>
            <pc:docMk/>
            <pc:sldMk cId="989422250" sldId="834"/>
            <ac:grpSpMk id="71" creationId="{6E0D2A73-CDEA-E252-E259-07E621869580}"/>
          </ac:grpSpMkLst>
        </pc:grpChg>
        <pc:grpChg chg="add mod">
          <ac:chgData name="Madapati Sathvika" userId="ef5b3c2d-d503-4dcc-a929-7f6712e69ffd" providerId="ADAL" clId="{FC235B8B-0628-4865-8D53-0EBA603FC3D8}" dt="2024-12-04T07:06:32.345" v="1010" actId="207"/>
          <ac:grpSpMkLst>
            <pc:docMk/>
            <pc:sldMk cId="989422250" sldId="834"/>
            <ac:grpSpMk id="76" creationId="{1A9CDE26-C5B3-70D9-57BC-EA2FD768C8D8}"/>
          </ac:grpSpMkLst>
        </pc:grpChg>
        <pc:grpChg chg="mod">
          <ac:chgData name="Madapati Sathvika" userId="ef5b3c2d-d503-4dcc-a929-7f6712e69ffd" providerId="ADAL" clId="{FC235B8B-0628-4865-8D53-0EBA603FC3D8}" dt="2024-12-04T07:06:32.345" v="1010" actId="207"/>
          <ac:grpSpMkLst>
            <pc:docMk/>
            <pc:sldMk cId="989422250" sldId="834"/>
            <ac:grpSpMk id="77" creationId="{1D469E60-0DFA-178C-4B3F-80397C552E17}"/>
          </ac:grpSpMkLst>
        </pc:grpChg>
        <pc:grpChg chg="add mod">
          <ac:chgData name="Madapati Sathvika" userId="ef5b3c2d-d503-4dcc-a929-7f6712e69ffd" providerId="ADAL" clId="{FC235B8B-0628-4865-8D53-0EBA603FC3D8}" dt="2024-12-04T07:04:11.771" v="990" actId="1076"/>
          <ac:grpSpMkLst>
            <pc:docMk/>
            <pc:sldMk cId="989422250" sldId="834"/>
            <ac:grpSpMk id="81" creationId="{676C618D-AC60-8922-E41D-C49045AB2DC0}"/>
          </ac:grpSpMkLst>
        </pc:grpChg>
        <pc:grpChg chg="mod">
          <ac:chgData name="Madapati Sathvika" userId="ef5b3c2d-d503-4dcc-a929-7f6712e69ffd" providerId="ADAL" clId="{FC235B8B-0628-4865-8D53-0EBA603FC3D8}" dt="2024-12-04T06:54:53.462" v="912"/>
          <ac:grpSpMkLst>
            <pc:docMk/>
            <pc:sldMk cId="989422250" sldId="834"/>
            <ac:grpSpMk id="82" creationId="{3FAD940F-551D-AA2C-96EC-5FD3729273EC}"/>
          </ac:grpSpMkLst>
        </pc:grpChg>
        <pc:grpChg chg="add mod">
          <ac:chgData name="Madapati Sathvika" userId="ef5b3c2d-d503-4dcc-a929-7f6712e69ffd" providerId="ADAL" clId="{FC235B8B-0628-4865-8D53-0EBA603FC3D8}" dt="2024-12-04T07:03:07.231" v="984" actId="14100"/>
          <ac:grpSpMkLst>
            <pc:docMk/>
            <pc:sldMk cId="989422250" sldId="834"/>
            <ac:grpSpMk id="86" creationId="{7C366D2F-09F3-5B66-6FC6-854AD33C70EE}"/>
          </ac:grpSpMkLst>
        </pc:grpChg>
        <pc:picChg chg="mod">
          <ac:chgData name="Madapati Sathvika" userId="ef5b3c2d-d503-4dcc-a929-7f6712e69ffd" providerId="ADAL" clId="{FC235B8B-0628-4865-8D53-0EBA603FC3D8}" dt="2024-12-04T08:29:53.163" v="1477" actId="14100"/>
          <ac:picMkLst>
            <pc:docMk/>
            <pc:sldMk cId="989422250" sldId="834"/>
            <ac:picMk id="9" creationId="{4BF7C7DA-5A0C-A730-EBD4-5D6AA2EA647E}"/>
          </ac:picMkLst>
        </pc:picChg>
      </pc:sldChg>
      <pc:sldChg chg="addSp delSp modSp new del mod setBg addAnim delAnim modAnim">
        <pc:chgData name="Madapati Sathvika" userId="ef5b3c2d-d503-4dcc-a929-7f6712e69ffd" providerId="ADAL" clId="{FC235B8B-0628-4865-8D53-0EBA603FC3D8}" dt="2024-12-04T06:51:13.180" v="905" actId="2696"/>
        <pc:sldMkLst>
          <pc:docMk/>
          <pc:sldMk cId="3203801549" sldId="834"/>
        </pc:sldMkLst>
      </pc:sldChg>
      <pc:sldChg chg="addSp delSp modSp mod">
        <pc:chgData name="Madapati Sathvika" userId="ef5b3c2d-d503-4dcc-a929-7f6712e69ffd" providerId="ADAL" clId="{FC235B8B-0628-4865-8D53-0EBA603FC3D8}" dt="2024-12-05T10:22:12.168" v="2655" actId="2711"/>
        <pc:sldMkLst>
          <pc:docMk/>
          <pc:sldMk cId="1925929045" sldId="835"/>
        </pc:sldMkLst>
        <pc:spChg chg="add mod">
          <ac:chgData name="Madapati Sathvika" userId="ef5b3c2d-d503-4dcc-a929-7f6712e69ffd" providerId="ADAL" clId="{FC235B8B-0628-4865-8D53-0EBA603FC3D8}" dt="2024-12-05T10:19:58.902" v="2639" actId="2711"/>
          <ac:spMkLst>
            <pc:docMk/>
            <pc:sldMk cId="1925929045" sldId="835"/>
            <ac:spMk id="4" creationId="{F1B5F2F4-CFB6-E422-53C3-139FE7433FEA}"/>
          </ac:spMkLst>
        </pc:spChg>
        <pc:spChg chg="add mod">
          <ac:chgData name="Madapati Sathvika" userId="ef5b3c2d-d503-4dcc-a929-7f6712e69ffd" providerId="ADAL" clId="{FC235B8B-0628-4865-8D53-0EBA603FC3D8}" dt="2024-12-05T10:22:12.168" v="2655" actId="2711"/>
          <ac:spMkLst>
            <pc:docMk/>
            <pc:sldMk cId="1925929045" sldId="835"/>
            <ac:spMk id="5" creationId="{17A2688A-309B-8FCA-3EFE-908119840F03}"/>
          </ac:spMkLst>
        </pc:spChg>
        <pc:spChg chg="mod">
          <ac:chgData name="Madapati Sathvika" userId="ef5b3c2d-d503-4dcc-a929-7f6712e69ffd" providerId="ADAL" clId="{FC235B8B-0628-4865-8D53-0EBA603FC3D8}" dt="2024-12-05T10:17:19.432" v="2613" actId="207"/>
          <ac:spMkLst>
            <pc:docMk/>
            <pc:sldMk cId="1925929045" sldId="835"/>
            <ac:spMk id="6" creationId="{F1858577-0207-5EC3-FFEC-6ECF825B1FE0}"/>
          </ac:spMkLst>
        </pc:spChg>
        <pc:spChg chg="mod">
          <ac:chgData name="Madapati Sathvika" userId="ef5b3c2d-d503-4dcc-a929-7f6712e69ffd" providerId="ADAL" clId="{FC235B8B-0628-4865-8D53-0EBA603FC3D8}" dt="2024-12-05T10:17:57.965" v="2619" actId="207"/>
          <ac:spMkLst>
            <pc:docMk/>
            <pc:sldMk cId="1925929045" sldId="835"/>
            <ac:spMk id="18" creationId="{1CE1F2E4-AB44-4AD7-6D9E-4ACFE34C7DA7}"/>
          </ac:spMkLst>
        </pc:spChg>
      </pc:sldChg>
      <pc:sldChg chg="addSp delSp modSp new del mod setBg addAnim delAnim modAnim">
        <pc:chgData name="Madapati Sathvika" userId="ef5b3c2d-d503-4dcc-a929-7f6712e69ffd" providerId="ADAL" clId="{FC235B8B-0628-4865-8D53-0EBA603FC3D8}" dt="2024-12-04T08:07:36.178" v="1344" actId="2696"/>
        <pc:sldMkLst>
          <pc:docMk/>
          <pc:sldMk cId="1512890085" sldId="836"/>
        </pc:sldMkLst>
      </pc:sldChg>
      <pc:sldChg chg="addSp modSp new del">
        <pc:chgData name="Madapati Sathvika" userId="ef5b3c2d-d503-4dcc-a929-7f6712e69ffd" providerId="ADAL" clId="{FC235B8B-0628-4865-8D53-0EBA603FC3D8}" dt="2024-12-04T07:55:50.175" v="1195" actId="680"/>
        <pc:sldMkLst>
          <pc:docMk/>
          <pc:sldMk cId="3416270013" sldId="837"/>
        </pc:sldMkLst>
      </pc:sldChg>
      <pc:sldChg chg="addSp delSp modSp new mod setBg addAnim delAnim modAnim">
        <pc:chgData name="Madapati Sathvika" userId="ef5b3c2d-d503-4dcc-a929-7f6712e69ffd" providerId="ADAL" clId="{FC235B8B-0628-4865-8D53-0EBA603FC3D8}" dt="2024-12-05T12:13:26.475" v="2881" actId="1076"/>
        <pc:sldMkLst>
          <pc:docMk/>
          <pc:sldMk cId="3845775378" sldId="837"/>
        </pc:sldMkLst>
        <pc:spChg chg="mod topLvl">
          <ac:chgData name="Madapati Sathvika" userId="ef5b3c2d-d503-4dcc-a929-7f6712e69ffd" providerId="ADAL" clId="{FC235B8B-0628-4865-8D53-0EBA603FC3D8}" dt="2024-12-05T08:14:04.848" v="2063" actId="338"/>
          <ac:spMkLst>
            <pc:docMk/>
            <pc:sldMk cId="3845775378" sldId="837"/>
            <ac:spMk id="2" creationId="{F070B7C5-EB05-1B97-001F-7B824A6E81D9}"/>
          </ac:spMkLst>
        </pc:spChg>
        <pc:spChg chg="add del mod">
          <ac:chgData name="Madapati Sathvika" userId="ef5b3c2d-d503-4dcc-a929-7f6712e69ffd" providerId="ADAL" clId="{FC235B8B-0628-4865-8D53-0EBA603FC3D8}" dt="2024-12-05T08:13:56.695" v="2062" actId="165"/>
          <ac:spMkLst>
            <pc:docMk/>
            <pc:sldMk cId="3845775378" sldId="837"/>
            <ac:spMk id="8" creationId="{270838DA-0E97-930A-C3FD-333209811E02}"/>
          </ac:spMkLst>
        </pc:spChg>
        <pc:spChg chg="add mod">
          <ac:chgData name="Madapati Sathvika" userId="ef5b3c2d-d503-4dcc-a929-7f6712e69ffd" providerId="ADAL" clId="{FC235B8B-0628-4865-8D53-0EBA603FC3D8}" dt="2024-12-05T08:13:56.695" v="2062" actId="165"/>
          <ac:spMkLst>
            <pc:docMk/>
            <pc:sldMk cId="3845775378" sldId="837"/>
            <ac:spMk id="9" creationId="{7D35274E-3C95-BEB5-29F2-5C50A21829E4}"/>
          </ac:spMkLst>
        </pc:spChg>
        <pc:spChg chg="add del mod">
          <ac:chgData name="Madapati Sathvika" userId="ef5b3c2d-d503-4dcc-a929-7f6712e69ffd" providerId="ADAL" clId="{FC235B8B-0628-4865-8D53-0EBA603FC3D8}" dt="2024-12-05T08:19:06.372" v="2091" actId="1076"/>
          <ac:spMkLst>
            <pc:docMk/>
            <pc:sldMk cId="3845775378" sldId="837"/>
            <ac:spMk id="10" creationId="{08F557B8-C35C-97BE-CC53-A350F8F355F6}"/>
          </ac:spMkLst>
        </pc:spChg>
        <pc:spChg chg="mod">
          <ac:chgData name="Madapati Sathvika" userId="ef5b3c2d-d503-4dcc-a929-7f6712e69ffd" providerId="ADAL" clId="{FC235B8B-0628-4865-8D53-0EBA603FC3D8}" dt="2024-12-05T08:13:56.695" v="2062" actId="165"/>
          <ac:spMkLst>
            <pc:docMk/>
            <pc:sldMk cId="3845775378" sldId="837"/>
            <ac:spMk id="134" creationId="{55E58FC3-462A-0F1A-102F-65A7EBF08C74}"/>
          </ac:spMkLst>
        </pc:spChg>
        <pc:spChg chg="mod">
          <ac:chgData name="Madapati Sathvika" userId="ef5b3c2d-d503-4dcc-a929-7f6712e69ffd" providerId="ADAL" clId="{FC235B8B-0628-4865-8D53-0EBA603FC3D8}" dt="2024-12-05T08:13:56.695" v="2062" actId="165"/>
          <ac:spMkLst>
            <pc:docMk/>
            <pc:sldMk cId="3845775378" sldId="837"/>
            <ac:spMk id="135" creationId="{EB16E966-82BA-211C-B523-8DEF274E9476}"/>
          </ac:spMkLst>
        </pc:spChg>
        <pc:spChg chg="mod">
          <ac:chgData name="Madapati Sathvika" userId="ef5b3c2d-d503-4dcc-a929-7f6712e69ffd" providerId="ADAL" clId="{FC235B8B-0628-4865-8D53-0EBA603FC3D8}" dt="2024-12-05T08:13:56.695" v="2062" actId="165"/>
          <ac:spMkLst>
            <pc:docMk/>
            <pc:sldMk cId="3845775378" sldId="837"/>
            <ac:spMk id="136" creationId="{076CCA2D-6A27-97B0-3499-B63AB349AC81}"/>
          </ac:spMkLst>
        </pc:spChg>
        <pc:spChg chg="mod">
          <ac:chgData name="Madapati Sathvika" userId="ef5b3c2d-d503-4dcc-a929-7f6712e69ffd" providerId="ADAL" clId="{FC235B8B-0628-4865-8D53-0EBA603FC3D8}" dt="2024-12-05T08:19:13.341" v="2092" actId="1076"/>
          <ac:spMkLst>
            <pc:docMk/>
            <pc:sldMk cId="3845775378" sldId="837"/>
            <ac:spMk id="142" creationId="{3081A5D2-DAFE-882D-4335-CAC7032E714C}"/>
          </ac:spMkLst>
        </pc:spChg>
        <pc:spChg chg="mod">
          <ac:chgData name="Madapati Sathvika" userId="ef5b3c2d-d503-4dcc-a929-7f6712e69ffd" providerId="ADAL" clId="{FC235B8B-0628-4865-8D53-0EBA603FC3D8}" dt="2024-12-05T08:13:56.695" v="2062" actId="165"/>
          <ac:spMkLst>
            <pc:docMk/>
            <pc:sldMk cId="3845775378" sldId="837"/>
            <ac:spMk id="144" creationId="{97A75038-950F-82BD-DA05-5BF58544A4F1}"/>
          </ac:spMkLst>
        </pc:spChg>
        <pc:spChg chg="mod">
          <ac:chgData name="Madapati Sathvika" userId="ef5b3c2d-d503-4dcc-a929-7f6712e69ffd" providerId="ADAL" clId="{FC235B8B-0628-4865-8D53-0EBA603FC3D8}" dt="2024-12-05T08:13:56.695" v="2062" actId="165"/>
          <ac:spMkLst>
            <pc:docMk/>
            <pc:sldMk cId="3845775378" sldId="837"/>
            <ac:spMk id="145" creationId="{F1C4F37D-55BF-2256-E8D1-6453F8A4B450}"/>
          </ac:spMkLst>
        </pc:spChg>
        <pc:spChg chg="mod">
          <ac:chgData name="Madapati Sathvika" userId="ef5b3c2d-d503-4dcc-a929-7f6712e69ffd" providerId="ADAL" clId="{FC235B8B-0628-4865-8D53-0EBA603FC3D8}" dt="2024-12-05T08:13:56.695" v="2062" actId="165"/>
          <ac:spMkLst>
            <pc:docMk/>
            <pc:sldMk cId="3845775378" sldId="837"/>
            <ac:spMk id="146" creationId="{646D625B-72B3-E47B-0A07-489B3A20FACB}"/>
          </ac:spMkLst>
        </pc:spChg>
        <pc:spChg chg="mod">
          <ac:chgData name="Madapati Sathvika" userId="ef5b3c2d-d503-4dcc-a929-7f6712e69ffd" providerId="ADAL" clId="{FC235B8B-0628-4865-8D53-0EBA603FC3D8}" dt="2024-12-05T08:13:56.695" v="2062" actId="165"/>
          <ac:spMkLst>
            <pc:docMk/>
            <pc:sldMk cId="3845775378" sldId="837"/>
            <ac:spMk id="147" creationId="{72D9CBE9-2E05-5E00-5CF4-6223D5E72C71}"/>
          </ac:spMkLst>
        </pc:spChg>
        <pc:spChg chg="mod">
          <ac:chgData name="Madapati Sathvika" userId="ef5b3c2d-d503-4dcc-a929-7f6712e69ffd" providerId="ADAL" clId="{FC235B8B-0628-4865-8D53-0EBA603FC3D8}" dt="2024-12-05T08:13:56.695" v="2062" actId="165"/>
          <ac:spMkLst>
            <pc:docMk/>
            <pc:sldMk cId="3845775378" sldId="837"/>
            <ac:spMk id="148" creationId="{5A6B4D77-025E-5791-42CE-22B86796EED5}"/>
          </ac:spMkLst>
        </pc:spChg>
        <pc:spChg chg="mod">
          <ac:chgData name="Madapati Sathvika" userId="ef5b3c2d-d503-4dcc-a929-7f6712e69ffd" providerId="ADAL" clId="{FC235B8B-0628-4865-8D53-0EBA603FC3D8}" dt="2024-12-05T08:13:56.695" v="2062" actId="165"/>
          <ac:spMkLst>
            <pc:docMk/>
            <pc:sldMk cId="3845775378" sldId="837"/>
            <ac:spMk id="149" creationId="{09D57BE2-02DE-E99D-739B-8A325BB6D732}"/>
          </ac:spMkLst>
        </pc:spChg>
        <pc:spChg chg="mod">
          <ac:chgData name="Madapati Sathvika" userId="ef5b3c2d-d503-4dcc-a929-7f6712e69ffd" providerId="ADAL" clId="{FC235B8B-0628-4865-8D53-0EBA603FC3D8}" dt="2024-12-05T08:13:56.695" v="2062" actId="165"/>
          <ac:spMkLst>
            <pc:docMk/>
            <pc:sldMk cId="3845775378" sldId="837"/>
            <ac:spMk id="150" creationId="{F87C42B2-BCB6-7742-DEFA-1B9CC6D9A8A5}"/>
          </ac:spMkLst>
        </pc:spChg>
        <pc:spChg chg="mod">
          <ac:chgData name="Madapati Sathvika" userId="ef5b3c2d-d503-4dcc-a929-7f6712e69ffd" providerId="ADAL" clId="{FC235B8B-0628-4865-8D53-0EBA603FC3D8}" dt="2024-12-05T08:13:56.695" v="2062" actId="165"/>
          <ac:spMkLst>
            <pc:docMk/>
            <pc:sldMk cId="3845775378" sldId="837"/>
            <ac:spMk id="151" creationId="{139EAB28-D6FD-1E01-081B-F833A656387B}"/>
          </ac:spMkLst>
        </pc:spChg>
        <pc:spChg chg="mod">
          <ac:chgData name="Madapati Sathvika" userId="ef5b3c2d-d503-4dcc-a929-7f6712e69ffd" providerId="ADAL" clId="{FC235B8B-0628-4865-8D53-0EBA603FC3D8}" dt="2024-12-05T08:13:56.695" v="2062" actId="165"/>
          <ac:spMkLst>
            <pc:docMk/>
            <pc:sldMk cId="3845775378" sldId="837"/>
            <ac:spMk id="152" creationId="{D12096FC-9612-D1F9-1B11-32D03C84FB76}"/>
          </ac:spMkLst>
        </pc:spChg>
        <pc:spChg chg="mod">
          <ac:chgData name="Madapati Sathvika" userId="ef5b3c2d-d503-4dcc-a929-7f6712e69ffd" providerId="ADAL" clId="{FC235B8B-0628-4865-8D53-0EBA603FC3D8}" dt="2024-12-05T08:13:56.695" v="2062" actId="165"/>
          <ac:spMkLst>
            <pc:docMk/>
            <pc:sldMk cId="3845775378" sldId="837"/>
            <ac:spMk id="153" creationId="{298CBB23-5A28-AC7D-E1F0-2955E99D98BE}"/>
          </ac:spMkLst>
        </pc:spChg>
        <pc:spChg chg="mod">
          <ac:chgData name="Madapati Sathvika" userId="ef5b3c2d-d503-4dcc-a929-7f6712e69ffd" providerId="ADAL" clId="{FC235B8B-0628-4865-8D53-0EBA603FC3D8}" dt="2024-12-05T08:13:56.695" v="2062" actId="165"/>
          <ac:spMkLst>
            <pc:docMk/>
            <pc:sldMk cId="3845775378" sldId="837"/>
            <ac:spMk id="185" creationId="{971224F2-C71A-B19B-48A9-C7E692F2A3DA}"/>
          </ac:spMkLst>
        </pc:spChg>
        <pc:spChg chg="mod">
          <ac:chgData name="Madapati Sathvika" userId="ef5b3c2d-d503-4dcc-a929-7f6712e69ffd" providerId="ADAL" clId="{FC235B8B-0628-4865-8D53-0EBA603FC3D8}" dt="2024-12-05T08:13:56.695" v="2062" actId="165"/>
          <ac:spMkLst>
            <pc:docMk/>
            <pc:sldMk cId="3845775378" sldId="837"/>
            <ac:spMk id="186" creationId="{A5543EA6-F2B6-5B80-853A-54AD91874A4D}"/>
          </ac:spMkLst>
        </pc:spChg>
        <pc:spChg chg="mod">
          <ac:chgData name="Madapati Sathvika" userId="ef5b3c2d-d503-4dcc-a929-7f6712e69ffd" providerId="ADAL" clId="{FC235B8B-0628-4865-8D53-0EBA603FC3D8}" dt="2024-12-05T08:13:56.695" v="2062" actId="165"/>
          <ac:spMkLst>
            <pc:docMk/>
            <pc:sldMk cId="3845775378" sldId="837"/>
            <ac:spMk id="190" creationId="{68334086-2FDE-0609-6159-3E35C1F03A08}"/>
          </ac:spMkLst>
        </pc:spChg>
        <pc:spChg chg="mod">
          <ac:chgData name="Madapati Sathvika" userId="ef5b3c2d-d503-4dcc-a929-7f6712e69ffd" providerId="ADAL" clId="{FC235B8B-0628-4865-8D53-0EBA603FC3D8}" dt="2024-12-05T08:13:56.695" v="2062" actId="165"/>
          <ac:spMkLst>
            <pc:docMk/>
            <pc:sldMk cId="3845775378" sldId="837"/>
            <ac:spMk id="195" creationId="{C0772BC6-1BC7-768F-61CB-F6F1A1687EC1}"/>
          </ac:spMkLst>
        </pc:spChg>
        <pc:spChg chg="mod">
          <ac:chgData name="Madapati Sathvika" userId="ef5b3c2d-d503-4dcc-a929-7f6712e69ffd" providerId="ADAL" clId="{FC235B8B-0628-4865-8D53-0EBA603FC3D8}" dt="2024-12-05T08:13:56.695" v="2062" actId="165"/>
          <ac:spMkLst>
            <pc:docMk/>
            <pc:sldMk cId="3845775378" sldId="837"/>
            <ac:spMk id="196" creationId="{DB2813C3-F92D-28CF-0CED-03EBB2D6714D}"/>
          </ac:spMkLst>
        </pc:spChg>
        <pc:spChg chg="add mod">
          <ac:chgData name="Madapati Sathvika" userId="ef5b3c2d-d503-4dcc-a929-7f6712e69ffd" providerId="ADAL" clId="{FC235B8B-0628-4865-8D53-0EBA603FC3D8}" dt="2024-12-05T08:13:56.695" v="2062" actId="165"/>
          <ac:spMkLst>
            <pc:docMk/>
            <pc:sldMk cId="3845775378" sldId="837"/>
            <ac:spMk id="201" creationId="{EB47770E-D9B0-03DC-9500-7E9EE46EAFED}"/>
          </ac:spMkLst>
        </pc:spChg>
        <pc:spChg chg="add mod">
          <ac:chgData name="Madapati Sathvika" userId="ef5b3c2d-d503-4dcc-a929-7f6712e69ffd" providerId="ADAL" clId="{FC235B8B-0628-4865-8D53-0EBA603FC3D8}" dt="2024-12-05T08:13:56.695" v="2062" actId="165"/>
          <ac:spMkLst>
            <pc:docMk/>
            <pc:sldMk cId="3845775378" sldId="837"/>
            <ac:spMk id="202" creationId="{D310F367-0D3A-B247-95A5-B418D87593C5}"/>
          </ac:spMkLst>
        </pc:spChg>
        <pc:spChg chg="add mod">
          <ac:chgData name="Madapati Sathvika" userId="ef5b3c2d-d503-4dcc-a929-7f6712e69ffd" providerId="ADAL" clId="{FC235B8B-0628-4865-8D53-0EBA603FC3D8}" dt="2024-12-05T08:13:56.695" v="2062" actId="165"/>
          <ac:spMkLst>
            <pc:docMk/>
            <pc:sldMk cId="3845775378" sldId="837"/>
            <ac:spMk id="203" creationId="{A02E1FF9-FC47-6856-A325-B4A00CE07B94}"/>
          </ac:spMkLst>
        </pc:spChg>
        <pc:spChg chg="add del mod">
          <ac:chgData name="Madapati Sathvika" userId="ef5b3c2d-d503-4dcc-a929-7f6712e69ffd" providerId="ADAL" clId="{FC235B8B-0628-4865-8D53-0EBA603FC3D8}" dt="2024-12-05T08:14:07.443" v="2065" actId="1076"/>
          <ac:spMkLst>
            <pc:docMk/>
            <pc:sldMk cId="3845775378" sldId="837"/>
            <ac:spMk id="204" creationId="{0B9F1D2F-0F63-C8D3-E7E8-BC887503BD3D}"/>
          </ac:spMkLst>
        </pc:spChg>
        <pc:spChg chg="add mod topLvl">
          <ac:chgData name="Madapati Sathvika" userId="ef5b3c2d-d503-4dcc-a929-7f6712e69ffd" providerId="ADAL" clId="{FC235B8B-0628-4865-8D53-0EBA603FC3D8}" dt="2024-12-05T08:15:56.533" v="2072" actId="14100"/>
          <ac:spMkLst>
            <pc:docMk/>
            <pc:sldMk cId="3845775378" sldId="837"/>
            <ac:spMk id="208" creationId="{77E24924-9282-B5E1-5FD0-0AE83EB2F641}"/>
          </ac:spMkLst>
        </pc:spChg>
        <pc:spChg chg="mod">
          <ac:chgData name="Madapati Sathvika" userId="ef5b3c2d-d503-4dcc-a929-7f6712e69ffd" providerId="ADAL" clId="{FC235B8B-0628-4865-8D53-0EBA603FC3D8}" dt="2024-12-05T08:13:56.695" v="2062" actId="165"/>
          <ac:spMkLst>
            <pc:docMk/>
            <pc:sldMk cId="3845775378" sldId="837"/>
            <ac:spMk id="228" creationId="{7BF70002-45C4-1FD4-299B-CA31E1B4EC7C}"/>
          </ac:spMkLst>
        </pc:spChg>
        <pc:spChg chg="mod">
          <ac:chgData name="Madapati Sathvika" userId="ef5b3c2d-d503-4dcc-a929-7f6712e69ffd" providerId="ADAL" clId="{FC235B8B-0628-4865-8D53-0EBA603FC3D8}" dt="2024-12-05T08:13:56.695" v="2062" actId="165"/>
          <ac:spMkLst>
            <pc:docMk/>
            <pc:sldMk cId="3845775378" sldId="837"/>
            <ac:spMk id="229" creationId="{B3151B91-0428-8308-A71B-C903E444F8F8}"/>
          </ac:spMkLst>
        </pc:spChg>
        <pc:spChg chg="mod">
          <ac:chgData name="Madapati Sathvika" userId="ef5b3c2d-d503-4dcc-a929-7f6712e69ffd" providerId="ADAL" clId="{FC235B8B-0628-4865-8D53-0EBA603FC3D8}" dt="2024-12-05T08:16:12.908" v="2079" actId="1035"/>
          <ac:spMkLst>
            <pc:docMk/>
            <pc:sldMk cId="3845775378" sldId="837"/>
            <ac:spMk id="230" creationId="{B04E3B60-2714-E68A-9B66-571C6023AFAE}"/>
          </ac:spMkLst>
        </pc:spChg>
        <pc:spChg chg="add del mod">
          <ac:chgData name="Madapati Sathvika" userId="ef5b3c2d-d503-4dcc-a929-7f6712e69ffd" providerId="ADAL" clId="{FC235B8B-0628-4865-8D53-0EBA603FC3D8}" dt="2024-12-05T08:13:56.695" v="2062" actId="165"/>
          <ac:spMkLst>
            <pc:docMk/>
            <pc:sldMk cId="3845775378" sldId="837"/>
            <ac:spMk id="233" creationId="{D1221DFB-0247-EC1E-F0F8-2E2342DC6E0E}"/>
          </ac:spMkLst>
        </pc:spChg>
        <pc:spChg chg="mod">
          <ac:chgData name="Madapati Sathvika" userId="ef5b3c2d-d503-4dcc-a929-7f6712e69ffd" providerId="ADAL" clId="{FC235B8B-0628-4865-8D53-0EBA603FC3D8}" dt="2024-12-05T08:16:12.908" v="2079" actId="1035"/>
          <ac:spMkLst>
            <pc:docMk/>
            <pc:sldMk cId="3845775378" sldId="837"/>
            <ac:spMk id="235" creationId="{97CFDFB3-7A1D-CD03-7D50-C9EC911524A4}"/>
          </ac:spMkLst>
        </pc:spChg>
        <pc:spChg chg="mod">
          <ac:chgData name="Madapati Sathvika" userId="ef5b3c2d-d503-4dcc-a929-7f6712e69ffd" providerId="ADAL" clId="{FC235B8B-0628-4865-8D53-0EBA603FC3D8}" dt="2024-12-05T08:16:12.908" v="2079" actId="1035"/>
          <ac:spMkLst>
            <pc:docMk/>
            <pc:sldMk cId="3845775378" sldId="837"/>
            <ac:spMk id="236" creationId="{36F4C264-024C-EE63-7BFE-AFA65F8C3578}"/>
          </ac:spMkLst>
        </pc:spChg>
        <pc:spChg chg="add mod">
          <ac:chgData name="Madapati Sathvika" userId="ef5b3c2d-d503-4dcc-a929-7f6712e69ffd" providerId="ADAL" clId="{FC235B8B-0628-4865-8D53-0EBA603FC3D8}" dt="2024-12-05T08:16:05.301" v="2075" actId="14100"/>
          <ac:spMkLst>
            <pc:docMk/>
            <pc:sldMk cId="3845775378" sldId="837"/>
            <ac:spMk id="237" creationId="{674ABCAA-1A3B-0468-550E-D8C3414A2CB5}"/>
          </ac:spMkLst>
        </pc:spChg>
        <pc:spChg chg="add mod topLvl">
          <ac:chgData name="Madapati Sathvika" userId="ef5b3c2d-d503-4dcc-a929-7f6712e69ffd" providerId="ADAL" clId="{FC235B8B-0628-4865-8D53-0EBA603FC3D8}" dt="2024-12-05T08:18:29.773" v="2085" actId="1076"/>
          <ac:spMkLst>
            <pc:docMk/>
            <pc:sldMk cId="3845775378" sldId="837"/>
            <ac:spMk id="250" creationId="{BEE915C1-E2E3-8A89-6F0F-1113F7DC5BED}"/>
          </ac:spMkLst>
        </pc:spChg>
        <pc:grpChg chg="add mod">
          <ac:chgData name="Madapati Sathvika" userId="ef5b3c2d-d503-4dcc-a929-7f6712e69ffd" providerId="ADAL" clId="{FC235B8B-0628-4865-8D53-0EBA603FC3D8}" dt="2024-12-05T12:13:26.475" v="2881" actId="1076"/>
          <ac:grpSpMkLst>
            <pc:docMk/>
            <pc:sldMk cId="3845775378" sldId="837"/>
            <ac:grpSpMk id="11" creationId="{55D54D8E-3B37-684B-58BE-1D075CE0456D}"/>
          </ac:grpSpMkLst>
        </pc:grpChg>
        <pc:grpChg chg="add del mod">
          <ac:chgData name="Madapati Sathvika" userId="ef5b3c2d-d503-4dcc-a929-7f6712e69ffd" providerId="ADAL" clId="{FC235B8B-0628-4865-8D53-0EBA603FC3D8}" dt="2024-12-05T08:13:56.695" v="2062" actId="165"/>
          <ac:grpSpMkLst>
            <pc:docMk/>
            <pc:sldMk cId="3845775378" sldId="837"/>
            <ac:grpSpMk id="132" creationId="{D38E62A3-9251-614A-5DCA-34CB3F0AA37E}"/>
          </ac:grpSpMkLst>
        </pc:grpChg>
        <pc:grpChg chg="mod">
          <ac:chgData name="Madapati Sathvika" userId="ef5b3c2d-d503-4dcc-a929-7f6712e69ffd" providerId="ADAL" clId="{FC235B8B-0628-4865-8D53-0EBA603FC3D8}" dt="2024-12-05T08:13:56.695" v="2062" actId="165"/>
          <ac:grpSpMkLst>
            <pc:docMk/>
            <pc:sldMk cId="3845775378" sldId="837"/>
            <ac:grpSpMk id="133" creationId="{73C36347-6A16-8A3C-03A5-9EDBF4894C28}"/>
          </ac:grpSpMkLst>
        </pc:grpChg>
        <pc:grpChg chg="add del mod">
          <ac:chgData name="Madapati Sathvika" userId="ef5b3c2d-d503-4dcc-a929-7f6712e69ffd" providerId="ADAL" clId="{FC235B8B-0628-4865-8D53-0EBA603FC3D8}" dt="2024-12-05T08:13:56.695" v="2062" actId="165"/>
          <ac:grpSpMkLst>
            <pc:docMk/>
            <pc:sldMk cId="3845775378" sldId="837"/>
            <ac:grpSpMk id="140" creationId="{835CA278-5B3A-F260-643A-258BFEBD79F0}"/>
          </ac:grpSpMkLst>
        </pc:grpChg>
        <pc:grpChg chg="mod">
          <ac:chgData name="Madapati Sathvika" userId="ef5b3c2d-d503-4dcc-a929-7f6712e69ffd" providerId="ADAL" clId="{FC235B8B-0628-4865-8D53-0EBA603FC3D8}" dt="2024-12-05T08:13:56.695" v="2062" actId="165"/>
          <ac:grpSpMkLst>
            <pc:docMk/>
            <pc:sldMk cId="3845775378" sldId="837"/>
            <ac:grpSpMk id="141" creationId="{253E6BD3-C2BA-1B43-B9F8-8A8E79EB18C5}"/>
          </ac:grpSpMkLst>
        </pc:grpChg>
        <pc:grpChg chg="mod">
          <ac:chgData name="Madapati Sathvika" userId="ef5b3c2d-d503-4dcc-a929-7f6712e69ffd" providerId="ADAL" clId="{FC235B8B-0628-4865-8D53-0EBA603FC3D8}" dt="2024-12-05T08:13:56.695" v="2062" actId="165"/>
          <ac:grpSpMkLst>
            <pc:docMk/>
            <pc:sldMk cId="3845775378" sldId="837"/>
            <ac:grpSpMk id="143" creationId="{C509CA6A-8DA6-D0A5-669F-6CCA8C7BFB5C}"/>
          </ac:grpSpMkLst>
        </pc:grpChg>
        <pc:grpChg chg="add del mod">
          <ac:chgData name="Madapati Sathvika" userId="ef5b3c2d-d503-4dcc-a929-7f6712e69ffd" providerId="ADAL" clId="{FC235B8B-0628-4865-8D53-0EBA603FC3D8}" dt="2024-12-05T08:13:56.695" v="2062" actId="165"/>
          <ac:grpSpMkLst>
            <pc:docMk/>
            <pc:sldMk cId="3845775378" sldId="837"/>
            <ac:grpSpMk id="156" creationId="{4622F01E-50DB-45BB-3B33-E7911EAF2AB3}"/>
          </ac:grpSpMkLst>
        </pc:grpChg>
        <pc:grpChg chg="add del mod">
          <ac:chgData name="Madapati Sathvika" userId="ef5b3c2d-d503-4dcc-a929-7f6712e69ffd" providerId="ADAL" clId="{FC235B8B-0628-4865-8D53-0EBA603FC3D8}" dt="2024-12-05T08:13:56.695" v="2062" actId="165"/>
          <ac:grpSpMkLst>
            <pc:docMk/>
            <pc:sldMk cId="3845775378" sldId="837"/>
            <ac:grpSpMk id="172" creationId="{767698F7-1AB4-01FE-5015-DB64FF7FFBEA}"/>
          </ac:grpSpMkLst>
        </pc:grpChg>
        <pc:grpChg chg="add del mod">
          <ac:chgData name="Madapati Sathvika" userId="ef5b3c2d-d503-4dcc-a929-7f6712e69ffd" providerId="ADAL" clId="{FC235B8B-0628-4865-8D53-0EBA603FC3D8}" dt="2024-12-05T08:13:56.695" v="2062" actId="165"/>
          <ac:grpSpMkLst>
            <pc:docMk/>
            <pc:sldMk cId="3845775378" sldId="837"/>
            <ac:grpSpMk id="183" creationId="{0B663E83-6300-1417-4458-42522621763A}"/>
          </ac:grpSpMkLst>
        </pc:grpChg>
        <pc:grpChg chg="add del mod">
          <ac:chgData name="Madapati Sathvika" userId="ef5b3c2d-d503-4dcc-a929-7f6712e69ffd" providerId="ADAL" clId="{FC235B8B-0628-4865-8D53-0EBA603FC3D8}" dt="2024-12-05T08:13:56.695" v="2062" actId="165"/>
          <ac:grpSpMkLst>
            <pc:docMk/>
            <pc:sldMk cId="3845775378" sldId="837"/>
            <ac:grpSpMk id="189" creationId="{91BC40C5-CF3A-5876-ED58-910D5DD69D0D}"/>
          </ac:grpSpMkLst>
        </pc:grpChg>
        <pc:grpChg chg="add del mod">
          <ac:chgData name="Madapati Sathvika" userId="ef5b3c2d-d503-4dcc-a929-7f6712e69ffd" providerId="ADAL" clId="{FC235B8B-0628-4865-8D53-0EBA603FC3D8}" dt="2024-12-05T08:13:56.695" v="2062" actId="165"/>
          <ac:grpSpMkLst>
            <pc:docMk/>
            <pc:sldMk cId="3845775378" sldId="837"/>
            <ac:grpSpMk id="194" creationId="{4A11D1AD-2021-2459-D72A-E775E07FB3CB}"/>
          </ac:grpSpMkLst>
        </pc:grpChg>
        <pc:grpChg chg="add mod">
          <ac:chgData name="Madapati Sathvika" userId="ef5b3c2d-d503-4dcc-a929-7f6712e69ffd" providerId="ADAL" clId="{FC235B8B-0628-4865-8D53-0EBA603FC3D8}" dt="2024-12-05T08:13:56.695" v="2062" actId="165"/>
          <ac:grpSpMkLst>
            <pc:docMk/>
            <pc:sldMk cId="3845775378" sldId="837"/>
            <ac:grpSpMk id="197" creationId="{492E1764-9656-CE98-69D1-47B6DE37DF5A}"/>
          </ac:grpSpMkLst>
        </pc:grpChg>
        <pc:grpChg chg="add mod">
          <ac:chgData name="Madapati Sathvika" userId="ef5b3c2d-d503-4dcc-a929-7f6712e69ffd" providerId="ADAL" clId="{FC235B8B-0628-4865-8D53-0EBA603FC3D8}" dt="2024-12-05T08:13:56.695" v="2062" actId="165"/>
          <ac:grpSpMkLst>
            <pc:docMk/>
            <pc:sldMk cId="3845775378" sldId="837"/>
            <ac:grpSpMk id="226" creationId="{E61A798B-BF32-50AA-C8C4-D8E4582A379B}"/>
          </ac:grpSpMkLst>
        </pc:grpChg>
        <pc:grpChg chg="mod">
          <ac:chgData name="Madapati Sathvika" userId="ef5b3c2d-d503-4dcc-a929-7f6712e69ffd" providerId="ADAL" clId="{FC235B8B-0628-4865-8D53-0EBA603FC3D8}" dt="2024-12-05T08:13:56.695" v="2062" actId="165"/>
          <ac:grpSpMkLst>
            <pc:docMk/>
            <pc:sldMk cId="3845775378" sldId="837"/>
            <ac:grpSpMk id="227" creationId="{B50B8EA8-95D7-55EB-42F5-D0A6EFA0B54D}"/>
          </ac:grpSpMkLst>
        </pc:grpChg>
        <pc:grpChg chg="add mod">
          <ac:chgData name="Madapati Sathvika" userId="ef5b3c2d-d503-4dcc-a929-7f6712e69ffd" providerId="ADAL" clId="{FC235B8B-0628-4865-8D53-0EBA603FC3D8}" dt="2024-12-05T08:13:56.695" v="2062" actId="165"/>
          <ac:grpSpMkLst>
            <pc:docMk/>
            <pc:sldMk cId="3845775378" sldId="837"/>
            <ac:grpSpMk id="231" creationId="{61D5B2AB-4123-8F98-768B-3C368195A580}"/>
          </ac:grpSpMkLst>
        </pc:grpChg>
        <pc:grpChg chg="mod">
          <ac:chgData name="Madapati Sathvika" userId="ef5b3c2d-d503-4dcc-a929-7f6712e69ffd" providerId="ADAL" clId="{FC235B8B-0628-4865-8D53-0EBA603FC3D8}" dt="2024-12-05T08:13:56.695" v="2062" actId="165"/>
          <ac:grpSpMkLst>
            <pc:docMk/>
            <pc:sldMk cId="3845775378" sldId="837"/>
            <ac:grpSpMk id="232" creationId="{2F827695-CB69-EF65-2083-CF4C60EFB844}"/>
          </ac:grpSpMkLst>
        </pc:grpChg>
        <pc:grpChg chg="add mod">
          <ac:chgData name="Madapati Sathvika" userId="ef5b3c2d-d503-4dcc-a929-7f6712e69ffd" providerId="ADAL" clId="{FC235B8B-0628-4865-8D53-0EBA603FC3D8}" dt="2024-12-05T08:13:56.695" v="2062" actId="165"/>
          <ac:grpSpMkLst>
            <pc:docMk/>
            <pc:sldMk cId="3845775378" sldId="837"/>
            <ac:grpSpMk id="238" creationId="{003DD888-B6D0-636F-EBB7-BE186B39EC64}"/>
          </ac:grpSpMkLst>
        </pc:grpChg>
        <pc:grpChg chg="add mod topLvl">
          <ac:chgData name="Madapati Sathvika" userId="ef5b3c2d-d503-4dcc-a929-7f6712e69ffd" providerId="ADAL" clId="{FC235B8B-0628-4865-8D53-0EBA603FC3D8}" dt="2024-12-05T08:14:04.848" v="2063" actId="338"/>
          <ac:grpSpMkLst>
            <pc:docMk/>
            <pc:sldMk cId="3845775378" sldId="837"/>
            <ac:grpSpMk id="251" creationId="{4DA8E0B5-CE6C-67A0-244D-FC7F301A1D2F}"/>
          </ac:grpSpMkLst>
        </pc:grpChg>
        <pc:picChg chg="mod">
          <ac:chgData name="Madapati Sathvika" userId="ef5b3c2d-d503-4dcc-a929-7f6712e69ffd" providerId="ADAL" clId="{FC235B8B-0628-4865-8D53-0EBA603FC3D8}" dt="2024-12-05T08:18:23.661" v="2084" actId="1076"/>
          <ac:picMkLst>
            <pc:docMk/>
            <pc:sldMk cId="3845775378" sldId="837"/>
            <ac:picMk id="4" creationId="{53B72B76-EC82-4B6B-C80E-2F601A3D244D}"/>
          </ac:picMkLst>
        </pc:picChg>
        <pc:picChg chg="mod topLvl">
          <ac:chgData name="Madapati Sathvika" userId="ef5b3c2d-d503-4dcc-a929-7f6712e69ffd" providerId="ADAL" clId="{FC235B8B-0628-4865-8D53-0EBA603FC3D8}" dt="2024-12-05T08:14:04.848" v="2063" actId="338"/>
          <ac:picMkLst>
            <pc:docMk/>
            <pc:sldMk cId="3845775378" sldId="837"/>
            <ac:picMk id="159" creationId="{6651BDCF-7AAF-5B5E-BBA3-3D1767FAFA67}"/>
          </ac:picMkLst>
        </pc:picChg>
        <pc:picChg chg="mod">
          <ac:chgData name="Madapati Sathvika" userId="ef5b3c2d-d503-4dcc-a929-7f6712e69ffd" providerId="ADAL" clId="{FC235B8B-0628-4865-8D53-0EBA603FC3D8}" dt="2024-12-05T08:18:53.475" v="2089" actId="1076"/>
          <ac:picMkLst>
            <pc:docMk/>
            <pc:sldMk cId="3845775378" sldId="837"/>
            <ac:picMk id="170" creationId="{DFBD93EE-0AAE-6109-C645-114FE934DE42}"/>
          </ac:picMkLst>
        </pc:picChg>
      </pc:sldChg>
      <pc:sldChg chg="del">
        <pc:chgData name="Madapati Sathvika" userId="ef5b3c2d-d503-4dcc-a929-7f6712e69ffd" providerId="ADAL" clId="{FC235B8B-0628-4865-8D53-0EBA603FC3D8}" dt="2024-12-05T12:37:05.906" v="3184" actId="2696"/>
        <pc:sldMkLst>
          <pc:docMk/>
          <pc:sldMk cId="2286179570" sldId="838"/>
        </pc:sldMkLst>
      </pc:sldChg>
      <pc:sldChg chg="addSp delSp modSp mod">
        <pc:chgData name="Madapati Sathvika" userId="ef5b3c2d-d503-4dcc-a929-7f6712e69ffd" providerId="ADAL" clId="{FC235B8B-0628-4865-8D53-0EBA603FC3D8}" dt="2024-12-12T08:28:06.913" v="3465" actId="14100"/>
        <pc:sldMkLst>
          <pc:docMk/>
          <pc:sldMk cId="3793297118" sldId="840"/>
        </pc:sldMkLst>
        <pc:spChg chg="mod">
          <ac:chgData name="Madapati Sathvika" userId="ef5b3c2d-d503-4dcc-a929-7f6712e69ffd" providerId="ADAL" clId="{FC235B8B-0628-4865-8D53-0EBA603FC3D8}" dt="2024-12-05T12:25:32.066" v="3056" actId="164"/>
          <ac:spMkLst>
            <pc:docMk/>
            <pc:sldMk cId="3793297118" sldId="840"/>
            <ac:spMk id="6" creationId="{34B1F560-8103-0AB6-D2FC-A48212E83747}"/>
          </ac:spMkLst>
        </pc:spChg>
        <pc:spChg chg="mod">
          <ac:chgData name="Madapati Sathvika" userId="ef5b3c2d-d503-4dcc-a929-7f6712e69ffd" providerId="ADAL" clId="{FC235B8B-0628-4865-8D53-0EBA603FC3D8}" dt="2024-12-05T12:25:32.066" v="3056" actId="164"/>
          <ac:spMkLst>
            <pc:docMk/>
            <pc:sldMk cId="3793297118" sldId="840"/>
            <ac:spMk id="7" creationId="{36F4DE4C-8ECA-BEE7-9300-CDC921267F53}"/>
          </ac:spMkLst>
        </pc:spChg>
        <pc:spChg chg="mod">
          <ac:chgData name="Madapati Sathvika" userId="ef5b3c2d-d503-4dcc-a929-7f6712e69ffd" providerId="ADAL" clId="{FC235B8B-0628-4865-8D53-0EBA603FC3D8}" dt="2024-12-05T13:21:49.789" v="3244" actId="164"/>
          <ac:spMkLst>
            <pc:docMk/>
            <pc:sldMk cId="3793297118" sldId="840"/>
            <ac:spMk id="9" creationId="{61DB7658-C9C6-D0E9-8771-FC706237610A}"/>
          </ac:spMkLst>
        </pc:spChg>
        <pc:spChg chg="mod">
          <ac:chgData name="Madapati Sathvika" userId="ef5b3c2d-d503-4dcc-a929-7f6712e69ffd" providerId="ADAL" clId="{FC235B8B-0628-4865-8D53-0EBA603FC3D8}" dt="2024-12-12T08:28:06.913" v="3465" actId="14100"/>
          <ac:spMkLst>
            <pc:docMk/>
            <pc:sldMk cId="3793297118" sldId="840"/>
            <ac:spMk id="22" creationId="{1FABE4A0-5AEA-987E-A861-35803AACE198}"/>
          </ac:spMkLst>
        </pc:spChg>
        <pc:spChg chg="mod">
          <ac:chgData name="Madapati Sathvika" userId="ef5b3c2d-d503-4dcc-a929-7f6712e69ffd" providerId="ADAL" clId="{FC235B8B-0628-4865-8D53-0EBA603FC3D8}" dt="2024-12-05T13:21:49.789" v="3244" actId="164"/>
          <ac:spMkLst>
            <pc:docMk/>
            <pc:sldMk cId="3793297118" sldId="840"/>
            <ac:spMk id="52" creationId="{6243EAF7-40C1-AC6E-7DB2-010D3F31FEA7}"/>
          </ac:spMkLst>
        </pc:spChg>
        <pc:spChg chg="mod">
          <ac:chgData name="Madapati Sathvika" userId="ef5b3c2d-d503-4dcc-a929-7f6712e69ffd" providerId="ADAL" clId="{FC235B8B-0628-4865-8D53-0EBA603FC3D8}" dt="2024-12-12T08:27:56.893" v="3464" actId="14100"/>
          <ac:spMkLst>
            <pc:docMk/>
            <pc:sldMk cId="3793297118" sldId="840"/>
            <ac:spMk id="66" creationId="{90EBC11E-90D2-A06F-9117-27F9893F5913}"/>
          </ac:spMkLst>
        </pc:spChg>
        <pc:spChg chg="mod">
          <ac:chgData name="Madapati Sathvika" userId="ef5b3c2d-d503-4dcc-a929-7f6712e69ffd" providerId="ADAL" clId="{FC235B8B-0628-4865-8D53-0EBA603FC3D8}" dt="2024-12-05T13:01:39.976" v="3236" actId="1076"/>
          <ac:spMkLst>
            <pc:docMk/>
            <pc:sldMk cId="3793297118" sldId="840"/>
            <ac:spMk id="91" creationId="{9467D7F3-DC19-7D99-AC40-869F8D31DD55}"/>
          </ac:spMkLst>
        </pc:spChg>
        <pc:spChg chg="mod">
          <ac:chgData name="Madapati Sathvika" userId="ef5b3c2d-d503-4dcc-a929-7f6712e69ffd" providerId="ADAL" clId="{FC235B8B-0628-4865-8D53-0EBA603FC3D8}" dt="2024-12-05T13:21:49.789" v="3244" actId="164"/>
          <ac:spMkLst>
            <pc:docMk/>
            <pc:sldMk cId="3793297118" sldId="840"/>
            <ac:spMk id="92" creationId="{959B6A57-F00F-58EB-16EB-09E81ED10740}"/>
          </ac:spMkLst>
        </pc:spChg>
        <pc:grpChg chg="add mod">
          <ac:chgData name="Madapati Sathvika" userId="ef5b3c2d-d503-4dcc-a929-7f6712e69ffd" providerId="ADAL" clId="{FC235B8B-0628-4865-8D53-0EBA603FC3D8}" dt="2024-12-05T13:21:49.789" v="3244" actId="164"/>
          <ac:grpSpMkLst>
            <pc:docMk/>
            <pc:sldMk cId="3793297118" sldId="840"/>
            <ac:grpSpMk id="3" creationId="{36D41AC1-CEC5-ADDD-EFA6-9C59B31BB761}"/>
          </ac:grpSpMkLst>
        </pc:grpChg>
        <pc:grpChg chg="add mod">
          <ac:chgData name="Madapati Sathvika" userId="ef5b3c2d-d503-4dcc-a929-7f6712e69ffd" providerId="ADAL" clId="{FC235B8B-0628-4865-8D53-0EBA603FC3D8}" dt="2024-12-05T13:21:49.789" v="3244" actId="164"/>
          <ac:grpSpMkLst>
            <pc:docMk/>
            <pc:sldMk cId="3793297118" sldId="840"/>
            <ac:grpSpMk id="5" creationId="{08B8530A-CD58-801F-8F0F-BE9C05018DAF}"/>
          </ac:grpSpMkLst>
        </pc:grpChg>
        <pc:grpChg chg="add mod">
          <ac:chgData name="Madapati Sathvika" userId="ef5b3c2d-d503-4dcc-a929-7f6712e69ffd" providerId="ADAL" clId="{FC235B8B-0628-4865-8D53-0EBA603FC3D8}" dt="2024-12-05T13:22:55.121" v="3247" actId="164"/>
          <ac:grpSpMkLst>
            <pc:docMk/>
            <pc:sldMk cId="3793297118" sldId="840"/>
            <ac:grpSpMk id="8" creationId="{2F4B5E8A-44E5-4B20-1918-779DF782AE80}"/>
          </ac:grpSpMkLst>
        </pc:grpChg>
      </pc:sldChg>
      <pc:sldChg chg="addSp delSp modSp new mod delAnim modAnim">
        <pc:chgData name="Madapati Sathvika" userId="ef5b3c2d-d503-4dcc-a929-7f6712e69ffd" providerId="ADAL" clId="{FC235B8B-0628-4865-8D53-0EBA603FC3D8}" dt="2024-12-11T10:06:23.583" v="3462" actId="20577"/>
        <pc:sldMkLst>
          <pc:docMk/>
          <pc:sldMk cId="3030660231" sldId="841"/>
        </pc:sldMkLst>
        <pc:spChg chg="mod">
          <ac:chgData name="Madapati Sathvika" userId="ef5b3c2d-d503-4dcc-a929-7f6712e69ffd" providerId="ADAL" clId="{FC235B8B-0628-4865-8D53-0EBA603FC3D8}" dt="2024-12-11T10:06:23.583" v="3462" actId="20577"/>
          <ac:spMkLst>
            <pc:docMk/>
            <pc:sldMk cId="3030660231" sldId="841"/>
            <ac:spMk id="3" creationId="{73EC757E-FE99-FD22-DB7D-AB2598C02E45}"/>
          </ac:spMkLst>
        </pc:spChg>
        <pc:spChg chg="mod">
          <ac:chgData name="Madapati Sathvika" userId="ef5b3c2d-d503-4dcc-a929-7f6712e69ffd" providerId="ADAL" clId="{FC235B8B-0628-4865-8D53-0EBA603FC3D8}" dt="2024-12-04T12:48:43.278" v="1945" actId="1076"/>
          <ac:spMkLst>
            <pc:docMk/>
            <pc:sldMk cId="3030660231" sldId="841"/>
            <ac:spMk id="7" creationId="{95464740-D9A1-C7B7-5E3D-BE81507F86BA}"/>
          </ac:spMkLst>
        </pc:spChg>
        <pc:spChg chg="add mod">
          <ac:chgData name="Madapati Sathvika" userId="ef5b3c2d-d503-4dcc-a929-7f6712e69ffd" providerId="ADAL" clId="{FC235B8B-0628-4865-8D53-0EBA603FC3D8}" dt="2024-12-04T09:05:28.031" v="1708" actId="255"/>
          <ac:spMkLst>
            <pc:docMk/>
            <pc:sldMk cId="3030660231" sldId="841"/>
            <ac:spMk id="121" creationId="{0F7B1B98-5DA6-716B-7917-5FC3E383BA8D}"/>
          </ac:spMkLst>
        </pc:spChg>
        <pc:spChg chg="add mod">
          <ac:chgData name="Madapati Sathvika" userId="ef5b3c2d-d503-4dcc-a929-7f6712e69ffd" providerId="ADAL" clId="{FC235B8B-0628-4865-8D53-0EBA603FC3D8}" dt="2024-12-04T09:05:28.031" v="1708" actId="255"/>
          <ac:spMkLst>
            <pc:docMk/>
            <pc:sldMk cId="3030660231" sldId="841"/>
            <ac:spMk id="122" creationId="{D1987BD2-C566-CB47-78C5-E1425739F610}"/>
          </ac:spMkLst>
        </pc:spChg>
        <pc:spChg chg="mod">
          <ac:chgData name="Madapati Sathvika" userId="ef5b3c2d-d503-4dcc-a929-7f6712e69ffd" providerId="ADAL" clId="{FC235B8B-0628-4865-8D53-0EBA603FC3D8}" dt="2024-12-04T09:05:28.031" v="1708" actId="255"/>
          <ac:spMkLst>
            <pc:docMk/>
            <pc:sldMk cId="3030660231" sldId="841"/>
            <ac:spMk id="127" creationId="{E6E0FF3E-F8A1-1D6F-BEC6-EE1E8D953FE7}"/>
          </ac:spMkLst>
        </pc:spChg>
        <pc:spChg chg="mod">
          <ac:chgData name="Madapati Sathvika" userId="ef5b3c2d-d503-4dcc-a929-7f6712e69ffd" providerId="ADAL" clId="{FC235B8B-0628-4865-8D53-0EBA603FC3D8}" dt="2024-12-04T09:05:28.031" v="1708" actId="255"/>
          <ac:spMkLst>
            <pc:docMk/>
            <pc:sldMk cId="3030660231" sldId="841"/>
            <ac:spMk id="129" creationId="{9CD582C0-EBA9-6AD8-521D-B2A2D3E762F9}"/>
          </ac:spMkLst>
        </pc:spChg>
        <pc:spChg chg="mod">
          <ac:chgData name="Madapati Sathvika" userId="ef5b3c2d-d503-4dcc-a929-7f6712e69ffd" providerId="ADAL" clId="{FC235B8B-0628-4865-8D53-0EBA603FC3D8}" dt="2024-12-04T09:05:28.031" v="1708" actId="255"/>
          <ac:spMkLst>
            <pc:docMk/>
            <pc:sldMk cId="3030660231" sldId="841"/>
            <ac:spMk id="130" creationId="{347128D6-BF76-BC9B-78AE-B315A5B12C92}"/>
          </ac:spMkLst>
        </pc:spChg>
        <pc:spChg chg="add mod">
          <ac:chgData name="Madapati Sathvika" userId="ef5b3c2d-d503-4dcc-a929-7f6712e69ffd" providerId="ADAL" clId="{FC235B8B-0628-4865-8D53-0EBA603FC3D8}" dt="2024-12-04T09:05:28.031" v="1708" actId="255"/>
          <ac:spMkLst>
            <pc:docMk/>
            <pc:sldMk cId="3030660231" sldId="841"/>
            <ac:spMk id="131" creationId="{777C89C2-C9B3-CD5E-8C1D-47726E585B36}"/>
          </ac:spMkLst>
        </pc:spChg>
        <pc:spChg chg="add mod">
          <ac:chgData name="Madapati Sathvika" userId="ef5b3c2d-d503-4dcc-a929-7f6712e69ffd" providerId="ADAL" clId="{FC235B8B-0628-4865-8D53-0EBA603FC3D8}" dt="2024-12-04T09:05:28.031" v="1708" actId="255"/>
          <ac:spMkLst>
            <pc:docMk/>
            <pc:sldMk cId="3030660231" sldId="841"/>
            <ac:spMk id="132" creationId="{816F704E-46D1-0822-0E3B-31FFC212F53E}"/>
          </ac:spMkLst>
        </pc:spChg>
        <pc:spChg chg="mod">
          <ac:chgData name="Madapati Sathvika" userId="ef5b3c2d-d503-4dcc-a929-7f6712e69ffd" providerId="ADAL" clId="{FC235B8B-0628-4865-8D53-0EBA603FC3D8}" dt="2024-12-04T09:05:28.031" v="1708" actId="255"/>
          <ac:spMkLst>
            <pc:docMk/>
            <pc:sldMk cId="3030660231" sldId="841"/>
            <ac:spMk id="135" creationId="{39342636-C4D7-2313-D7AA-6419DDA97CEE}"/>
          </ac:spMkLst>
        </pc:spChg>
        <pc:spChg chg="mod">
          <ac:chgData name="Madapati Sathvika" userId="ef5b3c2d-d503-4dcc-a929-7f6712e69ffd" providerId="ADAL" clId="{FC235B8B-0628-4865-8D53-0EBA603FC3D8}" dt="2024-12-04T09:05:28.031" v="1708" actId="255"/>
          <ac:spMkLst>
            <pc:docMk/>
            <pc:sldMk cId="3030660231" sldId="841"/>
            <ac:spMk id="137" creationId="{C9F6EC41-CD9A-CC96-DE31-6293EF82AB61}"/>
          </ac:spMkLst>
        </pc:spChg>
        <pc:spChg chg="mod">
          <ac:chgData name="Madapati Sathvika" userId="ef5b3c2d-d503-4dcc-a929-7f6712e69ffd" providerId="ADAL" clId="{FC235B8B-0628-4865-8D53-0EBA603FC3D8}" dt="2024-12-04T09:05:28.031" v="1708" actId="255"/>
          <ac:spMkLst>
            <pc:docMk/>
            <pc:sldMk cId="3030660231" sldId="841"/>
            <ac:spMk id="138" creationId="{27E60829-AAC2-4E13-E412-D67900AA0237}"/>
          </ac:spMkLst>
        </pc:spChg>
        <pc:spChg chg="add mod">
          <ac:chgData name="Madapati Sathvika" userId="ef5b3c2d-d503-4dcc-a929-7f6712e69ffd" providerId="ADAL" clId="{FC235B8B-0628-4865-8D53-0EBA603FC3D8}" dt="2024-12-04T12:44:05.050" v="1916" actId="20577"/>
          <ac:spMkLst>
            <pc:docMk/>
            <pc:sldMk cId="3030660231" sldId="841"/>
            <ac:spMk id="140" creationId="{F4E97EEA-E5BB-057C-4003-4D37694201E1}"/>
          </ac:spMkLst>
        </pc:spChg>
        <pc:spChg chg="mod">
          <ac:chgData name="Madapati Sathvika" userId="ef5b3c2d-d503-4dcc-a929-7f6712e69ffd" providerId="ADAL" clId="{FC235B8B-0628-4865-8D53-0EBA603FC3D8}" dt="2024-12-04T12:44:00.232" v="1914" actId="207"/>
          <ac:spMkLst>
            <pc:docMk/>
            <pc:sldMk cId="3030660231" sldId="841"/>
            <ac:spMk id="143" creationId="{765C155B-5CD2-243C-EF06-1725D6E7C879}"/>
          </ac:spMkLst>
        </pc:spChg>
        <pc:spChg chg="mod">
          <ac:chgData name="Madapati Sathvika" userId="ef5b3c2d-d503-4dcc-a929-7f6712e69ffd" providerId="ADAL" clId="{FC235B8B-0628-4865-8D53-0EBA603FC3D8}" dt="2024-12-04T09:05:28.031" v="1708" actId="255"/>
          <ac:spMkLst>
            <pc:docMk/>
            <pc:sldMk cId="3030660231" sldId="841"/>
            <ac:spMk id="145" creationId="{1F29846D-66FB-DCDB-3EF5-1EB99A4832D7}"/>
          </ac:spMkLst>
        </pc:spChg>
        <pc:spChg chg="add mod">
          <ac:chgData name="Madapati Sathvika" userId="ef5b3c2d-d503-4dcc-a929-7f6712e69ffd" providerId="ADAL" clId="{FC235B8B-0628-4865-8D53-0EBA603FC3D8}" dt="2024-12-04T09:05:40.242" v="1709" actId="14100"/>
          <ac:spMkLst>
            <pc:docMk/>
            <pc:sldMk cId="3030660231" sldId="841"/>
            <ac:spMk id="148" creationId="{884587EB-0A17-6636-3D12-EB968F4B5F71}"/>
          </ac:spMkLst>
        </pc:spChg>
        <pc:spChg chg="add mod">
          <ac:chgData name="Madapati Sathvika" userId="ef5b3c2d-d503-4dcc-a929-7f6712e69ffd" providerId="ADAL" clId="{FC235B8B-0628-4865-8D53-0EBA603FC3D8}" dt="2024-12-04T09:06:14.506" v="1712"/>
          <ac:spMkLst>
            <pc:docMk/>
            <pc:sldMk cId="3030660231" sldId="841"/>
            <ac:spMk id="160" creationId="{331ED4EF-7E0F-CBAF-4948-438AA766F88E}"/>
          </ac:spMkLst>
        </pc:spChg>
        <pc:grpChg chg="add mod">
          <ac:chgData name="Madapati Sathvika" userId="ef5b3c2d-d503-4dcc-a929-7f6712e69ffd" providerId="ADAL" clId="{FC235B8B-0628-4865-8D53-0EBA603FC3D8}" dt="2024-12-04T09:05:28.031" v="1708" actId="255"/>
          <ac:grpSpMkLst>
            <pc:docMk/>
            <pc:sldMk cId="3030660231" sldId="841"/>
            <ac:grpSpMk id="126" creationId="{6F2316A5-E4A2-45CC-0907-643106410FDC}"/>
          </ac:grpSpMkLst>
        </pc:grpChg>
        <pc:grpChg chg="mod">
          <ac:chgData name="Madapati Sathvika" userId="ef5b3c2d-d503-4dcc-a929-7f6712e69ffd" providerId="ADAL" clId="{FC235B8B-0628-4865-8D53-0EBA603FC3D8}" dt="2024-12-04T09:05:28.031" v="1708" actId="255"/>
          <ac:grpSpMkLst>
            <pc:docMk/>
            <pc:sldMk cId="3030660231" sldId="841"/>
            <ac:grpSpMk id="128" creationId="{5DD00146-CF5A-BE98-FEE7-3042529EABA5}"/>
          </ac:grpSpMkLst>
        </pc:grpChg>
        <pc:grpChg chg="add mod">
          <ac:chgData name="Madapati Sathvika" userId="ef5b3c2d-d503-4dcc-a929-7f6712e69ffd" providerId="ADAL" clId="{FC235B8B-0628-4865-8D53-0EBA603FC3D8}" dt="2024-12-04T09:05:28.031" v="1708" actId="255"/>
          <ac:grpSpMkLst>
            <pc:docMk/>
            <pc:sldMk cId="3030660231" sldId="841"/>
            <ac:grpSpMk id="134" creationId="{BBDABB9D-748F-3710-5E7C-AB7010BE4ED8}"/>
          </ac:grpSpMkLst>
        </pc:grpChg>
        <pc:grpChg chg="mod">
          <ac:chgData name="Madapati Sathvika" userId="ef5b3c2d-d503-4dcc-a929-7f6712e69ffd" providerId="ADAL" clId="{FC235B8B-0628-4865-8D53-0EBA603FC3D8}" dt="2024-12-04T09:05:28.031" v="1708" actId="255"/>
          <ac:grpSpMkLst>
            <pc:docMk/>
            <pc:sldMk cId="3030660231" sldId="841"/>
            <ac:grpSpMk id="136" creationId="{EEF31C54-0250-5423-63DA-06B795958623}"/>
          </ac:grpSpMkLst>
        </pc:grpChg>
        <pc:grpChg chg="add mod">
          <ac:chgData name="Madapati Sathvika" userId="ef5b3c2d-d503-4dcc-a929-7f6712e69ffd" providerId="ADAL" clId="{FC235B8B-0628-4865-8D53-0EBA603FC3D8}" dt="2024-12-04T09:05:28.031" v="1708" actId="255"/>
          <ac:grpSpMkLst>
            <pc:docMk/>
            <pc:sldMk cId="3030660231" sldId="841"/>
            <ac:grpSpMk id="142" creationId="{B81D20E4-1710-081C-5CDE-D4CDE0EF05D5}"/>
          </ac:grpSpMkLst>
        </pc:grpChg>
        <pc:grpChg chg="add mod">
          <ac:chgData name="Madapati Sathvika" userId="ef5b3c2d-d503-4dcc-a929-7f6712e69ffd" providerId="ADAL" clId="{FC235B8B-0628-4865-8D53-0EBA603FC3D8}" dt="2024-12-04T12:46:13.787" v="1931" actId="1076"/>
          <ac:grpSpMkLst>
            <pc:docMk/>
            <pc:sldMk cId="3030660231" sldId="841"/>
            <ac:grpSpMk id="157" creationId="{112EE596-E742-8820-DEC4-A67FF64464C8}"/>
          </ac:grpSpMkLst>
        </pc:grpChg>
        <pc:picChg chg="mod">
          <ac:chgData name="Madapati Sathvika" userId="ef5b3c2d-d503-4dcc-a929-7f6712e69ffd" providerId="ADAL" clId="{FC235B8B-0628-4865-8D53-0EBA603FC3D8}" dt="2024-12-04T12:46:18.191" v="1932" actId="1076"/>
          <ac:picMkLst>
            <pc:docMk/>
            <pc:sldMk cId="3030660231" sldId="841"/>
            <ac:picMk id="5" creationId="{C39934D0-F501-17EA-7D5A-79C4D9E0CAF9}"/>
          </ac:picMkLst>
        </pc:picChg>
        <pc:picChg chg="add mod">
          <ac:chgData name="Madapati Sathvika" userId="ef5b3c2d-d503-4dcc-a929-7f6712e69ffd" providerId="ADAL" clId="{FC235B8B-0628-4865-8D53-0EBA603FC3D8}" dt="2024-12-04T12:45:37.246" v="1929" actId="208"/>
          <ac:picMkLst>
            <pc:docMk/>
            <pc:sldMk cId="3030660231" sldId="841"/>
            <ac:picMk id="6" creationId="{3CE5D214-FAAD-0632-5B16-A9512AD5AC00}"/>
          </ac:picMkLst>
        </pc:picChg>
        <pc:picChg chg="add mod">
          <ac:chgData name="Madapati Sathvika" userId="ef5b3c2d-d503-4dcc-a929-7f6712e69ffd" providerId="ADAL" clId="{FC235B8B-0628-4865-8D53-0EBA603FC3D8}" dt="2024-12-04T12:48:55.159" v="1947" actId="207"/>
          <ac:picMkLst>
            <pc:docMk/>
            <pc:sldMk cId="3030660231" sldId="841"/>
            <ac:picMk id="12" creationId="{DE0429D8-7E42-2293-CFEF-7B20DBBC164E}"/>
          </ac:picMkLst>
        </pc:picChg>
      </pc:sldChg>
      <pc:sldChg chg="addSp modSp new del mod modAnim">
        <pc:chgData name="Madapati Sathvika" userId="ef5b3c2d-d503-4dcc-a929-7f6712e69ffd" providerId="ADAL" clId="{FC235B8B-0628-4865-8D53-0EBA603FC3D8}" dt="2024-12-04T08:40:33.146" v="1492" actId="2696"/>
        <pc:sldMkLst>
          <pc:docMk/>
          <pc:sldMk cId="3495800827" sldId="841"/>
        </pc:sldMkLst>
      </pc:sldChg>
      <pc:sldChg chg="addSp modSp new del modAnim">
        <pc:chgData name="Madapati Sathvika" userId="ef5b3c2d-d503-4dcc-a929-7f6712e69ffd" providerId="ADAL" clId="{FC235B8B-0628-4865-8D53-0EBA603FC3D8}" dt="2024-12-04T08:44:32.775" v="1555" actId="2696"/>
        <pc:sldMkLst>
          <pc:docMk/>
          <pc:sldMk cId="2799684385" sldId="842"/>
        </pc:sldMkLst>
      </pc:sldChg>
      <pc:sldChg chg="modSp mod">
        <pc:chgData name="Madapati Sathvika" userId="ef5b3c2d-d503-4dcc-a929-7f6712e69ffd" providerId="ADAL" clId="{FC235B8B-0628-4865-8D53-0EBA603FC3D8}" dt="2024-12-04T10:48:02.206" v="1800" actId="20577"/>
        <pc:sldMkLst>
          <pc:docMk/>
          <pc:sldMk cId="3897931201" sldId="848"/>
        </pc:sldMkLst>
      </pc:sldChg>
      <pc:sldChg chg="modSp mod">
        <pc:chgData name="Madapati Sathvika" userId="ef5b3c2d-d503-4dcc-a929-7f6712e69ffd" providerId="ADAL" clId="{FC235B8B-0628-4865-8D53-0EBA603FC3D8}" dt="2024-12-05T12:15:44.280" v="2891" actId="122"/>
        <pc:sldMkLst>
          <pc:docMk/>
          <pc:sldMk cId="948847737" sldId="850"/>
        </pc:sldMkLst>
        <pc:spChg chg="mod">
          <ac:chgData name="Madapati Sathvika" userId="ef5b3c2d-d503-4dcc-a929-7f6712e69ffd" providerId="ADAL" clId="{FC235B8B-0628-4865-8D53-0EBA603FC3D8}" dt="2024-12-05T12:12:14.991" v="2878" actId="122"/>
          <ac:spMkLst>
            <pc:docMk/>
            <pc:sldMk cId="948847737" sldId="850"/>
            <ac:spMk id="117" creationId="{11FC2947-505A-D18D-42EB-950F29DC31CF}"/>
          </ac:spMkLst>
        </pc:spChg>
        <pc:spChg chg="mod">
          <ac:chgData name="Madapati Sathvika" userId="ef5b3c2d-d503-4dcc-a929-7f6712e69ffd" providerId="ADAL" clId="{FC235B8B-0628-4865-8D53-0EBA603FC3D8}" dt="2024-12-05T12:15:44.280" v="2891" actId="122"/>
          <ac:spMkLst>
            <pc:docMk/>
            <pc:sldMk cId="948847737" sldId="850"/>
            <ac:spMk id="118" creationId="{10B7F7F1-0D88-0622-AF17-0EDC3752E3A0}"/>
          </ac:spMkLst>
        </pc:spChg>
        <pc:picChg chg="mod">
          <ac:chgData name="Madapati Sathvika" userId="ef5b3c2d-d503-4dcc-a929-7f6712e69ffd" providerId="ADAL" clId="{FC235B8B-0628-4865-8D53-0EBA603FC3D8}" dt="2024-12-05T12:11:44.562" v="2876" actId="1076"/>
          <ac:picMkLst>
            <pc:docMk/>
            <pc:sldMk cId="948847737" sldId="850"/>
            <ac:picMk id="6" creationId="{DFED84CB-8F9B-6C23-A3A0-46C02DB62412}"/>
          </ac:picMkLst>
        </pc:picChg>
        <pc:picChg chg="mod">
          <ac:chgData name="Madapati Sathvika" userId="ef5b3c2d-d503-4dcc-a929-7f6712e69ffd" providerId="ADAL" clId="{FC235B8B-0628-4865-8D53-0EBA603FC3D8}" dt="2024-12-05T12:11:06.724" v="2871" actId="1076"/>
          <ac:picMkLst>
            <pc:docMk/>
            <pc:sldMk cId="948847737" sldId="850"/>
            <ac:picMk id="8" creationId="{522A47AC-DC5E-8D04-5198-BB2E6DEDA514}"/>
          </ac:picMkLst>
        </pc:picChg>
      </pc:sldChg>
      <pc:sldChg chg="del">
        <pc:chgData name="Madapati Sathvika" userId="ef5b3c2d-d503-4dcc-a929-7f6712e69ffd" providerId="ADAL" clId="{FC235B8B-0628-4865-8D53-0EBA603FC3D8}" dt="2024-12-05T12:37:20.056" v="3185" actId="2696"/>
        <pc:sldMkLst>
          <pc:docMk/>
          <pc:sldMk cId="3975887660" sldId="852"/>
        </pc:sldMkLst>
      </pc:sldChg>
      <pc:sldChg chg="addSp modSp mod">
        <pc:chgData name="Madapati Sathvika" userId="ef5b3c2d-d503-4dcc-a929-7f6712e69ffd" providerId="ADAL" clId="{FC235B8B-0628-4865-8D53-0EBA603FC3D8}" dt="2024-12-05T12:36:27.800" v="3183" actId="1076"/>
        <pc:sldMkLst>
          <pc:docMk/>
          <pc:sldMk cId="1215071654" sldId="854"/>
        </pc:sldMkLst>
      </pc:sldChg>
      <pc:sldChg chg="modSp mod">
        <pc:chgData name="Madapati Sathvika" userId="ef5b3c2d-d503-4dcc-a929-7f6712e69ffd" providerId="ADAL" clId="{FC235B8B-0628-4865-8D53-0EBA603FC3D8}" dt="2024-12-11T08:08:41.420" v="3260" actId="1076"/>
        <pc:sldMkLst>
          <pc:docMk/>
          <pc:sldMk cId="3324442977" sldId="855"/>
        </pc:sldMkLst>
        <pc:spChg chg="mod">
          <ac:chgData name="Madapati Sathvika" userId="ef5b3c2d-d503-4dcc-a929-7f6712e69ffd" providerId="ADAL" clId="{FC235B8B-0628-4865-8D53-0EBA603FC3D8}" dt="2024-12-05T12:41:22.820" v="3194" actId="1076"/>
          <ac:spMkLst>
            <pc:docMk/>
            <pc:sldMk cId="3324442977" sldId="855"/>
            <ac:spMk id="492" creationId="{424C09DD-78D8-4773-7CD6-0DD57EC374AE}"/>
          </ac:spMkLst>
        </pc:spChg>
        <pc:spChg chg="mod">
          <ac:chgData name="Madapati Sathvika" userId="ef5b3c2d-d503-4dcc-a929-7f6712e69ffd" providerId="ADAL" clId="{FC235B8B-0628-4865-8D53-0EBA603FC3D8}" dt="2024-12-05T12:41:58.310" v="3198" actId="1076"/>
          <ac:spMkLst>
            <pc:docMk/>
            <pc:sldMk cId="3324442977" sldId="855"/>
            <ac:spMk id="493" creationId="{B60F2672-4418-836E-6C10-F709F68E748C}"/>
          </ac:spMkLst>
        </pc:spChg>
        <pc:spChg chg="mod">
          <ac:chgData name="Madapati Sathvika" userId="ef5b3c2d-d503-4dcc-a929-7f6712e69ffd" providerId="ADAL" clId="{FC235B8B-0628-4865-8D53-0EBA603FC3D8}" dt="2024-12-05T12:49:00.004" v="3230" actId="1076"/>
          <ac:spMkLst>
            <pc:docMk/>
            <pc:sldMk cId="3324442977" sldId="855"/>
            <ac:spMk id="496" creationId="{764F302E-5D6B-1238-E557-5C12C1852922}"/>
          </ac:spMkLst>
        </pc:spChg>
        <pc:spChg chg="mod">
          <ac:chgData name="Madapati Sathvika" userId="ef5b3c2d-d503-4dcc-a929-7f6712e69ffd" providerId="ADAL" clId="{FC235B8B-0628-4865-8D53-0EBA603FC3D8}" dt="2024-12-05T12:40:40.412" v="3191" actId="1076"/>
          <ac:spMkLst>
            <pc:docMk/>
            <pc:sldMk cId="3324442977" sldId="855"/>
            <ac:spMk id="497" creationId="{59EDFA3E-9111-72FC-0686-CC947E404BAB}"/>
          </ac:spMkLst>
        </pc:spChg>
        <pc:spChg chg="mod">
          <ac:chgData name="Madapati Sathvika" userId="ef5b3c2d-d503-4dcc-a929-7f6712e69ffd" providerId="ADAL" clId="{FC235B8B-0628-4865-8D53-0EBA603FC3D8}" dt="2024-12-11T08:08:23.744" v="3258" actId="1076"/>
          <ac:spMkLst>
            <pc:docMk/>
            <pc:sldMk cId="3324442977" sldId="855"/>
            <ac:spMk id="500" creationId="{6ED3E256-0FA3-3594-455E-D15B4012C87E}"/>
          </ac:spMkLst>
        </pc:spChg>
        <pc:spChg chg="mod">
          <ac:chgData name="Madapati Sathvika" userId="ef5b3c2d-d503-4dcc-a929-7f6712e69ffd" providerId="ADAL" clId="{FC235B8B-0628-4865-8D53-0EBA603FC3D8}" dt="2024-12-11T08:08:41.420" v="3260" actId="1076"/>
          <ac:spMkLst>
            <pc:docMk/>
            <pc:sldMk cId="3324442977" sldId="855"/>
            <ac:spMk id="501" creationId="{64C3D6A4-5CBE-B602-BE98-295F43914176}"/>
          </ac:spMkLst>
        </pc:spChg>
        <pc:spChg chg="mod">
          <ac:chgData name="Madapati Sathvika" userId="ef5b3c2d-d503-4dcc-a929-7f6712e69ffd" providerId="ADAL" clId="{FC235B8B-0628-4865-8D53-0EBA603FC3D8}" dt="2024-12-05T12:46:51.650" v="3226" actId="1076"/>
          <ac:spMkLst>
            <pc:docMk/>
            <pc:sldMk cId="3324442977" sldId="855"/>
            <ac:spMk id="504" creationId="{BEC2838B-022D-EA24-9C8A-EF7088586588}"/>
          </ac:spMkLst>
        </pc:spChg>
        <pc:spChg chg="mod">
          <ac:chgData name="Madapati Sathvika" userId="ef5b3c2d-d503-4dcc-a929-7f6712e69ffd" providerId="ADAL" clId="{FC235B8B-0628-4865-8D53-0EBA603FC3D8}" dt="2024-12-05T12:42:26.410" v="3200" actId="1076"/>
          <ac:spMkLst>
            <pc:docMk/>
            <pc:sldMk cId="3324442977" sldId="855"/>
            <ac:spMk id="505" creationId="{E487E091-4478-5764-CE12-FDF7DC4AB740}"/>
          </ac:spMkLst>
        </pc:spChg>
        <pc:spChg chg="mod">
          <ac:chgData name="Madapati Sathvika" userId="ef5b3c2d-d503-4dcc-a929-7f6712e69ffd" providerId="ADAL" clId="{FC235B8B-0628-4865-8D53-0EBA603FC3D8}" dt="2024-12-11T08:07:44.182" v="3255" actId="1076"/>
          <ac:spMkLst>
            <pc:docMk/>
            <pc:sldMk cId="3324442977" sldId="855"/>
            <ac:spMk id="508" creationId="{D0CB771D-8356-C780-6859-AB439701A854}"/>
          </ac:spMkLst>
        </pc:spChg>
        <pc:spChg chg="mod">
          <ac:chgData name="Madapati Sathvika" userId="ef5b3c2d-d503-4dcc-a929-7f6712e69ffd" providerId="ADAL" clId="{FC235B8B-0628-4865-8D53-0EBA603FC3D8}" dt="2024-12-11T08:08:03.114" v="3257" actId="1076"/>
          <ac:spMkLst>
            <pc:docMk/>
            <pc:sldMk cId="3324442977" sldId="855"/>
            <ac:spMk id="509" creationId="{6F62F232-94FB-2D60-2180-A2751AD71CEC}"/>
          </ac:spMkLst>
        </pc:spChg>
        <pc:spChg chg="mod">
          <ac:chgData name="Madapati Sathvika" userId="ef5b3c2d-d503-4dcc-a929-7f6712e69ffd" providerId="ADAL" clId="{FC235B8B-0628-4865-8D53-0EBA603FC3D8}" dt="2024-12-05T12:43:07.383" v="3207" actId="1076"/>
          <ac:spMkLst>
            <pc:docMk/>
            <pc:sldMk cId="3324442977" sldId="855"/>
            <ac:spMk id="512" creationId="{7A18AEAA-6AE8-DD5C-60E9-4D68AC8A7372}"/>
          </ac:spMkLst>
        </pc:spChg>
        <pc:spChg chg="mod">
          <ac:chgData name="Madapati Sathvika" userId="ef5b3c2d-d503-4dcc-a929-7f6712e69ffd" providerId="ADAL" clId="{FC235B8B-0628-4865-8D53-0EBA603FC3D8}" dt="2024-12-05T12:42:49.790" v="3204" actId="1076"/>
          <ac:spMkLst>
            <pc:docMk/>
            <pc:sldMk cId="3324442977" sldId="855"/>
            <ac:spMk id="513" creationId="{AE5D422F-B747-3C8A-E381-828F4962BCE5}"/>
          </ac:spMkLst>
        </pc:spChg>
        <pc:spChg chg="mod">
          <ac:chgData name="Madapati Sathvika" userId="ef5b3c2d-d503-4dcc-a929-7f6712e69ffd" providerId="ADAL" clId="{FC235B8B-0628-4865-8D53-0EBA603FC3D8}" dt="2024-12-05T12:59:15.489" v="3232" actId="1076"/>
          <ac:spMkLst>
            <pc:docMk/>
            <pc:sldMk cId="3324442977" sldId="855"/>
            <ac:spMk id="514" creationId="{38A5E85F-A287-22A9-2B75-AFDF26B05ECE}"/>
          </ac:spMkLst>
        </pc:spChg>
        <pc:spChg chg="mod">
          <ac:chgData name="Madapati Sathvika" userId="ef5b3c2d-d503-4dcc-a929-7f6712e69ffd" providerId="ADAL" clId="{FC235B8B-0628-4865-8D53-0EBA603FC3D8}" dt="2024-12-05T12:41:37.829" v="3196" actId="1076"/>
          <ac:spMkLst>
            <pc:docMk/>
            <pc:sldMk cId="3324442977" sldId="855"/>
            <ac:spMk id="516" creationId="{A52CC196-16DD-7DC9-38A3-5ABAA89FD1AF}"/>
          </ac:spMkLst>
        </pc:spChg>
        <pc:spChg chg="mod">
          <ac:chgData name="Madapati Sathvika" userId="ef5b3c2d-d503-4dcc-a929-7f6712e69ffd" providerId="ADAL" clId="{FC235B8B-0628-4865-8D53-0EBA603FC3D8}" dt="2024-12-05T12:42:04.469" v="3199" actId="1076"/>
          <ac:spMkLst>
            <pc:docMk/>
            <pc:sldMk cId="3324442977" sldId="855"/>
            <ac:spMk id="517" creationId="{92BCC6DD-9397-C017-6DAC-AED4E357C482}"/>
          </ac:spMkLst>
        </pc:spChg>
        <pc:spChg chg="mod">
          <ac:chgData name="Madapati Sathvika" userId="ef5b3c2d-d503-4dcc-a929-7f6712e69ffd" providerId="ADAL" clId="{FC235B8B-0628-4865-8D53-0EBA603FC3D8}" dt="2024-12-05T12:46:45.688" v="3218" actId="207"/>
          <ac:spMkLst>
            <pc:docMk/>
            <pc:sldMk cId="3324442977" sldId="855"/>
            <ac:spMk id="519" creationId="{E705CE04-8012-BCF9-5302-A30B5DFE64FA}"/>
          </ac:spMkLst>
        </pc:spChg>
      </pc:sldChg>
      <pc:sldChg chg="new del">
        <pc:chgData name="Madapati Sathvika" userId="ef5b3c2d-d503-4dcc-a929-7f6712e69ffd" providerId="ADAL" clId="{FC235B8B-0628-4865-8D53-0EBA603FC3D8}" dt="2024-12-05T11:31:08.396" v="2657" actId="2696"/>
        <pc:sldMkLst>
          <pc:docMk/>
          <pc:sldMk cId="773018388" sldId="856"/>
        </pc:sldMkLst>
      </pc:sldChg>
      <pc:sldChg chg="addSp delSp modSp new mod addAnim delAnim modAnim">
        <pc:chgData name="Madapati Sathvika" userId="ef5b3c2d-d503-4dcc-a929-7f6712e69ffd" providerId="ADAL" clId="{FC235B8B-0628-4865-8D53-0EBA603FC3D8}" dt="2024-12-05T13:39:40.455" v="3250" actId="14100"/>
        <pc:sldMkLst>
          <pc:docMk/>
          <pc:sldMk cId="4209170440" sldId="856"/>
        </pc:sldMkLst>
      </pc:sldChg>
      <pc:sldChg chg="modSp mod">
        <pc:chgData name="Madapati Sathvika" userId="ef5b3c2d-d503-4dcc-a929-7f6712e69ffd" providerId="ADAL" clId="{FC235B8B-0628-4865-8D53-0EBA603FC3D8}" dt="2024-12-11T08:51:05.101" v="3402" actId="1076"/>
        <pc:sldMkLst>
          <pc:docMk/>
          <pc:sldMk cId="462514111" sldId="858"/>
        </pc:sldMkLst>
      </pc:sldChg>
      <pc:sldChg chg="addSp modSp mod">
        <pc:chgData name="Madapati Sathvika" userId="ef5b3c2d-d503-4dcc-a929-7f6712e69ffd" providerId="ADAL" clId="{FC235B8B-0628-4865-8D53-0EBA603FC3D8}" dt="2024-12-10T08:20:39.434" v="3253" actId="1076"/>
        <pc:sldMkLst>
          <pc:docMk/>
          <pc:sldMk cId="2860092445" sldId="861"/>
        </pc:sldMkLst>
      </pc:sldChg>
      <pc:sldChg chg="modSp">
        <pc:chgData name="Madapati Sathvika" userId="ef5b3c2d-d503-4dcc-a929-7f6712e69ffd" providerId="ADAL" clId="{FC235B8B-0628-4865-8D53-0EBA603FC3D8}" dt="2024-12-10T08:31:46.759" v="3254"/>
        <pc:sldMkLst>
          <pc:docMk/>
          <pc:sldMk cId="2799870285" sldId="863"/>
        </pc:sldMkLst>
      </pc:sldChg>
      <pc:sldChg chg="modSp mod">
        <pc:chgData name="Madapati Sathvika" userId="ef5b3c2d-d503-4dcc-a929-7f6712e69ffd" providerId="ADAL" clId="{FC235B8B-0628-4865-8D53-0EBA603FC3D8}" dt="2024-12-12T13:26:58.790" v="3467"/>
        <pc:sldMkLst>
          <pc:docMk/>
          <pc:sldMk cId="1677489699" sldId="868"/>
        </pc:sldMkLst>
        <pc:spChg chg="mod">
          <ac:chgData name="Madapati Sathvika" userId="ef5b3c2d-d503-4dcc-a929-7f6712e69ffd" providerId="ADAL" clId="{FC235B8B-0628-4865-8D53-0EBA603FC3D8}" dt="2024-12-12T09:14:01.952" v="3466" actId="120"/>
          <ac:spMkLst>
            <pc:docMk/>
            <pc:sldMk cId="1677489699" sldId="868"/>
            <ac:spMk id="18" creationId="{50B5AA08-D1F6-324A-2901-51C08FCCF51B}"/>
          </ac:spMkLst>
        </pc:spChg>
        <pc:spChg chg="mod">
          <ac:chgData name="Madapati Sathvika" userId="ef5b3c2d-d503-4dcc-a929-7f6712e69ffd" providerId="ADAL" clId="{FC235B8B-0628-4865-8D53-0EBA603FC3D8}" dt="2024-12-11T10:00:24.748" v="3408" actId="20577"/>
          <ac:spMkLst>
            <pc:docMk/>
            <pc:sldMk cId="1677489699" sldId="868"/>
            <ac:spMk id="108" creationId="{62A7462A-A6F3-3023-D995-45BC648F699C}"/>
          </ac:spMkLst>
        </pc:spChg>
        <pc:picChg chg="mod">
          <ac:chgData name="Madapati Sathvika" userId="ef5b3c2d-d503-4dcc-a929-7f6712e69ffd" providerId="ADAL" clId="{FC235B8B-0628-4865-8D53-0EBA603FC3D8}" dt="2024-12-12T13:26:58.790" v="3467"/>
          <ac:picMkLst>
            <pc:docMk/>
            <pc:sldMk cId="1677489699" sldId="868"/>
            <ac:picMk id="13" creationId="{581ED831-76EA-78CD-395E-7AC35F948755}"/>
          </ac:picMkLst>
        </pc:picChg>
      </pc:sldChg>
      <pc:sldChg chg="modSp">
        <pc:chgData name="Madapati Sathvika" userId="ef5b3c2d-d503-4dcc-a929-7f6712e69ffd" providerId="ADAL" clId="{FC235B8B-0628-4865-8D53-0EBA603FC3D8}" dt="2024-12-12T13:27:19.154" v="3468"/>
        <pc:sldMkLst>
          <pc:docMk/>
          <pc:sldMk cId="2944519375" sldId="870"/>
        </pc:sldMkLst>
        <pc:picChg chg="mod">
          <ac:chgData name="Madapati Sathvika" userId="ef5b3c2d-d503-4dcc-a929-7f6712e69ffd" providerId="ADAL" clId="{FC235B8B-0628-4865-8D53-0EBA603FC3D8}" dt="2024-12-12T13:27:19.154" v="3468"/>
          <ac:picMkLst>
            <pc:docMk/>
            <pc:sldMk cId="2944519375" sldId="870"/>
            <ac:picMk id="13" creationId="{CB83BD5C-8E4B-6E69-60D8-9CECA7513615}"/>
          </ac:picMkLst>
        </pc:picChg>
      </pc:sldChg>
      <pc:sldChg chg="addSp modSp mod">
        <pc:chgData name="Madapati Sathvika" userId="ef5b3c2d-d503-4dcc-a929-7f6712e69ffd" providerId="ADAL" clId="{FC235B8B-0628-4865-8D53-0EBA603FC3D8}" dt="2024-12-11T09:16:11.153" v="3407" actId="1076"/>
        <pc:sldMkLst>
          <pc:docMk/>
          <pc:sldMk cId="2274248832" sldId="1964"/>
        </pc:sldMkLst>
      </pc:sldChg>
    </pc:docChg>
  </pc:docChgLst>
  <pc:docChgLst>
    <pc:chgData name="Aakash Pattanayak" userId="S::aakash.pattanayak@mu-sigma.com::768b0990-8db3-482d-bda0-cc9232fbe717" providerId="AD" clId="Web-{ED1CB34A-9FA9-0D16-57E6-59584CB6E196}"/>
    <pc:docChg chg="modSld">
      <pc:chgData name="Aakash Pattanayak" userId="S::aakash.pattanayak@mu-sigma.com::768b0990-8db3-482d-bda0-cc9232fbe717" providerId="AD" clId="Web-{ED1CB34A-9FA9-0D16-57E6-59584CB6E196}" dt="2024-12-11T13:04:05.030" v="15" actId="20577"/>
      <pc:docMkLst>
        <pc:docMk/>
      </pc:docMkLst>
      <pc:sldChg chg="modSp">
        <pc:chgData name="Aakash Pattanayak" userId="S::aakash.pattanayak@mu-sigma.com::768b0990-8db3-482d-bda0-cc9232fbe717" providerId="AD" clId="Web-{ED1CB34A-9FA9-0D16-57E6-59584CB6E196}" dt="2024-12-11T13:04:05.030" v="15" actId="20577"/>
        <pc:sldMkLst>
          <pc:docMk/>
          <pc:sldMk cId="1231230653" sldId="779"/>
        </pc:sldMkLst>
        <pc:spChg chg="mod">
          <ac:chgData name="Aakash Pattanayak" userId="S::aakash.pattanayak@mu-sigma.com::768b0990-8db3-482d-bda0-cc9232fbe717" providerId="AD" clId="Web-{ED1CB34A-9FA9-0D16-57E6-59584CB6E196}" dt="2024-12-11T13:04:05.030" v="15" actId="20577"/>
          <ac:spMkLst>
            <pc:docMk/>
            <pc:sldMk cId="1231230653" sldId="779"/>
            <ac:spMk id="8" creationId="{D6C9102E-91CC-48C3-9312-15429ED893DD}"/>
          </ac:spMkLst>
        </pc:spChg>
      </pc:sldChg>
      <pc:sldChg chg="modSp">
        <pc:chgData name="Aakash Pattanayak" userId="S::aakash.pattanayak@mu-sigma.com::768b0990-8db3-482d-bda0-cc9232fbe717" providerId="AD" clId="Web-{ED1CB34A-9FA9-0D16-57E6-59584CB6E196}" dt="2024-12-11T10:53:25.780" v="13" actId="20577"/>
        <pc:sldMkLst>
          <pc:docMk/>
          <pc:sldMk cId="1925929045" sldId="835"/>
        </pc:sldMkLst>
        <pc:spChg chg="mod">
          <ac:chgData name="Aakash Pattanayak" userId="S::aakash.pattanayak@mu-sigma.com::768b0990-8db3-482d-bda0-cc9232fbe717" providerId="AD" clId="Web-{ED1CB34A-9FA9-0D16-57E6-59584CB6E196}" dt="2024-12-11T10:53:25.780" v="13" actId="20577"/>
          <ac:spMkLst>
            <pc:docMk/>
            <pc:sldMk cId="1925929045" sldId="835"/>
            <ac:spMk id="96" creationId="{335ECB0C-C898-FF0F-792F-CA0D6CBE167A}"/>
          </ac:spMkLst>
        </pc:spChg>
      </pc:sldChg>
    </pc:docChg>
  </pc:docChgLst>
  <pc:docChgLst>
    <pc:chgData name="Tanikella Bharadwaj" userId="d4811073-c54d-49cb-855c-3478909859be" providerId="ADAL" clId="{9FE150ED-2B41-4C38-8F4B-FB19EDFF8417}"/>
    <pc:docChg chg="undo redo custSel addSld delSld modSld sldOrd modSection">
      <pc:chgData name="Tanikella Bharadwaj" userId="d4811073-c54d-49cb-855c-3478909859be" providerId="ADAL" clId="{9FE150ED-2B41-4C38-8F4B-FB19EDFF8417}" dt="2024-12-17T10:07:07.141" v="6653" actId="14100"/>
      <pc:docMkLst>
        <pc:docMk/>
      </pc:docMkLst>
      <pc:sldChg chg="modSp mod">
        <pc:chgData name="Tanikella Bharadwaj" userId="d4811073-c54d-49cb-855c-3478909859be" providerId="ADAL" clId="{9FE150ED-2B41-4C38-8F4B-FB19EDFF8417}" dt="2024-12-05T12:51:54.082" v="5817" actId="1076"/>
        <pc:sldMkLst>
          <pc:docMk/>
          <pc:sldMk cId="1034180892" sldId="384"/>
        </pc:sldMkLst>
        <pc:spChg chg="mod">
          <ac:chgData name="Tanikella Bharadwaj" userId="d4811073-c54d-49cb-855c-3478909859be" providerId="ADAL" clId="{9FE150ED-2B41-4C38-8F4B-FB19EDFF8417}" dt="2024-12-05T12:51:54.082" v="5817" actId="1076"/>
          <ac:spMkLst>
            <pc:docMk/>
            <pc:sldMk cId="1034180892" sldId="384"/>
            <ac:spMk id="2" creationId="{00000000-0000-0000-0000-000000000000}"/>
          </ac:spMkLst>
        </pc:spChg>
        <pc:spChg chg="mod">
          <ac:chgData name="Tanikella Bharadwaj" userId="d4811073-c54d-49cb-855c-3478909859be" providerId="ADAL" clId="{9FE150ED-2B41-4C38-8F4B-FB19EDFF8417}" dt="2024-12-04T10:58:59.653" v="2986" actId="20577"/>
          <ac:spMkLst>
            <pc:docMk/>
            <pc:sldMk cId="1034180892" sldId="384"/>
            <ac:spMk id="3" creationId="{00000000-0000-0000-0000-000000000000}"/>
          </ac:spMkLst>
        </pc:spChg>
        <pc:spChg chg="mod">
          <ac:chgData name="Tanikella Bharadwaj" userId="d4811073-c54d-49cb-855c-3478909859be" providerId="ADAL" clId="{9FE150ED-2B41-4C38-8F4B-FB19EDFF8417}" dt="2024-12-05T12:51:46.179" v="5816" actId="255"/>
          <ac:spMkLst>
            <pc:docMk/>
            <pc:sldMk cId="1034180892" sldId="384"/>
            <ac:spMk id="4" creationId="{00000000-0000-0000-0000-000000000000}"/>
          </ac:spMkLst>
        </pc:spChg>
      </pc:sldChg>
      <pc:sldChg chg="modSp add mod ord">
        <pc:chgData name="Tanikella Bharadwaj" userId="d4811073-c54d-49cb-855c-3478909859be" providerId="ADAL" clId="{9FE150ED-2B41-4C38-8F4B-FB19EDFF8417}" dt="2024-12-02T10:22:58.505" v="12"/>
        <pc:sldMkLst>
          <pc:docMk/>
          <pc:sldMk cId="2648521780" sldId="767"/>
        </pc:sldMkLst>
      </pc:sldChg>
      <pc:sldChg chg="addSp delSp modSp add del mod ord">
        <pc:chgData name="Tanikella Bharadwaj" userId="d4811073-c54d-49cb-855c-3478909859be" providerId="ADAL" clId="{9FE150ED-2B41-4C38-8F4B-FB19EDFF8417}" dt="2024-12-02T10:28:34.004" v="41" actId="2696"/>
        <pc:sldMkLst>
          <pc:docMk/>
          <pc:sldMk cId="1793969896" sldId="772"/>
        </pc:sldMkLst>
      </pc:sldChg>
      <pc:sldChg chg="addSp delSp modSp add mod ord modClrScheme chgLayout">
        <pc:chgData name="Tanikella Bharadwaj" userId="d4811073-c54d-49cb-855c-3478909859be" providerId="ADAL" clId="{9FE150ED-2B41-4C38-8F4B-FB19EDFF8417}" dt="2024-12-03T08:17:57.572" v="687" actId="113"/>
        <pc:sldMkLst>
          <pc:docMk/>
          <pc:sldMk cId="3514773794" sldId="774"/>
        </pc:sldMkLst>
      </pc:sldChg>
      <pc:sldChg chg="mod modShow">
        <pc:chgData name="Tanikella Bharadwaj" userId="d4811073-c54d-49cb-855c-3478909859be" providerId="ADAL" clId="{9FE150ED-2B41-4C38-8F4B-FB19EDFF8417}" dt="2024-12-05T08:10:30.228" v="5152" actId="729"/>
        <pc:sldMkLst>
          <pc:docMk/>
          <pc:sldMk cId="292880239" sldId="776"/>
        </pc:sldMkLst>
      </pc:sldChg>
      <pc:sldChg chg="addSp delSp modSp add del mod modClrScheme chgLayout">
        <pc:chgData name="Tanikella Bharadwaj" userId="d4811073-c54d-49cb-855c-3478909859be" providerId="ADAL" clId="{9FE150ED-2B41-4C38-8F4B-FB19EDFF8417}" dt="2024-12-03T08:30:11.137" v="720" actId="2696"/>
        <pc:sldMkLst>
          <pc:docMk/>
          <pc:sldMk cId="2930372309" sldId="793"/>
        </pc:sldMkLst>
      </pc:sldChg>
      <pc:sldChg chg="addSp delSp modSp add del mod">
        <pc:chgData name="Tanikella Bharadwaj" userId="d4811073-c54d-49cb-855c-3478909859be" providerId="ADAL" clId="{9FE150ED-2B41-4C38-8F4B-FB19EDFF8417}" dt="2024-12-02T11:11:36.876" v="114" actId="47"/>
        <pc:sldMkLst>
          <pc:docMk/>
          <pc:sldMk cId="376540684" sldId="794"/>
        </pc:sldMkLst>
      </pc:sldChg>
      <pc:sldChg chg="addSp delSp modSp add del mod">
        <pc:chgData name="Tanikella Bharadwaj" userId="d4811073-c54d-49cb-855c-3478909859be" providerId="ADAL" clId="{9FE150ED-2B41-4C38-8F4B-FB19EDFF8417}" dt="2024-12-04T10:47:33.646" v="2968" actId="2696"/>
        <pc:sldMkLst>
          <pc:docMk/>
          <pc:sldMk cId="1504259270" sldId="794"/>
        </pc:sldMkLst>
      </pc:sldChg>
      <pc:sldChg chg="addSp modSp add del mod">
        <pc:chgData name="Tanikella Bharadwaj" userId="d4811073-c54d-49cb-855c-3478909859be" providerId="ADAL" clId="{9FE150ED-2B41-4C38-8F4B-FB19EDFF8417}" dt="2024-12-02T11:12:27.523" v="117" actId="47"/>
        <pc:sldMkLst>
          <pc:docMk/>
          <pc:sldMk cId="3126180553" sldId="795"/>
        </pc:sldMkLst>
      </pc:sldChg>
      <pc:sldChg chg="modSp mod">
        <pc:chgData name="Tanikella Bharadwaj" userId="d4811073-c54d-49cb-855c-3478909859be" providerId="ADAL" clId="{9FE150ED-2B41-4C38-8F4B-FB19EDFF8417}" dt="2024-12-02T12:53:41.786" v="351" actId="207"/>
        <pc:sldMkLst>
          <pc:docMk/>
          <pc:sldMk cId="506748356" sldId="798"/>
        </pc:sldMkLst>
      </pc:sldChg>
      <pc:sldChg chg="mod modShow">
        <pc:chgData name="Tanikella Bharadwaj" userId="d4811073-c54d-49cb-855c-3478909859be" providerId="ADAL" clId="{9FE150ED-2B41-4C38-8F4B-FB19EDFF8417}" dt="2024-12-05T08:10:39.382" v="5155" actId="729"/>
        <pc:sldMkLst>
          <pc:docMk/>
          <pc:sldMk cId="2434288173" sldId="802"/>
        </pc:sldMkLst>
      </pc:sldChg>
      <pc:sldChg chg="addSp delSp modSp add del mod modClrScheme chgLayout">
        <pc:chgData name="Tanikella Bharadwaj" userId="d4811073-c54d-49cb-855c-3478909859be" providerId="ADAL" clId="{9FE150ED-2B41-4C38-8F4B-FB19EDFF8417}" dt="2024-12-04T10:47:27.673" v="2967" actId="2696"/>
        <pc:sldMkLst>
          <pc:docMk/>
          <pc:sldMk cId="1523222842" sldId="810"/>
        </pc:sldMkLst>
      </pc:sldChg>
      <pc:sldChg chg="addSp delSp modSp add del mod">
        <pc:chgData name="Tanikella Bharadwaj" userId="d4811073-c54d-49cb-855c-3478909859be" providerId="ADAL" clId="{9FE150ED-2B41-4C38-8F4B-FB19EDFF8417}" dt="2024-12-02T12:35:44.178" v="253" actId="2696"/>
        <pc:sldMkLst>
          <pc:docMk/>
          <pc:sldMk cId="2538200441" sldId="810"/>
        </pc:sldMkLst>
      </pc:sldChg>
      <pc:sldChg chg="addSp delSp modSp add del mod modClrScheme chgLayout">
        <pc:chgData name="Tanikella Bharadwaj" userId="d4811073-c54d-49cb-855c-3478909859be" providerId="ADAL" clId="{9FE150ED-2B41-4C38-8F4B-FB19EDFF8417}" dt="2024-12-04T10:47:43.619" v="2969" actId="2696"/>
        <pc:sldMkLst>
          <pc:docMk/>
          <pc:sldMk cId="3461048258" sldId="811"/>
        </pc:sldMkLst>
      </pc:sldChg>
      <pc:sldChg chg="modSp mod">
        <pc:chgData name="Tanikella Bharadwaj" userId="d4811073-c54d-49cb-855c-3478909859be" providerId="ADAL" clId="{9FE150ED-2B41-4C38-8F4B-FB19EDFF8417}" dt="2024-12-04T12:51:32.379" v="2994" actId="1076"/>
        <pc:sldMkLst>
          <pc:docMk/>
          <pc:sldMk cId="3275611277" sldId="812"/>
        </pc:sldMkLst>
      </pc:sldChg>
      <pc:sldChg chg="addSp delSp mod">
        <pc:chgData name="Tanikella Bharadwaj" userId="d4811073-c54d-49cb-855c-3478909859be" providerId="ADAL" clId="{9FE150ED-2B41-4C38-8F4B-FB19EDFF8417}" dt="2024-12-03T06:58:23.845" v="680" actId="26606"/>
        <pc:sldMkLst>
          <pc:docMk/>
          <pc:sldMk cId="4165239059" sldId="814"/>
        </pc:sldMkLst>
      </pc:sldChg>
      <pc:sldChg chg="modSp mod">
        <pc:chgData name="Tanikella Bharadwaj" userId="d4811073-c54d-49cb-855c-3478909859be" providerId="ADAL" clId="{9FE150ED-2B41-4C38-8F4B-FB19EDFF8417}" dt="2024-12-04T12:46:38.403" v="2990" actId="20577"/>
        <pc:sldMkLst>
          <pc:docMk/>
          <pc:sldMk cId="2584701806" sldId="818"/>
        </pc:sldMkLst>
      </pc:sldChg>
      <pc:sldChg chg="new del">
        <pc:chgData name="Tanikella Bharadwaj" userId="d4811073-c54d-49cb-855c-3478909859be" providerId="ADAL" clId="{9FE150ED-2B41-4C38-8F4B-FB19EDFF8417}" dt="2024-12-02T14:03:03.327" v="635" actId="680"/>
        <pc:sldMkLst>
          <pc:docMk/>
          <pc:sldMk cId="3105359590" sldId="818"/>
        </pc:sldMkLst>
      </pc:sldChg>
      <pc:sldChg chg="addSp modSp add del mod">
        <pc:chgData name="Tanikella Bharadwaj" userId="d4811073-c54d-49cb-855c-3478909859be" providerId="ADAL" clId="{9FE150ED-2B41-4C38-8F4B-FB19EDFF8417}" dt="2024-12-03T08:28:23.226" v="702" actId="2696"/>
        <pc:sldMkLst>
          <pc:docMk/>
          <pc:sldMk cId="2431729345" sldId="824"/>
        </pc:sldMkLst>
      </pc:sldChg>
      <pc:sldChg chg="addSp delSp modSp add mod modClrScheme chgLayout">
        <pc:chgData name="Tanikella Bharadwaj" userId="d4811073-c54d-49cb-855c-3478909859be" providerId="ADAL" clId="{9FE150ED-2B41-4C38-8F4B-FB19EDFF8417}" dt="2024-12-03T08:45:09.961" v="741" actId="26606"/>
        <pc:sldMkLst>
          <pc:docMk/>
          <pc:sldMk cId="3163791361" sldId="824"/>
        </pc:sldMkLst>
      </pc:sldChg>
      <pc:sldChg chg="delSp modSp new del mod">
        <pc:chgData name="Tanikella Bharadwaj" userId="d4811073-c54d-49cb-855c-3478909859be" providerId="ADAL" clId="{9FE150ED-2B41-4C38-8F4B-FB19EDFF8417}" dt="2024-12-03T09:23:06.161" v="931" actId="2696"/>
        <pc:sldMkLst>
          <pc:docMk/>
          <pc:sldMk cId="1276159016" sldId="827"/>
        </pc:sldMkLst>
      </pc:sldChg>
      <pc:sldChg chg="add del">
        <pc:chgData name="Tanikella Bharadwaj" userId="d4811073-c54d-49cb-855c-3478909859be" providerId="ADAL" clId="{9FE150ED-2B41-4C38-8F4B-FB19EDFF8417}" dt="2024-12-03T09:23:02.589" v="930" actId="2696"/>
        <pc:sldMkLst>
          <pc:docMk/>
          <pc:sldMk cId="1818256460" sldId="828"/>
        </pc:sldMkLst>
      </pc:sldChg>
      <pc:sldChg chg="mod modShow">
        <pc:chgData name="Tanikella Bharadwaj" userId="d4811073-c54d-49cb-855c-3478909859be" providerId="ADAL" clId="{9FE150ED-2B41-4C38-8F4B-FB19EDFF8417}" dt="2024-12-05T08:09:55.690" v="5149" actId="729"/>
        <pc:sldMkLst>
          <pc:docMk/>
          <pc:sldMk cId="989422250" sldId="834"/>
        </pc:sldMkLst>
      </pc:sldChg>
      <pc:sldChg chg="mod modShow">
        <pc:chgData name="Tanikella Bharadwaj" userId="d4811073-c54d-49cb-855c-3478909859be" providerId="ADAL" clId="{9FE150ED-2B41-4C38-8F4B-FB19EDFF8417}" dt="2024-12-05T08:09:58.120" v="5150" actId="729"/>
        <pc:sldMkLst>
          <pc:docMk/>
          <pc:sldMk cId="3845775378" sldId="837"/>
        </pc:sldMkLst>
      </pc:sldChg>
      <pc:sldChg chg="addSp delSp modSp add mod ord modAnim">
        <pc:chgData name="Tanikella Bharadwaj" userId="d4811073-c54d-49cb-855c-3478909859be" providerId="ADAL" clId="{9FE150ED-2B41-4C38-8F4B-FB19EDFF8417}" dt="2024-12-04T17:27:44.162" v="5148" actId="1076"/>
        <pc:sldMkLst>
          <pc:docMk/>
          <pc:sldMk cId="2286179570" sldId="838"/>
        </pc:sldMkLst>
      </pc:sldChg>
      <pc:sldChg chg="mod modShow">
        <pc:chgData name="Tanikella Bharadwaj" userId="d4811073-c54d-49cb-855c-3478909859be" providerId="ADAL" clId="{9FE150ED-2B41-4C38-8F4B-FB19EDFF8417}" dt="2024-12-05T08:10:27.180" v="5151" actId="729"/>
        <pc:sldMkLst>
          <pc:docMk/>
          <pc:sldMk cId="3030660231" sldId="841"/>
        </pc:sldMkLst>
      </pc:sldChg>
      <pc:sldChg chg="addSp delSp modSp new mod modClrScheme chgLayout">
        <pc:chgData name="Tanikella Bharadwaj" userId="d4811073-c54d-49cb-855c-3478909859be" providerId="ADAL" clId="{9FE150ED-2B41-4C38-8F4B-FB19EDFF8417}" dt="2024-12-04T09:17:04.099" v="1992" actId="13782"/>
        <pc:sldMkLst>
          <pc:docMk/>
          <pc:sldMk cId="994073122" sldId="842"/>
        </pc:sldMkLst>
      </pc:sldChg>
      <pc:sldChg chg="addSp delSp modSp new del mod">
        <pc:chgData name="Tanikella Bharadwaj" userId="d4811073-c54d-49cb-855c-3478909859be" providerId="ADAL" clId="{9FE150ED-2B41-4C38-8F4B-FB19EDFF8417}" dt="2024-12-04T08:59:07.492" v="1785" actId="2696"/>
        <pc:sldMkLst>
          <pc:docMk/>
          <pc:sldMk cId="2446758301" sldId="842"/>
        </pc:sldMkLst>
      </pc:sldChg>
      <pc:sldChg chg="addSp delSp modSp add mod ord modShow">
        <pc:chgData name="Tanikella Bharadwaj" userId="d4811073-c54d-49cb-855c-3478909859be" providerId="ADAL" clId="{9FE150ED-2B41-4C38-8F4B-FB19EDFF8417}" dt="2024-12-05T08:10:55.954" v="5157" actId="729"/>
        <pc:sldMkLst>
          <pc:docMk/>
          <pc:sldMk cId="512290226" sldId="844"/>
        </pc:sldMkLst>
      </pc:sldChg>
      <pc:sldChg chg="mod modShow">
        <pc:chgData name="Tanikella Bharadwaj" userId="d4811073-c54d-49cb-855c-3478909859be" providerId="ADAL" clId="{9FE150ED-2B41-4C38-8F4B-FB19EDFF8417}" dt="2024-12-05T08:10:51.925" v="5156" actId="729"/>
        <pc:sldMkLst>
          <pc:docMk/>
          <pc:sldMk cId="4079376286" sldId="845"/>
        </pc:sldMkLst>
      </pc:sldChg>
      <pc:sldChg chg="del">
        <pc:chgData name="Tanikella Bharadwaj" userId="d4811073-c54d-49cb-855c-3478909859be" providerId="ADAL" clId="{9FE150ED-2B41-4C38-8F4B-FB19EDFF8417}" dt="2024-12-04T10:47:57.485" v="2970" actId="2696"/>
        <pc:sldMkLst>
          <pc:docMk/>
          <pc:sldMk cId="631150350" sldId="846"/>
        </pc:sldMkLst>
      </pc:sldChg>
      <pc:sldChg chg="addSp delSp modSp new mod">
        <pc:chgData name="Tanikella Bharadwaj" userId="d4811073-c54d-49cb-855c-3478909859be" providerId="ADAL" clId="{9FE150ED-2B41-4C38-8F4B-FB19EDFF8417}" dt="2024-12-04T09:20:01.408" v="2002" actId="12093"/>
        <pc:sldMkLst>
          <pc:docMk/>
          <pc:sldMk cId="1650709375" sldId="846"/>
        </pc:sldMkLst>
      </pc:sldChg>
      <pc:sldChg chg="mod modShow">
        <pc:chgData name="Tanikella Bharadwaj" userId="d4811073-c54d-49cb-855c-3478909859be" providerId="ADAL" clId="{9FE150ED-2B41-4C38-8F4B-FB19EDFF8417}" dt="2024-12-05T08:10:36.536" v="5154" actId="729"/>
        <pc:sldMkLst>
          <pc:docMk/>
          <pc:sldMk cId="3728259617" sldId="847"/>
        </pc:sldMkLst>
      </pc:sldChg>
      <pc:sldChg chg="mod modShow">
        <pc:chgData name="Tanikella Bharadwaj" userId="d4811073-c54d-49cb-855c-3478909859be" providerId="ADAL" clId="{9FE150ED-2B41-4C38-8F4B-FB19EDFF8417}" dt="2024-12-05T08:10:33.178" v="5153" actId="729"/>
        <pc:sldMkLst>
          <pc:docMk/>
          <pc:sldMk cId="3628629004" sldId="849"/>
        </pc:sldMkLst>
      </pc:sldChg>
      <pc:sldChg chg="addSp delSp modSp new mod modAnim">
        <pc:chgData name="Tanikella Bharadwaj" userId="d4811073-c54d-49cb-855c-3478909859be" providerId="ADAL" clId="{9FE150ED-2B41-4C38-8F4B-FB19EDFF8417}" dt="2024-12-04T16:32:43.292" v="4776" actId="14100"/>
        <pc:sldMkLst>
          <pc:docMk/>
          <pc:sldMk cId="3433268979" sldId="850"/>
        </pc:sldMkLst>
      </pc:sldChg>
      <pc:sldChg chg="addSp delSp modSp new mod">
        <pc:chgData name="Tanikella Bharadwaj" userId="d4811073-c54d-49cb-855c-3478909859be" providerId="ADAL" clId="{9FE150ED-2B41-4C38-8F4B-FB19EDFF8417}" dt="2024-12-05T11:12:34.585" v="5622" actId="14100"/>
        <pc:sldMkLst>
          <pc:docMk/>
          <pc:sldMk cId="3975887660" sldId="852"/>
        </pc:sldMkLst>
      </pc:sldChg>
      <pc:sldChg chg="addSp delSp modSp add del mod">
        <pc:chgData name="Tanikella Bharadwaj" userId="d4811073-c54d-49cb-855c-3478909859be" providerId="ADAL" clId="{9FE150ED-2B41-4C38-8F4B-FB19EDFF8417}" dt="2024-12-05T13:27:34.524" v="5863" actId="2696"/>
        <pc:sldMkLst>
          <pc:docMk/>
          <pc:sldMk cId="1215071654" sldId="854"/>
        </pc:sldMkLst>
      </pc:sldChg>
      <pc:sldChg chg="addSp delSp modSp mod">
        <pc:chgData name="Tanikella Bharadwaj" userId="d4811073-c54d-49cb-855c-3478909859be" providerId="ADAL" clId="{9FE150ED-2B41-4C38-8F4B-FB19EDFF8417}" dt="2024-12-05T15:17:34.392" v="5900" actId="1076"/>
        <pc:sldMkLst>
          <pc:docMk/>
          <pc:sldMk cId="4209170440" sldId="856"/>
        </pc:sldMkLst>
      </pc:sldChg>
      <pc:sldChg chg="addSp delSp modSp add del mod">
        <pc:chgData name="Tanikella Bharadwaj" userId="d4811073-c54d-49cb-855c-3478909859be" providerId="ADAL" clId="{9FE150ED-2B41-4C38-8F4B-FB19EDFF8417}" dt="2024-12-05T13:39:26.128" v="5880" actId="14100"/>
        <pc:sldMkLst>
          <pc:docMk/>
          <pc:sldMk cId="462514111" sldId="858"/>
        </pc:sldMkLst>
      </pc:sldChg>
      <pc:sldChg chg="addSp modSp mod">
        <pc:chgData name="Tanikella Bharadwaj" userId="d4811073-c54d-49cb-855c-3478909859be" providerId="ADAL" clId="{9FE150ED-2B41-4C38-8F4B-FB19EDFF8417}" dt="2024-12-10T08:40:26.779" v="5908"/>
        <pc:sldMkLst>
          <pc:docMk/>
          <pc:sldMk cId="2799870285" sldId="863"/>
        </pc:sldMkLst>
      </pc:sldChg>
      <pc:sldChg chg="delSp add mod">
        <pc:chgData name="Tanikella Bharadwaj" userId="d4811073-c54d-49cb-855c-3478909859be" providerId="ADAL" clId="{9FE150ED-2B41-4C38-8F4B-FB19EDFF8417}" dt="2024-12-11T12:23:16.730" v="5910" actId="478"/>
        <pc:sldMkLst>
          <pc:docMk/>
          <pc:sldMk cId="801439390" sldId="1965"/>
        </pc:sldMkLst>
      </pc:sldChg>
      <pc:sldChg chg="addSp delSp modSp add mod">
        <pc:chgData name="Tanikella Bharadwaj" userId="d4811073-c54d-49cb-855c-3478909859be" providerId="ADAL" clId="{9FE150ED-2B41-4C38-8F4B-FB19EDFF8417}" dt="2024-12-17T10:07:07.141" v="6653" actId="14100"/>
        <pc:sldMkLst>
          <pc:docMk/>
          <pc:sldMk cId="198138201" sldId="1978"/>
        </pc:sldMkLst>
      </pc:sldChg>
      <pc:sldChg chg="addSp delSp modSp new mod addAnim delAnim modAnim">
        <pc:chgData name="Tanikella Bharadwaj" userId="d4811073-c54d-49cb-855c-3478909859be" providerId="ADAL" clId="{9FE150ED-2B41-4C38-8F4B-FB19EDFF8417}" dt="2024-12-11T12:55:16.052" v="6051" actId="11529"/>
        <pc:sldMkLst>
          <pc:docMk/>
          <pc:sldMk cId="1529672213" sldId="1979"/>
        </pc:sldMkLst>
      </pc:sldChg>
      <pc:sldChg chg="addSp modSp new mod">
        <pc:chgData name="Tanikella Bharadwaj" userId="d4811073-c54d-49cb-855c-3478909859be" providerId="ADAL" clId="{9FE150ED-2B41-4C38-8F4B-FB19EDFF8417}" dt="2024-12-11T12:32:14.686" v="5945" actId="14100"/>
        <pc:sldMkLst>
          <pc:docMk/>
          <pc:sldMk cId="2538747398" sldId="1979"/>
        </pc:sldMkLst>
      </pc:sldChg>
      <pc:sldChg chg="addSp delSp modSp add mod">
        <pc:chgData name="Tanikella Bharadwaj" userId="d4811073-c54d-49cb-855c-3478909859be" providerId="ADAL" clId="{9FE150ED-2B41-4C38-8F4B-FB19EDFF8417}" dt="2024-12-17T08:37:33.635" v="6649" actId="1076"/>
        <pc:sldMkLst>
          <pc:docMk/>
          <pc:sldMk cId="2951186915" sldId="1982"/>
        </pc:sldMkLst>
        <pc:spChg chg="mod">
          <ac:chgData name="Tanikella Bharadwaj" userId="d4811073-c54d-49cb-855c-3478909859be" providerId="ADAL" clId="{9FE150ED-2B41-4C38-8F4B-FB19EDFF8417}" dt="2024-12-17T08:06:49.272" v="6615" actId="1076"/>
          <ac:spMkLst>
            <pc:docMk/>
            <pc:sldMk cId="2951186915" sldId="1982"/>
            <ac:spMk id="43" creationId="{EEBCB765-4FA6-EDEE-BC6E-C88A7B04C8BC}"/>
          </ac:spMkLst>
        </pc:spChg>
        <pc:spChg chg="mod">
          <ac:chgData name="Tanikella Bharadwaj" userId="d4811073-c54d-49cb-855c-3478909859be" providerId="ADAL" clId="{9FE150ED-2B41-4C38-8F4B-FB19EDFF8417}" dt="2024-12-17T08:07:46.095" v="6623" actId="20577"/>
          <ac:spMkLst>
            <pc:docMk/>
            <pc:sldMk cId="2951186915" sldId="1982"/>
            <ac:spMk id="48" creationId="{3E35CB15-6C72-C233-3C47-63213A1C87B2}"/>
          </ac:spMkLst>
        </pc:spChg>
        <pc:spChg chg="mod">
          <ac:chgData name="Tanikella Bharadwaj" userId="d4811073-c54d-49cb-855c-3478909859be" providerId="ADAL" clId="{9FE150ED-2B41-4C38-8F4B-FB19EDFF8417}" dt="2024-12-17T08:37:33.635" v="6649" actId="1076"/>
          <ac:spMkLst>
            <pc:docMk/>
            <pc:sldMk cId="2951186915" sldId="1982"/>
            <ac:spMk id="50" creationId="{91D457F6-A9E0-104D-5BFE-E53033ABEBB8}"/>
          </ac:spMkLst>
        </pc:spChg>
        <pc:spChg chg="mod">
          <ac:chgData name="Tanikella Bharadwaj" userId="d4811073-c54d-49cb-855c-3478909859be" providerId="ADAL" clId="{9FE150ED-2B41-4C38-8F4B-FB19EDFF8417}" dt="2024-12-17T08:12:18.359" v="6635" actId="2085"/>
          <ac:spMkLst>
            <pc:docMk/>
            <pc:sldMk cId="2951186915" sldId="1982"/>
            <ac:spMk id="52" creationId="{13795680-2442-3CFE-4F73-B6E188094443}"/>
          </ac:spMkLst>
        </pc:spChg>
        <pc:spChg chg="mod">
          <ac:chgData name="Tanikella Bharadwaj" userId="d4811073-c54d-49cb-855c-3478909859be" providerId="ADAL" clId="{9FE150ED-2B41-4C38-8F4B-FB19EDFF8417}" dt="2024-12-17T08:07:58.113" v="6627" actId="20577"/>
          <ac:spMkLst>
            <pc:docMk/>
            <pc:sldMk cId="2951186915" sldId="1982"/>
            <ac:spMk id="54" creationId="{3EEF9153-AE80-FABF-44D1-BBCF688A769D}"/>
          </ac:spMkLst>
        </pc:spChg>
        <pc:spChg chg="mod">
          <ac:chgData name="Tanikella Bharadwaj" userId="d4811073-c54d-49cb-855c-3478909859be" providerId="ADAL" clId="{9FE150ED-2B41-4C38-8F4B-FB19EDFF8417}" dt="2024-12-17T08:12:49.278" v="6636" actId="2085"/>
          <ac:spMkLst>
            <pc:docMk/>
            <pc:sldMk cId="2951186915" sldId="1982"/>
            <ac:spMk id="56" creationId="{63765DE1-2B9D-DAEB-AC2F-C44E195C8A6F}"/>
          </ac:spMkLst>
        </pc:spChg>
        <pc:spChg chg="mod">
          <ac:chgData name="Tanikella Bharadwaj" userId="d4811073-c54d-49cb-855c-3478909859be" providerId="ADAL" clId="{9FE150ED-2B41-4C38-8F4B-FB19EDFF8417}" dt="2024-12-17T08:07:52.682" v="6625" actId="20577"/>
          <ac:spMkLst>
            <pc:docMk/>
            <pc:sldMk cId="2951186915" sldId="1982"/>
            <ac:spMk id="252" creationId="{A3D35734-0A0A-6980-40D6-4FFB268E29A6}"/>
          </ac:spMkLst>
        </pc:spChg>
        <pc:spChg chg="mod">
          <ac:chgData name="Tanikella Bharadwaj" userId="d4811073-c54d-49cb-855c-3478909859be" providerId="ADAL" clId="{9FE150ED-2B41-4C38-8F4B-FB19EDFF8417}" dt="2024-12-17T08:10:08.583" v="6632"/>
          <ac:spMkLst>
            <pc:docMk/>
            <pc:sldMk cId="2951186915" sldId="1982"/>
            <ac:spMk id="270" creationId="{FBA9EB17-B613-1C96-9456-091290E2E240}"/>
          </ac:spMkLst>
        </pc:spChg>
        <pc:spChg chg="mod">
          <ac:chgData name="Tanikella Bharadwaj" userId="d4811073-c54d-49cb-855c-3478909859be" providerId="ADAL" clId="{9FE150ED-2B41-4C38-8F4B-FB19EDFF8417}" dt="2024-12-17T08:13:43.718" v="6642" actId="1076"/>
          <ac:spMkLst>
            <pc:docMk/>
            <pc:sldMk cId="2951186915" sldId="1982"/>
            <ac:spMk id="271" creationId="{CC13F7A8-15DD-3B2F-84A9-BB3983D9575D}"/>
          </ac:spMkLst>
        </pc:spChg>
        <pc:spChg chg="mod">
          <ac:chgData name="Tanikella Bharadwaj" userId="d4811073-c54d-49cb-855c-3478909859be" providerId="ADAL" clId="{9FE150ED-2B41-4C38-8F4B-FB19EDFF8417}" dt="2024-12-17T08:13:36.572" v="6641" actId="1076"/>
          <ac:spMkLst>
            <pc:docMk/>
            <pc:sldMk cId="2951186915" sldId="1982"/>
            <ac:spMk id="272" creationId="{33EA4EDE-585B-FA53-11D5-6F50CACEC7CB}"/>
          </ac:spMkLst>
        </pc:spChg>
        <pc:grpChg chg="add mod">
          <ac:chgData name="Tanikella Bharadwaj" userId="d4811073-c54d-49cb-855c-3478909859be" providerId="ADAL" clId="{9FE150ED-2B41-4C38-8F4B-FB19EDFF8417}" dt="2024-12-17T08:14:49.213" v="6647" actId="1076"/>
          <ac:grpSpMkLst>
            <pc:docMk/>
            <pc:sldMk cId="2951186915" sldId="1982"/>
            <ac:grpSpMk id="269" creationId="{BE5208DA-FCC1-D2BF-072D-0F364FA3FC8E}"/>
          </ac:grpSpMkLst>
        </pc:grpChg>
        <pc:cxnChg chg="add mod">
          <ac:chgData name="Tanikella Bharadwaj" userId="d4811073-c54d-49cb-855c-3478909859be" providerId="ADAL" clId="{9FE150ED-2B41-4C38-8F4B-FB19EDFF8417}" dt="2024-12-17T08:06:49.272" v="6615" actId="1076"/>
          <ac:cxnSpMkLst>
            <pc:docMk/>
            <pc:sldMk cId="2951186915" sldId="1982"/>
            <ac:cxnSpMk id="30" creationId="{60D7BF6D-3F9C-39BF-2C8E-36072BF7DC14}"/>
          </ac:cxnSpMkLst>
        </pc:cxnChg>
        <pc:cxnChg chg="add mod">
          <ac:chgData name="Tanikella Bharadwaj" userId="d4811073-c54d-49cb-855c-3478909859be" providerId="ADAL" clId="{9FE150ED-2B41-4C38-8F4B-FB19EDFF8417}" dt="2024-12-17T08:06:49.272" v="6615" actId="1076"/>
          <ac:cxnSpMkLst>
            <pc:docMk/>
            <pc:sldMk cId="2951186915" sldId="1982"/>
            <ac:cxnSpMk id="230" creationId="{2D661551-4288-8919-D138-ACB3A6DB6EFE}"/>
          </ac:cxnSpMkLst>
        </pc:cxnChg>
        <pc:cxnChg chg="add mod">
          <ac:chgData name="Tanikella Bharadwaj" userId="d4811073-c54d-49cb-855c-3478909859be" providerId="ADAL" clId="{9FE150ED-2B41-4C38-8F4B-FB19EDFF8417}" dt="2024-12-12T08:37:22.944" v="6464" actId="13822"/>
          <ac:cxnSpMkLst>
            <pc:docMk/>
            <pc:sldMk cId="2951186915" sldId="1982"/>
            <ac:cxnSpMk id="233" creationId="{3E3CDF13-ACBB-F9DE-EF82-9A6B0EF8EEA1}"/>
          </ac:cxnSpMkLst>
        </pc:cxnChg>
        <pc:cxnChg chg="add mod">
          <ac:chgData name="Tanikella Bharadwaj" userId="d4811073-c54d-49cb-855c-3478909859be" providerId="ADAL" clId="{9FE150ED-2B41-4C38-8F4B-FB19EDFF8417}" dt="2024-12-12T08:37:43.682" v="6466" actId="13822"/>
          <ac:cxnSpMkLst>
            <pc:docMk/>
            <pc:sldMk cId="2951186915" sldId="1982"/>
            <ac:cxnSpMk id="242" creationId="{FC939F0C-E860-A66A-A591-2FE4BDEE6807}"/>
          </ac:cxnSpMkLst>
        </pc:cxnChg>
        <pc:cxnChg chg="add mod">
          <ac:chgData name="Tanikella Bharadwaj" userId="d4811073-c54d-49cb-855c-3478909859be" providerId="ADAL" clId="{9FE150ED-2B41-4C38-8F4B-FB19EDFF8417}" dt="2024-12-17T07:55:05.732" v="6580" actId="13822"/>
          <ac:cxnSpMkLst>
            <pc:docMk/>
            <pc:sldMk cId="2951186915" sldId="1982"/>
            <ac:cxnSpMk id="244" creationId="{E5752A8C-F65E-D8AB-C947-5A12F0D21711}"/>
          </ac:cxnSpMkLst>
        </pc:cxnChg>
        <pc:cxnChg chg="add mod">
          <ac:chgData name="Tanikella Bharadwaj" userId="d4811073-c54d-49cb-855c-3478909859be" providerId="ADAL" clId="{9FE150ED-2B41-4C38-8F4B-FB19EDFF8417}" dt="2024-12-12T08:38:12.094" v="6469" actId="13822"/>
          <ac:cxnSpMkLst>
            <pc:docMk/>
            <pc:sldMk cId="2951186915" sldId="1982"/>
            <ac:cxnSpMk id="245" creationId="{82BB8D65-4595-3E90-A73B-4C9E48A7BDA2}"/>
          </ac:cxnSpMkLst>
        </pc:cxnChg>
        <pc:cxnChg chg="add mod">
          <ac:chgData name="Tanikella Bharadwaj" userId="d4811073-c54d-49cb-855c-3478909859be" providerId="ADAL" clId="{9FE150ED-2B41-4C38-8F4B-FB19EDFF8417}" dt="2024-12-12T08:38:55.966" v="6478" actId="14100"/>
          <ac:cxnSpMkLst>
            <pc:docMk/>
            <pc:sldMk cId="2951186915" sldId="1982"/>
            <ac:cxnSpMk id="247" creationId="{B3555E23-2416-A986-2406-B45D3AEA55FD}"/>
          </ac:cxnSpMkLst>
        </pc:cxnChg>
        <pc:cxnChg chg="add mod">
          <ac:chgData name="Tanikella Bharadwaj" userId="d4811073-c54d-49cb-855c-3478909859be" providerId="ADAL" clId="{9FE150ED-2B41-4C38-8F4B-FB19EDFF8417}" dt="2024-12-17T08:00:31.106" v="6585" actId="13822"/>
          <ac:cxnSpMkLst>
            <pc:docMk/>
            <pc:sldMk cId="2951186915" sldId="1982"/>
            <ac:cxnSpMk id="256" creationId="{8C24697E-D189-4751-DE40-0885CC891ADC}"/>
          </ac:cxnSpMkLst>
        </pc:cxnChg>
        <pc:cxnChg chg="add mod">
          <ac:chgData name="Tanikella Bharadwaj" userId="d4811073-c54d-49cb-855c-3478909859be" providerId="ADAL" clId="{9FE150ED-2B41-4C38-8F4B-FB19EDFF8417}" dt="2024-12-17T08:01:34.965" v="6588" actId="13822"/>
          <ac:cxnSpMkLst>
            <pc:docMk/>
            <pc:sldMk cId="2951186915" sldId="1982"/>
            <ac:cxnSpMk id="258" creationId="{0D8EC40F-46A4-0658-425B-5E803D48799D}"/>
          </ac:cxnSpMkLst>
        </pc:cxnChg>
        <pc:cxnChg chg="add mod">
          <ac:chgData name="Tanikella Bharadwaj" userId="d4811073-c54d-49cb-855c-3478909859be" providerId="ADAL" clId="{9FE150ED-2B41-4C38-8F4B-FB19EDFF8417}" dt="2024-12-17T08:01:59.188" v="6591" actId="13822"/>
          <ac:cxnSpMkLst>
            <pc:docMk/>
            <pc:sldMk cId="2951186915" sldId="1982"/>
            <ac:cxnSpMk id="262" creationId="{548310E6-BE0F-D2F1-BC4E-8DA8A9AD7BB9}"/>
          </ac:cxnSpMkLst>
        </pc:cxnChg>
        <pc:cxnChg chg="add mod">
          <ac:chgData name="Tanikella Bharadwaj" userId="d4811073-c54d-49cb-855c-3478909859be" providerId="ADAL" clId="{9FE150ED-2B41-4C38-8F4B-FB19EDFF8417}" dt="2024-12-17T08:02:14.273" v="6594" actId="13822"/>
          <ac:cxnSpMkLst>
            <pc:docMk/>
            <pc:sldMk cId="2951186915" sldId="1982"/>
            <ac:cxnSpMk id="265" creationId="{256023D7-20EE-AA29-2440-291321CF4D43}"/>
          </ac:cxnSpMkLst>
        </pc:cxnChg>
        <pc:cxnChg chg="mod">
          <ac:chgData name="Tanikella Bharadwaj" userId="d4811073-c54d-49cb-855c-3478909859be" providerId="ADAL" clId="{9FE150ED-2B41-4C38-8F4B-FB19EDFF8417}" dt="2024-12-17T08:10:08.583" v="6632"/>
          <ac:cxnSpMkLst>
            <pc:docMk/>
            <pc:sldMk cId="2951186915" sldId="1982"/>
            <ac:cxnSpMk id="274" creationId="{CD741809-0F5E-2D00-7597-EDBCD1D5A0D1}"/>
          </ac:cxnSpMkLst>
        </pc:cxnChg>
        <pc:cxnChg chg="mod">
          <ac:chgData name="Tanikella Bharadwaj" userId="d4811073-c54d-49cb-855c-3478909859be" providerId="ADAL" clId="{9FE150ED-2B41-4C38-8F4B-FB19EDFF8417}" dt="2024-12-17T08:10:08.583" v="6632"/>
          <ac:cxnSpMkLst>
            <pc:docMk/>
            <pc:sldMk cId="2951186915" sldId="1982"/>
            <ac:cxnSpMk id="275" creationId="{521EF971-B5A6-E4FE-9AB4-74C6A54789EB}"/>
          </ac:cxnSpMkLst>
        </pc:cxnChg>
      </pc:sldChg>
    </pc:docChg>
  </pc:docChgLst>
  <pc:docChgLst>
    <pc:chgData name="Bharat Manghani" userId="f984ad98-b457-45f3-8ec3-9a403199d482" providerId="ADAL" clId="{38FE2C7D-01D4-4F19-BFAE-FA0FE68D78D6}"/>
    <pc:docChg chg="sldOrd">
      <pc:chgData name="Bharat Manghani" userId="f984ad98-b457-45f3-8ec3-9a403199d482" providerId="ADAL" clId="{38FE2C7D-01D4-4F19-BFAE-FA0FE68D78D6}" dt="2024-12-11T16:14:11.208" v="0"/>
      <pc:docMkLst>
        <pc:docMk/>
      </pc:docMkLst>
      <pc:sldChg chg="ord">
        <pc:chgData name="Bharat Manghani" userId="f984ad98-b457-45f3-8ec3-9a403199d482" providerId="ADAL" clId="{38FE2C7D-01D4-4F19-BFAE-FA0FE68D78D6}" dt="2024-12-11T16:14:11.208" v="0"/>
        <pc:sldMkLst>
          <pc:docMk/>
          <pc:sldMk cId="1231230653" sldId="779"/>
        </pc:sldMkLst>
      </pc:sldChg>
    </pc:docChg>
  </pc:docChgLst>
  <pc:docChgLst>
    <pc:chgData name="Murugan V" userId="16184181-85c7-43f0-9a98-e934c5ce4e48" providerId="ADAL" clId="{419B0B18-84FF-482D-B0E5-936963169C5A}"/>
    <pc:docChg chg="undo custSel addSld delSld modSld sldOrd delMainMaster addSection delSection modSection">
      <pc:chgData name="Murugan V" userId="16184181-85c7-43f0-9a98-e934c5ce4e48" providerId="ADAL" clId="{419B0B18-84FF-482D-B0E5-936963169C5A}" dt="2024-12-11T12:10:34.549" v="3998" actId="20577"/>
      <pc:docMkLst>
        <pc:docMk/>
      </pc:docMkLst>
      <pc:sldChg chg="addSp delSp modSp add del mod ord modClrScheme modAnim chgLayout">
        <pc:chgData name="Murugan V" userId="16184181-85c7-43f0-9a98-e934c5ce4e48" providerId="ADAL" clId="{419B0B18-84FF-482D-B0E5-936963169C5A}" dt="2024-12-03T11:53:17.625" v="1316" actId="47"/>
        <pc:sldMkLst>
          <pc:docMk/>
          <pc:sldMk cId="0" sldId="257"/>
        </pc:sldMkLst>
      </pc:sldChg>
      <pc:sldChg chg="add del">
        <pc:chgData name="Murugan V" userId="16184181-85c7-43f0-9a98-e934c5ce4e48" providerId="ADAL" clId="{419B0B18-84FF-482D-B0E5-936963169C5A}" dt="2024-12-02T10:37:23.022" v="68"/>
        <pc:sldMkLst>
          <pc:docMk/>
          <pc:sldMk cId="0" sldId="258"/>
        </pc:sldMkLst>
      </pc:sldChg>
      <pc:sldChg chg="addSp delSp modSp add del mod">
        <pc:chgData name="Murugan V" userId="16184181-85c7-43f0-9a98-e934c5ce4e48" providerId="ADAL" clId="{419B0B18-84FF-482D-B0E5-936963169C5A}" dt="2024-12-02T10:51:40.043" v="155" actId="2696"/>
        <pc:sldMkLst>
          <pc:docMk/>
          <pc:sldMk cId="0" sldId="260"/>
        </pc:sldMkLst>
      </pc:sldChg>
      <pc:sldChg chg="addSp delSp modSp new del mod modClrScheme modAnim chgLayout">
        <pc:chgData name="Murugan V" userId="16184181-85c7-43f0-9a98-e934c5ce4e48" providerId="ADAL" clId="{419B0B18-84FF-482D-B0E5-936963169C5A}" dt="2024-12-04T08:40:26.909" v="2724" actId="47"/>
        <pc:sldMkLst>
          <pc:docMk/>
          <pc:sldMk cId="2113571653" sldId="760"/>
        </pc:sldMkLst>
      </pc:sldChg>
      <pc:sldChg chg="addSp delSp modSp new del mod modAnim">
        <pc:chgData name="Murugan V" userId="16184181-85c7-43f0-9a98-e934c5ce4e48" providerId="ADAL" clId="{419B0B18-84FF-482D-B0E5-936963169C5A}" dt="2024-12-03T11:20:14.074" v="1312" actId="47"/>
        <pc:sldMkLst>
          <pc:docMk/>
          <pc:sldMk cId="341780096" sldId="768"/>
        </pc:sldMkLst>
      </pc:sldChg>
      <pc:sldChg chg="addSp delSp modSp new del mod ord setBg">
        <pc:chgData name="Murugan V" userId="16184181-85c7-43f0-9a98-e934c5ce4e48" providerId="ADAL" clId="{419B0B18-84FF-482D-B0E5-936963169C5A}" dt="2024-12-05T09:44:07.885" v="2772" actId="47"/>
        <pc:sldMkLst>
          <pc:docMk/>
          <pc:sldMk cId="2434288173" sldId="802"/>
        </pc:sldMkLst>
      </pc:sldChg>
      <pc:sldChg chg="addSp delSp modSp new del mod">
        <pc:chgData name="Murugan V" userId="16184181-85c7-43f0-9a98-e934c5ce4e48" providerId="ADAL" clId="{419B0B18-84FF-482D-B0E5-936963169C5A}" dt="2024-12-04T08:39:39.497" v="2722" actId="2696"/>
        <pc:sldMkLst>
          <pc:docMk/>
          <pc:sldMk cId="2347343954" sldId="823"/>
        </pc:sldMkLst>
      </pc:sldChg>
      <pc:sldChg chg="addSp delSp modSp new del mod setBg">
        <pc:chgData name="Murugan V" userId="16184181-85c7-43f0-9a98-e934c5ce4e48" providerId="ADAL" clId="{419B0B18-84FF-482D-B0E5-936963169C5A}" dt="2024-12-04T08:39:22.846" v="2721" actId="2696"/>
        <pc:sldMkLst>
          <pc:docMk/>
          <pc:sldMk cId="3660557117" sldId="832"/>
        </pc:sldMkLst>
      </pc:sldChg>
      <pc:sldChg chg="addSp delSp modSp del mod">
        <pc:chgData name="Murugan V" userId="16184181-85c7-43f0-9a98-e934c5ce4e48" providerId="ADAL" clId="{419B0B18-84FF-482D-B0E5-936963169C5A}" dt="2024-12-11T08:25:46.776" v="3931" actId="2696"/>
        <pc:sldMkLst>
          <pc:docMk/>
          <pc:sldMk cId="3242189734" sldId="833"/>
        </pc:sldMkLst>
      </pc:sldChg>
      <pc:sldChg chg="addSp modSp mod">
        <pc:chgData name="Murugan V" userId="16184181-85c7-43f0-9a98-e934c5ce4e48" providerId="ADAL" clId="{419B0B18-84FF-482D-B0E5-936963169C5A}" dt="2024-12-11T12:10:34.549" v="3998" actId="20577"/>
        <pc:sldMkLst>
          <pc:docMk/>
          <pc:sldMk cId="1925929045" sldId="835"/>
        </pc:sldMkLst>
        <pc:spChg chg="mod">
          <ac:chgData name="Murugan V" userId="16184181-85c7-43f0-9a98-e934c5ce4e48" providerId="ADAL" clId="{419B0B18-84FF-482D-B0E5-936963169C5A}" dt="2024-12-11T12:10:34.549" v="3998" actId="20577"/>
          <ac:spMkLst>
            <pc:docMk/>
            <pc:sldMk cId="1925929045" sldId="835"/>
            <ac:spMk id="66" creationId="{610297A0-3F9A-12DF-E493-6EA8E010EF66}"/>
          </ac:spMkLst>
        </pc:spChg>
      </pc:sldChg>
      <pc:sldChg chg="addSp delSp modSp new del mod">
        <pc:chgData name="Murugan V" userId="16184181-85c7-43f0-9a98-e934c5ce4e48" providerId="ADAL" clId="{419B0B18-84FF-482D-B0E5-936963169C5A}" dt="2024-12-04T08:16:15.986" v="2636" actId="27022"/>
        <pc:sldMkLst>
          <pc:docMk/>
          <pc:sldMk cId="2749595579" sldId="839"/>
        </pc:sldMkLst>
      </pc:sldChg>
      <pc:sldChg chg="addSp delSp modSp new del mod">
        <pc:chgData name="Murugan V" userId="16184181-85c7-43f0-9a98-e934c5ce4e48" providerId="ADAL" clId="{419B0B18-84FF-482D-B0E5-936963169C5A}" dt="2024-12-04T08:19:27.210" v="2655" actId="27022"/>
        <pc:sldMkLst>
          <pc:docMk/>
          <pc:sldMk cId="852372528" sldId="840"/>
        </pc:sldMkLst>
      </pc:sldChg>
      <pc:sldChg chg="addSp modSp mod ord">
        <pc:chgData name="Murugan V" userId="16184181-85c7-43f0-9a98-e934c5ce4e48" providerId="ADAL" clId="{419B0B18-84FF-482D-B0E5-936963169C5A}" dt="2024-12-05T12:41:31.407" v="3452"/>
        <pc:sldMkLst>
          <pc:docMk/>
          <pc:sldMk cId="1770599125" sldId="853"/>
        </pc:sldMkLst>
      </pc:sldChg>
      <pc:sldChg chg="new del">
        <pc:chgData name="Murugan V" userId="16184181-85c7-43f0-9a98-e934c5ce4e48" providerId="ADAL" clId="{419B0B18-84FF-482D-B0E5-936963169C5A}" dt="2024-12-05T12:33:52.117" v="3441" actId="47"/>
        <pc:sldMkLst>
          <pc:docMk/>
          <pc:sldMk cId="2237336063" sldId="857"/>
        </pc:sldMkLst>
      </pc:sldChg>
      <pc:sldChg chg="addSp delSp modSp new del mod">
        <pc:chgData name="Murugan V" userId="16184181-85c7-43f0-9a98-e934c5ce4e48" providerId="ADAL" clId="{419B0B18-84FF-482D-B0E5-936963169C5A}" dt="2024-12-05T12:21:25.757" v="3397" actId="27022"/>
        <pc:sldMkLst>
          <pc:docMk/>
          <pc:sldMk cId="1317632387" sldId="858"/>
        </pc:sldMkLst>
      </pc:sldChg>
      <pc:sldChg chg="addSp delSp modSp mod">
        <pc:chgData name="Murugan V" userId="16184181-85c7-43f0-9a98-e934c5ce4e48" providerId="ADAL" clId="{419B0B18-84FF-482D-B0E5-936963169C5A}" dt="2024-12-11T08:52:49.961" v="3938"/>
        <pc:sldMkLst>
          <pc:docMk/>
          <pc:sldMk cId="832823480" sldId="860"/>
        </pc:sldMkLst>
      </pc:sldChg>
      <pc:sldChg chg="addSp delSp modSp add mod delAnim modAnim">
        <pc:chgData name="Murugan V" userId="16184181-85c7-43f0-9a98-e934c5ce4e48" providerId="ADAL" clId="{419B0B18-84FF-482D-B0E5-936963169C5A}" dt="2024-12-11T12:09:29.514" v="3967" actId="1076"/>
        <pc:sldMkLst>
          <pc:docMk/>
          <pc:sldMk cId="4075843358" sldId="872"/>
        </pc:sldMkLst>
        <pc:spChg chg="mod">
          <ac:chgData name="Murugan V" userId="16184181-85c7-43f0-9a98-e934c5ce4e48" providerId="ADAL" clId="{419B0B18-84FF-482D-B0E5-936963169C5A}" dt="2024-12-11T12:08:44.179" v="3957" actId="20577"/>
          <ac:spMkLst>
            <pc:docMk/>
            <pc:sldMk cId="4075843358" sldId="872"/>
            <ac:spMk id="2" creationId="{1535CBD6-D3E9-3AA8-9BFD-DA5EE880C654}"/>
          </ac:spMkLst>
        </pc:spChg>
        <pc:spChg chg="mod">
          <ac:chgData name="Murugan V" userId="16184181-85c7-43f0-9a98-e934c5ce4e48" providerId="ADAL" clId="{419B0B18-84FF-482D-B0E5-936963169C5A}" dt="2024-12-11T12:03:23.444" v="3949" actId="1076"/>
          <ac:spMkLst>
            <pc:docMk/>
            <pc:sldMk cId="4075843358" sldId="872"/>
            <ac:spMk id="3" creationId="{919645D3-A65F-0DFD-89BE-48F44198B1FE}"/>
          </ac:spMkLst>
        </pc:spChg>
        <pc:spChg chg="mod">
          <ac:chgData name="Murugan V" userId="16184181-85c7-43f0-9a98-e934c5ce4e48" providerId="ADAL" clId="{419B0B18-84FF-482D-B0E5-936963169C5A}" dt="2024-12-11T08:18:05.710" v="3896" actId="1076"/>
          <ac:spMkLst>
            <pc:docMk/>
            <pc:sldMk cId="4075843358" sldId="872"/>
            <ac:spMk id="5" creationId="{33FCF22D-EBB9-D2A8-DEB6-C9715931533E}"/>
          </ac:spMkLst>
        </pc:spChg>
        <pc:spChg chg="mod">
          <ac:chgData name="Murugan V" userId="16184181-85c7-43f0-9a98-e934c5ce4e48" providerId="ADAL" clId="{419B0B18-84FF-482D-B0E5-936963169C5A}" dt="2024-12-11T12:09:29.514" v="3967" actId="1076"/>
          <ac:spMkLst>
            <pc:docMk/>
            <pc:sldMk cId="4075843358" sldId="872"/>
            <ac:spMk id="8" creationId="{C16496AC-09FD-18A9-9111-CE3DAC9FF0F5}"/>
          </ac:spMkLst>
        </pc:spChg>
        <pc:spChg chg="mod">
          <ac:chgData name="Murugan V" userId="16184181-85c7-43f0-9a98-e934c5ce4e48" providerId="ADAL" clId="{419B0B18-84FF-482D-B0E5-936963169C5A}" dt="2024-12-11T07:44:25.649" v="3665"/>
          <ac:spMkLst>
            <pc:docMk/>
            <pc:sldMk cId="4075843358" sldId="872"/>
            <ac:spMk id="10" creationId="{E10CBCBF-A69F-8890-4056-D56A6BB7DF57}"/>
          </ac:spMkLst>
        </pc:spChg>
        <pc:spChg chg="add mod">
          <ac:chgData name="Murugan V" userId="16184181-85c7-43f0-9a98-e934c5ce4e48" providerId="ADAL" clId="{419B0B18-84FF-482D-B0E5-936963169C5A}" dt="2024-12-11T08:05:19.780" v="3810" actId="1076"/>
          <ac:spMkLst>
            <pc:docMk/>
            <pc:sldMk cId="4075843358" sldId="872"/>
            <ac:spMk id="13" creationId="{D2AF6D5D-CBE8-94CE-6F07-9AB6779DF904}"/>
          </ac:spMkLst>
        </pc:spChg>
        <pc:spChg chg="mod">
          <ac:chgData name="Murugan V" userId="16184181-85c7-43f0-9a98-e934c5ce4e48" providerId="ADAL" clId="{419B0B18-84FF-482D-B0E5-936963169C5A}" dt="2024-12-11T07:47:09.392" v="3692" actId="207"/>
          <ac:spMkLst>
            <pc:docMk/>
            <pc:sldMk cId="4075843358" sldId="872"/>
            <ac:spMk id="16" creationId="{8A07D9F9-E916-EE69-B1AB-6BF9A0A7E9BF}"/>
          </ac:spMkLst>
        </pc:spChg>
        <pc:spChg chg="mod">
          <ac:chgData name="Murugan V" userId="16184181-85c7-43f0-9a98-e934c5ce4e48" providerId="ADAL" clId="{419B0B18-84FF-482D-B0E5-936963169C5A}" dt="2024-12-11T07:49:51.160" v="3713"/>
          <ac:spMkLst>
            <pc:docMk/>
            <pc:sldMk cId="4075843358" sldId="872"/>
            <ac:spMk id="18" creationId="{B5B62DE8-D02F-7467-776D-C2A85C102B4A}"/>
          </ac:spMkLst>
        </pc:spChg>
        <pc:spChg chg="mod">
          <ac:chgData name="Murugan V" userId="16184181-85c7-43f0-9a98-e934c5ce4e48" providerId="ADAL" clId="{419B0B18-84FF-482D-B0E5-936963169C5A}" dt="2024-12-11T07:47:25.018" v="3694" actId="207"/>
          <ac:spMkLst>
            <pc:docMk/>
            <pc:sldMk cId="4075843358" sldId="872"/>
            <ac:spMk id="21" creationId="{44E56F4B-9517-878A-F179-DD13954CA1DE}"/>
          </ac:spMkLst>
        </pc:spChg>
        <pc:spChg chg="mod">
          <ac:chgData name="Murugan V" userId="16184181-85c7-43f0-9a98-e934c5ce4e48" providerId="ADAL" clId="{419B0B18-84FF-482D-B0E5-936963169C5A}" dt="2024-12-11T07:47:25.018" v="3694" actId="207"/>
          <ac:spMkLst>
            <pc:docMk/>
            <pc:sldMk cId="4075843358" sldId="872"/>
            <ac:spMk id="23" creationId="{E4EB5864-4A59-BFD1-236B-986AFF2FF22E}"/>
          </ac:spMkLst>
        </pc:spChg>
        <pc:spChg chg="mod">
          <ac:chgData name="Murugan V" userId="16184181-85c7-43f0-9a98-e934c5ce4e48" providerId="ADAL" clId="{419B0B18-84FF-482D-B0E5-936963169C5A}" dt="2024-12-11T07:46:14.785" v="3683"/>
          <ac:spMkLst>
            <pc:docMk/>
            <pc:sldMk cId="4075843358" sldId="872"/>
            <ac:spMk id="26" creationId="{582EBAD1-3542-5769-C040-44AAE0DA3020}"/>
          </ac:spMkLst>
        </pc:spChg>
        <pc:spChg chg="mod">
          <ac:chgData name="Murugan V" userId="16184181-85c7-43f0-9a98-e934c5ce4e48" providerId="ADAL" clId="{419B0B18-84FF-482D-B0E5-936963169C5A}" dt="2024-12-11T07:46:14.785" v="3683"/>
          <ac:spMkLst>
            <pc:docMk/>
            <pc:sldMk cId="4075843358" sldId="872"/>
            <ac:spMk id="28" creationId="{AB87366D-9D7E-DC8B-C74E-3E192E0BE7D5}"/>
          </ac:spMkLst>
        </pc:spChg>
        <pc:spChg chg="mod">
          <ac:chgData name="Murugan V" userId="16184181-85c7-43f0-9a98-e934c5ce4e48" providerId="ADAL" clId="{419B0B18-84FF-482D-B0E5-936963169C5A}" dt="2024-12-11T07:47:19.186" v="3693" actId="207"/>
          <ac:spMkLst>
            <pc:docMk/>
            <pc:sldMk cId="4075843358" sldId="872"/>
            <ac:spMk id="34" creationId="{788BACCD-037A-FCFC-B8FA-185E50D1AFBA}"/>
          </ac:spMkLst>
        </pc:spChg>
        <pc:spChg chg="mod">
          <ac:chgData name="Murugan V" userId="16184181-85c7-43f0-9a98-e934c5ce4e48" providerId="ADAL" clId="{419B0B18-84FF-482D-B0E5-936963169C5A}" dt="2024-12-11T07:47:19.186" v="3693" actId="207"/>
          <ac:spMkLst>
            <pc:docMk/>
            <pc:sldMk cId="4075843358" sldId="872"/>
            <ac:spMk id="36" creationId="{399E2A26-6DF3-19AC-1660-62AA8674F26E}"/>
          </ac:spMkLst>
        </pc:spChg>
        <pc:spChg chg="add mod">
          <ac:chgData name="Murugan V" userId="16184181-85c7-43f0-9a98-e934c5ce4e48" providerId="ADAL" clId="{419B0B18-84FF-482D-B0E5-936963169C5A}" dt="2024-12-11T08:13:50.138" v="3872" actId="1076"/>
          <ac:spMkLst>
            <pc:docMk/>
            <pc:sldMk cId="4075843358" sldId="872"/>
            <ac:spMk id="40" creationId="{C6966A03-1666-E37A-9D14-ACAF1DEA464B}"/>
          </ac:spMkLst>
        </pc:spChg>
        <pc:spChg chg="add mod">
          <ac:chgData name="Murugan V" userId="16184181-85c7-43f0-9a98-e934c5ce4e48" providerId="ADAL" clId="{419B0B18-84FF-482D-B0E5-936963169C5A}" dt="2024-12-11T08:11:47.477" v="3855" actId="1076"/>
          <ac:spMkLst>
            <pc:docMk/>
            <pc:sldMk cId="4075843358" sldId="872"/>
            <ac:spMk id="41" creationId="{07207836-325B-547E-F042-F2866CAE8C9A}"/>
          </ac:spMkLst>
        </pc:spChg>
        <pc:spChg chg="add mod">
          <ac:chgData name="Murugan V" userId="16184181-85c7-43f0-9a98-e934c5ce4e48" providerId="ADAL" clId="{419B0B18-84FF-482D-B0E5-936963169C5A}" dt="2024-12-11T08:13:24.829" v="3866" actId="1076"/>
          <ac:spMkLst>
            <pc:docMk/>
            <pc:sldMk cId="4075843358" sldId="872"/>
            <ac:spMk id="42" creationId="{528235DD-90A9-FFDB-05AF-99ED07CC0452}"/>
          </ac:spMkLst>
        </pc:spChg>
        <pc:spChg chg="add mod">
          <ac:chgData name="Murugan V" userId="16184181-85c7-43f0-9a98-e934c5ce4e48" providerId="ADAL" clId="{419B0B18-84FF-482D-B0E5-936963169C5A}" dt="2024-12-11T08:06:35.381" v="3819" actId="1076"/>
          <ac:spMkLst>
            <pc:docMk/>
            <pc:sldMk cId="4075843358" sldId="872"/>
            <ac:spMk id="43" creationId="{C0BE91D3-3726-E5B6-4705-654C29A61365}"/>
          </ac:spMkLst>
        </pc:spChg>
        <pc:spChg chg="add mod">
          <ac:chgData name="Murugan V" userId="16184181-85c7-43f0-9a98-e934c5ce4e48" providerId="ADAL" clId="{419B0B18-84FF-482D-B0E5-936963169C5A}" dt="2024-12-11T08:23:12.616" v="3926" actId="1076"/>
          <ac:spMkLst>
            <pc:docMk/>
            <pc:sldMk cId="4075843358" sldId="872"/>
            <ac:spMk id="50" creationId="{C4EBB385-A100-860B-337A-DA027FBD6F70}"/>
          </ac:spMkLst>
        </pc:spChg>
        <pc:spChg chg="add mod">
          <ac:chgData name="Murugan V" userId="16184181-85c7-43f0-9a98-e934c5ce4e48" providerId="ADAL" clId="{419B0B18-84FF-482D-B0E5-936963169C5A}" dt="2024-12-11T08:12:51.797" v="3862" actId="1076"/>
          <ac:spMkLst>
            <pc:docMk/>
            <pc:sldMk cId="4075843358" sldId="872"/>
            <ac:spMk id="55" creationId="{21478D5D-A2E9-C617-C983-657837B9CC02}"/>
          </ac:spMkLst>
        </pc:spChg>
        <pc:spChg chg="mod">
          <ac:chgData name="Murugan V" userId="16184181-85c7-43f0-9a98-e934c5ce4e48" providerId="ADAL" clId="{419B0B18-84FF-482D-B0E5-936963169C5A}" dt="2024-12-11T12:03:14.051" v="3948" actId="1076"/>
          <ac:spMkLst>
            <pc:docMk/>
            <pc:sldMk cId="4075843358" sldId="872"/>
            <ac:spMk id="56" creationId="{A83E74F0-37D4-2D10-0AEC-B30FB22512D8}"/>
          </ac:spMkLst>
        </pc:spChg>
        <pc:spChg chg="mod">
          <ac:chgData name="Murugan V" userId="16184181-85c7-43f0-9a98-e934c5ce4e48" providerId="ADAL" clId="{419B0B18-84FF-482D-B0E5-936963169C5A}" dt="2024-12-11T08:30:21.405" v="3935" actId="14100"/>
          <ac:spMkLst>
            <pc:docMk/>
            <pc:sldMk cId="4075843358" sldId="872"/>
            <ac:spMk id="59" creationId="{9F463030-79BD-F6F7-6DAF-E9121B8F7035}"/>
          </ac:spMkLst>
        </pc:spChg>
        <pc:spChg chg="add mod">
          <ac:chgData name="Murugan V" userId="16184181-85c7-43f0-9a98-e934c5ce4e48" providerId="ADAL" clId="{419B0B18-84FF-482D-B0E5-936963169C5A}" dt="2024-12-11T12:09:14.276" v="3966" actId="113"/>
          <ac:spMkLst>
            <pc:docMk/>
            <pc:sldMk cId="4075843358" sldId="872"/>
            <ac:spMk id="104" creationId="{FD9A5FE2-5FD4-66AC-DF0D-5AA8B329DA4B}"/>
          </ac:spMkLst>
        </pc:spChg>
        <pc:grpChg chg="add mod">
          <ac:chgData name="Murugan V" userId="16184181-85c7-43f0-9a98-e934c5ce4e48" providerId="ADAL" clId="{419B0B18-84FF-482D-B0E5-936963169C5A}" dt="2024-12-11T08:06:00.423" v="3815" actId="14100"/>
          <ac:grpSpMkLst>
            <pc:docMk/>
            <pc:sldMk cId="4075843358" sldId="872"/>
            <ac:grpSpMk id="15" creationId="{32AA7E77-472B-5D5F-8ADE-E4E1455F0AA8}"/>
          </ac:grpSpMkLst>
        </pc:grpChg>
        <pc:grpChg chg="add mod">
          <ac:chgData name="Murugan V" userId="16184181-85c7-43f0-9a98-e934c5ce4e48" providerId="ADAL" clId="{419B0B18-84FF-482D-B0E5-936963169C5A}" dt="2024-12-11T08:11:54.409" v="3856" actId="14100"/>
          <ac:grpSpMkLst>
            <pc:docMk/>
            <pc:sldMk cId="4075843358" sldId="872"/>
            <ac:grpSpMk id="20" creationId="{8BD99F95-9B8F-E8EA-DA21-F763E3109B52}"/>
          </ac:grpSpMkLst>
        </pc:grpChg>
        <pc:grpChg chg="add mod">
          <ac:chgData name="Murugan V" userId="16184181-85c7-43f0-9a98-e934c5ce4e48" providerId="ADAL" clId="{419B0B18-84FF-482D-B0E5-936963169C5A}" dt="2024-12-11T08:06:30.440" v="3818" actId="1076"/>
          <ac:grpSpMkLst>
            <pc:docMk/>
            <pc:sldMk cId="4075843358" sldId="872"/>
            <ac:grpSpMk id="25" creationId="{8699A306-A795-FD8A-BB9A-9CD9C434D56E}"/>
          </ac:grpSpMkLst>
        </pc:grpChg>
        <pc:grpChg chg="add mod">
          <ac:chgData name="Murugan V" userId="16184181-85c7-43f0-9a98-e934c5ce4e48" providerId="ADAL" clId="{419B0B18-84FF-482D-B0E5-936963169C5A}" dt="2024-12-11T08:13:14.997" v="3865" actId="1076"/>
          <ac:grpSpMkLst>
            <pc:docMk/>
            <pc:sldMk cId="4075843358" sldId="872"/>
            <ac:grpSpMk id="33" creationId="{65B2E721-F9D2-B900-F4F1-7A1BC8430197}"/>
          </ac:grpSpMkLst>
        </pc:grpChg>
        <pc:picChg chg="add mod">
          <ac:chgData name="Murugan V" userId="16184181-85c7-43f0-9a98-e934c5ce4e48" providerId="ADAL" clId="{419B0B18-84FF-482D-B0E5-936963169C5A}" dt="2024-12-11T08:22:51.105" v="3924" actId="1076"/>
          <ac:picMkLst>
            <pc:docMk/>
            <pc:sldMk cId="4075843358" sldId="872"/>
            <ac:picMk id="29" creationId="{81BE9F08-4754-C8D6-80E9-25F7386CCD59}"/>
          </ac:picMkLst>
        </pc:picChg>
      </pc:sldChg>
      <pc:sldChg chg="modSp add del mod">
        <pc:chgData name="Murugan V" userId="16184181-85c7-43f0-9a98-e934c5ce4e48" providerId="ADAL" clId="{419B0B18-84FF-482D-B0E5-936963169C5A}" dt="2024-12-11T07:24:42.919" v="3542" actId="2696"/>
        <pc:sldMkLst>
          <pc:docMk/>
          <pc:sldMk cId="0" sldId="1917"/>
        </pc:sldMkLst>
      </pc:sldChg>
      <pc:sldChg chg="addSp delSp modSp add del mod delAnim modAnim">
        <pc:chgData name="Murugan V" userId="16184181-85c7-43f0-9a98-e934c5ce4e48" providerId="ADAL" clId="{419B0B18-84FF-482D-B0E5-936963169C5A}" dt="2024-12-11T08:23:59.380" v="3929" actId="2696"/>
        <pc:sldMkLst>
          <pc:docMk/>
          <pc:sldMk cId="231989149" sldId="1963"/>
        </pc:sldMkLst>
      </pc:sldChg>
      <pc:sldChg chg="add del">
        <pc:chgData name="Murugan V" userId="16184181-85c7-43f0-9a98-e934c5ce4e48" providerId="ADAL" clId="{419B0B18-84FF-482D-B0E5-936963169C5A}" dt="2024-12-11T07:44:07.292" v="3664" actId="2696"/>
        <pc:sldMkLst>
          <pc:docMk/>
          <pc:sldMk cId="2671854211" sldId="1964"/>
        </pc:sldMkLst>
      </pc:sldChg>
      <pc:sldMasterChg chg="delSldLayout">
        <pc:chgData name="Murugan V" userId="16184181-85c7-43f0-9a98-e934c5ce4e48" providerId="ADAL" clId="{419B0B18-84FF-482D-B0E5-936963169C5A}" dt="2024-12-02T10:51:40.043" v="155" actId="2696"/>
        <pc:sldMasterMkLst>
          <pc:docMk/>
          <pc:sldMasterMk cId="0" sldId="2147483759"/>
        </pc:sldMasterMkLst>
        <pc:sldLayoutChg chg="del">
          <pc:chgData name="Murugan V" userId="16184181-85c7-43f0-9a98-e934c5ce4e48" providerId="ADAL" clId="{419B0B18-84FF-482D-B0E5-936963169C5A}" dt="2024-12-02T10:51:40.043" v="155" actId="2696"/>
          <pc:sldLayoutMkLst>
            <pc:docMk/>
            <pc:sldMasterMk cId="0" sldId="2147483759"/>
            <pc:sldLayoutMk cId="1024783131" sldId="2147483790"/>
          </pc:sldLayoutMkLst>
        </pc:sldLayoutChg>
      </pc:sldMasterChg>
      <pc:sldMasterChg chg="del delSldLayout">
        <pc:chgData name="Murugan V" userId="16184181-85c7-43f0-9a98-e934c5ce4e48" providerId="ADAL" clId="{419B0B18-84FF-482D-B0E5-936963169C5A}" dt="2024-12-02T10:58:09.903" v="202" actId="700"/>
        <pc:sldMasterMkLst>
          <pc:docMk/>
          <pc:sldMasterMk cId="21882306" sldId="2147483782"/>
        </pc:sldMasterMkLst>
        <pc:sldLayoutChg chg="del">
          <pc:chgData name="Murugan V" userId="16184181-85c7-43f0-9a98-e934c5ce4e48" providerId="ADAL" clId="{419B0B18-84FF-482D-B0E5-936963169C5A}" dt="2024-12-02T10:58:09.903" v="202" actId="700"/>
          <pc:sldLayoutMkLst>
            <pc:docMk/>
            <pc:sldMasterMk cId="21882306" sldId="2147483782"/>
            <pc:sldLayoutMk cId="1166878353" sldId="2147483783"/>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3615436816" sldId="2147483784"/>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2647100183" sldId="2147483785"/>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3151234117" sldId="2147483786"/>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1653714295" sldId="2147483787"/>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3448476839" sldId="2147483788"/>
          </pc:sldLayoutMkLst>
        </pc:sldLayoutChg>
        <pc:sldLayoutChg chg="del">
          <pc:chgData name="Murugan V" userId="16184181-85c7-43f0-9a98-e934c5ce4e48" providerId="ADAL" clId="{419B0B18-84FF-482D-B0E5-936963169C5A}" dt="2024-12-02T10:58:09.903" v="202" actId="700"/>
          <pc:sldLayoutMkLst>
            <pc:docMk/>
            <pc:sldMasterMk cId="21882306" sldId="2147483782"/>
            <pc:sldLayoutMk cId="92979282" sldId="2147483789"/>
          </pc:sldLayoutMkLst>
        </pc:sldLayoutChg>
      </pc:sldMasterChg>
      <pc:sldMasterChg chg="delSldLayout">
        <pc:chgData name="Murugan V" userId="16184181-85c7-43f0-9a98-e934c5ce4e48" providerId="ADAL" clId="{419B0B18-84FF-482D-B0E5-936963169C5A}" dt="2024-12-11T07:24:42.919" v="3542" actId="2696"/>
        <pc:sldMasterMkLst>
          <pc:docMk/>
          <pc:sldMasterMk cId="498648152" sldId="2147483782"/>
        </pc:sldMasterMkLst>
        <pc:sldLayoutChg chg="del">
          <pc:chgData name="Murugan V" userId="16184181-85c7-43f0-9a98-e934c5ce4e48" providerId="ADAL" clId="{419B0B18-84FF-482D-B0E5-936963169C5A}" dt="2024-12-11T07:24:42.919" v="3542" actId="2696"/>
          <pc:sldLayoutMkLst>
            <pc:docMk/>
            <pc:sldMasterMk cId="498648152" sldId="2147483782"/>
            <pc:sldLayoutMk cId="1773714784" sldId="2147483783"/>
          </pc:sldLayoutMkLst>
        </pc:sldLayoutChg>
      </pc:sldMasterChg>
      <pc:sldMasterChg chg="delSldLayout">
        <pc:chgData name="Murugan V" userId="16184181-85c7-43f0-9a98-e934c5ce4e48" providerId="ADAL" clId="{419B0B18-84FF-482D-B0E5-936963169C5A}" dt="2024-12-11T08:23:59.380" v="3929" actId="2696"/>
        <pc:sldMasterMkLst>
          <pc:docMk/>
          <pc:sldMasterMk cId="1488461359" sldId="2147483830"/>
        </pc:sldMasterMkLst>
        <pc:sldLayoutChg chg="del">
          <pc:chgData name="Murugan V" userId="16184181-85c7-43f0-9a98-e934c5ce4e48" providerId="ADAL" clId="{419B0B18-84FF-482D-B0E5-936963169C5A}" dt="2024-12-11T08:23:59.380" v="3929" actId="2696"/>
          <pc:sldLayoutMkLst>
            <pc:docMk/>
            <pc:sldMasterMk cId="1488461359" sldId="2147483830"/>
            <pc:sldLayoutMk cId="478961953" sldId="2147483831"/>
          </pc:sldLayoutMkLst>
        </pc:sldLayoutChg>
      </pc:sldMasterChg>
    </pc:docChg>
  </pc:docChgLst>
  <pc:docChgLst>
    <pc:chgData name="Gnaneswaran V" userId="eb92726b-d0c3-4599-b4f9-17f7d3ae11e7" providerId="ADAL" clId="{FCD45BE7-6D4C-451C-97B4-D510A2DCD3E8}"/>
    <pc:docChg chg="undo redo custSel addSld delSld modSld sldOrd modMainMaster modSection">
      <pc:chgData name="Gnaneswaran V" userId="eb92726b-d0c3-4599-b4f9-17f7d3ae11e7" providerId="ADAL" clId="{FCD45BE7-6D4C-451C-97B4-D510A2DCD3E8}" dt="2024-12-11T15:48:33.861" v="4613" actId="2696"/>
      <pc:docMkLst>
        <pc:docMk/>
      </pc:docMkLst>
      <pc:sldChg chg="modSp add mod">
        <pc:chgData name="Gnaneswaran V" userId="eb92726b-d0c3-4599-b4f9-17f7d3ae11e7" providerId="ADAL" clId="{FCD45BE7-6D4C-451C-97B4-D510A2DCD3E8}" dt="2024-12-02T16:21:54.014" v="1492" actId="14100"/>
        <pc:sldMkLst>
          <pc:docMk/>
          <pc:sldMk cId="1387354261" sldId="256"/>
        </pc:sldMkLst>
      </pc:sldChg>
      <pc:sldChg chg="addSp delSp modSp add mod setBg modClrScheme modAnim chgLayout">
        <pc:chgData name="Gnaneswaran V" userId="eb92726b-d0c3-4599-b4f9-17f7d3ae11e7" providerId="ADAL" clId="{FCD45BE7-6D4C-451C-97B4-D510A2DCD3E8}" dt="2024-12-03T11:45:22.167" v="2115" actId="207"/>
        <pc:sldMkLst>
          <pc:docMk/>
          <pc:sldMk cId="1175748087" sldId="258"/>
        </pc:sldMkLst>
      </pc:sldChg>
      <pc:sldChg chg="modSp add del">
        <pc:chgData name="Gnaneswaran V" userId="eb92726b-d0c3-4599-b4f9-17f7d3ae11e7" providerId="ADAL" clId="{FCD45BE7-6D4C-451C-97B4-D510A2DCD3E8}" dt="2024-12-02T15:45:11.489" v="1416" actId="47"/>
        <pc:sldMkLst>
          <pc:docMk/>
          <pc:sldMk cId="3521742192" sldId="353"/>
        </pc:sldMkLst>
      </pc:sldChg>
      <pc:sldChg chg="setBg">
        <pc:chgData name="Gnaneswaran V" userId="eb92726b-d0c3-4599-b4f9-17f7d3ae11e7" providerId="ADAL" clId="{FCD45BE7-6D4C-451C-97B4-D510A2DCD3E8}" dt="2024-12-04T08:19:15.301" v="2162"/>
        <pc:sldMkLst>
          <pc:docMk/>
          <pc:sldMk cId="1034180892" sldId="384"/>
        </pc:sldMkLst>
      </pc:sldChg>
      <pc:sldChg chg="setBg">
        <pc:chgData name="Gnaneswaran V" userId="eb92726b-d0c3-4599-b4f9-17f7d3ae11e7" providerId="ADAL" clId="{FCD45BE7-6D4C-451C-97B4-D510A2DCD3E8}" dt="2024-12-04T08:19:15.301" v="2162"/>
        <pc:sldMkLst>
          <pc:docMk/>
          <pc:sldMk cId="3683080919" sldId="740"/>
        </pc:sldMkLst>
      </pc:sldChg>
      <pc:sldChg chg="setBg">
        <pc:chgData name="Gnaneswaran V" userId="eb92726b-d0c3-4599-b4f9-17f7d3ae11e7" providerId="ADAL" clId="{FCD45BE7-6D4C-451C-97B4-D510A2DCD3E8}" dt="2024-12-04T08:20:32.567" v="2169"/>
        <pc:sldMkLst>
          <pc:docMk/>
          <pc:sldMk cId="4282295860" sldId="759"/>
        </pc:sldMkLst>
      </pc:sldChg>
      <pc:sldChg chg="setBg modAnim">
        <pc:chgData name="Gnaneswaran V" userId="eb92726b-d0c3-4599-b4f9-17f7d3ae11e7" providerId="ADAL" clId="{FCD45BE7-6D4C-451C-97B4-D510A2DCD3E8}" dt="2024-12-04T08:19:15.301" v="2162"/>
        <pc:sldMkLst>
          <pc:docMk/>
          <pc:sldMk cId="2113571653" sldId="760"/>
        </pc:sldMkLst>
      </pc:sldChg>
      <pc:sldChg chg="setBg">
        <pc:chgData name="Gnaneswaran V" userId="eb92726b-d0c3-4599-b4f9-17f7d3ae11e7" providerId="ADAL" clId="{FCD45BE7-6D4C-451C-97B4-D510A2DCD3E8}" dt="2024-12-04T08:20:25.127" v="2168"/>
        <pc:sldMkLst>
          <pc:docMk/>
          <pc:sldMk cId="3971352418" sldId="762"/>
        </pc:sldMkLst>
      </pc:sldChg>
      <pc:sldChg chg="addSp delSp modSp new del mod ord modTransition delAnim modAnim">
        <pc:chgData name="Gnaneswaran V" userId="eb92726b-d0c3-4599-b4f9-17f7d3ae11e7" providerId="ADAL" clId="{FCD45BE7-6D4C-451C-97B4-D510A2DCD3E8}" dt="2024-12-02T16:22:01.248" v="1493" actId="47"/>
        <pc:sldMkLst>
          <pc:docMk/>
          <pc:sldMk cId="2721916273" sldId="763"/>
        </pc:sldMkLst>
      </pc:sldChg>
      <pc:sldChg chg="setBg">
        <pc:chgData name="Gnaneswaran V" userId="eb92726b-d0c3-4599-b4f9-17f7d3ae11e7" providerId="ADAL" clId="{FCD45BE7-6D4C-451C-97B4-D510A2DCD3E8}" dt="2024-12-04T08:20:15.567" v="2167"/>
        <pc:sldMkLst>
          <pc:docMk/>
          <pc:sldMk cId="3606936428" sldId="765"/>
        </pc:sldMkLst>
      </pc:sldChg>
      <pc:sldChg chg="setBg">
        <pc:chgData name="Gnaneswaran V" userId="eb92726b-d0c3-4599-b4f9-17f7d3ae11e7" providerId="ADAL" clId="{FCD45BE7-6D4C-451C-97B4-D510A2DCD3E8}" dt="2024-12-04T08:19:15.301" v="2162"/>
        <pc:sldMkLst>
          <pc:docMk/>
          <pc:sldMk cId="2661236817" sldId="766"/>
        </pc:sldMkLst>
      </pc:sldChg>
      <pc:sldChg chg="setBg">
        <pc:chgData name="Gnaneswaran V" userId="eb92726b-d0c3-4599-b4f9-17f7d3ae11e7" providerId="ADAL" clId="{FCD45BE7-6D4C-451C-97B4-D510A2DCD3E8}" dt="2024-12-04T08:19:15.301" v="2162"/>
        <pc:sldMkLst>
          <pc:docMk/>
          <pc:sldMk cId="2648521780" sldId="767"/>
        </pc:sldMkLst>
      </pc:sldChg>
      <pc:sldChg chg="modAnim">
        <pc:chgData name="Gnaneswaran V" userId="eb92726b-d0c3-4599-b4f9-17f7d3ae11e7" providerId="ADAL" clId="{FCD45BE7-6D4C-451C-97B4-D510A2DCD3E8}" dt="2024-12-03T10:23:22.150" v="2015"/>
        <pc:sldMkLst>
          <pc:docMk/>
          <pc:sldMk cId="341780096" sldId="768"/>
        </pc:sldMkLst>
      </pc:sldChg>
      <pc:sldChg chg="setBg">
        <pc:chgData name="Gnaneswaran V" userId="eb92726b-d0c3-4599-b4f9-17f7d3ae11e7" providerId="ADAL" clId="{FCD45BE7-6D4C-451C-97B4-D510A2DCD3E8}" dt="2024-12-04T08:19:15.301" v="2162"/>
        <pc:sldMkLst>
          <pc:docMk/>
          <pc:sldMk cId="2384213621" sldId="769"/>
        </pc:sldMkLst>
      </pc:sldChg>
      <pc:sldChg chg="addSp delSp modSp new del mod ord setBg">
        <pc:chgData name="Gnaneswaran V" userId="eb92726b-d0c3-4599-b4f9-17f7d3ae11e7" providerId="ADAL" clId="{FCD45BE7-6D4C-451C-97B4-D510A2DCD3E8}" dt="2024-12-04T10:51:05.937" v="2631" actId="47"/>
        <pc:sldMkLst>
          <pc:docMk/>
          <pc:sldMk cId="1844401949" sldId="771"/>
        </pc:sldMkLst>
      </pc:sldChg>
      <pc:sldChg chg="addSp delSp modSp mod ord setBg">
        <pc:chgData name="Gnaneswaran V" userId="eb92726b-d0c3-4599-b4f9-17f7d3ae11e7" providerId="ADAL" clId="{FCD45BE7-6D4C-451C-97B4-D510A2DCD3E8}" dt="2024-12-04T12:11:52.652" v="2719" actId="1582"/>
        <pc:sldMkLst>
          <pc:docMk/>
          <pc:sldMk cId="3514773794" sldId="774"/>
        </pc:sldMkLst>
      </pc:sldChg>
      <pc:sldChg chg="setBg">
        <pc:chgData name="Gnaneswaran V" userId="eb92726b-d0c3-4599-b4f9-17f7d3ae11e7" providerId="ADAL" clId="{FCD45BE7-6D4C-451C-97B4-D510A2DCD3E8}" dt="2024-12-04T08:19:15.301" v="2162"/>
        <pc:sldMkLst>
          <pc:docMk/>
          <pc:sldMk cId="292880239" sldId="776"/>
        </pc:sldMkLst>
      </pc:sldChg>
      <pc:sldChg chg="new">
        <pc:chgData name="Gnaneswaran V" userId="eb92726b-d0c3-4599-b4f9-17f7d3ae11e7" providerId="ADAL" clId="{FCD45BE7-6D4C-451C-97B4-D510A2DCD3E8}" dt="2024-12-02T10:42:22.626" v="88" actId="680"/>
        <pc:sldMkLst>
          <pc:docMk/>
          <pc:sldMk cId="749183401" sldId="778"/>
        </pc:sldMkLst>
      </pc:sldChg>
      <pc:sldChg chg="modSp mod modTransition setBg">
        <pc:chgData name="Gnaneswaran V" userId="eb92726b-d0c3-4599-b4f9-17f7d3ae11e7" providerId="ADAL" clId="{FCD45BE7-6D4C-451C-97B4-D510A2DCD3E8}" dt="2024-12-04T08:19:15.301" v="2162"/>
        <pc:sldMkLst>
          <pc:docMk/>
          <pc:sldMk cId="1231230653" sldId="779"/>
        </pc:sldMkLst>
      </pc:sldChg>
      <pc:sldChg chg="modSp setBg modAnim">
        <pc:chgData name="Gnaneswaran V" userId="eb92726b-d0c3-4599-b4f9-17f7d3ae11e7" providerId="ADAL" clId="{FCD45BE7-6D4C-451C-97B4-D510A2DCD3E8}" dt="2024-12-04T12:12:17.355" v="2720" actId="2711"/>
        <pc:sldMkLst>
          <pc:docMk/>
          <pc:sldMk cId="1538331684" sldId="790"/>
        </pc:sldMkLst>
      </pc:sldChg>
      <pc:sldChg chg="modSp add mod ord setBg">
        <pc:chgData name="Gnaneswaran V" userId="eb92726b-d0c3-4599-b4f9-17f7d3ae11e7" providerId="ADAL" clId="{FCD45BE7-6D4C-451C-97B4-D510A2DCD3E8}" dt="2024-12-04T08:19:52.855" v="2165"/>
        <pc:sldMkLst>
          <pc:docMk/>
          <pc:sldMk cId="1602972960" sldId="792"/>
        </pc:sldMkLst>
        <pc:spChg chg="mod">
          <ac:chgData name="Gnaneswaran V" userId="eb92726b-d0c3-4599-b4f9-17f7d3ae11e7" providerId="ADAL" clId="{FCD45BE7-6D4C-451C-97B4-D510A2DCD3E8}" dt="2024-12-03T09:41:42.101" v="1776" actId="207"/>
          <ac:spMkLst>
            <pc:docMk/>
            <pc:sldMk cId="1602972960" sldId="792"/>
            <ac:spMk id="4" creationId="{427EF0EE-006A-AB44-FA7F-865D8F36CE28}"/>
          </ac:spMkLst>
        </pc:spChg>
      </pc:sldChg>
      <pc:sldChg chg="setBg">
        <pc:chgData name="Gnaneswaran V" userId="eb92726b-d0c3-4599-b4f9-17f7d3ae11e7" providerId="ADAL" clId="{FCD45BE7-6D4C-451C-97B4-D510A2DCD3E8}" dt="2024-12-04T08:19:15.301" v="2162"/>
        <pc:sldMkLst>
          <pc:docMk/>
          <pc:sldMk cId="1504259270" sldId="794"/>
        </pc:sldMkLst>
      </pc:sldChg>
      <pc:sldChg chg="setBg">
        <pc:chgData name="Gnaneswaran V" userId="eb92726b-d0c3-4599-b4f9-17f7d3ae11e7" providerId="ADAL" clId="{FCD45BE7-6D4C-451C-97B4-D510A2DCD3E8}" dt="2024-12-04T08:20:04.767" v="2166"/>
        <pc:sldMkLst>
          <pc:docMk/>
          <pc:sldMk cId="480921905" sldId="796"/>
        </pc:sldMkLst>
      </pc:sldChg>
      <pc:sldChg chg="del setBg">
        <pc:chgData name="Gnaneswaran V" userId="eb92726b-d0c3-4599-b4f9-17f7d3ae11e7" providerId="ADAL" clId="{FCD45BE7-6D4C-451C-97B4-D510A2DCD3E8}" dt="2024-12-04T12:21:15.201" v="2765" actId="47"/>
        <pc:sldMkLst>
          <pc:docMk/>
          <pc:sldMk cId="506748356" sldId="798"/>
        </pc:sldMkLst>
      </pc:sldChg>
      <pc:sldChg chg="addSp delSp modSp new del mod setBg modClrScheme chgLayout">
        <pc:chgData name="Gnaneswaran V" userId="eb92726b-d0c3-4599-b4f9-17f7d3ae11e7" providerId="ADAL" clId="{FCD45BE7-6D4C-451C-97B4-D510A2DCD3E8}" dt="2024-12-03T08:06:47.712" v="1701" actId="2696"/>
        <pc:sldMkLst>
          <pc:docMk/>
          <pc:sldMk cId="1918710825" sldId="799"/>
        </pc:sldMkLst>
      </pc:sldChg>
      <pc:sldChg chg="modSp mod">
        <pc:chgData name="Gnaneswaran V" userId="eb92726b-d0c3-4599-b4f9-17f7d3ae11e7" providerId="ADAL" clId="{FCD45BE7-6D4C-451C-97B4-D510A2DCD3E8}" dt="2024-12-02T13:36:23.476" v="529" actId="255"/>
        <pc:sldMkLst>
          <pc:docMk/>
          <pc:sldMk cId="3181098182" sldId="801"/>
        </pc:sldMkLst>
      </pc:sldChg>
      <pc:sldChg chg="setBg">
        <pc:chgData name="Gnaneswaran V" userId="eb92726b-d0c3-4599-b4f9-17f7d3ae11e7" providerId="ADAL" clId="{FCD45BE7-6D4C-451C-97B4-D510A2DCD3E8}" dt="2024-12-04T08:19:15.301" v="2162"/>
        <pc:sldMkLst>
          <pc:docMk/>
          <pc:sldMk cId="2434288173" sldId="802"/>
        </pc:sldMkLst>
      </pc:sldChg>
      <pc:sldChg chg="setBg">
        <pc:chgData name="Gnaneswaran V" userId="eb92726b-d0c3-4599-b4f9-17f7d3ae11e7" providerId="ADAL" clId="{FCD45BE7-6D4C-451C-97B4-D510A2DCD3E8}" dt="2024-12-04T08:19:15.301" v="2162"/>
        <pc:sldMkLst>
          <pc:docMk/>
          <pc:sldMk cId="272203677" sldId="803"/>
        </pc:sldMkLst>
      </pc:sldChg>
      <pc:sldChg chg="setBg">
        <pc:chgData name="Gnaneswaran V" userId="eb92726b-d0c3-4599-b4f9-17f7d3ae11e7" providerId="ADAL" clId="{FCD45BE7-6D4C-451C-97B4-D510A2DCD3E8}" dt="2024-12-04T08:19:15.301" v="2162"/>
        <pc:sldMkLst>
          <pc:docMk/>
          <pc:sldMk cId="772135784" sldId="804"/>
        </pc:sldMkLst>
      </pc:sldChg>
      <pc:sldChg chg="addSp modSp new del mod">
        <pc:chgData name="Gnaneswaran V" userId="eb92726b-d0c3-4599-b4f9-17f7d3ae11e7" providerId="ADAL" clId="{FCD45BE7-6D4C-451C-97B4-D510A2DCD3E8}" dt="2024-12-03T10:03:38.034" v="2006" actId="2696"/>
        <pc:sldMkLst>
          <pc:docMk/>
          <pc:sldMk cId="1362041724" sldId="805"/>
        </pc:sldMkLst>
      </pc:sldChg>
      <pc:sldChg chg="addSp modSp new del mod setBg">
        <pc:chgData name="Gnaneswaran V" userId="eb92726b-d0c3-4599-b4f9-17f7d3ae11e7" providerId="ADAL" clId="{FCD45BE7-6D4C-451C-97B4-D510A2DCD3E8}" dt="2024-12-04T10:51:01.832" v="2630" actId="47"/>
        <pc:sldMkLst>
          <pc:docMk/>
          <pc:sldMk cId="1961298935" sldId="807"/>
        </pc:sldMkLst>
      </pc:sldChg>
      <pc:sldChg chg="setBg">
        <pc:chgData name="Gnaneswaran V" userId="eb92726b-d0c3-4599-b4f9-17f7d3ae11e7" providerId="ADAL" clId="{FCD45BE7-6D4C-451C-97B4-D510A2DCD3E8}" dt="2024-12-04T08:19:15.301" v="2162"/>
        <pc:sldMkLst>
          <pc:docMk/>
          <pc:sldMk cId="432215681" sldId="809"/>
        </pc:sldMkLst>
      </pc:sldChg>
      <pc:sldChg chg="setBg">
        <pc:chgData name="Gnaneswaran V" userId="eb92726b-d0c3-4599-b4f9-17f7d3ae11e7" providerId="ADAL" clId="{FCD45BE7-6D4C-451C-97B4-D510A2DCD3E8}" dt="2024-12-04T08:19:15.301" v="2162"/>
        <pc:sldMkLst>
          <pc:docMk/>
          <pc:sldMk cId="1523222842" sldId="810"/>
        </pc:sldMkLst>
      </pc:sldChg>
      <pc:sldChg chg="setBg">
        <pc:chgData name="Gnaneswaran V" userId="eb92726b-d0c3-4599-b4f9-17f7d3ae11e7" providerId="ADAL" clId="{FCD45BE7-6D4C-451C-97B4-D510A2DCD3E8}" dt="2024-12-04T08:19:15.301" v="2162"/>
        <pc:sldMkLst>
          <pc:docMk/>
          <pc:sldMk cId="3461048258" sldId="811"/>
        </pc:sldMkLst>
      </pc:sldChg>
      <pc:sldChg chg="setBg">
        <pc:chgData name="Gnaneswaran V" userId="eb92726b-d0c3-4599-b4f9-17f7d3ae11e7" providerId="ADAL" clId="{FCD45BE7-6D4C-451C-97B4-D510A2DCD3E8}" dt="2024-12-04T08:19:15.301" v="2162"/>
        <pc:sldMkLst>
          <pc:docMk/>
          <pc:sldMk cId="3275611277" sldId="812"/>
        </pc:sldMkLst>
      </pc:sldChg>
      <pc:sldChg chg="setBg">
        <pc:chgData name="Gnaneswaran V" userId="eb92726b-d0c3-4599-b4f9-17f7d3ae11e7" providerId="ADAL" clId="{FCD45BE7-6D4C-451C-97B4-D510A2DCD3E8}" dt="2024-12-04T08:19:15.301" v="2162"/>
        <pc:sldMkLst>
          <pc:docMk/>
          <pc:sldMk cId="2658027461" sldId="813"/>
        </pc:sldMkLst>
      </pc:sldChg>
      <pc:sldChg chg="setBg">
        <pc:chgData name="Gnaneswaran V" userId="eb92726b-d0c3-4599-b4f9-17f7d3ae11e7" providerId="ADAL" clId="{FCD45BE7-6D4C-451C-97B4-D510A2DCD3E8}" dt="2024-12-04T08:19:15.301" v="2162"/>
        <pc:sldMkLst>
          <pc:docMk/>
          <pc:sldMk cId="4165239059" sldId="814"/>
        </pc:sldMkLst>
      </pc:sldChg>
      <pc:sldChg chg="setBg">
        <pc:chgData name="Gnaneswaran V" userId="eb92726b-d0c3-4599-b4f9-17f7d3ae11e7" providerId="ADAL" clId="{FCD45BE7-6D4C-451C-97B4-D510A2DCD3E8}" dt="2024-12-04T08:19:15.301" v="2162"/>
        <pc:sldMkLst>
          <pc:docMk/>
          <pc:sldMk cId="614435492" sldId="816"/>
        </pc:sldMkLst>
      </pc:sldChg>
      <pc:sldChg chg="setBg">
        <pc:chgData name="Gnaneswaran V" userId="eb92726b-d0c3-4599-b4f9-17f7d3ae11e7" providerId="ADAL" clId="{FCD45BE7-6D4C-451C-97B4-D510A2DCD3E8}" dt="2024-12-04T08:19:15.301" v="2162"/>
        <pc:sldMkLst>
          <pc:docMk/>
          <pc:sldMk cId="1904940668" sldId="817"/>
        </pc:sldMkLst>
      </pc:sldChg>
      <pc:sldChg chg="setBg">
        <pc:chgData name="Gnaneswaran V" userId="eb92726b-d0c3-4599-b4f9-17f7d3ae11e7" providerId="ADAL" clId="{FCD45BE7-6D4C-451C-97B4-D510A2DCD3E8}" dt="2024-12-04T08:19:15.301" v="2162"/>
        <pc:sldMkLst>
          <pc:docMk/>
          <pc:sldMk cId="2584701806" sldId="818"/>
        </pc:sldMkLst>
      </pc:sldChg>
      <pc:sldChg chg="setBg">
        <pc:chgData name="Gnaneswaran V" userId="eb92726b-d0c3-4599-b4f9-17f7d3ae11e7" providerId="ADAL" clId="{FCD45BE7-6D4C-451C-97B4-D510A2DCD3E8}" dt="2024-12-04T08:19:15.301" v="2162"/>
        <pc:sldMkLst>
          <pc:docMk/>
          <pc:sldMk cId="3554421938" sldId="819"/>
        </pc:sldMkLst>
      </pc:sldChg>
      <pc:sldChg chg="setBg">
        <pc:chgData name="Gnaneswaran V" userId="eb92726b-d0c3-4599-b4f9-17f7d3ae11e7" providerId="ADAL" clId="{FCD45BE7-6D4C-451C-97B4-D510A2DCD3E8}" dt="2024-12-04T08:19:15.301" v="2162"/>
        <pc:sldMkLst>
          <pc:docMk/>
          <pc:sldMk cId="1406800152" sldId="820"/>
        </pc:sldMkLst>
      </pc:sldChg>
      <pc:sldChg chg="new del">
        <pc:chgData name="Gnaneswaran V" userId="eb92726b-d0c3-4599-b4f9-17f7d3ae11e7" providerId="ADAL" clId="{FCD45BE7-6D4C-451C-97B4-D510A2DCD3E8}" dt="2024-12-02T16:17:35.836" v="1446" actId="47"/>
        <pc:sldMkLst>
          <pc:docMk/>
          <pc:sldMk cId="3878897052" sldId="820"/>
        </pc:sldMkLst>
      </pc:sldChg>
      <pc:sldChg chg="delSp modSp add del mod">
        <pc:chgData name="Gnaneswaran V" userId="eb92726b-d0c3-4599-b4f9-17f7d3ae11e7" providerId="ADAL" clId="{FCD45BE7-6D4C-451C-97B4-D510A2DCD3E8}" dt="2024-12-02T15:45:14.011" v="1417" actId="47"/>
        <pc:sldMkLst>
          <pc:docMk/>
          <pc:sldMk cId="1271799774" sldId="821"/>
        </pc:sldMkLst>
      </pc:sldChg>
      <pc:sldChg chg="setBg">
        <pc:chgData name="Gnaneswaran V" userId="eb92726b-d0c3-4599-b4f9-17f7d3ae11e7" providerId="ADAL" clId="{FCD45BE7-6D4C-451C-97B4-D510A2DCD3E8}" dt="2024-12-04T08:20:40.572" v="2170"/>
        <pc:sldMkLst>
          <pc:docMk/>
          <pc:sldMk cId="2209613738" sldId="821"/>
        </pc:sldMkLst>
      </pc:sldChg>
      <pc:sldChg chg="setBg">
        <pc:chgData name="Gnaneswaran V" userId="eb92726b-d0c3-4599-b4f9-17f7d3ae11e7" providerId="ADAL" clId="{FCD45BE7-6D4C-451C-97B4-D510A2DCD3E8}" dt="2024-12-04T08:19:15.301" v="2162"/>
        <pc:sldMkLst>
          <pc:docMk/>
          <pc:sldMk cId="1025925652" sldId="822"/>
        </pc:sldMkLst>
      </pc:sldChg>
      <pc:sldChg chg="add del">
        <pc:chgData name="Gnaneswaran V" userId="eb92726b-d0c3-4599-b4f9-17f7d3ae11e7" providerId="ADAL" clId="{FCD45BE7-6D4C-451C-97B4-D510A2DCD3E8}" dt="2024-12-02T15:45:17.234" v="1418" actId="47"/>
        <pc:sldMkLst>
          <pc:docMk/>
          <pc:sldMk cId="3746671067" sldId="822"/>
        </pc:sldMkLst>
      </pc:sldChg>
      <pc:sldChg chg="setBg">
        <pc:chgData name="Gnaneswaran V" userId="eb92726b-d0c3-4599-b4f9-17f7d3ae11e7" providerId="ADAL" clId="{FCD45BE7-6D4C-451C-97B4-D510A2DCD3E8}" dt="2024-12-04T08:19:15.301" v="2162"/>
        <pc:sldMkLst>
          <pc:docMk/>
          <pc:sldMk cId="2347343954" sldId="823"/>
        </pc:sldMkLst>
      </pc:sldChg>
      <pc:sldChg chg="addSp delSp modSp new del mod setBg">
        <pc:chgData name="Gnaneswaran V" userId="eb92726b-d0c3-4599-b4f9-17f7d3ae11e7" providerId="ADAL" clId="{FCD45BE7-6D4C-451C-97B4-D510A2DCD3E8}" dt="2024-12-04T10:51:08.113" v="2632" actId="47"/>
        <pc:sldMkLst>
          <pc:docMk/>
          <pc:sldMk cId="3181556459" sldId="829"/>
        </pc:sldMkLst>
      </pc:sldChg>
      <pc:sldChg chg="addSp modSp mod ord setBg modAnim">
        <pc:chgData name="Gnaneswaran V" userId="eb92726b-d0c3-4599-b4f9-17f7d3ae11e7" providerId="ADAL" clId="{FCD45BE7-6D4C-451C-97B4-D510A2DCD3E8}" dt="2024-12-11T10:32:57.972" v="4364"/>
        <pc:sldMkLst>
          <pc:docMk/>
          <pc:sldMk cId="135963348" sldId="830"/>
        </pc:sldMkLst>
      </pc:sldChg>
      <pc:sldChg chg="addSp delSp mod setBg">
        <pc:chgData name="Gnaneswaran V" userId="eb92726b-d0c3-4599-b4f9-17f7d3ae11e7" providerId="ADAL" clId="{FCD45BE7-6D4C-451C-97B4-D510A2DCD3E8}" dt="2024-12-04T12:47:39.258" v="2953" actId="21"/>
        <pc:sldMkLst>
          <pc:docMk/>
          <pc:sldMk cId="55993150" sldId="831"/>
        </pc:sldMkLst>
        <pc:grpChg chg="add del">
          <ac:chgData name="Gnaneswaran V" userId="eb92726b-d0c3-4599-b4f9-17f7d3ae11e7" providerId="ADAL" clId="{FCD45BE7-6D4C-451C-97B4-D510A2DCD3E8}" dt="2024-12-04T12:47:39.258" v="2953" actId="21"/>
          <ac:grpSpMkLst>
            <pc:docMk/>
            <pc:sldMk cId="55993150" sldId="831"/>
            <ac:grpSpMk id="94" creationId="{0F666EC9-E704-6FFC-3C54-CC12936A5F37}"/>
          </ac:grpSpMkLst>
        </pc:grpChg>
      </pc:sldChg>
      <pc:sldChg chg="setBg">
        <pc:chgData name="Gnaneswaran V" userId="eb92726b-d0c3-4599-b4f9-17f7d3ae11e7" providerId="ADAL" clId="{FCD45BE7-6D4C-451C-97B4-D510A2DCD3E8}" dt="2024-12-04T08:19:15.301" v="2162"/>
        <pc:sldMkLst>
          <pc:docMk/>
          <pc:sldMk cId="3660557117" sldId="832"/>
        </pc:sldMkLst>
      </pc:sldChg>
      <pc:sldChg chg="setBg">
        <pc:chgData name="Gnaneswaran V" userId="eb92726b-d0c3-4599-b4f9-17f7d3ae11e7" providerId="ADAL" clId="{FCD45BE7-6D4C-451C-97B4-D510A2DCD3E8}" dt="2024-12-04T08:19:15.301" v="2162"/>
        <pc:sldMkLst>
          <pc:docMk/>
          <pc:sldMk cId="3242189734" sldId="833"/>
        </pc:sldMkLst>
      </pc:sldChg>
      <pc:sldChg chg="setBg">
        <pc:chgData name="Gnaneswaran V" userId="eb92726b-d0c3-4599-b4f9-17f7d3ae11e7" providerId="ADAL" clId="{FCD45BE7-6D4C-451C-97B4-D510A2DCD3E8}" dt="2024-12-04T08:19:15.301" v="2162"/>
        <pc:sldMkLst>
          <pc:docMk/>
          <pc:sldMk cId="989422250" sldId="834"/>
        </pc:sldMkLst>
      </pc:sldChg>
      <pc:sldChg chg="ord setBg">
        <pc:chgData name="Gnaneswaran V" userId="eb92726b-d0c3-4599-b4f9-17f7d3ae11e7" providerId="ADAL" clId="{FCD45BE7-6D4C-451C-97B4-D510A2DCD3E8}" dt="2024-12-10T08:13:26.604" v="4213" actId="20578"/>
        <pc:sldMkLst>
          <pc:docMk/>
          <pc:sldMk cId="1925929045" sldId="835"/>
        </pc:sldMkLst>
      </pc:sldChg>
      <pc:sldChg chg="setBg">
        <pc:chgData name="Gnaneswaran V" userId="eb92726b-d0c3-4599-b4f9-17f7d3ae11e7" providerId="ADAL" clId="{FCD45BE7-6D4C-451C-97B4-D510A2DCD3E8}" dt="2024-12-04T08:19:15.301" v="2162"/>
        <pc:sldMkLst>
          <pc:docMk/>
          <pc:sldMk cId="3845775378" sldId="837"/>
        </pc:sldMkLst>
      </pc:sldChg>
      <pc:sldChg chg="setBg">
        <pc:chgData name="Gnaneswaran V" userId="eb92726b-d0c3-4599-b4f9-17f7d3ae11e7" providerId="ADAL" clId="{FCD45BE7-6D4C-451C-97B4-D510A2DCD3E8}" dt="2024-12-04T08:19:15.301" v="2162"/>
        <pc:sldMkLst>
          <pc:docMk/>
          <pc:sldMk cId="2286179570" sldId="838"/>
        </pc:sldMkLst>
      </pc:sldChg>
      <pc:sldChg chg="new del setBg">
        <pc:chgData name="Gnaneswaran V" userId="eb92726b-d0c3-4599-b4f9-17f7d3ae11e7" providerId="ADAL" clId="{FCD45BE7-6D4C-451C-97B4-D510A2DCD3E8}" dt="2024-12-04T08:29:15.903" v="2172" actId="47"/>
        <pc:sldMkLst>
          <pc:docMk/>
          <pc:sldMk cId="1507632233" sldId="839"/>
        </pc:sldMkLst>
      </pc:sldChg>
      <pc:sldChg chg="new del">
        <pc:chgData name="Gnaneswaran V" userId="eb92726b-d0c3-4599-b4f9-17f7d3ae11e7" providerId="ADAL" clId="{FCD45BE7-6D4C-451C-97B4-D510A2DCD3E8}" dt="2024-12-04T08:18:56.912" v="2160" actId="47"/>
        <pc:sldMkLst>
          <pc:docMk/>
          <pc:sldMk cId="1917701610" sldId="840"/>
        </pc:sldMkLst>
      </pc:sldChg>
      <pc:sldChg chg="addSp delSp modSp add mod modAnim">
        <pc:chgData name="Gnaneswaran V" userId="eb92726b-d0c3-4599-b4f9-17f7d3ae11e7" providerId="ADAL" clId="{FCD45BE7-6D4C-451C-97B4-D510A2DCD3E8}" dt="2024-12-10T08:30:45.938" v="4271" actId="1076"/>
        <pc:sldMkLst>
          <pc:docMk/>
          <pc:sldMk cId="3793297118" sldId="840"/>
        </pc:sldMkLst>
        <pc:spChg chg="mod">
          <ac:chgData name="Gnaneswaran V" userId="eb92726b-d0c3-4599-b4f9-17f7d3ae11e7" providerId="ADAL" clId="{FCD45BE7-6D4C-451C-97B4-D510A2DCD3E8}" dt="2024-12-05T13:16:06.128" v="4163" actId="113"/>
          <ac:spMkLst>
            <pc:docMk/>
            <pc:sldMk cId="3793297118" sldId="840"/>
            <ac:spMk id="2" creationId="{EAB0D446-87CE-800F-748F-CAEF3CCC0AD7}"/>
          </ac:spMkLst>
        </pc:spChg>
        <pc:spChg chg="mod">
          <ac:chgData name="Gnaneswaran V" userId="eb92726b-d0c3-4599-b4f9-17f7d3ae11e7" providerId="ADAL" clId="{FCD45BE7-6D4C-451C-97B4-D510A2DCD3E8}" dt="2024-12-05T10:40:09.623" v="3794" actId="14100"/>
          <ac:spMkLst>
            <pc:docMk/>
            <pc:sldMk cId="3793297118" sldId="840"/>
            <ac:spMk id="6" creationId="{34B1F560-8103-0AB6-D2FC-A48212E83747}"/>
          </ac:spMkLst>
        </pc:spChg>
        <pc:spChg chg="add mod">
          <ac:chgData name="Gnaneswaran V" userId="eb92726b-d0c3-4599-b4f9-17f7d3ae11e7" providerId="ADAL" clId="{FCD45BE7-6D4C-451C-97B4-D510A2DCD3E8}" dt="2024-12-05T10:44:32.348" v="3816" actId="21"/>
          <ac:spMkLst>
            <pc:docMk/>
            <pc:sldMk cId="3793297118" sldId="840"/>
            <ac:spMk id="7" creationId="{36F4DE4C-8ECA-BEE7-9300-CDC921267F53}"/>
          </ac:spMkLst>
        </pc:spChg>
        <pc:spChg chg="mod">
          <ac:chgData name="Gnaneswaran V" userId="eb92726b-d0c3-4599-b4f9-17f7d3ae11e7" providerId="ADAL" clId="{FCD45BE7-6D4C-451C-97B4-D510A2DCD3E8}" dt="2024-12-05T10:39:16.820" v="3789" actId="1076"/>
          <ac:spMkLst>
            <pc:docMk/>
            <pc:sldMk cId="3793297118" sldId="840"/>
            <ac:spMk id="9" creationId="{61DB7658-C9C6-D0E9-8771-FC706237610A}"/>
          </ac:spMkLst>
        </pc:spChg>
        <pc:spChg chg="add mod">
          <ac:chgData name="Gnaneswaran V" userId="eb92726b-d0c3-4599-b4f9-17f7d3ae11e7" providerId="ADAL" clId="{FCD45BE7-6D4C-451C-97B4-D510A2DCD3E8}" dt="2024-12-05T10:42:00.873" v="3799" actId="14100"/>
          <ac:spMkLst>
            <pc:docMk/>
            <pc:sldMk cId="3793297118" sldId="840"/>
            <ac:spMk id="22" creationId="{1FABE4A0-5AEA-987E-A861-35803AACE198}"/>
          </ac:spMkLst>
        </pc:spChg>
        <pc:spChg chg="mod">
          <ac:chgData name="Gnaneswaran V" userId="eb92726b-d0c3-4599-b4f9-17f7d3ae11e7" providerId="ADAL" clId="{FCD45BE7-6D4C-451C-97B4-D510A2DCD3E8}" dt="2024-12-10T08:14:03.875" v="4214" actId="165"/>
          <ac:spMkLst>
            <pc:docMk/>
            <pc:sldMk cId="3793297118" sldId="840"/>
            <ac:spMk id="31" creationId="{E75E7EFB-4A61-1C4C-E66F-3417C3777B05}"/>
          </ac:spMkLst>
        </pc:spChg>
        <pc:spChg chg="mod">
          <ac:chgData name="Gnaneswaran V" userId="eb92726b-d0c3-4599-b4f9-17f7d3ae11e7" providerId="ADAL" clId="{FCD45BE7-6D4C-451C-97B4-D510A2DCD3E8}" dt="2024-12-10T08:14:03.875" v="4214" actId="165"/>
          <ac:spMkLst>
            <pc:docMk/>
            <pc:sldMk cId="3793297118" sldId="840"/>
            <ac:spMk id="32" creationId="{AD452B94-2454-538F-AD90-54279F536256}"/>
          </ac:spMkLst>
        </pc:spChg>
        <pc:spChg chg="mod">
          <ac:chgData name="Gnaneswaran V" userId="eb92726b-d0c3-4599-b4f9-17f7d3ae11e7" providerId="ADAL" clId="{FCD45BE7-6D4C-451C-97B4-D510A2DCD3E8}" dt="2024-12-10T08:14:03.875" v="4214" actId="165"/>
          <ac:spMkLst>
            <pc:docMk/>
            <pc:sldMk cId="3793297118" sldId="840"/>
            <ac:spMk id="35" creationId="{7B01F3A3-49C6-0FD1-AD58-FBB2440DD2B8}"/>
          </ac:spMkLst>
        </pc:spChg>
        <pc:spChg chg="mod">
          <ac:chgData name="Gnaneswaran V" userId="eb92726b-d0c3-4599-b4f9-17f7d3ae11e7" providerId="ADAL" clId="{FCD45BE7-6D4C-451C-97B4-D510A2DCD3E8}" dt="2024-12-10T08:14:03.875" v="4214" actId="165"/>
          <ac:spMkLst>
            <pc:docMk/>
            <pc:sldMk cId="3793297118" sldId="840"/>
            <ac:spMk id="36" creationId="{10522F48-E20C-AD41-4878-CBEAF12AD948}"/>
          </ac:spMkLst>
        </pc:spChg>
        <pc:spChg chg="mod">
          <ac:chgData name="Gnaneswaran V" userId="eb92726b-d0c3-4599-b4f9-17f7d3ae11e7" providerId="ADAL" clId="{FCD45BE7-6D4C-451C-97B4-D510A2DCD3E8}" dt="2024-12-10T08:14:03.875" v="4214" actId="165"/>
          <ac:spMkLst>
            <pc:docMk/>
            <pc:sldMk cId="3793297118" sldId="840"/>
            <ac:spMk id="37" creationId="{7B49D251-2C6A-37E3-F65A-51CF5C32D933}"/>
          </ac:spMkLst>
        </pc:spChg>
        <pc:spChg chg="mod">
          <ac:chgData name="Gnaneswaran V" userId="eb92726b-d0c3-4599-b4f9-17f7d3ae11e7" providerId="ADAL" clId="{FCD45BE7-6D4C-451C-97B4-D510A2DCD3E8}" dt="2024-12-10T08:14:03.875" v="4214" actId="165"/>
          <ac:spMkLst>
            <pc:docMk/>
            <pc:sldMk cId="3793297118" sldId="840"/>
            <ac:spMk id="38" creationId="{8A13FDDE-2989-1F5B-F059-C89D24B4FFFE}"/>
          </ac:spMkLst>
        </pc:spChg>
        <pc:spChg chg="mod">
          <ac:chgData name="Gnaneswaran V" userId="eb92726b-d0c3-4599-b4f9-17f7d3ae11e7" providerId="ADAL" clId="{FCD45BE7-6D4C-451C-97B4-D510A2DCD3E8}" dt="2024-12-10T08:14:03.875" v="4214" actId="165"/>
          <ac:spMkLst>
            <pc:docMk/>
            <pc:sldMk cId="3793297118" sldId="840"/>
            <ac:spMk id="39" creationId="{C847FACF-5556-4784-92AB-7261322A155A}"/>
          </ac:spMkLst>
        </pc:spChg>
        <pc:spChg chg="mod">
          <ac:chgData name="Gnaneswaran V" userId="eb92726b-d0c3-4599-b4f9-17f7d3ae11e7" providerId="ADAL" clId="{FCD45BE7-6D4C-451C-97B4-D510A2DCD3E8}" dt="2024-12-10T08:14:03.875" v="4214" actId="165"/>
          <ac:spMkLst>
            <pc:docMk/>
            <pc:sldMk cId="3793297118" sldId="840"/>
            <ac:spMk id="40" creationId="{F2F99C0C-9BCC-9787-5063-777AEE78A72F}"/>
          </ac:spMkLst>
        </pc:spChg>
        <pc:spChg chg="mod">
          <ac:chgData name="Gnaneswaran V" userId="eb92726b-d0c3-4599-b4f9-17f7d3ae11e7" providerId="ADAL" clId="{FCD45BE7-6D4C-451C-97B4-D510A2DCD3E8}" dt="2024-12-10T08:14:03.875" v="4214" actId="165"/>
          <ac:spMkLst>
            <pc:docMk/>
            <pc:sldMk cId="3793297118" sldId="840"/>
            <ac:spMk id="42" creationId="{A7B28E31-83DF-BB0C-177A-AEF9FE24D217}"/>
          </ac:spMkLst>
        </pc:spChg>
        <pc:spChg chg="mod">
          <ac:chgData name="Gnaneswaran V" userId="eb92726b-d0c3-4599-b4f9-17f7d3ae11e7" providerId="ADAL" clId="{FCD45BE7-6D4C-451C-97B4-D510A2DCD3E8}" dt="2024-12-10T08:14:03.875" v="4214" actId="165"/>
          <ac:spMkLst>
            <pc:docMk/>
            <pc:sldMk cId="3793297118" sldId="840"/>
            <ac:spMk id="43" creationId="{81D52AD2-3A9D-2059-C18E-9F5837350B2C}"/>
          </ac:spMkLst>
        </pc:spChg>
        <pc:spChg chg="add del mod">
          <ac:chgData name="Gnaneswaran V" userId="eb92726b-d0c3-4599-b4f9-17f7d3ae11e7" providerId="ADAL" clId="{FCD45BE7-6D4C-451C-97B4-D510A2DCD3E8}" dt="2024-12-10T08:14:03.875" v="4214" actId="165"/>
          <ac:spMkLst>
            <pc:docMk/>
            <pc:sldMk cId="3793297118" sldId="840"/>
            <ac:spMk id="44" creationId="{E57B4E53-E509-C8E7-252A-663AC25F8991}"/>
          </ac:spMkLst>
        </pc:spChg>
        <pc:spChg chg="mod">
          <ac:chgData name="Gnaneswaran V" userId="eb92726b-d0c3-4599-b4f9-17f7d3ae11e7" providerId="ADAL" clId="{FCD45BE7-6D4C-451C-97B4-D510A2DCD3E8}" dt="2024-12-10T08:14:03.875" v="4214" actId="165"/>
          <ac:spMkLst>
            <pc:docMk/>
            <pc:sldMk cId="3793297118" sldId="840"/>
            <ac:spMk id="47" creationId="{62A311B9-290F-6B17-29BF-5E1F7514F7C5}"/>
          </ac:spMkLst>
        </pc:spChg>
        <pc:spChg chg="mod">
          <ac:chgData name="Gnaneswaran V" userId="eb92726b-d0c3-4599-b4f9-17f7d3ae11e7" providerId="ADAL" clId="{FCD45BE7-6D4C-451C-97B4-D510A2DCD3E8}" dt="2024-12-10T08:14:03.875" v="4214" actId="165"/>
          <ac:spMkLst>
            <pc:docMk/>
            <pc:sldMk cId="3793297118" sldId="840"/>
            <ac:spMk id="48" creationId="{B4C24156-CB22-74D1-971E-C5B8FCE1205A}"/>
          </ac:spMkLst>
        </pc:spChg>
        <pc:spChg chg="mod">
          <ac:chgData name="Gnaneswaran V" userId="eb92726b-d0c3-4599-b4f9-17f7d3ae11e7" providerId="ADAL" clId="{FCD45BE7-6D4C-451C-97B4-D510A2DCD3E8}" dt="2024-12-10T08:14:03.875" v="4214" actId="165"/>
          <ac:spMkLst>
            <pc:docMk/>
            <pc:sldMk cId="3793297118" sldId="840"/>
            <ac:spMk id="51" creationId="{0B8AC070-C4DB-170E-AA94-C2C6BFD4F0F8}"/>
          </ac:spMkLst>
        </pc:spChg>
        <pc:spChg chg="add mod">
          <ac:chgData name="Gnaneswaran V" userId="eb92726b-d0c3-4599-b4f9-17f7d3ae11e7" providerId="ADAL" clId="{FCD45BE7-6D4C-451C-97B4-D510A2DCD3E8}" dt="2024-12-05T10:24:38.554" v="3677" actId="1076"/>
          <ac:spMkLst>
            <pc:docMk/>
            <pc:sldMk cId="3793297118" sldId="840"/>
            <ac:spMk id="52" creationId="{6243EAF7-40C1-AC6E-7DB2-010D3F31FEA7}"/>
          </ac:spMkLst>
        </pc:spChg>
        <pc:spChg chg="mod">
          <ac:chgData name="Gnaneswaran V" userId="eb92726b-d0c3-4599-b4f9-17f7d3ae11e7" providerId="ADAL" clId="{FCD45BE7-6D4C-451C-97B4-D510A2DCD3E8}" dt="2024-12-10T08:14:03.875" v="4214" actId="165"/>
          <ac:spMkLst>
            <pc:docMk/>
            <pc:sldMk cId="3793297118" sldId="840"/>
            <ac:spMk id="53" creationId="{E41B5F20-A5B1-867F-C2A7-E567C7D9B70F}"/>
          </ac:spMkLst>
        </pc:spChg>
        <pc:spChg chg="mod">
          <ac:chgData name="Gnaneswaran V" userId="eb92726b-d0c3-4599-b4f9-17f7d3ae11e7" providerId="ADAL" clId="{FCD45BE7-6D4C-451C-97B4-D510A2DCD3E8}" dt="2024-12-10T08:14:03.875" v="4214" actId="165"/>
          <ac:spMkLst>
            <pc:docMk/>
            <pc:sldMk cId="3793297118" sldId="840"/>
            <ac:spMk id="56" creationId="{31F8B685-8D7F-F970-8CF7-294AC8E91D20}"/>
          </ac:spMkLst>
        </pc:spChg>
        <pc:spChg chg="mod">
          <ac:chgData name="Gnaneswaran V" userId="eb92726b-d0c3-4599-b4f9-17f7d3ae11e7" providerId="ADAL" clId="{FCD45BE7-6D4C-451C-97B4-D510A2DCD3E8}" dt="2024-12-10T08:14:03.875" v="4214" actId="165"/>
          <ac:spMkLst>
            <pc:docMk/>
            <pc:sldMk cId="3793297118" sldId="840"/>
            <ac:spMk id="57" creationId="{D8AD80B3-434E-93F2-987C-BC770179DD32}"/>
          </ac:spMkLst>
        </pc:spChg>
        <pc:spChg chg="add mod">
          <ac:chgData name="Gnaneswaran V" userId="eb92726b-d0c3-4599-b4f9-17f7d3ae11e7" providerId="ADAL" clId="{FCD45BE7-6D4C-451C-97B4-D510A2DCD3E8}" dt="2024-12-09T07:00:10.455" v="4176" actId="20577"/>
          <ac:spMkLst>
            <pc:docMk/>
            <pc:sldMk cId="3793297118" sldId="840"/>
            <ac:spMk id="66" creationId="{90EBC11E-90D2-A06F-9117-27F9893F5913}"/>
          </ac:spMkLst>
        </pc:spChg>
        <pc:spChg chg="mod">
          <ac:chgData name="Gnaneswaran V" userId="eb92726b-d0c3-4599-b4f9-17f7d3ae11e7" providerId="ADAL" clId="{FCD45BE7-6D4C-451C-97B4-D510A2DCD3E8}" dt="2024-12-10T08:14:03.875" v="4214" actId="165"/>
          <ac:spMkLst>
            <pc:docMk/>
            <pc:sldMk cId="3793297118" sldId="840"/>
            <ac:spMk id="71" creationId="{FD443EEA-F141-09A0-2D64-3C5681EBAA8B}"/>
          </ac:spMkLst>
        </pc:spChg>
        <pc:spChg chg="mod">
          <ac:chgData name="Gnaneswaran V" userId="eb92726b-d0c3-4599-b4f9-17f7d3ae11e7" providerId="ADAL" clId="{FCD45BE7-6D4C-451C-97B4-D510A2DCD3E8}" dt="2024-12-10T08:29:48.884" v="4263" actId="2711"/>
          <ac:spMkLst>
            <pc:docMk/>
            <pc:sldMk cId="3793297118" sldId="840"/>
            <ac:spMk id="73" creationId="{374CDDF4-2503-CC81-2EDC-E9E05588F970}"/>
          </ac:spMkLst>
        </pc:spChg>
        <pc:spChg chg="mod">
          <ac:chgData name="Gnaneswaran V" userId="eb92726b-d0c3-4599-b4f9-17f7d3ae11e7" providerId="ADAL" clId="{FCD45BE7-6D4C-451C-97B4-D510A2DCD3E8}" dt="2024-12-10T08:14:03.875" v="4214" actId="165"/>
          <ac:spMkLst>
            <pc:docMk/>
            <pc:sldMk cId="3793297118" sldId="840"/>
            <ac:spMk id="81" creationId="{2CC30BF6-4A2C-5A80-AC97-D5F01E08158E}"/>
          </ac:spMkLst>
        </pc:spChg>
        <pc:spChg chg="mod">
          <ac:chgData name="Gnaneswaran V" userId="eb92726b-d0c3-4599-b4f9-17f7d3ae11e7" providerId="ADAL" clId="{FCD45BE7-6D4C-451C-97B4-D510A2DCD3E8}" dt="2024-12-10T08:14:03.875" v="4214" actId="165"/>
          <ac:spMkLst>
            <pc:docMk/>
            <pc:sldMk cId="3793297118" sldId="840"/>
            <ac:spMk id="82" creationId="{6414D684-B309-76E7-46D3-178C8F482ABA}"/>
          </ac:spMkLst>
        </pc:spChg>
        <pc:spChg chg="add mod">
          <ac:chgData name="Gnaneswaran V" userId="eb92726b-d0c3-4599-b4f9-17f7d3ae11e7" providerId="ADAL" clId="{FCD45BE7-6D4C-451C-97B4-D510A2DCD3E8}" dt="2024-12-07T05:59:14.174" v="4174" actId="1076"/>
          <ac:spMkLst>
            <pc:docMk/>
            <pc:sldMk cId="3793297118" sldId="840"/>
            <ac:spMk id="91" creationId="{9467D7F3-DC19-7D99-AC40-869F8D31DD55}"/>
          </ac:spMkLst>
        </pc:spChg>
        <pc:spChg chg="add mod">
          <ac:chgData name="Gnaneswaran V" userId="eb92726b-d0c3-4599-b4f9-17f7d3ae11e7" providerId="ADAL" clId="{FCD45BE7-6D4C-451C-97B4-D510A2DCD3E8}" dt="2024-12-05T13:14:09.122" v="4156" actId="206"/>
          <ac:spMkLst>
            <pc:docMk/>
            <pc:sldMk cId="3793297118" sldId="840"/>
            <ac:spMk id="92" creationId="{959B6A57-F00F-58EB-16EB-09E81ED10740}"/>
          </ac:spMkLst>
        </pc:spChg>
        <pc:spChg chg="add mod topLvl">
          <ac:chgData name="Gnaneswaran V" userId="eb92726b-d0c3-4599-b4f9-17f7d3ae11e7" providerId="ADAL" clId="{FCD45BE7-6D4C-451C-97B4-D510A2DCD3E8}" dt="2024-12-10T08:14:03.875" v="4214" actId="165"/>
          <ac:spMkLst>
            <pc:docMk/>
            <pc:sldMk cId="3793297118" sldId="840"/>
            <ac:spMk id="114" creationId="{31B009CE-3979-6B40-764D-62811F28BA4E}"/>
          </ac:spMkLst>
        </pc:spChg>
        <pc:spChg chg="mod">
          <ac:chgData name="Gnaneswaran V" userId="eb92726b-d0c3-4599-b4f9-17f7d3ae11e7" providerId="ADAL" clId="{FCD45BE7-6D4C-451C-97B4-D510A2DCD3E8}" dt="2024-12-10T08:15:33.031" v="4220" actId="208"/>
          <ac:spMkLst>
            <pc:docMk/>
            <pc:sldMk cId="3793297118" sldId="840"/>
            <ac:spMk id="141" creationId="{646FDAB9-F682-D821-B964-91061E069EEB}"/>
          </ac:spMkLst>
        </pc:spChg>
        <pc:spChg chg="mod">
          <ac:chgData name="Gnaneswaran V" userId="eb92726b-d0c3-4599-b4f9-17f7d3ae11e7" providerId="ADAL" clId="{FCD45BE7-6D4C-451C-97B4-D510A2DCD3E8}" dt="2024-12-10T08:21:46.123" v="4235" actId="207"/>
          <ac:spMkLst>
            <pc:docMk/>
            <pc:sldMk cId="3793297118" sldId="840"/>
            <ac:spMk id="142" creationId="{6DF81D33-4A9B-87A8-0275-43A9AC0AF9A0}"/>
          </ac:spMkLst>
        </pc:spChg>
        <pc:spChg chg="add mod">
          <ac:chgData name="Gnaneswaran V" userId="eb92726b-d0c3-4599-b4f9-17f7d3ae11e7" providerId="ADAL" clId="{FCD45BE7-6D4C-451C-97B4-D510A2DCD3E8}" dt="2024-12-10T08:30:45.938" v="4271" actId="1076"/>
          <ac:spMkLst>
            <pc:docMk/>
            <pc:sldMk cId="3793297118" sldId="840"/>
            <ac:spMk id="147" creationId="{721336AB-2E39-56DF-DFF3-0166EFE95312}"/>
          </ac:spMkLst>
        </pc:spChg>
        <pc:grpChg chg="add del mod topLvl">
          <ac:chgData name="Gnaneswaran V" userId="eb92726b-d0c3-4599-b4f9-17f7d3ae11e7" providerId="ADAL" clId="{FCD45BE7-6D4C-451C-97B4-D510A2DCD3E8}" dt="2024-12-10T08:14:03.875" v="4214" actId="165"/>
          <ac:grpSpMkLst>
            <pc:docMk/>
            <pc:sldMk cId="3793297118" sldId="840"/>
            <ac:grpSpMk id="16" creationId="{8790CFF2-FCEE-F46B-381E-8B109B871C3A}"/>
          </ac:grpSpMkLst>
        </pc:grpChg>
        <pc:grpChg chg="add del mod topLvl">
          <ac:chgData name="Gnaneswaran V" userId="eb92726b-d0c3-4599-b4f9-17f7d3ae11e7" providerId="ADAL" clId="{FCD45BE7-6D4C-451C-97B4-D510A2DCD3E8}" dt="2024-12-10T08:14:03.875" v="4214" actId="165"/>
          <ac:grpSpMkLst>
            <pc:docMk/>
            <pc:sldMk cId="3793297118" sldId="840"/>
            <ac:grpSpMk id="17" creationId="{4E87984D-89D7-7317-0C5B-CD45549C91A3}"/>
          </ac:grpSpMkLst>
        </pc:grpChg>
        <pc:grpChg chg="add del mod topLvl">
          <ac:chgData name="Gnaneswaran V" userId="eb92726b-d0c3-4599-b4f9-17f7d3ae11e7" providerId="ADAL" clId="{FCD45BE7-6D4C-451C-97B4-D510A2DCD3E8}" dt="2024-12-10T08:14:03.875" v="4214" actId="165"/>
          <ac:grpSpMkLst>
            <pc:docMk/>
            <pc:sldMk cId="3793297118" sldId="840"/>
            <ac:grpSpMk id="18" creationId="{FEC803F2-9677-7A6D-E447-7C2B001A76BE}"/>
          </ac:grpSpMkLst>
        </pc:grpChg>
        <pc:grpChg chg="add del mod topLvl">
          <ac:chgData name="Gnaneswaran V" userId="eb92726b-d0c3-4599-b4f9-17f7d3ae11e7" providerId="ADAL" clId="{FCD45BE7-6D4C-451C-97B4-D510A2DCD3E8}" dt="2024-12-10T08:14:03.875" v="4214" actId="165"/>
          <ac:grpSpMkLst>
            <pc:docMk/>
            <pc:sldMk cId="3793297118" sldId="840"/>
            <ac:grpSpMk id="19" creationId="{B51299F6-FC51-26C5-2FFA-5993B1FCF325}"/>
          </ac:grpSpMkLst>
        </pc:grpChg>
        <pc:grpChg chg="add del mod topLvl">
          <ac:chgData name="Gnaneswaran V" userId="eb92726b-d0c3-4599-b4f9-17f7d3ae11e7" providerId="ADAL" clId="{FCD45BE7-6D4C-451C-97B4-D510A2DCD3E8}" dt="2024-12-10T08:14:03.875" v="4214" actId="165"/>
          <ac:grpSpMkLst>
            <pc:docMk/>
            <pc:sldMk cId="3793297118" sldId="840"/>
            <ac:grpSpMk id="21" creationId="{BC4ABA20-4088-2F63-11F6-1B5866693C62}"/>
          </ac:grpSpMkLst>
        </pc:grpChg>
        <pc:grpChg chg="add del mod">
          <ac:chgData name="Gnaneswaran V" userId="eb92726b-d0c3-4599-b4f9-17f7d3ae11e7" providerId="ADAL" clId="{FCD45BE7-6D4C-451C-97B4-D510A2DCD3E8}" dt="2024-12-10T08:14:03.875" v="4214" actId="165"/>
          <ac:grpSpMkLst>
            <pc:docMk/>
            <pc:sldMk cId="3793297118" sldId="840"/>
            <ac:grpSpMk id="41" creationId="{5C0B77AB-AB47-22EC-27F3-2B4CE6040BCB}"/>
          </ac:grpSpMkLst>
        </pc:grpChg>
        <pc:grpChg chg="mod topLvl">
          <ac:chgData name="Gnaneswaran V" userId="eb92726b-d0c3-4599-b4f9-17f7d3ae11e7" providerId="ADAL" clId="{FCD45BE7-6D4C-451C-97B4-D510A2DCD3E8}" dt="2024-12-10T08:14:03.875" v="4214" actId="165"/>
          <ac:grpSpMkLst>
            <pc:docMk/>
            <pc:sldMk cId="3793297118" sldId="840"/>
            <ac:grpSpMk id="49" creationId="{EF9B6676-E3CA-476B-CD2E-FB8DD88E45C5}"/>
          </ac:grpSpMkLst>
        </pc:grpChg>
        <pc:grpChg chg="mod topLvl">
          <ac:chgData name="Gnaneswaran V" userId="eb92726b-d0c3-4599-b4f9-17f7d3ae11e7" providerId="ADAL" clId="{FCD45BE7-6D4C-451C-97B4-D510A2DCD3E8}" dt="2024-12-10T08:14:03.875" v="4214" actId="165"/>
          <ac:grpSpMkLst>
            <pc:docMk/>
            <pc:sldMk cId="3793297118" sldId="840"/>
            <ac:grpSpMk id="54" creationId="{9A99A6BB-DC0E-35BE-3C0F-CE2438D4DFD9}"/>
          </ac:grpSpMkLst>
        </pc:grpChg>
        <pc:grpChg chg="add mod topLvl">
          <ac:chgData name="Gnaneswaran V" userId="eb92726b-d0c3-4599-b4f9-17f7d3ae11e7" providerId="ADAL" clId="{FCD45BE7-6D4C-451C-97B4-D510A2DCD3E8}" dt="2024-12-10T08:14:03.875" v="4214" actId="165"/>
          <ac:grpSpMkLst>
            <pc:docMk/>
            <pc:sldMk cId="3793297118" sldId="840"/>
            <ac:grpSpMk id="70" creationId="{991360D2-BBEE-3191-8328-A966C85CC1CC}"/>
          </ac:grpSpMkLst>
        </pc:grpChg>
        <pc:grpChg chg="add mod">
          <ac:chgData name="Gnaneswaran V" userId="eb92726b-d0c3-4599-b4f9-17f7d3ae11e7" providerId="ADAL" clId="{FCD45BE7-6D4C-451C-97B4-D510A2DCD3E8}" dt="2024-12-10T08:22:10.238" v="4239" actId="1076"/>
          <ac:grpSpMkLst>
            <pc:docMk/>
            <pc:sldMk cId="3793297118" sldId="840"/>
            <ac:grpSpMk id="140" creationId="{0C636B4A-3E21-B582-6476-5C86194517ED}"/>
          </ac:grpSpMkLst>
        </pc:grpChg>
        <pc:picChg chg="add mod">
          <ac:chgData name="Gnaneswaran V" userId="eb92726b-d0c3-4599-b4f9-17f7d3ae11e7" providerId="ADAL" clId="{FCD45BE7-6D4C-451C-97B4-D510A2DCD3E8}" dt="2024-12-05T13:23:22.585" v="4164" actId="164"/>
          <ac:picMkLst>
            <pc:docMk/>
            <pc:sldMk cId="3793297118" sldId="840"/>
            <ac:picMk id="12" creationId="{D0842311-7E1D-DCCE-6AF3-FC68D56BB212}"/>
          </ac:picMkLst>
        </pc:picChg>
        <pc:picChg chg="add mod topLvl">
          <ac:chgData name="Gnaneswaran V" userId="eb92726b-d0c3-4599-b4f9-17f7d3ae11e7" providerId="ADAL" clId="{FCD45BE7-6D4C-451C-97B4-D510A2DCD3E8}" dt="2024-12-10T08:14:03.875" v="4214" actId="165"/>
          <ac:picMkLst>
            <pc:docMk/>
            <pc:sldMk cId="3793297118" sldId="840"/>
            <ac:picMk id="77" creationId="{6DCD9B5A-BA4F-04F0-5BE5-2C6E4E75BF8E}"/>
          </ac:picMkLst>
        </pc:picChg>
        <pc:picChg chg="add mod topLvl">
          <ac:chgData name="Gnaneswaran V" userId="eb92726b-d0c3-4599-b4f9-17f7d3ae11e7" providerId="ADAL" clId="{FCD45BE7-6D4C-451C-97B4-D510A2DCD3E8}" dt="2024-12-10T08:14:03.875" v="4214" actId="165"/>
          <ac:picMkLst>
            <pc:docMk/>
            <pc:sldMk cId="3793297118" sldId="840"/>
            <ac:picMk id="84" creationId="{E9C0A066-EF6C-4B93-86C7-F7DD46CB7B72}"/>
          </ac:picMkLst>
        </pc:picChg>
        <pc:picChg chg="add mod topLvl">
          <ac:chgData name="Gnaneswaran V" userId="eb92726b-d0c3-4599-b4f9-17f7d3ae11e7" providerId="ADAL" clId="{FCD45BE7-6D4C-451C-97B4-D510A2DCD3E8}" dt="2024-12-10T08:14:03.875" v="4214" actId="165"/>
          <ac:picMkLst>
            <pc:docMk/>
            <pc:sldMk cId="3793297118" sldId="840"/>
            <ac:picMk id="87" creationId="{A70D7851-8B39-D35F-CE2B-CE79B0A0506A}"/>
          </ac:picMkLst>
        </pc:picChg>
      </pc:sldChg>
      <pc:sldChg chg="modSp mod">
        <pc:chgData name="Gnaneswaran V" userId="eb92726b-d0c3-4599-b4f9-17f7d3ae11e7" providerId="ADAL" clId="{FCD45BE7-6D4C-451C-97B4-D510A2DCD3E8}" dt="2024-12-04T12:20:19.724" v="2764" actId="120"/>
        <pc:sldMkLst>
          <pc:docMk/>
          <pc:sldMk cId="3030660231" sldId="841"/>
        </pc:sldMkLst>
        <pc:spChg chg="mod">
          <ac:chgData name="Gnaneswaran V" userId="eb92726b-d0c3-4599-b4f9-17f7d3ae11e7" providerId="ADAL" clId="{FCD45BE7-6D4C-451C-97B4-D510A2DCD3E8}" dt="2024-12-04T12:19:55.342" v="2760" actId="20577"/>
          <ac:spMkLst>
            <pc:docMk/>
            <pc:sldMk cId="3030660231" sldId="841"/>
            <ac:spMk id="132" creationId="{816F704E-46D1-0822-0E3B-31FFC212F53E}"/>
          </ac:spMkLst>
        </pc:spChg>
        <pc:spChg chg="mod">
          <ac:chgData name="Gnaneswaran V" userId="eb92726b-d0c3-4599-b4f9-17f7d3ae11e7" providerId="ADAL" clId="{FCD45BE7-6D4C-451C-97B4-D510A2DCD3E8}" dt="2024-12-04T12:20:19.724" v="2764" actId="120"/>
          <ac:spMkLst>
            <pc:docMk/>
            <pc:sldMk cId="3030660231" sldId="841"/>
            <ac:spMk id="140" creationId="{F4E97EEA-E5BB-057C-4003-4D37694201E1}"/>
          </ac:spMkLst>
        </pc:spChg>
      </pc:sldChg>
      <pc:sldChg chg="addSp delSp modSp new del mod ord modClrScheme modAnim chgLayout">
        <pc:chgData name="Gnaneswaran V" userId="eb92726b-d0c3-4599-b4f9-17f7d3ae11e7" providerId="ADAL" clId="{FCD45BE7-6D4C-451C-97B4-D510A2DCD3E8}" dt="2024-12-09T07:54:56.610" v="4179" actId="47"/>
        <pc:sldMkLst>
          <pc:docMk/>
          <pc:sldMk cId="4079376286" sldId="845"/>
        </pc:sldMkLst>
      </pc:sldChg>
      <pc:sldChg chg="new del">
        <pc:chgData name="Gnaneswaran V" userId="eb92726b-d0c3-4599-b4f9-17f7d3ae11e7" providerId="ADAL" clId="{FCD45BE7-6D4C-451C-97B4-D510A2DCD3E8}" dt="2024-12-04T09:10:38.984" v="2370" actId="47"/>
        <pc:sldMkLst>
          <pc:docMk/>
          <pc:sldMk cId="4190424898" sldId="845"/>
        </pc:sldMkLst>
      </pc:sldChg>
      <pc:sldChg chg="new del">
        <pc:chgData name="Gnaneswaran V" userId="eb92726b-d0c3-4599-b4f9-17f7d3ae11e7" providerId="ADAL" clId="{FCD45BE7-6D4C-451C-97B4-D510A2DCD3E8}" dt="2024-12-04T10:31:51.790" v="2508" actId="47"/>
        <pc:sldMkLst>
          <pc:docMk/>
          <pc:sldMk cId="3231018635" sldId="848"/>
        </pc:sldMkLst>
      </pc:sldChg>
      <pc:sldChg chg="addSp delSp modSp new mod ord">
        <pc:chgData name="Gnaneswaran V" userId="eb92726b-d0c3-4599-b4f9-17f7d3ae11e7" providerId="ADAL" clId="{FCD45BE7-6D4C-451C-97B4-D510A2DCD3E8}" dt="2024-12-05T10:03:18.060" v="3626" actId="14100"/>
        <pc:sldMkLst>
          <pc:docMk/>
          <pc:sldMk cId="3897931201" sldId="848"/>
        </pc:sldMkLst>
      </pc:sldChg>
      <pc:sldChg chg="new del">
        <pc:chgData name="Gnaneswaran V" userId="eb92726b-d0c3-4599-b4f9-17f7d3ae11e7" providerId="ADAL" clId="{FCD45BE7-6D4C-451C-97B4-D510A2DCD3E8}" dt="2024-12-04T17:15:02.626" v="3230" actId="47"/>
        <pc:sldMkLst>
          <pc:docMk/>
          <pc:sldMk cId="3841522517" sldId="851"/>
        </pc:sldMkLst>
      </pc:sldChg>
      <pc:sldChg chg="modSp new mod">
        <pc:chgData name="Gnaneswaran V" userId="eb92726b-d0c3-4599-b4f9-17f7d3ae11e7" providerId="ADAL" clId="{FCD45BE7-6D4C-451C-97B4-D510A2DCD3E8}" dt="2024-12-05T10:18:33.530" v="3637" actId="14100"/>
        <pc:sldMkLst>
          <pc:docMk/>
          <pc:sldMk cId="1770599125" sldId="853"/>
        </pc:sldMkLst>
      </pc:sldChg>
      <pc:sldChg chg="modSp mod">
        <pc:chgData name="Gnaneswaran V" userId="eb92726b-d0c3-4599-b4f9-17f7d3ae11e7" providerId="ADAL" clId="{FCD45BE7-6D4C-451C-97B4-D510A2DCD3E8}" dt="2024-12-05T11:59:44.704" v="3858" actId="20577"/>
        <pc:sldMkLst>
          <pc:docMk/>
          <pc:sldMk cId="4209170440" sldId="856"/>
        </pc:sldMkLst>
      </pc:sldChg>
      <pc:sldChg chg="modSp mod">
        <pc:chgData name="Gnaneswaran V" userId="eb92726b-d0c3-4599-b4f9-17f7d3ae11e7" providerId="ADAL" clId="{FCD45BE7-6D4C-451C-97B4-D510A2DCD3E8}" dt="2024-12-09T08:01:59.725" v="4185" actId="20577"/>
        <pc:sldMkLst>
          <pc:docMk/>
          <pc:sldMk cId="462514111" sldId="858"/>
        </pc:sldMkLst>
      </pc:sldChg>
      <pc:sldChg chg="modSp add del mod">
        <pc:chgData name="Gnaneswaran V" userId="eb92726b-d0c3-4599-b4f9-17f7d3ae11e7" providerId="ADAL" clId="{FCD45BE7-6D4C-451C-97B4-D510A2DCD3E8}" dt="2024-12-05T14:36:43.057" v="4173" actId="2696"/>
        <pc:sldMkLst>
          <pc:docMk/>
          <pc:sldMk cId="2331856132" sldId="859"/>
        </pc:sldMkLst>
      </pc:sldChg>
      <pc:sldChg chg="addSp modSp mod">
        <pc:chgData name="Gnaneswaran V" userId="eb92726b-d0c3-4599-b4f9-17f7d3ae11e7" providerId="ADAL" clId="{FCD45BE7-6D4C-451C-97B4-D510A2DCD3E8}" dt="2024-12-10T08:48:26.993" v="4300"/>
        <pc:sldMkLst>
          <pc:docMk/>
          <pc:sldMk cId="2799870285" sldId="863"/>
        </pc:sldMkLst>
      </pc:sldChg>
      <pc:sldChg chg="modSp mod">
        <pc:chgData name="Gnaneswaran V" userId="eb92726b-d0c3-4599-b4f9-17f7d3ae11e7" providerId="ADAL" clId="{FCD45BE7-6D4C-451C-97B4-D510A2DCD3E8}" dt="2024-12-11T08:47:12.955" v="4340" actId="1076"/>
        <pc:sldMkLst>
          <pc:docMk/>
          <pc:sldMk cId="3866954428" sldId="864"/>
        </pc:sldMkLst>
      </pc:sldChg>
      <pc:sldChg chg="modSp mod">
        <pc:chgData name="Gnaneswaran V" userId="eb92726b-d0c3-4599-b4f9-17f7d3ae11e7" providerId="ADAL" clId="{FCD45BE7-6D4C-451C-97B4-D510A2DCD3E8}" dt="2024-12-10T09:21:47.278" v="4308" actId="207"/>
        <pc:sldMkLst>
          <pc:docMk/>
          <pc:sldMk cId="1120034105" sldId="867"/>
        </pc:sldMkLst>
      </pc:sldChg>
      <pc:sldChg chg="modSp mod">
        <pc:chgData name="Gnaneswaran V" userId="eb92726b-d0c3-4599-b4f9-17f7d3ae11e7" providerId="ADAL" clId="{FCD45BE7-6D4C-451C-97B4-D510A2DCD3E8}" dt="2024-12-11T09:54:25.503" v="4343" actId="20577"/>
        <pc:sldMkLst>
          <pc:docMk/>
          <pc:sldMk cId="1677489699" sldId="868"/>
        </pc:sldMkLst>
        <pc:spChg chg="mod">
          <ac:chgData name="Gnaneswaran V" userId="eb92726b-d0c3-4599-b4f9-17f7d3ae11e7" providerId="ADAL" clId="{FCD45BE7-6D4C-451C-97B4-D510A2DCD3E8}" dt="2024-12-11T09:54:25.503" v="4343" actId="20577"/>
          <ac:spMkLst>
            <pc:docMk/>
            <pc:sldMk cId="1677489699" sldId="868"/>
            <ac:spMk id="108" creationId="{62A7462A-A6F3-3023-D995-45BC648F699C}"/>
          </ac:spMkLst>
        </pc:spChg>
      </pc:sldChg>
      <pc:sldChg chg="modSp mod modAnim">
        <pc:chgData name="Gnaneswaran V" userId="eb92726b-d0c3-4599-b4f9-17f7d3ae11e7" providerId="ADAL" clId="{FCD45BE7-6D4C-451C-97B4-D510A2DCD3E8}" dt="2024-12-10T11:55:36.263" v="4315" actId="207"/>
        <pc:sldMkLst>
          <pc:docMk/>
          <pc:sldMk cId="2944519375" sldId="870"/>
        </pc:sldMkLst>
        <pc:spChg chg="mod">
          <ac:chgData name="Gnaneswaran V" userId="eb92726b-d0c3-4599-b4f9-17f7d3ae11e7" providerId="ADAL" clId="{FCD45BE7-6D4C-451C-97B4-D510A2DCD3E8}" dt="2024-12-10T11:55:36.263" v="4315" actId="207"/>
          <ac:spMkLst>
            <pc:docMk/>
            <pc:sldMk cId="2944519375" sldId="870"/>
            <ac:spMk id="114" creationId="{41286083-6A66-7156-0873-6F79C9E8E9CD}"/>
          </ac:spMkLst>
        </pc:spChg>
        <pc:picChg chg="mod">
          <ac:chgData name="Gnaneswaran V" userId="eb92726b-d0c3-4599-b4f9-17f7d3ae11e7" providerId="ADAL" clId="{FCD45BE7-6D4C-451C-97B4-D510A2DCD3E8}" dt="2024-12-10T11:54:37.987" v="4314" actId="1076"/>
          <ac:picMkLst>
            <pc:docMk/>
            <pc:sldMk cId="2944519375" sldId="870"/>
            <ac:picMk id="190" creationId="{4F36DD46-E9E0-3CE9-EB37-3FB9F1E699A1}"/>
          </ac:picMkLst>
        </pc:picChg>
      </pc:sldChg>
      <pc:sldChg chg="modAnim">
        <pc:chgData name="Gnaneswaran V" userId="eb92726b-d0c3-4599-b4f9-17f7d3ae11e7" providerId="ADAL" clId="{FCD45BE7-6D4C-451C-97B4-D510A2DCD3E8}" dt="2024-12-11T08:20:09.744" v="4320"/>
        <pc:sldMkLst>
          <pc:docMk/>
          <pc:sldMk cId="4075843358" sldId="872"/>
        </pc:sldMkLst>
      </pc:sldChg>
      <pc:sldChg chg="delSp add del mod delAnim">
        <pc:chgData name="Gnaneswaran V" userId="eb92726b-d0c3-4599-b4f9-17f7d3ae11e7" providerId="ADAL" clId="{FCD45BE7-6D4C-451C-97B4-D510A2DCD3E8}" dt="2024-12-04T10:32:37.386" v="2510" actId="47"/>
        <pc:sldMkLst>
          <pc:docMk/>
          <pc:sldMk cId="0" sldId="1603"/>
        </pc:sldMkLst>
      </pc:sldChg>
      <pc:sldChg chg="addSp delSp modSp add del mod addAnim delAnim modAnim">
        <pc:chgData name="Gnaneswaran V" userId="eb92726b-d0c3-4599-b4f9-17f7d3ae11e7" providerId="ADAL" clId="{FCD45BE7-6D4C-451C-97B4-D510A2DCD3E8}" dt="2024-12-04T17:15:04.965" v="3231" actId="47"/>
        <pc:sldMkLst>
          <pc:docMk/>
          <pc:sldMk cId="0" sldId="1781"/>
        </pc:sldMkLst>
      </pc:sldChg>
      <pc:sldChg chg="addSp delSp modSp mod">
        <pc:chgData name="Gnaneswaran V" userId="eb92726b-d0c3-4599-b4f9-17f7d3ae11e7" providerId="ADAL" clId="{FCD45BE7-6D4C-451C-97B4-D510A2DCD3E8}" dt="2024-12-11T10:24:50.233" v="4356" actId="1076"/>
        <pc:sldMkLst>
          <pc:docMk/>
          <pc:sldMk cId="2274248832" sldId="1964"/>
        </pc:sldMkLst>
      </pc:sldChg>
      <pc:sldChg chg="addSp delSp modSp mod">
        <pc:chgData name="Gnaneswaran V" userId="eb92726b-d0c3-4599-b4f9-17f7d3ae11e7" providerId="ADAL" clId="{FCD45BE7-6D4C-451C-97B4-D510A2DCD3E8}" dt="2024-12-11T12:38:12.325" v="4528" actId="1076"/>
        <pc:sldMkLst>
          <pc:docMk/>
          <pc:sldMk cId="3993657949" sldId="1966"/>
        </pc:sldMkLst>
        <pc:picChg chg="add del">
          <ac:chgData name="Gnaneswaran V" userId="eb92726b-d0c3-4599-b4f9-17f7d3ae11e7" providerId="ADAL" clId="{FCD45BE7-6D4C-451C-97B4-D510A2DCD3E8}" dt="2024-12-11T12:34:47.284" v="4505" actId="21"/>
          <ac:picMkLst>
            <pc:docMk/>
            <pc:sldMk cId="3993657949" sldId="1966"/>
            <ac:picMk id="108" creationId="{EF03F338-51ED-0AB5-F02B-00A09A6C99BE}"/>
          </ac:picMkLst>
        </pc:picChg>
        <pc:picChg chg="mod">
          <ac:chgData name="Gnaneswaran V" userId="eb92726b-d0c3-4599-b4f9-17f7d3ae11e7" providerId="ADAL" clId="{FCD45BE7-6D4C-451C-97B4-D510A2DCD3E8}" dt="2024-12-11T12:38:12.325" v="4528" actId="1076"/>
          <ac:picMkLst>
            <pc:docMk/>
            <pc:sldMk cId="3993657949" sldId="1966"/>
            <ac:picMk id="109" creationId="{CF7E4156-BCB0-9C9C-1DDF-DE1D5B43E3C3}"/>
          </ac:picMkLst>
        </pc:picChg>
      </pc:sldChg>
      <pc:sldChg chg="addSp delSp modSp add del mod delAnim modAnim">
        <pc:chgData name="Gnaneswaran V" userId="eb92726b-d0c3-4599-b4f9-17f7d3ae11e7" providerId="ADAL" clId="{FCD45BE7-6D4C-451C-97B4-D510A2DCD3E8}" dt="2024-12-11T12:50:15.464" v="4546" actId="2696"/>
        <pc:sldMkLst>
          <pc:docMk/>
          <pc:sldMk cId="4130441903" sldId="1967"/>
        </pc:sldMkLst>
      </pc:sldChg>
      <pc:sldChg chg="new del">
        <pc:chgData name="Gnaneswaran V" userId="eb92726b-d0c3-4599-b4f9-17f7d3ae11e7" providerId="ADAL" clId="{FCD45BE7-6D4C-451C-97B4-D510A2DCD3E8}" dt="2024-12-11T12:12:56.848" v="4381" actId="47"/>
        <pc:sldMkLst>
          <pc:docMk/>
          <pc:sldMk cId="1459561382" sldId="1968"/>
        </pc:sldMkLst>
      </pc:sldChg>
      <pc:sldChg chg="addSp delSp modSp add mod delAnim modAnim">
        <pc:chgData name="Gnaneswaran V" userId="eb92726b-d0c3-4599-b4f9-17f7d3ae11e7" providerId="ADAL" clId="{FCD45BE7-6D4C-451C-97B4-D510A2DCD3E8}" dt="2024-12-11T12:12:51.095" v="4380" actId="21"/>
        <pc:sldMkLst>
          <pc:docMk/>
          <pc:sldMk cId="0" sldId="1976"/>
        </pc:sldMkLst>
      </pc:sldChg>
      <pc:sldChg chg="addSp delSp modSp add mod delAnim modAnim">
        <pc:chgData name="Gnaneswaran V" userId="eb92726b-d0c3-4599-b4f9-17f7d3ae11e7" providerId="ADAL" clId="{FCD45BE7-6D4C-451C-97B4-D510A2DCD3E8}" dt="2024-12-11T12:22:26.298" v="4447" actId="21"/>
        <pc:sldMkLst>
          <pc:docMk/>
          <pc:sldMk cId="0" sldId="1977"/>
        </pc:sldMkLst>
      </pc:sldChg>
      <pc:sldChg chg="modSp mod">
        <pc:chgData name="Gnaneswaran V" userId="eb92726b-d0c3-4599-b4f9-17f7d3ae11e7" providerId="ADAL" clId="{FCD45BE7-6D4C-451C-97B4-D510A2DCD3E8}" dt="2024-12-11T12:54:05.888" v="4548" actId="207"/>
        <pc:sldMkLst>
          <pc:docMk/>
          <pc:sldMk cId="198138201" sldId="1978"/>
        </pc:sldMkLst>
      </pc:sldChg>
      <pc:sldChg chg="new del">
        <pc:chgData name="Gnaneswaran V" userId="eb92726b-d0c3-4599-b4f9-17f7d3ae11e7" providerId="ADAL" clId="{FCD45BE7-6D4C-451C-97B4-D510A2DCD3E8}" dt="2024-12-11T13:52:43.352" v="4551" actId="47"/>
        <pc:sldMkLst>
          <pc:docMk/>
          <pc:sldMk cId="719543511" sldId="1979"/>
        </pc:sldMkLst>
      </pc:sldChg>
      <pc:sldChg chg="addSp delSp modSp add del mod">
        <pc:chgData name="Gnaneswaran V" userId="eb92726b-d0c3-4599-b4f9-17f7d3ae11e7" providerId="ADAL" clId="{FCD45BE7-6D4C-451C-97B4-D510A2DCD3E8}" dt="2024-12-11T15:48:33.861" v="4613" actId="2696"/>
        <pc:sldMkLst>
          <pc:docMk/>
          <pc:sldMk cId="958775370" sldId="1979"/>
        </pc:sldMkLst>
      </pc:sldChg>
      <pc:sldChg chg="add del">
        <pc:chgData name="Gnaneswaran V" userId="eb92726b-d0c3-4599-b4f9-17f7d3ae11e7" providerId="ADAL" clId="{FCD45BE7-6D4C-451C-97B4-D510A2DCD3E8}" dt="2024-12-11T13:56:13.928" v="4552" actId="2696"/>
        <pc:sldMkLst>
          <pc:docMk/>
          <pc:sldMk cId="1351750327" sldId="1981"/>
        </pc:sldMkLst>
      </pc:sldChg>
      <pc:sldMasterChg chg="setBg delSldLayout modSldLayout">
        <pc:chgData name="Gnaneswaran V" userId="eb92726b-d0c3-4599-b4f9-17f7d3ae11e7" providerId="ADAL" clId="{FCD45BE7-6D4C-451C-97B4-D510A2DCD3E8}" dt="2024-12-04T17:15:04.965" v="3231" actId="47"/>
        <pc:sldMasterMkLst>
          <pc:docMk/>
          <pc:sldMasterMk cId="0" sldId="2147483759"/>
        </pc:sldMasterMkLst>
        <pc:sldLayoutChg chg="setBg">
          <pc:chgData name="Gnaneswaran V" userId="eb92726b-d0c3-4599-b4f9-17f7d3ae11e7" providerId="ADAL" clId="{FCD45BE7-6D4C-451C-97B4-D510A2DCD3E8}" dt="2024-12-04T08:19:15.301" v="2162"/>
          <pc:sldLayoutMkLst>
            <pc:docMk/>
            <pc:sldMasterMk cId="0" sldId="2147483759"/>
            <pc:sldLayoutMk cId="0" sldId="2147483760"/>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1"/>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2"/>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3"/>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4"/>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5"/>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6"/>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8"/>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69"/>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70"/>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71"/>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72"/>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74"/>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0" sldId="2147483775"/>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3829149152" sldId="2147483776"/>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1771871429" sldId="2147483777"/>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2653357336" sldId="2147483779"/>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2355875997" sldId="2147483780"/>
          </pc:sldLayoutMkLst>
        </pc:sldLayoutChg>
        <pc:sldLayoutChg chg="setBg">
          <pc:chgData name="Gnaneswaran V" userId="eb92726b-d0c3-4599-b4f9-17f7d3ae11e7" providerId="ADAL" clId="{FCD45BE7-6D4C-451C-97B4-D510A2DCD3E8}" dt="2024-12-04T08:19:15.301" v="2162"/>
          <pc:sldLayoutMkLst>
            <pc:docMk/>
            <pc:sldMasterMk cId="0" sldId="2147483759"/>
            <pc:sldLayoutMk cId="3809781716" sldId="2147483781"/>
          </pc:sldLayoutMkLst>
        </pc:sldLayoutChg>
        <pc:sldLayoutChg chg="setBg">
          <pc:chgData name="Gnaneswaran V" userId="eb92726b-d0c3-4599-b4f9-17f7d3ae11e7" providerId="ADAL" clId="{FCD45BE7-6D4C-451C-97B4-D510A2DCD3E8}" dt="2024-12-03T09:40:06.497" v="1770"/>
          <pc:sldLayoutMkLst>
            <pc:docMk/>
            <pc:sldMasterMk cId="0" sldId="2147483759"/>
            <pc:sldLayoutMk cId="38874525" sldId="2147483782"/>
          </pc:sldLayoutMkLst>
        </pc:sldLayoutChg>
        <pc:sldLayoutChg chg="del">
          <pc:chgData name="Gnaneswaran V" userId="eb92726b-d0c3-4599-b4f9-17f7d3ae11e7" providerId="ADAL" clId="{FCD45BE7-6D4C-451C-97B4-D510A2DCD3E8}" dt="2024-12-02T15:45:17.234" v="1418" actId="47"/>
          <pc:sldLayoutMkLst>
            <pc:docMk/>
            <pc:sldMasterMk cId="0" sldId="2147483759"/>
            <pc:sldLayoutMk cId="278619924" sldId="2147483782"/>
          </pc:sldLayoutMkLst>
        </pc:sldLayoutChg>
        <pc:sldLayoutChg chg="del">
          <pc:chgData name="Gnaneswaran V" userId="eb92726b-d0c3-4599-b4f9-17f7d3ae11e7" providerId="ADAL" clId="{FCD45BE7-6D4C-451C-97B4-D510A2DCD3E8}" dt="2024-12-04T10:32:37.386" v="2510" actId="47"/>
          <pc:sldLayoutMkLst>
            <pc:docMk/>
            <pc:sldMasterMk cId="0" sldId="2147483759"/>
            <pc:sldLayoutMk cId="1307073032" sldId="2147483782"/>
          </pc:sldLayoutMkLst>
        </pc:sldLayoutChg>
        <pc:sldLayoutChg chg="del">
          <pc:chgData name="Gnaneswaran V" userId="eb92726b-d0c3-4599-b4f9-17f7d3ae11e7" providerId="ADAL" clId="{FCD45BE7-6D4C-451C-97B4-D510A2DCD3E8}" dt="2024-12-04T17:15:04.965" v="3231" actId="47"/>
          <pc:sldLayoutMkLst>
            <pc:docMk/>
            <pc:sldMasterMk cId="0" sldId="2147483759"/>
            <pc:sldLayoutMk cId="1611513049" sldId="2147483782"/>
          </pc:sldLayoutMkLst>
        </pc:sldLayoutChg>
      </pc:sldMasterChg>
    </pc:docChg>
  </pc:docChgLst>
  <pc:docChgLst>
    <pc:chgData name="Sonu Kumari Rawal A" userId="d95af906-4f0c-4622-91e0-98d9457dd014" providerId="ADAL" clId="{A812B354-22EE-4FFF-BF39-252B21D69063}"/>
    <pc:docChg chg="undo redo custSel addSld delSld modSld sldOrd modSection">
      <pc:chgData name="Sonu Kumari Rawal A" userId="d95af906-4f0c-4622-91e0-98d9457dd014" providerId="ADAL" clId="{A812B354-22EE-4FFF-BF39-252B21D69063}" dt="2024-12-12T14:12:00.909" v="6585" actId="14100"/>
      <pc:docMkLst>
        <pc:docMk/>
      </pc:docMkLst>
      <pc:sldChg chg="modSp">
        <pc:chgData name="Sonu Kumari Rawal A" userId="d95af906-4f0c-4622-91e0-98d9457dd014" providerId="ADAL" clId="{A812B354-22EE-4FFF-BF39-252B21D69063}" dt="2024-12-02T10:08:05.475" v="4"/>
        <pc:sldMkLst>
          <pc:docMk/>
          <pc:sldMk cId="1034180892" sldId="384"/>
        </pc:sldMkLst>
        <pc:spChg chg="mod">
          <ac:chgData name="Sonu Kumari Rawal A" userId="d95af906-4f0c-4622-91e0-98d9457dd014" providerId="ADAL" clId="{A812B354-22EE-4FFF-BF39-252B21D69063}" dt="2024-12-02T10:08:05.475" v="4"/>
          <ac:spMkLst>
            <pc:docMk/>
            <pc:sldMk cId="1034180892" sldId="384"/>
            <ac:spMk id="2" creationId="{00000000-0000-0000-0000-000000000000}"/>
          </ac:spMkLst>
        </pc:spChg>
        <pc:spChg chg="mod">
          <ac:chgData name="Sonu Kumari Rawal A" userId="d95af906-4f0c-4622-91e0-98d9457dd014" providerId="ADAL" clId="{A812B354-22EE-4FFF-BF39-252B21D69063}" dt="2024-12-02T10:08:05.475" v="4"/>
          <ac:spMkLst>
            <pc:docMk/>
            <pc:sldMk cId="1034180892" sldId="384"/>
            <ac:spMk id="3" creationId="{00000000-0000-0000-0000-000000000000}"/>
          </ac:spMkLst>
        </pc:spChg>
        <pc:spChg chg="mod">
          <ac:chgData name="Sonu Kumari Rawal A" userId="d95af906-4f0c-4622-91e0-98d9457dd014" providerId="ADAL" clId="{A812B354-22EE-4FFF-BF39-252B21D69063}" dt="2024-12-02T10:08:05.475" v="4"/>
          <ac:spMkLst>
            <pc:docMk/>
            <pc:sldMk cId="1034180892" sldId="384"/>
            <ac:spMk id="4" creationId="{00000000-0000-0000-0000-000000000000}"/>
          </ac:spMkLst>
        </pc:spChg>
      </pc:sldChg>
      <pc:sldChg chg="modSp">
        <pc:chgData name="Sonu Kumari Rawal A" userId="d95af906-4f0c-4622-91e0-98d9457dd014" providerId="ADAL" clId="{A812B354-22EE-4FFF-BF39-252B21D69063}" dt="2024-12-02T10:08:05.475" v="4"/>
        <pc:sldMkLst>
          <pc:docMk/>
          <pc:sldMk cId="2721916273" sldId="763"/>
        </pc:sldMkLst>
      </pc:sldChg>
      <pc:sldChg chg="modSp">
        <pc:chgData name="Sonu Kumari Rawal A" userId="d95af906-4f0c-4622-91e0-98d9457dd014" providerId="ADAL" clId="{A812B354-22EE-4FFF-BF39-252B21D69063}" dt="2024-12-02T10:08:05.475" v="4"/>
        <pc:sldMkLst>
          <pc:docMk/>
          <pc:sldMk cId="2978529573" sldId="764"/>
        </pc:sldMkLst>
      </pc:sldChg>
      <pc:sldChg chg="addSp delSp modSp new del mod setBg chgLayout">
        <pc:chgData name="Sonu Kumari Rawal A" userId="d95af906-4f0c-4622-91e0-98d9457dd014" providerId="ADAL" clId="{A812B354-22EE-4FFF-BF39-252B21D69063}" dt="2024-12-02T10:10:38.171" v="40" actId="2696"/>
        <pc:sldMkLst>
          <pc:docMk/>
          <pc:sldMk cId="3289463390" sldId="765"/>
        </pc:sldMkLst>
      </pc:sldChg>
      <pc:sldChg chg="modSp add mod ord">
        <pc:chgData name="Sonu Kumari Rawal A" userId="d95af906-4f0c-4622-91e0-98d9457dd014" providerId="ADAL" clId="{A812B354-22EE-4FFF-BF39-252B21D69063}" dt="2024-12-02T13:14:42.267" v="1341"/>
        <pc:sldMkLst>
          <pc:docMk/>
          <pc:sldMk cId="3606936428" sldId="765"/>
        </pc:sldMkLst>
        <pc:spChg chg="mod">
          <ac:chgData name="Sonu Kumari Rawal A" userId="d95af906-4f0c-4622-91e0-98d9457dd014" providerId="ADAL" clId="{A812B354-22EE-4FFF-BF39-252B21D69063}" dt="2024-12-02T10:11:27.430" v="79" actId="20577"/>
          <ac:spMkLst>
            <pc:docMk/>
            <pc:sldMk cId="3606936428" sldId="765"/>
            <ac:spMk id="4" creationId="{8013902C-345A-75A2-6B96-BA389AD6B4C7}"/>
          </ac:spMkLst>
        </pc:spChg>
      </pc:sldChg>
      <pc:sldChg chg="addSp delSp modSp new del mod ord modClrScheme modAnim chgLayout">
        <pc:chgData name="Sonu Kumari Rawal A" userId="d95af906-4f0c-4622-91e0-98d9457dd014" providerId="ADAL" clId="{A812B354-22EE-4FFF-BF39-252B21D69063}" dt="2024-12-04T13:23:25.706" v="4618" actId="47"/>
        <pc:sldMkLst>
          <pc:docMk/>
          <pc:sldMk cId="2661236817" sldId="766"/>
        </pc:sldMkLst>
      </pc:sldChg>
      <pc:sldChg chg="addSp delSp modSp new del mod ord modClrScheme chgLayout">
        <pc:chgData name="Sonu Kumari Rawal A" userId="d95af906-4f0c-4622-91e0-98d9457dd014" providerId="ADAL" clId="{A812B354-22EE-4FFF-BF39-252B21D69063}" dt="2024-12-05T10:43:32.563" v="5792" actId="47"/>
        <pc:sldMkLst>
          <pc:docMk/>
          <pc:sldMk cId="292880239" sldId="776"/>
        </pc:sldMkLst>
      </pc:sldChg>
      <pc:sldChg chg="addSp delSp modSp add mod ord modAnim">
        <pc:chgData name="Sonu Kumari Rawal A" userId="d95af906-4f0c-4622-91e0-98d9457dd014" providerId="ADAL" clId="{A812B354-22EE-4FFF-BF39-252B21D69063}" dt="2024-12-03T08:25:39.104" v="1996" actId="1076"/>
        <pc:sldMkLst>
          <pc:docMk/>
          <pc:sldMk cId="2050400048" sldId="791"/>
        </pc:sldMkLst>
      </pc:sldChg>
      <pc:sldChg chg="addSp delSp modSp new add del mod ord modClrScheme chgLayout">
        <pc:chgData name="Sonu Kumari Rawal A" userId="d95af906-4f0c-4622-91e0-98d9457dd014" providerId="ADAL" clId="{A812B354-22EE-4FFF-BF39-252B21D69063}" dt="2024-12-04T09:19:24.508" v="3449" actId="1076"/>
        <pc:sldMkLst>
          <pc:docMk/>
          <pc:sldMk cId="506748356" sldId="798"/>
        </pc:sldMkLst>
      </pc:sldChg>
      <pc:sldChg chg="ord">
        <pc:chgData name="Sonu Kumari Rawal A" userId="d95af906-4f0c-4622-91e0-98d9457dd014" providerId="ADAL" clId="{A812B354-22EE-4FFF-BF39-252B21D69063}" dt="2024-12-03T06:48:28.154" v="1673"/>
        <pc:sldMkLst>
          <pc:docMk/>
          <pc:sldMk cId="2434288173" sldId="802"/>
        </pc:sldMkLst>
      </pc:sldChg>
      <pc:sldChg chg="addSp delSp modSp new del mod ord modClrScheme chgLayout">
        <pc:chgData name="Sonu Kumari Rawal A" userId="d95af906-4f0c-4622-91e0-98d9457dd014" providerId="ADAL" clId="{A812B354-22EE-4FFF-BF39-252B21D69063}" dt="2024-12-04T10:32:07.357" v="3968" actId="47"/>
        <pc:sldMkLst>
          <pc:docMk/>
          <pc:sldMk cId="272203677" sldId="803"/>
        </pc:sldMkLst>
      </pc:sldChg>
      <pc:sldChg chg="ord">
        <pc:chgData name="Sonu Kumari Rawal A" userId="d95af906-4f0c-4622-91e0-98d9457dd014" providerId="ADAL" clId="{A812B354-22EE-4FFF-BF39-252B21D69063}" dt="2024-12-03T12:01:21.066" v="2454"/>
        <pc:sldMkLst>
          <pc:docMk/>
          <pc:sldMk cId="1523222842" sldId="810"/>
        </pc:sldMkLst>
      </pc:sldChg>
      <pc:sldChg chg="modSp mod">
        <pc:chgData name="Sonu Kumari Rawal A" userId="d95af906-4f0c-4622-91e0-98d9457dd014" providerId="ADAL" clId="{A812B354-22EE-4FFF-BF39-252B21D69063}" dt="2024-12-04T11:50:55.339" v="3980" actId="2711"/>
        <pc:sldMkLst>
          <pc:docMk/>
          <pc:sldMk cId="1904940668" sldId="817"/>
        </pc:sldMkLst>
      </pc:sldChg>
      <pc:sldChg chg="addSp delSp modSp new del mod">
        <pc:chgData name="Sonu Kumari Rawal A" userId="d95af906-4f0c-4622-91e0-98d9457dd014" providerId="ADAL" clId="{A812B354-22EE-4FFF-BF39-252B21D69063}" dt="2024-12-04T08:59:05.973" v="3400" actId="47"/>
        <pc:sldMkLst>
          <pc:docMk/>
          <pc:sldMk cId="1406800152" sldId="820"/>
        </pc:sldMkLst>
      </pc:sldChg>
      <pc:sldChg chg="modSp mod">
        <pc:chgData name="Sonu Kumari Rawal A" userId="d95af906-4f0c-4622-91e0-98d9457dd014" providerId="ADAL" clId="{A812B354-22EE-4FFF-BF39-252B21D69063}" dt="2024-12-04T12:09:58.451" v="4029" actId="20577"/>
        <pc:sldMkLst>
          <pc:docMk/>
          <pc:sldMk cId="135963348" sldId="830"/>
        </pc:sldMkLst>
      </pc:sldChg>
      <pc:sldChg chg="modSp mod">
        <pc:chgData name="Sonu Kumari Rawal A" userId="d95af906-4f0c-4622-91e0-98d9457dd014" providerId="ADAL" clId="{A812B354-22EE-4FFF-BF39-252B21D69063}" dt="2024-12-11T10:06:43.539" v="6271" actId="14100"/>
        <pc:sldMkLst>
          <pc:docMk/>
          <pc:sldMk cId="55993150" sldId="831"/>
        </pc:sldMkLst>
        <pc:spChg chg="mod">
          <ac:chgData name="Sonu Kumari Rawal A" userId="d95af906-4f0c-4622-91e0-98d9457dd014" providerId="ADAL" clId="{A812B354-22EE-4FFF-BF39-252B21D69063}" dt="2024-12-04T11:51:15.874" v="3981" actId="1076"/>
          <ac:spMkLst>
            <pc:docMk/>
            <pc:sldMk cId="55993150" sldId="831"/>
            <ac:spMk id="8" creationId="{B73414C6-8299-2DF0-B9A2-32EA78EC43A4}"/>
          </ac:spMkLst>
        </pc:spChg>
        <pc:spChg chg="mod">
          <ac:chgData name="Sonu Kumari Rawal A" userId="d95af906-4f0c-4622-91e0-98d9457dd014" providerId="ADAL" clId="{A812B354-22EE-4FFF-BF39-252B21D69063}" dt="2024-12-11T10:06:15.961" v="6270" actId="207"/>
          <ac:spMkLst>
            <pc:docMk/>
            <pc:sldMk cId="55993150" sldId="831"/>
            <ac:spMk id="22" creationId="{FBBE25C8-9425-A4A5-A723-2820FBB48313}"/>
          </ac:spMkLst>
        </pc:spChg>
        <pc:spChg chg="mod">
          <ac:chgData name="Sonu Kumari Rawal A" userId="d95af906-4f0c-4622-91e0-98d9457dd014" providerId="ADAL" clId="{A812B354-22EE-4FFF-BF39-252B21D69063}" dt="2024-12-04T11:52:03.887" v="3993" actId="20577"/>
          <ac:spMkLst>
            <pc:docMk/>
            <pc:sldMk cId="55993150" sldId="831"/>
            <ac:spMk id="101" creationId="{D17974AE-6975-C238-66DC-BAF625DEC28A}"/>
          </ac:spMkLst>
        </pc:spChg>
        <pc:spChg chg="mod">
          <ac:chgData name="Sonu Kumari Rawal A" userId="d95af906-4f0c-4622-91e0-98d9457dd014" providerId="ADAL" clId="{A812B354-22EE-4FFF-BF39-252B21D69063}" dt="2024-12-11T10:06:43.539" v="6271" actId="14100"/>
          <ac:spMkLst>
            <pc:docMk/>
            <pc:sldMk cId="55993150" sldId="831"/>
            <ac:spMk id="109" creationId="{4A58F77F-3FB4-F765-D8A8-0260451C00BF}"/>
          </ac:spMkLst>
        </pc:spChg>
      </pc:sldChg>
      <pc:sldChg chg="addSp delSp modSp add del mod ord">
        <pc:chgData name="Sonu Kumari Rawal A" userId="d95af906-4f0c-4622-91e0-98d9457dd014" providerId="ADAL" clId="{A812B354-22EE-4FFF-BF39-252B21D69063}" dt="2024-12-11T10:43:54.929" v="6306" actId="14100"/>
        <pc:sldMkLst>
          <pc:docMk/>
          <pc:sldMk cId="1925929045" sldId="835"/>
        </pc:sldMkLst>
        <pc:spChg chg="mod">
          <ac:chgData name="Sonu Kumari Rawal A" userId="d95af906-4f0c-4622-91e0-98d9457dd014" providerId="ADAL" clId="{A812B354-22EE-4FFF-BF39-252B21D69063}" dt="2024-12-05T12:33:39.083" v="6053" actId="164"/>
          <ac:spMkLst>
            <pc:docMk/>
            <pc:sldMk cId="1925929045" sldId="835"/>
            <ac:spMk id="4" creationId="{F1B5F2F4-CFB6-E422-53C3-139FE7433FEA}"/>
          </ac:spMkLst>
        </pc:spChg>
        <pc:spChg chg="mod">
          <ac:chgData name="Sonu Kumari Rawal A" userId="d95af906-4f0c-4622-91e0-98d9457dd014" providerId="ADAL" clId="{A812B354-22EE-4FFF-BF39-252B21D69063}" dt="2024-12-09T07:03:36.875" v="6190" actId="108"/>
          <ac:spMkLst>
            <pc:docMk/>
            <pc:sldMk cId="1925929045" sldId="835"/>
            <ac:spMk id="5" creationId="{17A2688A-309B-8FCA-3EFE-908119840F03}"/>
          </ac:spMkLst>
        </pc:spChg>
        <pc:spChg chg="add mod">
          <ac:chgData name="Sonu Kumari Rawal A" userId="d95af906-4f0c-4622-91e0-98d9457dd014" providerId="ADAL" clId="{A812B354-22EE-4FFF-BF39-252B21D69063}" dt="2024-12-09T07:06:03.732" v="6200" actId="207"/>
          <ac:spMkLst>
            <pc:docMk/>
            <pc:sldMk cId="1925929045" sldId="835"/>
            <ac:spMk id="6" creationId="{F1858577-0207-5EC3-FFEC-6ECF825B1FE0}"/>
          </ac:spMkLst>
        </pc:spChg>
        <pc:spChg chg="add mod">
          <ac:chgData name="Sonu Kumari Rawal A" userId="d95af906-4f0c-4622-91e0-98d9457dd014" providerId="ADAL" clId="{A812B354-22EE-4FFF-BF39-252B21D69063}" dt="2024-12-09T07:06:02.541" v="6198" actId="207"/>
          <ac:spMkLst>
            <pc:docMk/>
            <pc:sldMk cId="1925929045" sldId="835"/>
            <ac:spMk id="18" creationId="{1CE1F2E4-AB44-4AD7-6D9E-4ACFE34C7DA7}"/>
          </ac:spMkLst>
        </pc:spChg>
        <pc:spChg chg="mod">
          <ac:chgData name="Sonu Kumari Rawal A" userId="d95af906-4f0c-4622-91e0-98d9457dd014" providerId="ADAL" clId="{A812B354-22EE-4FFF-BF39-252B21D69063}" dt="2024-12-11T10:33:31.506" v="6279" actId="1076"/>
          <ac:spMkLst>
            <pc:docMk/>
            <pc:sldMk cId="1925929045" sldId="835"/>
            <ac:spMk id="68" creationId="{32AEEF71-0027-5953-5BEA-BCE56A8E2EC7}"/>
          </ac:spMkLst>
        </pc:spChg>
        <pc:spChg chg="add mod">
          <ac:chgData name="Sonu Kumari Rawal A" userId="d95af906-4f0c-4622-91e0-98d9457dd014" providerId="ADAL" clId="{A812B354-22EE-4FFF-BF39-252B21D69063}" dt="2024-12-05T12:33:39.083" v="6053" actId="164"/>
          <ac:spMkLst>
            <pc:docMk/>
            <pc:sldMk cId="1925929045" sldId="835"/>
            <ac:spMk id="74" creationId="{B1340461-1B21-A8F5-3E87-CF4FD681211C}"/>
          </ac:spMkLst>
        </pc:spChg>
        <pc:spChg chg="add mod">
          <ac:chgData name="Sonu Kumari Rawal A" userId="d95af906-4f0c-4622-91e0-98d9457dd014" providerId="ADAL" clId="{A812B354-22EE-4FFF-BF39-252B21D69063}" dt="2024-12-05T12:33:39.083" v="6053" actId="164"/>
          <ac:spMkLst>
            <pc:docMk/>
            <pc:sldMk cId="1925929045" sldId="835"/>
            <ac:spMk id="75" creationId="{4574E6B0-7903-AEE3-48B6-FC1EACD7F56D}"/>
          </ac:spMkLst>
        </pc:spChg>
        <pc:spChg chg="mod">
          <ac:chgData name="Sonu Kumari Rawal A" userId="d95af906-4f0c-4622-91e0-98d9457dd014" providerId="ADAL" clId="{A812B354-22EE-4FFF-BF39-252B21D69063}" dt="2024-12-04T12:29:35.009" v="4031"/>
          <ac:spMkLst>
            <pc:docMk/>
            <pc:sldMk cId="1925929045" sldId="835"/>
            <ac:spMk id="77" creationId="{86F7F597-F7B6-486A-0DB6-84637213038C}"/>
          </ac:spMkLst>
        </pc:spChg>
        <pc:spChg chg="mod">
          <ac:chgData name="Sonu Kumari Rawal A" userId="d95af906-4f0c-4622-91e0-98d9457dd014" providerId="ADAL" clId="{A812B354-22EE-4FFF-BF39-252B21D69063}" dt="2024-12-11T10:33:09.089" v="6278" actId="14100"/>
          <ac:spMkLst>
            <pc:docMk/>
            <pc:sldMk cId="1925929045" sldId="835"/>
            <ac:spMk id="78" creationId="{69CC3A85-5B28-C411-4580-DC2F09F2B6E7}"/>
          </ac:spMkLst>
        </pc:spChg>
        <pc:spChg chg="mod">
          <ac:chgData name="Sonu Kumari Rawal A" userId="d95af906-4f0c-4622-91e0-98d9457dd014" providerId="ADAL" clId="{A812B354-22EE-4FFF-BF39-252B21D69063}" dt="2024-12-11T10:43:54.929" v="6306" actId="14100"/>
          <ac:spMkLst>
            <pc:docMk/>
            <pc:sldMk cId="1925929045" sldId="835"/>
            <ac:spMk id="85" creationId="{AC807EA4-4D21-8EFC-C2BE-3366CC3D9600}"/>
          </ac:spMkLst>
        </pc:spChg>
        <pc:spChg chg="mod">
          <ac:chgData name="Sonu Kumari Rawal A" userId="d95af906-4f0c-4622-91e0-98d9457dd014" providerId="ADAL" clId="{A812B354-22EE-4FFF-BF39-252B21D69063}" dt="2024-12-11T10:33:00.361" v="6277" actId="14100"/>
          <ac:spMkLst>
            <pc:docMk/>
            <pc:sldMk cId="1925929045" sldId="835"/>
            <ac:spMk id="86" creationId="{33EE79AE-D044-A194-085D-6B990CECCC2C}"/>
          </ac:spMkLst>
        </pc:spChg>
        <pc:spChg chg="mod">
          <ac:chgData name="Sonu Kumari Rawal A" userId="d95af906-4f0c-4622-91e0-98d9457dd014" providerId="ADAL" clId="{A812B354-22EE-4FFF-BF39-252B21D69063}" dt="2024-12-04T12:33:55.790" v="4070"/>
          <ac:spMkLst>
            <pc:docMk/>
            <pc:sldMk cId="1925929045" sldId="835"/>
            <ac:spMk id="90" creationId="{97BD1B3A-C439-344E-FC32-839D338C6E81}"/>
          </ac:spMkLst>
        </pc:spChg>
        <pc:spChg chg="mod">
          <ac:chgData name="Sonu Kumari Rawal A" userId="d95af906-4f0c-4622-91e0-98d9457dd014" providerId="ADAL" clId="{A812B354-22EE-4FFF-BF39-252B21D69063}" dt="2024-12-04T12:33:55.790" v="4070"/>
          <ac:spMkLst>
            <pc:docMk/>
            <pc:sldMk cId="1925929045" sldId="835"/>
            <ac:spMk id="92" creationId="{5154C2C8-B65D-4E31-E6A4-A561F313A629}"/>
          </ac:spMkLst>
        </pc:spChg>
        <pc:spChg chg="add mod">
          <ac:chgData name="Sonu Kumari Rawal A" userId="d95af906-4f0c-4622-91e0-98d9457dd014" providerId="ADAL" clId="{A812B354-22EE-4FFF-BF39-252B21D69063}" dt="2024-12-11T10:17:16.845" v="6273" actId="1076"/>
          <ac:spMkLst>
            <pc:docMk/>
            <pc:sldMk cId="1925929045" sldId="835"/>
            <ac:spMk id="93" creationId="{307B19C7-BB6D-B7C5-4D1E-0DBDC541D265}"/>
          </ac:spMkLst>
        </pc:spChg>
        <pc:spChg chg="add mod">
          <ac:chgData name="Sonu Kumari Rawal A" userId="d95af906-4f0c-4622-91e0-98d9457dd014" providerId="ADAL" clId="{A812B354-22EE-4FFF-BF39-252B21D69063}" dt="2024-12-05T12:53:47.087" v="6095" actId="20577"/>
          <ac:spMkLst>
            <pc:docMk/>
            <pc:sldMk cId="1925929045" sldId="835"/>
            <ac:spMk id="96" creationId="{335ECB0C-C898-FF0F-792F-CA0D6CBE167A}"/>
          </ac:spMkLst>
        </pc:spChg>
        <pc:spChg chg="mod ord">
          <ac:chgData name="Sonu Kumari Rawal A" userId="d95af906-4f0c-4622-91e0-98d9457dd014" providerId="ADAL" clId="{A812B354-22EE-4FFF-BF39-252B21D69063}" dt="2024-12-05T12:33:39.083" v="6053" actId="164"/>
          <ac:spMkLst>
            <pc:docMk/>
            <pc:sldMk cId="1925929045" sldId="835"/>
            <ac:spMk id="99" creationId="{8B8CC958-026F-7160-2106-2046D080C0B0}"/>
          </ac:spMkLst>
        </pc:spChg>
        <pc:spChg chg="add mod">
          <ac:chgData name="Sonu Kumari Rawal A" userId="d95af906-4f0c-4622-91e0-98d9457dd014" providerId="ADAL" clId="{A812B354-22EE-4FFF-BF39-252B21D69063}" dt="2024-12-11T10:36:05.725" v="6280" actId="1076"/>
          <ac:spMkLst>
            <pc:docMk/>
            <pc:sldMk cId="1925929045" sldId="835"/>
            <ac:spMk id="105" creationId="{E79B14D4-A8A2-63B9-28D1-F76A537E6FF0}"/>
          </ac:spMkLst>
        </pc:spChg>
        <pc:spChg chg="add mod">
          <ac:chgData name="Sonu Kumari Rawal A" userId="d95af906-4f0c-4622-91e0-98d9457dd014" providerId="ADAL" clId="{A812B354-22EE-4FFF-BF39-252B21D69063}" dt="2024-12-11T10:36:39.063" v="6283" actId="20577"/>
          <ac:spMkLst>
            <pc:docMk/>
            <pc:sldMk cId="1925929045" sldId="835"/>
            <ac:spMk id="107" creationId="{CCB9838B-3930-553A-1604-38184A6DA8ED}"/>
          </ac:spMkLst>
        </pc:spChg>
        <pc:grpChg chg="add mod">
          <ac:chgData name="Sonu Kumari Rawal A" userId="d95af906-4f0c-4622-91e0-98d9457dd014" providerId="ADAL" clId="{A812B354-22EE-4FFF-BF39-252B21D69063}" dt="2024-12-09T06:58:05.874" v="6183" actId="14100"/>
          <ac:grpSpMkLst>
            <pc:docMk/>
            <pc:sldMk cId="1925929045" sldId="835"/>
            <ac:grpSpMk id="7" creationId="{BB03BA53-D67B-39A2-C610-03874E8531C2}"/>
          </ac:grpSpMkLst>
        </pc:grpChg>
        <pc:grpChg chg="add mod ord">
          <ac:chgData name="Sonu Kumari Rawal A" userId="d95af906-4f0c-4622-91e0-98d9457dd014" providerId="ADAL" clId="{A812B354-22EE-4FFF-BF39-252B21D69063}" dt="2024-12-05T12:33:39.083" v="6053" actId="164"/>
          <ac:grpSpMkLst>
            <pc:docMk/>
            <pc:sldMk cId="1925929045" sldId="835"/>
            <ac:grpSpMk id="76" creationId="{8C3AED6B-B91E-D5C2-D75F-5E37FAF752FB}"/>
          </ac:grpSpMkLst>
        </pc:grpChg>
        <pc:grpChg chg="add del mod">
          <ac:chgData name="Sonu Kumari Rawal A" userId="d95af906-4f0c-4622-91e0-98d9457dd014" providerId="ADAL" clId="{A812B354-22EE-4FFF-BF39-252B21D69063}" dt="2024-12-05T12:33:39.083" v="6053" actId="164"/>
          <ac:grpSpMkLst>
            <pc:docMk/>
            <pc:sldMk cId="1925929045" sldId="835"/>
            <ac:grpSpMk id="88" creationId="{1FDC38E9-DF23-269E-E432-FAE94EB4C1E3}"/>
          </ac:grpSpMkLst>
        </pc:grpChg>
        <pc:picChg chg="add mod">
          <ac:chgData name="Sonu Kumari Rawal A" userId="d95af906-4f0c-4622-91e0-98d9457dd014" providerId="ADAL" clId="{A812B354-22EE-4FFF-BF39-252B21D69063}" dt="2024-12-05T12:35:56.620" v="6056" actId="1076"/>
          <ac:picMkLst>
            <pc:docMk/>
            <pc:sldMk cId="1925929045" sldId="835"/>
            <ac:picMk id="104" creationId="{287F706A-607B-4C85-943C-84A138994148}"/>
          </ac:picMkLst>
        </pc:picChg>
        <pc:picChg chg="add mod">
          <ac:chgData name="Sonu Kumari Rawal A" userId="d95af906-4f0c-4622-91e0-98d9457dd014" providerId="ADAL" clId="{A812B354-22EE-4FFF-BF39-252B21D69063}" dt="2024-12-11T10:17:29.952" v="6274" actId="1076"/>
          <ac:picMkLst>
            <pc:docMk/>
            <pc:sldMk cId="1925929045" sldId="835"/>
            <ac:picMk id="106" creationId="{668D1167-FB54-B808-0518-7AD32C271FF1}"/>
          </ac:picMkLst>
        </pc:picChg>
      </pc:sldChg>
      <pc:sldChg chg="modSp mod">
        <pc:chgData name="Sonu Kumari Rawal A" userId="d95af906-4f0c-4622-91e0-98d9457dd014" providerId="ADAL" clId="{A812B354-22EE-4FFF-BF39-252B21D69063}" dt="2024-12-05T07:53:12.714" v="5046" actId="207"/>
        <pc:sldMkLst>
          <pc:docMk/>
          <pc:sldMk cId="2286179570" sldId="838"/>
        </pc:sldMkLst>
      </pc:sldChg>
      <pc:sldChg chg="delSp modSp mod">
        <pc:chgData name="Sonu Kumari Rawal A" userId="d95af906-4f0c-4622-91e0-98d9457dd014" providerId="ADAL" clId="{A812B354-22EE-4FFF-BF39-252B21D69063}" dt="2024-12-11T12:34:12.069" v="6335" actId="478"/>
        <pc:sldMkLst>
          <pc:docMk/>
          <pc:sldMk cId="3793297118" sldId="840"/>
        </pc:sldMkLst>
        <pc:spChg chg="mod">
          <ac:chgData name="Sonu Kumari Rawal A" userId="d95af906-4f0c-4622-91e0-98d9457dd014" providerId="ADAL" clId="{A812B354-22EE-4FFF-BF39-252B21D69063}" dt="2024-12-05T13:12:05.520" v="6115" actId="120"/>
          <ac:spMkLst>
            <pc:docMk/>
            <pc:sldMk cId="3793297118" sldId="840"/>
            <ac:spMk id="39" creationId="{C847FACF-5556-4784-92AB-7261322A155A}"/>
          </ac:spMkLst>
        </pc:spChg>
      </pc:sldChg>
      <pc:sldChg chg="del">
        <pc:chgData name="Sonu Kumari Rawal A" userId="d95af906-4f0c-4622-91e0-98d9457dd014" providerId="ADAL" clId="{A812B354-22EE-4FFF-BF39-252B21D69063}" dt="2024-12-04T09:20:14.942" v="3450" actId="47"/>
        <pc:sldMkLst>
          <pc:docMk/>
          <pc:sldMk cId="994073122" sldId="842"/>
        </pc:sldMkLst>
      </pc:sldChg>
      <pc:sldChg chg="addSp delSp modSp new mod modClrScheme chgLayout">
        <pc:chgData name="Sonu Kumari Rawal A" userId="d95af906-4f0c-4622-91e0-98d9457dd014" providerId="ADAL" clId="{A812B354-22EE-4FFF-BF39-252B21D69063}" dt="2024-12-04T09:23:29.776" v="3469" actId="13782"/>
        <pc:sldMkLst>
          <pc:docMk/>
          <pc:sldMk cId="631150350" sldId="846"/>
        </pc:sldMkLst>
      </pc:sldChg>
      <pc:sldChg chg="modSp del mod">
        <pc:chgData name="Sonu Kumari Rawal A" userId="d95af906-4f0c-4622-91e0-98d9457dd014" providerId="ADAL" clId="{A812B354-22EE-4FFF-BF39-252B21D69063}" dt="2024-12-04T09:20:25.635" v="3452" actId="47"/>
        <pc:sldMkLst>
          <pc:docMk/>
          <pc:sldMk cId="1650709375" sldId="846"/>
        </pc:sldMkLst>
      </pc:sldChg>
      <pc:sldChg chg="new del">
        <pc:chgData name="Sonu Kumari Rawal A" userId="d95af906-4f0c-4622-91e0-98d9457dd014" providerId="ADAL" clId="{A812B354-22EE-4FFF-BF39-252B21D69063}" dt="2024-12-04T09:47:18.510" v="3658" actId="47"/>
        <pc:sldMkLst>
          <pc:docMk/>
          <pc:sldMk cId="2794171079" sldId="847"/>
        </pc:sldMkLst>
      </pc:sldChg>
      <pc:sldChg chg="addSp delSp modSp add mod">
        <pc:chgData name="Sonu Kumari Rawal A" userId="d95af906-4f0c-4622-91e0-98d9457dd014" providerId="ADAL" clId="{A812B354-22EE-4FFF-BF39-252B21D69063}" dt="2024-12-05T12:15:24.885" v="6048" actId="2711"/>
        <pc:sldMkLst>
          <pc:docMk/>
          <pc:sldMk cId="3728259617" sldId="847"/>
        </pc:sldMkLst>
        <pc:spChg chg="mod">
          <ac:chgData name="Sonu Kumari Rawal A" userId="d95af906-4f0c-4622-91e0-98d9457dd014" providerId="ADAL" clId="{A812B354-22EE-4FFF-BF39-252B21D69063}" dt="2024-12-04T10:18:28.333" v="3897" actId="14100"/>
          <ac:spMkLst>
            <pc:docMk/>
            <pc:sldMk cId="3728259617" sldId="847"/>
            <ac:spMk id="8" creationId="{114B0EFD-EA5F-4305-4012-432759B27F7F}"/>
          </ac:spMkLst>
        </pc:spChg>
        <pc:spChg chg="mod">
          <ac:chgData name="Sonu Kumari Rawal A" userId="d95af906-4f0c-4622-91e0-98d9457dd014" providerId="ADAL" clId="{A812B354-22EE-4FFF-BF39-252B21D69063}" dt="2024-12-04T10:31:23.491" v="3964" actId="14100"/>
          <ac:spMkLst>
            <pc:docMk/>
            <pc:sldMk cId="3728259617" sldId="847"/>
            <ac:spMk id="9" creationId="{51D91C3F-E978-94C8-AC71-64483A0B7138}"/>
          </ac:spMkLst>
        </pc:spChg>
        <pc:spChg chg="mod">
          <ac:chgData name="Sonu Kumari Rawal A" userId="d95af906-4f0c-4622-91e0-98d9457dd014" providerId="ADAL" clId="{A812B354-22EE-4FFF-BF39-252B21D69063}" dt="2024-12-05T11:46:19.724" v="5959" actId="1076"/>
          <ac:spMkLst>
            <pc:docMk/>
            <pc:sldMk cId="3728259617" sldId="847"/>
            <ac:spMk id="10" creationId="{1C00224D-F28B-0336-C7C5-4598083A0A39}"/>
          </ac:spMkLst>
        </pc:spChg>
        <pc:spChg chg="add del mod">
          <ac:chgData name="Sonu Kumari Rawal A" userId="d95af906-4f0c-4622-91e0-98d9457dd014" providerId="ADAL" clId="{A812B354-22EE-4FFF-BF39-252B21D69063}" dt="2024-12-04T10:23:23.426" v="3931" actId="478"/>
          <ac:spMkLst>
            <pc:docMk/>
            <pc:sldMk cId="3728259617" sldId="847"/>
            <ac:spMk id="13" creationId="{2A980A29-7BEF-5133-403A-D09B00653030}"/>
          </ac:spMkLst>
        </pc:spChg>
        <pc:spChg chg="mod">
          <ac:chgData name="Sonu Kumari Rawal A" userId="d95af906-4f0c-4622-91e0-98d9457dd014" providerId="ADAL" clId="{A812B354-22EE-4FFF-BF39-252B21D69063}" dt="2024-12-05T12:07:22.742" v="6030" actId="20577"/>
          <ac:spMkLst>
            <pc:docMk/>
            <pc:sldMk cId="3728259617" sldId="847"/>
            <ac:spMk id="14" creationId="{388697F6-A2E3-BF0D-0B33-3D8C72689D96}"/>
          </ac:spMkLst>
        </pc:spChg>
        <pc:spChg chg="add del mod">
          <ac:chgData name="Sonu Kumari Rawal A" userId="d95af906-4f0c-4622-91e0-98d9457dd014" providerId="ADAL" clId="{A812B354-22EE-4FFF-BF39-252B21D69063}" dt="2024-12-05T11:47:14.410" v="5964" actId="120"/>
          <ac:spMkLst>
            <pc:docMk/>
            <pc:sldMk cId="3728259617" sldId="847"/>
            <ac:spMk id="18" creationId="{12DB1F94-CBF7-FC70-5DD6-42946D13B655}"/>
          </ac:spMkLst>
        </pc:spChg>
        <pc:spChg chg="add mod ord">
          <ac:chgData name="Sonu Kumari Rawal A" userId="d95af906-4f0c-4622-91e0-98d9457dd014" providerId="ADAL" clId="{A812B354-22EE-4FFF-BF39-252B21D69063}" dt="2024-12-05T11:46:36.617" v="5960" actId="164"/>
          <ac:spMkLst>
            <pc:docMk/>
            <pc:sldMk cId="3728259617" sldId="847"/>
            <ac:spMk id="19" creationId="{0CD7D150-0EAA-6A0F-BFB9-15E4DD64B76E}"/>
          </ac:spMkLst>
        </pc:spChg>
        <pc:spChg chg="mod">
          <ac:chgData name="Sonu Kumari Rawal A" userId="d95af906-4f0c-4622-91e0-98d9457dd014" providerId="ADAL" clId="{A812B354-22EE-4FFF-BF39-252B21D69063}" dt="2024-12-05T12:15:24.885" v="6048" actId="2711"/>
          <ac:spMkLst>
            <pc:docMk/>
            <pc:sldMk cId="3728259617" sldId="847"/>
            <ac:spMk id="22" creationId="{C217B04B-BF04-2ACA-0825-6BF7322F70B6}"/>
          </ac:spMkLst>
        </pc:spChg>
        <pc:spChg chg="add mod">
          <ac:chgData name="Sonu Kumari Rawal A" userId="d95af906-4f0c-4622-91e0-98d9457dd014" providerId="ADAL" clId="{A812B354-22EE-4FFF-BF39-252B21D69063}" dt="2024-12-05T11:46:36.617" v="5960" actId="164"/>
          <ac:spMkLst>
            <pc:docMk/>
            <pc:sldMk cId="3728259617" sldId="847"/>
            <ac:spMk id="23" creationId="{ACB9A7F1-82D6-B1CF-9019-3592B15CA0F6}"/>
          </ac:spMkLst>
        </pc:spChg>
        <pc:spChg chg="mod">
          <ac:chgData name="Sonu Kumari Rawal A" userId="d95af906-4f0c-4622-91e0-98d9457dd014" providerId="ADAL" clId="{A812B354-22EE-4FFF-BF39-252B21D69063}" dt="2024-12-04T09:55:43.373" v="3731" actId="14100"/>
          <ac:spMkLst>
            <pc:docMk/>
            <pc:sldMk cId="3728259617" sldId="847"/>
            <ac:spMk id="24" creationId="{5A5A463B-C6B4-0D96-854A-17C581FD65FC}"/>
          </ac:spMkLst>
        </pc:spChg>
        <pc:spChg chg="mod">
          <ac:chgData name="Sonu Kumari Rawal A" userId="d95af906-4f0c-4622-91e0-98d9457dd014" providerId="ADAL" clId="{A812B354-22EE-4FFF-BF39-252B21D69063}" dt="2024-12-05T12:08:41.107" v="6033" actId="207"/>
          <ac:spMkLst>
            <pc:docMk/>
            <pc:sldMk cId="3728259617" sldId="847"/>
            <ac:spMk id="25" creationId="{8CEC8013-DC77-47FB-4595-8F6A55AE2393}"/>
          </ac:spMkLst>
        </pc:spChg>
        <pc:spChg chg="mod">
          <ac:chgData name="Sonu Kumari Rawal A" userId="d95af906-4f0c-4622-91e0-98d9457dd014" providerId="ADAL" clId="{A812B354-22EE-4FFF-BF39-252B21D69063}" dt="2024-12-04T10:31:27.481" v="3965" actId="14100"/>
          <ac:spMkLst>
            <pc:docMk/>
            <pc:sldMk cId="3728259617" sldId="847"/>
            <ac:spMk id="26" creationId="{D12CCD38-FB9B-F665-2569-D1D2578AE1F6}"/>
          </ac:spMkLst>
        </pc:spChg>
        <pc:spChg chg="mod">
          <ac:chgData name="Sonu Kumari Rawal A" userId="d95af906-4f0c-4622-91e0-98d9457dd014" providerId="ADAL" clId="{A812B354-22EE-4FFF-BF39-252B21D69063}" dt="2024-12-04T10:14:46.018" v="3879" actId="14100"/>
          <ac:spMkLst>
            <pc:docMk/>
            <pc:sldMk cId="3728259617" sldId="847"/>
            <ac:spMk id="28" creationId="{2D746EC4-F529-DF56-E9AF-CC97FAEF82AB}"/>
          </ac:spMkLst>
        </pc:spChg>
        <pc:spChg chg="mod">
          <ac:chgData name="Sonu Kumari Rawal A" userId="d95af906-4f0c-4622-91e0-98d9457dd014" providerId="ADAL" clId="{A812B354-22EE-4FFF-BF39-252B21D69063}" dt="2024-12-04T10:18:20.448" v="3896" actId="1076"/>
          <ac:spMkLst>
            <pc:docMk/>
            <pc:sldMk cId="3728259617" sldId="847"/>
            <ac:spMk id="29" creationId="{6AF37EBB-9380-4470-5898-15BCE563543F}"/>
          </ac:spMkLst>
        </pc:spChg>
        <pc:spChg chg="mod">
          <ac:chgData name="Sonu Kumari Rawal A" userId="d95af906-4f0c-4622-91e0-98d9457dd014" providerId="ADAL" clId="{A812B354-22EE-4FFF-BF39-252B21D69063}" dt="2024-12-04T09:52:34.478" v="3701" actId="14100"/>
          <ac:spMkLst>
            <pc:docMk/>
            <pc:sldMk cId="3728259617" sldId="847"/>
            <ac:spMk id="30" creationId="{1FDB378B-BD34-DC09-BB3F-A2341AB5A23E}"/>
          </ac:spMkLst>
        </pc:spChg>
        <pc:spChg chg="mod">
          <ac:chgData name="Sonu Kumari Rawal A" userId="d95af906-4f0c-4622-91e0-98d9457dd014" providerId="ADAL" clId="{A812B354-22EE-4FFF-BF39-252B21D69063}" dt="2024-12-04T09:52:28.671" v="3700" actId="14100"/>
          <ac:spMkLst>
            <pc:docMk/>
            <pc:sldMk cId="3728259617" sldId="847"/>
            <ac:spMk id="32" creationId="{DC904F7A-43FB-4951-18C5-E14FF6D42A1E}"/>
          </ac:spMkLst>
        </pc:spChg>
        <pc:spChg chg="mod">
          <ac:chgData name="Sonu Kumari Rawal A" userId="d95af906-4f0c-4622-91e0-98d9457dd014" providerId="ADAL" clId="{A812B354-22EE-4FFF-BF39-252B21D69063}" dt="2024-12-04T09:58:04.310" v="3747" actId="1076"/>
          <ac:spMkLst>
            <pc:docMk/>
            <pc:sldMk cId="3728259617" sldId="847"/>
            <ac:spMk id="33" creationId="{337F56D1-34D1-F184-2804-78154166444A}"/>
          </ac:spMkLst>
        </pc:spChg>
        <pc:spChg chg="add mod">
          <ac:chgData name="Sonu Kumari Rawal A" userId="d95af906-4f0c-4622-91e0-98d9457dd014" providerId="ADAL" clId="{A812B354-22EE-4FFF-BF39-252B21D69063}" dt="2024-12-05T11:46:36.617" v="5960" actId="164"/>
          <ac:spMkLst>
            <pc:docMk/>
            <pc:sldMk cId="3728259617" sldId="847"/>
            <ac:spMk id="34" creationId="{944E917F-00EB-7B0E-A4A7-2EC5353794B9}"/>
          </ac:spMkLst>
        </pc:spChg>
        <pc:spChg chg="add mod">
          <ac:chgData name="Sonu Kumari Rawal A" userId="d95af906-4f0c-4622-91e0-98d9457dd014" providerId="ADAL" clId="{A812B354-22EE-4FFF-BF39-252B21D69063}" dt="2024-12-05T12:09:16.021" v="6037" actId="207"/>
          <ac:spMkLst>
            <pc:docMk/>
            <pc:sldMk cId="3728259617" sldId="847"/>
            <ac:spMk id="40" creationId="{68B34721-A4DD-B9ED-8856-354185B92E3A}"/>
          </ac:spMkLst>
        </pc:spChg>
        <pc:spChg chg="add mod">
          <ac:chgData name="Sonu Kumari Rawal A" userId="d95af906-4f0c-4622-91e0-98d9457dd014" providerId="ADAL" clId="{A812B354-22EE-4FFF-BF39-252B21D69063}" dt="2024-12-05T11:46:36.617" v="5960" actId="164"/>
          <ac:spMkLst>
            <pc:docMk/>
            <pc:sldMk cId="3728259617" sldId="847"/>
            <ac:spMk id="60" creationId="{F5A7439A-00A1-C834-F870-1BCBA1C58F00}"/>
          </ac:spMkLst>
        </pc:spChg>
        <pc:spChg chg="add mod">
          <ac:chgData name="Sonu Kumari Rawal A" userId="d95af906-4f0c-4622-91e0-98d9457dd014" providerId="ADAL" clId="{A812B354-22EE-4FFF-BF39-252B21D69063}" dt="2024-12-05T12:15:18.677" v="6047" actId="2711"/>
          <ac:spMkLst>
            <pc:docMk/>
            <pc:sldMk cId="3728259617" sldId="847"/>
            <ac:spMk id="61" creationId="{B9E307B5-3C85-6615-A8E2-C91626689DEB}"/>
          </ac:spMkLst>
        </pc:spChg>
        <pc:spChg chg="add mod">
          <ac:chgData name="Sonu Kumari Rawal A" userId="d95af906-4f0c-4622-91e0-98d9457dd014" providerId="ADAL" clId="{A812B354-22EE-4FFF-BF39-252B21D69063}" dt="2024-12-05T12:08:59.325" v="6035" actId="207"/>
          <ac:spMkLst>
            <pc:docMk/>
            <pc:sldMk cId="3728259617" sldId="847"/>
            <ac:spMk id="63" creationId="{A170DEAB-9124-D289-61C8-7593D65717EC}"/>
          </ac:spMkLst>
        </pc:spChg>
        <pc:spChg chg="add mod">
          <ac:chgData name="Sonu Kumari Rawal A" userId="d95af906-4f0c-4622-91e0-98d9457dd014" providerId="ADAL" clId="{A812B354-22EE-4FFF-BF39-252B21D69063}" dt="2024-12-05T12:09:03.582" v="6036" actId="207"/>
          <ac:spMkLst>
            <pc:docMk/>
            <pc:sldMk cId="3728259617" sldId="847"/>
            <ac:spMk id="66" creationId="{822B2B44-2ACF-662A-4346-C8656D29B908}"/>
          </ac:spMkLst>
        </pc:spChg>
        <pc:spChg chg="add mod ord">
          <ac:chgData name="Sonu Kumari Rawal A" userId="d95af906-4f0c-4622-91e0-98d9457dd014" providerId="ADAL" clId="{A812B354-22EE-4FFF-BF39-252B21D69063}" dt="2024-12-05T12:08:50.960" v="6034" actId="207"/>
          <ac:spMkLst>
            <pc:docMk/>
            <pc:sldMk cId="3728259617" sldId="847"/>
            <ac:spMk id="67" creationId="{54FA1A4D-4F8F-D5F2-5207-B7B7E15EAE9D}"/>
          </ac:spMkLst>
        </pc:spChg>
        <pc:spChg chg="add del mod ord">
          <ac:chgData name="Sonu Kumari Rawal A" userId="d95af906-4f0c-4622-91e0-98d9457dd014" providerId="ADAL" clId="{A812B354-22EE-4FFF-BF39-252B21D69063}" dt="2024-12-05T12:07:50.126" v="6032" actId="14100"/>
          <ac:spMkLst>
            <pc:docMk/>
            <pc:sldMk cId="3728259617" sldId="847"/>
            <ac:spMk id="68" creationId="{1112B860-0612-DD35-AB5E-6C54CD4CB8AC}"/>
          </ac:spMkLst>
        </pc:spChg>
        <pc:grpChg chg="add mod">
          <ac:chgData name="Sonu Kumari Rawal A" userId="d95af906-4f0c-4622-91e0-98d9457dd014" providerId="ADAL" clId="{A812B354-22EE-4FFF-BF39-252B21D69063}" dt="2024-12-05T11:46:36.617" v="5960" actId="164"/>
          <ac:grpSpMkLst>
            <pc:docMk/>
            <pc:sldMk cId="3728259617" sldId="847"/>
            <ac:grpSpMk id="7" creationId="{90AE02E3-F3F4-E67E-DDDE-3D17BC6A1111}"/>
          </ac:grpSpMkLst>
        </pc:grpChg>
        <pc:grpChg chg="mod">
          <ac:chgData name="Sonu Kumari Rawal A" userId="d95af906-4f0c-4622-91e0-98d9457dd014" providerId="ADAL" clId="{A812B354-22EE-4FFF-BF39-252B21D69063}" dt="2024-12-04T09:47:48.964" v="3663"/>
          <ac:grpSpMkLst>
            <pc:docMk/>
            <pc:sldMk cId="3728259617" sldId="847"/>
            <ac:grpSpMk id="12" creationId="{4F822CC4-5FA4-FA21-AD1F-87688A9BC32B}"/>
          </ac:grpSpMkLst>
        </pc:grpChg>
        <pc:grpChg chg="mod">
          <ac:chgData name="Sonu Kumari Rawal A" userId="d95af906-4f0c-4622-91e0-98d9457dd014" providerId="ADAL" clId="{A812B354-22EE-4FFF-BF39-252B21D69063}" dt="2024-12-04T09:47:48.964" v="3663"/>
          <ac:grpSpMkLst>
            <pc:docMk/>
            <pc:sldMk cId="3728259617" sldId="847"/>
            <ac:grpSpMk id="16" creationId="{3DA440F1-8422-280F-7EE5-C4934C246E01}"/>
          </ac:grpSpMkLst>
        </pc:grpChg>
        <pc:grpChg chg="mod">
          <ac:chgData name="Sonu Kumari Rawal A" userId="d95af906-4f0c-4622-91e0-98d9457dd014" providerId="ADAL" clId="{A812B354-22EE-4FFF-BF39-252B21D69063}" dt="2024-12-04T09:47:48.964" v="3663"/>
          <ac:grpSpMkLst>
            <pc:docMk/>
            <pc:sldMk cId="3728259617" sldId="847"/>
            <ac:grpSpMk id="20" creationId="{74DB5243-A822-CADE-D593-75906DB7BFD4}"/>
          </ac:grpSpMkLst>
        </pc:grpChg>
        <pc:grpChg chg="mod">
          <ac:chgData name="Sonu Kumari Rawal A" userId="d95af906-4f0c-4622-91e0-98d9457dd014" providerId="ADAL" clId="{A812B354-22EE-4FFF-BF39-252B21D69063}" dt="2024-12-04T09:47:48.964" v="3663"/>
          <ac:grpSpMkLst>
            <pc:docMk/>
            <pc:sldMk cId="3728259617" sldId="847"/>
            <ac:grpSpMk id="27" creationId="{08910583-26D4-F1AC-4A44-0EAFD3B7B8E9}"/>
          </ac:grpSpMkLst>
        </pc:grpChg>
        <pc:grpChg chg="mod">
          <ac:chgData name="Sonu Kumari Rawal A" userId="d95af906-4f0c-4622-91e0-98d9457dd014" providerId="ADAL" clId="{A812B354-22EE-4FFF-BF39-252B21D69063}" dt="2024-12-04T09:47:48.964" v="3663"/>
          <ac:grpSpMkLst>
            <pc:docMk/>
            <pc:sldMk cId="3728259617" sldId="847"/>
            <ac:grpSpMk id="31" creationId="{6E2F911B-5D2D-E95B-393D-05B43A00C9D5}"/>
          </ac:grpSpMkLst>
        </pc:grpChg>
        <pc:grpChg chg="add mod">
          <ac:chgData name="Sonu Kumari Rawal A" userId="d95af906-4f0c-4622-91e0-98d9457dd014" providerId="ADAL" clId="{A812B354-22EE-4FFF-BF39-252B21D69063}" dt="2024-12-05T11:46:50.752" v="5962" actId="14100"/>
          <ac:grpSpMkLst>
            <pc:docMk/>
            <pc:sldMk cId="3728259617" sldId="847"/>
            <ac:grpSpMk id="39" creationId="{938236CF-8FA4-C4D7-9283-7125392D7302}"/>
          </ac:grpSpMkLst>
        </pc:grpChg>
        <pc:picChg chg="add mod">
          <ac:chgData name="Sonu Kumari Rawal A" userId="d95af906-4f0c-4622-91e0-98d9457dd014" providerId="ADAL" clId="{A812B354-22EE-4FFF-BF39-252B21D69063}" dt="2024-12-05T11:46:36.617" v="5960" actId="164"/>
          <ac:picMkLst>
            <pc:docMk/>
            <pc:sldMk cId="3728259617" sldId="847"/>
            <ac:picMk id="4" creationId="{0D731313-219E-9627-6FFF-35666AD201F8}"/>
          </ac:picMkLst>
        </pc:picChg>
        <pc:picChg chg="mod">
          <ac:chgData name="Sonu Kumari Rawal A" userId="d95af906-4f0c-4622-91e0-98d9457dd014" providerId="ADAL" clId="{A812B354-22EE-4FFF-BF39-252B21D69063}" dt="2024-12-04T13:52:29.334" v="4882"/>
          <ac:picMkLst>
            <pc:docMk/>
            <pc:sldMk cId="3728259617" sldId="847"/>
            <ac:picMk id="5" creationId="{D65E7AEC-E692-703E-59ED-B6D9EFD791D2}"/>
          </ac:picMkLst>
        </pc:picChg>
        <pc:picChg chg="add mod ord">
          <ac:chgData name="Sonu Kumari Rawal A" userId="d95af906-4f0c-4622-91e0-98d9457dd014" providerId="ADAL" clId="{A812B354-22EE-4FFF-BF39-252B21D69063}" dt="2024-12-05T11:46:36.617" v="5960" actId="164"/>
          <ac:picMkLst>
            <pc:docMk/>
            <pc:sldMk cId="3728259617" sldId="847"/>
            <ac:picMk id="15" creationId="{1E698E86-8C76-EEF8-FBD4-85666B5B86D7}"/>
          </ac:picMkLst>
        </pc:picChg>
        <pc:picChg chg="add mod">
          <ac:chgData name="Sonu Kumari Rawal A" userId="d95af906-4f0c-4622-91e0-98d9457dd014" providerId="ADAL" clId="{A812B354-22EE-4FFF-BF39-252B21D69063}" dt="2024-12-05T12:02:36.248" v="6013" actId="1076"/>
          <ac:picMkLst>
            <pc:docMk/>
            <pc:sldMk cId="3728259617" sldId="847"/>
            <ac:picMk id="42" creationId="{25BF32E4-188F-2007-E02C-C7AAFD14DBFE}"/>
          </ac:picMkLst>
        </pc:picChg>
      </pc:sldChg>
      <pc:sldChg chg="modSp mod">
        <pc:chgData name="Sonu Kumari Rawal A" userId="d95af906-4f0c-4622-91e0-98d9457dd014" providerId="ADAL" clId="{A812B354-22EE-4FFF-BF39-252B21D69063}" dt="2024-12-05T08:16:13.139" v="5089" actId="1076"/>
        <pc:sldMkLst>
          <pc:docMk/>
          <pc:sldMk cId="3897931201" sldId="848"/>
        </pc:sldMkLst>
      </pc:sldChg>
      <pc:sldChg chg="addSp delSp modSp new mod modClrScheme chgLayout">
        <pc:chgData name="Sonu Kumari Rawal A" userId="d95af906-4f0c-4622-91e0-98d9457dd014" providerId="ADAL" clId="{A812B354-22EE-4FFF-BF39-252B21D69063}" dt="2024-12-05T10:48:26.696" v="5808" actId="14100"/>
        <pc:sldMkLst>
          <pc:docMk/>
          <pc:sldMk cId="3628629004" sldId="849"/>
        </pc:sldMkLst>
        <pc:spChg chg="add mod ord">
          <ac:chgData name="Sonu Kumari Rawal A" userId="d95af906-4f0c-4622-91e0-98d9457dd014" providerId="ADAL" clId="{A812B354-22EE-4FFF-BF39-252B21D69063}" dt="2024-12-05T10:48:26.696" v="5808" actId="14100"/>
          <ac:spMkLst>
            <pc:docMk/>
            <pc:sldMk cId="3628629004" sldId="849"/>
            <ac:spMk id="7" creationId="{EBE5A01D-BAB8-920F-4668-32A2E682106D}"/>
          </ac:spMkLst>
        </pc:spChg>
        <pc:spChg chg="add mod">
          <ac:chgData name="Sonu Kumari Rawal A" userId="d95af906-4f0c-4622-91e0-98d9457dd014" providerId="ADAL" clId="{A812B354-22EE-4FFF-BF39-252B21D69063}" dt="2024-12-04T14:03:39.788" v="4962" actId="164"/>
          <ac:spMkLst>
            <pc:docMk/>
            <pc:sldMk cId="3628629004" sldId="849"/>
            <ac:spMk id="11" creationId="{6D8A7F92-BD79-6E72-96F6-1D94E65A5795}"/>
          </ac:spMkLst>
        </pc:spChg>
        <pc:spChg chg="add mod">
          <ac:chgData name="Sonu Kumari Rawal A" userId="d95af906-4f0c-4622-91e0-98d9457dd014" providerId="ADAL" clId="{A812B354-22EE-4FFF-BF39-252B21D69063}" dt="2024-12-04T14:03:39.788" v="4962" actId="164"/>
          <ac:spMkLst>
            <pc:docMk/>
            <pc:sldMk cId="3628629004" sldId="849"/>
            <ac:spMk id="12" creationId="{A0D5A6D4-5829-58E1-2471-4C851EE4AD12}"/>
          </ac:spMkLst>
        </pc:spChg>
        <pc:spChg chg="add mod">
          <ac:chgData name="Sonu Kumari Rawal A" userId="d95af906-4f0c-4622-91e0-98d9457dd014" providerId="ADAL" clId="{A812B354-22EE-4FFF-BF39-252B21D69063}" dt="2024-12-04T14:01:55.931" v="4954" actId="164"/>
          <ac:spMkLst>
            <pc:docMk/>
            <pc:sldMk cId="3628629004" sldId="849"/>
            <ac:spMk id="14" creationId="{0BBC8FC6-BC63-0EF3-98FC-31FE49ECF5B3}"/>
          </ac:spMkLst>
        </pc:spChg>
        <pc:spChg chg="add mod">
          <ac:chgData name="Sonu Kumari Rawal A" userId="d95af906-4f0c-4622-91e0-98d9457dd014" providerId="ADAL" clId="{A812B354-22EE-4FFF-BF39-252B21D69063}" dt="2024-12-04T14:03:51.515" v="4963" actId="164"/>
          <ac:spMkLst>
            <pc:docMk/>
            <pc:sldMk cId="3628629004" sldId="849"/>
            <ac:spMk id="15" creationId="{B592B417-C2CC-529A-73BF-BFE48E1B31D6}"/>
          </ac:spMkLst>
        </pc:spChg>
        <pc:spChg chg="add mod">
          <ac:chgData name="Sonu Kumari Rawal A" userId="d95af906-4f0c-4622-91e0-98d9457dd014" providerId="ADAL" clId="{A812B354-22EE-4FFF-BF39-252B21D69063}" dt="2024-12-04T14:03:51.515" v="4963" actId="164"/>
          <ac:spMkLst>
            <pc:docMk/>
            <pc:sldMk cId="3628629004" sldId="849"/>
            <ac:spMk id="16" creationId="{12A10C67-7848-92E9-204D-07EE87CEE87E}"/>
          </ac:spMkLst>
        </pc:spChg>
        <pc:spChg chg="add mod ord">
          <ac:chgData name="Sonu Kumari Rawal A" userId="d95af906-4f0c-4622-91e0-98d9457dd014" providerId="ADAL" clId="{A812B354-22EE-4FFF-BF39-252B21D69063}" dt="2024-12-04T14:00:42.629" v="4942" actId="208"/>
          <ac:spMkLst>
            <pc:docMk/>
            <pc:sldMk cId="3628629004" sldId="849"/>
            <ac:spMk id="17" creationId="{A45D86F3-B14A-F523-8395-B9B3F3924D64}"/>
          </ac:spMkLst>
        </pc:spChg>
        <pc:spChg chg="add mod">
          <ac:chgData name="Sonu Kumari Rawal A" userId="d95af906-4f0c-4622-91e0-98d9457dd014" providerId="ADAL" clId="{A812B354-22EE-4FFF-BF39-252B21D69063}" dt="2024-12-05T10:48:06.719" v="5805" actId="164"/>
          <ac:spMkLst>
            <pc:docMk/>
            <pc:sldMk cId="3628629004" sldId="849"/>
            <ac:spMk id="18" creationId="{70B77296-AD58-BB8D-21F5-262FF48482E5}"/>
          </ac:spMkLst>
        </pc:spChg>
        <pc:spChg chg="add mod">
          <ac:chgData name="Sonu Kumari Rawal A" userId="d95af906-4f0c-4622-91e0-98d9457dd014" providerId="ADAL" clId="{A812B354-22EE-4FFF-BF39-252B21D69063}" dt="2024-12-05T10:48:06.719" v="5805" actId="164"/>
          <ac:spMkLst>
            <pc:docMk/>
            <pc:sldMk cId="3628629004" sldId="849"/>
            <ac:spMk id="19" creationId="{BEBFEC9F-66F3-F7E6-ECB8-400B58522740}"/>
          </ac:spMkLst>
        </pc:spChg>
        <pc:spChg chg="add mod">
          <ac:chgData name="Sonu Kumari Rawal A" userId="d95af906-4f0c-4622-91e0-98d9457dd014" providerId="ADAL" clId="{A812B354-22EE-4FFF-BF39-252B21D69063}" dt="2024-12-05T10:48:06.719" v="5805" actId="164"/>
          <ac:spMkLst>
            <pc:docMk/>
            <pc:sldMk cId="3628629004" sldId="849"/>
            <ac:spMk id="20" creationId="{AFB42E99-422E-7A16-BCD9-8BE13D0A3651}"/>
          </ac:spMkLst>
        </pc:spChg>
        <pc:spChg chg="add mod">
          <ac:chgData name="Sonu Kumari Rawal A" userId="d95af906-4f0c-4622-91e0-98d9457dd014" providerId="ADAL" clId="{A812B354-22EE-4FFF-BF39-252B21D69063}" dt="2024-12-05T10:48:06.719" v="5805" actId="164"/>
          <ac:spMkLst>
            <pc:docMk/>
            <pc:sldMk cId="3628629004" sldId="849"/>
            <ac:spMk id="21" creationId="{2BF069BD-6E4F-1D6C-2A18-E2B82F0B3508}"/>
          </ac:spMkLst>
        </pc:spChg>
        <pc:spChg chg="add mod">
          <ac:chgData name="Sonu Kumari Rawal A" userId="d95af906-4f0c-4622-91e0-98d9457dd014" providerId="ADAL" clId="{A812B354-22EE-4FFF-BF39-252B21D69063}" dt="2024-12-05T10:48:06.719" v="5805" actId="164"/>
          <ac:spMkLst>
            <pc:docMk/>
            <pc:sldMk cId="3628629004" sldId="849"/>
            <ac:spMk id="27" creationId="{60CB688A-4405-508D-4D6C-1A8918B67E76}"/>
          </ac:spMkLst>
        </pc:spChg>
        <pc:spChg chg="add mod">
          <ac:chgData name="Sonu Kumari Rawal A" userId="d95af906-4f0c-4622-91e0-98d9457dd014" providerId="ADAL" clId="{A812B354-22EE-4FFF-BF39-252B21D69063}" dt="2024-12-05T10:48:06.719" v="5805" actId="164"/>
          <ac:spMkLst>
            <pc:docMk/>
            <pc:sldMk cId="3628629004" sldId="849"/>
            <ac:spMk id="28" creationId="{725223F7-097D-8668-36F4-3A0D20F42D6D}"/>
          </ac:spMkLst>
        </pc:spChg>
        <pc:spChg chg="add mod">
          <ac:chgData name="Sonu Kumari Rawal A" userId="d95af906-4f0c-4622-91e0-98d9457dd014" providerId="ADAL" clId="{A812B354-22EE-4FFF-BF39-252B21D69063}" dt="2024-12-05T10:48:06.719" v="5805" actId="164"/>
          <ac:spMkLst>
            <pc:docMk/>
            <pc:sldMk cId="3628629004" sldId="849"/>
            <ac:spMk id="29" creationId="{9A03D829-DE6C-8612-82AF-E905FA5062A0}"/>
          </ac:spMkLst>
        </pc:spChg>
        <pc:spChg chg="add mod">
          <ac:chgData name="Sonu Kumari Rawal A" userId="d95af906-4f0c-4622-91e0-98d9457dd014" providerId="ADAL" clId="{A812B354-22EE-4FFF-BF39-252B21D69063}" dt="2024-12-05T10:48:06.719" v="5805" actId="164"/>
          <ac:spMkLst>
            <pc:docMk/>
            <pc:sldMk cId="3628629004" sldId="849"/>
            <ac:spMk id="30" creationId="{D57663C8-B16A-12D0-4B2C-1CE3DC0CE013}"/>
          </ac:spMkLst>
        </pc:spChg>
        <pc:spChg chg="add mod">
          <ac:chgData name="Sonu Kumari Rawal A" userId="d95af906-4f0c-4622-91e0-98d9457dd014" providerId="ADAL" clId="{A812B354-22EE-4FFF-BF39-252B21D69063}" dt="2024-12-05T10:48:06.719" v="5805" actId="164"/>
          <ac:spMkLst>
            <pc:docMk/>
            <pc:sldMk cId="3628629004" sldId="849"/>
            <ac:spMk id="31" creationId="{747C6808-8A09-0664-CBF6-17029B896360}"/>
          </ac:spMkLst>
        </pc:spChg>
        <pc:spChg chg="add mod">
          <ac:chgData name="Sonu Kumari Rawal A" userId="d95af906-4f0c-4622-91e0-98d9457dd014" providerId="ADAL" clId="{A812B354-22EE-4FFF-BF39-252B21D69063}" dt="2024-12-05T10:48:06.719" v="5805" actId="164"/>
          <ac:spMkLst>
            <pc:docMk/>
            <pc:sldMk cId="3628629004" sldId="849"/>
            <ac:spMk id="32" creationId="{054D238A-A5B0-3780-E802-5CACD8D2765A}"/>
          </ac:spMkLst>
        </pc:spChg>
        <pc:spChg chg="add mod">
          <ac:chgData name="Sonu Kumari Rawal A" userId="d95af906-4f0c-4622-91e0-98d9457dd014" providerId="ADAL" clId="{A812B354-22EE-4FFF-BF39-252B21D69063}" dt="2024-12-05T10:48:06.719" v="5805" actId="164"/>
          <ac:spMkLst>
            <pc:docMk/>
            <pc:sldMk cId="3628629004" sldId="849"/>
            <ac:spMk id="33" creationId="{D0640800-0DCD-9CCF-77D0-261AF419E5E6}"/>
          </ac:spMkLst>
        </pc:spChg>
        <pc:spChg chg="add mod">
          <ac:chgData name="Sonu Kumari Rawal A" userId="d95af906-4f0c-4622-91e0-98d9457dd014" providerId="ADAL" clId="{A812B354-22EE-4FFF-BF39-252B21D69063}" dt="2024-12-05T10:48:06.719" v="5805" actId="164"/>
          <ac:spMkLst>
            <pc:docMk/>
            <pc:sldMk cId="3628629004" sldId="849"/>
            <ac:spMk id="34" creationId="{B1B02E5F-96F1-D90E-97E0-C81463ECEA6C}"/>
          </ac:spMkLst>
        </pc:spChg>
        <pc:spChg chg="add mod ord">
          <ac:chgData name="Sonu Kumari Rawal A" userId="d95af906-4f0c-4622-91e0-98d9457dd014" providerId="ADAL" clId="{A812B354-22EE-4FFF-BF39-252B21D69063}" dt="2024-12-04T13:59:03.884" v="4934" actId="164"/>
          <ac:spMkLst>
            <pc:docMk/>
            <pc:sldMk cId="3628629004" sldId="849"/>
            <ac:spMk id="44" creationId="{8F78F59C-CF6A-FE36-DC29-C165ECC9A78A}"/>
          </ac:spMkLst>
        </pc:spChg>
        <pc:spChg chg="add mod">
          <ac:chgData name="Sonu Kumari Rawal A" userId="d95af906-4f0c-4622-91e0-98d9457dd014" providerId="ADAL" clId="{A812B354-22EE-4FFF-BF39-252B21D69063}" dt="2024-12-04T14:01:55.931" v="4954" actId="164"/>
          <ac:spMkLst>
            <pc:docMk/>
            <pc:sldMk cId="3628629004" sldId="849"/>
            <ac:spMk id="46" creationId="{F0007069-2A12-E5BA-AFA1-9334AA72C963}"/>
          </ac:spMkLst>
        </pc:spChg>
        <pc:grpChg chg="add mod">
          <ac:chgData name="Sonu Kumari Rawal A" userId="d95af906-4f0c-4622-91e0-98d9457dd014" providerId="ADAL" clId="{A812B354-22EE-4FFF-BF39-252B21D69063}" dt="2024-12-05T10:48:11.443" v="5806" actId="1076"/>
          <ac:grpSpMkLst>
            <pc:docMk/>
            <pc:sldMk cId="3628629004" sldId="849"/>
            <ac:grpSpMk id="2" creationId="{1F2528F5-D320-1985-D9D5-4DEB663DF002}"/>
          </ac:grpSpMkLst>
        </pc:grpChg>
        <pc:grpChg chg="add mod">
          <ac:chgData name="Sonu Kumari Rawal A" userId="d95af906-4f0c-4622-91e0-98d9457dd014" providerId="ADAL" clId="{A812B354-22EE-4FFF-BF39-252B21D69063}" dt="2024-12-04T14:03:31.709" v="4961" actId="164"/>
          <ac:grpSpMkLst>
            <pc:docMk/>
            <pc:sldMk cId="3628629004" sldId="849"/>
            <ac:grpSpMk id="45" creationId="{C91282EE-7931-4491-A4F2-DD0AD29B9569}"/>
          </ac:grpSpMkLst>
        </pc:grpChg>
        <pc:grpChg chg="add mod">
          <ac:chgData name="Sonu Kumari Rawal A" userId="d95af906-4f0c-4622-91e0-98d9457dd014" providerId="ADAL" clId="{A812B354-22EE-4FFF-BF39-252B21D69063}" dt="2024-12-04T14:03:22.163" v="4960" actId="164"/>
          <ac:grpSpMkLst>
            <pc:docMk/>
            <pc:sldMk cId="3628629004" sldId="849"/>
            <ac:grpSpMk id="47" creationId="{F1061545-7BC3-F249-AE2C-3792939719DD}"/>
          </ac:grpSpMkLst>
        </pc:grpChg>
        <pc:grpChg chg="add mod">
          <ac:chgData name="Sonu Kumari Rawal A" userId="d95af906-4f0c-4622-91e0-98d9457dd014" providerId="ADAL" clId="{A812B354-22EE-4FFF-BF39-252B21D69063}" dt="2024-12-05T10:48:06.719" v="5805" actId="164"/>
          <ac:grpSpMkLst>
            <pc:docMk/>
            <pc:sldMk cId="3628629004" sldId="849"/>
            <ac:grpSpMk id="48" creationId="{591522AD-2810-34CE-71E9-9A01AA3DA457}"/>
          </ac:grpSpMkLst>
        </pc:grpChg>
        <pc:grpChg chg="add mod">
          <ac:chgData name="Sonu Kumari Rawal A" userId="d95af906-4f0c-4622-91e0-98d9457dd014" providerId="ADAL" clId="{A812B354-22EE-4FFF-BF39-252B21D69063}" dt="2024-12-05T10:48:06.719" v="5805" actId="164"/>
          <ac:grpSpMkLst>
            <pc:docMk/>
            <pc:sldMk cId="3628629004" sldId="849"/>
            <ac:grpSpMk id="49" creationId="{AB93D901-1DFB-D6EA-5524-6C3F573E79DD}"/>
          </ac:grpSpMkLst>
        </pc:grpChg>
        <pc:grpChg chg="add mod">
          <ac:chgData name="Sonu Kumari Rawal A" userId="d95af906-4f0c-4622-91e0-98d9457dd014" providerId="ADAL" clId="{A812B354-22EE-4FFF-BF39-252B21D69063}" dt="2024-12-05T10:48:06.719" v="5805" actId="164"/>
          <ac:grpSpMkLst>
            <pc:docMk/>
            <pc:sldMk cId="3628629004" sldId="849"/>
            <ac:grpSpMk id="50" creationId="{CA93DDE0-92E1-41D5-D580-D1C344164E17}"/>
          </ac:grpSpMkLst>
        </pc:grpChg>
        <pc:grpChg chg="add mod">
          <ac:chgData name="Sonu Kumari Rawal A" userId="d95af906-4f0c-4622-91e0-98d9457dd014" providerId="ADAL" clId="{A812B354-22EE-4FFF-BF39-252B21D69063}" dt="2024-12-05T10:48:06.719" v="5805" actId="164"/>
          <ac:grpSpMkLst>
            <pc:docMk/>
            <pc:sldMk cId="3628629004" sldId="849"/>
            <ac:grpSpMk id="51" creationId="{AA610127-1968-D962-5500-ABD17B91717C}"/>
          </ac:grpSpMkLst>
        </pc:grpChg>
        <pc:picChg chg="add mod">
          <ac:chgData name="Sonu Kumari Rawal A" userId="d95af906-4f0c-4622-91e0-98d9457dd014" providerId="ADAL" clId="{A812B354-22EE-4FFF-BF39-252B21D69063}" dt="2024-12-04T14:03:51.515" v="4963" actId="164"/>
          <ac:picMkLst>
            <pc:docMk/>
            <pc:sldMk cId="3628629004" sldId="849"/>
            <ac:picMk id="25" creationId="{5DAB0C21-8BE5-6FC5-34F2-B41F87AB0522}"/>
          </ac:picMkLst>
        </pc:picChg>
        <pc:picChg chg="add mod ord">
          <ac:chgData name="Sonu Kumari Rawal A" userId="d95af906-4f0c-4622-91e0-98d9457dd014" providerId="ADAL" clId="{A812B354-22EE-4FFF-BF39-252B21D69063}" dt="2024-12-04T14:03:22.163" v="4960" actId="164"/>
          <ac:picMkLst>
            <pc:docMk/>
            <pc:sldMk cId="3628629004" sldId="849"/>
            <ac:picMk id="36" creationId="{4B74C8C7-8B14-FEC6-3538-059BA84FA916}"/>
          </ac:picMkLst>
        </pc:picChg>
        <pc:picChg chg="add mod">
          <ac:chgData name="Sonu Kumari Rawal A" userId="d95af906-4f0c-4622-91e0-98d9457dd014" providerId="ADAL" clId="{A812B354-22EE-4FFF-BF39-252B21D69063}" dt="2024-12-04T14:03:31.709" v="4961" actId="164"/>
          <ac:picMkLst>
            <pc:docMk/>
            <pc:sldMk cId="3628629004" sldId="849"/>
            <ac:picMk id="38" creationId="{16EDC201-3FBA-BA62-CB53-B8C3DB40178D}"/>
          </ac:picMkLst>
        </pc:picChg>
        <pc:picChg chg="add mod">
          <ac:chgData name="Sonu Kumari Rawal A" userId="d95af906-4f0c-4622-91e0-98d9457dd014" providerId="ADAL" clId="{A812B354-22EE-4FFF-BF39-252B21D69063}" dt="2024-12-04T14:03:39.788" v="4962" actId="164"/>
          <ac:picMkLst>
            <pc:docMk/>
            <pc:sldMk cId="3628629004" sldId="849"/>
            <ac:picMk id="42" creationId="{C94ECE9B-43BD-D4FD-50B3-F00CC69D6548}"/>
          </ac:picMkLst>
        </pc:picChg>
        <pc:picChg chg="add mod">
          <ac:chgData name="Sonu Kumari Rawal A" userId="d95af906-4f0c-4622-91e0-98d9457dd014" providerId="ADAL" clId="{A812B354-22EE-4FFF-BF39-252B21D69063}" dt="2024-12-04T13:52:18.471" v="4881"/>
          <ac:picMkLst>
            <pc:docMk/>
            <pc:sldMk cId="3628629004" sldId="849"/>
            <ac:picMk id="43" creationId="{F1789499-DC38-5C2E-931B-66626A2C694F}"/>
          </ac:picMkLst>
        </pc:picChg>
        <pc:cxnChg chg="add mod">
          <ac:chgData name="Sonu Kumari Rawal A" userId="d95af906-4f0c-4622-91e0-98d9457dd014" providerId="ADAL" clId="{A812B354-22EE-4FFF-BF39-252B21D69063}" dt="2024-12-05T10:48:06.719" v="5805" actId="164"/>
          <ac:cxnSpMkLst>
            <pc:docMk/>
            <pc:sldMk cId="3628629004" sldId="849"/>
            <ac:cxnSpMk id="8" creationId="{B0749695-D00D-54AE-26C7-BAF336422078}"/>
          </ac:cxnSpMkLst>
        </pc:cxnChg>
        <pc:cxnChg chg="add mod">
          <ac:chgData name="Sonu Kumari Rawal A" userId="d95af906-4f0c-4622-91e0-98d9457dd014" providerId="ADAL" clId="{A812B354-22EE-4FFF-BF39-252B21D69063}" dt="2024-12-05T10:48:06.719" v="5805" actId="164"/>
          <ac:cxnSpMkLst>
            <pc:docMk/>
            <pc:sldMk cId="3628629004" sldId="849"/>
            <ac:cxnSpMk id="9" creationId="{E22CE5A1-9FD3-0D66-C186-BD765671A171}"/>
          </ac:cxnSpMkLst>
        </pc:cxnChg>
        <pc:cxnChg chg="add mod">
          <ac:chgData name="Sonu Kumari Rawal A" userId="d95af906-4f0c-4622-91e0-98d9457dd014" providerId="ADAL" clId="{A812B354-22EE-4FFF-BF39-252B21D69063}" dt="2024-12-05T10:48:06.719" v="5805" actId="164"/>
          <ac:cxnSpMkLst>
            <pc:docMk/>
            <pc:sldMk cId="3628629004" sldId="849"/>
            <ac:cxnSpMk id="10" creationId="{428E6F1E-DF27-390F-87BA-80F13CAF569F}"/>
          </ac:cxnSpMkLst>
        </pc:cxnChg>
        <pc:cxnChg chg="add mod">
          <ac:chgData name="Sonu Kumari Rawal A" userId="d95af906-4f0c-4622-91e0-98d9457dd014" providerId="ADAL" clId="{A812B354-22EE-4FFF-BF39-252B21D69063}" dt="2024-12-05T10:48:06.719" v="5805" actId="164"/>
          <ac:cxnSpMkLst>
            <pc:docMk/>
            <pc:sldMk cId="3628629004" sldId="849"/>
            <ac:cxnSpMk id="13" creationId="{E4C19BED-8378-B024-2CA9-AF840C3CC077}"/>
          </ac:cxnSpMkLst>
        </pc:cxnChg>
      </pc:sldChg>
      <pc:sldChg chg="addSp delSp modSp new mod ord addAnim delAnim modAnim modShow">
        <pc:chgData name="Sonu Kumari Rawal A" userId="d95af906-4f0c-4622-91e0-98d9457dd014" providerId="ADAL" clId="{A812B354-22EE-4FFF-BF39-252B21D69063}" dt="2024-12-05T13:03:25.192" v="6113" actId="14861"/>
        <pc:sldMkLst>
          <pc:docMk/>
          <pc:sldMk cId="948847737" sldId="850"/>
        </pc:sldMkLst>
        <pc:spChg chg="add del mod">
          <ac:chgData name="Sonu Kumari Rawal A" userId="d95af906-4f0c-4622-91e0-98d9457dd014" providerId="ADAL" clId="{A812B354-22EE-4FFF-BF39-252B21D69063}" dt="2024-12-05T10:41:40.313" v="5787" actId="14100"/>
          <ac:spMkLst>
            <pc:docMk/>
            <pc:sldMk cId="948847737" sldId="850"/>
            <ac:spMk id="2" creationId="{D2DA6E51-BC2C-77D1-828E-6A617660B71B}"/>
          </ac:spMkLst>
        </pc:spChg>
        <pc:spChg chg="add mod">
          <ac:chgData name="Sonu Kumari Rawal A" userId="d95af906-4f0c-4622-91e0-98d9457dd014" providerId="ADAL" clId="{A812B354-22EE-4FFF-BF39-252B21D69063}" dt="2024-12-05T10:40:39.479" v="5782"/>
          <ac:spMkLst>
            <pc:docMk/>
            <pc:sldMk cId="948847737" sldId="850"/>
            <ac:spMk id="13" creationId="{CBEB1D53-7EBA-1009-95E4-4B523B63F55F}"/>
          </ac:spMkLst>
        </pc:spChg>
        <pc:spChg chg="add mod">
          <ac:chgData name="Sonu Kumari Rawal A" userId="d95af906-4f0c-4622-91e0-98d9457dd014" providerId="ADAL" clId="{A812B354-22EE-4FFF-BF39-252B21D69063}" dt="2024-12-05T13:02:12.241" v="6112" actId="14100"/>
          <ac:spMkLst>
            <pc:docMk/>
            <pc:sldMk cId="948847737" sldId="850"/>
            <ac:spMk id="15" creationId="{3567472A-8C67-8AC1-EAF9-70D273398BAA}"/>
          </ac:spMkLst>
        </pc:spChg>
        <pc:spChg chg="mod">
          <ac:chgData name="Sonu Kumari Rawal A" userId="d95af906-4f0c-4622-91e0-98d9457dd014" providerId="ADAL" clId="{A812B354-22EE-4FFF-BF39-252B21D69063}" dt="2024-12-05T13:01:56.339" v="6110" actId="14100"/>
          <ac:spMkLst>
            <pc:docMk/>
            <pc:sldMk cId="948847737" sldId="850"/>
            <ac:spMk id="17" creationId="{F29AABF5-8494-1789-48BF-6AF9E973021B}"/>
          </ac:spMkLst>
        </pc:spChg>
        <pc:spChg chg="mod">
          <ac:chgData name="Sonu Kumari Rawal A" userId="d95af906-4f0c-4622-91e0-98d9457dd014" providerId="ADAL" clId="{A812B354-22EE-4FFF-BF39-252B21D69063}" dt="2024-12-05T13:01:56.339" v="6110" actId="14100"/>
          <ac:spMkLst>
            <pc:docMk/>
            <pc:sldMk cId="948847737" sldId="850"/>
            <ac:spMk id="18" creationId="{D4C97409-6292-74FF-6AF9-44328917A2C9}"/>
          </ac:spMkLst>
        </pc:spChg>
        <pc:spChg chg="mod">
          <ac:chgData name="Sonu Kumari Rawal A" userId="d95af906-4f0c-4622-91e0-98d9457dd014" providerId="ADAL" clId="{A812B354-22EE-4FFF-BF39-252B21D69063}" dt="2024-12-05T10:16:06.676" v="5663" actId="14100"/>
          <ac:spMkLst>
            <pc:docMk/>
            <pc:sldMk cId="948847737" sldId="850"/>
            <ac:spMk id="88" creationId="{67893597-59EB-59EA-AFC8-B4F2127D98FA}"/>
          </ac:spMkLst>
        </pc:spChg>
        <pc:spChg chg="mod">
          <ac:chgData name="Sonu Kumari Rawal A" userId="d95af906-4f0c-4622-91e0-98d9457dd014" providerId="ADAL" clId="{A812B354-22EE-4FFF-BF39-252B21D69063}" dt="2024-12-05T10:08:57.822" v="5610" actId="1076"/>
          <ac:spMkLst>
            <pc:docMk/>
            <pc:sldMk cId="948847737" sldId="850"/>
            <ac:spMk id="89" creationId="{CF9C99E2-D32F-329E-D2E4-63FCF51F504C}"/>
          </ac:spMkLst>
        </pc:spChg>
        <pc:spChg chg="mod">
          <ac:chgData name="Sonu Kumari Rawal A" userId="d95af906-4f0c-4622-91e0-98d9457dd014" providerId="ADAL" clId="{A812B354-22EE-4FFF-BF39-252B21D69063}" dt="2024-12-05T10:14:12.040" v="5647" actId="14100"/>
          <ac:spMkLst>
            <pc:docMk/>
            <pc:sldMk cId="948847737" sldId="850"/>
            <ac:spMk id="90" creationId="{D49A7E88-7C24-F920-6DB9-3A5BA54B4199}"/>
          </ac:spMkLst>
        </pc:spChg>
        <pc:spChg chg="mod">
          <ac:chgData name="Sonu Kumari Rawal A" userId="d95af906-4f0c-4622-91e0-98d9457dd014" providerId="ADAL" clId="{A812B354-22EE-4FFF-BF39-252B21D69063}" dt="2024-12-05T10:15:59.481" v="5662" actId="14100"/>
          <ac:spMkLst>
            <pc:docMk/>
            <pc:sldMk cId="948847737" sldId="850"/>
            <ac:spMk id="91" creationId="{7DCA617E-380C-CDCF-A2B1-8DBDD638E8A9}"/>
          </ac:spMkLst>
        </pc:spChg>
        <pc:spChg chg="mod">
          <ac:chgData name="Sonu Kumari Rawal A" userId="d95af906-4f0c-4622-91e0-98d9457dd014" providerId="ADAL" clId="{A812B354-22EE-4FFF-BF39-252B21D69063}" dt="2024-12-05T10:14:01.203" v="5646" actId="14100"/>
          <ac:spMkLst>
            <pc:docMk/>
            <pc:sldMk cId="948847737" sldId="850"/>
            <ac:spMk id="92" creationId="{0295F9F4-04D0-48FB-66E0-37662A3E4855}"/>
          </ac:spMkLst>
        </pc:spChg>
        <pc:spChg chg="mod">
          <ac:chgData name="Sonu Kumari Rawal A" userId="d95af906-4f0c-4622-91e0-98d9457dd014" providerId="ADAL" clId="{A812B354-22EE-4FFF-BF39-252B21D69063}" dt="2024-12-05T10:15:30.494" v="5658" actId="1076"/>
          <ac:spMkLst>
            <pc:docMk/>
            <pc:sldMk cId="948847737" sldId="850"/>
            <ac:spMk id="94" creationId="{EF72A1B5-E2FF-AC97-15F4-02A428EBDDD0}"/>
          </ac:spMkLst>
        </pc:spChg>
        <pc:spChg chg="mod">
          <ac:chgData name="Sonu Kumari Rawal A" userId="d95af906-4f0c-4622-91e0-98d9457dd014" providerId="ADAL" clId="{A812B354-22EE-4FFF-BF39-252B21D69063}" dt="2024-12-05T10:15:05.237" v="5653" actId="1076"/>
          <ac:spMkLst>
            <pc:docMk/>
            <pc:sldMk cId="948847737" sldId="850"/>
            <ac:spMk id="95" creationId="{A8A918C4-CDD5-6839-FBE7-CDA3B2444266}"/>
          </ac:spMkLst>
        </pc:spChg>
        <pc:spChg chg="mod">
          <ac:chgData name="Sonu Kumari Rawal A" userId="d95af906-4f0c-4622-91e0-98d9457dd014" providerId="ADAL" clId="{A812B354-22EE-4FFF-BF39-252B21D69063}" dt="2024-12-05T10:07:30.177" v="5602" actId="1076"/>
          <ac:spMkLst>
            <pc:docMk/>
            <pc:sldMk cId="948847737" sldId="850"/>
            <ac:spMk id="96" creationId="{9B4D0768-9D94-06C9-85D9-09348C2F0187}"/>
          </ac:spMkLst>
        </pc:spChg>
        <pc:spChg chg="mod">
          <ac:chgData name="Sonu Kumari Rawal A" userId="d95af906-4f0c-4622-91e0-98d9457dd014" providerId="ADAL" clId="{A812B354-22EE-4FFF-BF39-252B21D69063}" dt="2024-12-05T10:14:36.672" v="5650" actId="14100"/>
          <ac:spMkLst>
            <pc:docMk/>
            <pc:sldMk cId="948847737" sldId="850"/>
            <ac:spMk id="97" creationId="{D7776B2D-211C-164C-85D7-327164575226}"/>
          </ac:spMkLst>
        </pc:spChg>
        <pc:spChg chg="mod">
          <ac:chgData name="Sonu Kumari Rawal A" userId="d95af906-4f0c-4622-91e0-98d9457dd014" providerId="ADAL" clId="{A812B354-22EE-4FFF-BF39-252B21D69063}" dt="2024-12-05T10:14:23.559" v="5648" actId="1076"/>
          <ac:spMkLst>
            <pc:docMk/>
            <pc:sldMk cId="948847737" sldId="850"/>
            <ac:spMk id="98" creationId="{85FB0FC5-2DBA-03E6-0925-ECC049DFBC3F}"/>
          </ac:spMkLst>
        </pc:spChg>
        <pc:spChg chg="mod">
          <ac:chgData name="Sonu Kumari Rawal A" userId="d95af906-4f0c-4622-91e0-98d9457dd014" providerId="ADAL" clId="{A812B354-22EE-4FFF-BF39-252B21D69063}" dt="2024-12-05T10:16:17.200" v="5664" actId="1076"/>
          <ac:spMkLst>
            <pc:docMk/>
            <pc:sldMk cId="948847737" sldId="850"/>
            <ac:spMk id="100" creationId="{2FBFFA39-4F6C-457B-D08F-CA0A546ECEBB}"/>
          </ac:spMkLst>
        </pc:spChg>
        <pc:spChg chg="mod">
          <ac:chgData name="Sonu Kumari Rawal A" userId="d95af906-4f0c-4622-91e0-98d9457dd014" providerId="ADAL" clId="{A812B354-22EE-4FFF-BF39-252B21D69063}" dt="2024-12-05T11:50:47.733" v="5977" actId="207"/>
          <ac:spMkLst>
            <pc:docMk/>
            <pc:sldMk cId="948847737" sldId="850"/>
            <ac:spMk id="101" creationId="{56D07535-F8A0-A4E4-2908-9DCB712A4E9C}"/>
          </ac:spMkLst>
        </pc:spChg>
        <pc:spChg chg="mod">
          <ac:chgData name="Sonu Kumari Rawal A" userId="d95af906-4f0c-4622-91e0-98d9457dd014" providerId="ADAL" clId="{A812B354-22EE-4FFF-BF39-252B21D69063}" dt="2024-12-05T10:13:50.390" v="5645" actId="14100"/>
          <ac:spMkLst>
            <pc:docMk/>
            <pc:sldMk cId="948847737" sldId="850"/>
            <ac:spMk id="102" creationId="{4F55F0C7-5333-6C7E-8BF4-97D3380B5995}"/>
          </ac:spMkLst>
        </pc:spChg>
        <pc:spChg chg="mod">
          <ac:chgData name="Sonu Kumari Rawal A" userId="d95af906-4f0c-4622-91e0-98d9457dd014" providerId="ADAL" clId="{A812B354-22EE-4FFF-BF39-252B21D69063}" dt="2024-12-05T10:16:35.603" v="5666" actId="1076"/>
          <ac:spMkLst>
            <pc:docMk/>
            <pc:sldMk cId="948847737" sldId="850"/>
            <ac:spMk id="103" creationId="{9E0D1FC9-C8AC-40CE-5CB6-6DFEA126D152}"/>
          </ac:spMkLst>
        </pc:spChg>
        <pc:spChg chg="mod">
          <ac:chgData name="Sonu Kumari Rawal A" userId="d95af906-4f0c-4622-91e0-98d9457dd014" providerId="ADAL" clId="{A812B354-22EE-4FFF-BF39-252B21D69063}" dt="2024-12-05T10:13:40.672" v="5643" actId="14100"/>
          <ac:spMkLst>
            <pc:docMk/>
            <pc:sldMk cId="948847737" sldId="850"/>
            <ac:spMk id="104" creationId="{C3B0406F-906F-48DB-CF31-5EC176A97CCB}"/>
          </ac:spMkLst>
        </pc:spChg>
        <pc:spChg chg="add del mod">
          <ac:chgData name="Sonu Kumari Rawal A" userId="d95af906-4f0c-4622-91e0-98d9457dd014" providerId="ADAL" clId="{A812B354-22EE-4FFF-BF39-252B21D69063}" dt="2024-12-05T10:12:56.605" v="5637" actId="14100"/>
          <ac:spMkLst>
            <pc:docMk/>
            <pc:sldMk cId="948847737" sldId="850"/>
            <ac:spMk id="106" creationId="{BD49D5F1-9E0F-FD02-F478-29FC65EE23BE}"/>
          </ac:spMkLst>
        </pc:spChg>
        <pc:spChg chg="add del mod">
          <ac:chgData name="Sonu Kumari Rawal A" userId="d95af906-4f0c-4622-91e0-98d9457dd014" providerId="ADAL" clId="{A812B354-22EE-4FFF-BF39-252B21D69063}" dt="2024-12-05T10:10:35.408" v="5620" actId="14100"/>
          <ac:spMkLst>
            <pc:docMk/>
            <pc:sldMk cId="948847737" sldId="850"/>
            <ac:spMk id="107" creationId="{B1965B6B-F871-0288-3C77-E042C965A8B1}"/>
          </ac:spMkLst>
        </pc:spChg>
        <pc:spChg chg="add del mod">
          <ac:chgData name="Sonu Kumari Rawal A" userId="d95af906-4f0c-4622-91e0-98d9457dd014" providerId="ADAL" clId="{A812B354-22EE-4FFF-BF39-252B21D69063}" dt="2024-12-05T10:13:21.521" v="5640" actId="14100"/>
          <ac:spMkLst>
            <pc:docMk/>
            <pc:sldMk cId="948847737" sldId="850"/>
            <ac:spMk id="108" creationId="{11747CEE-8E55-4EDB-5857-2B9C9CE4CB30}"/>
          </ac:spMkLst>
        </pc:spChg>
        <pc:spChg chg="add del mod">
          <ac:chgData name="Sonu Kumari Rawal A" userId="d95af906-4f0c-4622-91e0-98d9457dd014" providerId="ADAL" clId="{A812B354-22EE-4FFF-BF39-252B21D69063}" dt="2024-12-05T10:12:43.836" v="5635" actId="14100"/>
          <ac:spMkLst>
            <pc:docMk/>
            <pc:sldMk cId="948847737" sldId="850"/>
            <ac:spMk id="109" creationId="{BE9ABF5D-6572-81AB-FAF2-1A708327F5B6}"/>
          </ac:spMkLst>
        </pc:spChg>
        <pc:spChg chg="mod">
          <ac:chgData name="Sonu Kumari Rawal A" userId="d95af906-4f0c-4622-91e0-98d9457dd014" providerId="ADAL" clId="{A812B354-22EE-4FFF-BF39-252B21D69063}" dt="2024-12-05T10:13:10.509" v="5639" actId="14100"/>
          <ac:spMkLst>
            <pc:docMk/>
            <pc:sldMk cId="948847737" sldId="850"/>
            <ac:spMk id="110" creationId="{ED2860AF-718F-6E6E-675B-16428BD66DF5}"/>
          </ac:spMkLst>
        </pc:spChg>
        <pc:spChg chg="add mod">
          <ac:chgData name="Sonu Kumari Rawal A" userId="d95af906-4f0c-4622-91e0-98d9457dd014" providerId="ADAL" clId="{A812B354-22EE-4FFF-BF39-252B21D69063}" dt="2024-12-05T12:13:25.937" v="6039" actId="255"/>
          <ac:spMkLst>
            <pc:docMk/>
            <pc:sldMk cId="948847737" sldId="850"/>
            <ac:spMk id="114" creationId="{44CFC26A-A05F-C745-3FCF-D54F7F1EBF24}"/>
          </ac:spMkLst>
        </pc:spChg>
        <pc:spChg chg="add mod">
          <ac:chgData name="Sonu Kumari Rawal A" userId="d95af906-4f0c-4622-91e0-98d9457dd014" providerId="ADAL" clId="{A812B354-22EE-4FFF-BF39-252B21D69063}" dt="2024-12-05T12:13:32.403" v="6040" actId="255"/>
          <ac:spMkLst>
            <pc:docMk/>
            <pc:sldMk cId="948847737" sldId="850"/>
            <ac:spMk id="116" creationId="{98CE6DE1-5EA9-E6D2-728F-3CE520FFA56A}"/>
          </ac:spMkLst>
        </pc:spChg>
        <pc:spChg chg="add mod">
          <ac:chgData name="Sonu Kumari Rawal A" userId="d95af906-4f0c-4622-91e0-98d9457dd014" providerId="ADAL" clId="{A812B354-22EE-4FFF-BF39-252B21D69063}" dt="2024-12-05T12:14:10.604" v="6045" actId="2711"/>
          <ac:spMkLst>
            <pc:docMk/>
            <pc:sldMk cId="948847737" sldId="850"/>
            <ac:spMk id="117" creationId="{11FC2947-505A-D18D-42EB-950F29DC31CF}"/>
          </ac:spMkLst>
        </pc:spChg>
        <pc:spChg chg="add mod">
          <ac:chgData name="Sonu Kumari Rawal A" userId="d95af906-4f0c-4622-91e0-98d9457dd014" providerId="ADAL" clId="{A812B354-22EE-4FFF-BF39-252B21D69063}" dt="2024-12-05T12:14:31.744" v="6046" actId="2711"/>
          <ac:spMkLst>
            <pc:docMk/>
            <pc:sldMk cId="948847737" sldId="850"/>
            <ac:spMk id="118" creationId="{10B7F7F1-0D88-0622-AF17-0EDC3752E3A0}"/>
          </ac:spMkLst>
        </pc:spChg>
        <pc:spChg chg="add mod ord">
          <ac:chgData name="Sonu Kumari Rawal A" userId="d95af906-4f0c-4622-91e0-98d9457dd014" providerId="ADAL" clId="{A812B354-22EE-4FFF-BF39-252B21D69063}" dt="2024-12-05T13:03:25.192" v="6113" actId="14861"/>
          <ac:spMkLst>
            <pc:docMk/>
            <pc:sldMk cId="948847737" sldId="850"/>
            <ac:spMk id="119" creationId="{F3DDA0B2-7BE0-E6F6-7CBB-39FCEBFFA308}"/>
          </ac:spMkLst>
        </pc:spChg>
        <pc:grpChg chg="add mod">
          <ac:chgData name="Sonu Kumari Rawal A" userId="d95af906-4f0c-4622-91e0-98d9457dd014" providerId="ADAL" clId="{A812B354-22EE-4FFF-BF39-252B21D69063}" dt="2024-12-05T13:02:02.046" v="6111" actId="207"/>
          <ac:grpSpMkLst>
            <pc:docMk/>
            <pc:sldMk cId="948847737" sldId="850"/>
            <ac:grpSpMk id="16" creationId="{C4A9E54B-E240-B7EF-C62A-F057B1E14ADA}"/>
          </ac:grpSpMkLst>
        </pc:grpChg>
        <pc:grpChg chg="add mod">
          <ac:chgData name="Sonu Kumari Rawal A" userId="d95af906-4f0c-4622-91e0-98d9457dd014" providerId="ADAL" clId="{A812B354-22EE-4FFF-BF39-252B21D69063}" dt="2024-12-05T09:53:47.749" v="5498" actId="20577"/>
          <ac:grpSpMkLst>
            <pc:docMk/>
            <pc:sldMk cId="948847737" sldId="850"/>
            <ac:grpSpMk id="87" creationId="{97A7BE83-AD81-84A4-DA3F-985E829CF71C}"/>
          </ac:grpSpMkLst>
        </pc:grpChg>
        <pc:grpChg chg="add mod">
          <ac:chgData name="Sonu Kumari Rawal A" userId="d95af906-4f0c-4622-91e0-98d9457dd014" providerId="ADAL" clId="{A812B354-22EE-4FFF-BF39-252B21D69063}" dt="2024-12-05T09:53:47.749" v="5498" actId="20577"/>
          <ac:grpSpMkLst>
            <pc:docMk/>
            <pc:sldMk cId="948847737" sldId="850"/>
            <ac:grpSpMk id="93" creationId="{C161B208-3CE6-795C-4A71-11DEAB799136}"/>
          </ac:grpSpMkLst>
        </pc:grpChg>
        <pc:grpChg chg="add mod">
          <ac:chgData name="Sonu Kumari Rawal A" userId="d95af906-4f0c-4622-91e0-98d9457dd014" providerId="ADAL" clId="{A812B354-22EE-4FFF-BF39-252B21D69063}" dt="2024-12-05T09:53:47.749" v="5498" actId="20577"/>
          <ac:grpSpMkLst>
            <pc:docMk/>
            <pc:sldMk cId="948847737" sldId="850"/>
            <ac:grpSpMk id="99" creationId="{3875B57E-7118-57D1-6B0D-9FFAD363E70D}"/>
          </ac:grpSpMkLst>
        </pc:grpChg>
        <pc:grpChg chg="add del mod">
          <ac:chgData name="Sonu Kumari Rawal A" userId="d95af906-4f0c-4622-91e0-98d9457dd014" providerId="ADAL" clId="{A812B354-22EE-4FFF-BF39-252B21D69063}" dt="2024-12-05T09:53:47.749" v="5498" actId="20577"/>
          <ac:grpSpMkLst>
            <pc:docMk/>
            <pc:sldMk cId="948847737" sldId="850"/>
            <ac:grpSpMk id="105" creationId="{3FEFCB69-3EB7-FDF2-0A93-F742CD1601A0}"/>
          </ac:grpSpMkLst>
        </pc:grpChg>
        <pc:grpChg chg="add del mod">
          <ac:chgData name="Sonu Kumari Rawal A" userId="d95af906-4f0c-4622-91e0-98d9457dd014" providerId="ADAL" clId="{A812B354-22EE-4FFF-BF39-252B21D69063}" dt="2024-12-05T10:15:24.149" v="5657" actId="1076"/>
          <ac:grpSpMkLst>
            <pc:docMk/>
            <pc:sldMk cId="948847737" sldId="850"/>
            <ac:grpSpMk id="120" creationId="{DAFF316A-7A2D-E2EE-FEFD-7F007EEC9823}"/>
          </ac:grpSpMkLst>
        </pc:grpChg>
        <pc:picChg chg="add mod">
          <ac:chgData name="Sonu Kumari Rawal A" userId="d95af906-4f0c-4622-91e0-98d9457dd014" providerId="ADAL" clId="{A812B354-22EE-4FFF-BF39-252B21D69063}" dt="2024-12-05T10:35:59.946" v="5765" actId="2085"/>
          <ac:picMkLst>
            <pc:docMk/>
            <pc:sldMk cId="948847737" sldId="850"/>
            <ac:picMk id="6" creationId="{DFED84CB-8F9B-6C23-A3A0-46C02DB62412}"/>
          </ac:picMkLst>
        </pc:picChg>
        <pc:picChg chg="add mod">
          <ac:chgData name="Sonu Kumari Rawal A" userId="d95af906-4f0c-4622-91e0-98d9457dd014" providerId="ADAL" clId="{A812B354-22EE-4FFF-BF39-252B21D69063}" dt="2024-12-05T10:33:18.516" v="5756" actId="1076"/>
          <ac:picMkLst>
            <pc:docMk/>
            <pc:sldMk cId="948847737" sldId="850"/>
            <ac:picMk id="8" creationId="{522A47AC-DC5E-8D04-5198-BB2E6DEDA514}"/>
          </ac:picMkLst>
        </pc:picChg>
        <pc:picChg chg="add mod">
          <ac:chgData name="Sonu Kumari Rawal A" userId="d95af906-4f0c-4622-91e0-98d9457dd014" providerId="ADAL" clId="{A812B354-22EE-4FFF-BF39-252B21D69063}" dt="2024-12-05T10:43:26.527" v="5791" actId="1076"/>
          <ac:picMkLst>
            <pc:docMk/>
            <pc:sldMk cId="948847737" sldId="850"/>
            <ac:picMk id="14" creationId="{7F90ED6E-1671-504E-26C4-FD01A6FD4D6F}"/>
          </ac:picMkLst>
        </pc:picChg>
      </pc:sldChg>
      <pc:sldChg chg="add del">
        <pc:chgData name="Sonu Kumari Rawal A" userId="d95af906-4f0c-4622-91e0-98d9457dd014" providerId="ADAL" clId="{A812B354-22EE-4FFF-BF39-252B21D69063}" dt="2024-12-05T08:06:23.277" v="5087" actId="47"/>
        <pc:sldMkLst>
          <pc:docMk/>
          <pc:sldMk cId="3433268979" sldId="850"/>
        </pc:sldMkLst>
      </pc:sldChg>
      <pc:sldChg chg="addSp delSp modSp mod">
        <pc:chgData name="Sonu Kumari Rawal A" userId="d95af906-4f0c-4622-91e0-98d9457dd014" providerId="ADAL" clId="{A812B354-22EE-4FFF-BF39-252B21D69063}" dt="2024-12-05T13:26:26.215" v="6150" actId="478"/>
        <pc:sldMkLst>
          <pc:docMk/>
          <pc:sldMk cId="1215071654" sldId="854"/>
        </pc:sldMkLst>
      </pc:sldChg>
      <pc:sldChg chg="modSp mod">
        <pc:chgData name="Sonu Kumari Rawal A" userId="d95af906-4f0c-4622-91e0-98d9457dd014" providerId="ADAL" clId="{A812B354-22EE-4FFF-BF39-252B21D69063}" dt="2024-12-05T12:52:09.369" v="6091" actId="1076"/>
        <pc:sldMkLst>
          <pc:docMk/>
          <pc:sldMk cId="3324442977" sldId="855"/>
        </pc:sldMkLst>
        <pc:spChg chg="mod">
          <ac:chgData name="Sonu Kumari Rawal A" userId="d95af906-4f0c-4622-91e0-98d9457dd014" providerId="ADAL" clId="{A812B354-22EE-4FFF-BF39-252B21D69063}" dt="2024-12-05T12:51:05.337" v="6087" actId="207"/>
          <ac:spMkLst>
            <pc:docMk/>
            <pc:sldMk cId="3324442977" sldId="855"/>
            <ac:spMk id="469" creationId="{E590D64B-3CC5-13B3-674D-3384980EAE5D}"/>
          </ac:spMkLst>
        </pc:spChg>
        <pc:spChg chg="mod">
          <ac:chgData name="Sonu Kumari Rawal A" userId="d95af906-4f0c-4622-91e0-98d9457dd014" providerId="ADAL" clId="{A812B354-22EE-4FFF-BF39-252B21D69063}" dt="2024-12-05T12:48:48.459" v="6083" actId="207"/>
          <ac:spMkLst>
            <pc:docMk/>
            <pc:sldMk cId="3324442977" sldId="855"/>
            <ac:spMk id="471" creationId="{0DB597A4-B335-FA81-CBD0-A9D0BB8B1A8C}"/>
          </ac:spMkLst>
        </pc:spChg>
        <pc:spChg chg="mod">
          <ac:chgData name="Sonu Kumari Rawal A" userId="d95af906-4f0c-4622-91e0-98d9457dd014" providerId="ADAL" clId="{A812B354-22EE-4FFF-BF39-252B21D69063}" dt="2024-12-05T12:48:48.459" v="6083" actId="207"/>
          <ac:spMkLst>
            <pc:docMk/>
            <pc:sldMk cId="3324442977" sldId="855"/>
            <ac:spMk id="474" creationId="{63345A27-EDDE-668D-8C32-D4CBF9458D96}"/>
          </ac:spMkLst>
        </pc:spChg>
        <pc:spChg chg="mod">
          <ac:chgData name="Sonu Kumari Rawal A" userId="d95af906-4f0c-4622-91e0-98d9457dd014" providerId="ADAL" clId="{A812B354-22EE-4FFF-BF39-252B21D69063}" dt="2024-12-05T12:48:48.459" v="6083" actId="207"/>
          <ac:spMkLst>
            <pc:docMk/>
            <pc:sldMk cId="3324442977" sldId="855"/>
            <ac:spMk id="477" creationId="{59A00827-EBF2-C034-444D-DEDD0B1ADA57}"/>
          </ac:spMkLst>
        </pc:spChg>
        <pc:spChg chg="mod">
          <ac:chgData name="Sonu Kumari Rawal A" userId="d95af906-4f0c-4622-91e0-98d9457dd014" providerId="ADAL" clId="{A812B354-22EE-4FFF-BF39-252B21D69063}" dt="2024-12-05T12:48:48.459" v="6083" actId="207"/>
          <ac:spMkLst>
            <pc:docMk/>
            <pc:sldMk cId="3324442977" sldId="855"/>
            <ac:spMk id="480" creationId="{C641CE69-E049-CD2A-A97D-017357351602}"/>
          </ac:spMkLst>
        </pc:spChg>
        <pc:spChg chg="mod">
          <ac:chgData name="Sonu Kumari Rawal A" userId="d95af906-4f0c-4622-91e0-98d9457dd014" providerId="ADAL" clId="{A812B354-22EE-4FFF-BF39-252B21D69063}" dt="2024-12-05T12:48:48.459" v="6083" actId="207"/>
          <ac:spMkLst>
            <pc:docMk/>
            <pc:sldMk cId="3324442977" sldId="855"/>
            <ac:spMk id="483" creationId="{E5FA684D-2879-B7E3-B559-AC6D2CCBAAED}"/>
          </ac:spMkLst>
        </pc:spChg>
        <pc:spChg chg="mod">
          <ac:chgData name="Sonu Kumari Rawal A" userId="d95af906-4f0c-4622-91e0-98d9457dd014" providerId="ADAL" clId="{A812B354-22EE-4FFF-BF39-252B21D69063}" dt="2024-12-05T12:48:48.459" v="6083" actId="207"/>
          <ac:spMkLst>
            <pc:docMk/>
            <pc:sldMk cId="3324442977" sldId="855"/>
            <ac:spMk id="486" creationId="{01F06006-18AA-2514-D9FD-56E428388E6A}"/>
          </ac:spMkLst>
        </pc:spChg>
        <pc:spChg chg="mod">
          <ac:chgData name="Sonu Kumari Rawal A" userId="d95af906-4f0c-4622-91e0-98d9457dd014" providerId="ADAL" clId="{A812B354-22EE-4FFF-BF39-252B21D69063}" dt="2024-12-05T12:48:48.459" v="6083" actId="207"/>
          <ac:spMkLst>
            <pc:docMk/>
            <pc:sldMk cId="3324442977" sldId="855"/>
            <ac:spMk id="489" creationId="{56CD226D-E532-2A9F-EBB8-FBF60C25D3F6}"/>
          </ac:spMkLst>
        </pc:spChg>
        <pc:spChg chg="mod">
          <ac:chgData name="Sonu Kumari Rawal A" userId="d95af906-4f0c-4622-91e0-98d9457dd014" providerId="ADAL" clId="{A812B354-22EE-4FFF-BF39-252B21D69063}" dt="2024-12-05T12:48:48.459" v="6083" actId="207"/>
          <ac:spMkLst>
            <pc:docMk/>
            <pc:sldMk cId="3324442977" sldId="855"/>
            <ac:spMk id="492" creationId="{424C09DD-78D8-4773-7CD6-0DD57EC374AE}"/>
          </ac:spMkLst>
        </pc:spChg>
        <pc:spChg chg="mod">
          <ac:chgData name="Sonu Kumari Rawal A" userId="d95af906-4f0c-4622-91e0-98d9457dd014" providerId="ADAL" clId="{A812B354-22EE-4FFF-BF39-252B21D69063}" dt="2024-12-05T12:48:48.459" v="6083" actId="207"/>
          <ac:spMkLst>
            <pc:docMk/>
            <pc:sldMk cId="3324442977" sldId="855"/>
            <ac:spMk id="493" creationId="{B60F2672-4418-836E-6C10-F709F68E748C}"/>
          </ac:spMkLst>
        </pc:spChg>
        <pc:spChg chg="mod">
          <ac:chgData name="Sonu Kumari Rawal A" userId="d95af906-4f0c-4622-91e0-98d9457dd014" providerId="ADAL" clId="{A812B354-22EE-4FFF-BF39-252B21D69063}" dt="2024-12-05T12:48:48.459" v="6083" actId="207"/>
          <ac:spMkLst>
            <pc:docMk/>
            <pc:sldMk cId="3324442977" sldId="855"/>
            <ac:spMk id="494" creationId="{9B9B559F-7469-47FE-7B72-D6621A1FD7C9}"/>
          </ac:spMkLst>
        </pc:spChg>
        <pc:spChg chg="mod">
          <ac:chgData name="Sonu Kumari Rawal A" userId="d95af906-4f0c-4622-91e0-98d9457dd014" providerId="ADAL" clId="{A812B354-22EE-4FFF-BF39-252B21D69063}" dt="2024-12-05T12:51:27.212" v="6088" actId="1076"/>
          <ac:spMkLst>
            <pc:docMk/>
            <pc:sldMk cId="3324442977" sldId="855"/>
            <ac:spMk id="496" creationId="{764F302E-5D6B-1238-E557-5C12C1852922}"/>
          </ac:spMkLst>
        </pc:spChg>
        <pc:spChg chg="mod">
          <ac:chgData name="Sonu Kumari Rawal A" userId="d95af906-4f0c-4622-91e0-98d9457dd014" providerId="ADAL" clId="{A812B354-22EE-4FFF-BF39-252B21D69063}" dt="2024-12-05T12:48:48.459" v="6083" actId="207"/>
          <ac:spMkLst>
            <pc:docMk/>
            <pc:sldMk cId="3324442977" sldId="855"/>
            <ac:spMk id="497" creationId="{59EDFA3E-9111-72FC-0686-CC947E404BAB}"/>
          </ac:spMkLst>
        </pc:spChg>
        <pc:spChg chg="mod">
          <ac:chgData name="Sonu Kumari Rawal A" userId="d95af906-4f0c-4622-91e0-98d9457dd014" providerId="ADAL" clId="{A812B354-22EE-4FFF-BF39-252B21D69063}" dt="2024-12-05T12:48:48.459" v="6083" actId="207"/>
          <ac:spMkLst>
            <pc:docMk/>
            <pc:sldMk cId="3324442977" sldId="855"/>
            <ac:spMk id="498" creationId="{7E999FD1-D656-CFA3-55CB-E3757FFC3F09}"/>
          </ac:spMkLst>
        </pc:spChg>
        <pc:spChg chg="mod">
          <ac:chgData name="Sonu Kumari Rawal A" userId="d95af906-4f0c-4622-91e0-98d9457dd014" providerId="ADAL" clId="{A812B354-22EE-4FFF-BF39-252B21D69063}" dt="2024-12-05T12:48:48.459" v="6083" actId="207"/>
          <ac:spMkLst>
            <pc:docMk/>
            <pc:sldMk cId="3324442977" sldId="855"/>
            <ac:spMk id="500" creationId="{6ED3E256-0FA3-3594-455E-D15B4012C87E}"/>
          </ac:spMkLst>
        </pc:spChg>
        <pc:spChg chg="mod">
          <ac:chgData name="Sonu Kumari Rawal A" userId="d95af906-4f0c-4622-91e0-98d9457dd014" providerId="ADAL" clId="{A812B354-22EE-4FFF-BF39-252B21D69063}" dt="2024-12-05T12:48:48.459" v="6083" actId="207"/>
          <ac:spMkLst>
            <pc:docMk/>
            <pc:sldMk cId="3324442977" sldId="855"/>
            <ac:spMk id="501" creationId="{64C3D6A4-5CBE-B602-BE98-295F43914176}"/>
          </ac:spMkLst>
        </pc:spChg>
        <pc:spChg chg="mod">
          <ac:chgData name="Sonu Kumari Rawal A" userId="d95af906-4f0c-4622-91e0-98d9457dd014" providerId="ADAL" clId="{A812B354-22EE-4FFF-BF39-252B21D69063}" dt="2024-12-05T12:48:48.459" v="6083" actId="207"/>
          <ac:spMkLst>
            <pc:docMk/>
            <pc:sldMk cId="3324442977" sldId="855"/>
            <ac:spMk id="502" creationId="{FF9ED0C8-DAE9-4E67-3BAD-9CC300DE733C}"/>
          </ac:spMkLst>
        </pc:spChg>
        <pc:spChg chg="mod">
          <ac:chgData name="Sonu Kumari Rawal A" userId="d95af906-4f0c-4622-91e0-98d9457dd014" providerId="ADAL" clId="{A812B354-22EE-4FFF-BF39-252B21D69063}" dt="2024-12-05T12:48:48.459" v="6083" actId="207"/>
          <ac:spMkLst>
            <pc:docMk/>
            <pc:sldMk cId="3324442977" sldId="855"/>
            <ac:spMk id="504" creationId="{BEC2838B-022D-EA24-9C8A-EF7088586588}"/>
          </ac:spMkLst>
        </pc:spChg>
        <pc:spChg chg="mod">
          <ac:chgData name="Sonu Kumari Rawal A" userId="d95af906-4f0c-4622-91e0-98d9457dd014" providerId="ADAL" clId="{A812B354-22EE-4FFF-BF39-252B21D69063}" dt="2024-12-05T12:48:48.459" v="6083" actId="207"/>
          <ac:spMkLst>
            <pc:docMk/>
            <pc:sldMk cId="3324442977" sldId="855"/>
            <ac:spMk id="505" creationId="{E487E091-4478-5764-CE12-FDF7DC4AB740}"/>
          </ac:spMkLst>
        </pc:spChg>
        <pc:spChg chg="mod">
          <ac:chgData name="Sonu Kumari Rawal A" userId="d95af906-4f0c-4622-91e0-98d9457dd014" providerId="ADAL" clId="{A812B354-22EE-4FFF-BF39-252B21D69063}" dt="2024-12-05T12:48:48.459" v="6083" actId="207"/>
          <ac:spMkLst>
            <pc:docMk/>
            <pc:sldMk cId="3324442977" sldId="855"/>
            <ac:spMk id="506" creationId="{73A27EF8-10C7-921C-E02F-FA385AB07BF9}"/>
          </ac:spMkLst>
        </pc:spChg>
        <pc:spChg chg="mod">
          <ac:chgData name="Sonu Kumari Rawal A" userId="d95af906-4f0c-4622-91e0-98d9457dd014" providerId="ADAL" clId="{A812B354-22EE-4FFF-BF39-252B21D69063}" dt="2024-12-05T12:48:48.459" v="6083" actId="207"/>
          <ac:spMkLst>
            <pc:docMk/>
            <pc:sldMk cId="3324442977" sldId="855"/>
            <ac:spMk id="508" creationId="{D0CB771D-8356-C780-6859-AB439701A854}"/>
          </ac:spMkLst>
        </pc:spChg>
        <pc:spChg chg="mod">
          <ac:chgData name="Sonu Kumari Rawal A" userId="d95af906-4f0c-4622-91e0-98d9457dd014" providerId="ADAL" clId="{A812B354-22EE-4FFF-BF39-252B21D69063}" dt="2024-12-05T12:48:48.459" v="6083" actId="207"/>
          <ac:spMkLst>
            <pc:docMk/>
            <pc:sldMk cId="3324442977" sldId="855"/>
            <ac:spMk id="509" creationId="{6F62F232-94FB-2D60-2180-A2751AD71CEC}"/>
          </ac:spMkLst>
        </pc:spChg>
        <pc:spChg chg="mod">
          <ac:chgData name="Sonu Kumari Rawal A" userId="d95af906-4f0c-4622-91e0-98d9457dd014" providerId="ADAL" clId="{A812B354-22EE-4FFF-BF39-252B21D69063}" dt="2024-12-05T12:48:48.459" v="6083" actId="207"/>
          <ac:spMkLst>
            <pc:docMk/>
            <pc:sldMk cId="3324442977" sldId="855"/>
            <ac:spMk id="510" creationId="{577A9D3C-A67D-69FF-6E2B-9DC88B0CFB56}"/>
          </ac:spMkLst>
        </pc:spChg>
        <pc:spChg chg="mod">
          <ac:chgData name="Sonu Kumari Rawal A" userId="d95af906-4f0c-4622-91e0-98d9457dd014" providerId="ADAL" clId="{A812B354-22EE-4FFF-BF39-252B21D69063}" dt="2024-12-05T12:51:39.005" v="6089" actId="121"/>
          <ac:spMkLst>
            <pc:docMk/>
            <pc:sldMk cId="3324442977" sldId="855"/>
            <ac:spMk id="512" creationId="{7A18AEAA-6AE8-DD5C-60E9-4D68AC8A7372}"/>
          </ac:spMkLst>
        </pc:spChg>
        <pc:spChg chg="mod">
          <ac:chgData name="Sonu Kumari Rawal A" userId="d95af906-4f0c-4622-91e0-98d9457dd014" providerId="ADAL" clId="{A812B354-22EE-4FFF-BF39-252B21D69063}" dt="2024-12-05T12:48:48.459" v="6083" actId="207"/>
          <ac:spMkLst>
            <pc:docMk/>
            <pc:sldMk cId="3324442977" sldId="855"/>
            <ac:spMk id="513" creationId="{AE5D422F-B747-3C8A-E381-828F4962BCE5}"/>
          </ac:spMkLst>
        </pc:spChg>
        <pc:spChg chg="mod">
          <ac:chgData name="Sonu Kumari Rawal A" userId="d95af906-4f0c-4622-91e0-98d9457dd014" providerId="ADAL" clId="{A812B354-22EE-4FFF-BF39-252B21D69063}" dt="2024-12-05T12:48:48.459" v="6083" actId="207"/>
          <ac:spMkLst>
            <pc:docMk/>
            <pc:sldMk cId="3324442977" sldId="855"/>
            <ac:spMk id="514" creationId="{38A5E85F-A287-22A9-2B75-AFDF26B05ECE}"/>
          </ac:spMkLst>
        </pc:spChg>
        <pc:spChg chg="mod">
          <ac:chgData name="Sonu Kumari Rawal A" userId="d95af906-4f0c-4622-91e0-98d9457dd014" providerId="ADAL" clId="{A812B354-22EE-4FFF-BF39-252B21D69063}" dt="2024-12-05T12:52:09.369" v="6091" actId="1076"/>
          <ac:spMkLst>
            <pc:docMk/>
            <pc:sldMk cId="3324442977" sldId="855"/>
            <ac:spMk id="516" creationId="{A52CC196-16DD-7DC9-38A3-5ABAA89FD1AF}"/>
          </ac:spMkLst>
        </pc:spChg>
        <pc:spChg chg="mod">
          <ac:chgData name="Sonu Kumari Rawal A" userId="d95af906-4f0c-4622-91e0-98d9457dd014" providerId="ADAL" clId="{A812B354-22EE-4FFF-BF39-252B21D69063}" dt="2024-12-05T12:48:48.459" v="6083" actId="207"/>
          <ac:spMkLst>
            <pc:docMk/>
            <pc:sldMk cId="3324442977" sldId="855"/>
            <ac:spMk id="517" creationId="{92BCC6DD-9397-C017-6DAC-AED4E357C482}"/>
          </ac:spMkLst>
        </pc:spChg>
        <pc:spChg chg="mod">
          <ac:chgData name="Sonu Kumari Rawal A" userId="d95af906-4f0c-4622-91e0-98d9457dd014" providerId="ADAL" clId="{A812B354-22EE-4FFF-BF39-252B21D69063}" dt="2024-12-05T12:48:48.459" v="6083" actId="207"/>
          <ac:spMkLst>
            <pc:docMk/>
            <pc:sldMk cId="3324442977" sldId="855"/>
            <ac:spMk id="518" creationId="{257E878B-897D-5F36-86BC-666CF9BCC1F0}"/>
          </ac:spMkLst>
        </pc:spChg>
        <pc:spChg chg="mod">
          <ac:chgData name="Sonu Kumari Rawal A" userId="d95af906-4f0c-4622-91e0-98d9457dd014" providerId="ADAL" clId="{A812B354-22EE-4FFF-BF39-252B21D69063}" dt="2024-12-05T12:50:07.814" v="6085" actId="14861"/>
          <ac:spMkLst>
            <pc:docMk/>
            <pc:sldMk cId="3324442977" sldId="855"/>
            <ac:spMk id="519" creationId="{E705CE04-8012-BCF9-5302-A30B5DFE64FA}"/>
          </ac:spMkLst>
        </pc:spChg>
        <pc:spChg chg="mod">
          <ac:chgData name="Sonu Kumari Rawal A" userId="d95af906-4f0c-4622-91e0-98d9457dd014" providerId="ADAL" clId="{A812B354-22EE-4FFF-BF39-252B21D69063}" dt="2024-12-05T12:48:48.459" v="6083" actId="207"/>
          <ac:spMkLst>
            <pc:docMk/>
            <pc:sldMk cId="3324442977" sldId="855"/>
            <ac:spMk id="521" creationId="{5E014E74-1721-31DB-EA9E-2F3BC028BFAD}"/>
          </ac:spMkLst>
        </pc:spChg>
        <pc:spChg chg="mod">
          <ac:chgData name="Sonu Kumari Rawal A" userId="d95af906-4f0c-4622-91e0-98d9457dd014" providerId="ADAL" clId="{A812B354-22EE-4FFF-BF39-252B21D69063}" dt="2024-12-05T12:48:48.459" v="6083" actId="207"/>
          <ac:spMkLst>
            <pc:docMk/>
            <pc:sldMk cId="3324442977" sldId="855"/>
            <ac:spMk id="524" creationId="{2AD13857-A0BF-7B19-604B-958E8BD1144D}"/>
          </ac:spMkLst>
        </pc:spChg>
        <pc:spChg chg="mod">
          <ac:chgData name="Sonu Kumari Rawal A" userId="d95af906-4f0c-4622-91e0-98d9457dd014" providerId="ADAL" clId="{A812B354-22EE-4FFF-BF39-252B21D69063}" dt="2024-12-05T12:48:48.459" v="6083" actId="207"/>
          <ac:spMkLst>
            <pc:docMk/>
            <pc:sldMk cId="3324442977" sldId="855"/>
            <ac:spMk id="526" creationId="{9A9E75BD-4449-31AA-EDB8-69930CF0AD2A}"/>
          </ac:spMkLst>
        </pc:spChg>
        <pc:spChg chg="mod">
          <ac:chgData name="Sonu Kumari Rawal A" userId="d95af906-4f0c-4622-91e0-98d9457dd014" providerId="ADAL" clId="{A812B354-22EE-4FFF-BF39-252B21D69063}" dt="2024-12-05T12:48:48.459" v="6083" actId="207"/>
          <ac:spMkLst>
            <pc:docMk/>
            <pc:sldMk cId="3324442977" sldId="855"/>
            <ac:spMk id="527" creationId="{4BDCAF23-F0EF-B943-3D73-7DE18E8FB202}"/>
          </ac:spMkLst>
        </pc:spChg>
        <pc:spChg chg="mod">
          <ac:chgData name="Sonu Kumari Rawal A" userId="d95af906-4f0c-4622-91e0-98d9457dd014" providerId="ADAL" clId="{A812B354-22EE-4FFF-BF39-252B21D69063}" dt="2024-12-05T12:48:48.459" v="6083" actId="207"/>
          <ac:spMkLst>
            <pc:docMk/>
            <pc:sldMk cId="3324442977" sldId="855"/>
            <ac:spMk id="528" creationId="{3CAF494B-80F5-C000-8BFC-EFB06B72C09F}"/>
          </ac:spMkLst>
        </pc:spChg>
        <pc:spChg chg="mod">
          <ac:chgData name="Sonu Kumari Rawal A" userId="d95af906-4f0c-4622-91e0-98d9457dd014" providerId="ADAL" clId="{A812B354-22EE-4FFF-BF39-252B21D69063}" dt="2024-12-05T12:48:48.459" v="6083" actId="207"/>
          <ac:spMkLst>
            <pc:docMk/>
            <pc:sldMk cId="3324442977" sldId="855"/>
            <ac:spMk id="529" creationId="{2B01F14C-079E-9CBE-8A7B-C1D11F4BA801}"/>
          </ac:spMkLst>
        </pc:spChg>
        <pc:spChg chg="mod">
          <ac:chgData name="Sonu Kumari Rawal A" userId="d95af906-4f0c-4622-91e0-98d9457dd014" providerId="ADAL" clId="{A812B354-22EE-4FFF-BF39-252B21D69063}" dt="2024-12-05T12:48:48.459" v="6083" actId="207"/>
          <ac:spMkLst>
            <pc:docMk/>
            <pc:sldMk cId="3324442977" sldId="855"/>
            <ac:spMk id="530" creationId="{58AB97D7-2612-61A5-354C-D557E42CD458}"/>
          </ac:spMkLst>
        </pc:spChg>
        <pc:spChg chg="mod">
          <ac:chgData name="Sonu Kumari Rawal A" userId="d95af906-4f0c-4622-91e0-98d9457dd014" providerId="ADAL" clId="{A812B354-22EE-4FFF-BF39-252B21D69063}" dt="2024-12-05T12:48:48.459" v="6083" actId="207"/>
          <ac:spMkLst>
            <pc:docMk/>
            <pc:sldMk cId="3324442977" sldId="855"/>
            <ac:spMk id="531" creationId="{2C5DDDAA-E0D8-0E58-A895-FA18B302C6F9}"/>
          </ac:spMkLst>
        </pc:spChg>
        <pc:spChg chg="mod">
          <ac:chgData name="Sonu Kumari Rawal A" userId="d95af906-4f0c-4622-91e0-98d9457dd014" providerId="ADAL" clId="{A812B354-22EE-4FFF-BF39-252B21D69063}" dt="2024-12-05T12:48:48.459" v="6083" actId="207"/>
          <ac:spMkLst>
            <pc:docMk/>
            <pc:sldMk cId="3324442977" sldId="855"/>
            <ac:spMk id="532" creationId="{21B3D258-7BC7-CEDC-AA62-98731E55FC15}"/>
          </ac:spMkLst>
        </pc:spChg>
        <pc:spChg chg="mod">
          <ac:chgData name="Sonu Kumari Rawal A" userId="d95af906-4f0c-4622-91e0-98d9457dd014" providerId="ADAL" clId="{A812B354-22EE-4FFF-BF39-252B21D69063}" dt="2024-12-05T12:48:48.459" v="6083" actId="207"/>
          <ac:spMkLst>
            <pc:docMk/>
            <pc:sldMk cId="3324442977" sldId="855"/>
            <ac:spMk id="533" creationId="{3D79FADA-DC9E-4FEE-38A5-C6FCC87F9F49}"/>
          </ac:spMkLst>
        </pc:spChg>
        <pc:spChg chg="mod">
          <ac:chgData name="Sonu Kumari Rawal A" userId="d95af906-4f0c-4622-91e0-98d9457dd014" providerId="ADAL" clId="{A812B354-22EE-4FFF-BF39-252B21D69063}" dt="2024-12-05T12:48:48.459" v="6083" actId="207"/>
          <ac:spMkLst>
            <pc:docMk/>
            <pc:sldMk cId="3324442977" sldId="855"/>
            <ac:spMk id="534" creationId="{6D365804-18DB-FC07-38A2-F249FBE9A991}"/>
          </ac:spMkLst>
        </pc:spChg>
        <pc:spChg chg="mod">
          <ac:chgData name="Sonu Kumari Rawal A" userId="d95af906-4f0c-4622-91e0-98d9457dd014" providerId="ADAL" clId="{A812B354-22EE-4FFF-BF39-252B21D69063}" dt="2024-12-05T12:48:48.459" v="6083" actId="207"/>
          <ac:spMkLst>
            <pc:docMk/>
            <pc:sldMk cId="3324442977" sldId="855"/>
            <ac:spMk id="535" creationId="{E3C05554-2AD8-5E50-D46D-D7BE8B3084AE}"/>
          </ac:spMkLst>
        </pc:spChg>
        <pc:spChg chg="mod">
          <ac:chgData name="Sonu Kumari Rawal A" userId="d95af906-4f0c-4622-91e0-98d9457dd014" providerId="ADAL" clId="{A812B354-22EE-4FFF-BF39-252B21D69063}" dt="2024-12-05T12:48:48.459" v="6083" actId="207"/>
          <ac:spMkLst>
            <pc:docMk/>
            <pc:sldMk cId="3324442977" sldId="855"/>
            <ac:spMk id="536" creationId="{8D2C3CAB-1F73-1C13-260E-A5DB0009349F}"/>
          </ac:spMkLst>
        </pc:spChg>
        <pc:spChg chg="mod">
          <ac:chgData name="Sonu Kumari Rawal A" userId="d95af906-4f0c-4622-91e0-98d9457dd014" providerId="ADAL" clId="{A812B354-22EE-4FFF-BF39-252B21D69063}" dt="2024-12-05T12:48:48.459" v="6083" actId="207"/>
          <ac:spMkLst>
            <pc:docMk/>
            <pc:sldMk cId="3324442977" sldId="855"/>
            <ac:spMk id="537" creationId="{854558FB-2FF3-012B-D835-302E108DA915}"/>
          </ac:spMkLst>
        </pc:spChg>
        <pc:spChg chg="mod">
          <ac:chgData name="Sonu Kumari Rawal A" userId="d95af906-4f0c-4622-91e0-98d9457dd014" providerId="ADAL" clId="{A812B354-22EE-4FFF-BF39-252B21D69063}" dt="2024-12-05T12:48:48.459" v="6083" actId="207"/>
          <ac:spMkLst>
            <pc:docMk/>
            <pc:sldMk cId="3324442977" sldId="855"/>
            <ac:spMk id="538" creationId="{08E526DC-2CCF-0B4E-5657-E2C551BDA3FD}"/>
          </ac:spMkLst>
        </pc:spChg>
        <pc:spChg chg="mod">
          <ac:chgData name="Sonu Kumari Rawal A" userId="d95af906-4f0c-4622-91e0-98d9457dd014" providerId="ADAL" clId="{A812B354-22EE-4FFF-BF39-252B21D69063}" dt="2024-12-05T12:48:48.459" v="6083" actId="207"/>
          <ac:spMkLst>
            <pc:docMk/>
            <pc:sldMk cId="3324442977" sldId="855"/>
            <ac:spMk id="539" creationId="{865670DC-101E-721F-761A-0254101DDFC3}"/>
          </ac:spMkLst>
        </pc:spChg>
        <pc:spChg chg="mod">
          <ac:chgData name="Sonu Kumari Rawal A" userId="d95af906-4f0c-4622-91e0-98d9457dd014" providerId="ADAL" clId="{A812B354-22EE-4FFF-BF39-252B21D69063}" dt="2024-12-05T12:48:48.459" v="6083" actId="207"/>
          <ac:spMkLst>
            <pc:docMk/>
            <pc:sldMk cId="3324442977" sldId="855"/>
            <ac:spMk id="540" creationId="{0330B285-B462-F9B6-7FC1-AA9F7D6FB2FE}"/>
          </ac:spMkLst>
        </pc:spChg>
        <pc:spChg chg="mod">
          <ac:chgData name="Sonu Kumari Rawal A" userId="d95af906-4f0c-4622-91e0-98d9457dd014" providerId="ADAL" clId="{A812B354-22EE-4FFF-BF39-252B21D69063}" dt="2024-12-05T12:48:48.459" v="6083" actId="207"/>
          <ac:spMkLst>
            <pc:docMk/>
            <pc:sldMk cId="3324442977" sldId="855"/>
            <ac:spMk id="541" creationId="{881368B7-C3DE-F460-F3AC-B168E1301989}"/>
          </ac:spMkLst>
        </pc:spChg>
        <pc:spChg chg="mod">
          <ac:chgData name="Sonu Kumari Rawal A" userId="d95af906-4f0c-4622-91e0-98d9457dd014" providerId="ADAL" clId="{A812B354-22EE-4FFF-BF39-252B21D69063}" dt="2024-12-05T12:48:48.459" v="6083" actId="207"/>
          <ac:spMkLst>
            <pc:docMk/>
            <pc:sldMk cId="3324442977" sldId="855"/>
            <ac:spMk id="542" creationId="{E7A03B6A-6F9C-26C3-F146-426ECC011FAC}"/>
          </ac:spMkLst>
        </pc:spChg>
        <pc:spChg chg="mod">
          <ac:chgData name="Sonu Kumari Rawal A" userId="d95af906-4f0c-4622-91e0-98d9457dd014" providerId="ADAL" clId="{A812B354-22EE-4FFF-BF39-252B21D69063}" dt="2024-12-05T12:48:48.459" v="6083" actId="207"/>
          <ac:spMkLst>
            <pc:docMk/>
            <pc:sldMk cId="3324442977" sldId="855"/>
            <ac:spMk id="543" creationId="{00C481C6-CC7C-79D4-9299-21C2DD840594}"/>
          </ac:spMkLst>
        </pc:spChg>
        <pc:spChg chg="mod">
          <ac:chgData name="Sonu Kumari Rawal A" userId="d95af906-4f0c-4622-91e0-98d9457dd014" providerId="ADAL" clId="{A812B354-22EE-4FFF-BF39-252B21D69063}" dt="2024-12-05T12:48:48.459" v="6083" actId="207"/>
          <ac:spMkLst>
            <pc:docMk/>
            <pc:sldMk cId="3324442977" sldId="855"/>
            <ac:spMk id="544" creationId="{C269F2BC-A747-2F12-FDDA-BE7BE4064EE7}"/>
          </ac:spMkLst>
        </pc:spChg>
        <pc:spChg chg="mod">
          <ac:chgData name="Sonu Kumari Rawal A" userId="d95af906-4f0c-4622-91e0-98d9457dd014" providerId="ADAL" clId="{A812B354-22EE-4FFF-BF39-252B21D69063}" dt="2024-12-05T12:48:48.459" v="6083" actId="207"/>
          <ac:spMkLst>
            <pc:docMk/>
            <pc:sldMk cId="3324442977" sldId="855"/>
            <ac:spMk id="545" creationId="{E823E4DA-9061-C04D-A5F8-15C87CEA805F}"/>
          </ac:spMkLst>
        </pc:spChg>
        <pc:spChg chg="mod">
          <ac:chgData name="Sonu Kumari Rawal A" userId="d95af906-4f0c-4622-91e0-98d9457dd014" providerId="ADAL" clId="{A812B354-22EE-4FFF-BF39-252B21D69063}" dt="2024-12-05T12:48:48.459" v="6083" actId="207"/>
          <ac:spMkLst>
            <pc:docMk/>
            <pc:sldMk cId="3324442977" sldId="855"/>
            <ac:spMk id="546" creationId="{EEFDB88E-5F22-C00A-0FAB-D208A9662ED3}"/>
          </ac:spMkLst>
        </pc:spChg>
        <pc:spChg chg="mod">
          <ac:chgData name="Sonu Kumari Rawal A" userId="d95af906-4f0c-4622-91e0-98d9457dd014" providerId="ADAL" clId="{A812B354-22EE-4FFF-BF39-252B21D69063}" dt="2024-12-05T12:48:48.459" v="6083" actId="207"/>
          <ac:spMkLst>
            <pc:docMk/>
            <pc:sldMk cId="3324442977" sldId="855"/>
            <ac:spMk id="547" creationId="{4BD3A443-62A3-96DC-1C61-097F76E6466C}"/>
          </ac:spMkLst>
        </pc:spChg>
        <pc:spChg chg="mod">
          <ac:chgData name="Sonu Kumari Rawal A" userId="d95af906-4f0c-4622-91e0-98d9457dd014" providerId="ADAL" clId="{A812B354-22EE-4FFF-BF39-252B21D69063}" dt="2024-12-05T12:48:48.459" v="6083" actId="207"/>
          <ac:spMkLst>
            <pc:docMk/>
            <pc:sldMk cId="3324442977" sldId="855"/>
            <ac:spMk id="548" creationId="{41731DAD-03BD-C744-5F8E-42DBF7B94855}"/>
          </ac:spMkLst>
        </pc:spChg>
        <pc:spChg chg="mod">
          <ac:chgData name="Sonu Kumari Rawal A" userId="d95af906-4f0c-4622-91e0-98d9457dd014" providerId="ADAL" clId="{A812B354-22EE-4FFF-BF39-252B21D69063}" dt="2024-12-05T12:48:48.459" v="6083" actId="207"/>
          <ac:spMkLst>
            <pc:docMk/>
            <pc:sldMk cId="3324442977" sldId="855"/>
            <ac:spMk id="549" creationId="{16006F08-5C84-2CA4-33AC-BDB7A2AB586F}"/>
          </ac:spMkLst>
        </pc:spChg>
        <pc:spChg chg="mod">
          <ac:chgData name="Sonu Kumari Rawal A" userId="d95af906-4f0c-4622-91e0-98d9457dd014" providerId="ADAL" clId="{A812B354-22EE-4FFF-BF39-252B21D69063}" dt="2024-12-05T12:48:48.459" v="6083" actId="207"/>
          <ac:spMkLst>
            <pc:docMk/>
            <pc:sldMk cId="3324442977" sldId="855"/>
            <ac:spMk id="550" creationId="{EB5C0F11-D3AA-0018-50B4-18CB4114D119}"/>
          </ac:spMkLst>
        </pc:spChg>
        <pc:spChg chg="mod">
          <ac:chgData name="Sonu Kumari Rawal A" userId="d95af906-4f0c-4622-91e0-98d9457dd014" providerId="ADAL" clId="{A812B354-22EE-4FFF-BF39-252B21D69063}" dt="2024-12-05T12:48:48.459" v="6083" actId="207"/>
          <ac:spMkLst>
            <pc:docMk/>
            <pc:sldMk cId="3324442977" sldId="855"/>
            <ac:spMk id="551" creationId="{B1E7B006-5133-73D0-7F28-B3991D702F4D}"/>
          </ac:spMkLst>
        </pc:spChg>
        <pc:spChg chg="mod">
          <ac:chgData name="Sonu Kumari Rawal A" userId="d95af906-4f0c-4622-91e0-98d9457dd014" providerId="ADAL" clId="{A812B354-22EE-4FFF-BF39-252B21D69063}" dt="2024-12-05T12:48:48.459" v="6083" actId="207"/>
          <ac:spMkLst>
            <pc:docMk/>
            <pc:sldMk cId="3324442977" sldId="855"/>
            <ac:spMk id="553" creationId="{BE555691-B81E-9B67-0BDC-1F9E9D058484}"/>
          </ac:spMkLst>
        </pc:spChg>
        <pc:spChg chg="mod">
          <ac:chgData name="Sonu Kumari Rawal A" userId="d95af906-4f0c-4622-91e0-98d9457dd014" providerId="ADAL" clId="{A812B354-22EE-4FFF-BF39-252B21D69063}" dt="2024-12-05T12:48:48.459" v="6083" actId="207"/>
          <ac:spMkLst>
            <pc:docMk/>
            <pc:sldMk cId="3324442977" sldId="855"/>
            <ac:spMk id="554" creationId="{26D6F1E5-D60D-71DD-709A-6B22549E592B}"/>
          </ac:spMkLst>
        </pc:spChg>
        <pc:spChg chg="mod">
          <ac:chgData name="Sonu Kumari Rawal A" userId="d95af906-4f0c-4622-91e0-98d9457dd014" providerId="ADAL" clId="{A812B354-22EE-4FFF-BF39-252B21D69063}" dt="2024-12-05T12:48:48.459" v="6083" actId="207"/>
          <ac:spMkLst>
            <pc:docMk/>
            <pc:sldMk cId="3324442977" sldId="855"/>
            <ac:spMk id="555" creationId="{2DB0CF5F-001E-2A9B-33C5-64B8B17E6681}"/>
          </ac:spMkLst>
        </pc:spChg>
        <pc:spChg chg="mod">
          <ac:chgData name="Sonu Kumari Rawal A" userId="d95af906-4f0c-4622-91e0-98d9457dd014" providerId="ADAL" clId="{A812B354-22EE-4FFF-BF39-252B21D69063}" dt="2024-12-05T12:48:48.459" v="6083" actId="207"/>
          <ac:spMkLst>
            <pc:docMk/>
            <pc:sldMk cId="3324442977" sldId="855"/>
            <ac:spMk id="556" creationId="{921B34DA-9ABA-CDC0-9BAE-8A8433EB5F84}"/>
          </ac:spMkLst>
        </pc:spChg>
        <pc:spChg chg="mod">
          <ac:chgData name="Sonu Kumari Rawal A" userId="d95af906-4f0c-4622-91e0-98d9457dd014" providerId="ADAL" clId="{A812B354-22EE-4FFF-BF39-252B21D69063}" dt="2024-12-05T12:48:48.459" v="6083" actId="207"/>
          <ac:spMkLst>
            <pc:docMk/>
            <pc:sldMk cId="3324442977" sldId="855"/>
            <ac:spMk id="557" creationId="{A404C821-AA4B-DD58-BC89-21778EA4C832}"/>
          </ac:spMkLst>
        </pc:spChg>
        <pc:spChg chg="mod">
          <ac:chgData name="Sonu Kumari Rawal A" userId="d95af906-4f0c-4622-91e0-98d9457dd014" providerId="ADAL" clId="{A812B354-22EE-4FFF-BF39-252B21D69063}" dt="2024-12-05T12:48:48.459" v="6083" actId="207"/>
          <ac:spMkLst>
            <pc:docMk/>
            <pc:sldMk cId="3324442977" sldId="855"/>
            <ac:spMk id="558" creationId="{B830DA94-0BFB-A1ED-C826-F8AD4C9A9B6B}"/>
          </ac:spMkLst>
        </pc:spChg>
        <pc:spChg chg="mod">
          <ac:chgData name="Sonu Kumari Rawal A" userId="d95af906-4f0c-4622-91e0-98d9457dd014" providerId="ADAL" clId="{A812B354-22EE-4FFF-BF39-252B21D69063}" dt="2024-12-05T12:48:48.459" v="6083" actId="207"/>
          <ac:spMkLst>
            <pc:docMk/>
            <pc:sldMk cId="3324442977" sldId="855"/>
            <ac:spMk id="559" creationId="{2D6564C0-E84C-9B51-813C-04A803060D56}"/>
          </ac:spMkLst>
        </pc:spChg>
        <pc:spChg chg="mod">
          <ac:chgData name="Sonu Kumari Rawal A" userId="d95af906-4f0c-4622-91e0-98d9457dd014" providerId="ADAL" clId="{A812B354-22EE-4FFF-BF39-252B21D69063}" dt="2024-12-05T12:48:48.459" v="6083" actId="207"/>
          <ac:spMkLst>
            <pc:docMk/>
            <pc:sldMk cId="3324442977" sldId="855"/>
            <ac:spMk id="560" creationId="{D13DAA8C-8058-4EBF-C613-2E8B7ED0E561}"/>
          </ac:spMkLst>
        </pc:spChg>
        <pc:spChg chg="mod">
          <ac:chgData name="Sonu Kumari Rawal A" userId="d95af906-4f0c-4622-91e0-98d9457dd014" providerId="ADAL" clId="{A812B354-22EE-4FFF-BF39-252B21D69063}" dt="2024-12-05T12:48:48.459" v="6083" actId="207"/>
          <ac:spMkLst>
            <pc:docMk/>
            <pc:sldMk cId="3324442977" sldId="855"/>
            <ac:spMk id="561" creationId="{E02D80EA-D26F-6A58-CE2C-2D1B1B958E48}"/>
          </ac:spMkLst>
        </pc:spChg>
        <pc:spChg chg="mod">
          <ac:chgData name="Sonu Kumari Rawal A" userId="d95af906-4f0c-4622-91e0-98d9457dd014" providerId="ADAL" clId="{A812B354-22EE-4FFF-BF39-252B21D69063}" dt="2024-12-05T12:48:48.459" v="6083" actId="207"/>
          <ac:spMkLst>
            <pc:docMk/>
            <pc:sldMk cId="3324442977" sldId="855"/>
            <ac:spMk id="562" creationId="{94381307-5284-7B0B-D64F-25C81B9B6A1F}"/>
          </ac:spMkLst>
        </pc:spChg>
        <pc:spChg chg="mod">
          <ac:chgData name="Sonu Kumari Rawal A" userId="d95af906-4f0c-4622-91e0-98d9457dd014" providerId="ADAL" clId="{A812B354-22EE-4FFF-BF39-252B21D69063}" dt="2024-12-05T12:48:48.459" v="6083" actId="207"/>
          <ac:spMkLst>
            <pc:docMk/>
            <pc:sldMk cId="3324442977" sldId="855"/>
            <ac:spMk id="563" creationId="{B4628C6E-30AF-A488-D836-397155031577}"/>
          </ac:spMkLst>
        </pc:spChg>
        <pc:spChg chg="mod">
          <ac:chgData name="Sonu Kumari Rawal A" userId="d95af906-4f0c-4622-91e0-98d9457dd014" providerId="ADAL" clId="{A812B354-22EE-4FFF-BF39-252B21D69063}" dt="2024-12-05T12:48:48.459" v="6083" actId="207"/>
          <ac:spMkLst>
            <pc:docMk/>
            <pc:sldMk cId="3324442977" sldId="855"/>
            <ac:spMk id="564" creationId="{EE2DC03B-D8D8-9D93-FC3F-8EEEED095F49}"/>
          </ac:spMkLst>
        </pc:spChg>
        <pc:spChg chg="mod">
          <ac:chgData name="Sonu Kumari Rawal A" userId="d95af906-4f0c-4622-91e0-98d9457dd014" providerId="ADAL" clId="{A812B354-22EE-4FFF-BF39-252B21D69063}" dt="2024-12-05T12:48:48.459" v="6083" actId="207"/>
          <ac:spMkLst>
            <pc:docMk/>
            <pc:sldMk cId="3324442977" sldId="855"/>
            <ac:spMk id="565" creationId="{EC714781-69F4-EABE-9070-2DE6E887C43E}"/>
          </ac:spMkLst>
        </pc:spChg>
        <pc:spChg chg="mod">
          <ac:chgData name="Sonu Kumari Rawal A" userId="d95af906-4f0c-4622-91e0-98d9457dd014" providerId="ADAL" clId="{A812B354-22EE-4FFF-BF39-252B21D69063}" dt="2024-12-05T12:48:48.459" v="6083" actId="207"/>
          <ac:spMkLst>
            <pc:docMk/>
            <pc:sldMk cId="3324442977" sldId="855"/>
            <ac:spMk id="566" creationId="{D041EAFD-718F-1D5C-B141-C5BED5BFCCA5}"/>
          </ac:spMkLst>
        </pc:spChg>
        <pc:spChg chg="mod">
          <ac:chgData name="Sonu Kumari Rawal A" userId="d95af906-4f0c-4622-91e0-98d9457dd014" providerId="ADAL" clId="{A812B354-22EE-4FFF-BF39-252B21D69063}" dt="2024-12-05T12:48:48.459" v="6083" actId="207"/>
          <ac:spMkLst>
            <pc:docMk/>
            <pc:sldMk cId="3324442977" sldId="855"/>
            <ac:spMk id="567" creationId="{DF24FB7C-2660-9208-1A09-85C820D5EEF7}"/>
          </ac:spMkLst>
        </pc:spChg>
        <pc:spChg chg="mod">
          <ac:chgData name="Sonu Kumari Rawal A" userId="d95af906-4f0c-4622-91e0-98d9457dd014" providerId="ADAL" clId="{A812B354-22EE-4FFF-BF39-252B21D69063}" dt="2024-12-05T12:48:48.459" v="6083" actId="207"/>
          <ac:spMkLst>
            <pc:docMk/>
            <pc:sldMk cId="3324442977" sldId="855"/>
            <ac:spMk id="568" creationId="{6207DC7D-0D8C-DBC9-2FFF-8988A1062F64}"/>
          </ac:spMkLst>
        </pc:spChg>
        <pc:spChg chg="mod">
          <ac:chgData name="Sonu Kumari Rawal A" userId="d95af906-4f0c-4622-91e0-98d9457dd014" providerId="ADAL" clId="{A812B354-22EE-4FFF-BF39-252B21D69063}" dt="2024-12-05T12:48:48.459" v="6083" actId="207"/>
          <ac:spMkLst>
            <pc:docMk/>
            <pc:sldMk cId="3324442977" sldId="855"/>
            <ac:spMk id="569" creationId="{DB10DA0C-4A31-8E49-01B7-52DA7E7EB4D8}"/>
          </ac:spMkLst>
        </pc:spChg>
        <pc:spChg chg="mod">
          <ac:chgData name="Sonu Kumari Rawal A" userId="d95af906-4f0c-4622-91e0-98d9457dd014" providerId="ADAL" clId="{A812B354-22EE-4FFF-BF39-252B21D69063}" dt="2024-12-05T12:48:48.459" v="6083" actId="207"/>
          <ac:spMkLst>
            <pc:docMk/>
            <pc:sldMk cId="3324442977" sldId="855"/>
            <ac:spMk id="570" creationId="{39EDA119-CC21-D218-1727-C03C0C1EE349}"/>
          </ac:spMkLst>
        </pc:spChg>
        <pc:spChg chg="mod">
          <ac:chgData name="Sonu Kumari Rawal A" userId="d95af906-4f0c-4622-91e0-98d9457dd014" providerId="ADAL" clId="{A812B354-22EE-4FFF-BF39-252B21D69063}" dt="2024-12-05T12:48:48.459" v="6083" actId="207"/>
          <ac:spMkLst>
            <pc:docMk/>
            <pc:sldMk cId="3324442977" sldId="855"/>
            <ac:spMk id="571" creationId="{1E8DD095-5D74-BD4B-54D2-651AB9BE502C}"/>
          </ac:spMkLst>
        </pc:spChg>
        <pc:spChg chg="mod">
          <ac:chgData name="Sonu Kumari Rawal A" userId="d95af906-4f0c-4622-91e0-98d9457dd014" providerId="ADAL" clId="{A812B354-22EE-4FFF-BF39-252B21D69063}" dt="2024-12-05T12:48:48.459" v="6083" actId="207"/>
          <ac:spMkLst>
            <pc:docMk/>
            <pc:sldMk cId="3324442977" sldId="855"/>
            <ac:spMk id="572" creationId="{753EEA8A-4DB5-E0AA-E0D1-B37AA4F7E53F}"/>
          </ac:spMkLst>
        </pc:spChg>
        <pc:spChg chg="mod">
          <ac:chgData name="Sonu Kumari Rawal A" userId="d95af906-4f0c-4622-91e0-98d9457dd014" providerId="ADAL" clId="{A812B354-22EE-4FFF-BF39-252B21D69063}" dt="2024-12-05T12:48:48.459" v="6083" actId="207"/>
          <ac:spMkLst>
            <pc:docMk/>
            <pc:sldMk cId="3324442977" sldId="855"/>
            <ac:spMk id="573" creationId="{BF3A25A9-35A2-E631-A435-A5D9904C172D}"/>
          </ac:spMkLst>
        </pc:spChg>
        <pc:spChg chg="mod">
          <ac:chgData name="Sonu Kumari Rawal A" userId="d95af906-4f0c-4622-91e0-98d9457dd014" providerId="ADAL" clId="{A812B354-22EE-4FFF-BF39-252B21D69063}" dt="2024-12-05T12:48:48.459" v="6083" actId="207"/>
          <ac:spMkLst>
            <pc:docMk/>
            <pc:sldMk cId="3324442977" sldId="855"/>
            <ac:spMk id="574" creationId="{3B28E50A-A07E-0D01-FFDD-AD43840F7616}"/>
          </ac:spMkLst>
        </pc:spChg>
        <pc:spChg chg="mod">
          <ac:chgData name="Sonu Kumari Rawal A" userId="d95af906-4f0c-4622-91e0-98d9457dd014" providerId="ADAL" clId="{A812B354-22EE-4FFF-BF39-252B21D69063}" dt="2024-12-05T12:48:48.459" v="6083" actId="207"/>
          <ac:spMkLst>
            <pc:docMk/>
            <pc:sldMk cId="3324442977" sldId="855"/>
            <ac:spMk id="575" creationId="{5A8358EE-3117-CE52-1136-8D93B46A7C9E}"/>
          </ac:spMkLst>
        </pc:spChg>
        <pc:spChg chg="mod">
          <ac:chgData name="Sonu Kumari Rawal A" userId="d95af906-4f0c-4622-91e0-98d9457dd014" providerId="ADAL" clId="{A812B354-22EE-4FFF-BF39-252B21D69063}" dt="2024-12-05T12:48:48.459" v="6083" actId="207"/>
          <ac:spMkLst>
            <pc:docMk/>
            <pc:sldMk cId="3324442977" sldId="855"/>
            <ac:spMk id="576" creationId="{21312EEE-148A-13CA-E2BD-026C3A602D8E}"/>
          </ac:spMkLst>
        </pc:spChg>
        <pc:spChg chg="mod">
          <ac:chgData name="Sonu Kumari Rawal A" userId="d95af906-4f0c-4622-91e0-98d9457dd014" providerId="ADAL" clId="{A812B354-22EE-4FFF-BF39-252B21D69063}" dt="2024-12-05T12:48:48.459" v="6083" actId="207"/>
          <ac:spMkLst>
            <pc:docMk/>
            <pc:sldMk cId="3324442977" sldId="855"/>
            <ac:spMk id="577" creationId="{6BA3A178-29BF-EECC-9D88-64195ECB3C4D}"/>
          </ac:spMkLst>
        </pc:spChg>
        <pc:spChg chg="mod">
          <ac:chgData name="Sonu Kumari Rawal A" userId="d95af906-4f0c-4622-91e0-98d9457dd014" providerId="ADAL" clId="{A812B354-22EE-4FFF-BF39-252B21D69063}" dt="2024-12-05T12:48:48.459" v="6083" actId="207"/>
          <ac:spMkLst>
            <pc:docMk/>
            <pc:sldMk cId="3324442977" sldId="855"/>
            <ac:spMk id="578" creationId="{9905597C-78F7-E829-5BE5-964C8712AB28}"/>
          </ac:spMkLst>
        </pc:spChg>
        <pc:spChg chg="mod">
          <ac:chgData name="Sonu Kumari Rawal A" userId="d95af906-4f0c-4622-91e0-98d9457dd014" providerId="ADAL" clId="{A812B354-22EE-4FFF-BF39-252B21D69063}" dt="2024-12-05T12:48:48.459" v="6083" actId="207"/>
          <ac:spMkLst>
            <pc:docMk/>
            <pc:sldMk cId="3324442977" sldId="855"/>
            <ac:spMk id="579" creationId="{DEE23CE5-C273-A6A1-5F06-F0BB8999FA5F}"/>
          </ac:spMkLst>
        </pc:spChg>
        <pc:spChg chg="mod">
          <ac:chgData name="Sonu Kumari Rawal A" userId="d95af906-4f0c-4622-91e0-98d9457dd014" providerId="ADAL" clId="{A812B354-22EE-4FFF-BF39-252B21D69063}" dt="2024-12-05T12:48:48.459" v="6083" actId="207"/>
          <ac:spMkLst>
            <pc:docMk/>
            <pc:sldMk cId="3324442977" sldId="855"/>
            <ac:spMk id="580" creationId="{FA74CC0F-8FB3-5170-F2F8-7B6A92DCE10F}"/>
          </ac:spMkLst>
        </pc:spChg>
        <pc:spChg chg="mod">
          <ac:chgData name="Sonu Kumari Rawal A" userId="d95af906-4f0c-4622-91e0-98d9457dd014" providerId="ADAL" clId="{A812B354-22EE-4FFF-BF39-252B21D69063}" dt="2024-12-05T12:48:48.459" v="6083" actId="207"/>
          <ac:spMkLst>
            <pc:docMk/>
            <pc:sldMk cId="3324442977" sldId="855"/>
            <ac:spMk id="581" creationId="{95E0CE6B-D4F8-0C89-56B2-7A7ECF55A8FA}"/>
          </ac:spMkLst>
        </pc:spChg>
        <pc:spChg chg="mod">
          <ac:chgData name="Sonu Kumari Rawal A" userId="d95af906-4f0c-4622-91e0-98d9457dd014" providerId="ADAL" clId="{A812B354-22EE-4FFF-BF39-252B21D69063}" dt="2024-12-05T12:48:48.459" v="6083" actId="207"/>
          <ac:spMkLst>
            <pc:docMk/>
            <pc:sldMk cId="3324442977" sldId="855"/>
            <ac:spMk id="582" creationId="{E1C125D8-A5E7-C242-30D9-3D1FB2646BFD}"/>
          </ac:spMkLst>
        </pc:spChg>
        <pc:spChg chg="mod">
          <ac:chgData name="Sonu Kumari Rawal A" userId="d95af906-4f0c-4622-91e0-98d9457dd014" providerId="ADAL" clId="{A812B354-22EE-4FFF-BF39-252B21D69063}" dt="2024-12-05T12:48:48.459" v="6083" actId="207"/>
          <ac:spMkLst>
            <pc:docMk/>
            <pc:sldMk cId="3324442977" sldId="855"/>
            <ac:spMk id="583" creationId="{EEBC96B5-0B2C-95A1-2890-7D6E3C38BEA8}"/>
          </ac:spMkLst>
        </pc:spChg>
        <pc:spChg chg="mod">
          <ac:chgData name="Sonu Kumari Rawal A" userId="d95af906-4f0c-4622-91e0-98d9457dd014" providerId="ADAL" clId="{A812B354-22EE-4FFF-BF39-252B21D69063}" dt="2024-12-05T12:48:48.459" v="6083" actId="207"/>
          <ac:spMkLst>
            <pc:docMk/>
            <pc:sldMk cId="3324442977" sldId="855"/>
            <ac:spMk id="588" creationId="{13035FC8-1E9E-4A83-31FC-4FC194FDDC92}"/>
          </ac:spMkLst>
        </pc:spChg>
        <pc:spChg chg="mod">
          <ac:chgData name="Sonu Kumari Rawal A" userId="d95af906-4f0c-4622-91e0-98d9457dd014" providerId="ADAL" clId="{A812B354-22EE-4FFF-BF39-252B21D69063}" dt="2024-12-05T12:48:48.459" v="6083" actId="207"/>
          <ac:spMkLst>
            <pc:docMk/>
            <pc:sldMk cId="3324442977" sldId="855"/>
            <ac:spMk id="589" creationId="{E92BCD6B-FBF7-017D-E1E5-DC79F66EAED4}"/>
          </ac:spMkLst>
        </pc:spChg>
        <pc:spChg chg="mod">
          <ac:chgData name="Sonu Kumari Rawal A" userId="d95af906-4f0c-4622-91e0-98d9457dd014" providerId="ADAL" clId="{A812B354-22EE-4FFF-BF39-252B21D69063}" dt="2024-12-05T12:48:48.459" v="6083" actId="207"/>
          <ac:spMkLst>
            <pc:docMk/>
            <pc:sldMk cId="3324442977" sldId="855"/>
            <ac:spMk id="590" creationId="{C8FAD21B-2355-181B-8510-8C8B78A49FDE}"/>
          </ac:spMkLst>
        </pc:spChg>
        <pc:spChg chg="mod">
          <ac:chgData name="Sonu Kumari Rawal A" userId="d95af906-4f0c-4622-91e0-98d9457dd014" providerId="ADAL" clId="{A812B354-22EE-4FFF-BF39-252B21D69063}" dt="2024-12-05T12:48:48.459" v="6083" actId="207"/>
          <ac:spMkLst>
            <pc:docMk/>
            <pc:sldMk cId="3324442977" sldId="855"/>
            <ac:spMk id="591" creationId="{86815A68-759A-1CB3-551D-9585B350C923}"/>
          </ac:spMkLst>
        </pc:spChg>
        <pc:spChg chg="mod">
          <ac:chgData name="Sonu Kumari Rawal A" userId="d95af906-4f0c-4622-91e0-98d9457dd014" providerId="ADAL" clId="{A812B354-22EE-4FFF-BF39-252B21D69063}" dt="2024-12-05T12:48:48.459" v="6083" actId="207"/>
          <ac:spMkLst>
            <pc:docMk/>
            <pc:sldMk cId="3324442977" sldId="855"/>
            <ac:spMk id="592" creationId="{E724DA1A-E406-C250-CFEA-8BA30FC9A90F}"/>
          </ac:spMkLst>
        </pc:spChg>
        <pc:spChg chg="mod">
          <ac:chgData name="Sonu Kumari Rawal A" userId="d95af906-4f0c-4622-91e0-98d9457dd014" providerId="ADAL" clId="{A812B354-22EE-4FFF-BF39-252B21D69063}" dt="2024-12-05T12:48:48.459" v="6083" actId="207"/>
          <ac:spMkLst>
            <pc:docMk/>
            <pc:sldMk cId="3324442977" sldId="855"/>
            <ac:spMk id="593" creationId="{2E21A671-D60F-594C-BBA4-5FB6EBB119BA}"/>
          </ac:spMkLst>
        </pc:spChg>
        <pc:spChg chg="mod">
          <ac:chgData name="Sonu Kumari Rawal A" userId="d95af906-4f0c-4622-91e0-98d9457dd014" providerId="ADAL" clId="{A812B354-22EE-4FFF-BF39-252B21D69063}" dt="2024-12-05T12:48:48.459" v="6083" actId="207"/>
          <ac:spMkLst>
            <pc:docMk/>
            <pc:sldMk cId="3324442977" sldId="855"/>
            <ac:spMk id="594" creationId="{010E875A-EF0A-98F3-FBD3-997065F383B7}"/>
          </ac:spMkLst>
        </pc:spChg>
        <pc:spChg chg="mod">
          <ac:chgData name="Sonu Kumari Rawal A" userId="d95af906-4f0c-4622-91e0-98d9457dd014" providerId="ADAL" clId="{A812B354-22EE-4FFF-BF39-252B21D69063}" dt="2024-12-05T12:48:48.459" v="6083" actId="207"/>
          <ac:spMkLst>
            <pc:docMk/>
            <pc:sldMk cId="3324442977" sldId="855"/>
            <ac:spMk id="595" creationId="{85872871-3D50-0887-91B0-3B0B247A6958}"/>
          </ac:spMkLst>
        </pc:spChg>
        <pc:spChg chg="mod">
          <ac:chgData name="Sonu Kumari Rawal A" userId="d95af906-4f0c-4622-91e0-98d9457dd014" providerId="ADAL" clId="{A812B354-22EE-4FFF-BF39-252B21D69063}" dt="2024-12-05T12:48:48.459" v="6083" actId="207"/>
          <ac:spMkLst>
            <pc:docMk/>
            <pc:sldMk cId="3324442977" sldId="855"/>
            <ac:spMk id="596" creationId="{A4BA59BA-01EF-B142-95AE-9621BFC692EA}"/>
          </ac:spMkLst>
        </pc:spChg>
        <pc:spChg chg="mod">
          <ac:chgData name="Sonu Kumari Rawal A" userId="d95af906-4f0c-4622-91e0-98d9457dd014" providerId="ADAL" clId="{A812B354-22EE-4FFF-BF39-252B21D69063}" dt="2024-12-05T12:48:48.459" v="6083" actId="207"/>
          <ac:spMkLst>
            <pc:docMk/>
            <pc:sldMk cId="3324442977" sldId="855"/>
            <ac:spMk id="597" creationId="{8CD7A35A-AD6B-F474-C3EB-A7552F4BAC0A}"/>
          </ac:spMkLst>
        </pc:spChg>
        <pc:spChg chg="mod">
          <ac:chgData name="Sonu Kumari Rawal A" userId="d95af906-4f0c-4622-91e0-98d9457dd014" providerId="ADAL" clId="{A812B354-22EE-4FFF-BF39-252B21D69063}" dt="2024-12-05T12:48:48.459" v="6083" actId="207"/>
          <ac:spMkLst>
            <pc:docMk/>
            <pc:sldMk cId="3324442977" sldId="855"/>
            <ac:spMk id="598" creationId="{4D2A81F0-5323-F8DC-0073-285015CD6F7D}"/>
          </ac:spMkLst>
        </pc:spChg>
        <pc:spChg chg="mod">
          <ac:chgData name="Sonu Kumari Rawal A" userId="d95af906-4f0c-4622-91e0-98d9457dd014" providerId="ADAL" clId="{A812B354-22EE-4FFF-BF39-252B21D69063}" dt="2024-12-05T12:48:48.459" v="6083" actId="207"/>
          <ac:spMkLst>
            <pc:docMk/>
            <pc:sldMk cId="3324442977" sldId="855"/>
            <ac:spMk id="599" creationId="{FDB9E56B-8E33-E207-AEC2-A20479CFE98C}"/>
          </ac:spMkLst>
        </pc:spChg>
        <pc:spChg chg="mod">
          <ac:chgData name="Sonu Kumari Rawal A" userId="d95af906-4f0c-4622-91e0-98d9457dd014" providerId="ADAL" clId="{A812B354-22EE-4FFF-BF39-252B21D69063}" dt="2024-12-05T12:48:48.459" v="6083" actId="207"/>
          <ac:spMkLst>
            <pc:docMk/>
            <pc:sldMk cId="3324442977" sldId="855"/>
            <ac:spMk id="600" creationId="{81373AEB-11CC-2B6D-4830-2D696FC09DCB}"/>
          </ac:spMkLst>
        </pc:spChg>
        <pc:spChg chg="mod">
          <ac:chgData name="Sonu Kumari Rawal A" userId="d95af906-4f0c-4622-91e0-98d9457dd014" providerId="ADAL" clId="{A812B354-22EE-4FFF-BF39-252B21D69063}" dt="2024-12-05T12:48:48.459" v="6083" actId="207"/>
          <ac:spMkLst>
            <pc:docMk/>
            <pc:sldMk cId="3324442977" sldId="855"/>
            <ac:spMk id="601" creationId="{909C5578-5258-A584-F56F-123E1386A72F}"/>
          </ac:spMkLst>
        </pc:spChg>
        <pc:spChg chg="mod">
          <ac:chgData name="Sonu Kumari Rawal A" userId="d95af906-4f0c-4622-91e0-98d9457dd014" providerId="ADAL" clId="{A812B354-22EE-4FFF-BF39-252B21D69063}" dt="2024-12-05T12:48:48.459" v="6083" actId="207"/>
          <ac:spMkLst>
            <pc:docMk/>
            <pc:sldMk cId="3324442977" sldId="855"/>
            <ac:spMk id="602" creationId="{E932510D-ED33-A444-0AD4-C2A4BDD006AB}"/>
          </ac:spMkLst>
        </pc:spChg>
        <pc:spChg chg="mod">
          <ac:chgData name="Sonu Kumari Rawal A" userId="d95af906-4f0c-4622-91e0-98d9457dd014" providerId="ADAL" clId="{A812B354-22EE-4FFF-BF39-252B21D69063}" dt="2024-12-05T12:48:48.459" v="6083" actId="207"/>
          <ac:spMkLst>
            <pc:docMk/>
            <pc:sldMk cId="3324442977" sldId="855"/>
            <ac:spMk id="603" creationId="{1FCA93A3-D90C-F553-B58B-F96F9D5ACEBB}"/>
          </ac:spMkLst>
        </pc:spChg>
        <pc:spChg chg="mod">
          <ac:chgData name="Sonu Kumari Rawal A" userId="d95af906-4f0c-4622-91e0-98d9457dd014" providerId="ADAL" clId="{A812B354-22EE-4FFF-BF39-252B21D69063}" dt="2024-12-05T12:48:48.459" v="6083" actId="207"/>
          <ac:spMkLst>
            <pc:docMk/>
            <pc:sldMk cId="3324442977" sldId="855"/>
            <ac:spMk id="604" creationId="{9E2BFD30-9007-3A24-7197-62E6E12C7699}"/>
          </ac:spMkLst>
        </pc:spChg>
        <pc:spChg chg="mod">
          <ac:chgData name="Sonu Kumari Rawal A" userId="d95af906-4f0c-4622-91e0-98d9457dd014" providerId="ADAL" clId="{A812B354-22EE-4FFF-BF39-252B21D69063}" dt="2024-12-05T12:48:48.459" v="6083" actId="207"/>
          <ac:spMkLst>
            <pc:docMk/>
            <pc:sldMk cId="3324442977" sldId="855"/>
            <ac:spMk id="605" creationId="{3DFA0112-7364-0375-F7D2-3A1B84E600A9}"/>
          </ac:spMkLst>
        </pc:spChg>
        <pc:spChg chg="mod">
          <ac:chgData name="Sonu Kumari Rawal A" userId="d95af906-4f0c-4622-91e0-98d9457dd014" providerId="ADAL" clId="{A812B354-22EE-4FFF-BF39-252B21D69063}" dt="2024-12-05T12:48:48.459" v="6083" actId="207"/>
          <ac:spMkLst>
            <pc:docMk/>
            <pc:sldMk cId="3324442977" sldId="855"/>
            <ac:spMk id="606" creationId="{672CC155-3DB1-1FE4-2406-46A80FE2D481}"/>
          </ac:spMkLst>
        </pc:spChg>
        <pc:spChg chg="mod">
          <ac:chgData name="Sonu Kumari Rawal A" userId="d95af906-4f0c-4622-91e0-98d9457dd014" providerId="ADAL" clId="{A812B354-22EE-4FFF-BF39-252B21D69063}" dt="2024-12-05T12:48:48.459" v="6083" actId="207"/>
          <ac:spMkLst>
            <pc:docMk/>
            <pc:sldMk cId="3324442977" sldId="855"/>
            <ac:spMk id="607" creationId="{30563817-BCF1-A7CE-46EB-7336F7BD15EE}"/>
          </ac:spMkLst>
        </pc:spChg>
        <pc:spChg chg="mod">
          <ac:chgData name="Sonu Kumari Rawal A" userId="d95af906-4f0c-4622-91e0-98d9457dd014" providerId="ADAL" clId="{A812B354-22EE-4FFF-BF39-252B21D69063}" dt="2024-12-05T12:48:48.459" v="6083" actId="207"/>
          <ac:spMkLst>
            <pc:docMk/>
            <pc:sldMk cId="3324442977" sldId="855"/>
            <ac:spMk id="608" creationId="{25ED57A3-7A31-0AA4-4777-12D765B1E730}"/>
          </ac:spMkLst>
        </pc:spChg>
        <pc:spChg chg="mod">
          <ac:chgData name="Sonu Kumari Rawal A" userId="d95af906-4f0c-4622-91e0-98d9457dd014" providerId="ADAL" clId="{A812B354-22EE-4FFF-BF39-252B21D69063}" dt="2024-12-05T12:48:48.459" v="6083" actId="207"/>
          <ac:spMkLst>
            <pc:docMk/>
            <pc:sldMk cId="3324442977" sldId="855"/>
            <ac:spMk id="609" creationId="{84FF3687-8676-6012-701E-4DDFAC391977}"/>
          </ac:spMkLst>
        </pc:spChg>
        <pc:spChg chg="mod">
          <ac:chgData name="Sonu Kumari Rawal A" userId="d95af906-4f0c-4622-91e0-98d9457dd014" providerId="ADAL" clId="{A812B354-22EE-4FFF-BF39-252B21D69063}" dt="2024-12-05T12:48:48.459" v="6083" actId="207"/>
          <ac:spMkLst>
            <pc:docMk/>
            <pc:sldMk cId="3324442977" sldId="855"/>
            <ac:spMk id="610" creationId="{32B819B2-433C-F3E9-5171-C0C4C1EA85AE}"/>
          </ac:spMkLst>
        </pc:spChg>
        <pc:spChg chg="mod">
          <ac:chgData name="Sonu Kumari Rawal A" userId="d95af906-4f0c-4622-91e0-98d9457dd014" providerId="ADAL" clId="{A812B354-22EE-4FFF-BF39-252B21D69063}" dt="2024-12-05T12:48:48.459" v="6083" actId="207"/>
          <ac:spMkLst>
            <pc:docMk/>
            <pc:sldMk cId="3324442977" sldId="855"/>
            <ac:spMk id="611" creationId="{CAA6F838-E908-4460-4A33-AC350FA866E6}"/>
          </ac:spMkLst>
        </pc:spChg>
        <pc:spChg chg="mod">
          <ac:chgData name="Sonu Kumari Rawal A" userId="d95af906-4f0c-4622-91e0-98d9457dd014" providerId="ADAL" clId="{A812B354-22EE-4FFF-BF39-252B21D69063}" dt="2024-12-05T12:48:48.459" v="6083" actId="207"/>
          <ac:spMkLst>
            <pc:docMk/>
            <pc:sldMk cId="3324442977" sldId="855"/>
            <ac:spMk id="612" creationId="{24247F29-776E-B59F-1AC5-474B400D3E7C}"/>
          </ac:spMkLst>
        </pc:spChg>
        <pc:spChg chg="mod">
          <ac:chgData name="Sonu Kumari Rawal A" userId="d95af906-4f0c-4622-91e0-98d9457dd014" providerId="ADAL" clId="{A812B354-22EE-4FFF-BF39-252B21D69063}" dt="2024-12-05T12:48:48.459" v="6083" actId="207"/>
          <ac:spMkLst>
            <pc:docMk/>
            <pc:sldMk cId="3324442977" sldId="855"/>
            <ac:spMk id="613" creationId="{EFBE8A45-7CEC-114F-AFD6-3AFEE42BCE00}"/>
          </ac:spMkLst>
        </pc:spChg>
        <pc:spChg chg="mod">
          <ac:chgData name="Sonu Kumari Rawal A" userId="d95af906-4f0c-4622-91e0-98d9457dd014" providerId="ADAL" clId="{A812B354-22EE-4FFF-BF39-252B21D69063}" dt="2024-12-05T12:48:48.459" v="6083" actId="207"/>
          <ac:spMkLst>
            <pc:docMk/>
            <pc:sldMk cId="3324442977" sldId="855"/>
            <ac:spMk id="614" creationId="{0EBEF907-39C3-5F23-1704-3786BBA10832}"/>
          </ac:spMkLst>
        </pc:spChg>
        <pc:spChg chg="mod">
          <ac:chgData name="Sonu Kumari Rawal A" userId="d95af906-4f0c-4622-91e0-98d9457dd014" providerId="ADAL" clId="{A812B354-22EE-4FFF-BF39-252B21D69063}" dt="2024-12-05T12:48:48.459" v="6083" actId="207"/>
          <ac:spMkLst>
            <pc:docMk/>
            <pc:sldMk cId="3324442977" sldId="855"/>
            <ac:spMk id="615" creationId="{CFB2DD97-89A0-C651-460A-8404895A1885}"/>
          </ac:spMkLst>
        </pc:spChg>
        <pc:spChg chg="mod">
          <ac:chgData name="Sonu Kumari Rawal A" userId="d95af906-4f0c-4622-91e0-98d9457dd014" providerId="ADAL" clId="{A812B354-22EE-4FFF-BF39-252B21D69063}" dt="2024-12-05T12:48:48.459" v="6083" actId="207"/>
          <ac:spMkLst>
            <pc:docMk/>
            <pc:sldMk cId="3324442977" sldId="855"/>
            <ac:spMk id="616" creationId="{33297612-E311-136A-4975-BA7DF4F8B085}"/>
          </ac:spMkLst>
        </pc:spChg>
        <pc:spChg chg="mod">
          <ac:chgData name="Sonu Kumari Rawal A" userId="d95af906-4f0c-4622-91e0-98d9457dd014" providerId="ADAL" clId="{A812B354-22EE-4FFF-BF39-252B21D69063}" dt="2024-12-05T12:48:48.459" v="6083" actId="207"/>
          <ac:spMkLst>
            <pc:docMk/>
            <pc:sldMk cId="3324442977" sldId="855"/>
            <ac:spMk id="617" creationId="{D3CAE184-DAF2-2C43-6429-B52EBB61D187}"/>
          </ac:spMkLst>
        </pc:spChg>
        <pc:spChg chg="mod">
          <ac:chgData name="Sonu Kumari Rawal A" userId="d95af906-4f0c-4622-91e0-98d9457dd014" providerId="ADAL" clId="{A812B354-22EE-4FFF-BF39-252B21D69063}" dt="2024-12-05T12:48:48.459" v="6083" actId="207"/>
          <ac:spMkLst>
            <pc:docMk/>
            <pc:sldMk cId="3324442977" sldId="855"/>
            <ac:spMk id="618" creationId="{F4C34B3C-5A5F-ACBA-5209-2BFDC5B11D19}"/>
          </ac:spMkLst>
        </pc:spChg>
        <pc:spChg chg="mod">
          <ac:chgData name="Sonu Kumari Rawal A" userId="d95af906-4f0c-4622-91e0-98d9457dd014" providerId="ADAL" clId="{A812B354-22EE-4FFF-BF39-252B21D69063}" dt="2024-12-05T12:48:48.459" v="6083" actId="207"/>
          <ac:spMkLst>
            <pc:docMk/>
            <pc:sldMk cId="3324442977" sldId="855"/>
            <ac:spMk id="620" creationId="{0FD17839-AC81-8AA5-F59B-6E37C2817710}"/>
          </ac:spMkLst>
        </pc:spChg>
        <pc:spChg chg="mod">
          <ac:chgData name="Sonu Kumari Rawal A" userId="d95af906-4f0c-4622-91e0-98d9457dd014" providerId="ADAL" clId="{A812B354-22EE-4FFF-BF39-252B21D69063}" dt="2024-12-05T12:48:48.459" v="6083" actId="207"/>
          <ac:spMkLst>
            <pc:docMk/>
            <pc:sldMk cId="3324442977" sldId="855"/>
            <ac:spMk id="621" creationId="{B21B7924-0EFE-BAAB-7064-0CCED8804D0E}"/>
          </ac:spMkLst>
        </pc:spChg>
        <pc:spChg chg="mod">
          <ac:chgData name="Sonu Kumari Rawal A" userId="d95af906-4f0c-4622-91e0-98d9457dd014" providerId="ADAL" clId="{A812B354-22EE-4FFF-BF39-252B21D69063}" dt="2024-12-05T12:48:48.459" v="6083" actId="207"/>
          <ac:spMkLst>
            <pc:docMk/>
            <pc:sldMk cId="3324442977" sldId="855"/>
            <ac:spMk id="622" creationId="{89908667-7FDB-4875-3E54-7B94F1E44D21}"/>
          </ac:spMkLst>
        </pc:spChg>
        <pc:spChg chg="mod">
          <ac:chgData name="Sonu Kumari Rawal A" userId="d95af906-4f0c-4622-91e0-98d9457dd014" providerId="ADAL" clId="{A812B354-22EE-4FFF-BF39-252B21D69063}" dt="2024-12-05T12:48:48.459" v="6083" actId="207"/>
          <ac:spMkLst>
            <pc:docMk/>
            <pc:sldMk cId="3324442977" sldId="855"/>
            <ac:spMk id="623" creationId="{FE8C85C9-52A6-1301-5507-7106F5753550}"/>
          </ac:spMkLst>
        </pc:spChg>
        <pc:spChg chg="mod">
          <ac:chgData name="Sonu Kumari Rawal A" userId="d95af906-4f0c-4622-91e0-98d9457dd014" providerId="ADAL" clId="{A812B354-22EE-4FFF-BF39-252B21D69063}" dt="2024-12-05T12:48:48.459" v="6083" actId="207"/>
          <ac:spMkLst>
            <pc:docMk/>
            <pc:sldMk cId="3324442977" sldId="855"/>
            <ac:spMk id="627" creationId="{47693909-36A8-7FAB-E974-3012BD4FDB5C}"/>
          </ac:spMkLst>
        </pc:spChg>
        <pc:spChg chg="mod">
          <ac:chgData name="Sonu Kumari Rawal A" userId="d95af906-4f0c-4622-91e0-98d9457dd014" providerId="ADAL" clId="{A812B354-22EE-4FFF-BF39-252B21D69063}" dt="2024-12-05T12:48:48.459" v="6083" actId="207"/>
          <ac:spMkLst>
            <pc:docMk/>
            <pc:sldMk cId="3324442977" sldId="855"/>
            <ac:spMk id="628" creationId="{1B8BAEBE-02E6-90DC-1307-6C9CC89E507D}"/>
          </ac:spMkLst>
        </pc:spChg>
        <pc:spChg chg="mod">
          <ac:chgData name="Sonu Kumari Rawal A" userId="d95af906-4f0c-4622-91e0-98d9457dd014" providerId="ADAL" clId="{A812B354-22EE-4FFF-BF39-252B21D69063}" dt="2024-12-05T12:48:48.459" v="6083" actId="207"/>
          <ac:spMkLst>
            <pc:docMk/>
            <pc:sldMk cId="3324442977" sldId="855"/>
            <ac:spMk id="629" creationId="{A4ABAA96-0BD1-2772-0E0E-214A05104A56}"/>
          </ac:spMkLst>
        </pc:spChg>
        <pc:spChg chg="mod">
          <ac:chgData name="Sonu Kumari Rawal A" userId="d95af906-4f0c-4622-91e0-98d9457dd014" providerId="ADAL" clId="{A812B354-22EE-4FFF-BF39-252B21D69063}" dt="2024-12-05T12:48:48.459" v="6083" actId="207"/>
          <ac:spMkLst>
            <pc:docMk/>
            <pc:sldMk cId="3324442977" sldId="855"/>
            <ac:spMk id="630" creationId="{BD7180A1-70E6-B4E9-35B8-259EA82119C8}"/>
          </ac:spMkLst>
        </pc:spChg>
        <pc:spChg chg="mod">
          <ac:chgData name="Sonu Kumari Rawal A" userId="d95af906-4f0c-4622-91e0-98d9457dd014" providerId="ADAL" clId="{A812B354-22EE-4FFF-BF39-252B21D69063}" dt="2024-12-05T12:48:48.459" v="6083" actId="207"/>
          <ac:spMkLst>
            <pc:docMk/>
            <pc:sldMk cId="3324442977" sldId="855"/>
            <ac:spMk id="631" creationId="{6E87662B-14BB-AFBA-0390-BCA529938D7A}"/>
          </ac:spMkLst>
        </pc:spChg>
        <pc:spChg chg="mod">
          <ac:chgData name="Sonu Kumari Rawal A" userId="d95af906-4f0c-4622-91e0-98d9457dd014" providerId="ADAL" clId="{A812B354-22EE-4FFF-BF39-252B21D69063}" dt="2024-12-05T12:48:48.459" v="6083" actId="207"/>
          <ac:spMkLst>
            <pc:docMk/>
            <pc:sldMk cId="3324442977" sldId="855"/>
            <ac:spMk id="632" creationId="{C2FD4FF4-1412-3E3A-B269-6FB48016EE35}"/>
          </ac:spMkLst>
        </pc:spChg>
        <pc:spChg chg="mod">
          <ac:chgData name="Sonu Kumari Rawal A" userId="d95af906-4f0c-4622-91e0-98d9457dd014" providerId="ADAL" clId="{A812B354-22EE-4FFF-BF39-252B21D69063}" dt="2024-12-05T12:48:48.459" v="6083" actId="207"/>
          <ac:spMkLst>
            <pc:docMk/>
            <pc:sldMk cId="3324442977" sldId="855"/>
            <ac:spMk id="633" creationId="{F3D7BC49-82E0-7595-64BB-A8FCA485CDD3}"/>
          </ac:spMkLst>
        </pc:spChg>
        <pc:spChg chg="mod">
          <ac:chgData name="Sonu Kumari Rawal A" userId="d95af906-4f0c-4622-91e0-98d9457dd014" providerId="ADAL" clId="{A812B354-22EE-4FFF-BF39-252B21D69063}" dt="2024-12-05T12:48:48.459" v="6083" actId="207"/>
          <ac:spMkLst>
            <pc:docMk/>
            <pc:sldMk cId="3324442977" sldId="855"/>
            <ac:spMk id="634" creationId="{B03FCD3B-02A1-2812-1A9B-5518AB54C710}"/>
          </ac:spMkLst>
        </pc:spChg>
        <pc:spChg chg="mod">
          <ac:chgData name="Sonu Kumari Rawal A" userId="d95af906-4f0c-4622-91e0-98d9457dd014" providerId="ADAL" clId="{A812B354-22EE-4FFF-BF39-252B21D69063}" dt="2024-12-05T12:48:48.459" v="6083" actId="207"/>
          <ac:spMkLst>
            <pc:docMk/>
            <pc:sldMk cId="3324442977" sldId="855"/>
            <ac:spMk id="635" creationId="{D9370850-E13C-9A5A-A0AB-A029B28D5D1F}"/>
          </ac:spMkLst>
        </pc:spChg>
        <pc:spChg chg="mod">
          <ac:chgData name="Sonu Kumari Rawal A" userId="d95af906-4f0c-4622-91e0-98d9457dd014" providerId="ADAL" clId="{A812B354-22EE-4FFF-BF39-252B21D69063}" dt="2024-12-05T12:48:48.459" v="6083" actId="207"/>
          <ac:spMkLst>
            <pc:docMk/>
            <pc:sldMk cId="3324442977" sldId="855"/>
            <ac:spMk id="636" creationId="{47CD1CFA-4F25-EEBF-5223-0FD0D656A5AA}"/>
          </ac:spMkLst>
        </pc:spChg>
        <pc:spChg chg="mod">
          <ac:chgData name="Sonu Kumari Rawal A" userId="d95af906-4f0c-4622-91e0-98d9457dd014" providerId="ADAL" clId="{A812B354-22EE-4FFF-BF39-252B21D69063}" dt="2024-12-05T12:48:48.459" v="6083" actId="207"/>
          <ac:spMkLst>
            <pc:docMk/>
            <pc:sldMk cId="3324442977" sldId="855"/>
            <ac:spMk id="637" creationId="{650F6525-78EF-4361-73F3-F1F8DB3EC215}"/>
          </ac:spMkLst>
        </pc:spChg>
        <pc:spChg chg="mod">
          <ac:chgData name="Sonu Kumari Rawal A" userId="d95af906-4f0c-4622-91e0-98d9457dd014" providerId="ADAL" clId="{A812B354-22EE-4FFF-BF39-252B21D69063}" dt="2024-12-05T12:48:48.459" v="6083" actId="207"/>
          <ac:spMkLst>
            <pc:docMk/>
            <pc:sldMk cId="3324442977" sldId="855"/>
            <ac:spMk id="638" creationId="{076E203E-EC4D-8273-B926-45C277456A92}"/>
          </ac:spMkLst>
        </pc:spChg>
        <pc:spChg chg="mod">
          <ac:chgData name="Sonu Kumari Rawal A" userId="d95af906-4f0c-4622-91e0-98d9457dd014" providerId="ADAL" clId="{A812B354-22EE-4FFF-BF39-252B21D69063}" dt="2024-12-05T12:48:48.459" v="6083" actId="207"/>
          <ac:spMkLst>
            <pc:docMk/>
            <pc:sldMk cId="3324442977" sldId="855"/>
            <ac:spMk id="639" creationId="{13B5E1C0-69C7-30D7-8419-9DB12A4284E4}"/>
          </ac:spMkLst>
        </pc:spChg>
        <pc:spChg chg="mod">
          <ac:chgData name="Sonu Kumari Rawal A" userId="d95af906-4f0c-4622-91e0-98d9457dd014" providerId="ADAL" clId="{A812B354-22EE-4FFF-BF39-252B21D69063}" dt="2024-12-05T12:48:48.459" v="6083" actId="207"/>
          <ac:spMkLst>
            <pc:docMk/>
            <pc:sldMk cId="3324442977" sldId="855"/>
            <ac:spMk id="640" creationId="{329152EE-B1AB-CA62-04CA-334CC3C743A2}"/>
          </ac:spMkLst>
        </pc:spChg>
        <pc:spChg chg="mod">
          <ac:chgData name="Sonu Kumari Rawal A" userId="d95af906-4f0c-4622-91e0-98d9457dd014" providerId="ADAL" clId="{A812B354-22EE-4FFF-BF39-252B21D69063}" dt="2024-12-05T12:48:48.459" v="6083" actId="207"/>
          <ac:spMkLst>
            <pc:docMk/>
            <pc:sldMk cId="3324442977" sldId="855"/>
            <ac:spMk id="641" creationId="{9AAA6B31-F0F6-B7F4-73A7-CC61826F7C76}"/>
          </ac:spMkLst>
        </pc:spChg>
        <pc:spChg chg="mod">
          <ac:chgData name="Sonu Kumari Rawal A" userId="d95af906-4f0c-4622-91e0-98d9457dd014" providerId="ADAL" clId="{A812B354-22EE-4FFF-BF39-252B21D69063}" dt="2024-12-05T12:48:48.459" v="6083" actId="207"/>
          <ac:spMkLst>
            <pc:docMk/>
            <pc:sldMk cId="3324442977" sldId="855"/>
            <ac:spMk id="642" creationId="{85562FA8-E750-1EE1-149F-54C2BD82CE96}"/>
          </ac:spMkLst>
        </pc:spChg>
        <pc:spChg chg="mod">
          <ac:chgData name="Sonu Kumari Rawal A" userId="d95af906-4f0c-4622-91e0-98d9457dd014" providerId="ADAL" clId="{A812B354-22EE-4FFF-BF39-252B21D69063}" dt="2024-12-05T12:48:48.459" v="6083" actId="207"/>
          <ac:spMkLst>
            <pc:docMk/>
            <pc:sldMk cId="3324442977" sldId="855"/>
            <ac:spMk id="643" creationId="{C8D715B0-31A0-0024-0FB0-4042458115A9}"/>
          </ac:spMkLst>
        </pc:spChg>
        <pc:spChg chg="mod">
          <ac:chgData name="Sonu Kumari Rawal A" userId="d95af906-4f0c-4622-91e0-98d9457dd014" providerId="ADAL" clId="{A812B354-22EE-4FFF-BF39-252B21D69063}" dt="2024-12-05T12:48:48.459" v="6083" actId="207"/>
          <ac:spMkLst>
            <pc:docMk/>
            <pc:sldMk cId="3324442977" sldId="855"/>
            <ac:spMk id="644" creationId="{AE2CA0EC-1938-1B9D-485E-C88FA4C8C008}"/>
          </ac:spMkLst>
        </pc:spChg>
        <pc:spChg chg="mod">
          <ac:chgData name="Sonu Kumari Rawal A" userId="d95af906-4f0c-4622-91e0-98d9457dd014" providerId="ADAL" clId="{A812B354-22EE-4FFF-BF39-252B21D69063}" dt="2024-12-05T12:48:48.459" v="6083" actId="207"/>
          <ac:spMkLst>
            <pc:docMk/>
            <pc:sldMk cId="3324442977" sldId="855"/>
            <ac:spMk id="645" creationId="{2C24ED57-E246-0A45-D760-9952945AFD38}"/>
          </ac:spMkLst>
        </pc:spChg>
        <pc:spChg chg="mod">
          <ac:chgData name="Sonu Kumari Rawal A" userId="d95af906-4f0c-4622-91e0-98d9457dd014" providerId="ADAL" clId="{A812B354-22EE-4FFF-BF39-252B21D69063}" dt="2024-12-05T12:48:48.459" v="6083" actId="207"/>
          <ac:spMkLst>
            <pc:docMk/>
            <pc:sldMk cId="3324442977" sldId="855"/>
            <ac:spMk id="646" creationId="{73C262F8-555A-1917-E97A-C9FA5E954B77}"/>
          </ac:spMkLst>
        </pc:spChg>
        <pc:spChg chg="mod">
          <ac:chgData name="Sonu Kumari Rawal A" userId="d95af906-4f0c-4622-91e0-98d9457dd014" providerId="ADAL" clId="{A812B354-22EE-4FFF-BF39-252B21D69063}" dt="2024-12-05T12:48:48.459" v="6083" actId="207"/>
          <ac:spMkLst>
            <pc:docMk/>
            <pc:sldMk cId="3324442977" sldId="855"/>
            <ac:spMk id="647" creationId="{D5C765F5-0496-39C4-36D5-A38E1C361E4B}"/>
          </ac:spMkLst>
        </pc:spChg>
        <pc:spChg chg="mod">
          <ac:chgData name="Sonu Kumari Rawal A" userId="d95af906-4f0c-4622-91e0-98d9457dd014" providerId="ADAL" clId="{A812B354-22EE-4FFF-BF39-252B21D69063}" dt="2024-12-05T12:48:48.459" v="6083" actId="207"/>
          <ac:spMkLst>
            <pc:docMk/>
            <pc:sldMk cId="3324442977" sldId="855"/>
            <ac:spMk id="648" creationId="{86AF9F0F-3EA5-36C2-A8E1-54677443A66A}"/>
          </ac:spMkLst>
        </pc:spChg>
        <pc:spChg chg="mod">
          <ac:chgData name="Sonu Kumari Rawal A" userId="d95af906-4f0c-4622-91e0-98d9457dd014" providerId="ADAL" clId="{A812B354-22EE-4FFF-BF39-252B21D69063}" dt="2024-12-05T12:48:48.459" v="6083" actId="207"/>
          <ac:spMkLst>
            <pc:docMk/>
            <pc:sldMk cId="3324442977" sldId="855"/>
            <ac:spMk id="649" creationId="{53D10ED3-84A7-4EAF-FEA9-9E2381AA4FE5}"/>
          </ac:spMkLst>
        </pc:spChg>
        <pc:spChg chg="mod">
          <ac:chgData name="Sonu Kumari Rawal A" userId="d95af906-4f0c-4622-91e0-98d9457dd014" providerId="ADAL" clId="{A812B354-22EE-4FFF-BF39-252B21D69063}" dt="2024-12-05T12:48:48.459" v="6083" actId="207"/>
          <ac:spMkLst>
            <pc:docMk/>
            <pc:sldMk cId="3324442977" sldId="855"/>
            <ac:spMk id="650" creationId="{5C4BBF53-A6C0-50C5-4F29-BFC8C0519B20}"/>
          </ac:spMkLst>
        </pc:spChg>
        <pc:spChg chg="mod">
          <ac:chgData name="Sonu Kumari Rawal A" userId="d95af906-4f0c-4622-91e0-98d9457dd014" providerId="ADAL" clId="{A812B354-22EE-4FFF-BF39-252B21D69063}" dt="2024-12-05T12:48:48.459" v="6083" actId="207"/>
          <ac:spMkLst>
            <pc:docMk/>
            <pc:sldMk cId="3324442977" sldId="855"/>
            <ac:spMk id="651" creationId="{9140C0BE-E759-EDF1-17AB-472D0927C7DE}"/>
          </ac:spMkLst>
        </pc:spChg>
        <pc:spChg chg="mod">
          <ac:chgData name="Sonu Kumari Rawal A" userId="d95af906-4f0c-4622-91e0-98d9457dd014" providerId="ADAL" clId="{A812B354-22EE-4FFF-BF39-252B21D69063}" dt="2024-12-05T12:48:48.459" v="6083" actId="207"/>
          <ac:spMkLst>
            <pc:docMk/>
            <pc:sldMk cId="3324442977" sldId="855"/>
            <ac:spMk id="652" creationId="{E79E3521-465C-1E05-35A2-050C7CC1B3BD}"/>
          </ac:spMkLst>
        </pc:spChg>
        <pc:spChg chg="mod">
          <ac:chgData name="Sonu Kumari Rawal A" userId="d95af906-4f0c-4622-91e0-98d9457dd014" providerId="ADAL" clId="{A812B354-22EE-4FFF-BF39-252B21D69063}" dt="2024-12-05T12:48:48.459" v="6083" actId="207"/>
          <ac:spMkLst>
            <pc:docMk/>
            <pc:sldMk cId="3324442977" sldId="855"/>
            <ac:spMk id="653" creationId="{437EBA96-0175-A2C7-2150-08F4651132B4}"/>
          </ac:spMkLst>
        </pc:spChg>
        <pc:spChg chg="mod">
          <ac:chgData name="Sonu Kumari Rawal A" userId="d95af906-4f0c-4622-91e0-98d9457dd014" providerId="ADAL" clId="{A812B354-22EE-4FFF-BF39-252B21D69063}" dt="2024-12-05T12:48:48.459" v="6083" actId="207"/>
          <ac:spMkLst>
            <pc:docMk/>
            <pc:sldMk cId="3324442977" sldId="855"/>
            <ac:spMk id="654" creationId="{375CE1AA-6F98-B1D8-D2E4-4E619064544F}"/>
          </ac:spMkLst>
        </pc:spChg>
        <pc:spChg chg="mod">
          <ac:chgData name="Sonu Kumari Rawal A" userId="d95af906-4f0c-4622-91e0-98d9457dd014" providerId="ADAL" clId="{A812B354-22EE-4FFF-BF39-252B21D69063}" dt="2024-12-05T12:48:48.459" v="6083" actId="207"/>
          <ac:spMkLst>
            <pc:docMk/>
            <pc:sldMk cId="3324442977" sldId="855"/>
            <ac:spMk id="655" creationId="{B74B729D-AE0C-C200-1B38-35F0ECD4E4A7}"/>
          </ac:spMkLst>
        </pc:spChg>
        <pc:spChg chg="mod">
          <ac:chgData name="Sonu Kumari Rawal A" userId="d95af906-4f0c-4622-91e0-98d9457dd014" providerId="ADAL" clId="{A812B354-22EE-4FFF-BF39-252B21D69063}" dt="2024-12-05T12:48:48.459" v="6083" actId="207"/>
          <ac:spMkLst>
            <pc:docMk/>
            <pc:sldMk cId="3324442977" sldId="855"/>
            <ac:spMk id="656" creationId="{15F90BA2-0739-1D85-9125-91C7B33EF250}"/>
          </ac:spMkLst>
        </pc:spChg>
        <pc:spChg chg="mod">
          <ac:chgData name="Sonu Kumari Rawal A" userId="d95af906-4f0c-4622-91e0-98d9457dd014" providerId="ADAL" clId="{A812B354-22EE-4FFF-BF39-252B21D69063}" dt="2024-12-05T12:48:48.459" v="6083" actId="207"/>
          <ac:spMkLst>
            <pc:docMk/>
            <pc:sldMk cId="3324442977" sldId="855"/>
            <ac:spMk id="657" creationId="{0B3B2E38-103B-C20D-5D13-777F431CFB27}"/>
          </ac:spMkLst>
        </pc:spChg>
        <pc:spChg chg="mod">
          <ac:chgData name="Sonu Kumari Rawal A" userId="d95af906-4f0c-4622-91e0-98d9457dd014" providerId="ADAL" clId="{A812B354-22EE-4FFF-BF39-252B21D69063}" dt="2024-12-05T12:48:48.459" v="6083" actId="207"/>
          <ac:spMkLst>
            <pc:docMk/>
            <pc:sldMk cId="3324442977" sldId="855"/>
            <ac:spMk id="658" creationId="{97C75893-3B25-F6C6-FF01-1EAE347D6A63}"/>
          </ac:spMkLst>
        </pc:spChg>
        <pc:spChg chg="mod">
          <ac:chgData name="Sonu Kumari Rawal A" userId="d95af906-4f0c-4622-91e0-98d9457dd014" providerId="ADAL" clId="{A812B354-22EE-4FFF-BF39-252B21D69063}" dt="2024-12-05T12:48:48.459" v="6083" actId="207"/>
          <ac:spMkLst>
            <pc:docMk/>
            <pc:sldMk cId="3324442977" sldId="855"/>
            <ac:spMk id="660" creationId="{5906A3E0-6029-7E82-FF14-B1AAA87844FF}"/>
          </ac:spMkLst>
        </pc:spChg>
        <pc:spChg chg="mod">
          <ac:chgData name="Sonu Kumari Rawal A" userId="d95af906-4f0c-4622-91e0-98d9457dd014" providerId="ADAL" clId="{A812B354-22EE-4FFF-BF39-252B21D69063}" dt="2024-12-05T12:48:48.459" v="6083" actId="207"/>
          <ac:spMkLst>
            <pc:docMk/>
            <pc:sldMk cId="3324442977" sldId="855"/>
            <ac:spMk id="661" creationId="{E5903448-25AF-2D7B-61E6-60180DCE4A57}"/>
          </ac:spMkLst>
        </pc:spChg>
        <pc:spChg chg="mod">
          <ac:chgData name="Sonu Kumari Rawal A" userId="d95af906-4f0c-4622-91e0-98d9457dd014" providerId="ADAL" clId="{A812B354-22EE-4FFF-BF39-252B21D69063}" dt="2024-12-05T12:48:48.459" v="6083" actId="207"/>
          <ac:spMkLst>
            <pc:docMk/>
            <pc:sldMk cId="3324442977" sldId="855"/>
            <ac:spMk id="664" creationId="{AEAE233A-D0E0-24A8-D187-C67B27A382B6}"/>
          </ac:spMkLst>
        </pc:spChg>
        <pc:spChg chg="mod">
          <ac:chgData name="Sonu Kumari Rawal A" userId="d95af906-4f0c-4622-91e0-98d9457dd014" providerId="ADAL" clId="{A812B354-22EE-4FFF-BF39-252B21D69063}" dt="2024-12-05T12:48:48.459" v="6083" actId="207"/>
          <ac:spMkLst>
            <pc:docMk/>
            <pc:sldMk cId="3324442977" sldId="855"/>
            <ac:spMk id="665" creationId="{07CB80C2-731C-1499-D203-9A7EAC270AA9}"/>
          </ac:spMkLst>
        </pc:spChg>
        <pc:spChg chg="mod">
          <ac:chgData name="Sonu Kumari Rawal A" userId="d95af906-4f0c-4622-91e0-98d9457dd014" providerId="ADAL" clId="{A812B354-22EE-4FFF-BF39-252B21D69063}" dt="2024-12-05T12:48:48.459" v="6083" actId="207"/>
          <ac:spMkLst>
            <pc:docMk/>
            <pc:sldMk cId="3324442977" sldId="855"/>
            <ac:spMk id="666" creationId="{1F1A49ED-9B65-8921-6E06-CEC143226452}"/>
          </ac:spMkLst>
        </pc:spChg>
        <pc:spChg chg="mod">
          <ac:chgData name="Sonu Kumari Rawal A" userId="d95af906-4f0c-4622-91e0-98d9457dd014" providerId="ADAL" clId="{A812B354-22EE-4FFF-BF39-252B21D69063}" dt="2024-12-05T12:48:48.459" v="6083" actId="207"/>
          <ac:spMkLst>
            <pc:docMk/>
            <pc:sldMk cId="3324442977" sldId="855"/>
            <ac:spMk id="667" creationId="{F0164F69-52A5-AC28-4F35-3DDA8A0CABB2}"/>
          </ac:spMkLst>
        </pc:spChg>
        <pc:spChg chg="mod">
          <ac:chgData name="Sonu Kumari Rawal A" userId="d95af906-4f0c-4622-91e0-98d9457dd014" providerId="ADAL" clId="{A812B354-22EE-4FFF-BF39-252B21D69063}" dt="2024-12-05T12:48:48.459" v="6083" actId="207"/>
          <ac:spMkLst>
            <pc:docMk/>
            <pc:sldMk cId="3324442977" sldId="855"/>
            <ac:spMk id="668" creationId="{5AC6437D-0CED-9192-37AC-0BCD8EB18FA8}"/>
          </ac:spMkLst>
        </pc:spChg>
        <pc:spChg chg="mod">
          <ac:chgData name="Sonu Kumari Rawal A" userId="d95af906-4f0c-4622-91e0-98d9457dd014" providerId="ADAL" clId="{A812B354-22EE-4FFF-BF39-252B21D69063}" dt="2024-12-05T12:48:48.459" v="6083" actId="207"/>
          <ac:spMkLst>
            <pc:docMk/>
            <pc:sldMk cId="3324442977" sldId="855"/>
            <ac:spMk id="669" creationId="{8BDD6DBC-4542-15F2-1256-85EC516677E5}"/>
          </ac:spMkLst>
        </pc:spChg>
        <pc:spChg chg="mod">
          <ac:chgData name="Sonu Kumari Rawal A" userId="d95af906-4f0c-4622-91e0-98d9457dd014" providerId="ADAL" clId="{A812B354-22EE-4FFF-BF39-252B21D69063}" dt="2024-12-05T12:48:48.459" v="6083" actId="207"/>
          <ac:spMkLst>
            <pc:docMk/>
            <pc:sldMk cId="3324442977" sldId="855"/>
            <ac:spMk id="670" creationId="{681B2343-F63E-DE6D-DD05-B6C8C942233A}"/>
          </ac:spMkLst>
        </pc:spChg>
        <pc:spChg chg="mod">
          <ac:chgData name="Sonu Kumari Rawal A" userId="d95af906-4f0c-4622-91e0-98d9457dd014" providerId="ADAL" clId="{A812B354-22EE-4FFF-BF39-252B21D69063}" dt="2024-12-05T12:48:48.459" v="6083" actId="207"/>
          <ac:spMkLst>
            <pc:docMk/>
            <pc:sldMk cId="3324442977" sldId="855"/>
            <ac:spMk id="671" creationId="{B649852C-F353-0162-25D0-D967AF55A22A}"/>
          </ac:spMkLst>
        </pc:spChg>
        <pc:spChg chg="mod">
          <ac:chgData name="Sonu Kumari Rawal A" userId="d95af906-4f0c-4622-91e0-98d9457dd014" providerId="ADAL" clId="{A812B354-22EE-4FFF-BF39-252B21D69063}" dt="2024-12-05T12:48:48.459" v="6083" actId="207"/>
          <ac:spMkLst>
            <pc:docMk/>
            <pc:sldMk cId="3324442977" sldId="855"/>
            <ac:spMk id="672" creationId="{A225A251-92F6-03A7-DEE5-5CE93E04F8BA}"/>
          </ac:spMkLst>
        </pc:spChg>
        <pc:spChg chg="mod">
          <ac:chgData name="Sonu Kumari Rawal A" userId="d95af906-4f0c-4622-91e0-98d9457dd014" providerId="ADAL" clId="{A812B354-22EE-4FFF-BF39-252B21D69063}" dt="2024-12-05T12:48:48.459" v="6083" actId="207"/>
          <ac:spMkLst>
            <pc:docMk/>
            <pc:sldMk cId="3324442977" sldId="855"/>
            <ac:spMk id="673" creationId="{8124FA33-6C5F-9F2D-50FD-D4E2671F979D}"/>
          </ac:spMkLst>
        </pc:spChg>
        <pc:spChg chg="mod">
          <ac:chgData name="Sonu Kumari Rawal A" userId="d95af906-4f0c-4622-91e0-98d9457dd014" providerId="ADAL" clId="{A812B354-22EE-4FFF-BF39-252B21D69063}" dt="2024-12-05T12:48:48.459" v="6083" actId="207"/>
          <ac:spMkLst>
            <pc:docMk/>
            <pc:sldMk cId="3324442977" sldId="855"/>
            <ac:spMk id="674" creationId="{CAB890E1-3589-37B1-4ADC-62DA73D33E61}"/>
          </ac:spMkLst>
        </pc:spChg>
        <pc:spChg chg="mod">
          <ac:chgData name="Sonu Kumari Rawal A" userId="d95af906-4f0c-4622-91e0-98d9457dd014" providerId="ADAL" clId="{A812B354-22EE-4FFF-BF39-252B21D69063}" dt="2024-12-05T12:48:48.459" v="6083" actId="207"/>
          <ac:spMkLst>
            <pc:docMk/>
            <pc:sldMk cId="3324442977" sldId="855"/>
            <ac:spMk id="675" creationId="{F952C92C-CD32-8FF9-704E-F2378D7474F4}"/>
          </ac:spMkLst>
        </pc:spChg>
        <pc:spChg chg="mod">
          <ac:chgData name="Sonu Kumari Rawal A" userId="d95af906-4f0c-4622-91e0-98d9457dd014" providerId="ADAL" clId="{A812B354-22EE-4FFF-BF39-252B21D69063}" dt="2024-12-05T12:48:48.459" v="6083" actId="207"/>
          <ac:spMkLst>
            <pc:docMk/>
            <pc:sldMk cId="3324442977" sldId="855"/>
            <ac:spMk id="676" creationId="{6F00366B-C966-E1C4-BC9D-3C7AC0AD2FBA}"/>
          </ac:spMkLst>
        </pc:spChg>
        <pc:spChg chg="mod">
          <ac:chgData name="Sonu Kumari Rawal A" userId="d95af906-4f0c-4622-91e0-98d9457dd014" providerId="ADAL" clId="{A812B354-22EE-4FFF-BF39-252B21D69063}" dt="2024-12-05T12:48:48.459" v="6083" actId="207"/>
          <ac:spMkLst>
            <pc:docMk/>
            <pc:sldMk cId="3324442977" sldId="855"/>
            <ac:spMk id="677" creationId="{72CEEA2B-173E-23DD-5112-C723F601F833}"/>
          </ac:spMkLst>
        </pc:spChg>
        <pc:spChg chg="mod">
          <ac:chgData name="Sonu Kumari Rawal A" userId="d95af906-4f0c-4622-91e0-98d9457dd014" providerId="ADAL" clId="{A812B354-22EE-4FFF-BF39-252B21D69063}" dt="2024-12-05T12:48:48.459" v="6083" actId="207"/>
          <ac:spMkLst>
            <pc:docMk/>
            <pc:sldMk cId="3324442977" sldId="855"/>
            <ac:spMk id="678" creationId="{FBAC3E1A-FA58-5E73-5399-89A726F90078}"/>
          </ac:spMkLst>
        </pc:spChg>
        <pc:spChg chg="mod">
          <ac:chgData name="Sonu Kumari Rawal A" userId="d95af906-4f0c-4622-91e0-98d9457dd014" providerId="ADAL" clId="{A812B354-22EE-4FFF-BF39-252B21D69063}" dt="2024-12-05T12:48:48.459" v="6083" actId="207"/>
          <ac:spMkLst>
            <pc:docMk/>
            <pc:sldMk cId="3324442977" sldId="855"/>
            <ac:spMk id="679" creationId="{05569F8E-EEAC-DD0F-F963-6C6F32968305}"/>
          </ac:spMkLst>
        </pc:spChg>
        <pc:spChg chg="mod">
          <ac:chgData name="Sonu Kumari Rawal A" userId="d95af906-4f0c-4622-91e0-98d9457dd014" providerId="ADAL" clId="{A812B354-22EE-4FFF-BF39-252B21D69063}" dt="2024-12-05T12:48:48.459" v="6083" actId="207"/>
          <ac:spMkLst>
            <pc:docMk/>
            <pc:sldMk cId="3324442977" sldId="855"/>
            <ac:spMk id="680" creationId="{6C528937-6BEC-AF88-21BC-AEC3768AD911}"/>
          </ac:spMkLst>
        </pc:spChg>
        <pc:spChg chg="mod">
          <ac:chgData name="Sonu Kumari Rawal A" userId="d95af906-4f0c-4622-91e0-98d9457dd014" providerId="ADAL" clId="{A812B354-22EE-4FFF-BF39-252B21D69063}" dt="2024-12-05T12:48:48.459" v="6083" actId="207"/>
          <ac:spMkLst>
            <pc:docMk/>
            <pc:sldMk cId="3324442977" sldId="855"/>
            <ac:spMk id="681" creationId="{957A0DF0-C1B6-D5F5-7048-1D929A80376C}"/>
          </ac:spMkLst>
        </pc:spChg>
        <pc:spChg chg="mod">
          <ac:chgData name="Sonu Kumari Rawal A" userId="d95af906-4f0c-4622-91e0-98d9457dd014" providerId="ADAL" clId="{A812B354-22EE-4FFF-BF39-252B21D69063}" dt="2024-12-05T12:48:48.459" v="6083" actId="207"/>
          <ac:spMkLst>
            <pc:docMk/>
            <pc:sldMk cId="3324442977" sldId="855"/>
            <ac:spMk id="682" creationId="{D69AFFA3-C35A-12E8-C959-20F2962D375C}"/>
          </ac:spMkLst>
        </pc:spChg>
        <pc:spChg chg="mod">
          <ac:chgData name="Sonu Kumari Rawal A" userId="d95af906-4f0c-4622-91e0-98d9457dd014" providerId="ADAL" clId="{A812B354-22EE-4FFF-BF39-252B21D69063}" dt="2024-12-05T12:48:48.459" v="6083" actId="207"/>
          <ac:spMkLst>
            <pc:docMk/>
            <pc:sldMk cId="3324442977" sldId="855"/>
            <ac:spMk id="683" creationId="{B3F87E96-E9E5-1930-35E3-83757359EA86}"/>
          </ac:spMkLst>
        </pc:spChg>
        <pc:spChg chg="mod">
          <ac:chgData name="Sonu Kumari Rawal A" userId="d95af906-4f0c-4622-91e0-98d9457dd014" providerId="ADAL" clId="{A812B354-22EE-4FFF-BF39-252B21D69063}" dt="2024-12-05T12:48:48.459" v="6083" actId="207"/>
          <ac:spMkLst>
            <pc:docMk/>
            <pc:sldMk cId="3324442977" sldId="855"/>
            <ac:spMk id="684" creationId="{3CCA9ED8-F4BE-7FD8-A82F-F20C2A8C7098}"/>
          </ac:spMkLst>
        </pc:spChg>
        <pc:spChg chg="mod">
          <ac:chgData name="Sonu Kumari Rawal A" userId="d95af906-4f0c-4622-91e0-98d9457dd014" providerId="ADAL" clId="{A812B354-22EE-4FFF-BF39-252B21D69063}" dt="2024-12-05T12:48:48.459" v="6083" actId="207"/>
          <ac:spMkLst>
            <pc:docMk/>
            <pc:sldMk cId="3324442977" sldId="855"/>
            <ac:spMk id="685" creationId="{4CC68C08-E4F1-DF01-BE53-30B6413DB136}"/>
          </ac:spMkLst>
        </pc:spChg>
        <pc:spChg chg="mod">
          <ac:chgData name="Sonu Kumari Rawal A" userId="d95af906-4f0c-4622-91e0-98d9457dd014" providerId="ADAL" clId="{A812B354-22EE-4FFF-BF39-252B21D69063}" dt="2024-12-05T12:48:48.459" v="6083" actId="207"/>
          <ac:spMkLst>
            <pc:docMk/>
            <pc:sldMk cId="3324442977" sldId="855"/>
            <ac:spMk id="686" creationId="{5F674D16-7F49-3A4F-03FB-4E0281FEF8D8}"/>
          </ac:spMkLst>
        </pc:spChg>
        <pc:spChg chg="mod">
          <ac:chgData name="Sonu Kumari Rawal A" userId="d95af906-4f0c-4622-91e0-98d9457dd014" providerId="ADAL" clId="{A812B354-22EE-4FFF-BF39-252B21D69063}" dt="2024-12-05T12:48:48.459" v="6083" actId="207"/>
          <ac:spMkLst>
            <pc:docMk/>
            <pc:sldMk cId="3324442977" sldId="855"/>
            <ac:spMk id="687" creationId="{DE8EE566-8112-EE11-3347-54077F524A22}"/>
          </ac:spMkLst>
        </pc:spChg>
        <pc:spChg chg="mod">
          <ac:chgData name="Sonu Kumari Rawal A" userId="d95af906-4f0c-4622-91e0-98d9457dd014" providerId="ADAL" clId="{A812B354-22EE-4FFF-BF39-252B21D69063}" dt="2024-12-05T12:48:48.459" v="6083" actId="207"/>
          <ac:spMkLst>
            <pc:docMk/>
            <pc:sldMk cId="3324442977" sldId="855"/>
            <ac:spMk id="688" creationId="{E6F7EDBA-47D6-51A0-CBCB-39D488A4F92F}"/>
          </ac:spMkLst>
        </pc:spChg>
        <pc:spChg chg="mod">
          <ac:chgData name="Sonu Kumari Rawal A" userId="d95af906-4f0c-4622-91e0-98d9457dd014" providerId="ADAL" clId="{A812B354-22EE-4FFF-BF39-252B21D69063}" dt="2024-12-05T12:48:48.459" v="6083" actId="207"/>
          <ac:spMkLst>
            <pc:docMk/>
            <pc:sldMk cId="3324442977" sldId="855"/>
            <ac:spMk id="689" creationId="{2C55C850-B50A-7CEC-5662-3CB19AD4CA3A}"/>
          </ac:spMkLst>
        </pc:spChg>
        <pc:spChg chg="mod">
          <ac:chgData name="Sonu Kumari Rawal A" userId="d95af906-4f0c-4622-91e0-98d9457dd014" providerId="ADAL" clId="{A812B354-22EE-4FFF-BF39-252B21D69063}" dt="2024-12-05T12:48:48.459" v="6083" actId="207"/>
          <ac:spMkLst>
            <pc:docMk/>
            <pc:sldMk cId="3324442977" sldId="855"/>
            <ac:spMk id="690" creationId="{1AB01689-1847-BE81-62AB-69BAEACD4AA4}"/>
          </ac:spMkLst>
        </pc:spChg>
        <pc:spChg chg="mod">
          <ac:chgData name="Sonu Kumari Rawal A" userId="d95af906-4f0c-4622-91e0-98d9457dd014" providerId="ADAL" clId="{A812B354-22EE-4FFF-BF39-252B21D69063}" dt="2024-12-05T12:48:48.459" v="6083" actId="207"/>
          <ac:spMkLst>
            <pc:docMk/>
            <pc:sldMk cId="3324442977" sldId="855"/>
            <ac:spMk id="691" creationId="{462363F2-6A09-3086-0A31-7262D218F0F9}"/>
          </ac:spMkLst>
        </pc:spChg>
        <pc:spChg chg="mod">
          <ac:chgData name="Sonu Kumari Rawal A" userId="d95af906-4f0c-4622-91e0-98d9457dd014" providerId="ADAL" clId="{A812B354-22EE-4FFF-BF39-252B21D69063}" dt="2024-12-05T12:48:48.459" v="6083" actId="207"/>
          <ac:spMkLst>
            <pc:docMk/>
            <pc:sldMk cId="3324442977" sldId="855"/>
            <ac:spMk id="692" creationId="{F7C8A500-CB32-AF09-09F7-1F17DE76D89E}"/>
          </ac:spMkLst>
        </pc:spChg>
        <pc:spChg chg="mod">
          <ac:chgData name="Sonu Kumari Rawal A" userId="d95af906-4f0c-4622-91e0-98d9457dd014" providerId="ADAL" clId="{A812B354-22EE-4FFF-BF39-252B21D69063}" dt="2024-12-05T12:48:48.459" v="6083" actId="207"/>
          <ac:spMkLst>
            <pc:docMk/>
            <pc:sldMk cId="3324442977" sldId="855"/>
            <ac:spMk id="693" creationId="{880355D3-9446-0EDA-ED1F-4F6B332EA9DC}"/>
          </ac:spMkLst>
        </pc:spChg>
        <pc:spChg chg="mod">
          <ac:chgData name="Sonu Kumari Rawal A" userId="d95af906-4f0c-4622-91e0-98d9457dd014" providerId="ADAL" clId="{A812B354-22EE-4FFF-BF39-252B21D69063}" dt="2024-12-05T12:48:48.459" v="6083" actId="207"/>
          <ac:spMkLst>
            <pc:docMk/>
            <pc:sldMk cId="3324442977" sldId="855"/>
            <ac:spMk id="694" creationId="{15DF1110-E82B-43FE-65B9-ACAFD68B7BC6}"/>
          </ac:spMkLst>
        </pc:spChg>
        <pc:spChg chg="mod">
          <ac:chgData name="Sonu Kumari Rawal A" userId="d95af906-4f0c-4622-91e0-98d9457dd014" providerId="ADAL" clId="{A812B354-22EE-4FFF-BF39-252B21D69063}" dt="2024-12-05T12:48:48.459" v="6083" actId="207"/>
          <ac:spMkLst>
            <pc:docMk/>
            <pc:sldMk cId="3324442977" sldId="855"/>
            <ac:spMk id="695" creationId="{810F13CB-E2C1-3C54-39D8-4DD760A2AD04}"/>
          </ac:spMkLst>
        </pc:spChg>
        <pc:spChg chg="mod">
          <ac:chgData name="Sonu Kumari Rawal A" userId="d95af906-4f0c-4622-91e0-98d9457dd014" providerId="ADAL" clId="{A812B354-22EE-4FFF-BF39-252B21D69063}" dt="2024-12-05T12:48:48.459" v="6083" actId="207"/>
          <ac:spMkLst>
            <pc:docMk/>
            <pc:sldMk cId="3324442977" sldId="855"/>
            <ac:spMk id="696" creationId="{DC6FAC6B-912A-1A9F-12B2-79265100FEFB}"/>
          </ac:spMkLst>
        </pc:spChg>
        <pc:spChg chg="mod">
          <ac:chgData name="Sonu Kumari Rawal A" userId="d95af906-4f0c-4622-91e0-98d9457dd014" providerId="ADAL" clId="{A812B354-22EE-4FFF-BF39-252B21D69063}" dt="2024-12-05T12:48:48.459" v="6083" actId="207"/>
          <ac:spMkLst>
            <pc:docMk/>
            <pc:sldMk cId="3324442977" sldId="855"/>
            <ac:spMk id="697" creationId="{4122410D-ADCA-6A33-BD0C-FAEA59ABDCDE}"/>
          </ac:spMkLst>
        </pc:spChg>
        <pc:spChg chg="mod">
          <ac:chgData name="Sonu Kumari Rawal A" userId="d95af906-4f0c-4622-91e0-98d9457dd014" providerId="ADAL" clId="{A812B354-22EE-4FFF-BF39-252B21D69063}" dt="2024-12-05T12:48:48.459" v="6083" actId="207"/>
          <ac:spMkLst>
            <pc:docMk/>
            <pc:sldMk cId="3324442977" sldId="855"/>
            <ac:spMk id="698" creationId="{192A2798-C2BF-90DD-6921-A5413A7B7AE7}"/>
          </ac:spMkLst>
        </pc:spChg>
        <pc:grpChg chg="mod">
          <ac:chgData name="Sonu Kumari Rawal A" userId="d95af906-4f0c-4622-91e0-98d9457dd014" providerId="ADAL" clId="{A812B354-22EE-4FFF-BF39-252B21D69063}" dt="2024-12-05T12:48:48.459" v="6083" actId="207"/>
          <ac:grpSpMkLst>
            <pc:docMk/>
            <pc:sldMk cId="3324442977" sldId="855"/>
            <ac:grpSpMk id="491" creationId="{4C8A2C90-8EC2-62C0-5641-07274602B807}"/>
          </ac:grpSpMkLst>
        </pc:grpChg>
        <pc:grpChg chg="mod">
          <ac:chgData name="Sonu Kumari Rawal A" userId="d95af906-4f0c-4622-91e0-98d9457dd014" providerId="ADAL" clId="{A812B354-22EE-4FFF-BF39-252B21D69063}" dt="2024-12-05T12:48:48.459" v="6083" actId="207"/>
          <ac:grpSpMkLst>
            <pc:docMk/>
            <pc:sldMk cId="3324442977" sldId="855"/>
            <ac:grpSpMk id="495" creationId="{53DC13BF-E557-10F7-A6F9-AF58A282D4F9}"/>
          </ac:grpSpMkLst>
        </pc:grpChg>
        <pc:grpChg chg="mod">
          <ac:chgData name="Sonu Kumari Rawal A" userId="d95af906-4f0c-4622-91e0-98d9457dd014" providerId="ADAL" clId="{A812B354-22EE-4FFF-BF39-252B21D69063}" dt="2024-12-05T12:48:48.459" v="6083" actId="207"/>
          <ac:grpSpMkLst>
            <pc:docMk/>
            <pc:sldMk cId="3324442977" sldId="855"/>
            <ac:grpSpMk id="499" creationId="{B3404FEC-13D9-CA0B-A69A-C9324D9E9B26}"/>
          </ac:grpSpMkLst>
        </pc:grpChg>
        <pc:grpChg chg="mod">
          <ac:chgData name="Sonu Kumari Rawal A" userId="d95af906-4f0c-4622-91e0-98d9457dd014" providerId="ADAL" clId="{A812B354-22EE-4FFF-BF39-252B21D69063}" dt="2024-12-05T12:48:48.459" v="6083" actId="207"/>
          <ac:grpSpMkLst>
            <pc:docMk/>
            <pc:sldMk cId="3324442977" sldId="855"/>
            <ac:grpSpMk id="503" creationId="{0279E8EA-2EC4-F6AF-BE3E-35A0B23C6949}"/>
          </ac:grpSpMkLst>
        </pc:grpChg>
        <pc:grpChg chg="mod">
          <ac:chgData name="Sonu Kumari Rawal A" userId="d95af906-4f0c-4622-91e0-98d9457dd014" providerId="ADAL" clId="{A812B354-22EE-4FFF-BF39-252B21D69063}" dt="2024-12-05T12:48:48.459" v="6083" actId="207"/>
          <ac:grpSpMkLst>
            <pc:docMk/>
            <pc:sldMk cId="3324442977" sldId="855"/>
            <ac:grpSpMk id="507" creationId="{39D8D601-726A-12E9-CA42-66371003FF33}"/>
          </ac:grpSpMkLst>
        </pc:grpChg>
        <pc:grpChg chg="mod">
          <ac:chgData name="Sonu Kumari Rawal A" userId="d95af906-4f0c-4622-91e0-98d9457dd014" providerId="ADAL" clId="{A812B354-22EE-4FFF-BF39-252B21D69063}" dt="2024-12-05T12:48:48.459" v="6083" actId="207"/>
          <ac:grpSpMkLst>
            <pc:docMk/>
            <pc:sldMk cId="3324442977" sldId="855"/>
            <ac:grpSpMk id="511" creationId="{A7CB6236-9D95-8037-B519-0941D1D630BA}"/>
          </ac:grpSpMkLst>
        </pc:grpChg>
        <pc:grpChg chg="mod">
          <ac:chgData name="Sonu Kumari Rawal A" userId="d95af906-4f0c-4622-91e0-98d9457dd014" providerId="ADAL" clId="{A812B354-22EE-4FFF-BF39-252B21D69063}" dt="2024-12-05T12:48:48.459" v="6083" actId="207"/>
          <ac:grpSpMkLst>
            <pc:docMk/>
            <pc:sldMk cId="3324442977" sldId="855"/>
            <ac:grpSpMk id="515" creationId="{4A8098EE-D7AC-020C-AC18-35E8AA73879D}"/>
          </ac:grpSpMkLst>
        </pc:grpChg>
        <pc:grpChg chg="mod">
          <ac:chgData name="Sonu Kumari Rawal A" userId="d95af906-4f0c-4622-91e0-98d9457dd014" providerId="ADAL" clId="{A812B354-22EE-4FFF-BF39-252B21D69063}" dt="2024-12-05T12:48:48.459" v="6083" actId="207"/>
          <ac:grpSpMkLst>
            <pc:docMk/>
            <pc:sldMk cId="3324442977" sldId="855"/>
            <ac:grpSpMk id="520" creationId="{B6C27495-2ACE-8206-6E98-968D94C54AA6}"/>
          </ac:grpSpMkLst>
        </pc:grpChg>
        <pc:grpChg chg="mod">
          <ac:chgData name="Sonu Kumari Rawal A" userId="d95af906-4f0c-4622-91e0-98d9457dd014" providerId="ADAL" clId="{A812B354-22EE-4FFF-BF39-252B21D69063}" dt="2024-12-05T12:48:48.459" v="6083" actId="207"/>
          <ac:grpSpMkLst>
            <pc:docMk/>
            <pc:sldMk cId="3324442977" sldId="855"/>
            <ac:grpSpMk id="699" creationId="{398FB986-D4E0-2153-FABE-F5A8E01E822A}"/>
          </ac:grpSpMkLst>
        </pc:grpChg>
      </pc:sldChg>
      <pc:sldChg chg="addSp delSp modSp new del mod">
        <pc:chgData name="Sonu Kumari Rawal A" userId="d95af906-4f0c-4622-91e0-98d9457dd014" providerId="ADAL" clId="{A812B354-22EE-4FFF-BF39-252B21D69063}" dt="2024-12-05T11:29:47.750" v="5819" actId="47"/>
        <pc:sldMkLst>
          <pc:docMk/>
          <pc:sldMk cId="3546485578" sldId="856"/>
        </pc:sldMkLst>
      </pc:sldChg>
      <pc:sldChg chg="modSp mod">
        <pc:chgData name="Sonu Kumari Rawal A" userId="d95af906-4f0c-4622-91e0-98d9457dd014" providerId="ADAL" clId="{A812B354-22EE-4FFF-BF39-252B21D69063}" dt="2024-12-09T07:06:05.882" v="6202" actId="1035"/>
        <pc:sldMkLst>
          <pc:docMk/>
          <pc:sldMk cId="4209170440" sldId="856"/>
        </pc:sldMkLst>
      </pc:sldChg>
      <pc:sldChg chg="addSp delSp modSp mod">
        <pc:chgData name="Sonu Kumari Rawal A" userId="d95af906-4f0c-4622-91e0-98d9457dd014" providerId="ADAL" clId="{A812B354-22EE-4FFF-BF39-252B21D69063}" dt="2024-12-11T14:32:19.494" v="6569" actId="14100"/>
        <pc:sldMkLst>
          <pc:docMk/>
          <pc:sldMk cId="462514111" sldId="858"/>
        </pc:sldMkLst>
      </pc:sldChg>
      <pc:sldChg chg="modSp">
        <pc:chgData name="Sonu Kumari Rawal A" userId="d95af906-4f0c-4622-91e0-98d9457dd014" providerId="ADAL" clId="{A812B354-22EE-4FFF-BF39-252B21D69063}" dt="2024-12-10T08:21:15.272" v="6204"/>
        <pc:sldMkLst>
          <pc:docMk/>
          <pc:sldMk cId="2860092445" sldId="861"/>
        </pc:sldMkLst>
      </pc:sldChg>
      <pc:sldChg chg="addSp delSp modSp mod">
        <pc:chgData name="Sonu Kumari Rawal A" userId="d95af906-4f0c-4622-91e0-98d9457dd014" providerId="ADAL" clId="{A812B354-22EE-4FFF-BF39-252B21D69063}" dt="2024-12-10T08:49:13.551" v="6234"/>
        <pc:sldMkLst>
          <pc:docMk/>
          <pc:sldMk cId="2799870285" sldId="863"/>
        </pc:sldMkLst>
      </pc:sldChg>
      <pc:sldChg chg="ord">
        <pc:chgData name="Sonu Kumari Rawal A" userId="d95af906-4f0c-4622-91e0-98d9457dd014" providerId="ADAL" clId="{A812B354-22EE-4FFF-BF39-252B21D69063}" dt="2024-12-11T13:53:29.265" v="6510" actId="20578"/>
        <pc:sldMkLst>
          <pc:docMk/>
          <pc:sldMk cId="3866954428" sldId="864"/>
        </pc:sldMkLst>
      </pc:sldChg>
      <pc:sldChg chg="addSp delSp modSp mod">
        <pc:chgData name="Sonu Kumari Rawal A" userId="d95af906-4f0c-4622-91e0-98d9457dd014" providerId="ADAL" clId="{A812B354-22EE-4FFF-BF39-252B21D69063}" dt="2024-12-10T09:20:02.621" v="6266" actId="1076"/>
        <pc:sldMkLst>
          <pc:docMk/>
          <pc:sldMk cId="1120034105" sldId="867"/>
        </pc:sldMkLst>
      </pc:sldChg>
      <pc:sldChg chg="addSp delSp modSp mod">
        <pc:chgData name="Sonu Kumari Rawal A" userId="d95af906-4f0c-4622-91e0-98d9457dd014" providerId="ADAL" clId="{A812B354-22EE-4FFF-BF39-252B21D69063}" dt="2024-12-12T14:11:09.005" v="6575"/>
        <pc:sldMkLst>
          <pc:docMk/>
          <pc:sldMk cId="1677489699" sldId="868"/>
        </pc:sldMkLst>
        <pc:spChg chg="mod">
          <ac:chgData name="Sonu Kumari Rawal A" userId="d95af906-4f0c-4622-91e0-98d9457dd014" providerId="ADAL" clId="{A812B354-22EE-4FFF-BF39-252B21D69063}" dt="2024-12-11T10:37:26.083" v="6284" actId="14100"/>
          <ac:spMkLst>
            <pc:docMk/>
            <pc:sldMk cId="1677489699" sldId="868"/>
            <ac:spMk id="2" creationId="{F946140E-9115-06E1-19F4-FBDE72BBF436}"/>
          </ac:spMkLst>
        </pc:spChg>
        <pc:spChg chg="mod">
          <ac:chgData name="Sonu Kumari Rawal A" userId="d95af906-4f0c-4622-91e0-98d9457dd014" providerId="ADAL" clId="{A812B354-22EE-4FFF-BF39-252B21D69063}" dt="2024-12-11T10:41:28.813" v="6296" actId="207"/>
          <ac:spMkLst>
            <pc:docMk/>
            <pc:sldMk cId="1677489699" sldId="868"/>
            <ac:spMk id="101" creationId="{9A4CC17D-5C46-C091-ED6E-9E8D781ED5FD}"/>
          </ac:spMkLst>
        </pc:spChg>
        <pc:spChg chg="mod">
          <ac:chgData name="Sonu Kumari Rawal A" userId="d95af906-4f0c-4622-91e0-98d9457dd014" providerId="ADAL" clId="{A812B354-22EE-4FFF-BF39-252B21D69063}" dt="2024-12-11T10:43:14.424" v="6305" actId="14100"/>
          <ac:spMkLst>
            <pc:docMk/>
            <pc:sldMk cId="1677489699" sldId="868"/>
            <ac:spMk id="117" creationId="{C98C4B4C-B2A9-414B-265F-5C39956A238D}"/>
          </ac:spMkLst>
        </pc:spChg>
        <pc:spChg chg="mod">
          <ac:chgData name="Sonu Kumari Rawal A" userId="d95af906-4f0c-4622-91e0-98d9457dd014" providerId="ADAL" clId="{A812B354-22EE-4FFF-BF39-252B21D69063}" dt="2024-12-11T10:43:13.371" v="6304" actId="14100"/>
          <ac:spMkLst>
            <pc:docMk/>
            <pc:sldMk cId="1677489699" sldId="868"/>
            <ac:spMk id="118" creationId="{16FF96EE-CF9F-4B6E-84FD-13812F3D322D}"/>
          </ac:spMkLst>
        </pc:spChg>
        <pc:spChg chg="add del mod">
          <ac:chgData name="Sonu Kumari Rawal A" userId="d95af906-4f0c-4622-91e0-98d9457dd014" providerId="ADAL" clId="{A812B354-22EE-4FFF-BF39-252B21D69063}" dt="2024-12-12T14:10:53.840" v="6573" actId="14100"/>
          <ac:spMkLst>
            <pc:docMk/>
            <pc:sldMk cId="1677489699" sldId="868"/>
            <ac:spMk id="126" creationId="{CF64B059-653B-6F8C-54CA-F44D02C4F212}"/>
          </ac:spMkLst>
        </pc:spChg>
        <pc:spChg chg="mod">
          <ac:chgData name="Sonu Kumari Rawal A" userId="d95af906-4f0c-4622-91e0-98d9457dd014" providerId="ADAL" clId="{A812B354-22EE-4FFF-BF39-252B21D69063}" dt="2024-12-11T10:38:55.385" v="6291" actId="207"/>
          <ac:spMkLst>
            <pc:docMk/>
            <pc:sldMk cId="1677489699" sldId="868"/>
            <ac:spMk id="160" creationId="{DFBB6389-0A72-3CBE-B00F-C5F3C349FCAA}"/>
          </ac:spMkLst>
        </pc:spChg>
        <pc:spChg chg="mod">
          <ac:chgData name="Sonu Kumari Rawal A" userId="d95af906-4f0c-4622-91e0-98d9457dd014" providerId="ADAL" clId="{A812B354-22EE-4FFF-BF39-252B21D69063}" dt="2024-12-11T10:38:08.622" v="6288" actId="14100"/>
          <ac:spMkLst>
            <pc:docMk/>
            <pc:sldMk cId="1677489699" sldId="868"/>
            <ac:spMk id="161" creationId="{0624363A-12C1-5E8D-697E-6F2F8B5A9C7C}"/>
          </ac:spMkLst>
        </pc:spChg>
        <pc:spChg chg="mod ord">
          <ac:chgData name="Sonu Kumari Rawal A" userId="d95af906-4f0c-4622-91e0-98d9457dd014" providerId="ADAL" clId="{A812B354-22EE-4FFF-BF39-252B21D69063}" dt="2024-12-11T10:40:54.947" v="6295" actId="14100"/>
          <ac:spMkLst>
            <pc:docMk/>
            <pc:sldMk cId="1677489699" sldId="868"/>
            <ac:spMk id="167" creationId="{496BCA51-B5B7-B5E8-179D-066130995E48}"/>
          </ac:spMkLst>
        </pc:spChg>
        <pc:spChg chg="mod">
          <ac:chgData name="Sonu Kumari Rawal A" userId="d95af906-4f0c-4622-91e0-98d9457dd014" providerId="ADAL" clId="{A812B354-22EE-4FFF-BF39-252B21D69063}" dt="2024-12-11T13:38:33.974" v="6482" actId="207"/>
          <ac:spMkLst>
            <pc:docMk/>
            <pc:sldMk cId="1677489699" sldId="868"/>
            <ac:spMk id="175" creationId="{F213B4FF-5252-F245-BC59-776925642FF8}"/>
          </ac:spMkLst>
        </pc:spChg>
        <pc:picChg chg="add del mod">
          <ac:chgData name="Sonu Kumari Rawal A" userId="d95af906-4f0c-4622-91e0-98d9457dd014" providerId="ADAL" clId="{A812B354-22EE-4FFF-BF39-252B21D69063}" dt="2024-12-12T14:11:09.005" v="6575"/>
          <ac:picMkLst>
            <pc:docMk/>
            <pc:sldMk cId="1677489699" sldId="868"/>
            <ac:picMk id="14" creationId="{A54329E1-BEA0-B07A-0A7D-CE4276FDA8C8}"/>
          </ac:picMkLst>
        </pc:picChg>
      </pc:sldChg>
      <pc:sldChg chg="addSp delSp modSp mod">
        <pc:chgData name="Sonu Kumari Rawal A" userId="d95af906-4f0c-4622-91e0-98d9457dd014" providerId="ADAL" clId="{A812B354-22EE-4FFF-BF39-252B21D69063}" dt="2024-12-12T14:12:00.909" v="6585" actId="14100"/>
        <pc:sldMkLst>
          <pc:docMk/>
          <pc:sldMk cId="2944519375" sldId="870"/>
        </pc:sldMkLst>
        <pc:spChg chg="mod">
          <ac:chgData name="Sonu Kumari Rawal A" userId="d95af906-4f0c-4622-91e0-98d9457dd014" providerId="ADAL" clId="{A812B354-22EE-4FFF-BF39-252B21D69063}" dt="2024-12-11T13:21:51.172" v="6371" actId="1038"/>
          <ac:spMkLst>
            <pc:docMk/>
            <pc:sldMk cId="2944519375" sldId="870"/>
            <ac:spMk id="116" creationId="{F774658E-410E-E2C6-D984-611953AF6CEA}"/>
          </ac:spMkLst>
        </pc:spChg>
        <pc:spChg chg="mod">
          <ac:chgData name="Sonu Kumari Rawal A" userId="d95af906-4f0c-4622-91e0-98d9457dd014" providerId="ADAL" clId="{A812B354-22EE-4FFF-BF39-252B21D69063}" dt="2024-12-12T14:12:00.909" v="6585" actId="14100"/>
          <ac:spMkLst>
            <pc:docMk/>
            <pc:sldMk cId="2944519375" sldId="870"/>
            <ac:spMk id="126" creationId="{A4ACF5AE-F1C3-FFCE-9695-B2275AC78FAB}"/>
          </ac:spMkLst>
        </pc:spChg>
        <pc:picChg chg="mod">
          <ac:chgData name="Sonu Kumari Rawal A" userId="d95af906-4f0c-4622-91e0-98d9457dd014" providerId="ADAL" clId="{A812B354-22EE-4FFF-BF39-252B21D69063}" dt="2024-12-12T14:11:37.402" v="6578"/>
          <ac:picMkLst>
            <pc:docMk/>
            <pc:sldMk cId="2944519375" sldId="870"/>
            <ac:picMk id="14" creationId="{38108A45-87D5-BAFD-A15C-63A730E155D6}"/>
          </ac:picMkLst>
        </pc:picChg>
      </pc:sldChg>
    </pc:docChg>
  </pc:docChgLst>
  <pc:docChgLst>
    <pc:chgData name="Ravichandran Ramesh" userId="S::ravichandran.ramesh1@mu-sigma.com::ee56a093-8879-431b-bc96-0d403e0b27f2" providerId="AD" clId="Web-{99FAB23F-746F-4E67-AFE8-455277840E74}"/>
    <pc:docChg chg="modSld">
      <pc:chgData name="Ravichandran Ramesh" userId="S::ravichandran.ramesh1@mu-sigma.com::ee56a093-8879-431b-bc96-0d403e0b27f2" providerId="AD" clId="Web-{99FAB23F-746F-4E67-AFE8-455277840E74}" dt="2025-06-04T09:15:19.177" v="8"/>
      <pc:docMkLst>
        <pc:docMk/>
      </pc:docMkLst>
      <pc:sldChg chg="delSp modSp">
        <pc:chgData name="Ravichandran Ramesh" userId="S::ravichandran.ramesh1@mu-sigma.com::ee56a093-8879-431b-bc96-0d403e0b27f2" providerId="AD" clId="Web-{99FAB23F-746F-4E67-AFE8-455277840E74}" dt="2025-06-04T09:15:19.177" v="8"/>
        <pc:sldMkLst>
          <pc:docMk/>
          <pc:sldMk cId="2200510541" sldId="1983"/>
        </pc:sldMkLst>
        <pc:spChg chg="del">
          <ac:chgData name="Ravichandran Ramesh" userId="S::ravichandran.ramesh1@mu-sigma.com::ee56a093-8879-431b-bc96-0d403e0b27f2" providerId="AD" clId="Web-{99FAB23F-746F-4E67-AFE8-455277840E74}" dt="2025-06-04T09:15:19.177" v="8"/>
          <ac:spMkLst>
            <pc:docMk/>
            <pc:sldMk cId="2200510541" sldId="1983"/>
            <ac:spMk id="16" creationId="{E8198B41-3B1D-4973-ED4A-2ADB58CD049A}"/>
          </ac:spMkLst>
        </pc:spChg>
        <pc:grpChg chg="mod">
          <ac:chgData name="Ravichandran Ramesh" userId="S::ravichandran.ramesh1@mu-sigma.com::ee56a093-8879-431b-bc96-0d403e0b27f2" providerId="AD" clId="Web-{99FAB23F-746F-4E67-AFE8-455277840E74}" dt="2025-06-04T09:15:15.864" v="7" actId="14100"/>
          <ac:grpSpMkLst>
            <pc:docMk/>
            <pc:sldMk cId="2200510541" sldId="1983"/>
            <ac:grpSpMk id="280" creationId="{C4E59100-A4EA-4DC5-E808-AC0FC234E6A9}"/>
          </ac:grpSpMkLst>
        </pc:grpChg>
      </pc:sldChg>
    </pc:docChg>
  </pc:docChgLst>
  <pc:docChgLst>
    <pc:chgData name="Anilkumar D M" userId="fb3ebec8-d9af-4e58-91d5-3ca60921876e" providerId="ADAL" clId="{5EC745D7-43F0-47B1-8441-7FCC74CF6699}"/>
    <pc:docChg chg="undo custSel modSld sldOrd">
      <pc:chgData name="Anilkumar D M" userId="fb3ebec8-d9af-4e58-91d5-3ca60921876e" providerId="ADAL" clId="{5EC745D7-43F0-47B1-8441-7FCC74CF6699}" dt="2024-12-16T08:57:15.779" v="5" actId="1076"/>
      <pc:docMkLst>
        <pc:docMk/>
      </pc:docMkLst>
      <pc:sldChg chg="ord">
        <pc:chgData name="Anilkumar D M" userId="fb3ebec8-d9af-4e58-91d5-3ca60921876e" providerId="ADAL" clId="{5EC745D7-43F0-47B1-8441-7FCC74CF6699}" dt="2024-12-16T08:29:07.328" v="3"/>
        <pc:sldMkLst>
          <pc:docMk/>
          <pc:sldMk cId="3606936428" sldId="765"/>
        </pc:sldMkLst>
      </pc:sldChg>
      <pc:sldChg chg="modSp mod">
        <pc:chgData name="Anilkumar D M" userId="fb3ebec8-d9af-4e58-91d5-3ca60921876e" providerId="ADAL" clId="{5EC745D7-43F0-47B1-8441-7FCC74CF6699}" dt="2024-12-13T10:14:21.324" v="1" actId="1076"/>
        <pc:sldMkLst>
          <pc:docMk/>
          <pc:sldMk cId="55993150" sldId="831"/>
        </pc:sldMkLst>
        <pc:spChg chg="mod">
          <ac:chgData name="Anilkumar D M" userId="fb3ebec8-d9af-4e58-91d5-3ca60921876e" providerId="ADAL" clId="{5EC745D7-43F0-47B1-8441-7FCC74CF6699}" dt="2024-12-13T10:14:21.324" v="1" actId="1076"/>
          <ac:spMkLst>
            <pc:docMk/>
            <pc:sldMk cId="55993150" sldId="831"/>
            <ac:spMk id="85" creationId="{D27B7F2F-039C-FAFC-8CB3-F90535EF31B8}"/>
          </ac:spMkLst>
        </pc:spChg>
      </pc:sldChg>
      <pc:sldChg chg="modSp">
        <pc:chgData name="Anilkumar D M" userId="fb3ebec8-d9af-4e58-91d5-3ca60921876e" providerId="ADAL" clId="{5EC745D7-43F0-47B1-8441-7FCC74CF6699}" dt="2024-12-16T08:57:15.779" v="5" actId="1076"/>
        <pc:sldMkLst>
          <pc:docMk/>
          <pc:sldMk cId="3993657949" sldId="1966"/>
        </pc:sldMkLst>
        <pc:spChg chg="mod">
          <ac:chgData name="Anilkumar D M" userId="fb3ebec8-d9af-4e58-91d5-3ca60921876e" providerId="ADAL" clId="{5EC745D7-43F0-47B1-8441-7FCC74CF6699}" dt="2024-12-16T08:57:15.779" v="5" actId="1076"/>
          <ac:spMkLst>
            <pc:docMk/>
            <pc:sldMk cId="3993657949" sldId="1966"/>
            <ac:spMk id="113" creationId="{22952687-94F6-95CD-8DF8-80607B18BDC8}"/>
          </ac:spMkLst>
        </pc:spChg>
      </pc:sldChg>
    </pc:docChg>
  </pc:docChgLst>
  <pc:docChgLst>
    <pc:chgData name="Ashwin KarthickK" userId="56904553-980e-4f00-95e7-72cd7cc31c2e" providerId="ADAL" clId="{403AC0D5-E3A6-496B-86C8-1584C028E971}"/>
    <pc:docChg chg="undo redo custSel addSld delSld modSld sldOrd addSection delSection modSection">
      <pc:chgData name="Ashwin KarthickK" userId="56904553-980e-4f00-95e7-72cd7cc31c2e" providerId="ADAL" clId="{403AC0D5-E3A6-496B-86C8-1584C028E971}" dt="2024-12-18T10:29:18.598" v="19341" actId="18676"/>
      <pc:docMkLst>
        <pc:docMk/>
      </pc:docMkLst>
      <pc:sldChg chg="delSp modSp del mod">
        <pc:chgData name="Ashwin KarthickK" userId="56904553-980e-4f00-95e7-72cd7cc31c2e" providerId="ADAL" clId="{403AC0D5-E3A6-496B-86C8-1584C028E971}" dt="2024-12-03T09:53:25.825" v="3791" actId="47"/>
        <pc:sldMkLst>
          <pc:docMk/>
          <pc:sldMk cId="1387354261" sldId="256"/>
        </pc:sldMkLst>
      </pc:sldChg>
      <pc:sldChg chg="modAnim">
        <pc:chgData name="Ashwin KarthickK" userId="56904553-980e-4f00-95e7-72cd7cc31c2e" providerId="ADAL" clId="{403AC0D5-E3A6-496B-86C8-1584C028E971}" dt="2024-12-03T10:01:56.662" v="3806"/>
        <pc:sldMkLst>
          <pc:docMk/>
          <pc:sldMk cId="0" sldId="257"/>
        </pc:sldMkLst>
      </pc:sldChg>
      <pc:sldChg chg="addSp delSp modSp add del mod setBg">
        <pc:chgData name="Ashwin KarthickK" userId="56904553-980e-4f00-95e7-72cd7cc31c2e" providerId="ADAL" clId="{403AC0D5-E3A6-496B-86C8-1584C028E971}" dt="2024-12-03T11:49:19.092" v="4143" actId="47"/>
        <pc:sldMkLst>
          <pc:docMk/>
          <pc:sldMk cId="1175748087" sldId="258"/>
        </pc:sldMkLst>
      </pc:sldChg>
      <pc:sldChg chg="modSp mod">
        <pc:chgData name="Ashwin KarthickK" userId="56904553-980e-4f00-95e7-72cd7cc31c2e" providerId="ADAL" clId="{403AC0D5-E3A6-496B-86C8-1584C028E971}" dt="2024-12-18T08:11:08.164" v="19333" actId="20577"/>
        <pc:sldMkLst>
          <pc:docMk/>
          <pc:sldMk cId="1034180892" sldId="384"/>
        </pc:sldMkLst>
        <pc:spChg chg="mod">
          <ac:chgData name="Ashwin KarthickK" userId="56904553-980e-4f00-95e7-72cd7cc31c2e" providerId="ADAL" clId="{403AC0D5-E3A6-496B-86C8-1584C028E971}" dt="2024-12-18T08:11:08.164" v="19333" actId="20577"/>
          <ac:spMkLst>
            <pc:docMk/>
            <pc:sldMk cId="1034180892" sldId="384"/>
            <ac:spMk id="3" creationId="{00000000-0000-0000-0000-000000000000}"/>
          </ac:spMkLst>
        </pc:spChg>
      </pc:sldChg>
      <pc:sldChg chg="addSp delSp modSp add mod modTransition setBg modClrScheme modAnim chgLayout">
        <pc:chgData name="Ashwin KarthickK" userId="56904553-980e-4f00-95e7-72cd7cc31c2e" providerId="ADAL" clId="{403AC0D5-E3A6-496B-86C8-1584C028E971}" dt="2024-12-03T09:41:53.478" v="3769"/>
        <pc:sldMkLst>
          <pc:docMk/>
          <pc:sldMk cId="4282295860" sldId="759"/>
        </pc:sldMkLst>
        <pc:spChg chg="add mod">
          <ac:chgData name="Ashwin KarthickK" userId="56904553-980e-4f00-95e7-72cd7cc31c2e" providerId="ADAL" clId="{403AC0D5-E3A6-496B-86C8-1584C028E971}" dt="2024-12-02T09:43:31.128" v="172" actId="14100"/>
          <ac:spMkLst>
            <pc:docMk/>
            <pc:sldMk cId="4282295860" sldId="759"/>
            <ac:spMk id="4" creationId="{0ADC1158-FCBC-8632-BB90-EEB8EF861523}"/>
          </ac:spMkLst>
        </pc:spChg>
      </pc:sldChg>
      <pc:sldChg chg="addSp modSp">
        <pc:chgData name="Ashwin KarthickK" userId="56904553-980e-4f00-95e7-72cd7cc31c2e" providerId="ADAL" clId="{403AC0D5-E3A6-496B-86C8-1584C028E971}" dt="2024-12-04T08:38:23.915" v="5313"/>
        <pc:sldMkLst>
          <pc:docMk/>
          <pc:sldMk cId="2113571653" sldId="760"/>
        </pc:sldMkLst>
      </pc:sldChg>
      <pc:sldChg chg="addSp delSp modSp add del mod modTransition modAnim">
        <pc:chgData name="Ashwin KarthickK" userId="56904553-980e-4f00-95e7-72cd7cc31c2e" providerId="ADAL" clId="{403AC0D5-E3A6-496B-86C8-1584C028E971}" dt="2024-12-02T13:13:09.249" v="2187" actId="47"/>
        <pc:sldMkLst>
          <pc:docMk/>
          <pc:sldMk cId="1105382007" sldId="761"/>
        </pc:sldMkLst>
      </pc:sldChg>
      <pc:sldChg chg="add ord setBg">
        <pc:chgData name="Ashwin KarthickK" userId="56904553-980e-4f00-95e7-72cd7cc31c2e" providerId="ADAL" clId="{403AC0D5-E3A6-496B-86C8-1584C028E971}" dt="2024-12-03T09:45:10.439" v="3785"/>
        <pc:sldMkLst>
          <pc:docMk/>
          <pc:sldMk cId="3971352418" sldId="762"/>
        </pc:sldMkLst>
      </pc:sldChg>
      <pc:sldChg chg="addSp delSp modSp new del mod modTransition setBg modClrScheme delAnim modAnim chgLayout">
        <pc:chgData name="Ashwin KarthickK" userId="56904553-980e-4f00-95e7-72cd7cc31c2e" providerId="ADAL" clId="{403AC0D5-E3A6-496B-86C8-1584C028E971}" dt="2024-12-02T14:22:59.282" v="3326" actId="47"/>
        <pc:sldMkLst>
          <pc:docMk/>
          <pc:sldMk cId="2978529573" sldId="764"/>
        </pc:sldMkLst>
      </pc:sldChg>
      <pc:sldChg chg="modTransition setBg">
        <pc:chgData name="Ashwin KarthickK" userId="56904553-980e-4f00-95e7-72cd7cc31c2e" providerId="ADAL" clId="{403AC0D5-E3A6-496B-86C8-1584C028E971}" dt="2024-12-04T06:43:16.003" v="4948"/>
        <pc:sldMkLst>
          <pc:docMk/>
          <pc:sldMk cId="3606936428" sldId="765"/>
        </pc:sldMkLst>
      </pc:sldChg>
      <pc:sldChg chg="addSp delSp modSp mod ord modAnim">
        <pc:chgData name="Ashwin KarthickK" userId="56904553-980e-4f00-95e7-72cd7cc31c2e" providerId="ADAL" clId="{403AC0D5-E3A6-496B-86C8-1584C028E971}" dt="2024-12-04T11:30:28.284" v="6446"/>
        <pc:sldMkLst>
          <pc:docMk/>
          <pc:sldMk cId="2661236817" sldId="766"/>
        </pc:sldMkLst>
      </pc:sldChg>
      <pc:sldChg chg="modSp add del mod setBg">
        <pc:chgData name="Ashwin KarthickK" userId="56904553-980e-4f00-95e7-72cd7cc31c2e" providerId="ADAL" clId="{403AC0D5-E3A6-496B-86C8-1584C028E971}" dt="2024-12-04T09:03:57.810" v="5428" actId="207"/>
        <pc:sldMkLst>
          <pc:docMk/>
          <pc:sldMk cId="2648521780" sldId="767"/>
        </pc:sldMkLst>
      </pc:sldChg>
      <pc:sldChg chg="addSp delSp modSp add mod setBg">
        <pc:chgData name="Ashwin KarthickK" userId="56904553-980e-4f00-95e7-72cd7cc31c2e" providerId="ADAL" clId="{403AC0D5-E3A6-496B-86C8-1584C028E971}" dt="2024-12-04T09:06:20.830" v="5472" actId="20577"/>
        <pc:sldMkLst>
          <pc:docMk/>
          <pc:sldMk cId="2384213621" sldId="769"/>
        </pc:sldMkLst>
        <pc:spChg chg="add mod">
          <ac:chgData name="Ashwin KarthickK" userId="56904553-980e-4f00-95e7-72cd7cc31c2e" providerId="ADAL" clId="{403AC0D5-E3A6-496B-86C8-1584C028E971}" dt="2024-12-04T09:06:20.830" v="5472" actId="20577"/>
          <ac:spMkLst>
            <pc:docMk/>
            <pc:sldMk cId="2384213621" sldId="769"/>
            <ac:spMk id="2" creationId="{EAC059BB-6392-73B9-A2E8-8B1C0FA52007}"/>
          </ac:spMkLst>
        </pc:spChg>
      </pc:sldChg>
      <pc:sldChg chg="addSp delSp modSp mod modClrScheme chgLayout">
        <pc:chgData name="Ashwin KarthickK" userId="56904553-980e-4f00-95e7-72cd7cc31c2e" providerId="ADAL" clId="{403AC0D5-E3A6-496B-86C8-1584C028E971}" dt="2024-12-03T06:59:21.624" v="3546" actId="26606"/>
        <pc:sldMkLst>
          <pc:docMk/>
          <pc:sldMk cId="1844401949" sldId="771"/>
        </pc:sldMkLst>
      </pc:sldChg>
      <pc:sldChg chg="addSp delSp modSp add del mod ord">
        <pc:chgData name="Ashwin KarthickK" userId="56904553-980e-4f00-95e7-72cd7cc31c2e" providerId="ADAL" clId="{403AC0D5-E3A6-496B-86C8-1584C028E971}" dt="2024-12-02T10:51:29.526" v="907" actId="47"/>
        <pc:sldMkLst>
          <pc:docMk/>
          <pc:sldMk cId="558678140" sldId="773"/>
        </pc:sldMkLst>
      </pc:sldChg>
      <pc:sldChg chg="addSp delSp modSp mod">
        <pc:chgData name="Ashwin KarthickK" userId="56904553-980e-4f00-95e7-72cd7cc31c2e" providerId="ADAL" clId="{403AC0D5-E3A6-496B-86C8-1584C028E971}" dt="2024-12-05T09:26:48.584" v="7000" actId="478"/>
        <pc:sldMkLst>
          <pc:docMk/>
          <pc:sldMk cId="3514773794" sldId="774"/>
        </pc:sldMkLst>
      </pc:sldChg>
      <pc:sldChg chg="addSp delSp modSp mod ord">
        <pc:chgData name="Ashwin KarthickK" userId="56904553-980e-4f00-95e7-72cd7cc31c2e" providerId="ADAL" clId="{403AC0D5-E3A6-496B-86C8-1584C028E971}" dt="2024-12-04T12:52:49.114" v="6586"/>
        <pc:sldMkLst>
          <pc:docMk/>
          <pc:sldMk cId="292880239" sldId="776"/>
        </pc:sldMkLst>
      </pc:sldChg>
      <pc:sldChg chg="add del">
        <pc:chgData name="Ashwin KarthickK" userId="56904553-980e-4f00-95e7-72cd7cc31c2e" providerId="ADAL" clId="{403AC0D5-E3A6-496B-86C8-1584C028E971}" dt="2024-12-03T15:37:15.931" v="4631" actId="47"/>
        <pc:sldMkLst>
          <pc:docMk/>
          <pc:sldMk cId="1867037755" sldId="777"/>
        </pc:sldMkLst>
      </pc:sldChg>
      <pc:sldChg chg="del">
        <pc:chgData name="Ashwin KarthickK" userId="56904553-980e-4f00-95e7-72cd7cc31c2e" providerId="ADAL" clId="{403AC0D5-E3A6-496B-86C8-1584C028E971}" dt="2024-12-02T10:52:31.757" v="908" actId="47"/>
        <pc:sldMkLst>
          <pc:docMk/>
          <pc:sldMk cId="749183401" sldId="778"/>
        </pc:sldMkLst>
      </pc:sldChg>
      <pc:sldChg chg="addSp delSp modSp add mod modTransition delAnim modAnim">
        <pc:chgData name="Ashwin KarthickK" userId="56904553-980e-4f00-95e7-72cd7cc31c2e" providerId="ADAL" clId="{403AC0D5-E3A6-496B-86C8-1584C028E971}" dt="2024-12-12T07:55:47.265" v="17926" actId="14100"/>
        <pc:sldMkLst>
          <pc:docMk/>
          <pc:sldMk cId="1231230653" sldId="779"/>
        </pc:sldMkLst>
        <pc:spChg chg="add mod">
          <ac:chgData name="Ashwin KarthickK" userId="56904553-980e-4f00-95e7-72cd7cc31c2e" providerId="ADAL" clId="{403AC0D5-E3A6-496B-86C8-1584C028E971}" dt="2024-12-04T08:39:41.129" v="5381" actId="20577"/>
          <ac:spMkLst>
            <pc:docMk/>
            <pc:sldMk cId="1231230653" sldId="779"/>
            <ac:spMk id="2" creationId="{D76B48A6-0782-21F7-C797-53C5FD8E2606}"/>
          </ac:spMkLst>
        </pc:spChg>
        <pc:spChg chg="add mod">
          <ac:chgData name="Ashwin KarthickK" userId="56904553-980e-4f00-95e7-72cd7cc31c2e" providerId="ADAL" clId="{403AC0D5-E3A6-496B-86C8-1584C028E971}" dt="2024-12-05T12:37:45.956" v="8510" actId="20577"/>
          <ac:spMkLst>
            <pc:docMk/>
            <pc:sldMk cId="1231230653" sldId="779"/>
            <ac:spMk id="5" creationId="{A2E0BB57-D36C-D856-2796-088EC3F4451B}"/>
          </ac:spMkLst>
        </pc:spChg>
        <pc:spChg chg="add mod">
          <ac:chgData name="Ashwin KarthickK" userId="56904553-980e-4f00-95e7-72cd7cc31c2e" providerId="ADAL" clId="{403AC0D5-E3A6-496B-86C8-1584C028E971}" dt="2024-12-11T13:11:40.428" v="17065" actId="113"/>
          <ac:spMkLst>
            <pc:docMk/>
            <pc:sldMk cId="1231230653" sldId="779"/>
            <ac:spMk id="8" creationId="{D6C9102E-91CC-48C3-9312-15429ED893DD}"/>
          </ac:spMkLst>
        </pc:spChg>
        <pc:spChg chg="add mod">
          <ac:chgData name="Ashwin KarthickK" userId="56904553-980e-4f00-95e7-72cd7cc31c2e" providerId="ADAL" clId="{403AC0D5-E3A6-496B-86C8-1584C028E971}" dt="2024-12-11T08:07:03.023" v="13921" actId="20577"/>
          <ac:spMkLst>
            <pc:docMk/>
            <pc:sldMk cId="1231230653" sldId="779"/>
            <ac:spMk id="10" creationId="{B1E5B644-79FB-4E7F-B45B-357B339B5C37}"/>
          </ac:spMkLst>
        </pc:spChg>
        <pc:spChg chg="mod">
          <ac:chgData name="Ashwin KarthickK" userId="56904553-980e-4f00-95e7-72cd7cc31c2e" providerId="ADAL" clId="{403AC0D5-E3A6-496B-86C8-1584C028E971}" dt="2024-12-08T16:29:05.346" v="10028" actId="2711"/>
          <ac:spMkLst>
            <pc:docMk/>
            <pc:sldMk cId="1231230653" sldId="779"/>
            <ac:spMk id="11" creationId="{A21F0271-46AA-0795-E028-27FF602B64A5}"/>
          </ac:spMkLst>
        </pc:spChg>
        <pc:spChg chg="add mod topLvl">
          <ac:chgData name="Ashwin KarthickK" userId="56904553-980e-4f00-95e7-72cd7cc31c2e" providerId="ADAL" clId="{403AC0D5-E3A6-496B-86C8-1584C028E971}" dt="2024-12-05T12:22:51.949" v="8313" actId="1076"/>
          <ac:spMkLst>
            <pc:docMk/>
            <pc:sldMk cId="1231230653" sldId="779"/>
            <ac:spMk id="12" creationId="{E865B4ED-F454-41C9-A8CD-BB0652351797}"/>
          </ac:spMkLst>
        </pc:spChg>
        <pc:spChg chg="add mod">
          <ac:chgData name="Ashwin KarthickK" userId="56904553-980e-4f00-95e7-72cd7cc31c2e" providerId="ADAL" clId="{403AC0D5-E3A6-496B-86C8-1584C028E971}" dt="2024-12-10T12:01:17.489" v="13794" actId="1037"/>
          <ac:spMkLst>
            <pc:docMk/>
            <pc:sldMk cId="1231230653" sldId="779"/>
            <ac:spMk id="13" creationId="{D4075FFF-AF40-418B-8F98-524856E111E4}"/>
          </ac:spMkLst>
        </pc:spChg>
        <pc:spChg chg="add mod">
          <ac:chgData name="Ashwin KarthickK" userId="56904553-980e-4f00-95e7-72cd7cc31c2e" providerId="ADAL" clId="{403AC0D5-E3A6-496B-86C8-1584C028E971}" dt="2024-12-10T12:01:17.489" v="13794" actId="1037"/>
          <ac:spMkLst>
            <pc:docMk/>
            <pc:sldMk cId="1231230653" sldId="779"/>
            <ac:spMk id="14" creationId="{9F8452A4-2E8A-49E4-894E-3CF354D96DED}"/>
          </ac:spMkLst>
        </pc:spChg>
        <pc:spChg chg="add mod">
          <ac:chgData name="Ashwin KarthickK" userId="56904553-980e-4f00-95e7-72cd7cc31c2e" providerId="ADAL" clId="{403AC0D5-E3A6-496B-86C8-1584C028E971}" dt="2024-12-02T14:32:55.903" v="3370" actId="165"/>
          <ac:spMkLst>
            <pc:docMk/>
            <pc:sldMk cId="1231230653" sldId="779"/>
            <ac:spMk id="15" creationId="{9B407ED6-E6F5-47CB-9509-943923CFBEAA}"/>
          </ac:spMkLst>
        </pc:spChg>
        <pc:spChg chg="add mod">
          <ac:chgData name="Ashwin KarthickK" userId="56904553-980e-4f00-95e7-72cd7cc31c2e" providerId="ADAL" clId="{403AC0D5-E3A6-496B-86C8-1584C028E971}" dt="2024-12-04T07:14:19.191" v="5096" actId="2711"/>
          <ac:spMkLst>
            <pc:docMk/>
            <pc:sldMk cId="1231230653" sldId="779"/>
            <ac:spMk id="16" creationId="{81CD5222-3D48-4CC7-8627-EED69B378D98}"/>
          </ac:spMkLst>
        </pc:spChg>
        <pc:spChg chg="add mod topLvl">
          <ac:chgData name="Ashwin KarthickK" userId="56904553-980e-4f00-95e7-72cd7cc31c2e" providerId="ADAL" clId="{403AC0D5-E3A6-496B-86C8-1584C028E971}" dt="2024-12-02T14:33:53.244" v="3382" actId="164"/>
          <ac:spMkLst>
            <pc:docMk/>
            <pc:sldMk cId="1231230653" sldId="779"/>
            <ac:spMk id="17" creationId="{6472480A-4B20-4035-B699-17A8C830946D}"/>
          </ac:spMkLst>
        </pc:spChg>
        <pc:spChg chg="add mod ord topLvl">
          <ac:chgData name="Ashwin KarthickK" userId="56904553-980e-4f00-95e7-72cd7cc31c2e" providerId="ADAL" clId="{403AC0D5-E3A6-496B-86C8-1584C028E971}" dt="2024-12-02T14:33:53.244" v="3382" actId="164"/>
          <ac:spMkLst>
            <pc:docMk/>
            <pc:sldMk cId="1231230653" sldId="779"/>
            <ac:spMk id="25" creationId="{42163226-EDF9-4A57-95E1-6DEE36F14A50}"/>
          </ac:spMkLst>
        </pc:spChg>
        <pc:spChg chg="add mod topLvl">
          <ac:chgData name="Ashwin KarthickK" userId="56904553-980e-4f00-95e7-72cd7cc31c2e" providerId="ADAL" clId="{403AC0D5-E3A6-496B-86C8-1584C028E971}" dt="2024-12-04T09:07:19.331" v="5477" actId="1076"/>
          <ac:spMkLst>
            <pc:docMk/>
            <pc:sldMk cId="1231230653" sldId="779"/>
            <ac:spMk id="26" creationId="{9741E6A3-D211-4517-BB42-1AA5C4D8CFEB}"/>
          </ac:spMkLst>
        </pc:spChg>
        <pc:spChg chg="add mod topLvl">
          <ac:chgData name="Ashwin KarthickK" userId="56904553-980e-4f00-95e7-72cd7cc31c2e" providerId="ADAL" clId="{403AC0D5-E3A6-496B-86C8-1584C028E971}" dt="2024-12-02T14:33:53.244" v="3382" actId="164"/>
          <ac:spMkLst>
            <pc:docMk/>
            <pc:sldMk cId="1231230653" sldId="779"/>
            <ac:spMk id="27" creationId="{DBBA00EB-405C-4D2F-B6E6-1A7CC2CDD32E}"/>
          </ac:spMkLst>
        </pc:spChg>
        <pc:spChg chg="add mod topLvl">
          <ac:chgData name="Ashwin KarthickK" userId="56904553-980e-4f00-95e7-72cd7cc31c2e" providerId="ADAL" clId="{403AC0D5-E3A6-496B-86C8-1584C028E971}" dt="2024-12-12T07:55:40.563" v="17920" actId="14100"/>
          <ac:spMkLst>
            <pc:docMk/>
            <pc:sldMk cId="1231230653" sldId="779"/>
            <ac:spMk id="28" creationId="{DA9907AA-2DCF-4C3C-95CD-2ED52E904648}"/>
          </ac:spMkLst>
        </pc:spChg>
        <pc:spChg chg="add mod">
          <ac:chgData name="Ashwin KarthickK" userId="56904553-980e-4f00-95e7-72cd7cc31c2e" providerId="ADAL" clId="{403AC0D5-E3A6-496B-86C8-1584C028E971}" dt="2024-12-12T07:55:47.265" v="17926" actId="14100"/>
          <ac:spMkLst>
            <pc:docMk/>
            <pc:sldMk cId="1231230653" sldId="779"/>
            <ac:spMk id="30" creationId="{5EF2B76A-A133-49BB-8FA1-EB2A4856CB68}"/>
          </ac:spMkLst>
        </pc:spChg>
        <pc:spChg chg="add mod">
          <ac:chgData name="Ashwin KarthickK" userId="56904553-980e-4f00-95e7-72cd7cc31c2e" providerId="ADAL" clId="{403AC0D5-E3A6-496B-86C8-1584C028E971}" dt="2024-12-12T07:55:47.265" v="17926" actId="14100"/>
          <ac:spMkLst>
            <pc:docMk/>
            <pc:sldMk cId="1231230653" sldId="779"/>
            <ac:spMk id="31" creationId="{0F7E00B0-56B2-4B79-AAED-583851549682}"/>
          </ac:spMkLst>
        </pc:spChg>
        <pc:spChg chg="add mod">
          <ac:chgData name="Ashwin KarthickK" userId="56904553-980e-4f00-95e7-72cd7cc31c2e" providerId="ADAL" clId="{403AC0D5-E3A6-496B-86C8-1584C028E971}" dt="2024-12-12T07:54:41.980" v="17918" actId="14100"/>
          <ac:spMkLst>
            <pc:docMk/>
            <pc:sldMk cId="1231230653" sldId="779"/>
            <ac:spMk id="32" creationId="{26DDB865-6C44-4778-90B2-B5BE314F6337}"/>
          </ac:spMkLst>
        </pc:spChg>
        <pc:spChg chg="add mod">
          <ac:chgData name="Ashwin KarthickK" userId="56904553-980e-4f00-95e7-72cd7cc31c2e" providerId="ADAL" clId="{403AC0D5-E3A6-496B-86C8-1584C028E971}" dt="2024-12-02T14:33:18.585" v="3376" actId="338"/>
          <ac:spMkLst>
            <pc:docMk/>
            <pc:sldMk cId="1231230653" sldId="779"/>
            <ac:spMk id="33" creationId="{B17CEDF0-E15B-4820-8DB8-D5DE8C2B741D}"/>
          </ac:spMkLst>
        </pc:spChg>
        <pc:spChg chg="add mod">
          <ac:chgData name="Ashwin KarthickK" userId="56904553-980e-4f00-95e7-72cd7cc31c2e" providerId="ADAL" clId="{403AC0D5-E3A6-496B-86C8-1584C028E971}" dt="2024-12-02T14:33:18.585" v="3376" actId="338"/>
          <ac:spMkLst>
            <pc:docMk/>
            <pc:sldMk cId="1231230653" sldId="779"/>
            <ac:spMk id="35" creationId="{226ACB55-04A2-4D29-885E-FF716C5EEB67}"/>
          </ac:spMkLst>
        </pc:spChg>
        <pc:spChg chg="add mod">
          <ac:chgData name="Ashwin KarthickK" userId="56904553-980e-4f00-95e7-72cd7cc31c2e" providerId="ADAL" clId="{403AC0D5-E3A6-496B-86C8-1584C028E971}" dt="2024-12-02T14:33:18.585" v="3376" actId="338"/>
          <ac:spMkLst>
            <pc:docMk/>
            <pc:sldMk cId="1231230653" sldId="779"/>
            <ac:spMk id="36" creationId="{3049AD61-53AA-4CC2-ABD2-1578A3F60534}"/>
          </ac:spMkLst>
        </pc:spChg>
        <pc:spChg chg="add mod">
          <ac:chgData name="Ashwin KarthickK" userId="56904553-980e-4f00-95e7-72cd7cc31c2e" providerId="ADAL" clId="{403AC0D5-E3A6-496B-86C8-1584C028E971}" dt="2024-12-02T14:33:18.585" v="3376" actId="338"/>
          <ac:spMkLst>
            <pc:docMk/>
            <pc:sldMk cId="1231230653" sldId="779"/>
            <ac:spMk id="37" creationId="{07000F51-3B6E-4D67-9909-3177F48E312A}"/>
          </ac:spMkLst>
        </pc:spChg>
        <pc:spChg chg="add mod">
          <ac:chgData name="Ashwin KarthickK" userId="56904553-980e-4f00-95e7-72cd7cc31c2e" providerId="ADAL" clId="{403AC0D5-E3A6-496B-86C8-1584C028E971}" dt="2024-12-02T14:33:18.585" v="3376" actId="338"/>
          <ac:spMkLst>
            <pc:docMk/>
            <pc:sldMk cId="1231230653" sldId="779"/>
            <ac:spMk id="38" creationId="{DE22CD79-0C4F-477D-B107-B2BA7E4C521A}"/>
          </ac:spMkLst>
        </pc:spChg>
        <pc:spChg chg="add mod">
          <ac:chgData name="Ashwin KarthickK" userId="56904553-980e-4f00-95e7-72cd7cc31c2e" providerId="ADAL" clId="{403AC0D5-E3A6-496B-86C8-1584C028E971}" dt="2024-12-02T14:33:18.585" v="3376" actId="338"/>
          <ac:spMkLst>
            <pc:docMk/>
            <pc:sldMk cId="1231230653" sldId="779"/>
            <ac:spMk id="39" creationId="{AED013E8-A89A-48CD-8FA9-6AFDA4D3806E}"/>
          </ac:spMkLst>
        </pc:spChg>
        <pc:spChg chg="add mod">
          <ac:chgData name="Ashwin KarthickK" userId="56904553-980e-4f00-95e7-72cd7cc31c2e" providerId="ADAL" clId="{403AC0D5-E3A6-496B-86C8-1584C028E971}" dt="2024-12-02T14:33:18.585" v="3376" actId="338"/>
          <ac:spMkLst>
            <pc:docMk/>
            <pc:sldMk cId="1231230653" sldId="779"/>
            <ac:spMk id="40" creationId="{A93AD7FC-69BC-4C0C-B003-DA8865EA34A1}"/>
          </ac:spMkLst>
        </pc:spChg>
        <pc:spChg chg="add mod">
          <ac:chgData name="Ashwin KarthickK" userId="56904553-980e-4f00-95e7-72cd7cc31c2e" providerId="ADAL" clId="{403AC0D5-E3A6-496B-86C8-1584C028E971}" dt="2024-12-02T14:33:18.585" v="3376" actId="338"/>
          <ac:spMkLst>
            <pc:docMk/>
            <pc:sldMk cId="1231230653" sldId="779"/>
            <ac:spMk id="42" creationId="{A6F8C25F-6DCC-4F8E-949B-3FC47433A4EB}"/>
          </ac:spMkLst>
        </pc:spChg>
        <pc:spChg chg="add mod">
          <ac:chgData name="Ashwin KarthickK" userId="56904553-980e-4f00-95e7-72cd7cc31c2e" providerId="ADAL" clId="{403AC0D5-E3A6-496B-86C8-1584C028E971}" dt="2024-12-02T14:33:18.585" v="3376" actId="338"/>
          <ac:spMkLst>
            <pc:docMk/>
            <pc:sldMk cId="1231230653" sldId="779"/>
            <ac:spMk id="43" creationId="{89F02EDC-AA60-4AB0-AAA0-FFCBC370A8FD}"/>
          </ac:spMkLst>
        </pc:spChg>
        <pc:spChg chg="add mod">
          <ac:chgData name="Ashwin KarthickK" userId="56904553-980e-4f00-95e7-72cd7cc31c2e" providerId="ADAL" clId="{403AC0D5-E3A6-496B-86C8-1584C028E971}" dt="2024-12-02T14:33:18.585" v="3376" actId="338"/>
          <ac:spMkLst>
            <pc:docMk/>
            <pc:sldMk cId="1231230653" sldId="779"/>
            <ac:spMk id="44" creationId="{433F2357-1A66-49F5-930D-E8D8C9598E31}"/>
          </ac:spMkLst>
        </pc:spChg>
        <pc:grpChg chg="add mod topLvl">
          <ac:chgData name="Ashwin KarthickK" userId="56904553-980e-4f00-95e7-72cd7cc31c2e" providerId="ADAL" clId="{403AC0D5-E3A6-496B-86C8-1584C028E971}" dt="2024-12-02T14:33:53.244" v="3382" actId="164"/>
          <ac:grpSpMkLst>
            <pc:docMk/>
            <pc:sldMk cId="1231230653" sldId="779"/>
            <ac:grpSpMk id="7" creationId="{9B5E4F2D-E755-4C63-A880-E9237370BF09}"/>
          </ac:grpSpMkLst>
        </pc:grpChg>
        <pc:grpChg chg="add mod topLvl">
          <ac:chgData name="Ashwin KarthickK" userId="56904553-980e-4f00-95e7-72cd7cc31c2e" providerId="ADAL" clId="{403AC0D5-E3A6-496B-86C8-1584C028E971}" dt="2024-12-02T14:33:53.244" v="3382" actId="164"/>
          <ac:grpSpMkLst>
            <pc:docMk/>
            <pc:sldMk cId="1231230653" sldId="779"/>
            <ac:grpSpMk id="9" creationId="{00592369-F2D7-44AD-BFB6-279646674B99}"/>
          </ac:grpSpMkLst>
        </pc:grpChg>
        <pc:grpChg chg="add mod topLvl">
          <ac:chgData name="Ashwin KarthickK" userId="56904553-980e-4f00-95e7-72cd7cc31c2e" providerId="ADAL" clId="{403AC0D5-E3A6-496B-86C8-1584C028E971}" dt="2024-12-02T14:33:53.244" v="3382" actId="164"/>
          <ac:grpSpMkLst>
            <pc:docMk/>
            <pc:sldMk cId="1231230653" sldId="779"/>
            <ac:grpSpMk id="23" creationId="{04C7EF33-E99F-4CE0-AC7A-AAD92E26D455}"/>
          </ac:grpSpMkLst>
        </pc:grpChg>
        <pc:grpChg chg="add mod topLvl">
          <ac:chgData name="Ashwin KarthickK" userId="56904553-980e-4f00-95e7-72cd7cc31c2e" providerId="ADAL" clId="{403AC0D5-E3A6-496B-86C8-1584C028E971}" dt="2024-12-02T14:33:53.244" v="3382" actId="164"/>
          <ac:grpSpMkLst>
            <pc:docMk/>
            <pc:sldMk cId="1231230653" sldId="779"/>
            <ac:grpSpMk id="24" creationId="{11E69353-6B60-4300-AE80-C5DD658F42B9}"/>
          </ac:grpSpMkLst>
        </pc:grpChg>
        <pc:grpChg chg="add mod topLvl">
          <ac:chgData name="Ashwin KarthickK" userId="56904553-980e-4f00-95e7-72cd7cc31c2e" providerId="ADAL" clId="{403AC0D5-E3A6-496B-86C8-1584C028E971}" dt="2024-12-02T14:33:53.244" v="3382" actId="164"/>
          <ac:grpSpMkLst>
            <pc:docMk/>
            <pc:sldMk cId="1231230653" sldId="779"/>
            <ac:grpSpMk id="29" creationId="{90505671-5945-499B-85DA-6697269C7507}"/>
          </ac:grpSpMkLst>
        </pc:grpChg>
        <pc:grpChg chg="add mod">
          <ac:chgData name="Ashwin KarthickK" userId="56904553-980e-4f00-95e7-72cd7cc31c2e" providerId="ADAL" clId="{403AC0D5-E3A6-496B-86C8-1584C028E971}" dt="2024-12-02T14:33:18.585" v="3376" actId="338"/>
          <ac:grpSpMkLst>
            <pc:docMk/>
            <pc:sldMk cId="1231230653" sldId="779"/>
            <ac:grpSpMk id="34" creationId="{D0E1B573-3A0C-4290-BA80-CBC6D120B5A4}"/>
          </ac:grpSpMkLst>
        </pc:grpChg>
        <pc:grpChg chg="add mod">
          <ac:chgData name="Ashwin KarthickK" userId="56904553-980e-4f00-95e7-72cd7cc31c2e" providerId="ADAL" clId="{403AC0D5-E3A6-496B-86C8-1584C028E971}" dt="2024-12-02T14:33:18.585" v="3376" actId="338"/>
          <ac:grpSpMkLst>
            <pc:docMk/>
            <pc:sldMk cId="1231230653" sldId="779"/>
            <ac:grpSpMk id="41" creationId="{D4F7A34B-22C2-4316-A103-27F888C64360}"/>
          </ac:grpSpMkLst>
        </pc:grpChg>
        <pc:grpChg chg="add mod">
          <ac:chgData name="Ashwin KarthickK" userId="56904553-980e-4f00-95e7-72cd7cc31c2e" providerId="ADAL" clId="{403AC0D5-E3A6-496B-86C8-1584C028E971}" dt="2024-12-10T12:00:08.321" v="13653" actId="1076"/>
          <ac:grpSpMkLst>
            <pc:docMk/>
            <pc:sldMk cId="1231230653" sldId="779"/>
            <ac:grpSpMk id="45" creationId="{DA039559-17D9-790B-AE15-0DB735514742}"/>
          </ac:grpSpMkLst>
        </pc:grpChg>
        <pc:grpChg chg="add mod topLvl">
          <ac:chgData name="Ashwin KarthickK" userId="56904553-980e-4f00-95e7-72cd7cc31c2e" providerId="ADAL" clId="{403AC0D5-E3A6-496B-86C8-1584C028E971}" dt="2024-12-02T14:33:53.244" v="3382" actId="164"/>
          <ac:grpSpMkLst>
            <pc:docMk/>
            <pc:sldMk cId="1231230653" sldId="779"/>
            <ac:grpSpMk id="59" creationId="{7AD49B7E-6BF0-12FC-174E-84377FBB8D05}"/>
          </ac:grpSpMkLst>
        </pc:grpChg>
        <pc:picChg chg="mod">
          <ac:chgData name="Ashwin KarthickK" userId="56904553-980e-4f00-95e7-72cd7cc31c2e" providerId="ADAL" clId="{403AC0D5-E3A6-496B-86C8-1584C028E971}" dt="2024-12-10T12:00:15.396" v="13668" actId="1036"/>
          <ac:picMkLst>
            <pc:docMk/>
            <pc:sldMk cId="1231230653" sldId="779"/>
            <ac:picMk id="19" creationId="{17508744-A146-643B-E8C7-0F278FAB5FD6}"/>
          </ac:picMkLst>
        </pc:picChg>
        <pc:picChg chg="add mod topLvl">
          <ac:chgData name="Ashwin KarthickK" userId="56904553-980e-4f00-95e7-72cd7cc31c2e" providerId="ADAL" clId="{403AC0D5-E3A6-496B-86C8-1584C028E971}" dt="2024-12-02T14:33:53.244" v="3382" actId="164"/>
          <ac:picMkLst>
            <pc:docMk/>
            <pc:sldMk cId="1231230653" sldId="779"/>
            <ac:picMk id="20" creationId="{F0B2D2B8-6CD7-4C66-B737-5B919C48716D}"/>
          </ac:picMkLst>
        </pc:picChg>
        <pc:picChg chg="add del mod topLvl">
          <ac:chgData name="Ashwin KarthickK" userId="56904553-980e-4f00-95e7-72cd7cc31c2e" providerId="ADAL" clId="{403AC0D5-E3A6-496B-86C8-1584C028E971}" dt="2024-12-12T07:55:40.563" v="17920" actId="14100"/>
          <ac:picMkLst>
            <pc:docMk/>
            <pc:sldMk cId="1231230653" sldId="779"/>
            <ac:picMk id="22" creationId="{B328A096-9FE1-4575-9ED0-AD95938B9BF7}"/>
          </ac:picMkLst>
        </pc:picChg>
        <pc:picChg chg="mod">
          <ac:chgData name="Ashwin KarthickK" userId="56904553-980e-4f00-95e7-72cd7cc31c2e" providerId="ADAL" clId="{403AC0D5-E3A6-496B-86C8-1584C028E971}" dt="2024-12-10T12:00:27.804" v="13699" actId="1035"/>
          <ac:picMkLst>
            <pc:docMk/>
            <pc:sldMk cId="1231230653" sldId="779"/>
            <ac:picMk id="46" creationId="{6D0A1A79-0245-DE6B-DA23-CA3518D657AA}"/>
          </ac:picMkLst>
        </pc:picChg>
        <pc:cxnChg chg="mod">
          <ac:chgData name="Ashwin KarthickK" userId="56904553-980e-4f00-95e7-72cd7cc31c2e" providerId="ADAL" clId="{403AC0D5-E3A6-496B-86C8-1584C028E971}" dt="2024-12-10T12:00:44.905" v="13731" actId="1038"/>
          <ac:cxnSpMkLst>
            <pc:docMk/>
            <pc:sldMk cId="1231230653" sldId="779"/>
            <ac:cxnSpMk id="47" creationId="{4F792CBE-F032-E2C0-C7D9-2738101BE043}"/>
          </ac:cxnSpMkLst>
        </pc:cxnChg>
        <pc:cxnChg chg="add mod ord">
          <ac:chgData name="Ashwin KarthickK" userId="56904553-980e-4f00-95e7-72cd7cc31c2e" providerId="ADAL" clId="{403AC0D5-E3A6-496B-86C8-1584C028E971}" dt="2024-12-10T12:00:37.244" v="13727" actId="1038"/>
          <ac:cxnSpMkLst>
            <pc:docMk/>
            <pc:sldMk cId="1231230653" sldId="779"/>
            <ac:cxnSpMk id="50" creationId="{D72C1F1B-A597-7514-1AC2-0A9D23B3E0C4}"/>
          </ac:cxnSpMkLst>
        </pc:cxnChg>
        <pc:cxnChg chg="add mod ord">
          <ac:chgData name="Ashwin KarthickK" userId="56904553-980e-4f00-95e7-72cd7cc31c2e" providerId="ADAL" clId="{403AC0D5-E3A6-496B-86C8-1584C028E971}" dt="2024-12-11T13:09:07.616" v="17016" actId="1035"/>
          <ac:cxnSpMkLst>
            <pc:docMk/>
            <pc:sldMk cId="1231230653" sldId="779"/>
            <ac:cxnSpMk id="52" creationId="{EB7EDE24-5BE9-9D8B-3DE2-BF455620CCAE}"/>
          </ac:cxnSpMkLst>
        </pc:cxnChg>
        <pc:cxnChg chg="add mod ord">
          <ac:chgData name="Ashwin KarthickK" userId="56904553-980e-4f00-95e7-72cd7cc31c2e" providerId="ADAL" clId="{403AC0D5-E3A6-496B-86C8-1584C028E971}" dt="2024-12-11T08:06:11.896" v="13856" actId="14100"/>
          <ac:cxnSpMkLst>
            <pc:docMk/>
            <pc:sldMk cId="1231230653" sldId="779"/>
            <ac:cxnSpMk id="55" creationId="{1B535C90-8678-6B29-6F6F-73F3B8D20F5F}"/>
          </ac:cxnSpMkLst>
        </pc:cxnChg>
        <pc:cxnChg chg="add mod ord">
          <ac:chgData name="Ashwin KarthickK" userId="56904553-980e-4f00-95e7-72cd7cc31c2e" providerId="ADAL" clId="{403AC0D5-E3A6-496B-86C8-1584C028E971}" dt="2024-12-05T12:24:53.170" v="8334" actId="1035"/>
          <ac:cxnSpMkLst>
            <pc:docMk/>
            <pc:sldMk cId="1231230653" sldId="779"/>
            <ac:cxnSpMk id="56" creationId="{32A4E017-4E2F-03EE-8A7B-E7DD0EFDB727}"/>
          </ac:cxnSpMkLst>
        </pc:cxnChg>
      </pc:sldChg>
      <pc:sldChg chg="del mod ord modTransition modShow">
        <pc:chgData name="Ashwin KarthickK" userId="56904553-980e-4f00-95e7-72cd7cc31c2e" providerId="ADAL" clId="{403AC0D5-E3A6-496B-86C8-1584C028E971}" dt="2024-12-02T15:38:58.908" v="3440" actId="18676"/>
        <pc:sldMkLst>
          <pc:docMk/>
          <pc:sldMk cId="1502016511" sldId="789"/>
        </pc:sldMkLst>
      </pc:sldChg>
      <pc:sldChg chg="addSp delSp modSp mod">
        <pc:chgData name="Ashwin KarthickK" userId="56904553-980e-4f00-95e7-72cd7cc31c2e" providerId="ADAL" clId="{403AC0D5-E3A6-496B-86C8-1584C028E971}" dt="2024-12-04T11:17:45.539" v="6396" actId="20577"/>
        <pc:sldMkLst>
          <pc:docMk/>
          <pc:sldMk cId="1538331684" sldId="790"/>
        </pc:sldMkLst>
      </pc:sldChg>
      <pc:sldChg chg="addSp delSp modSp del mod modAnim">
        <pc:chgData name="Ashwin KarthickK" userId="56904553-980e-4f00-95e7-72cd7cc31c2e" providerId="ADAL" clId="{403AC0D5-E3A6-496B-86C8-1584C028E971}" dt="2024-12-03T11:50:56.180" v="4145" actId="47"/>
        <pc:sldMkLst>
          <pc:docMk/>
          <pc:sldMk cId="2050400048" sldId="791"/>
        </pc:sldMkLst>
      </pc:sldChg>
      <pc:sldChg chg="modSp mod setBg">
        <pc:chgData name="Ashwin KarthickK" userId="56904553-980e-4f00-95e7-72cd7cc31c2e" providerId="ADAL" clId="{403AC0D5-E3A6-496B-86C8-1584C028E971}" dt="2024-12-03T09:45:22.706" v="3786"/>
        <pc:sldMkLst>
          <pc:docMk/>
          <pc:sldMk cId="1602972960" sldId="792"/>
        </pc:sldMkLst>
        <pc:spChg chg="mod">
          <ac:chgData name="Ashwin KarthickK" userId="56904553-980e-4f00-95e7-72cd7cc31c2e" providerId="ADAL" clId="{403AC0D5-E3A6-496B-86C8-1584C028E971}" dt="2024-12-03T09:42:51.400" v="3781" actId="207"/>
          <ac:spMkLst>
            <pc:docMk/>
            <pc:sldMk cId="1602972960" sldId="792"/>
            <ac:spMk id="4" creationId="{427EF0EE-006A-AB44-FA7F-865D8F36CE28}"/>
          </ac:spMkLst>
        </pc:spChg>
      </pc:sldChg>
      <pc:sldChg chg="addSp delSp modSp mod">
        <pc:chgData name="Ashwin KarthickK" userId="56904553-980e-4f00-95e7-72cd7cc31c2e" providerId="ADAL" clId="{403AC0D5-E3A6-496B-86C8-1584C028E971}" dt="2024-12-04T10:02:09.604" v="6188" actId="20577"/>
        <pc:sldMkLst>
          <pc:docMk/>
          <pc:sldMk cId="1504259270" sldId="794"/>
        </pc:sldMkLst>
      </pc:sldChg>
      <pc:sldChg chg="modSp mod setBg">
        <pc:chgData name="Ashwin KarthickK" userId="56904553-980e-4f00-95e7-72cd7cc31c2e" providerId="ADAL" clId="{403AC0D5-E3A6-496B-86C8-1584C028E971}" dt="2024-12-03T09:42:17.436" v="3772"/>
        <pc:sldMkLst>
          <pc:docMk/>
          <pc:sldMk cId="480921905" sldId="796"/>
        </pc:sldMkLst>
        <pc:spChg chg="mod">
          <ac:chgData name="Ashwin KarthickK" userId="56904553-980e-4f00-95e7-72cd7cc31c2e" providerId="ADAL" clId="{403AC0D5-E3A6-496B-86C8-1584C028E971}" dt="2024-12-02T13:18:07.397" v="2210" actId="115"/>
          <ac:spMkLst>
            <pc:docMk/>
            <pc:sldMk cId="480921905" sldId="796"/>
            <ac:spMk id="4" creationId="{C01DF012-8180-F727-294F-B7DF69F0BEB1}"/>
          </ac:spMkLst>
        </pc:spChg>
      </pc:sldChg>
      <pc:sldChg chg="addSp delSp modSp add del mod">
        <pc:chgData name="Ashwin KarthickK" userId="56904553-980e-4f00-95e7-72cd7cc31c2e" providerId="ADAL" clId="{403AC0D5-E3A6-496B-86C8-1584C028E971}" dt="2024-12-03T15:36:28.322" v="4616" actId="47"/>
        <pc:sldMkLst>
          <pc:docMk/>
          <pc:sldMk cId="3166728313" sldId="797"/>
        </pc:sldMkLst>
      </pc:sldChg>
      <pc:sldChg chg="addSp delSp modSp mod ord">
        <pc:chgData name="Ashwin KarthickK" userId="56904553-980e-4f00-95e7-72cd7cc31c2e" providerId="ADAL" clId="{403AC0D5-E3A6-496B-86C8-1584C028E971}" dt="2024-12-04T11:30:28.284" v="6446"/>
        <pc:sldMkLst>
          <pc:docMk/>
          <pc:sldMk cId="506748356" sldId="798"/>
        </pc:sldMkLst>
      </pc:sldChg>
      <pc:sldChg chg="addSp delSp modSp mod setBg modClrScheme chgLayout">
        <pc:chgData name="Ashwin KarthickK" userId="56904553-980e-4f00-95e7-72cd7cc31c2e" providerId="ADAL" clId="{403AC0D5-E3A6-496B-86C8-1584C028E971}" dt="2024-12-03T07:04:08.078" v="3556" actId="26606"/>
        <pc:sldMkLst>
          <pc:docMk/>
          <pc:sldMk cId="1918710825" sldId="799"/>
        </pc:sldMkLst>
      </pc:sldChg>
      <pc:sldChg chg="delSp">
        <pc:chgData name="Ashwin KarthickK" userId="56904553-980e-4f00-95e7-72cd7cc31c2e" providerId="ADAL" clId="{403AC0D5-E3A6-496B-86C8-1584C028E971}" dt="2024-12-03T09:40:05.570" v="3762" actId="478"/>
        <pc:sldMkLst>
          <pc:docMk/>
          <pc:sldMk cId="3181098182" sldId="801"/>
        </pc:sldMkLst>
      </pc:sldChg>
      <pc:sldChg chg="addSp delSp modSp mod ord">
        <pc:chgData name="Ashwin KarthickK" userId="56904553-980e-4f00-95e7-72cd7cc31c2e" providerId="ADAL" clId="{403AC0D5-E3A6-496B-86C8-1584C028E971}" dt="2024-12-04T13:20:09.524" v="6719" actId="14100"/>
        <pc:sldMkLst>
          <pc:docMk/>
          <pc:sldMk cId="2434288173" sldId="802"/>
        </pc:sldMkLst>
      </pc:sldChg>
      <pc:sldChg chg="addSp delSp modSp mod modClrScheme chgLayout">
        <pc:chgData name="Ashwin KarthickK" userId="56904553-980e-4f00-95e7-72cd7cc31c2e" providerId="ADAL" clId="{403AC0D5-E3A6-496B-86C8-1584C028E971}" dt="2024-12-04T09:57:34.527" v="6026" actId="20577"/>
        <pc:sldMkLst>
          <pc:docMk/>
          <pc:sldMk cId="272203677" sldId="803"/>
        </pc:sldMkLst>
      </pc:sldChg>
      <pc:sldChg chg="modSp mod">
        <pc:chgData name="Ashwin KarthickK" userId="56904553-980e-4f00-95e7-72cd7cc31c2e" providerId="ADAL" clId="{403AC0D5-E3A6-496B-86C8-1584C028E971}" dt="2024-12-03T06:51:57.191" v="3541" actId="2711"/>
        <pc:sldMkLst>
          <pc:docMk/>
          <pc:sldMk cId="1362041724" sldId="805"/>
        </pc:sldMkLst>
      </pc:sldChg>
      <pc:sldChg chg="addSp delSp modSp new add del mod modClrScheme modShow chgLayout">
        <pc:chgData name="Ashwin KarthickK" userId="56904553-980e-4f00-95e7-72cd7cc31c2e" providerId="ADAL" clId="{403AC0D5-E3A6-496B-86C8-1584C028E971}" dt="2024-12-02T12:37:42.064" v="1823" actId="47"/>
        <pc:sldMkLst>
          <pc:docMk/>
          <pc:sldMk cId="4037044330" sldId="806"/>
        </pc:sldMkLst>
      </pc:sldChg>
      <pc:sldChg chg="modSp mod">
        <pc:chgData name="Ashwin KarthickK" userId="56904553-980e-4f00-95e7-72cd7cc31c2e" providerId="ADAL" clId="{403AC0D5-E3A6-496B-86C8-1584C028E971}" dt="2024-12-03T06:52:05.045" v="3542" actId="2711"/>
        <pc:sldMkLst>
          <pc:docMk/>
          <pc:sldMk cId="1961298935" sldId="807"/>
        </pc:sldMkLst>
      </pc:sldChg>
      <pc:sldChg chg="modSp add del mod modShow">
        <pc:chgData name="Ashwin KarthickK" userId="56904553-980e-4f00-95e7-72cd7cc31c2e" providerId="ADAL" clId="{403AC0D5-E3A6-496B-86C8-1584C028E971}" dt="2024-12-02T12:37:44.877" v="1824" actId="47"/>
        <pc:sldMkLst>
          <pc:docMk/>
          <pc:sldMk cId="2245551774" sldId="808"/>
        </pc:sldMkLst>
      </pc:sldChg>
      <pc:sldChg chg="delSp mod">
        <pc:chgData name="Ashwin KarthickK" userId="56904553-980e-4f00-95e7-72cd7cc31c2e" providerId="ADAL" clId="{403AC0D5-E3A6-496B-86C8-1584C028E971}" dt="2024-12-03T09:46:54.628" v="3787" actId="478"/>
        <pc:sldMkLst>
          <pc:docMk/>
          <pc:sldMk cId="432215681" sldId="809"/>
        </pc:sldMkLst>
      </pc:sldChg>
      <pc:sldChg chg="addSp delSp modSp mod">
        <pc:chgData name="Ashwin KarthickK" userId="56904553-980e-4f00-95e7-72cd7cc31c2e" providerId="ADAL" clId="{403AC0D5-E3A6-496B-86C8-1584C028E971}" dt="2024-12-04T10:01:45.746" v="6164" actId="20577"/>
        <pc:sldMkLst>
          <pc:docMk/>
          <pc:sldMk cId="1523222842" sldId="810"/>
        </pc:sldMkLst>
      </pc:sldChg>
      <pc:sldChg chg="modSp add del mod">
        <pc:chgData name="Ashwin KarthickK" userId="56904553-980e-4f00-95e7-72cd7cc31c2e" providerId="ADAL" clId="{403AC0D5-E3A6-496B-86C8-1584C028E971}" dt="2024-12-02T12:37:45.723" v="1825" actId="47"/>
        <pc:sldMkLst>
          <pc:docMk/>
          <pc:sldMk cId="3234695249" sldId="811"/>
        </pc:sldMkLst>
      </pc:sldChg>
      <pc:sldChg chg="addSp modSp">
        <pc:chgData name="Ashwin KarthickK" userId="56904553-980e-4f00-95e7-72cd7cc31c2e" providerId="ADAL" clId="{403AC0D5-E3A6-496B-86C8-1584C028E971}" dt="2024-12-04T08:39:15.014" v="5349"/>
        <pc:sldMkLst>
          <pc:docMk/>
          <pc:sldMk cId="3461048258" sldId="811"/>
        </pc:sldMkLst>
      </pc:sldChg>
      <pc:sldChg chg="addSp delSp modSp new add del mod ord modTransition modClrScheme modAnim modShow chgLayout">
        <pc:chgData name="Ashwin KarthickK" userId="56904553-980e-4f00-95e7-72cd7cc31c2e" providerId="ADAL" clId="{403AC0D5-E3A6-496B-86C8-1584C028E971}" dt="2024-12-09T11:49:53.627" v="10665" actId="18676"/>
        <pc:sldMkLst>
          <pc:docMk/>
          <pc:sldMk cId="3275611277" sldId="812"/>
        </pc:sldMkLst>
      </pc:sldChg>
      <pc:sldChg chg="delSp">
        <pc:chgData name="Ashwin KarthickK" userId="56904553-980e-4f00-95e7-72cd7cc31c2e" providerId="ADAL" clId="{403AC0D5-E3A6-496B-86C8-1584C028E971}" dt="2024-12-03T09:40:22.894" v="3763" actId="478"/>
        <pc:sldMkLst>
          <pc:docMk/>
          <pc:sldMk cId="2658027461" sldId="813"/>
        </pc:sldMkLst>
      </pc:sldChg>
      <pc:sldChg chg="modSp del mod">
        <pc:chgData name="Ashwin KarthickK" userId="56904553-980e-4f00-95e7-72cd7cc31c2e" providerId="ADAL" clId="{403AC0D5-E3A6-496B-86C8-1584C028E971}" dt="2024-12-11T08:49:13.284" v="14345" actId="47"/>
        <pc:sldMkLst>
          <pc:docMk/>
          <pc:sldMk cId="614435492" sldId="816"/>
        </pc:sldMkLst>
      </pc:sldChg>
      <pc:sldChg chg="new del">
        <pc:chgData name="Ashwin KarthickK" userId="56904553-980e-4f00-95e7-72cd7cc31c2e" providerId="ADAL" clId="{403AC0D5-E3A6-496B-86C8-1584C028E971}" dt="2024-12-02T13:12:52.018" v="2185" actId="47"/>
        <pc:sldMkLst>
          <pc:docMk/>
          <pc:sldMk cId="4266864951" sldId="816"/>
        </pc:sldMkLst>
      </pc:sldChg>
      <pc:sldChg chg="addSp delSp modSp new del mod modAnim">
        <pc:chgData name="Ashwin KarthickK" userId="56904553-980e-4f00-95e7-72cd7cc31c2e" providerId="ADAL" clId="{403AC0D5-E3A6-496B-86C8-1584C028E971}" dt="2024-12-02T13:28:35.076" v="2285" actId="47"/>
        <pc:sldMkLst>
          <pc:docMk/>
          <pc:sldMk cId="286667952" sldId="817"/>
        </pc:sldMkLst>
      </pc:sldChg>
      <pc:sldChg chg="addSp delSp modSp new del mod delAnim modAnim modShow">
        <pc:chgData name="Ashwin KarthickK" userId="56904553-980e-4f00-95e7-72cd7cc31c2e" providerId="ADAL" clId="{403AC0D5-E3A6-496B-86C8-1584C028E971}" dt="2024-12-18T10:29:18.598" v="19341" actId="18676"/>
        <pc:sldMkLst>
          <pc:docMk/>
          <pc:sldMk cId="1904940668" sldId="817"/>
        </pc:sldMkLst>
      </pc:sldChg>
      <pc:sldChg chg="addSp delSp new del mod">
        <pc:chgData name="Ashwin KarthickK" userId="56904553-980e-4f00-95e7-72cd7cc31c2e" providerId="ADAL" clId="{403AC0D5-E3A6-496B-86C8-1584C028E971}" dt="2024-12-02T13:29:31.601" v="2292" actId="47"/>
        <pc:sldMkLst>
          <pc:docMk/>
          <pc:sldMk cId="2523858283" sldId="817"/>
        </pc:sldMkLst>
      </pc:sldChg>
      <pc:sldChg chg="addSp delSp modSp new del mod delAnim modAnim">
        <pc:chgData name="Ashwin KarthickK" userId="56904553-980e-4f00-95e7-72cd7cc31c2e" providerId="ADAL" clId="{403AC0D5-E3A6-496B-86C8-1584C028E971}" dt="2024-12-05T09:49:49.557" v="7011" actId="47"/>
        <pc:sldMkLst>
          <pc:docMk/>
          <pc:sldMk cId="2584701806" sldId="818"/>
        </pc:sldMkLst>
      </pc:sldChg>
      <pc:sldChg chg="addSp delSp modSp add mod setBg">
        <pc:chgData name="Ashwin KarthickK" userId="56904553-980e-4f00-95e7-72cd7cc31c2e" providerId="ADAL" clId="{403AC0D5-E3A6-496B-86C8-1584C028E971}" dt="2024-12-04T09:06:07.870" v="5448" actId="20577"/>
        <pc:sldMkLst>
          <pc:docMk/>
          <pc:sldMk cId="3554421938" sldId="819"/>
        </pc:sldMkLst>
        <pc:spChg chg="add mod">
          <ac:chgData name="Ashwin KarthickK" userId="56904553-980e-4f00-95e7-72cd7cc31c2e" providerId="ADAL" clId="{403AC0D5-E3A6-496B-86C8-1584C028E971}" dt="2024-12-04T09:06:07.870" v="5448" actId="20577"/>
          <ac:spMkLst>
            <pc:docMk/>
            <pc:sldMk cId="3554421938" sldId="819"/>
            <ac:spMk id="3" creationId="{922055CA-5877-4D73-980D-0B3154A5DA2F}"/>
          </ac:spMkLst>
        </pc:spChg>
      </pc:sldChg>
      <pc:sldChg chg="addSp delSp modSp new del mod ord modAnim">
        <pc:chgData name="Ashwin KarthickK" userId="56904553-980e-4f00-95e7-72cd7cc31c2e" providerId="ADAL" clId="{403AC0D5-E3A6-496B-86C8-1584C028E971}" dt="2024-12-03T06:46:56.558" v="3518" actId="2696"/>
        <pc:sldMkLst>
          <pc:docMk/>
          <pc:sldMk cId="349588243" sldId="820"/>
        </pc:sldMkLst>
      </pc:sldChg>
      <pc:sldChg chg="addSp modSp">
        <pc:chgData name="Ashwin KarthickK" userId="56904553-980e-4f00-95e7-72cd7cc31c2e" providerId="ADAL" clId="{403AC0D5-E3A6-496B-86C8-1584C028E971}" dt="2024-12-04T08:38:11.524" v="5311"/>
        <pc:sldMkLst>
          <pc:docMk/>
          <pc:sldMk cId="1406800152" sldId="820"/>
        </pc:sldMkLst>
      </pc:sldChg>
      <pc:sldChg chg="add del mod ord modTransition modShow">
        <pc:chgData name="Ashwin KarthickK" userId="56904553-980e-4f00-95e7-72cd7cc31c2e" providerId="ADAL" clId="{403AC0D5-E3A6-496B-86C8-1584C028E971}" dt="2024-12-02T15:38:58.908" v="3440" actId="18676"/>
        <pc:sldMkLst>
          <pc:docMk/>
          <pc:sldMk cId="3140072968" sldId="820"/>
        </pc:sldMkLst>
      </pc:sldChg>
      <pc:sldChg chg="add del mod ord modTransition modShow">
        <pc:chgData name="Ashwin KarthickK" userId="56904553-980e-4f00-95e7-72cd7cc31c2e" providerId="ADAL" clId="{403AC0D5-E3A6-496B-86C8-1584C028E971}" dt="2024-12-02T15:38:58.908" v="3440" actId="18676"/>
        <pc:sldMkLst>
          <pc:docMk/>
          <pc:sldMk cId="673329502" sldId="821"/>
        </pc:sldMkLst>
      </pc:sldChg>
      <pc:sldChg chg="modSp mod setBg">
        <pc:chgData name="Ashwin KarthickK" userId="56904553-980e-4f00-95e7-72cd7cc31c2e" providerId="ADAL" clId="{403AC0D5-E3A6-496B-86C8-1584C028E971}" dt="2024-12-09T08:03:07.318" v="10293" actId="20577"/>
        <pc:sldMkLst>
          <pc:docMk/>
          <pc:sldMk cId="2209613738" sldId="821"/>
        </pc:sldMkLst>
        <pc:spChg chg="mod">
          <ac:chgData name="Ashwin KarthickK" userId="56904553-980e-4f00-95e7-72cd7cc31c2e" providerId="ADAL" clId="{403AC0D5-E3A6-496B-86C8-1584C028E971}" dt="2024-12-09T08:03:07.318" v="10293" actId="20577"/>
          <ac:spMkLst>
            <pc:docMk/>
            <pc:sldMk cId="2209613738" sldId="821"/>
            <ac:spMk id="4" creationId="{4E54131E-0376-7812-6412-863514284039}"/>
          </ac:spMkLst>
        </pc:spChg>
      </pc:sldChg>
      <pc:sldChg chg="addSp delSp modSp mod">
        <pc:chgData name="Ashwin KarthickK" userId="56904553-980e-4f00-95e7-72cd7cc31c2e" providerId="ADAL" clId="{403AC0D5-E3A6-496B-86C8-1584C028E971}" dt="2024-12-05T12:33:45.430" v="8383" actId="20577"/>
        <pc:sldMkLst>
          <pc:docMk/>
          <pc:sldMk cId="1025925652" sldId="822"/>
        </pc:sldMkLst>
        <pc:spChg chg="mod">
          <ac:chgData name="Ashwin KarthickK" userId="56904553-980e-4f00-95e7-72cd7cc31c2e" providerId="ADAL" clId="{403AC0D5-E3A6-496B-86C8-1584C028E971}" dt="2024-12-04T09:25:42.166" v="5751" actId="2711"/>
          <ac:spMkLst>
            <pc:docMk/>
            <pc:sldMk cId="1025925652" sldId="822"/>
            <ac:spMk id="3" creationId="{AA2CE8A0-F9A7-3BC2-0B6A-5AB1C11D6C5E}"/>
          </ac:spMkLst>
        </pc:spChg>
        <pc:spChg chg="mod">
          <ac:chgData name="Ashwin KarthickK" userId="56904553-980e-4f00-95e7-72cd7cc31c2e" providerId="ADAL" clId="{403AC0D5-E3A6-496B-86C8-1584C028E971}" dt="2024-12-04T09:25:42.166" v="5751" actId="2711"/>
          <ac:spMkLst>
            <pc:docMk/>
            <pc:sldMk cId="1025925652" sldId="822"/>
            <ac:spMk id="4" creationId="{C6BF8E17-BE6D-71B6-E232-D2930406AB1C}"/>
          </ac:spMkLst>
        </pc:spChg>
        <pc:spChg chg="add del mod">
          <ac:chgData name="Ashwin KarthickK" userId="56904553-980e-4f00-95e7-72cd7cc31c2e" providerId="ADAL" clId="{403AC0D5-E3A6-496B-86C8-1584C028E971}" dt="2024-12-04T09:49:27.772" v="5804" actId="1076"/>
          <ac:spMkLst>
            <pc:docMk/>
            <pc:sldMk cId="1025925652" sldId="822"/>
            <ac:spMk id="5" creationId="{BFE806D0-DEF0-8E91-2D57-ADB073B3A230}"/>
          </ac:spMkLst>
        </pc:spChg>
        <pc:spChg chg="mod">
          <ac:chgData name="Ashwin KarthickK" userId="56904553-980e-4f00-95e7-72cd7cc31c2e" providerId="ADAL" clId="{403AC0D5-E3A6-496B-86C8-1584C028E971}" dt="2024-12-04T09:25:42.166" v="5751" actId="2711"/>
          <ac:spMkLst>
            <pc:docMk/>
            <pc:sldMk cId="1025925652" sldId="822"/>
            <ac:spMk id="6" creationId="{B06CECAD-F844-C466-2086-BB75E8B97987}"/>
          </ac:spMkLst>
        </pc:spChg>
        <pc:spChg chg="mod">
          <ac:chgData name="Ashwin KarthickK" userId="56904553-980e-4f00-95e7-72cd7cc31c2e" providerId="ADAL" clId="{403AC0D5-E3A6-496B-86C8-1584C028E971}" dt="2024-12-04T09:49:57.847" v="5811" actId="1076"/>
          <ac:spMkLst>
            <pc:docMk/>
            <pc:sldMk cId="1025925652" sldId="822"/>
            <ac:spMk id="7" creationId="{30FC99B2-3BC4-4740-37E4-66633446B19E}"/>
          </ac:spMkLst>
        </pc:spChg>
        <pc:spChg chg="mod">
          <ac:chgData name="Ashwin KarthickK" userId="56904553-980e-4f00-95e7-72cd7cc31c2e" providerId="ADAL" clId="{403AC0D5-E3A6-496B-86C8-1584C028E971}" dt="2024-12-04T09:25:42.166" v="5751" actId="2711"/>
          <ac:spMkLst>
            <pc:docMk/>
            <pc:sldMk cId="1025925652" sldId="822"/>
            <ac:spMk id="8" creationId="{7EB1F9BB-E4A8-B82E-15CA-EEDB5FA6C1CC}"/>
          </ac:spMkLst>
        </pc:spChg>
        <pc:spChg chg="mod">
          <ac:chgData name="Ashwin KarthickK" userId="56904553-980e-4f00-95e7-72cd7cc31c2e" providerId="ADAL" clId="{403AC0D5-E3A6-496B-86C8-1584C028E971}" dt="2024-12-04T09:25:42.166" v="5751" actId="2711"/>
          <ac:spMkLst>
            <pc:docMk/>
            <pc:sldMk cId="1025925652" sldId="822"/>
            <ac:spMk id="9" creationId="{076A9E56-B208-0500-8C8F-BFD6895D5ACF}"/>
          </ac:spMkLst>
        </pc:spChg>
        <pc:spChg chg="mod">
          <ac:chgData name="Ashwin KarthickK" userId="56904553-980e-4f00-95e7-72cd7cc31c2e" providerId="ADAL" clId="{403AC0D5-E3A6-496B-86C8-1584C028E971}" dt="2024-12-04T09:25:42.166" v="5751" actId="2711"/>
          <ac:spMkLst>
            <pc:docMk/>
            <pc:sldMk cId="1025925652" sldId="822"/>
            <ac:spMk id="10" creationId="{F3A89217-A0A1-0E1D-1146-117501109B20}"/>
          </ac:spMkLst>
        </pc:spChg>
        <pc:spChg chg="mod">
          <ac:chgData name="Ashwin KarthickK" userId="56904553-980e-4f00-95e7-72cd7cc31c2e" providerId="ADAL" clId="{403AC0D5-E3A6-496B-86C8-1584C028E971}" dt="2024-12-04T09:25:42.166" v="5751" actId="2711"/>
          <ac:spMkLst>
            <pc:docMk/>
            <pc:sldMk cId="1025925652" sldId="822"/>
            <ac:spMk id="11" creationId="{7ACBCB02-905E-1C65-D760-DF724375D84F}"/>
          </ac:spMkLst>
        </pc:spChg>
        <pc:spChg chg="mod">
          <ac:chgData name="Ashwin KarthickK" userId="56904553-980e-4f00-95e7-72cd7cc31c2e" providerId="ADAL" clId="{403AC0D5-E3A6-496B-86C8-1584C028E971}" dt="2024-12-04T09:25:42.166" v="5751" actId="2711"/>
          <ac:spMkLst>
            <pc:docMk/>
            <pc:sldMk cId="1025925652" sldId="822"/>
            <ac:spMk id="12" creationId="{DD3152BB-DEF1-0DF0-44C6-81EBAEA8ACBD}"/>
          </ac:spMkLst>
        </pc:spChg>
        <pc:spChg chg="mod">
          <ac:chgData name="Ashwin KarthickK" userId="56904553-980e-4f00-95e7-72cd7cc31c2e" providerId="ADAL" clId="{403AC0D5-E3A6-496B-86C8-1584C028E971}" dt="2024-12-04T09:25:42.166" v="5751" actId="2711"/>
          <ac:spMkLst>
            <pc:docMk/>
            <pc:sldMk cId="1025925652" sldId="822"/>
            <ac:spMk id="13" creationId="{9921E51D-D964-D625-1BCF-5914A4E8C835}"/>
          </ac:spMkLst>
        </pc:spChg>
        <pc:spChg chg="mod">
          <ac:chgData name="Ashwin KarthickK" userId="56904553-980e-4f00-95e7-72cd7cc31c2e" providerId="ADAL" clId="{403AC0D5-E3A6-496B-86C8-1584C028E971}" dt="2024-12-04T09:25:42.166" v="5751" actId="2711"/>
          <ac:spMkLst>
            <pc:docMk/>
            <pc:sldMk cId="1025925652" sldId="822"/>
            <ac:spMk id="15" creationId="{9353680B-5403-8C05-2569-B711639C582D}"/>
          </ac:spMkLst>
        </pc:spChg>
        <pc:spChg chg="mod">
          <ac:chgData name="Ashwin KarthickK" userId="56904553-980e-4f00-95e7-72cd7cc31c2e" providerId="ADAL" clId="{403AC0D5-E3A6-496B-86C8-1584C028E971}" dt="2024-12-04T09:25:42.166" v="5751" actId="2711"/>
          <ac:spMkLst>
            <pc:docMk/>
            <pc:sldMk cId="1025925652" sldId="822"/>
            <ac:spMk id="16" creationId="{2E700A2B-8533-36E8-7341-4A59265525CB}"/>
          </ac:spMkLst>
        </pc:spChg>
        <pc:spChg chg="mod">
          <ac:chgData name="Ashwin KarthickK" userId="56904553-980e-4f00-95e7-72cd7cc31c2e" providerId="ADAL" clId="{403AC0D5-E3A6-496B-86C8-1584C028E971}" dt="2024-12-04T09:25:42.166" v="5751" actId="2711"/>
          <ac:spMkLst>
            <pc:docMk/>
            <pc:sldMk cId="1025925652" sldId="822"/>
            <ac:spMk id="17" creationId="{620A35EB-5854-07AF-1809-CD4611CE9EB2}"/>
          </ac:spMkLst>
        </pc:spChg>
        <pc:spChg chg="mod">
          <ac:chgData name="Ashwin KarthickK" userId="56904553-980e-4f00-95e7-72cd7cc31c2e" providerId="ADAL" clId="{403AC0D5-E3A6-496B-86C8-1584C028E971}" dt="2024-12-04T09:25:42.166" v="5751" actId="2711"/>
          <ac:spMkLst>
            <pc:docMk/>
            <pc:sldMk cId="1025925652" sldId="822"/>
            <ac:spMk id="18" creationId="{0A00C317-5B06-8B73-6FA1-4D48FDC36CE2}"/>
          </ac:spMkLst>
        </pc:spChg>
        <pc:spChg chg="mod">
          <ac:chgData name="Ashwin KarthickK" userId="56904553-980e-4f00-95e7-72cd7cc31c2e" providerId="ADAL" clId="{403AC0D5-E3A6-496B-86C8-1584C028E971}" dt="2024-12-04T09:25:42.166" v="5751" actId="2711"/>
          <ac:spMkLst>
            <pc:docMk/>
            <pc:sldMk cId="1025925652" sldId="822"/>
            <ac:spMk id="19" creationId="{C528DEBE-CF10-0B9D-3CC7-E8899754EB04}"/>
          </ac:spMkLst>
        </pc:spChg>
        <pc:spChg chg="mod">
          <ac:chgData name="Ashwin KarthickK" userId="56904553-980e-4f00-95e7-72cd7cc31c2e" providerId="ADAL" clId="{403AC0D5-E3A6-496B-86C8-1584C028E971}" dt="2024-12-04T09:25:42.166" v="5751" actId="2711"/>
          <ac:spMkLst>
            <pc:docMk/>
            <pc:sldMk cId="1025925652" sldId="822"/>
            <ac:spMk id="20" creationId="{C481D8FE-7EF0-D796-F748-DC5CCCACBCF8}"/>
          </ac:spMkLst>
        </pc:spChg>
        <pc:spChg chg="mod">
          <ac:chgData name="Ashwin KarthickK" userId="56904553-980e-4f00-95e7-72cd7cc31c2e" providerId="ADAL" clId="{403AC0D5-E3A6-496B-86C8-1584C028E971}" dt="2024-12-04T09:25:42.166" v="5751" actId="2711"/>
          <ac:spMkLst>
            <pc:docMk/>
            <pc:sldMk cId="1025925652" sldId="822"/>
            <ac:spMk id="21" creationId="{0CB16807-2559-A7A7-0CB6-80A78C0C9FDC}"/>
          </ac:spMkLst>
        </pc:spChg>
        <pc:spChg chg="mod">
          <ac:chgData name="Ashwin KarthickK" userId="56904553-980e-4f00-95e7-72cd7cc31c2e" providerId="ADAL" clId="{403AC0D5-E3A6-496B-86C8-1584C028E971}" dt="2024-12-04T09:25:42.166" v="5751" actId="2711"/>
          <ac:spMkLst>
            <pc:docMk/>
            <pc:sldMk cId="1025925652" sldId="822"/>
            <ac:spMk id="22" creationId="{ABD0A888-9B80-D81B-41B2-E95E628543F1}"/>
          </ac:spMkLst>
        </pc:spChg>
        <pc:spChg chg="mod">
          <ac:chgData name="Ashwin KarthickK" userId="56904553-980e-4f00-95e7-72cd7cc31c2e" providerId="ADAL" clId="{403AC0D5-E3A6-496B-86C8-1584C028E971}" dt="2024-12-04T09:25:42.166" v="5751" actId="2711"/>
          <ac:spMkLst>
            <pc:docMk/>
            <pc:sldMk cId="1025925652" sldId="822"/>
            <ac:spMk id="23" creationId="{91C6E09A-CF2F-0776-24C8-FE4D4B41B50D}"/>
          </ac:spMkLst>
        </pc:spChg>
        <pc:spChg chg="mod">
          <ac:chgData name="Ashwin KarthickK" userId="56904553-980e-4f00-95e7-72cd7cc31c2e" providerId="ADAL" clId="{403AC0D5-E3A6-496B-86C8-1584C028E971}" dt="2024-12-05T12:33:45.430" v="8383" actId="20577"/>
          <ac:spMkLst>
            <pc:docMk/>
            <pc:sldMk cId="1025925652" sldId="822"/>
            <ac:spMk id="46" creationId="{46059920-15D3-E96C-92A9-30537B84C287}"/>
          </ac:spMkLst>
        </pc:spChg>
        <pc:spChg chg="mod">
          <ac:chgData name="Ashwin KarthickK" userId="56904553-980e-4f00-95e7-72cd7cc31c2e" providerId="ADAL" clId="{403AC0D5-E3A6-496B-86C8-1584C028E971}" dt="2024-12-04T09:25:55.531" v="5753" actId="255"/>
          <ac:spMkLst>
            <pc:docMk/>
            <pc:sldMk cId="1025925652" sldId="822"/>
            <ac:spMk id="48" creationId="{5119A0EF-E579-FAD9-72C1-BAEC61F23323}"/>
          </ac:spMkLst>
        </pc:spChg>
        <pc:spChg chg="mod">
          <ac:chgData name="Ashwin KarthickK" userId="56904553-980e-4f00-95e7-72cd7cc31c2e" providerId="ADAL" clId="{403AC0D5-E3A6-496B-86C8-1584C028E971}" dt="2024-12-04T09:26:22.557" v="5761" actId="255"/>
          <ac:spMkLst>
            <pc:docMk/>
            <pc:sldMk cId="1025925652" sldId="822"/>
            <ac:spMk id="49" creationId="{05B3F57F-3579-C6ED-245A-6FDEA9FABB56}"/>
          </ac:spMkLst>
        </pc:spChg>
        <pc:spChg chg="mod">
          <ac:chgData name="Ashwin KarthickK" userId="56904553-980e-4f00-95e7-72cd7cc31c2e" providerId="ADAL" clId="{403AC0D5-E3A6-496B-86C8-1584C028E971}" dt="2024-12-04T09:25:49.085" v="5752" actId="255"/>
          <ac:spMkLst>
            <pc:docMk/>
            <pc:sldMk cId="1025925652" sldId="822"/>
            <ac:spMk id="50" creationId="{02E05342-097D-1373-B3EF-9DD0AC25A0E6}"/>
          </ac:spMkLst>
        </pc:spChg>
        <pc:spChg chg="mod">
          <ac:chgData name="Ashwin KarthickK" userId="56904553-980e-4f00-95e7-72cd7cc31c2e" providerId="ADAL" clId="{403AC0D5-E3A6-496B-86C8-1584C028E971}" dt="2024-12-04T09:26:17.409" v="5759" actId="255"/>
          <ac:spMkLst>
            <pc:docMk/>
            <pc:sldMk cId="1025925652" sldId="822"/>
            <ac:spMk id="51" creationId="{88418772-F6DE-4598-64B5-E987ED9D92A5}"/>
          </ac:spMkLst>
        </pc:spChg>
        <pc:spChg chg="mod">
          <ac:chgData name="Ashwin KarthickK" userId="56904553-980e-4f00-95e7-72cd7cc31c2e" providerId="ADAL" clId="{403AC0D5-E3A6-496B-86C8-1584C028E971}" dt="2024-12-04T09:26:13.785" v="5758" actId="255"/>
          <ac:spMkLst>
            <pc:docMk/>
            <pc:sldMk cId="1025925652" sldId="822"/>
            <ac:spMk id="52" creationId="{3386CB30-29C3-EDB5-100B-9BD359757955}"/>
          </ac:spMkLst>
        </pc:spChg>
        <pc:spChg chg="mod">
          <ac:chgData name="Ashwin KarthickK" userId="56904553-980e-4f00-95e7-72cd7cc31c2e" providerId="ADAL" clId="{403AC0D5-E3A6-496B-86C8-1584C028E971}" dt="2024-12-04T09:26:10.373" v="5757" actId="255"/>
          <ac:spMkLst>
            <pc:docMk/>
            <pc:sldMk cId="1025925652" sldId="822"/>
            <ac:spMk id="53" creationId="{1EE859C9-5985-42B6-22FE-6F549C97ED4E}"/>
          </ac:spMkLst>
        </pc:spChg>
        <pc:spChg chg="mod">
          <ac:chgData name="Ashwin KarthickK" userId="56904553-980e-4f00-95e7-72cd7cc31c2e" providerId="ADAL" clId="{403AC0D5-E3A6-496B-86C8-1584C028E971}" dt="2024-12-04T09:25:59.588" v="5754" actId="255"/>
          <ac:spMkLst>
            <pc:docMk/>
            <pc:sldMk cId="1025925652" sldId="822"/>
            <ac:spMk id="54" creationId="{10336AB2-C4F5-7345-F760-86190A47B27C}"/>
          </ac:spMkLst>
        </pc:spChg>
        <pc:spChg chg="mod">
          <ac:chgData name="Ashwin KarthickK" userId="56904553-980e-4f00-95e7-72cd7cc31c2e" providerId="ADAL" clId="{403AC0D5-E3A6-496B-86C8-1584C028E971}" dt="2024-12-04T09:26:03.547" v="5755" actId="255"/>
          <ac:spMkLst>
            <pc:docMk/>
            <pc:sldMk cId="1025925652" sldId="822"/>
            <ac:spMk id="55" creationId="{D34D3504-1F58-057B-3D39-E683051ADA32}"/>
          </ac:spMkLst>
        </pc:spChg>
        <pc:spChg chg="mod">
          <ac:chgData name="Ashwin KarthickK" userId="56904553-980e-4f00-95e7-72cd7cc31c2e" providerId="ADAL" clId="{403AC0D5-E3A6-496B-86C8-1584C028E971}" dt="2024-12-04T09:26:06.824" v="5756" actId="255"/>
          <ac:spMkLst>
            <pc:docMk/>
            <pc:sldMk cId="1025925652" sldId="822"/>
            <ac:spMk id="56" creationId="{344AC5DB-3C3A-9062-32FE-02BAEC16F68F}"/>
          </ac:spMkLst>
        </pc:spChg>
        <pc:spChg chg="mod">
          <ac:chgData name="Ashwin KarthickK" userId="56904553-980e-4f00-95e7-72cd7cc31c2e" providerId="ADAL" clId="{403AC0D5-E3A6-496B-86C8-1584C028E971}" dt="2024-12-04T09:25:42.166" v="5751" actId="2711"/>
          <ac:spMkLst>
            <pc:docMk/>
            <pc:sldMk cId="1025925652" sldId="822"/>
            <ac:spMk id="58" creationId="{6694A982-1B28-0CED-B393-46DAD97DC68D}"/>
          </ac:spMkLst>
        </pc:spChg>
        <pc:picChg chg="add mod">
          <ac:chgData name="Ashwin KarthickK" userId="56904553-980e-4f00-95e7-72cd7cc31c2e" providerId="ADAL" clId="{403AC0D5-E3A6-496B-86C8-1584C028E971}" dt="2024-12-04T09:24:14.413" v="5735" actId="1076"/>
          <ac:picMkLst>
            <pc:docMk/>
            <pc:sldMk cId="1025925652" sldId="822"/>
            <ac:picMk id="2" creationId="{06D1989F-D86E-2565-1D0B-A5376B3D5D0F}"/>
          </ac:picMkLst>
        </pc:picChg>
        <pc:picChg chg="add mod">
          <ac:chgData name="Ashwin KarthickK" userId="56904553-980e-4f00-95e7-72cd7cc31c2e" providerId="ADAL" clId="{403AC0D5-E3A6-496B-86C8-1584C028E971}" dt="2024-12-04T09:24:22.079" v="5736" actId="1076"/>
          <ac:picMkLst>
            <pc:docMk/>
            <pc:sldMk cId="1025925652" sldId="822"/>
            <ac:picMk id="26" creationId="{72E57BA3-C7AA-4869-9D06-8FCB72B3831D}"/>
          </ac:picMkLst>
        </pc:picChg>
        <pc:picChg chg="mod">
          <ac:chgData name="Ashwin KarthickK" userId="56904553-980e-4f00-95e7-72cd7cc31c2e" providerId="ADAL" clId="{403AC0D5-E3A6-496B-86C8-1584C028E971}" dt="2024-12-04T09:24:09.100" v="5734" actId="1076"/>
          <ac:picMkLst>
            <pc:docMk/>
            <pc:sldMk cId="1025925652" sldId="822"/>
            <ac:picMk id="27" creationId="{AF4FB21E-49ED-5DE2-531A-21829C8AB45A}"/>
          </ac:picMkLst>
        </pc:picChg>
        <pc:picChg chg="mod">
          <ac:chgData name="Ashwin KarthickK" userId="56904553-980e-4f00-95e7-72cd7cc31c2e" providerId="ADAL" clId="{403AC0D5-E3A6-496B-86C8-1584C028E971}" dt="2024-12-04T09:50:03.690" v="5812" actId="1076"/>
          <ac:picMkLst>
            <pc:docMk/>
            <pc:sldMk cId="1025925652" sldId="822"/>
            <ac:picMk id="29" creationId="{DF5F0590-DE68-4F00-ADB8-E13031A16799}"/>
          </ac:picMkLst>
        </pc:picChg>
        <pc:picChg chg="add mod">
          <ac:chgData name="Ashwin KarthickK" userId="56904553-980e-4f00-95e7-72cd7cc31c2e" providerId="ADAL" clId="{403AC0D5-E3A6-496B-86C8-1584C028E971}" dt="2024-12-04T09:50:12.945" v="5814" actId="1076"/>
          <ac:picMkLst>
            <pc:docMk/>
            <pc:sldMk cId="1025925652" sldId="822"/>
            <ac:picMk id="34" creationId="{BDBDC686-3744-118A-08CE-70ED5739DB35}"/>
          </ac:picMkLst>
        </pc:picChg>
        <pc:picChg chg="mod">
          <ac:chgData name="Ashwin KarthickK" userId="56904553-980e-4f00-95e7-72cd7cc31c2e" providerId="ADAL" clId="{403AC0D5-E3A6-496B-86C8-1584C028E971}" dt="2024-12-04T09:49:43.282" v="5808" actId="1076"/>
          <ac:picMkLst>
            <pc:docMk/>
            <pc:sldMk cId="1025925652" sldId="822"/>
            <ac:picMk id="35" creationId="{1F250C09-6044-6FB3-C44B-45DBE67B73E6}"/>
          </ac:picMkLst>
        </pc:picChg>
        <pc:picChg chg="mod">
          <ac:chgData name="Ashwin KarthickK" userId="56904553-980e-4f00-95e7-72cd7cc31c2e" providerId="ADAL" clId="{403AC0D5-E3A6-496B-86C8-1584C028E971}" dt="2024-12-04T09:25:04.474" v="5747" actId="1076"/>
          <ac:picMkLst>
            <pc:docMk/>
            <pc:sldMk cId="1025925652" sldId="822"/>
            <ac:picMk id="37" creationId="{E8B4316E-0BE1-C5AB-E19E-F4823D047E8B}"/>
          </ac:picMkLst>
        </pc:picChg>
        <pc:picChg chg="mod">
          <ac:chgData name="Ashwin KarthickK" userId="56904553-980e-4f00-95e7-72cd7cc31c2e" providerId="ADAL" clId="{403AC0D5-E3A6-496B-86C8-1584C028E971}" dt="2024-12-04T09:25:00.569" v="5746" actId="1076"/>
          <ac:picMkLst>
            <pc:docMk/>
            <pc:sldMk cId="1025925652" sldId="822"/>
            <ac:picMk id="39" creationId="{919C9B45-07B2-7485-C2A2-41EAF1B4F18C}"/>
          </ac:picMkLst>
        </pc:picChg>
        <pc:picChg chg="mod">
          <ac:chgData name="Ashwin KarthickK" userId="56904553-980e-4f00-95e7-72cd7cc31c2e" providerId="ADAL" clId="{403AC0D5-E3A6-496B-86C8-1584C028E971}" dt="2024-12-04T09:49:31.979" v="5805" actId="1076"/>
          <ac:picMkLst>
            <pc:docMk/>
            <pc:sldMk cId="1025925652" sldId="822"/>
            <ac:picMk id="41" creationId="{B29A7BE2-3405-2BD8-81F3-2EADF870F872}"/>
          </ac:picMkLst>
        </pc:picChg>
        <pc:picChg chg="mod">
          <ac:chgData name="Ashwin KarthickK" userId="56904553-980e-4f00-95e7-72cd7cc31c2e" providerId="ADAL" clId="{403AC0D5-E3A6-496B-86C8-1584C028E971}" dt="2024-12-04T09:24:36.740" v="5738" actId="1076"/>
          <ac:picMkLst>
            <pc:docMk/>
            <pc:sldMk cId="1025925652" sldId="822"/>
            <ac:picMk id="45" creationId="{BD084556-3CAE-83DE-EF69-5B0B0AB87365}"/>
          </ac:picMkLst>
        </pc:picChg>
      </pc:sldChg>
      <pc:sldChg chg="add del mod ord modTransition modShow">
        <pc:chgData name="Ashwin KarthickK" userId="56904553-980e-4f00-95e7-72cd7cc31c2e" providerId="ADAL" clId="{403AC0D5-E3A6-496B-86C8-1584C028E971}" dt="2024-12-02T15:38:58.908" v="3440" actId="18676"/>
        <pc:sldMkLst>
          <pc:docMk/>
          <pc:sldMk cId="2928447228" sldId="822"/>
        </pc:sldMkLst>
      </pc:sldChg>
      <pc:sldChg chg="addSp modSp mod">
        <pc:chgData name="Ashwin KarthickK" userId="56904553-980e-4f00-95e7-72cd7cc31c2e" providerId="ADAL" clId="{403AC0D5-E3A6-496B-86C8-1584C028E971}" dt="2024-12-04T08:38:22.736" v="5312"/>
        <pc:sldMkLst>
          <pc:docMk/>
          <pc:sldMk cId="2347343954" sldId="823"/>
        </pc:sldMkLst>
      </pc:sldChg>
      <pc:sldChg chg="add del mod ord modTransition modShow">
        <pc:chgData name="Ashwin KarthickK" userId="56904553-980e-4f00-95e7-72cd7cc31c2e" providerId="ADAL" clId="{403AC0D5-E3A6-496B-86C8-1584C028E971}" dt="2024-12-02T15:38:58.908" v="3440" actId="18676"/>
        <pc:sldMkLst>
          <pc:docMk/>
          <pc:sldMk cId="4038779714" sldId="823"/>
        </pc:sldMkLst>
      </pc:sldChg>
      <pc:sldChg chg="modSp del">
        <pc:chgData name="Ashwin KarthickK" userId="56904553-980e-4f00-95e7-72cd7cc31c2e" providerId="ADAL" clId="{403AC0D5-E3A6-496B-86C8-1584C028E971}" dt="2024-12-03T09:19:18.533" v="3755" actId="47"/>
        <pc:sldMkLst>
          <pc:docMk/>
          <pc:sldMk cId="3163791361" sldId="824"/>
        </pc:sldMkLst>
      </pc:sldChg>
      <pc:sldChg chg="add del mod ord modTransition modShow">
        <pc:chgData name="Ashwin KarthickK" userId="56904553-980e-4f00-95e7-72cd7cc31c2e" providerId="ADAL" clId="{403AC0D5-E3A6-496B-86C8-1584C028E971}" dt="2024-12-02T15:38:58.908" v="3440" actId="18676"/>
        <pc:sldMkLst>
          <pc:docMk/>
          <pc:sldMk cId="3504824179" sldId="824"/>
        </pc:sldMkLst>
      </pc:sldChg>
      <pc:sldChg chg="addSp delSp modSp new del mod modAnim">
        <pc:chgData name="Ashwin KarthickK" userId="56904553-980e-4f00-95e7-72cd7cc31c2e" providerId="ADAL" clId="{403AC0D5-E3A6-496B-86C8-1584C028E971}" dt="2024-12-03T09:11:10.106" v="3754" actId="47"/>
        <pc:sldMkLst>
          <pc:docMk/>
          <pc:sldMk cId="1352793905" sldId="825"/>
        </pc:sldMkLst>
      </pc:sldChg>
      <pc:sldChg chg="add del mod ord modTransition modShow">
        <pc:chgData name="Ashwin KarthickK" userId="56904553-980e-4f00-95e7-72cd7cc31c2e" providerId="ADAL" clId="{403AC0D5-E3A6-496B-86C8-1584C028E971}" dt="2024-12-02T15:37:22.586" v="3437" actId="47"/>
        <pc:sldMkLst>
          <pc:docMk/>
          <pc:sldMk cId="2579409873" sldId="825"/>
        </pc:sldMkLst>
      </pc:sldChg>
      <pc:sldChg chg="add del">
        <pc:chgData name="Ashwin KarthickK" userId="56904553-980e-4f00-95e7-72cd7cc31c2e" providerId="ADAL" clId="{403AC0D5-E3A6-496B-86C8-1584C028E971}" dt="2024-12-02T15:38:58.908" v="3440" actId="18676"/>
        <pc:sldMkLst>
          <pc:docMk/>
          <pc:sldMk cId="216511970" sldId="826"/>
        </pc:sldMkLst>
      </pc:sldChg>
      <pc:sldChg chg="addSp delSp modSp new del mod modAnim">
        <pc:chgData name="Ashwin KarthickK" userId="56904553-980e-4f00-95e7-72cd7cc31c2e" providerId="ADAL" clId="{403AC0D5-E3A6-496B-86C8-1584C028E971}" dt="2024-12-04T07:51:14.256" v="5102" actId="47"/>
        <pc:sldMkLst>
          <pc:docMk/>
          <pc:sldMk cId="3894682021" sldId="826"/>
        </pc:sldMkLst>
      </pc:sldChg>
      <pc:sldChg chg="addSp delSp modSp new del mod ord setBg">
        <pc:chgData name="Ashwin KarthickK" userId="56904553-980e-4f00-95e7-72cd7cc31c2e" providerId="ADAL" clId="{403AC0D5-E3A6-496B-86C8-1584C028E971}" dt="2024-12-18T10:29:18.598" v="19341" actId="18676"/>
        <pc:sldMkLst>
          <pc:docMk/>
          <pc:sldMk cId="135963348" sldId="830"/>
        </pc:sldMkLst>
      </pc:sldChg>
      <pc:sldChg chg="new del">
        <pc:chgData name="Ashwin KarthickK" userId="56904553-980e-4f00-95e7-72cd7cc31c2e" providerId="ADAL" clId="{403AC0D5-E3A6-496B-86C8-1584C028E971}" dt="2024-12-03T11:42:41.945" v="4090" actId="47"/>
        <pc:sldMkLst>
          <pc:docMk/>
          <pc:sldMk cId="590750005" sldId="830"/>
        </pc:sldMkLst>
      </pc:sldChg>
      <pc:sldChg chg="new del">
        <pc:chgData name="Ashwin KarthickK" userId="56904553-980e-4f00-95e7-72cd7cc31c2e" providerId="ADAL" clId="{403AC0D5-E3A6-496B-86C8-1584C028E971}" dt="2024-12-03T11:42:45.939" v="4092" actId="680"/>
        <pc:sldMkLst>
          <pc:docMk/>
          <pc:sldMk cId="2992327443" sldId="830"/>
        </pc:sldMkLst>
      </pc:sldChg>
      <pc:sldChg chg="addSp delSp modSp add mod ord modAnim">
        <pc:chgData name="Ashwin KarthickK" userId="56904553-980e-4f00-95e7-72cd7cc31c2e" providerId="ADAL" clId="{403AC0D5-E3A6-496B-86C8-1584C028E971}" dt="2024-12-11T10:59:12.116" v="16274" actId="2711"/>
        <pc:sldMkLst>
          <pc:docMk/>
          <pc:sldMk cId="55993150" sldId="831"/>
        </pc:sldMkLst>
        <pc:spChg chg="mod">
          <ac:chgData name="Ashwin KarthickK" userId="56904553-980e-4f00-95e7-72cd7cc31c2e" providerId="ADAL" clId="{403AC0D5-E3A6-496B-86C8-1584C028E971}" dt="2024-12-10T10:19:48.158" v="13379" actId="1036"/>
          <ac:spMkLst>
            <pc:docMk/>
            <pc:sldMk cId="55993150" sldId="831"/>
            <ac:spMk id="2" creationId="{C7227913-CBE4-C73E-EB3C-45C564AE091E}"/>
          </ac:spMkLst>
        </pc:spChg>
        <pc:spChg chg="add mod">
          <ac:chgData name="Ashwin KarthickK" userId="56904553-980e-4f00-95e7-72cd7cc31c2e" providerId="ADAL" clId="{403AC0D5-E3A6-496B-86C8-1584C028E971}" dt="2024-12-04T09:54:59.260" v="5903"/>
          <ac:spMkLst>
            <pc:docMk/>
            <pc:sldMk cId="55993150" sldId="831"/>
            <ac:spMk id="7" creationId="{6010323F-24B8-2034-D35C-F6FAB474D419}"/>
          </ac:spMkLst>
        </pc:spChg>
        <pc:spChg chg="add mod">
          <ac:chgData name="Ashwin KarthickK" userId="56904553-980e-4f00-95e7-72cd7cc31c2e" providerId="ADAL" clId="{403AC0D5-E3A6-496B-86C8-1584C028E971}" dt="2024-12-05T08:34:41.448" v="6965" actId="1036"/>
          <ac:spMkLst>
            <pc:docMk/>
            <pc:sldMk cId="55993150" sldId="831"/>
            <ac:spMk id="8" creationId="{B73414C6-8299-2DF0-B9A2-32EA78EC43A4}"/>
          </ac:spMkLst>
        </pc:spChg>
        <pc:spChg chg="add mod">
          <ac:chgData name="Ashwin KarthickK" userId="56904553-980e-4f00-95e7-72cd7cc31c2e" providerId="ADAL" clId="{403AC0D5-E3A6-496B-86C8-1584C028E971}" dt="2024-12-04T08:24:50.505" v="5232" actId="165"/>
          <ac:spMkLst>
            <pc:docMk/>
            <pc:sldMk cId="55993150" sldId="831"/>
            <ac:spMk id="9" creationId="{8DD89732-D598-BF0F-FAD9-C73E604872CE}"/>
          </ac:spMkLst>
        </pc:spChg>
        <pc:spChg chg="add mod">
          <ac:chgData name="Ashwin KarthickK" userId="56904553-980e-4f00-95e7-72cd7cc31c2e" providerId="ADAL" clId="{403AC0D5-E3A6-496B-86C8-1584C028E971}" dt="2024-12-04T09:17:43.238" v="5701" actId="207"/>
          <ac:spMkLst>
            <pc:docMk/>
            <pc:sldMk cId="55993150" sldId="831"/>
            <ac:spMk id="10" creationId="{07964848-30EF-14D6-49B3-D51DDA2C0DA1}"/>
          </ac:spMkLst>
        </pc:spChg>
        <pc:spChg chg="add mod">
          <ac:chgData name="Ashwin KarthickK" userId="56904553-980e-4f00-95e7-72cd7cc31c2e" providerId="ADAL" clId="{403AC0D5-E3A6-496B-86C8-1584C028E971}" dt="2024-12-04T08:24:50.505" v="5232" actId="165"/>
          <ac:spMkLst>
            <pc:docMk/>
            <pc:sldMk cId="55993150" sldId="831"/>
            <ac:spMk id="11" creationId="{1D0823B5-290C-6712-9604-36DAE582AD7A}"/>
          </ac:spMkLst>
        </pc:spChg>
        <pc:spChg chg="add mod">
          <ac:chgData name="Ashwin KarthickK" userId="56904553-980e-4f00-95e7-72cd7cc31c2e" providerId="ADAL" clId="{403AC0D5-E3A6-496B-86C8-1584C028E971}" dt="2024-12-04T08:24:50.505" v="5232" actId="165"/>
          <ac:spMkLst>
            <pc:docMk/>
            <pc:sldMk cId="55993150" sldId="831"/>
            <ac:spMk id="12" creationId="{130EE4E8-2CBD-2254-D385-019987A3C021}"/>
          </ac:spMkLst>
        </pc:spChg>
        <pc:spChg chg="add mod">
          <ac:chgData name="Ashwin KarthickK" userId="56904553-980e-4f00-95e7-72cd7cc31c2e" providerId="ADAL" clId="{403AC0D5-E3A6-496B-86C8-1584C028E971}" dt="2024-12-04T09:17:48.078" v="5702" actId="207"/>
          <ac:spMkLst>
            <pc:docMk/>
            <pc:sldMk cId="55993150" sldId="831"/>
            <ac:spMk id="13" creationId="{515F80E2-B930-3683-1A98-2A36AA2DE555}"/>
          </ac:spMkLst>
        </pc:spChg>
        <pc:spChg chg="mod">
          <ac:chgData name="Ashwin KarthickK" userId="56904553-980e-4f00-95e7-72cd7cc31c2e" providerId="ADAL" clId="{403AC0D5-E3A6-496B-86C8-1584C028E971}" dt="2024-12-04T09:14:07.203" v="5688" actId="20577"/>
          <ac:spMkLst>
            <pc:docMk/>
            <pc:sldMk cId="55993150" sldId="831"/>
            <ac:spMk id="16" creationId="{0B2A64F4-C9DB-17B0-D952-EFF634535B34}"/>
          </ac:spMkLst>
        </pc:spChg>
        <pc:spChg chg="mod">
          <ac:chgData name="Ashwin KarthickK" userId="56904553-980e-4f00-95e7-72cd7cc31c2e" providerId="ADAL" clId="{403AC0D5-E3A6-496B-86C8-1584C028E971}" dt="2024-12-04T09:14:14.851" v="5691" actId="14100"/>
          <ac:spMkLst>
            <pc:docMk/>
            <pc:sldMk cId="55993150" sldId="831"/>
            <ac:spMk id="19" creationId="{B5D732CF-822E-1A40-829F-0B4A628D6B6A}"/>
          </ac:spMkLst>
        </pc:spChg>
        <pc:spChg chg="mod">
          <ac:chgData name="Ashwin KarthickK" userId="56904553-980e-4f00-95e7-72cd7cc31c2e" providerId="ADAL" clId="{403AC0D5-E3A6-496B-86C8-1584C028E971}" dt="2024-12-04T09:14:35.302" v="5695" actId="207"/>
          <ac:spMkLst>
            <pc:docMk/>
            <pc:sldMk cId="55993150" sldId="831"/>
            <ac:spMk id="22" creationId="{FBBE25C8-9425-A4A5-A723-2820FBB48313}"/>
          </ac:spMkLst>
        </pc:spChg>
        <pc:spChg chg="add mod">
          <ac:chgData name="Ashwin KarthickK" userId="56904553-980e-4f00-95e7-72cd7cc31c2e" providerId="ADAL" clId="{403AC0D5-E3A6-496B-86C8-1584C028E971}" dt="2024-12-03T12:38:41.003" v="4455" actId="255"/>
          <ac:spMkLst>
            <pc:docMk/>
            <pc:sldMk cId="55993150" sldId="831"/>
            <ac:spMk id="85" creationId="{D27B7F2F-039C-FAFC-8CB3-F90535EF31B8}"/>
          </ac:spMkLst>
        </pc:spChg>
        <pc:spChg chg="add mod">
          <ac:chgData name="Ashwin KarthickK" userId="56904553-980e-4f00-95e7-72cd7cc31c2e" providerId="ADAL" clId="{403AC0D5-E3A6-496B-86C8-1584C028E971}" dt="2024-12-10T10:19:09.113" v="13345" actId="14100"/>
          <ac:spMkLst>
            <pc:docMk/>
            <pc:sldMk cId="55993150" sldId="831"/>
            <ac:spMk id="95" creationId="{3ABEF98A-34CD-9150-5D21-407CA5DC219D}"/>
          </ac:spMkLst>
        </pc:spChg>
        <pc:spChg chg="add mod">
          <ac:chgData name="Ashwin KarthickK" userId="56904553-980e-4f00-95e7-72cd7cc31c2e" providerId="ADAL" clId="{403AC0D5-E3A6-496B-86C8-1584C028E971}" dt="2024-12-10T10:19:33.177" v="13358" actId="1038"/>
          <ac:spMkLst>
            <pc:docMk/>
            <pc:sldMk cId="55993150" sldId="831"/>
            <ac:spMk id="97" creationId="{3EB03437-34BD-D160-F3F9-86FC262789D2}"/>
          </ac:spMkLst>
        </pc:spChg>
        <pc:spChg chg="add mod">
          <ac:chgData name="Ashwin KarthickK" userId="56904553-980e-4f00-95e7-72cd7cc31c2e" providerId="ADAL" clId="{403AC0D5-E3A6-496B-86C8-1584C028E971}" dt="2024-12-03T15:36:12.777" v="4613" actId="20577"/>
          <ac:spMkLst>
            <pc:docMk/>
            <pc:sldMk cId="55993150" sldId="831"/>
            <ac:spMk id="98" creationId="{D213CE38-F483-7DA0-3302-19615802E7CC}"/>
          </ac:spMkLst>
        </pc:spChg>
        <pc:spChg chg="add mod">
          <ac:chgData name="Ashwin KarthickK" userId="56904553-980e-4f00-95e7-72cd7cc31c2e" providerId="ADAL" clId="{403AC0D5-E3A6-496B-86C8-1584C028E971}" dt="2024-12-03T15:55:25.290" v="4939" actId="255"/>
          <ac:spMkLst>
            <pc:docMk/>
            <pc:sldMk cId="55993150" sldId="831"/>
            <ac:spMk id="99" creationId="{FE583370-E33D-97F7-6D5B-EE1EDB67EE9D}"/>
          </ac:spMkLst>
        </pc:spChg>
        <pc:spChg chg="add mod">
          <ac:chgData name="Ashwin KarthickK" userId="56904553-980e-4f00-95e7-72cd7cc31c2e" providerId="ADAL" clId="{403AC0D5-E3A6-496B-86C8-1584C028E971}" dt="2024-12-04T07:04:02.412" v="5069"/>
          <ac:spMkLst>
            <pc:docMk/>
            <pc:sldMk cId="55993150" sldId="831"/>
            <ac:spMk id="100" creationId="{29CC26CB-42D5-CFC1-D7E1-950591D6C214}"/>
          </ac:spMkLst>
        </pc:spChg>
        <pc:spChg chg="add mod">
          <ac:chgData name="Ashwin KarthickK" userId="56904553-980e-4f00-95e7-72cd7cc31c2e" providerId="ADAL" clId="{403AC0D5-E3A6-496B-86C8-1584C028E971}" dt="2024-12-11T10:59:12.116" v="16274" actId="2711"/>
          <ac:spMkLst>
            <pc:docMk/>
            <pc:sldMk cId="55993150" sldId="831"/>
            <ac:spMk id="101" creationId="{D17974AE-6975-C238-66DC-BAF625DEC28A}"/>
          </ac:spMkLst>
        </pc:spChg>
        <pc:spChg chg="add mod">
          <ac:chgData name="Ashwin KarthickK" userId="56904553-980e-4f00-95e7-72cd7cc31c2e" providerId="ADAL" clId="{403AC0D5-E3A6-496B-86C8-1584C028E971}" dt="2024-12-04T07:08:39.630" v="5094" actId="207"/>
          <ac:spMkLst>
            <pc:docMk/>
            <pc:sldMk cId="55993150" sldId="831"/>
            <ac:spMk id="102" creationId="{BF2FE62E-A7C9-A3A1-A25C-5991F12CDD63}"/>
          </ac:spMkLst>
        </pc:spChg>
        <pc:spChg chg="add mod">
          <ac:chgData name="Ashwin KarthickK" userId="56904553-980e-4f00-95e7-72cd7cc31c2e" providerId="ADAL" clId="{403AC0D5-E3A6-496B-86C8-1584C028E971}" dt="2024-12-10T10:20:03.117" v="13381" actId="1076"/>
          <ac:spMkLst>
            <pc:docMk/>
            <pc:sldMk cId="55993150" sldId="831"/>
            <ac:spMk id="106" creationId="{04F03442-B2C3-A224-02DF-7F94F04C013F}"/>
          </ac:spMkLst>
        </pc:spChg>
        <pc:spChg chg="add mod">
          <ac:chgData name="Ashwin KarthickK" userId="56904553-980e-4f00-95e7-72cd7cc31c2e" providerId="ADAL" clId="{403AC0D5-E3A6-496B-86C8-1584C028E971}" dt="2024-12-04T13:16:11.370" v="6683" actId="6549"/>
          <ac:spMkLst>
            <pc:docMk/>
            <pc:sldMk cId="55993150" sldId="831"/>
            <ac:spMk id="109" creationId="{4A58F77F-3FB4-F765-D8A8-0260451C00BF}"/>
          </ac:spMkLst>
        </pc:spChg>
        <pc:grpChg chg="add mod">
          <ac:chgData name="Ashwin KarthickK" userId="56904553-980e-4f00-95e7-72cd7cc31c2e" providerId="ADAL" clId="{403AC0D5-E3A6-496B-86C8-1584C028E971}" dt="2024-12-04T08:24:50.505" v="5232" actId="165"/>
          <ac:grpSpMkLst>
            <pc:docMk/>
            <pc:sldMk cId="55993150" sldId="831"/>
            <ac:grpSpMk id="84" creationId="{78704351-BAC2-ABA0-2DFD-99EECBB62275}"/>
          </ac:grpSpMkLst>
        </pc:grpChg>
        <pc:grpChg chg="add del mod topLvl">
          <ac:chgData name="Ashwin KarthickK" userId="56904553-980e-4f00-95e7-72cd7cc31c2e" providerId="ADAL" clId="{403AC0D5-E3A6-496B-86C8-1584C028E971}" dt="2024-12-04T08:26:35.648" v="5246" actId="14100"/>
          <ac:grpSpMkLst>
            <pc:docMk/>
            <pc:sldMk cId="55993150" sldId="831"/>
            <ac:grpSpMk id="94" creationId="{0F666EC9-E704-6FFC-3C54-CC12936A5F37}"/>
          </ac:grpSpMkLst>
        </pc:grpChg>
        <pc:picChg chg="add mod">
          <ac:chgData name="Ashwin KarthickK" userId="56904553-980e-4f00-95e7-72cd7cc31c2e" providerId="ADAL" clId="{403AC0D5-E3A6-496B-86C8-1584C028E971}" dt="2024-12-04T08:24:50.505" v="5232" actId="165"/>
          <ac:picMkLst>
            <pc:docMk/>
            <pc:sldMk cId="55993150" sldId="831"/>
            <ac:picMk id="87" creationId="{344C267B-89CF-37D5-63A7-B8EAF58C5D23}"/>
          </ac:picMkLst>
        </pc:picChg>
        <pc:picChg chg="add mod">
          <ac:chgData name="Ashwin KarthickK" userId="56904553-980e-4f00-95e7-72cd7cc31c2e" providerId="ADAL" clId="{403AC0D5-E3A6-496B-86C8-1584C028E971}" dt="2024-12-04T08:49:36.819" v="5405" actId="1076"/>
          <ac:picMkLst>
            <pc:docMk/>
            <pc:sldMk cId="55993150" sldId="831"/>
            <ac:picMk id="89" creationId="{268B0A88-B9BA-FBF5-DE3A-E34046759489}"/>
          </ac:picMkLst>
        </pc:picChg>
        <pc:picChg chg="add mod">
          <ac:chgData name="Ashwin KarthickK" userId="56904553-980e-4f00-95e7-72cd7cc31c2e" providerId="ADAL" clId="{403AC0D5-E3A6-496B-86C8-1584C028E971}" dt="2024-12-04T08:24:50.505" v="5232" actId="165"/>
          <ac:picMkLst>
            <pc:docMk/>
            <pc:sldMk cId="55993150" sldId="831"/>
            <ac:picMk id="91" creationId="{1AB9DA0E-C145-06E6-D09C-29B2BC563388}"/>
          </ac:picMkLst>
        </pc:picChg>
        <pc:picChg chg="add mod">
          <ac:chgData name="Ashwin KarthickK" userId="56904553-980e-4f00-95e7-72cd7cc31c2e" providerId="ADAL" clId="{403AC0D5-E3A6-496B-86C8-1584C028E971}" dt="2024-12-10T10:19:57.376" v="13380" actId="1076"/>
          <ac:picMkLst>
            <pc:docMk/>
            <pc:sldMk cId="55993150" sldId="831"/>
            <ac:picMk id="108" creationId="{BC434A1E-2266-87ED-3595-7DEB13D819B1}"/>
          </ac:picMkLst>
        </pc:picChg>
      </pc:sldChg>
      <pc:sldChg chg="new del">
        <pc:chgData name="Ashwin KarthickK" userId="56904553-980e-4f00-95e7-72cd7cc31c2e" providerId="ADAL" clId="{403AC0D5-E3A6-496B-86C8-1584C028E971}" dt="2024-12-03T12:24:04.292" v="4165" actId="680"/>
        <pc:sldMkLst>
          <pc:docMk/>
          <pc:sldMk cId="580237704" sldId="831"/>
        </pc:sldMkLst>
      </pc:sldChg>
      <pc:sldChg chg="add del">
        <pc:chgData name="Ashwin KarthickK" userId="56904553-980e-4f00-95e7-72cd7cc31c2e" providerId="ADAL" clId="{403AC0D5-E3A6-496B-86C8-1584C028E971}" dt="2024-12-03T12:20:51.718" v="4163" actId="47"/>
        <pc:sldMkLst>
          <pc:docMk/>
          <pc:sldMk cId="1830210659" sldId="831"/>
        </pc:sldMkLst>
      </pc:sldChg>
      <pc:sldChg chg="modSp new del mod">
        <pc:chgData name="Ashwin KarthickK" userId="56904553-980e-4f00-95e7-72cd7cc31c2e" providerId="ADAL" clId="{403AC0D5-E3A6-496B-86C8-1584C028E971}" dt="2024-12-03T12:11:57.383" v="4149" actId="47"/>
        <pc:sldMkLst>
          <pc:docMk/>
          <pc:sldMk cId="4233003714" sldId="831"/>
        </pc:sldMkLst>
      </pc:sldChg>
      <pc:sldChg chg="modSp mod">
        <pc:chgData name="Ashwin KarthickK" userId="56904553-980e-4f00-95e7-72cd7cc31c2e" providerId="ADAL" clId="{403AC0D5-E3A6-496B-86C8-1584C028E971}" dt="2024-12-03T15:12:18.732" v="4507" actId="1076"/>
        <pc:sldMkLst>
          <pc:docMk/>
          <pc:sldMk cId="3660557117" sldId="832"/>
        </pc:sldMkLst>
      </pc:sldChg>
      <pc:sldChg chg="del">
        <pc:chgData name="Ashwin KarthickK" userId="56904553-980e-4f00-95e7-72cd7cc31c2e" providerId="ADAL" clId="{403AC0D5-E3A6-496B-86C8-1584C028E971}" dt="2024-12-03T15:37:08.210" v="4629" actId="47"/>
        <pc:sldMkLst>
          <pc:docMk/>
          <pc:sldMk cId="892739298" sldId="833"/>
        </pc:sldMkLst>
      </pc:sldChg>
      <pc:sldChg chg="addSp delSp modSp add mod">
        <pc:chgData name="Ashwin KarthickK" userId="56904553-980e-4f00-95e7-72cd7cc31c2e" providerId="ADAL" clId="{403AC0D5-E3A6-496B-86C8-1584C028E971}" dt="2024-12-10T12:27:19.037" v="13820"/>
        <pc:sldMkLst>
          <pc:docMk/>
          <pc:sldMk cId="3242189734" sldId="833"/>
        </pc:sldMkLst>
      </pc:sldChg>
      <pc:sldChg chg="addSp delSp modSp mod ord delAnim modAnim">
        <pc:chgData name="Ashwin KarthickK" userId="56904553-980e-4f00-95e7-72cd7cc31c2e" providerId="ADAL" clId="{403AC0D5-E3A6-496B-86C8-1584C028E971}" dt="2024-12-05T07:52:13.648" v="6819" actId="207"/>
        <pc:sldMkLst>
          <pc:docMk/>
          <pc:sldMk cId="989422250" sldId="834"/>
        </pc:sldMkLst>
        <pc:spChg chg="add mod">
          <ac:chgData name="Ashwin KarthickK" userId="56904553-980e-4f00-95e7-72cd7cc31c2e" providerId="ADAL" clId="{403AC0D5-E3A6-496B-86C8-1584C028E971}" dt="2024-12-04T09:45:29.069" v="5784" actId="2711"/>
          <ac:spMkLst>
            <pc:docMk/>
            <pc:sldMk cId="989422250" sldId="834"/>
            <ac:spMk id="2" creationId="{F0AB65B5-01F5-160C-0361-AA8A99DACD7F}"/>
          </ac:spMkLst>
        </pc:spChg>
        <pc:spChg chg="add mod">
          <ac:chgData name="Ashwin KarthickK" userId="56904553-980e-4f00-95e7-72cd7cc31c2e" providerId="ADAL" clId="{403AC0D5-E3A6-496B-86C8-1584C028E971}" dt="2024-12-04T10:03:17.560" v="6292" actId="20577"/>
          <ac:spMkLst>
            <pc:docMk/>
            <pc:sldMk cId="989422250" sldId="834"/>
            <ac:spMk id="8" creationId="{EFEE7EBB-8DCC-2629-EA55-B896F83A3DE3}"/>
          </ac:spMkLst>
        </pc:spChg>
        <pc:spChg chg="mod">
          <ac:chgData name="Ashwin KarthickK" userId="56904553-980e-4f00-95e7-72cd7cc31c2e" providerId="ADAL" clId="{403AC0D5-E3A6-496B-86C8-1584C028E971}" dt="2024-12-04T14:05:50.256" v="6739" actId="164"/>
          <ac:spMkLst>
            <pc:docMk/>
            <pc:sldMk cId="989422250" sldId="834"/>
            <ac:spMk id="53" creationId="{44E0ECAA-05D4-1CEB-6592-ECDF76502342}"/>
          </ac:spMkLst>
        </pc:spChg>
        <pc:spChg chg="mod">
          <ac:chgData name="Ashwin KarthickK" userId="56904553-980e-4f00-95e7-72cd7cc31c2e" providerId="ADAL" clId="{403AC0D5-E3A6-496B-86C8-1584C028E971}" dt="2024-12-04T09:45:29.069" v="5784" actId="2711"/>
          <ac:spMkLst>
            <pc:docMk/>
            <pc:sldMk cId="989422250" sldId="834"/>
            <ac:spMk id="55" creationId="{C9E82B56-CA8F-27FF-4E61-0907AF6ED1DF}"/>
          </ac:spMkLst>
        </pc:spChg>
        <pc:spChg chg="mod">
          <ac:chgData name="Ashwin KarthickK" userId="56904553-980e-4f00-95e7-72cd7cc31c2e" providerId="ADAL" clId="{403AC0D5-E3A6-496B-86C8-1584C028E971}" dt="2024-12-04T09:45:29.069" v="5784" actId="2711"/>
          <ac:spMkLst>
            <pc:docMk/>
            <pc:sldMk cId="989422250" sldId="834"/>
            <ac:spMk id="57" creationId="{3AD6A5F3-21BB-F0B2-6980-C90934590911}"/>
          </ac:spMkLst>
        </pc:spChg>
        <pc:spChg chg="mod">
          <ac:chgData name="Ashwin KarthickK" userId="56904553-980e-4f00-95e7-72cd7cc31c2e" providerId="ADAL" clId="{403AC0D5-E3A6-496B-86C8-1584C028E971}" dt="2024-12-04T09:45:29.069" v="5784" actId="2711"/>
          <ac:spMkLst>
            <pc:docMk/>
            <pc:sldMk cId="989422250" sldId="834"/>
            <ac:spMk id="58" creationId="{8A587687-D34B-B3C1-04E7-B1B6490486DC}"/>
          </ac:spMkLst>
        </pc:spChg>
        <pc:spChg chg="mod">
          <ac:chgData name="Ashwin KarthickK" userId="56904553-980e-4f00-95e7-72cd7cc31c2e" providerId="ADAL" clId="{403AC0D5-E3A6-496B-86C8-1584C028E971}" dt="2024-12-04T09:45:29.069" v="5784" actId="2711"/>
          <ac:spMkLst>
            <pc:docMk/>
            <pc:sldMk cId="989422250" sldId="834"/>
            <ac:spMk id="60" creationId="{77102A67-A1D6-C7D9-80CE-2D5127122CE0}"/>
          </ac:spMkLst>
        </pc:spChg>
        <pc:spChg chg="mod">
          <ac:chgData name="Ashwin KarthickK" userId="56904553-980e-4f00-95e7-72cd7cc31c2e" providerId="ADAL" clId="{403AC0D5-E3A6-496B-86C8-1584C028E971}" dt="2024-12-04T09:45:29.069" v="5784" actId="2711"/>
          <ac:spMkLst>
            <pc:docMk/>
            <pc:sldMk cId="989422250" sldId="834"/>
            <ac:spMk id="61" creationId="{95B18D07-26E9-D5B4-F596-E3FABF22DF1D}"/>
          </ac:spMkLst>
        </pc:spChg>
        <pc:spChg chg="mod">
          <ac:chgData name="Ashwin KarthickK" userId="56904553-980e-4f00-95e7-72cd7cc31c2e" providerId="ADAL" clId="{403AC0D5-E3A6-496B-86C8-1584C028E971}" dt="2024-12-04T09:45:29.069" v="5784" actId="2711"/>
          <ac:spMkLst>
            <pc:docMk/>
            <pc:sldMk cId="989422250" sldId="834"/>
            <ac:spMk id="63" creationId="{0B7B7FA3-F262-A4FD-4370-95265686B860}"/>
          </ac:spMkLst>
        </pc:spChg>
        <pc:spChg chg="mod">
          <ac:chgData name="Ashwin KarthickK" userId="56904553-980e-4f00-95e7-72cd7cc31c2e" providerId="ADAL" clId="{403AC0D5-E3A6-496B-86C8-1584C028E971}" dt="2024-12-04T09:45:29.069" v="5784" actId="2711"/>
          <ac:spMkLst>
            <pc:docMk/>
            <pc:sldMk cId="989422250" sldId="834"/>
            <ac:spMk id="64" creationId="{7272F161-6F42-6C01-2835-286924401D95}"/>
          </ac:spMkLst>
        </pc:spChg>
        <pc:spChg chg="mod">
          <ac:chgData name="Ashwin KarthickK" userId="56904553-980e-4f00-95e7-72cd7cc31c2e" providerId="ADAL" clId="{403AC0D5-E3A6-496B-86C8-1584C028E971}" dt="2024-12-05T07:52:13.648" v="6819" actId="207"/>
          <ac:spMkLst>
            <pc:docMk/>
            <pc:sldMk cId="989422250" sldId="834"/>
            <ac:spMk id="66" creationId="{465636B7-E63B-EB0C-8BFB-41FCFCCBAA8A}"/>
          </ac:spMkLst>
        </pc:spChg>
        <pc:spChg chg="mod">
          <ac:chgData name="Ashwin KarthickK" userId="56904553-980e-4f00-95e7-72cd7cc31c2e" providerId="ADAL" clId="{403AC0D5-E3A6-496B-86C8-1584C028E971}" dt="2024-12-04T09:45:29.069" v="5784" actId="2711"/>
          <ac:spMkLst>
            <pc:docMk/>
            <pc:sldMk cId="989422250" sldId="834"/>
            <ac:spMk id="67" creationId="{D6FD1DEA-0065-3B03-06CB-A4378817C504}"/>
          </ac:spMkLst>
        </pc:spChg>
        <pc:spChg chg="mod topLvl">
          <ac:chgData name="Ashwin KarthickK" userId="56904553-980e-4f00-95e7-72cd7cc31c2e" providerId="ADAL" clId="{403AC0D5-E3A6-496B-86C8-1584C028E971}" dt="2024-12-04T09:45:29.069" v="5784" actId="2711"/>
          <ac:spMkLst>
            <pc:docMk/>
            <pc:sldMk cId="989422250" sldId="834"/>
            <ac:spMk id="69" creationId="{F6D0D71A-1355-29FE-B09C-8897E778D6F4}"/>
          </ac:spMkLst>
        </pc:spChg>
        <pc:spChg chg="mod topLvl">
          <ac:chgData name="Ashwin KarthickK" userId="56904553-980e-4f00-95e7-72cd7cc31c2e" providerId="ADAL" clId="{403AC0D5-E3A6-496B-86C8-1584C028E971}" dt="2024-12-05T07:51:13.714" v="6815" actId="1076"/>
          <ac:spMkLst>
            <pc:docMk/>
            <pc:sldMk cId="989422250" sldId="834"/>
            <ac:spMk id="70" creationId="{7854B4E9-6B35-50FF-7163-4DDEF4F26068}"/>
          </ac:spMkLst>
        </pc:spChg>
        <pc:spChg chg="mod">
          <ac:chgData name="Ashwin KarthickK" userId="56904553-980e-4f00-95e7-72cd7cc31c2e" providerId="ADAL" clId="{403AC0D5-E3A6-496B-86C8-1584C028E971}" dt="2024-12-04T09:45:29.069" v="5784" actId="2711"/>
          <ac:spMkLst>
            <pc:docMk/>
            <pc:sldMk cId="989422250" sldId="834"/>
            <ac:spMk id="72" creationId="{20EB33DC-642E-89A2-9C5F-DE7433D6ACFF}"/>
          </ac:spMkLst>
        </pc:spChg>
        <pc:spChg chg="mod">
          <ac:chgData name="Ashwin KarthickK" userId="56904553-980e-4f00-95e7-72cd7cc31c2e" providerId="ADAL" clId="{403AC0D5-E3A6-496B-86C8-1584C028E971}" dt="2024-12-04T09:45:29.069" v="5784" actId="2711"/>
          <ac:spMkLst>
            <pc:docMk/>
            <pc:sldMk cId="989422250" sldId="834"/>
            <ac:spMk id="73" creationId="{792A987D-F80E-9E51-2B44-5E55DD691F02}"/>
          </ac:spMkLst>
        </pc:spChg>
        <pc:spChg chg="mod">
          <ac:chgData name="Ashwin KarthickK" userId="56904553-980e-4f00-95e7-72cd7cc31c2e" providerId="ADAL" clId="{403AC0D5-E3A6-496B-86C8-1584C028E971}" dt="2024-12-04T14:05:50.256" v="6739" actId="164"/>
          <ac:spMkLst>
            <pc:docMk/>
            <pc:sldMk cId="989422250" sldId="834"/>
            <ac:spMk id="75" creationId="{F3CADBE8-CCDC-9454-A898-CBCC47640605}"/>
          </ac:spMkLst>
        </pc:spChg>
        <pc:spChg chg="mod">
          <ac:chgData name="Ashwin KarthickK" userId="56904553-980e-4f00-95e7-72cd7cc31c2e" providerId="ADAL" clId="{403AC0D5-E3A6-496B-86C8-1584C028E971}" dt="2024-12-04T09:45:29.069" v="5784" actId="2711"/>
          <ac:spMkLst>
            <pc:docMk/>
            <pc:sldMk cId="989422250" sldId="834"/>
            <ac:spMk id="78" creationId="{E0334BE0-5523-4845-F605-FD935380899C}"/>
          </ac:spMkLst>
        </pc:spChg>
        <pc:spChg chg="mod">
          <ac:chgData name="Ashwin KarthickK" userId="56904553-980e-4f00-95e7-72cd7cc31c2e" providerId="ADAL" clId="{403AC0D5-E3A6-496B-86C8-1584C028E971}" dt="2024-12-04T09:45:29.069" v="5784" actId="2711"/>
          <ac:spMkLst>
            <pc:docMk/>
            <pc:sldMk cId="989422250" sldId="834"/>
            <ac:spMk id="79" creationId="{4CB30FB9-F9C9-D203-207E-4F4924FAD89A}"/>
          </ac:spMkLst>
        </pc:spChg>
        <pc:spChg chg="mod">
          <ac:chgData name="Ashwin KarthickK" userId="56904553-980e-4f00-95e7-72cd7cc31c2e" providerId="ADAL" clId="{403AC0D5-E3A6-496B-86C8-1584C028E971}" dt="2024-12-04T09:45:29.069" v="5784" actId="2711"/>
          <ac:spMkLst>
            <pc:docMk/>
            <pc:sldMk cId="989422250" sldId="834"/>
            <ac:spMk id="80" creationId="{440D99CD-E3FC-8C77-251E-3A1A55737566}"/>
          </ac:spMkLst>
        </pc:spChg>
        <pc:spChg chg="mod">
          <ac:chgData name="Ashwin KarthickK" userId="56904553-980e-4f00-95e7-72cd7cc31c2e" providerId="ADAL" clId="{403AC0D5-E3A6-496B-86C8-1584C028E971}" dt="2024-12-04T09:45:29.069" v="5784" actId="2711"/>
          <ac:spMkLst>
            <pc:docMk/>
            <pc:sldMk cId="989422250" sldId="834"/>
            <ac:spMk id="83" creationId="{FF3B2B37-E9E3-7B15-15E6-728950272EED}"/>
          </ac:spMkLst>
        </pc:spChg>
        <pc:spChg chg="mod">
          <ac:chgData name="Ashwin KarthickK" userId="56904553-980e-4f00-95e7-72cd7cc31c2e" providerId="ADAL" clId="{403AC0D5-E3A6-496B-86C8-1584C028E971}" dt="2024-12-04T09:45:29.069" v="5784" actId="2711"/>
          <ac:spMkLst>
            <pc:docMk/>
            <pc:sldMk cId="989422250" sldId="834"/>
            <ac:spMk id="84" creationId="{CC07D6C1-07A4-8B9C-DB7B-EE76052C663F}"/>
          </ac:spMkLst>
        </pc:spChg>
        <pc:spChg chg="mod">
          <ac:chgData name="Ashwin KarthickK" userId="56904553-980e-4f00-95e7-72cd7cc31c2e" providerId="ADAL" clId="{403AC0D5-E3A6-496B-86C8-1584C028E971}" dt="2024-12-04T09:45:29.069" v="5784" actId="2711"/>
          <ac:spMkLst>
            <pc:docMk/>
            <pc:sldMk cId="989422250" sldId="834"/>
            <ac:spMk id="85" creationId="{FC7896D9-1E28-79E7-EBDC-0EC2E6F5C571}"/>
          </ac:spMkLst>
        </pc:spChg>
        <pc:spChg chg="mod">
          <ac:chgData name="Ashwin KarthickK" userId="56904553-980e-4f00-95e7-72cd7cc31c2e" providerId="ADAL" clId="{403AC0D5-E3A6-496B-86C8-1584C028E971}" dt="2024-12-05T07:51:58.339" v="6818" actId="207"/>
          <ac:spMkLst>
            <pc:docMk/>
            <pc:sldMk cId="989422250" sldId="834"/>
            <ac:spMk id="87" creationId="{FF0E9324-551D-C2E8-0122-CBDA54FA722D}"/>
          </ac:spMkLst>
        </pc:spChg>
        <pc:spChg chg="mod">
          <ac:chgData name="Ashwin KarthickK" userId="56904553-980e-4f00-95e7-72cd7cc31c2e" providerId="ADAL" clId="{403AC0D5-E3A6-496B-86C8-1584C028E971}" dt="2024-12-05T07:50:44.057" v="6811" actId="1076"/>
          <ac:spMkLst>
            <pc:docMk/>
            <pc:sldMk cId="989422250" sldId="834"/>
            <ac:spMk id="88" creationId="{6E2901E3-71BA-ACB0-CFC9-6600CEB7F4A7}"/>
          </ac:spMkLst>
        </pc:spChg>
        <pc:spChg chg="mod">
          <ac:chgData name="Ashwin KarthickK" userId="56904553-980e-4f00-95e7-72cd7cc31c2e" providerId="ADAL" clId="{403AC0D5-E3A6-496B-86C8-1584C028E971}" dt="2024-12-04T14:05:50.256" v="6739" actId="164"/>
          <ac:spMkLst>
            <pc:docMk/>
            <pc:sldMk cId="989422250" sldId="834"/>
            <ac:spMk id="92" creationId="{9C3339BC-544E-FDE5-F6A5-A0112432361E}"/>
          </ac:spMkLst>
        </pc:spChg>
        <pc:spChg chg="mod">
          <ac:chgData name="Ashwin KarthickK" userId="56904553-980e-4f00-95e7-72cd7cc31c2e" providerId="ADAL" clId="{403AC0D5-E3A6-496B-86C8-1584C028E971}" dt="2024-12-04T14:05:50.256" v="6739" actId="164"/>
          <ac:spMkLst>
            <pc:docMk/>
            <pc:sldMk cId="989422250" sldId="834"/>
            <ac:spMk id="93" creationId="{667C1103-37ED-F0E8-86D3-71B98A44FC98}"/>
          </ac:spMkLst>
        </pc:spChg>
        <pc:spChg chg="mod">
          <ac:chgData name="Ashwin KarthickK" userId="56904553-980e-4f00-95e7-72cd7cc31c2e" providerId="ADAL" clId="{403AC0D5-E3A6-496B-86C8-1584C028E971}" dt="2024-12-04T14:06:25.167" v="6745" actId="20577"/>
          <ac:spMkLst>
            <pc:docMk/>
            <pc:sldMk cId="989422250" sldId="834"/>
            <ac:spMk id="94" creationId="{66AAB0E9-532D-9651-368A-BB278C6F664B}"/>
          </ac:spMkLst>
        </pc:spChg>
        <pc:spChg chg="mod">
          <ac:chgData name="Ashwin KarthickK" userId="56904553-980e-4f00-95e7-72cd7cc31c2e" providerId="ADAL" clId="{403AC0D5-E3A6-496B-86C8-1584C028E971}" dt="2024-12-04T14:05:50.256" v="6739" actId="164"/>
          <ac:spMkLst>
            <pc:docMk/>
            <pc:sldMk cId="989422250" sldId="834"/>
            <ac:spMk id="95" creationId="{05093E73-CAF2-D393-F410-E08A2C3FEE64}"/>
          </ac:spMkLst>
        </pc:spChg>
        <pc:spChg chg="mod">
          <ac:chgData name="Ashwin KarthickK" userId="56904553-980e-4f00-95e7-72cd7cc31c2e" providerId="ADAL" clId="{403AC0D5-E3A6-496B-86C8-1584C028E971}" dt="2024-12-04T14:05:50.256" v="6739" actId="164"/>
          <ac:spMkLst>
            <pc:docMk/>
            <pc:sldMk cId="989422250" sldId="834"/>
            <ac:spMk id="96" creationId="{88551823-99BA-30AB-A9E3-174F42480EBF}"/>
          </ac:spMkLst>
        </pc:spChg>
        <pc:spChg chg="mod">
          <ac:chgData name="Ashwin KarthickK" userId="56904553-980e-4f00-95e7-72cd7cc31c2e" providerId="ADAL" clId="{403AC0D5-E3A6-496B-86C8-1584C028E971}" dt="2024-12-04T14:05:50.256" v="6739" actId="164"/>
          <ac:spMkLst>
            <pc:docMk/>
            <pc:sldMk cId="989422250" sldId="834"/>
            <ac:spMk id="97" creationId="{A0E8D27D-77DB-C4AC-BA79-35CE0E223661}"/>
          </ac:spMkLst>
        </pc:spChg>
        <pc:grpChg chg="add mod">
          <ac:chgData name="Ashwin KarthickK" userId="56904553-980e-4f00-95e7-72cd7cc31c2e" providerId="ADAL" clId="{403AC0D5-E3A6-496B-86C8-1584C028E971}" dt="2024-12-04T14:06:00.532" v="6741" actId="14100"/>
          <ac:grpSpMkLst>
            <pc:docMk/>
            <pc:sldMk cId="989422250" sldId="834"/>
            <ac:grpSpMk id="10" creationId="{AD04F5FA-E90F-9687-543E-5DF9CDC5C21E}"/>
          </ac:grpSpMkLst>
        </pc:grpChg>
        <pc:grpChg chg="mod">
          <ac:chgData name="Ashwin KarthickK" userId="56904553-980e-4f00-95e7-72cd7cc31c2e" providerId="ADAL" clId="{403AC0D5-E3A6-496B-86C8-1584C028E971}" dt="2024-12-04T14:05:50.256" v="6739" actId="164"/>
          <ac:grpSpMkLst>
            <pc:docMk/>
            <pc:sldMk cId="989422250" sldId="834"/>
            <ac:grpSpMk id="54" creationId="{F22CADAF-E033-B55C-B904-5C232219B84E}"/>
          </ac:grpSpMkLst>
        </pc:grpChg>
        <pc:grpChg chg="mod">
          <ac:chgData name="Ashwin KarthickK" userId="56904553-980e-4f00-95e7-72cd7cc31c2e" providerId="ADAL" clId="{403AC0D5-E3A6-496B-86C8-1584C028E971}" dt="2024-12-04T14:05:50.256" v="6739" actId="164"/>
          <ac:grpSpMkLst>
            <pc:docMk/>
            <pc:sldMk cId="989422250" sldId="834"/>
            <ac:grpSpMk id="59" creationId="{E0A58A7D-63EB-8486-AAAD-9E0B6E0D8B8A}"/>
          </ac:grpSpMkLst>
        </pc:grpChg>
        <pc:grpChg chg="mod">
          <ac:chgData name="Ashwin KarthickK" userId="56904553-980e-4f00-95e7-72cd7cc31c2e" providerId="ADAL" clId="{403AC0D5-E3A6-496B-86C8-1584C028E971}" dt="2024-12-04T14:05:50.256" v="6739" actId="164"/>
          <ac:grpSpMkLst>
            <pc:docMk/>
            <pc:sldMk cId="989422250" sldId="834"/>
            <ac:grpSpMk id="62" creationId="{77776254-F389-D4AF-FB7B-3018E13252D4}"/>
          </ac:grpSpMkLst>
        </pc:grpChg>
        <pc:grpChg chg="mod">
          <ac:chgData name="Ashwin KarthickK" userId="56904553-980e-4f00-95e7-72cd7cc31c2e" providerId="ADAL" clId="{403AC0D5-E3A6-496B-86C8-1584C028E971}" dt="2024-12-04T14:05:50.256" v="6739" actId="164"/>
          <ac:grpSpMkLst>
            <pc:docMk/>
            <pc:sldMk cId="989422250" sldId="834"/>
            <ac:grpSpMk id="65" creationId="{25E9A804-7702-8962-4F31-1689C5A7B3DF}"/>
          </ac:grpSpMkLst>
        </pc:grpChg>
        <pc:grpChg chg="add del mod">
          <ac:chgData name="Ashwin KarthickK" userId="56904553-980e-4f00-95e7-72cd7cc31c2e" providerId="ADAL" clId="{403AC0D5-E3A6-496B-86C8-1584C028E971}" dt="2024-12-04T14:05:50.256" v="6739" actId="164"/>
          <ac:grpSpMkLst>
            <pc:docMk/>
            <pc:sldMk cId="989422250" sldId="834"/>
            <ac:grpSpMk id="68" creationId="{043F2D0C-F19C-6C59-24E5-7D31F7766ED0}"/>
          </ac:grpSpMkLst>
        </pc:grpChg>
        <pc:grpChg chg="mod">
          <ac:chgData name="Ashwin KarthickK" userId="56904553-980e-4f00-95e7-72cd7cc31c2e" providerId="ADAL" clId="{403AC0D5-E3A6-496B-86C8-1584C028E971}" dt="2024-12-04T14:05:50.256" v="6739" actId="164"/>
          <ac:grpSpMkLst>
            <pc:docMk/>
            <pc:sldMk cId="989422250" sldId="834"/>
            <ac:grpSpMk id="71" creationId="{6E0D2A73-CDEA-E252-E259-07E621869580}"/>
          </ac:grpSpMkLst>
        </pc:grpChg>
        <pc:grpChg chg="mod">
          <ac:chgData name="Ashwin KarthickK" userId="56904553-980e-4f00-95e7-72cd7cc31c2e" providerId="ADAL" clId="{403AC0D5-E3A6-496B-86C8-1584C028E971}" dt="2024-12-04T14:05:50.256" v="6739" actId="164"/>
          <ac:grpSpMkLst>
            <pc:docMk/>
            <pc:sldMk cId="989422250" sldId="834"/>
            <ac:grpSpMk id="76" creationId="{1A9CDE26-C5B3-70D9-57BC-EA2FD768C8D8}"/>
          </ac:grpSpMkLst>
        </pc:grpChg>
        <pc:grpChg chg="mod">
          <ac:chgData name="Ashwin KarthickK" userId="56904553-980e-4f00-95e7-72cd7cc31c2e" providerId="ADAL" clId="{403AC0D5-E3A6-496B-86C8-1584C028E971}" dt="2024-12-04T14:05:50.256" v="6739" actId="164"/>
          <ac:grpSpMkLst>
            <pc:docMk/>
            <pc:sldMk cId="989422250" sldId="834"/>
            <ac:grpSpMk id="81" creationId="{676C618D-AC60-8922-E41D-C49045AB2DC0}"/>
          </ac:grpSpMkLst>
        </pc:grpChg>
        <pc:grpChg chg="mod">
          <ac:chgData name="Ashwin KarthickK" userId="56904553-980e-4f00-95e7-72cd7cc31c2e" providerId="ADAL" clId="{403AC0D5-E3A6-496B-86C8-1584C028E971}" dt="2024-12-04T14:05:50.256" v="6739" actId="164"/>
          <ac:grpSpMkLst>
            <pc:docMk/>
            <pc:sldMk cId="989422250" sldId="834"/>
            <ac:grpSpMk id="86" creationId="{7C366D2F-09F3-5B66-6FC6-854AD33C70EE}"/>
          </ac:grpSpMkLst>
        </pc:grpChg>
        <pc:picChg chg="add mod">
          <ac:chgData name="Ashwin KarthickK" userId="56904553-980e-4f00-95e7-72cd7cc31c2e" providerId="ADAL" clId="{403AC0D5-E3A6-496B-86C8-1584C028E971}" dt="2024-12-05T07:51:37.734" v="6817" actId="1076"/>
          <ac:picMkLst>
            <pc:docMk/>
            <pc:sldMk cId="989422250" sldId="834"/>
            <ac:picMk id="3" creationId="{9D4EF239-1962-461D-74FB-FDBB4186B450}"/>
          </ac:picMkLst>
        </pc:picChg>
        <pc:picChg chg="add mod">
          <ac:chgData name="Ashwin KarthickK" userId="56904553-980e-4f00-95e7-72cd7cc31c2e" providerId="ADAL" clId="{403AC0D5-E3A6-496B-86C8-1584C028E971}" dt="2024-12-05T07:50:55.989" v="6812" actId="1076"/>
          <ac:picMkLst>
            <pc:docMk/>
            <pc:sldMk cId="989422250" sldId="834"/>
            <ac:picMk id="5" creationId="{F488F5F3-DF30-4D69-6A2D-F55BF568FC57}"/>
          </ac:picMkLst>
        </pc:picChg>
        <pc:picChg chg="add mod">
          <ac:chgData name="Ashwin KarthickK" userId="56904553-980e-4f00-95e7-72cd7cc31c2e" providerId="ADAL" clId="{403AC0D5-E3A6-496B-86C8-1584C028E971}" dt="2024-12-05T07:51:00.480" v="6813" actId="1076"/>
          <ac:picMkLst>
            <pc:docMk/>
            <pc:sldMk cId="989422250" sldId="834"/>
            <ac:picMk id="7" creationId="{ABB6C85B-8649-488A-C1F2-73E68A9AE4E7}"/>
          </ac:picMkLst>
        </pc:picChg>
        <pc:picChg chg="add mod">
          <ac:chgData name="Ashwin KarthickK" userId="56904553-980e-4f00-95e7-72cd7cc31c2e" providerId="ADAL" clId="{403AC0D5-E3A6-496B-86C8-1584C028E971}" dt="2024-12-04T08:30:26.636" v="5255" actId="1076"/>
          <ac:picMkLst>
            <pc:docMk/>
            <pc:sldMk cId="989422250" sldId="834"/>
            <ac:picMk id="9" creationId="{4BF7C7DA-5A0C-A730-EBD4-5D6AA2EA647E}"/>
          </ac:picMkLst>
        </pc:picChg>
      </pc:sldChg>
      <pc:sldChg chg="addSp delSp modSp mod">
        <pc:chgData name="Ashwin KarthickK" userId="56904553-980e-4f00-95e7-72cd7cc31c2e" providerId="ADAL" clId="{403AC0D5-E3A6-496B-86C8-1584C028E971}" dt="2024-12-11T10:55:39.278" v="16250" actId="14100"/>
        <pc:sldMkLst>
          <pc:docMk/>
          <pc:sldMk cId="1925929045" sldId="835"/>
        </pc:sldMkLst>
        <pc:spChg chg="mod">
          <ac:chgData name="Ashwin KarthickK" userId="56904553-980e-4f00-95e7-72cd7cc31c2e" providerId="ADAL" clId="{403AC0D5-E3A6-496B-86C8-1584C028E971}" dt="2024-12-09T07:06:05.664" v="10240" actId="1076"/>
          <ac:spMkLst>
            <pc:docMk/>
            <pc:sldMk cId="1925929045" sldId="835"/>
            <ac:spMk id="5" creationId="{17A2688A-309B-8FCA-3EFE-908119840F03}"/>
          </ac:spMkLst>
        </pc:spChg>
        <pc:spChg chg="mod">
          <ac:chgData name="Ashwin KarthickK" userId="56904553-980e-4f00-95e7-72cd7cc31c2e" providerId="ADAL" clId="{403AC0D5-E3A6-496B-86C8-1584C028E971}" dt="2024-12-11T10:55:39.278" v="16250" actId="14100"/>
          <ac:spMkLst>
            <pc:docMk/>
            <pc:sldMk cId="1925929045" sldId="835"/>
            <ac:spMk id="6" creationId="{F1858577-0207-5EC3-FFEC-6ECF825B1FE0}"/>
          </ac:spMkLst>
        </pc:spChg>
        <pc:spChg chg="mod">
          <ac:chgData name="Ashwin KarthickK" userId="56904553-980e-4f00-95e7-72cd7cc31c2e" providerId="ADAL" clId="{403AC0D5-E3A6-496B-86C8-1584C028E971}" dt="2024-12-11T10:55:30.075" v="16248" actId="14100"/>
          <ac:spMkLst>
            <pc:docMk/>
            <pc:sldMk cId="1925929045" sldId="835"/>
            <ac:spMk id="18" creationId="{1CE1F2E4-AB44-4AD7-6D9E-4ACFE34C7DA7}"/>
          </ac:spMkLst>
        </pc:spChg>
        <pc:spChg chg="mod">
          <ac:chgData name="Ashwin KarthickK" userId="56904553-980e-4f00-95e7-72cd7cc31c2e" providerId="ADAL" clId="{403AC0D5-E3A6-496B-86C8-1584C028E971}" dt="2024-12-10T11:01:48.341" v="13554" actId="113"/>
          <ac:spMkLst>
            <pc:docMk/>
            <pc:sldMk cId="1925929045" sldId="835"/>
            <ac:spMk id="27" creationId="{B48D91D2-9F21-82D5-9967-92E9C9CEBF0B}"/>
          </ac:spMkLst>
        </pc:spChg>
        <pc:spChg chg="add mod">
          <ac:chgData name="Ashwin KarthickK" userId="56904553-980e-4f00-95e7-72cd7cc31c2e" providerId="ADAL" clId="{403AC0D5-E3A6-496B-86C8-1584C028E971}" dt="2024-12-04T09:55:20.868" v="5915" actId="20577"/>
          <ac:spMkLst>
            <pc:docMk/>
            <pc:sldMk cId="1925929045" sldId="835"/>
            <ac:spMk id="66" creationId="{610297A0-3F9A-12DF-E493-6EA8E010EF66}"/>
          </ac:spMkLst>
        </pc:spChg>
        <pc:spChg chg="add mod">
          <ac:chgData name="Ashwin KarthickK" userId="56904553-980e-4f00-95e7-72cd7cc31c2e" providerId="ADAL" clId="{403AC0D5-E3A6-496B-86C8-1584C028E971}" dt="2024-12-04T13:16:20.254" v="6684" actId="20577"/>
          <ac:spMkLst>
            <pc:docMk/>
            <pc:sldMk cId="1925929045" sldId="835"/>
            <ac:spMk id="68" creationId="{32AEEF71-0027-5953-5BEA-BCE56A8E2EC7}"/>
          </ac:spMkLst>
        </pc:spChg>
        <pc:spChg chg="topLvl">
          <ac:chgData name="Ashwin KarthickK" userId="56904553-980e-4f00-95e7-72cd7cc31c2e" providerId="ADAL" clId="{403AC0D5-E3A6-496B-86C8-1584C028E971}" dt="2024-12-05T09:13:49.140" v="6995" actId="478"/>
          <ac:spMkLst>
            <pc:docMk/>
            <pc:sldMk cId="1925929045" sldId="835"/>
            <ac:spMk id="86" creationId="{33EE79AE-D044-A194-085D-6B990CECCC2C}"/>
          </ac:spMkLst>
        </pc:spChg>
        <pc:spChg chg="mod">
          <ac:chgData name="Ashwin KarthickK" userId="56904553-980e-4f00-95e7-72cd7cc31c2e" providerId="ADAL" clId="{403AC0D5-E3A6-496B-86C8-1584C028E971}" dt="2024-12-09T06:47:38.429" v="10171" actId="120"/>
          <ac:spMkLst>
            <pc:docMk/>
            <pc:sldMk cId="1925929045" sldId="835"/>
            <ac:spMk id="96" creationId="{335ECB0C-C898-FF0F-792F-CA0D6CBE167A}"/>
          </ac:spMkLst>
        </pc:spChg>
        <pc:spChg chg="mod">
          <ac:chgData name="Ashwin KarthickK" userId="56904553-980e-4f00-95e7-72cd7cc31c2e" providerId="ADAL" clId="{403AC0D5-E3A6-496B-86C8-1584C028E971}" dt="2024-12-04T08:36:43.314" v="5281" actId="20577"/>
          <ac:spMkLst>
            <pc:docMk/>
            <pc:sldMk cId="1925929045" sldId="835"/>
            <ac:spMk id="98" creationId="{2A80DE63-E027-7C5D-958C-E2CD6F3C4AFD}"/>
          </ac:spMkLst>
        </pc:spChg>
      </pc:sldChg>
      <pc:sldChg chg="addSp delSp modSp mod ord">
        <pc:chgData name="Ashwin KarthickK" userId="56904553-980e-4f00-95e7-72cd7cc31c2e" providerId="ADAL" clId="{403AC0D5-E3A6-496B-86C8-1584C028E971}" dt="2024-12-05T08:17:10.088" v="6958" actId="208"/>
        <pc:sldMkLst>
          <pc:docMk/>
          <pc:sldMk cId="3845775378" sldId="837"/>
        </pc:sldMkLst>
        <pc:spChg chg="add mod topLvl">
          <ac:chgData name="Ashwin KarthickK" userId="56904553-980e-4f00-95e7-72cd7cc31c2e" providerId="ADAL" clId="{403AC0D5-E3A6-496B-86C8-1584C028E971}" dt="2024-12-05T08:11:11.052" v="6944" actId="1076"/>
          <ac:spMkLst>
            <pc:docMk/>
            <pc:sldMk cId="3845775378" sldId="837"/>
            <ac:spMk id="2" creationId="{F070B7C5-EB05-1B97-001F-7B824A6E81D9}"/>
          </ac:spMkLst>
        </pc:spChg>
        <pc:spChg chg="mod">
          <ac:chgData name="Ashwin KarthickK" userId="56904553-980e-4f00-95e7-72cd7cc31c2e" providerId="ADAL" clId="{403AC0D5-E3A6-496B-86C8-1584C028E971}" dt="2024-12-05T08:15:06.861" v="6955" actId="1076"/>
          <ac:spMkLst>
            <pc:docMk/>
            <pc:sldMk cId="3845775378" sldId="837"/>
            <ac:spMk id="10" creationId="{08F557B8-C35C-97BE-CC53-A350F8F355F6}"/>
          </ac:spMkLst>
        </pc:spChg>
        <pc:spChg chg="mod">
          <ac:chgData name="Ashwin KarthickK" userId="56904553-980e-4f00-95e7-72cd7cc31c2e" providerId="ADAL" clId="{403AC0D5-E3A6-496B-86C8-1584C028E971}" dt="2024-12-05T08:06:17.893" v="6933" actId="165"/>
          <ac:spMkLst>
            <pc:docMk/>
            <pc:sldMk cId="3845775378" sldId="837"/>
            <ac:spMk id="134" creationId="{55E58FC3-462A-0F1A-102F-65A7EBF08C74}"/>
          </ac:spMkLst>
        </pc:spChg>
        <pc:spChg chg="mod">
          <ac:chgData name="Ashwin KarthickK" userId="56904553-980e-4f00-95e7-72cd7cc31c2e" providerId="ADAL" clId="{403AC0D5-E3A6-496B-86C8-1584C028E971}" dt="2024-12-05T08:06:17.893" v="6933" actId="165"/>
          <ac:spMkLst>
            <pc:docMk/>
            <pc:sldMk cId="3845775378" sldId="837"/>
            <ac:spMk id="135" creationId="{EB16E966-82BA-211C-B523-8DEF274E9476}"/>
          </ac:spMkLst>
        </pc:spChg>
        <pc:spChg chg="mod">
          <ac:chgData name="Ashwin KarthickK" userId="56904553-980e-4f00-95e7-72cd7cc31c2e" providerId="ADAL" clId="{403AC0D5-E3A6-496B-86C8-1584C028E971}" dt="2024-12-05T08:06:17.893" v="6933" actId="165"/>
          <ac:spMkLst>
            <pc:docMk/>
            <pc:sldMk cId="3845775378" sldId="837"/>
            <ac:spMk id="136" creationId="{076CCA2D-6A27-97B0-3499-B63AB349AC81}"/>
          </ac:spMkLst>
        </pc:spChg>
        <pc:spChg chg="mod">
          <ac:chgData name="Ashwin KarthickK" userId="56904553-980e-4f00-95e7-72cd7cc31c2e" providerId="ADAL" clId="{403AC0D5-E3A6-496B-86C8-1584C028E971}" dt="2024-12-05T08:06:17.893" v="6933" actId="165"/>
          <ac:spMkLst>
            <pc:docMk/>
            <pc:sldMk cId="3845775378" sldId="837"/>
            <ac:spMk id="142" creationId="{3081A5D2-DAFE-882D-4335-CAC7032E714C}"/>
          </ac:spMkLst>
        </pc:spChg>
        <pc:spChg chg="mod">
          <ac:chgData name="Ashwin KarthickK" userId="56904553-980e-4f00-95e7-72cd7cc31c2e" providerId="ADAL" clId="{403AC0D5-E3A6-496B-86C8-1584C028E971}" dt="2024-12-05T08:06:17.893" v="6933" actId="165"/>
          <ac:spMkLst>
            <pc:docMk/>
            <pc:sldMk cId="3845775378" sldId="837"/>
            <ac:spMk id="144" creationId="{97A75038-950F-82BD-DA05-5BF58544A4F1}"/>
          </ac:spMkLst>
        </pc:spChg>
        <pc:spChg chg="mod">
          <ac:chgData name="Ashwin KarthickK" userId="56904553-980e-4f00-95e7-72cd7cc31c2e" providerId="ADAL" clId="{403AC0D5-E3A6-496B-86C8-1584C028E971}" dt="2024-12-05T08:06:17.893" v="6933" actId="165"/>
          <ac:spMkLst>
            <pc:docMk/>
            <pc:sldMk cId="3845775378" sldId="837"/>
            <ac:spMk id="145" creationId="{F1C4F37D-55BF-2256-E8D1-6453F8A4B450}"/>
          </ac:spMkLst>
        </pc:spChg>
        <pc:spChg chg="mod">
          <ac:chgData name="Ashwin KarthickK" userId="56904553-980e-4f00-95e7-72cd7cc31c2e" providerId="ADAL" clId="{403AC0D5-E3A6-496B-86C8-1584C028E971}" dt="2024-12-05T08:06:17.893" v="6933" actId="165"/>
          <ac:spMkLst>
            <pc:docMk/>
            <pc:sldMk cId="3845775378" sldId="837"/>
            <ac:spMk id="146" creationId="{646D625B-72B3-E47B-0A07-489B3A20FACB}"/>
          </ac:spMkLst>
        </pc:spChg>
        <pc:spChg chg="mod">
          <ac:chgData name="Ashwin KarthickK" userId="56904553-980e-4f00-95e7-72cd7cc31c2e" providerId="ADAL" clId="{403AC0D5-E3A6-496B-86C8-1584C028E971}" dt="2024-12-05T08:06:17.893" v="6933" actId="165"/>
          <ac:spMkLst>
            <pc:docMk/>
            <pc:sldMk cId="3845775378" sldId="837"/>
            <ac:spMk id="147" creationId="{72D9CBE9-2E05-5E00-5CF4-6223D5E72C71}"/>
          </ac:spMkLst>
        </pc:spChg>
        <pc:spChg chg="mod">
          <ac:chgData name="Ashwin KarthickK" userId="56904553-980e-4f00-95e7-72cd7cc31c2e" providerId="ADAL" clId="{403AC0D5-E3A6-496B-86C8-1584C028E971}" dt="2024-12-05T08:06:17.893" v="6933" actId="165"/>
          <ac:spMkLst>
            <pc:docMk/>
            <pc:sldMk cId="3845775378" sldId="837"/>
            <ac:spMk id="148" creationId="{5A6B4D77-025E-5791-42CE-22B86796EED5}"/>
          </ac:spMkLst>
        </pc:spChg>
        <pc:spChg chg="mod">
          <ac:chgData name="Ashwin KarthickK" userId="56904553-980e-4f00-95e7-72cd7cc31c2e" providerId="ADAL" clId="{403AC0D5-E3A6-496B-86C8-1584C028E971}" dt="2024-12-05T08:06:17.893" v="6933" actId="165"/>
          <ac:spMkLst>
            <pc:docMk/>
            <pc:sldMk cId="3845775378" sldId="837"/>
            <ac:spMk id="149" creationId="{09D57BE2-02DE-E99D-739B-8A325BB6D732}"/>
          </ac:spMkLst>
        </pc:spChg>
        <pc:spChg chg="mod">
          <ac:chgData name="Ashwin KarthickK" userId="56904553-980e-4f00-95e7-72cd7cc31c2e" providerId="ADAL" clId="{403AC0D5-E3A6-496B-86C8-1584C028E971}" dt="2024-12-05T08:06:17.893" v="6933" actId="165"/>
          <ac:spMkLst>
            <pc:docMk/>
            <pc:sldMk cId="3845775378" sldId="837"/>
            <ac:spMk id="150" creationId="{F87C42B2-BCB6-7742-DEFA-1B9CC6D9A8A5}"/>
          </ac:spMkLst>
        </pc:spChg>
        <pc:spChg chg="mod">
          <ac:chgData name="Ashwin KarthickK" userId="56904553-980e-4f00-95e7-72cd7cc31c2e" providerId="ADAL" clId="{403AC0D5-E3A6-496B-86C8-1584C028E971}" dt="2024-12-05T08:06:17.893" v="6933" actId="165"/>
          <ac:spMkLst>
            <pc:docMk/>
            <pc:sldMk cId="3845775378" sldId="837"/>
            <ac:spMk id="151" creationId="{139EAB28-D6FD-1E01-081B-F833A656387B}"/>
          </ac:spMkLst>
        </pc:spChg>
        <pc:spChg chg="mod">
          <ac:chgData name="Ashwin KarthickK" userId="56904553-980e-4f00-95e7-72cd7cc31c2e" providerId="ADAL" clId="{403AC0D5-E3A6-496B-86C8-1584C028E971}" dt="2024-12-05T08:06:17.893" v="6933" actId="165"/>
          <ac:spMkLst>
            <pc:docMk/>
            <pc:sldMk cId="3845775378" sldId="837"/>
            <ac:spMk id="152" creationId="{D12096FC-9612-D1F9-1B11-32D03C84FB76}"/>
          </ac:spMkLst>
        </pc:spChg>
        <pc:spChg chg="mod">
          <ac:chgData name="Ashwin KarthickK" userId="56904553-980e-4f00-95e7-72cd7cc31c2e" providerId="ADAL" clId="{403AC0D5-E3A6-496B-86C8-1584C028E971}" dt="2024-12-05T08:06:17.893" v="6933" actId="165"/>
          <ac:spMkLst>
            <pc:docMk/>
            <pc:sldMk cId="3845775378" sldId="837"/>
            <ac:spMk id="153" creationId="{298CBB23-5A28-AC7D-E1F0-2955E99D98BE}"/>
          </ac:spMkLst>
        </pc:spChg>
        <pc:spChg chg="add mod">
          <ac:chgData name="Ashwin KarthickK" userId="56904553-980e-4f00-95e7-72cd7cc31c2e" providerId="ADAL" clId="{403AC0D5-E3A6-496B-86C8-1584C028E971}" dt="2024-12-05T08:14:36.550" v="6948" actId="34135"/>
          <ac:spMkLst>
            <pc:docMk/>
            <pc:sldMk cId="3845775378" sldId="837"/>
            <ac:spMk id="162" creationId="{35D64D7E-3F94-F6CD-F2D8-22BF0BE18F87}"/>
          </ac:spMkLst>
        </pc:spChg>
        <pc:spChg chg="mod">
          <ac:chgData name="Ashwin KarthickK" userId="56904553-980e-4f00-95e7-72cd7cc31c2e" providerId="ADAL" clId="{403AC0D5-E3A6-496B-86C8-1584C028E971}" dt="2024-12-05T08:06:17.893" v="6933" actId="165"/>
          <ac:spMkLst>
            <pc:docMk/>
            <pc:sldMk cId="3845775378" sldId="837"/>
            <ac:spMk id="185" creationId="{971224F2-C71A-B19B-48A9-C7E692F2A3DA}"/>
          </ac:spMkLst>
        </pc:spChg>
        <pc:spChg chg="mod">
          <ac:chgData name="Ashwin KarthickK" userId="56904553-980e-4f00-95e7-72cd7cc31c2e" providerId="ADAL" clId="{403AC0D5-E3A6-496B-86C8-1584C028E971}" dt="2024-12-05T08:06:17.893" v="6933" actId="165"/>
          <ac:spMkLst>
            <pc:docMk/>
            <pc:sldMk cId="3845775378" sldId="837"/>
            <ac:spMk id="186" creationId="{A5543EA6-F2B6-5B80-853A-54AD91874A4D}"/>
          </ac:spMkLst>
        </pc:spChg>
        <pc:spChg chg="mod">
          <ac:chgData name="Ashwin KarthickK" userId="56904553-980e-4f00-95e7-72cd7cc31c2e" providerId="ADAL" clId="{403AC0D5-E3A6-496B-86C8-1584C028E971}" dt="2024-12-05T08:06:17.893" v="6933" actId="165"/>
          <ac:spMkLst>
            <pc:docMk/>
            <pc:sldMk cId="3845775378" sldId="837"/>
            <ac:spMk id="190" creationId="{68334086-2FDE-0609-6159-3E35C1F03A08}"/>
          </ac:spMkLst>
        </pc:spChg>
        <pc:spChg chg="mod">
          <ac:chgData name="Ashwin KarthickK" userId="56904553-980e-4f00-95e7-72cd7cc31c2e" providerId="ADAL" clId="{403AC0D5-E3A6-496B-86C8-1584C028E971}" dt="2024-12-05T08:06:17.893" v="6933" actId="165"/>
          <ac:spMkLst>
            <pc:docMk/>
            <pc:sldMk cId="3845775378" sldId="837"/>
            <ac:spMk id="195" creationId="{C0772BC6-1BC7-768F-61CB-F6F1A1687EC1}"/>
          </ac:spMkLst>
        </pc:spChg>
        <pc:spChg chg="mod">
          <ac:chgData name="Ashwin KarthickK" userId="56904553-980e-4f00-95e7-72cd7cc31c2e" providerId="ADAL" clId="{403AC0D5-E3A6-496B-86C8-1584C028E971}" dt="2024-12-05T08:06:17.893" v="6933" actId="165"/>
          <ac:spMkLst>
            <pc:docMk/>
            <pc:sldMk cId="3845775378" sldId="837"/>
            <ac:spMk id="196" creationId="{DB2813C3-F92D-28CF-0CED-03EBB2D6714D}"/>
          </ac:spMkLst>
        </pc:spChg>
        <pc:spChg chg="mod">
          <ac:chgData name="Ashwin KarthickK" userId="56904553-980e-4f00-95e7-72cd7cc31c2e" providerId="ADAL" clId="{403AC0D5-E3A6-496B-86C8-1584C028E971}" dt="2024-12-05T08:06:17.893" v="6933" actId="165"/>
          <ac:spMkLst>
            <pc:docMk/>
            <pc:sldMk cId="3845775378" sldId="837"/>
            <ac:spMk id="201" creationId="{EB47770E-D9B0-03DC-9500-7E9EE46EAFED}"/>
          </ac:spMkLst>
        </pc:spChg>
        <pc:spChg chg="mod">
          <ac:chgData name="Ashwin KarthickK" userId="56904553-980e-4f00-95e7-72cd7cc31c2e" providerId="ADAL" clId="{403AC0D5-E3A6-496B-86C8-1584C028E971}" dt="2024-12-05T08:06:17.893" v="6933" actId="165"/>
          <ac:spMkLst>
            <pc:docMk/>
            <pc:sldMk cId="3845775378" sldId="837"/>
            <ac:spMk id="202" creationId="{D310F367-0D3A-B247-95A5-B418D87593C5}"/>
          </ac:spMkLst>
        </pc:spChg>
        <pc:spChg chg="mod">
          <ac:chgData name="Ashwin KarthickK" userId="56904553-980e-4f00-95e7-72cd7cc31c2e" providerId="ADAL" clId="{403AC0D5-E3A6-496B-86C8-1584C028E971}" dt="2024-12-05T08:06:17.893" v="6933" actId="165"/>
          <ac:spMkLst>
            <pc:docMk/>
            <pc:sldMk cId="3845775378" sldId="837"/>
            <ac:spMk id="203" creationId="{A02E1FF9-FC47-6856-A325-B4A00CE07B94}"/>
          </ac:spMkLst>
        </pc:spChg>
        <pc:spChg chg="add del mod">
          <ac:chgData name="Ashwin KarthickK" userId="56904553-980e-4f00-95e7-72cd7cc31c2e" providerId="ADAL" clId="{403AC0D5-E3A6-496B-86C8-1584C028E971}" dt="2024-12-05T08:06:17.893" v="6933" actId="165"/>
          <ac:spMkLst>
            <pc:docMk/>
            <pc:sldMk cId="3845775378" sldId="837"/>
            <ac:spMk id="204" creationId="{0B9F1D2F-0F63-C8D3-E7E8-BC887503BD3D}"/>
          </ac:spMkLst>
        </pc:spChg>
        <pc:spChg chg="mod topLvl">
          <ac:chgData name="Ashwin KarthickK" userId="56904553-980e-4f00-95e7-72cd7cc31c2e" providerId="ADAL" clId="{403AC0D5-E3A6-496B-86C8-1584C028E971}" dt="2024-12-05T08:06:43.428" v="6938" actId="338"/>
          <ac:spMkLst>
            <pc:docMk/>
            <pc:sldMk cId="3845775378" sldId="837"/>
            <ac:spMk id="208" creationId="{77E24924-9282-B5E1-5FD0-0AE83EB2F641}"/>
          </ac:spMkLst>
        </pc:spChg>
        <pc:spChg chg="mod">
          <ac:chgData name="Ashwin KarthickK" userId="56904553-980e-4f00-95e7-72cd7cc31c2e" providerId="ADAL" clId="{403AC0D5-E3A6-496B-86C8-1584C028E971}" dt="2024-12-05T08:06:17.893" v="6933" actId="165"/>
          <ac:spMkLst>
            <pc:docMk/>
            <pc:sldMk cId="3845775378" sldId="837"/>
            <ac:spMk id="228" creationId="{7BF70002-45C4-1FD4-299B-CA31E1B4EC7C}"/>
          </ac:spMkLst>
        </pc:spChg>
        <pc:spChg chg="mod">
          <ac:chgData name="Ashwin KarthickK" userId="56904553-980e-4f00-95e7-72cd7cc31c2e" providerId="ADAL" clId="{403AC0D5-E3A6-496B-86C8-1584C028E971}" dt="2024-12-05T08:06:17.893" v="6933" actId="165"/>
          <ac:spMkLst>
            <pc:docMk/>
            <pc:sldMk cId="3845775378" sldId="837"/>
            <ac:spMk id="229" creationId="{B3151B91-0428-8308-A71B-C903E444F8F8}"/>
          </ac:spMkLst>
        </pc:spChg>
        <pc:spChg chg="mod">
          <ac:chgData name="Ashwin KarthickK" userId="56904553-980e-4f00-95e7-72cd7cc31c2e" providerId="ADAL" clId="{403AC0D5-E3A6-496B-86C8-1584C028E971}" dt="2024-12-05T08:06:17.893" v="6933" actId="165"/>
          <ac:spMkLst>
            <pc:docMk/>
            <pc:sldMk cId="3845775378" sldId="837"/>
            <ac:spMk id="230" creationId="{B04E3B60-2714-E68A-9B66-571C6023AFAE}"/>
          </ac:spMkLst>
        </pc:spChg>
        <pc:spChg chg="mod">
          <ac:chgData name="Ashwin KarthickK" userId="56904553-980e-4f00-95e7-72cd7cc31c2e" providerId="ADAL" clId="{403AC0D5-E3A6-496B-86C8-1584C028E971}" dt="2024-12-05T08:06:17.893" v="6933" actId="165"/>
          <ac:spMkLst>
            <pc:docMk/>
            <pc:sldMk cId="3845775378" sldId="837"/>
            <ac:spMk id="233" creationId="{D1221DFB-0247-EC1E-F0F8-2E2342DC6E0E}"/>
          </ac:spMkLst>
        </pc:spChg>
        <pc:spChg chg="mod">
          <ac:chgData name="Ashwin KarthickK" userId="56904553-980e-4f00-95e7-72cd7cc31c2e" providerId="ADAL" clId="{403AC0D5-E3A6-496B-86C8-1584C028E971}" dt="2024-12-05T08:06:17.893" v="6933" actId="165"/>
          <ac:spMkLst>
            <pc:docMk/>
            <pc:sldMk cId="3845775378" sldId="837"/>
            <ac:spMk id="235" creationId="{97CFDFB3-7A1D-CD03-7D50-C9EC911524A4}"/>
          </ac:spMkLst>
        </pc:spChg>
        <pc:spChg chg="mod">
          <ac:chgData name="Ashwin KarthickK" userId="56904553-980e-4f00-95e7-72cd7cc31c2e" providerId="ADAL" clId="{403AC0D5-E3A6-496B-86C8-1584C028E971}" dt="2024-12-05T08:06:17.893" v="6933" actId="165"/>
          <ac:spMkLst>
            <pc:docMk/>
            <pc:sldMk cId="3845775378" sldId="837"/>
            <ac:spMk id="236" creationId="{36F4C264-024C-EE63-7BFE-AFA65F8C3578}"/>
          </ac:spMkLst>
        </pc:spChg>
        <pc:spChg chg="mod">
          <ac:chgData name="Ashwin KarthickK" userId="56904553-980e-4f00-95e7-72cd7cc31c2e" providerId="ADAL" clId="{403AC0D5-E3A6-496B-86C8-1584C028E971}" dt="2024-12-05T08:17:10.088" v="6958" actId="208"/>
          <ac:spMkLst>
            <pc:docMk/>
            <pc:sldMk cId="3845775378" sldId="837"/>
            <ac:spMk id="237" creationId="{674ABCAA-1A3B-0468-550E-D8C3414A2CB5}"/>
          </ac:spMkLst>
        </pc:spChg>
        <pc:spChg chg="mod topLvl">
          <ac:chgData name="Ashwin KarthickK" userId="56904553-980e-4f00-95e7-72cd7cc31c2e" providerId="ADAL" clId="{403AC0D5-E3A6-496B-86C8-1584C028E971}" dt="2024-12-05T08:06:43.428" v="6938" actId="338"/>
          <ac:spMkLst>
            <pc:docMk/>
            <pc:sldMk cId="3845775378" sldId="837"/>
            <ac:spMk id="250" creationId="{BEE915C1-E2E3-8A89-6F0F-1113F7DC5BED}"/>
          </ac:spMkLst>
        </pc:spChg>
        <pc:grpChg chg="mod">
          <ac:chgData name="Ashwin KarthickK" userId="56904553-980e-4f00-95e7-72cd7cc31c2e" providerId="ADAL" clId="{403AC0D5-E3A6-496B-86C8-1584C028E971}" dt="2024-12-05T08:14:56.649" v="6954" actId="1076"/>
          <ac:grpSpMkLst>
            <pc:docMk/>
            <pc:sldMk cId="3845775378" sldId="837"/>
            <ac:grpSpMk id="11" creationId="{55D54D8E-3B37-684B-58BE-1D075CE0456D}"/>
          </ac:grpSpMkLst>
        </pc:grpChg>
        <pc:grpChg chg="mod">
          <ac:chgData name="Ashwin KarthickK" userId="56904553-980e-4f00-95e7-72cd7cc31c2e" providerId="ADAL" clId="{403AC0D5-E3A6-496B-86C8-1584C028E971}" dt="2024-12-05T08:06:17.893" v="6933" actId="165"/>
          <ac:grpSpMkLst>
            <pc:docMk/>
            <pc:sldMk cId="3845775378" sldId="837"/>
            <ac:grpSpMk id="132" creationId="{D38E62A3-9251-614A-5DCA-34CB3F0AA37E}"/>
          </ac:grpSpMkLst>
        </pc:grpChg>
        <pc:grpChg chg="mod">
          <ac:chgData name="Ashwin KarthickK" userId="56904553-980e-4f00-95e7-72cd7cc31c2e" providerId="ADAL" clId="{403AC0D5-E3A6-496B-86C8-1584C028E971}" dt="2024-12-05T08:06:17.893" v="6933" actId="165"/>
          <ac:grpSpMkLst>
            <pc:docMk/>
            <pc:sldMk cId="3845775378" sldId="837"/>
            <ac:grpSpMk id="133" creationId="{73C36347-6A16-8A3C-03A5-9EDBF4894C28}"/>
          </ac:grpSpMkLst>
        </pc:grpChg>
        <pc:grpChg chg="mod">
          <ac:chgData name="Ashwin KarthickK" userId="56904553-980e-4f00-95e7-72cd7cc31c2e" providerId="ADAL" clId="{403AC0D5-E3A6-496B-86C8-1584C028E971}" dt="2024-12-05T08:06:17.893" v="6933" actId="165"/>
          <ac:grpSpMkLst>
            <pc:docMk/>
            <pc:sldMk cId="3845775378" sldId="837"/>
            <ac:grpSpMk id="140" creationId="{835CA278-5B3A-F260-643A-258BFEBD79F0}"/>
          </ac:grpSpMkLst>
        </pc:grpChg>
        <pc:grpChg chg="add del mod">
          <ac:chgData name="Ashwin KarthickK" userId="56904553-980e-4f00-95e7-72cd7cc31c2e" providerId="ADAL" clId="{403AC0D5-E3A6-496B-86C8-1584C028E971}" dt="2024-12-05T08:06:17.893" v="6933" actId="165"/>
          <ac:grpSpMkLst>
            <pc:docMk/>
            <pc:sldMk cId="3845775378" sldId="837"/>
            <ac:grpSpMk id="141" creationId="{253E6BD3-C2BA-1B43-B9F8-8A8E79EB18C5}"/>
          </ac:grpSpMkLst>
        </pc:grpChg>
        <pc:grpChg chg="mod">
          <ac:chgData name="Ashwin KarthickK" userId="56904553-980e-4f00-95e7-72cd7cc31c2e" providerId="ADAL" clId="{403AC0D5-E3A6-496B-86C8-1584C028E971}" dt="2024-12-05T08:06:17.893" v="6933" actId="165"/>
          <ac:grpSpMkLst>
            <pc:docMk/>
            <pc:sldMk cId="3845775378" sldId="837"/>
            <ac:grpSpMk id="143" creationId="{C509CA6A-8DA6-D0A5-669F-6CCA8C7BFB5C}"/>
          </ac:grpSpMkLst>
        </pc:grpChg>
        <pc:grpChg chg="mod">
          <ac:chgData name="Ashwin KarthickK" userId="56904553-980e-4f00-95e7-72cd7cc31c2e" providerId="ADAL" clId="{403AC0D5-E3A6-496B-86C8-1584C028E971}" dt="2024-12-05T08:06:17.893" v="6933" actId="165"/>
          <ac:grpSpMkLst>
            <pc:docMk/>
            <pc:sldMk cId="3845775378" sldId="837"/>
            <ac:grpSpMk id="156" creationId="{4622F01E-50DB-45BB-3B33-E7911EAF2AB3}"/>
          </ac:grpSpMkLst>
        </pc:grpChg>
        <pc:grpChg chg="add del mod">
          <ac:chgData name="Ashwin KarthickK" userId="56904553-980e-4f00-95e7-72cd7cc31c2e" providerId="ADAL" clId="{403AC0D5-E3A6-496B-86C8-1584C028E971}" dt="2024-12-05T08:06:17.893" v="6933" actId="165"/>
          <ac:grpSpMkLst>
            <pc:docMk/>
            <pc:sldMk cId="3845775378" sldId="837"/>
            <ac:grpSpMk id="172" creationId="{767698F7-1AB4-01FE-5015-DB64FF7FFBEA}"/>
          </ac:grpSpMkLst>
        </pc:grpChg>
        <pc:grpChg chg="mod">
          <ac:chgData name="Ashwin KarthickK" userId="56904553-980e-4f00-95e7-72cd7cc31c2e" providerId="ADAL" clId="{403AC0D5-E3A6-496B-86C8-1584C028E971}" dt="2024-12-05T08:06:17.893" v="6933" actId="165"/>
          <ac:grpSpMkLst>
            <pc:docMk/>
            <pc:sldMk cId="3845775378" sldId="837"/>
            <ac:grpSpMk id="183" creationId="{0B663E83-6300-1417-4458-42522621763A}"/>
          </ac:grpSpMkLst>
        </pc:grpChg>
        <pc:grpChg chg="mod">
          <ac:chgData name="Ashwin KarthickK" userId="56904553-980e-4f00-95e7-72cd7cc31c2e" providerId="ADAL" clId="{403AC0D5-E3A6-496B-86C8-1584C028E971}" dt="2024-12-05T08:06:17.893" v="6933" actId="165"/>
          <ac:grpSpMkLst>
            <pc:docMk/>
            <pc:sldMk cId="3845775378" sldId="837"/>
            <ac:grpSpMk id="189" creationId="{91BC40C5-CF3A-5876-ED58-910D5DD69D0D}"/>
          </ac:grpSpMkLst>
        </pc:grpChg>
        <pc:grpChg chg="mod">
          <ac:chgData name="Ashwin KarthickK" userId="56904553-980e-4f00-95e7-72cd7cc31c2e" providerId="ADAL" clId="{403AC0D5-E3A6-496B-86C8-1584C028E971}" dt="2024-12-05T08:06:17.893" v="6933" actId="165"/>
          <ac:grpSpMkLst>
            <pc:docMk/>
            <pc:sldMk cId="3845775378" sldId="837"/>
            <ac:grpSpMk id="194" creationId="{4A11D1AD-2021-2459-D72A-E775E07FB3CB}"/>
          </ac:grpSpMkLst>
        </pc:grpChg>
        <pc:grpChg chg="mod">
          <ac:chgData name="Ashwin KarthickK" userId="56904553-980e-4f00-95e7-72cd7cc31c2e" providerId="ADAL" clId="{403AC0D5-E3A6-496B-86C8-1584C028E971}" dt="2024-12-05T08:06:17.893" v="6933" actId="165"/>
          <ac:grpSpMkLst>
            <pc:docMk/>
            <pc:sldMk cId="3845775378" sldId="837"/>
            <ac:grpSpMk id="197" creationId="{492E1764-9656-CE98-69D1-47B6DE37DF5A}"/>
          </ac:grpSpMkLst>
        </pc:grpChg>
        <pc:grpChg chg="mod">
          <ac:chgData name="Ashwin KarthickK" userId="56904553-980e-4f00-95e7-72cd7cc31c2e" providerId="ADAL" clId="{403AC0D5-E3A6-496B-86C8-1584C028E971}" dt="2024-12-05T08:06:17.893" v="6933" actId="165"/>
          <ac:grpSpMkLst>
            <pc:docMk/>
            <pc:sldMk cId="3845775378" sldId="837"/>
            <ac:grpSpMk id="226" creationId="{E61A798B-BF32-50AA-C8C4-D8E4582A379B}"/>
          </ac:grpSpMkLst>
        </pc:grpChg>
        <pc:grpChg chg="mod">
          <ac:chgData name="Ashwin KarthickK" userId="56904553-980e-4f00-95e7-72cd7cc31c2e" providerId="ADAL" clId="{403AC0D5-E3A6-496B-86C8-1584C028E971}" dt="2024-12-05T08:06:17.893" v="6933" actId="165"/>
          <ac:grpSpMkLst>
            <pc:docMk/>
            <pc:sldMk cId="3845775378" sldId="837"/>
            <ac:grpSpMk id="227" creationId="{B50B8EA8-95D7-55EB-42F5-D0A6EFA0B54D}"/>
          </ac:grpSpMkLst>
        </pc:grpChg>
        <pc:grpChg chg="mod">
          <ac:chgData name="Ashwin KarthickK" userId="56904553-980e-4f00-95e7-72cd7cc31c2e" providerId="ADAL" clId="{403AC0D5-E3A6-496B-86C8-1584C028E971}" dt="2024-12-05T08:06:17.893" v="6933" actId="165"/>
          <ac:grpSpMkLst>
            <pc:docMk/>
            <pc:sldMk cId="3845775378" sldId="837"/>
            <ac:grpSpMk id="231" creationId="{61D5B2AB-4123-8F98-768B-3C368195A580}"/>
          </ac:grpSpMkLst>
        </pc:grpChg>
        <pc:grpChg chg="mod">
          <ac:chgData name="Ashwin KarthickK" userId="56904553-980e-4f00-95e7-72cd7cc31c2e" providerId="ADAL" clId="{403AC0D5-E3A6-496B-86C8-1584C028E971}" dt="2024-12-05T08:06:17.893" v="6933" actId="165"/>
          <ac:grpSpMkLst>
            <pc:docMk/>
            <pc:sldMk cId="3845775378" sldId="837"/>
            <ac:grpSpMk id="232" creationId="{2F827695-CB69-EF65-2083-CF4C60EFB844}"/>
          </ac:grpSpMkLst>
        </pc:grpChg>
        <pc:grpChg chg="mod">
          <ac:chgData name="Ashwin KarthickK" userId="56904553-980e-4f00-95e7-72cd7cc31c2e" providerId="ADAL" clId="{403AC0D5-E3A6-496B-86C8-1584C028E971}" dt="2024-12-05T08:06:17.893" v="6933" actId="165"/>
          <ac:grpSpMkLst>
            <pc:docMk/>
            <pc:sldMk cId="3845775378" sldId="837"/>
            <ac:grpSpMk id="238" creationId="{003DD888-B6D0-636F-EBB7-BE186B39EC64}"/>
          </ac:grpSpMkLst>
        </pc:grpChg>
        <pc:grpChg chg="mod topLvl">
          <ac:chgData name="Ashwin KarthickK" userId="56904553-980e-4f00-95e7-72cd7cc31c2e" providerId="ADAL" clId="{403AC0D5-E3A6-496B-86C8-1584C028E971}" dt="2024-12-05T08:06:43.428" v="6938" actId="338"/>
          <ac:grpSpMkLst>
            <pc:docMk/>
            <pc:sldMk cId="3845775378" sldId="837"/>
            <ac:grpSpMk id="251" creationId="{4DA8E0B5-CE6C-67A0-244D-FC7F301A1D2F}"/>
          </ac:grpSpMkLst>
        </pc:grpChg>
        <pc:picChg chg="add mod">
          <ac:chgData name="Ashwin KarthickK" userId="56904553-980e-4f00-95e7-72cd7cc31c2e" providerId="ADAL" clId="{403AC0D5-E3A6-496B-86C8-1584C028E971}" dt="2024-12-05T08:01:51.148" v="6883" actId="1076"/>
          <ac:picMkLst>
            <pc:docMk/>
            <pc:sldMk cId="3845775378" sldId="837"/>
            <ac:picMk id="4" creationId="{53B72B76-EC82-4B6B-C80E-2F601A3D244D}"/>
          </ac:picMkLst>
        </pc:picChg>
        <pc:picChg chg="add mod topLvl">
          <ac:chgData name="Ashwin KarthickK" userId="56904553-980e-4f00-95e7-72cd7cc31c2e" providerId="ADAL" clId="{403AC0D5-E3A6-496B-86C8-1584C028E971}" dt="2024-12-05T08:06:43.428" v="6938" actId="338"/>
          <ac:picMkLst>
            <pc:docMk/>
            <pc:sldMk cId="3845775378" sldId="837"/>
            <ac:picMk id="159" creationId="{6651BDCF-7AAF-5B5E-BBA3-3D1767FAFA67}"/>
          </ac:picMkLst>
        </pc:picChg>
        <pc:picChg chg="add mod">
          <ac:chgData name="Ashwin KarthickK" userId="56904553-980e-4f00-95e7-72cd7cc31c2e" providerId="ADAL" clId="{403AC0D5-E3A6-496B-86C8-1584C028E971}" dt="2024-12-05T08:04:30.427" v="6909" actId="1076"/>
          <ac:picMkLst>
            <pc:docMk/>
            <pc:sldMk cId="3845775378" sldId="837"/>
            <ac:picMk id="164" creationId="{153EF68F-5069-34CE-E394-1651E57F27C1}"/>
          </ac:picMkLst>
        </pc:picChg>
        <pc:picChg chg="add mod">
          <ac:chgData name="Ashwin KarthickK" userId="56904553-980e-4f00-95e7-72cd7cc31c2e" providerId="ADAL" clId="{403AC0D5-E3A6-496B-86C8-1584C028E971}" dt="2024-12-05T08:06:49.298" v="6940" actId="1076"/>
          <ac:picMkLst>
            <pc:docMk/>
            <pc:sldMk cId="3845775378" sldId="837"/>
            <ac:picMk id="170" creationId="{DFBD93EE-0AAE-6109-C645-114FE934DE42}"/>
          </ac:picMkLst>
        </pc:picChg>
      </pc:sldChg>
      <pc:sldChg chg="modSp mod">
        <pc:chgData name="Ashwin KarthickK" userId="56904553-980e-4f00-95e7-72cd7cc31c2e" providerId="ADAL" clId="{403AC0D5-E3A6-496B-86C8-1584C028E971}" dt="2024-12-05T08:25:53.555" v="6959" actId="1076"/>
        <pc:sldMkLst>
          <pc:docMk/>
          <pc:sldMk cId="2286179570" sldId="838"/>
        </pc:sldMkLst>
      </pc:sldChg>
      <pc:sldChg chg="addSp delSp modSp mod">
        <pc:chgData name="Ashwin KarthickK" userId="56904553-980e-4f00-95e7-72cd7cc31c2e" providerId="ADAL" clId="{403AC0D5-E3A6-496B-86C8-1584C028E971}" dt="2024-12-11T13:10:50.104" v="17034" actId="1076"/>
        <pc:sldMkLst>
          <pc:docMk/>
          <pc:sldMk cId="3793297118" sldId="840"/>
        </pc:sldMkLst>
        <pc:spChg chg="mod">
          <ac:chgData name="Ashwin KarthickK" userId="56904553-980e-4f00-95e7-72cd7cc31c2e" providerId="ADAL" clId="{403AC0D5-E3A6-496B-86C8-1584C028E971}" dt="2024-12-11T13:10:50.104" v="17034" actId="1076"/>
          <ac:spMkLst>
            <pc:docMk/>
            <pc:sldMk cId="3793297118" sldId="840"/>
            <ac:spMk id="2" creationId="{EAB0D446-87CE-800F-748F-CAEF3CCC0AD7}"/>
          </ac:spMkLst>
        </pc:spChg>
        <pc:spChg chg="add mod">
          <ac:chgData name="Ashwin KarthickK" userId="56904553-980e-4f00-95e7-72cd7cc31c2e" providerId="ADAL" clId="{403AC0D5-E3A6-496B-86C8-1584C028E971}" dt="2024-12-04T08:38:49.040" v="5331" actId="20577"/>
          <ac:spMkLst>
            <pc:docMk/>
            <pc:sldMk cId="3793297118" sldId="840"/>
            <ac:spMk id="4" creationId="{F6DCEC31-75A0-D755-276F-B3769108D247}"/>
          </ac:spMkLst>
        </pc:spChg>
        <pc:spChg chg="mod">
          <ac:chgData name="Ashwin KarthickK" userId="56904553-980e-4f00-95e7-72cd7cc31c2e" providerId="ADAL" clId="{403AC0D5-E3A6-496B-86C8-1584C028E971}" dt="2024-12-09T06:57:45.723" v="10234" actId="20577"/>
          <ac:spMkLst>
            <pc:docMk/>
            <pc:sldMk cId="3793297118" sldId="840"/>
            <ac:spMk id="7" creationId="{36F4DE4C-8ECA-BEE7-9300-CDC921267F53}"/>
          </ac:spMkLst>
        </pc:spChg>
        <pc:spChg chg="add mod">
          <ac:chgData name="Ashwin KarthickK" userId="56904553-980e-4f00-95e7-72cd7cc31c2e" providerId="ADAL" clId="{403AC0D5-E3A6-496B-86C8-1584C028E971}" dt="2024-12-10T10:04:19.660" v="13040" actId="14100"/>
          <ac:spMkLst>
            <pc:docMk/>
            <pc:sldMk cId="3793297118" sldId="840"/>
            <ac:spMk id="13" creationId="{DB1F743B-53A6-F95A-6E01-69CB93BF2D71}"/>
          </ac:spMkLst>
        </pc:spChg>
        <pc:spChg chg="mod">
          <ac:chgData name="Ashwin KarthickK" userId="56904553-980e-4f00-95e7-72cd7cc31c2e" providerId="ADAL" clId="{403AC0D5-E3A6-496B-86C8-1584C028E971}" dt="2024-12-09T06:56:52.730" v="10186" actId="20577"/>
          <ac:spMkLst>
            <pc:docMk/>
            <pc:sldMk cId="3793297118" sldId="840"/>
            <ac:spMk id="22" creationId="{1FABE4A0-5AEA-987E-A861-35803AACE198}"/>
          </ac:spMkLst>
        </pc:spChg>
        <pc:spChg chg="add mod">
          <ac:chgData name="Ashwin KarthickK" userId="56904553-980e-4f00-95e7-72cd7cc31c2e" providerId="ADAL" clId="{403AC0D5-E3A6-496B-86C8-1584C028E971}" dt="2024-12-11T13:10:41.632" v="17033" actId="20577"/>
          <ac:spMkLst>
            <pc:docMk/>
            <pc:sldMk cId="3793297118" sldId="840"/>
            <ac:spMk id="45" creationId="{72ED3194-506A-7757-2007-93F3D0359FA0}"/>
          </ac:spMkLst>
        </pc:spChg>
        <pc:spChg chg="mod">
          <ac:chgData name="Ashwin KarthickK" userId="56904553-980e-4f00-95e7-72cd7cc31c2e" providerId="ADAL" clId="{403AC0D5-E3A6-496B-86C8-1584C028E971}" dt="2024-12-08T16:27:14.055" v="10019" actId="1076"/>
          <ac:spMkLst>
            <pc:docMk/>
            <pc:sldMk cId="3793297118" sldId="840"/>
            <ac:spMk id="91" creationId="{9467D7F3-DC19-7D99-AC40-869F8D31DD55}"/>
          </ac:spMkLst>
        </pc:spChg>
        <pc:spChg chg="mod">
          <ac:chgData name="Ashwin KarthickK" userId="56904553-980e-4f00-95e7-72cd7cc31c2e" providerId="ADAL" clId="{403AC0D5-E3A6-496B-86C8-1584C028E971}" dt="2024-12-05T07:02:15.178" v="6761" actId="2711"/>
          <ac:spMkLst>
            <pc:docMk/>
            <pc:sldMk cId="3793297118" sldId="840"/>
            <ac:spMk id="114" creationId="{31B009CE-3979-6B40-764D-62811F28BA4E}"/>
          </ac:spMkLst>
        </pc:spChg>
        <pc:spChg chg="mod">
          <ac:chgData name="Ashwin KarthickK" userId="56904553-980e-4f00-95e7-72cd7cc31c2e" providerId="ADAL" clId="{403AC0D5-E3A6-496B-86C8-1584C028E971}" dt="2024-12-10T10:26:13.606" v="13415" actId="207"/>
          <ac:spMkLst>
            <pc:docMk/>
            <pc:sldMk cId="3793297118" sldId="840"/>
            <ac:spMk id="142" creationId="{6DF81D33-4A9B-87A8-0275-43A9AC0AF9A0}"/>
          </ac:spMkLst>
        </pc:spChg>
      </pc:sldChg>
      <pc:sldChg chg="addSp delSp modSp mod ord">
        <pc:chgData name="Ashwin KarthickK" userId="56904553-980e-4f00-95e7-72cd7cc31c2e" providerId="ADAL" clId="{403AC0D5-E3A6-496B-86C8-1584C028E971}" dt="2024-12-12T13:36:55.756" v="18887" actId="20577"/>
        <pc:sldMkLst>
          <pc:docMk/>
          <pc:sldMk cId="3030660231" sldId="841"/>
        </pc:sldMkLst>
        <pc:spChg chg="add mod">
          <ac:chgData name="Ashwin KarthickK" userId="56904553-980e-4f00-95e7-72cd7cc31c2e" providerId="ADAL" clId="{403AC0D5-E3A6-496B-86C8-1584C028E971}" dt="2024-12-04T10:03:31.323" v="6318" actId="20577"/>
          <ac:spMkLst>
            <pc:docMk/>
            <pc:sldMk cId="3030660231" sldId="841"/>
            <ac:spMk id="3" creationId="{73EC757E-FE99-FD22-DB7D-AB2598C02E45}"/>
          </ac:spMkLst>
        </pc:spChg>
        <pc:spChg chg="add mod">
          <ac:chgData name="Ashwin KarthickK" userId="56904553-980e-4f00-95e7-72cd7cc31c2e" providerId="ADAL" clId="{403AC0D5-E3A6-496B-86C8-1584C028E971}" dt="2024-12-04T14:06:41.809" v="6748" actId="164"/>
          <ac:spMkLst>
            <pc:docMk/>
            <pc:sldMk cId="3030660231" sldId="841"/>
            <ac:spMk id="7" creationId="{95464740-D9A1-C7B7-5E3D-BE81507F86BA}"/>
          </ac:spMkLst>
        </pc:spChg>
        <pc:spChg chg="add mod ord">
          <ac:chgData name="Ashwin KarthickK" userId="56904553-980e-4f00-95e7-72cd7cc31c2e" providerId="ADAL" clId="{403AC0D5-E3A6-496B-86C8-1584C028E971}" dt="2024-12-04T14:06:41.809" v="6748" actId="164"/>
          <ac:spMkLst>
            <pc:docMk/>
            <pc:sldMk cId="3030660231" sldId="841"/>
            <ac:spMk id="9" creationId="{8AEB1229-FD94-A8F7-F696-9E05D2832474}"/>
          </ac:spMkLst>
        </pc:spChg>
        <pc:spChg chg="mod">
          <ac:chgData name="Ashwin KarthickK" userId="56904553-980e-4f00-95e7-72cd7cc31c2e" providerId="ADAL" clId="{403AC0D5-E3A6-496B-86C8-1584C028E971}" dt="2024-12-04T12:43:53.810" v="6522" actId="14100"/>
          <ac:spMkLst>
            <pc:docMk/>
            <pc:sldMk cId="3030660231" sldId="841"/>
            <ac:spMk id="131" creationId="{777C89C2-C9B3-CD5E-8C1D-47726E585B36}"/>
          </ac:spMkLst>
        </pc:spChg>
        <pc:spChg chg="mod">
          <ac:chgData name="Ashwin KarthickK" userId="56904553-980e-4f00-95e7-72cd7cc31c2e" providerId="ADAL" clId="{403AC0D5-E3A6-496B-86C8-1584C028E971}" dt="2024-12-12T13:36:55.756" v="18887" actId="20577"/>
          <ac:spMkLst>
            <pc:docMk/>
            <pc:sldMk cId="3030660231" sldId="841"/>
            <ac:spMk id="140" creationId="{F4E97EEA-E5BB-057C-4003-4D37694201E1}"/>
          </ac:spMkLst>
        </pc:spChg>
        <pc:spChg chg="mod">
          <ac:chgData name="Ashwin KarthickK" userId="56904553-980e-4f00-95e7-72cd7cc31c2e" providerId="ADAL" clId="{403AC0D5-E3A6-496B-86C8-1584C028E971}" dt="2024-12-04T12:46:07.257" v="6525" actId="207"/>
          <ac:spMkLst>
            <pc:docMk/>
            <pc:sldMk cId="3030660231" sldId="841"/>
            <ac:spMk id="143" creationId="{765C155B-5CD2-243C-EF06-1725D6E7C879}"/>
          </ac:spMkLst>
        </pc:spChg>
        <pc:spChg chg="mod">
          <ac:chgData name="Ashwin KarthickK" userId="56904553-980e-4f00-95e7-72cd7cc31c2e" providerId="ADAL" clId="{403AC0D5-E3A6-496B-86C8-1584C028E971}" dt="2024-12-04T09:44:22.682" v="5775" actId="207"/>
          <ac:spMkLst>
            <pc:docMk/>
            <pc:sldMk cId="3030660231" sldId="841"/>
            <ac:spMk id="145" creationId="{1F29846D-66FB-DCDB-3EF5-1EB99A4832D7}"/>
          </ac:spMkLst>
        </pc:spChg>
        <pc:spChg chg="mod">
          <ac:chgData name="Ashwin KarthickK" userId="56904553-980e-4f00-95e7-72cd7cc31c2e" providerId="ADAL" clId="{403AC0D5-E3A6-496B-86C8-1584C028E971}" dt="2024-12-04T12:48:48.403" v="6548" actId="20577"/>
          <ac:spMkLst>
            <pc:docMk/>
            <pc:sldMk cId="3030660231" sldId="841"/>
            <ac:spMk id="148" creationId="{884587EB-0A17-6636-3D12-EB968F4B5F71}"/>
          </ac:spMkLst>
        </pc:spChg>
        <pc:grpChg chg="add mod">
          <ac:chgData name="Ashwin KarthickK" userId="56904553-980e-4f00-95e7-72cd7cc31c2e" providerId="ADAL" clId="{403AC0D5-E3A6-496B-86C8-1584C028E971}" dt="2024-12-04T14:06:52.976" v="6751" actId="164"/>
          <ac:grpSpMkLst>
            <pc:docMk/>
            <pc:sldMk cId="3030660231" sldId="841"/>
            <ac:grpSpMk id="4" creationId="{65D7E924-835A-4B20-12FD-B5CD6A4E804B}"/>
          </ac:grpSpMkLst>
        </pc:grpChg>
        <pc:grpChg chg="add mod">
          <ac:chgData name="Ashwin KarthickK" userId="56904553-980e-4f00-95e7-72cd7cc31c2e" providerId="ADAL" clId="{403AC0D5-E3A6-496B-86C8-1584C028E971}" dt="2024-12-08T12:43:40.991" v="10004" actId="1076"/>
          <ac:grpSpMkLst>
            <pc:docMk/>
            <pc:sldMk cId="3030660231" sldId="841"/>
            <ac:grpSpMk id="8" creationId="{2E248D6A-6057-8D29-D6B2-672223DFA5E3}"/>
          </ac:grpSpMkLst>
        </pc:grpChg>
        <pc:grpChg chg="mod">
          <ac:chgData name="Ashwin KarthickK" userId="56904553-980e-4f00-95e7-72cd7cc31c2e" providerId="ADAL" clId="{403AC0D5-E3A6-496B-86C8-1584C028E971}" dt="2024-12-04T14:06:52.976" v="6751" actId="164"/>
          <ac:grpSpMkLst>
            <pc:docMk/>
            <pc:sldMk cId="3030660231" sldId="841"/>
            <ac:grpSpMk id="157" creationId="{112EE596-E742-8820-DEC4-A67FF64464C8}"/>
          </ac:grpSpMkLst>
        </pc:grpChg>
        <pc:picChg chg="add mod">
          <ac:chgData name="Ashwin KarthickK" userId="56904553-980e-4f00-95e7-72cd7cc31c2e" providerId="ADAL" clId="{403AC0D5-E3A6-496B-86C8-1584C028E971}" dt="2024-12-04T09:10:51.593" v="5489"/>
          <ac:picMkLst>
            <pc:docMk/>
            <pc:sldMk cId="3030660231" sldId="841"/>
            <ac:picMk id="2" creationId="{F67C3231-7967-C97E-22C1-F642A4CF7172}"/>
          </ac:picMkLst>
        </pc:picChg>
        <pc:picChg chg="add mod">
          <ac:chgData name="Ashwin KarthickK" userId="56904553-980e-4f00-95e7-72cd7cc31c2e" providerId="ADAL" clId="{403AC0D5-E3A6-496B-86C8-1584C028E971}" dt="2024-12-04T14:06:41.809" v="6748" actId="164"/>
          <ac:picMkLst>
            <pc:docMk/>
            <pc:sldMk cId="3030660231" sldId="841"/>
            <ac:picMk id="5" creationId="{C39934D0-F501-17EA-7D5A-79C4D9E0CAF9}"/>
          </ac:picMkLst>
        </pc:picChg>
        <pc:picChg chg="mod ord">
          <ac:chgData name="Ashwin KarthickK" userId="56904553-980e-4f00-95e7-72cd7cc31c2e" providerId="ADAL" clId="{403AC0D5-E3A6-496B-86C8-1584C028E971}" dt="2024-12-04T14:06:41.809" v="6748" actId="164"/>
          <ac:picMkLst>
            <pc:docMk/>
            <pc:sldMk cId="3030660231" sldId="841"/>
            <ac:picMk id="6" creationId="{3CE5D214-FAAD-0632-5B16-A9512AD5AC00}"/>
          </ac:picMkLst>
        </pc:picChg>
        <pc:picChg chg="mod">
          <ac:chgData name="Ashwin KarthickK" userId="56904553-980e-4f00-95e7-72cd7cc31c2e" providerId="ADAL" clId="{403AC0D5-E3A6-496B-86C8-1584C028E971}" dt="2024-12-04T14:06:41.809" v="6748" actId="164"/>
          <ac:picMkLst>
            <pc:docMk/>
            <pc:sldMk cId="3030660231" sldId="841"/>
            <ac:picMk id="12" creationId="{DE0429D8-7E42-2293-CFEF-7B20DBBC164E}"/>
          </ac:picMkLst>
        </pc:picChg>
      </pc:sldChg>
      <pc:sldChg chg="addSp modSp">
        <pc:chgData name="Ashwin KarthickK" userId="56904553-980e-4f00-95e7-72cd7cc31c2e" providerId="ADAL" clId="{403AC0D5-E3A6-496B-86C8-1584C028E971}" dt="2024-12-04T08:37:33.378" v="5284"/>
        <pc:sldMkLst>
          <pc:docMk/>
          <pc:sldMk cId="3495800827" sldId="841"/>
        </pc:sldMkLst>
      </pc:sldChg>
      <pc:sldChg chg="modSp del mod ord">
        <pc:chgData name="Ashwin KarthickK" userId="56904553-980e-4f00-95e7-72cd7cc31c2e" providerId="ADAL" clId="{403AC0D5-E3A6-496B-86C8-1584C028E971}" dt="2024-12-18T10:29:14.087" v="19340" actId="18676"/>
        <pc:sldMkLst>
          <pc:docMk/>
          <pc:sldMk cId="512290226" sldId="844"/>
        </pc:sldMkLst>
      </pc:sldChg>
      <pc:sldChg chg="addSp delSp modSp mod ord delAnim">
        <pc:chgData name="Ashwin KarthickK" userId="56904553-980e-4f00-95e7-72cd7cc31c2e" providerId="ADAL" clId="{403AC0D5-E3A6-496B-86C8-1584C028E971}" dt="2024-12-09T06:41:53.845" v="10149" actId="207"/>
        <pc:sldMkLst>
          <pc:docMk/>
          <pc:sldMk cId="4079376286" sldId="845"/>
        </pc:sldMkLst>
      </pc:sldChg>
      <pc:sldChg chg="addSp delSp modSp mod ord">
        <pc:chgData name="Ashwin KarthickK" userId="56904553-980e-4f00-95e7-72cd7cc31c2e" providerId="ADAL" clId="{403AC0D5-E3A6-496B-86C8-1584C028E971}" dt="2024-12-16T06:30:16.382" v="18890" actId="2711"/>
        <pc:sldMkLst>
          <pc:docMk/>
          <pc:sldMk cId="3728259617" sldId="847"/>
        </pc:sldMkLst>
        <pc:spChg chg="add mod">
          <ac:chgData name="Ashwin KarthickK" userId="56904553-980e-4f00-95e7-72cd7cc31c2e" providerId="ADAL" clId="{403AC0D5-E3A6-496B-86C8-1584C028E971}" dt="2024-12-11T08:48:02.439" v="14344" actId="1076"/>
          <ac:spMkLst>
            <pc:docMk/>
            <pc:sldMk cId="3728259617" sldId="847"/>
            <ac:spMk id="2" creationId="{BA2C8F21-FCC1-0C60-2C4D-9C101D200CF7}"/>
          </ac:spMkLst>
        </pc:spChg>
        <pc:spChg chg="mod">
          <ac:chgData name="Ashwin KarthickK" userId="56904553-980e-4f00-95e7-72cd7cc31c2e" providerId="ADAL" clId="{403AC0D5-E3A6-496B-86C8-1584C028E971}" dt="2024-12-16T06:30:16.382" v="18890" actId="2711"/>
          <ac:spMkLst>
            <pc:docMk/>
            <pc:sldMk cId="3728259617" sldId="847"/>
            <ac:spMk id="3" creationId="{8AED7009-D1A5-2259-81BF-8841D248CA19}"/>
          </ac:spMkLst>
        </pc:spChg>
        <pc:spChg chg="mod">
          <ac:chgData name="Ashwin KarthickK" userId="56904553-980e-4f00-95e7-72cd7cc31c2e" providerId="ADAL" clId="{403AC0D5-E3A6-496B-86C8-1584C028E971}" dt="2024-12-04T13:24:36.226" v="6723" actId="2711"/>
          <ac:spMkLst>
            <pc:docMk/>
            <pc:sldMk cId="3728259617" sldId="847"/>
            <ac:spMk id="8" creationId="{114B0EFD-EA5F-4305-4012-432759B27F7F}"/>
          </ac:spMkLst>
        </pc:spChg>
        <pc:spChg chg="mod">
          <ac:chgData name="Ashwin KarthickK" userId="56904553-980e-4f00-95e7-72cd7cc31c2e" providerId="ADAL" clId="{403AC0D5-E3A6-496B-86C8-1584C028E971}" dt="2024-12-04T13:24:36.226" v="6723" actId="2711"/>
          <ac:spMkLst>
            <pc:docMk/>
            <pc:sldMk cId="3728259617" sldId="847"/>
            <ac:spMk id="9" creationId="{51D91C3F-E978-94C8-AC71-64483A0B7138}"/>
          </ac:spMkLst>
        </pc:spChg>
        <pc:spChg chg="add mod">
          <ac:chgData name="Ashwin KarthickK" userId="56904553-980e-4f00-95e7-72cd7cc31c2e" providerId="ADAL" clId="{403AC0D5-E3A6-496B-86C8-1584C028E971}" dt="2024-12-04T13:24:39.834" v="6724" actId="2711"/>
          <ac:spMkLst>
            <pc:docMk/>
            <pc:sldMk cId="3728259617" sldId="847"/>
            <ac:spMk id="10" creationId="{1C00224D-F28B-0336-C7C5-4598083A0A39}"/>
          </ac:spMkLst>
        </pc:spChg>
        <pc:spChg chg="mod">
          <ac:chgData name="Ashwin KarthickK" userId="56904553-980e-4f00-95e7-72cd7cc31c2e" providerId="ADAL" clId="{403AC0D5-E3A6-496B-86C8-1584C028E971}" dt="2024-12-04T13:24:36.226" v="6723" actId="2711"/>
          <ac:spMkLst>
            <pc:docMk/>
            <pc:sldMk cId="3728259617" sldId="847"/>
            <ac:spMk id="13" creationId="{2A980A29-7BEF-5133-403A-D09B00653030}"/>
          </ac:spMkLst>
        </pc:spChg>
        <pc:spChg chg="mod">
          <ac:chgData name="Ashwin KarthickK" userId="56904553-980e-4f00-95e7-72cd7cc31c2e" providerId="ADAL" clId="{403AC0D5-E3A6-496B-86C8-1584C028E971}" dt="2024-12-04T13:24:36.226" v="6723" actId="2711"/>
          <ac:spMkLst>
            <pc:docMk/>
            <pc:sldMk cId="3728259617" sldId="847"/>
            <ac:spMk id="14" creationId="{388697F6-A2E3-BF0D-0B33-3D8C72689D96}"/>
          </ac:spMkLst>
        </pc:spChg>
        <pc:spChg chg="mod">
          <ac:chgData name="Ashwin KarthickK" userId="56904553-980e-4f00-95e7-72cd7cc31c2e" providerId="ADAL" clId="{403AC0D5-E3A6-496B-86C8-1584C028E971}" dt="2024-12-04T13:24:54.133" v="6726" actId="1076"/>
          <ac:spMkLst>
            <pc:docMk/>
            <pc:sldMk cId="3728259617" sldId="847"/>
            <ac:spMk id="18" creationId="{12DB1F94-CBF7-FC70-5DD6-42946D13B655}"/>
          </ac:spMkLst>
        </pc:spChg>
        <pc:spChg chg="mod">
          <ac:chgData name="Ashwin KarthickK" userId="56904553-980e-4f00-95e7-72cd7cc31c2e" providerId="ADAL" clId="{403AC0D5-E3A6-496B-86C8-1584C028E971}" dt="2024-12-11T08:47:43.740" v="14340" actId="21"/>
          <ac:spMkLst>
            <pc:docMk/>
            <pc:sldMk cId="3728259617" sldId="847"/>
            <ac:spMk id="22" creationId="{C217B04B-BF04-2ACA-0825-6BF7322F70B6}"/>
          </ac:spMkLst>
        </pc:spChg>
        <pc:spChg chg="mod">
          <ac:chgData name="Ashwin KarthickK" userId="56904553-980e-4f00-95e7-72cd7cc31c2e" providerId="ADAL" clId="{403AC0D5-E3A6-496B-86C8-1584C028E971}" dt="2024-12-04T13:24:36.226" v="6723" actId="2711"/>
          <ac:spMkLst>
            <pc:docMk/>
            <pc:sldMk cId="3728259617" sldId="847"/>
            <ac:spMk id="24" creationId="{5A5A463B-C6B4-0D96-854A-17C581FD65FC}"/>
          </ac:spMkLst>
        </pc:spChg>
        <pc:spChg chg="mod">
          <ac:chgData name="Ashwin KarthickK" userId="56904553-980e-4f00-95e7-72cd7cc31c2e" providerId="ADAL" clId="{403AC0D5-E3A6-496B-86C8-1584C028E971}" dt="2024-12-04T13:24:36.226" v="6723" actId="2711"/>
          <ac:spMkLst>
            <pc:docMk/>
            <pc:sldMk cId="3728259617" sldId="847"/>
            <ac:spMk id="25" creationId="{8CEC8013-DC77-47FB-4595-8F6A55AE2393}"/>
          </ac:spMkLst>
        </pc:spChg>
        <pc:spChg chg="mod">
          <ac:chgData name="Ashwin KarthickK" userId="56904553-980e-4f00-95e7-72cd7cc31c2e" providerId="ADAL" clId="{403AC0D5-E3A6-496B-86C8-1584C028E971}" dt="2024-12-04T13:24:36.226" v="6723" actId="2711"/>
          <ac:spMkLst>
            <pc:docMk/>
            <pc:sldMk cId="3728259617" sldId="847"/>
            <ac:spMk id="26" creationId="{D12CCD38-FB9B-F665-2569-D1D2578AE1F6}"/>
          </ac:spMkLst>
        </pc:spChg>
        <pc:spChg chg="mod">
          <ac:chgData name="Ashwin KarthickK" userId="56904553-980e-4f00-95e7-72cd7cc31c2e" providerId="ADAL" clId="{403AC0D5-E3A6-496B-86C8-1584C028E971}" dt="2024-12-04T13:24:36.226" v="6723" actId="2711"/>
          <ac:spMkLst>
            <pc:docMk/>
            <pc:sldMk cId="3728259617" sldId="847"/>
            <ac:spMk id="28" creationId="{2D746EC4-F529-DF56-E9AF-CC97FAEF82AB}"/>
          </ac:spMkLst>
        </pc:spChg>
        <pc:spChg chg="mod">
          <ac:chgData name="Ashwin KarthickK" userId="56904553-980e-4f00-95e7-72cd7cc31c2e" providerId="ADAL" clId="{403AC0D5-E3A6-496B-86C8-1584C028E971}" dt="2024-12-04T13:24:36.226" v="6723" actId="2711"/>
          <ac:spMkLst>
            <pc:docMk/>
            <pc:sldMk cId="3728259617" sldId="847"/>
            <ac:spMk id="29" creationId="{6AF37EBB-9380-4470-5898-15BCE563543F}"/>
          </ac:spMkLst>
        </pc:spChg>
        <pc:spChg chg="mod">
          <ac:chgData name="Ashwin KarthickK" userId="56904553-980e-4f00-95e7-72cd7cc31c2e" providerId="ADAL" clId="{403AC0D5-E3A6-496B-86C8-1584C028E971}" dt="2024-12-04T13:24:36.226" v="6723" actId="2711"/>
          <ac:spMkLst>
            <pc:docMk/>
            <pc:sldMk cId="3728259617" sldId="847"/>
            <ac:spMk id="30" creationId="{1FDB378B-BD34-DC09-BB3F-A2341AB5A23E}"/>
          </ac:spMkLst>
        </pc:spChg>
        <pc:spChg chg="mod">
          <ac:chgData name="Ashwin KarthickK" userId="56904553-980e-4f00-95e7-72cd7cc31c2e" providerId="ADAL" clId="{403AC0D5-E3A6-496B-86C8-1584C028E971}" dt="2024-12-04T13:24:36.226" v="6723" actId="2711"/>
          <ac:spMkLst>
            <pc:docMk/>
            <pc:sldMk cId="3728259617" sldId="847"/>
            <ac:spMk id="32" creationId="{DC904F7A-43FB-4951-18C5-E14FF6D42A1E}"/>
          </ac:spMkLst>
        </pc:spChg>
        <pc:spChg chg="mod">
          <ac:chgData name="Ashwin KarthickK" userId="56904553-980e-4f00-95e7-72cd7cc31c2e" providerId="ADAL" clId="{403AC0D5-E3A6-496B-86C8-1584C028E971}" dt="2024-12-04T13:24:36.226" v="6723" actId="2711"/>
          <ac:spMkLst>
            <pc:docMk/>
            <pc:sldMk cId="3728259617" sldId="847"/>
            <ac:spMk id="33" creationId="{337F56D1-34D1-F184-2804-78154166444A}"/>
          </ac:spMkLst>
        </pc:spChg>
        <pc:spChg chg="mod">
          <ac:chgData name="Ashwin KarthickK" userId="56904553-980e-4f00-95e7-72cd7cc31c2e" providerId="ADAL" clId="{403AC0D5-E3A6-496B-86C8-1584C028E971}" dt="2024-12-05T09:22:48.291" v="6996" actId="207"/>
          <ac:spMkLst>
            <pc:docMk/>
            <pc:sldMk cId="3728259617" sldId="847"/>
            <ac:spMk id="60" creationId="{F5A7439A-00A1-C834-F870-1BCBA1C58F00}"/>
          </ac:spMkLst>
        </pc:spChg>
        <pc:spChg chg="mod">
          <ac:chgData name="Ashwin KarthickK" userId="56904553-980e-4f00-95e7-72cd7cc31c2e" providerId="ADAL" clId="{403AC0D5-E3A6-496B-86C8-1584C028E971}" dt="2024-12-04T13:25:01.842" v="6727" actId="14100"/>
          <ac:spMkLst>
            <pc:docMk/>
            <pc:sldMk cId="3728259617" sldId="847"/>
            <ac:spMk id="61" creationId="{B9E307B5-3C85-6615-A8E2-C91626689DEB}"/>
          </ac:spMkLst>
        </pc:spChg>
        <pc:spChg chg="mod">
          <ac:chgData name="Ashwin KarthickK" userId="56904553-980e-4f00-95e7-72cd7cc31c2e" providerId="ADAL" clId="{403AC0D5-E3A6-496B-86C8-1584C028E971}" dt="2024-12-04T13:24:36.226" v="6723" actId="2711"/>
          <ac:spMkLst>
            <pc:docMk/>
            <pc:sldMk cId="3728259617" sldId="847"/>
            <ac:spMk id="63" creationId="{A170DEAB-9124-D289-61C8-7593D65717EC}"/>
          </ac:spMkLst>
        </pc:spChg>
        <pc:spChg chg="mod">
          <ac:chgData name="Ashwin KarthickK" userId="56904553-980e-4f00-95e7-72cd7cc31c2e" providerId="ADAL" clId="{403AC0D5-E3A6-496B-86C8-1584C028E971}" dt="2024-12-04T13:24:36.226" v="6723" actId="2711"/>
          <ac:spMkLst>
            <pc:docMk/>
            <pc:sldMk cId="3728259617" sldId="847"/>
            <ac:spMk id="66" creationId="{822B2B44-2ACF-662A-4346-C8656D29B908}"/>
          </ac:spMkLst>
        </pc:spChg>
        <pc:spChg chg="mod">
          <ac:chgData name="Ashwin KarthickK" userId="56904553-980e-4f00-95e7-72cd7cc31c2e" providerId="ADAL" clId="{403AC0D5-E3A6-496B-86C8-1584C028E971}" dt="2024-12-04T13:24:36.226" v="6723" actId="2711"/>
          <ac:spMkLst>
            <pc:docMk/>
            <pc:sldMk cId="3728259617" sldId="847"/>
            <ac:spMk id="67" creationId="{54FA1A4D-4F8F-D5F2-5207-B7B7E15EAE9D}"/>
          </ac:spMkLst>
        </pc:spChg>
        <pc:spChg chg="mod">
          <ac:chgData name="Ashwin KarthickK" userId="56904553-980e-4f00-95e7-72cd7cc31c2e" providerId="ADAL" clId="{403AC0D5-E3A6-496B-86C8-1584C028E971}" dt="2024-12-05T09:22:58.536" v="6997" actId="207"/>
          <ac:spMkLst>
            <pc:docMk/>
            <pc:sldMk cId="3728259617" sldId="847"/>
            <ac:spMk id="68" creationId="{1112B860-0612-DD35-AB5E-6C54CD4CB8AC}"/>
          </ac:spMkLst>
        </pc:spChg>
        <pc:grpChg chg="mod">
          <ac:chgData name="Ashwin KarthickK" userId="56904553-980e-4f00-95e7-72cd7cc31c2e" providerId="ADAL" clId="{403AC0D5-E3A6-496B-86C8-1584C028E971}" dt="2024-12-09T07:51:58.363" v="10241" actId="1036"/>
          <ac:grpSpMkLst>
            <pc:docMk/>
            <pc:sldMk cId="3728259617" sldId="847"/>
            <ac:grpSpMk id="39" creationId="{938236CF-8FA4-C4D7-9283-7125392D7302}"/>
          </ac:grpSpMkLst>
        </pc:grpChg>
        <pc:picChg chg="mod">
          <ac:chgData name="Ashwin KarthickK" userId="56904553-980e-4f00-95e7-72cd7cc31c2e" providerId="ADAL" clId="{403AC0D5-E3A6-496B-86C8-1584C028E971}" dt="2024-12-08T16:55:17.616" v="10105" actId="2085"/>
          <ac:picMkLst>
            <pc:docMk/>
            <pc:sldMk cId="3728259617" sldId="847"/>
            <ac:picMk id="15" creationId="{1E698E86-8C76-EEF8-FBD4-85666B5B86D7}"/>
          </ac:picMkLst>
        </pc:picChg>
      </pc:sldChg>
      <pc:sldChg chg="addSp modSp mod ord modShow">
        <pc:chgData name="Ashwin KarthickK" userId="56904553-980e-4f00-95e7-72cd7cc31c2e" providerId="ADAL" clId="{403AC0D5-E3A6-496B-86C8-1584C028E971}" dt="2024-12-10T10:51:07.436" v="13544" actId="207"/>
        <pc:sldMkLst>
          <pc:docMk/>
          <pc:sldMk cId="3897931201" sldId="848"/>
        </pc:sldMkLst>
      </pc:sldChg>
      <pc:sldChg chg="modSp mod ord">
        <pc:chgData name="Ashwin KarthickK" userId="56904553-980e-4f00-95e7-72cd7cc31c2e" providerId="ADAL" clId="{403AC0D5-E3A6-496B-86C8-1584C028E971}" dt="2024-12-08T16:55:09.364" v="10104"/>
        <pc:sldMkLst>
          <pc:docMk/>
          <pc:sldMk cId="3628629004" sldId="849"/>
        </pc:sldMkLst>
        <pc:spChg chg="mod">
          <ac:chgData name="Ashwin KarthickK" userId="56904553-980e-4f00-95e7-72cd7cc31c2e" providerId="ADAL" clId="{403AC0D5-E3A6-496B-86C8-1584C028E971}" dt="2024-12-05T15:30:04.105" v="8885" actId="255"/>
          <ac:spMkLst>
            <pc:docMk/>
            <pc:sldMk cId="3628629004" sldId="849"/>
            <ac:spMk id="27" creationId="{60CB688A-4405-508D-4D6C-1A8918B67E76}"/>
          </ac:spMkLst>
        </pc:spChg>
        <pc:spChg chg="mod">
          <ac:chgData name="Ashwin KarthickK" userId="56904553-980e-4f00-95e7-72cd7cc31c2e" providerId="ADAL" clId="{403AC0D5-E3A6-496B-86C8-1584C028E971}" dt="2024-12-05T15:30:26.105" v="8889" actId="255"/>
          <ac:spMkLst>
            <pc:docMk/>
            <pc:sldMk cId="3628629004" sldId="849"/>
            <ac:spMk id="28" creationId="{725223F7-097D-8668-36F4-3A0D20F42D6D}"/>
          </ac:spMkLst>
        </pc:spChg>
        <pc:spChg chg="mod">
          <ac:chgData name="Ashwin KarthickK" userId="56904553-980e-4f00-95e7-72cd7cc31c2e" providerId="ADAL" clId="{403AC0D5-E3A6-496B-86C8-1584C028E971}" dt="2024-12-05T15:30:21.494" v="8888" actId="255"/>
          <ac:spMkLst>
            <pc:docMk/>
            <pc:sldMk cId="3628629004" sldId="849"/>
            <ac:spMk id="29" creationId="{9A03D829-DE6C-8612-82AF-E905FA5062A0}"/>
          </ac:spMkLst>
        </pc:spChg>
        <pc:spChg chg="mod">
          <ac:chgData name="Ashwin KarthickK" userId="56904553-980e-4f00-95e7-72cd7cc31c2e" providerId="ADAL" clId="{403AC0D5-E3A6-496B-86C8-1584C028E971}" dt="2024-12-05T15:29:57.280" v="8884" actId="255"/>
          <ac:spMkLst>
            <pc:docMk/>
            <pc:sldMk cId="3628629004" sldId="849"/>
            <ac:spMk id="30" creationId="{D57663C8-B16A-12D0-4B2C-1CE3DC0CE013}"/>
          </ac:spMkLst>
        </pc:spChg>
        <pc:spChg chg="mod">
          <ac:chgData name="Ashwin KarthickK" userId="56904553-980e-4f00-95e7-72cd7cc31c2e" providerId="ADAL" clId="{403AC0D5-E3A6-496B-86C8-1584C028E971}" dt="2024-12-05T15:30:13.914" v="8887" actId="255"/>
          <ac:spMkLst>
            <pc:docMk/>
            <pc:sldMk cId="3628629004" sldId="849"/>
            <ac:spMk id="31" creationId="{747C6808-8A09-0664-CBF6-17029B896360}"/>
          </ac:spMkLst>
        </pc:spChg>
        <pc:spChg chg="mod">
          <ac:chgData name="Ashwin KarthickK" userId="56904553-980e-4f00-95e7-72cd7cc31c2e" providerId="ADAL" clId="{403AC0D5-E3A6-496B-86C8-1584C028E971}" dt="2024-12-05T15:30:09.011" v="8886" actId="255"/>
          <ac:spMkLst>
            <pc:docMk/>
            <pc:sldMk cId="3628629004" sldId="849"/>
            <ac:spMk id="32" creationId="{054D238A-A5B0-3780-E802-5CACD8D2765A}"/>
          </ac:spMkLst>
        </pc:spChg>
        <pc:spChg chg="mod">
          <ac:chgData name="Ashwin KarthickK" userId="56904553-980e-4f00-95e7-72cd7cc31c2e" providerId="ADAL" clId="{403AC0D5-E3A6-496B-86C8-1584C028E971}" dt="2024-12-05T15:30:36.638" v="8891" actId="255"/>
          <ac:spMkLst>
            <pc:docMk/>
            <pc:sldMk cId="3628629004" sldId="849"/>
            <ac:spMk id="33" creationId="{D0640800-0DCD-9CCF-77D0-261AF419E5E6}"/>
          </ac:spMkLst>
        </pc:spChg>
        <pc:spChg chg="mod">
          <ac:chgData name="Ashwin KarthickK" userId="56904553-980e-4f00-95e7-72cd7cc31c2e" providerId="ADAL" clId="{403AC0D5-E3A6-496B-86C8-1584C028E971}" dt="2024-12-05T15:30:30.707" v="8890" actId="255"/>
          <ac:spMkLst>
            <pc:docMk/>
            <pc:sldMk cId="3628629004" sldId="849"/>
            <ac:spMk id="34" creationId="{B1B02E5F-96F1-D90E-97E0-C81463ECEA6C}"/>
          </ac:spMkLst>
        </pc:spChg>
      </pc:sldChg>
      <pc:sldChg chg="addSp delSp modSp mod ord">
        <pc:chgData name="Ashwin KarthickK" userId="56904553-980e-4f00-95e7-72cd7cc31c2e" providerId="ADAL" clId="{403AC0D5-E3A6-496B-86C8-1584C028E971}" dt="2024-12-09T06:41:02.534" v="10147"/>
        <pc:sldMkLst>
          <pc:docMk/>
          <pc:sldMk cId="948847737" sldId="850"/>
        </pc:sldMkLst>
        <pc:spChg chg="mod">
          <ac:chgData name="Ashwin KarthickK" userId="56904553-980e-4f00-95e7-72cd7cc31c2e" providerId="ADAL" clId="{403AC0D5-E3A6-496B-86C8-1584C028E971}" dt="2024-12-05T15:29:36.161" v="8880" actId="1076"/>
          <ac:spMkLst>
            <pc:docMk/>
            <pc:sldMk cId="948847737" sldId="850"/>
            <ac:spMk id="96" creationId="{9B4D0768-9D94-06C9-85D9-09348C2F0187}"/>
          </ac:spMkLst>
        </pc:spChg>
        <pc:spChg chg="mod">
          <ac:chgData name="Ashwin KarthickK" userId="56904553-980e-4f00-95e7-72cd7cc31c2e" providerId="ADAL" clId="{403AC0D5-E3A6-496B-86C8-1584C028E971}" dt="2024-12-05T15:29:45.828" v="8883" actId="120"/>
          <ac:spMkLst>
            <pc:docMk/>
            <pc:sldMk cId="948847737" sldId="850"/>
            <ac:spMk id="114" creationId="{44CFC26A-A05F-C745-3FCF-D54F7F1EBF24}"/>
          </ac:spMkLst>
        </pc:spChg>
        <pc:spChg chg="mod">
          <ac:chgData name="Ashwin KarthickK" userId="56904553-980e-4f00-95e7-72cd7cc31c2e" providerId="ADAL" clId="{403AC0D5-E3A6-496B-86C8-1584C028E971}" dt="2024-12-05T15:29:45.560" v="8882" actId="120"/>
          <ac:spMkLst>
            <pc:docMk/>
            <pc:sldMk cId="948847737" sldId="850"/>
            <ac:spMk id="116" creationId="{98CE6DE1-5EA9-E6D2-728F-3CE520FFA56A}"/>
          </ac:spMkLst>
        </pc:spChg>
      </pc:sldChg>
      <pc:sldChg chg="addSp delSp modSp new del mod addAnim delAnim modAnim chgLayout">
        <pc:chgData name="Ashwin KarthickK" userId="56904553-980e-4f00-95e7-72cd7cc31c2e" providerId="ADAL" clId="{403AC0D5-E3A6-496B-86C8-1584C028E971}" dt="2024-12-05T12:08:00.187" v="8226" actId="47"/>
        <pc:sldMkLst>
          <pc:docMk/>
          <pc:sldMk cId="3629484783" sldId="851"/>
        </pc:sldMkLst>
      </pc:sldChg>
      <pc:sldChg chg="modSp add del mod modShow">
        <pc:chgData name="Ashwin KarthickK" userId="56904553-980e-4f00-95e7-72cd7cc31c2e" providerId="ADAL" clId="{403AC0D5-E3A6-496B-86C8-1584C028E971}" dt="2024-12-08T07:18:15.866" v="8939" actId="47"/>
        <pc:sldMkLst>
          <pc:docMk/>
          <pc:sldMk cId="1770599125" sldId="853"/>
        </pc:sldMkLst>
      </pc:sldChg>
      <pc:sldChg chg="addSp delSp modSp new mod delAnim modAnim">
        <pc:chgData name="Ashwin KarthickK" userId="56904553-980e-4f00-95e7-72cd7cc31c2e" providerId="ADAL" clId="{403AC0D5-E3A6-496B-86C8-1584C028E971}" dt="2024-12-09T06:52:09.779" v="10178" actId="14100"/>
        <pc:sldMkLst>
          <pc:docMk/>
          <pc:sldMk cId="3324442977" sldId="855"/>
        </pc:sldMkLst>
        <pc:spChg chg="add mod">
          <ac:chgData name="Ashwin KarthickK" userId="56904553-980e-4f00-95e7-72cd7cc31c2e" providerId="ADAL" clId="{403AC0D5-E3A6-496B-86C8-1584C028E971}" dt="2024-12-05T13:22:21.013" v="8858" actId="2711"/>
          <ac:spMkLst>
            <pc:docMk/>
            <pc:sldMk cId="3324442977" sldId="855"/>
            <ac:spMk id="6" creationId="{AA0F068E-F102-65A8-8F0B-FECADDC99A59}"/>
          </ac:spMkLst>
        </pc:spChg>
        <pc:spChg chg="add mod">
          <ac:chgData name="Ashwin KarthickK" userId="56904553-980e-4f00-95e7-72cd7cc31c2e" providerId="ADAL" clId="{403AC0D5-E3A6-496B-86C8-1584C028E971}" dt="2024-12-05T11:32:12.755" v="7878" actId="2711"/>
          <ac:spMkLst>
            <pc:docMk/>
            <pc:sldMk cId="3324442977" sldId="855"/>
            <ac:spMk id="234" creationId="{66F46F73-24BE-2882-174C-2380D71D8CA2}"/>
          </ac:spMkLst>
        </pc:spChg>
        <pc:spChg chg="add mod">
          <ac:chgData name="Ashwin KarthickK" userId="56904553-980e-4f00-95e7-72cd7cc31c2e" providerId="ADAL" clId="{403AC0D5-E3A6-496B-86C8-1584C028E971}" dt="2024-12-09T06:52:09.779" v="10178" actId="14100"/>
          <ac:spMkLst>
            <pc:docMk/>
            <pc:sldMk cId="3324442977" sldId="855"/>
            <ac:spMk id="235" creationId="{E15A07C5-2DE4-C77E-DD2A-63642FB3CB3E}"/>
          </ac:spMkLst>
        </pc:spChg>
        <pc:spChg chg="add mod">
          <ac:chgData name="Ashwin KarthickK" userId="56904553-980e-4f00-95e7-72cd7cc31c2e" providerId="ADAL" clId="{403AC0D5-E3A6-496B-86C8-1584C028E971}" dt="2024-12-05T13:10:00.730" v="8720" actId="207"/>
          <ac:spMkLst>
            <pc:docMk/>
            <pc:sldMk cId="3324442977" sldId="855"/>
            <ac:spMk id="469" creationId="{E590D64B-3CC5-13B3-674D-3384980EAE5D}"/>
          </ac:spMkLst>
        </pc:spChg>
        <pc:spChg chg="mod">
          <ac:chgData name="Ashwin KarthickK" userId="56904553-980e-4f00-95e7-72cd7cc31c2e" providerId="ADAL" clId="{403AC0D5-E3A6-496B-86C8-1584C028E971}" dt="2024-12-05T13:14:11.560" v="8812" actId="1035"/>
          <ac:spMkLst>
            <pc:docMk/>
            <pc:sldMk cId="3324442977" sldId="855"/>
            <ac:spMk id="471" creationId="{0DB597A4-B335-FA81-CBD0-A9D0BB8B1A8C}"/>
          </ac:spMkLst>
        </pc:spChg>
        <pc:spChg chg="add del mod">
          <ac:chgData name="Ashwin KarthickK" userId="56904553-980e-4f00-95e7-72cd7cc31c2e" providerId="ADAL" clId="{403AC0D5-E3A6-496B-86C8-1584C028E971}" dt="2024-12-05T13:13:45.736" v="8803" actId="14100"/>
          <ac:spMkLst>
            <pc:docMk/>
            <pc:sldMk cId="3324442977" sldId="855"/>
            <ac:spMk id="474" creationId="{63345A27-EDDE-668D-8C32-D4CBF9458D96}"/>
          </ac:spMkLst>
        </pc:spChg>
        <pc:spChg chg="mod">
          <ac:chgData name="Ashwin KarthickK" userId="56904553-980e-4f00-95e7-72cd7cc31c2e" providerId="ADAL" clId="{403AC0D5-E3A6-496B-86C8-1584C028E971}" dt="2024-12-05T13:12:42.500" v="8787" actId="1076"/>
          <ac:spMkLst>
            <pc:docMk/>
            <pc:sldMk cId="3324442977" sldId="855"/>
            <ac:spMk id="477" creationId="{59A00827-EBF2-C034-444D-DEDD0B1ADA57}"/>
          </ac:spMkLst>
        </pc:spChg>
        <pc:spChg chg="mod">
          <ac:chgData name="Ashwin KarthickK" userId="56904553-980e-4f00-95e7-72cd7cc31c2e" providerId="ADAL" clId="{403AC0D5-E3A6-496B-86C8-1584C028E971}" dt="2024-12-05T13:13:45.736" v="8803" actId="14100"/>
          <ac:spMkLst>
            <pc:docMk/>
            <pc:sldMk cId="3324442977" sldId="855"/>
            <ac:spMk id="480" creationId="{C641CE69-E049-CD2A-A97D-017357351602}"/>
          </ac:spMkLst>
        </pc:spChg>
        <pc:spChg chg="mod">
          <ac:chgData name="Ashwin KarthickK" userId="56904553-980e-4f00-95e7-72cd7cc31c2e" providerId="ADAL" clId="{403AC0D5-E3A6-496B-86C8-1584C028E971}" dt="2024-12-05T13:13:45.736" v="8803" actId="14100"/>
          <ac:spMkLst>
            <pc:docMk/>
            <pc:sldMk cId="3324442977" sldId="855"/>
            <ac:spMk id="483" creationId="{E5FA684D-2879-B7E3-B559-AC6D2CCBAAED}"/>
          </ac:spMkLst>
        </pc:spChg>
        <pc:spChg chg="mod">
          <ac:chgData name="Ashwin KarthickK" userId="56904553-980e-4f00-95e7-72cd7cc31c2e" providerId="ADAL" clId="{403AC0D5-E3A6-496B-86C8-1584C028E971}" dt="2024-12-05T13:13:45.736" v="8803" actId="14100"/>
          <ac:spMkLst>
            <pc:docMk/>
            <pc:sldMk cId="3324442977" sldId="855"/>
            <ac:spMk id="486" creationId="{01F06006-18AA-2514-D9FD-56E428388E6A}"/>
          </ac:spMkLst>
        </pc:spChg>
        <pc:spChg chg="mod">
          <ac:chgData name="Ashwin KarthickK" userId="56904553-980e-4f00-95e7-72cd7cc31c2e" providerId="ADAL" clId="{403AC0D5-E3A6-496B-86C8-1584C028E971}" dt="2024-12-05T13:13:45.736" v="8803" actId="14100"/>
          <ac:spMkLst>
            <pc:docMk/>
            <pc:sldMk cId="3324442977" sldId="855"/>
            <ac:spMk id="489" creationId="{56CD226D-E532-2A9F-EBB8-FBF60C25D3F6}"/>
          </ac:spMkLst>
        </pc:spChg>
        <pc:spChg chg="mod">
          <ac:chgData name="Ashwin KarthickK" userId="56904553-980e-4f00-95e7-72cd7cc31c2e" providerId="ADAL" clId="{403AC0D5-E3A6-496B-86C8-1584C028E971}" dt="2024-12-05T12:19:58.014" v="8285" actId="1037"/>
          <ac:spMkLst>
            <pc:docMk/>
            <pc:sldMk cId="3324442977" sldId="855"/>
            <ac:spMk id="492" creationId="{424C09DD-78D8-4773-7CD6-0DD57EC374AE}"/>
          </ac:spMkLst>
        </pc:spChg>
        <pc:spChg chg="mod">
          <ac:chgData name="Ashwin KarthickK" userId="56904553-980e-4f00-95e7-72cd7cc31c2e" providerId="ADAL" clId="{403AC0D5-E3A6-496B-86C8-1584C028E971}" dt="2024-12-05T11:41:16.217" v="7967"/>
          <ac:spMkLst>
            <pc:docMk/>
            <pc:sldMk cId="3324442977" sldId="855"/>
            <ac:spMk id="493" creationId="{B60F2672-4418-836E-6C10-F709F68E748C}"/>
          </ac:spMkLst>
        </pc:spChg>
        <pc:spChg chg="add mod">
          <ac:chgData name="Ashwin KarthickK" userId="56904553-980e-4f00-95e7-72cd7cc31c2e" providerId="ADAL" clId="{403AC0D5-E3A6-496B-86C8-1584C028E971}" dt="2024-12-05T13:22:59.812" v="8873" actId="2711"/>
          <ac:spMkLst>
            <pc:docMk/>
            <pc:sldMk cId="3324442977" sldId="855"/>
            <ac:spMk id="494" creationId="{9B9B559F-7469-47FE-7B72-D6621A1FD7C9}"/>
          </ac:spMkLst>
        </pc:spChg>
        <pc:spChg chg="mod">
          <ac:chgData name="Ashwin KarthickK" userId="56904553-980e-4f00-95e7-72cd7cc31c2e" providerId="ADAL" clId="{403AC0D5-E3A6-496B-86C8-1584C028E971}" dt="2024-12-05T12:19:53.948" v="8277" actId="1037"/>
          <ac:spMkLst>
            <pc:docMk/>
            <pc:sldMk cId="3324442977" sldId="855"/>
            <ac:spMk id="496" creationId="{764F302E-5D6B-1238-E557-5C12C1852922}"/>
          </ac:spMkLst>
        </pc:spChg>
        <pc:spChg chg="mod">
          <ac:chgData name="Ashwin KarthickK" userId="56904553-980e-4f00-95e7-72cd7cc31c2e" providerId="ADAL" clId="{403AC0D5-E3A6-496B-86C8-1584C028E971}" dt="2024-12-05T11:52:24.070" v="8137" actId="207"/>
          <ac:spMkLst>
            <pc:docMk/>
            <pc:sldMk cId="3324442977" sldId="855"/>
            <ac:spMk id="497" creationId="{59EDFA3E-9111-72FC-0686-CC947E404BAB}"/>
          </ac:spMkLst>
        </pc:spChg>
        <pc:spChg chg="add mod">
          <ac:chgData name="Ashwin KarthickK" userId="56904553-980e-4f00-95e7-72cd7cc31c2e" providerId="ADAL" clId="{403AC0D5-E3A6-496B-86C8-1584C028E971}" dt="2024-12-05T13:22:56.728" v="8872" actId="2711"/>
          <ac:spMkLst>
            <pc:docMk/>
            <pc:sldMk cId="3324442977" sldId="855"/>
            <ac:spMk id="498" creationId="{7E999FD1-D656-CFA3-55CB-E3757FFC3F09}"/>
          </ac:spMkLst>
        </pc:spChg>
        <pc:spChg chg="mod">
          <ac:chgData name="Ashwin KarthickK" userId="56904553-980e-4f00-95e7-72cd7cc31c2e" providerId="ADAL" clId="{403AC0D5-E3A6-496B-86C8-1584C028E971}" dt="2024-12-05T12:19:47.907" v="8265" actId="1038"/>
          <ac:spMkLst>
            <pc:docMk/>
            <pc:sldMk cId="3324442977" sldId="855"/>
            <ac:spMk id="500" creationId="{6ED3E256-0FA3-3594-455E-D15B4012C87E}"/>
          </ac:spMkLst>
        </pc:spChg>
        <pc:spChg chg="mod">
          <ac:chgData name="Ashwin KarthickK" userId="56904553-980e-4f00-95e7-72cd7cc31c2e" providerId="ADAL" clId="{403AC0D5-E3A6-496B-86C8-1584C028E971}" dt="2024-12-05T11:55:26.414" v="8144" actId="207"/>
          <ac:spMkLst>
            <pc:docMk/>
            <pc:sldMk cId="3324442977" sldId="855"/>
            <ac:spMk id="501" creationId="{64C3D6A4-5CBE-B602-BE98-295F43914176}"/>
          </ac:spMkLst>
        </pc:spChg>
        <pc:spChg chg="add mod">
          <ac:chgData name="Ashwin KarthickK" userId="56904553-980e-4f00-95e7-72cd7cc31c2e" providerId="ADAL" clId="{403AC0D5-E3A6-496B-86C8-1584C028E971}" dt="2024-12-05T12:20:06.250" v="8287" actId="255"/>
          <ac:spMkLst>
            <pc:docMk/>
            <pc:sldMk cId="3324442977" sldId="855"/>
            <ac:spMk id="502" creationId="{FF9ED0C8-DAE9-4E67-3BAD-9CC300DE733C}"/>
          </ac:spMkLst>
        </pc:spChg>
        <pc:spChg chg="mod">
          <ac:chgData name="Ashwin KarthickK" userId="56904553-980e-4f00-95e7-72cd7cc31c2e" providerId="ADAL" clId="{403AC0D5-E3A6-496B-86C8-1584C028E971}" dt="2024-12-05T11:52:57.257" v="8140" actId="207"/>
          <ac:spMkLst>
            <pc:docMk/>
            <pc:sldMk cId="3324442977" sldId="855"/>
            <ac:spMk id="504" creationId="{BEC2838B-022D-EA24-9C8A-EF7088586588}"/>
          </ac:spMkLst>
        </pc:spChg>
        <pc:spChg chg="mod">
          <ac:chgData name="Ashwin KarthickK" userId="56904553-980e-4f00-95e7-72cd7cc31c2e" providerId="ADAL" clId="{403AC0D5-E3A6-496B-86C8-1584C028E971}" dt="2024-12-05T11:53:00.521" v="8141" actId="207"/>
          <ac:spMkLst>
            <pc:docMk/>
            <pc:sldMk cId="3324442977" sldId="855"/>
            <ac:spMk id="505" creationId="{E487E091-4478-5764-CE12-FDF7DC4AB740}"/>
          </ac:spMkLst>
        </pc:spChg>
        <pc:spChg chg="add mod">
          <ac:chgData name="Ashwin KarthickK" userId="56904553-980e-4f00-95e7-72cd7cc31c2e" providerId="ADAL" clId="{403AC0D5-E3A6-496B-86C8-1584C028E971}" dt="2024-12-05T13:22:27.898" v="8859" actId="2711"/>
          <ac:spMkLst>
            <pc:docMk/>
            <pc:sldMk cId="3324442977" sldId="855"/>
            <ac:spMk id="506" creationId="{73A27EF8-10C7-921C-E02F-FA385AB07BF9}"/>
          </ac:spMkLst>
        </pc:spChg>
        <pc:spChg chg="mod">
          <ac:chgData name="Ashwin KarthickK" userId="56904553-980e-4f00-95e7-72cd7cc31c2e" providerId="ADAL" clId="{403AC0D5-E3A6-496B-86C8-1584C028E971}" dt="2024-12-05T12:39:40.589" v="8525" actId="1076"/>
          <ac:spMkLst>
            <pc:docMk/>
            <pc:sldMk cId="3324442977" sldId="855"/>
            <ac:spMk id="508" creationId="{D0CB771D-8356-C780-6859-AB439701A854}"/>
          </ac:spMkLst>
        </pc:spChg>
        <pc:spChg chg="mod">
          <ac:chgData name="Ashwin KarthickK" userId="56904553-980e-4f00-95e7-72cd7cc31c2e" providerId="ADAL" clId="{403AC0D5-E3A6-496B-86C8-1584C028E971}" dt="2024-12-05T12:39:29.567" v="8524" actId="1076"/>
          <ac:spMkLst>
            <pc:docMk/>
            <pc:sldMk cId="3324442977" sldId="855"/>
            <ac:spMk id="509" creationId="{6F62F232-94FB-2D60-2180-A2751AD71CEC}"/>
          </ac:spMkLst>
        </pc:spChg>
        <pc:spChg chg="add mod">
          <ac:chgData name="Ashwin KarthickK" userId="56904553-980e-4f00-95e7-72cd7cc31c2e" providerId="ADAL" clId="{403AC0D5-E3A6-496B-86C8-1584C028E971}" dt="2024-12-05T13:22:36.767" v="8865" actId="2711"/>
          <ac:spMkLst>
            <pc:docMk/>
            <pc:sldMk cId="3324442977" sldId="855"/>
            <ac:spMk id="510" creationId="{577A9D3C-A67D-69FF-6E2B-9DC88B0CFB56}"/>
          </ac:spMkLst>
        </pc:spChg>
        <pc:spChg chg="mod">
          <ac:chgData name="Ashwin KarthickK" userId="56904553-980e-4f00-95e7-72cd7cc31c2e" providerId="ADAL" clId="{403AC0D5-E3A6-496B-86C8-1584C028E971}" dt="2024-12-05T12:39:10.646" v="8522" actId="1036"/>
          <ac:spMkLst>
            <pc:docMk/>
            <pc:sldMk cId="3324442977" sldId="855"/>
            <ac:spMk id="512" creationId="{7A18AEAA-6AE8-DD5C-60E9-4D68AC8A7372}"/>
          </ac:spMkLst>
        </pc:spChg>
        <pc:spChg chg="mod">
          <ac:chgData name="Ashwin KarthickK" userId="56904553-980e-4f00-95e7-72cd7cc31c2e" providerId="ADAL" clId="{403AC0D5-E3A6-496B-86C8-1584C028E971}" dt="2024-12-05T12:39:05.840" v="8515" actId="1076"/>
          <ac:spMkLst>
            <pc:docMk/>
            <pc:sldMk cId="3324442977" sldId="855"/>
            <ac:spMk id="513" creationId="{AE5D422F-B747-3C8A-E381-828F4962BCE5}"/>
          </ac:spMkLst>
        </pc:spChg>
        <pc:spChg chg="add mod">
          <ac:chgData name="Ashwin KarthickK" userId="56904553-980e-4f00-95e7-72cd7cc31c2e" providerId="ADAL" clId="{403AC0D5-E3A6-496B-86C8-1584C028E971}" dt="2024-12-05T13:22:43.002" v="8868" actId="2711"/>
          <ac:spMkLst>
            <pc:docMk/>
            <pc:sldMk cId="3324442977" sldId="855"/>
            <ac:spMk id="514" creationId="{38A5E85F-A287-22A9-2B75-AFDF26B05ECE}"/>
          </ac:spMkLst>
        </pc:spChg>
        <pc:spChg chg="mod">
          <ac:chgData name="Ashwin KarthickK" userId="56904553-980e-4f00-95e7-72cd7cc31c2e" providerId="ADAL" clId="{403AC0D5-E3A6-496B-86C8-1584C028E971}" dt="2024-12-05T12:39:18.918" v="8523" actId="1076"/>
          <ac:spMkLst>
            <pc:docMk/>
            <pc:sldMk cId="3324442977" sldId="855"/>
            <ac:spMk id="516" creationId="{A52CC196-16DD-7DC9-38A3-5ABAA89FD1AF}"/>
          </ac:spMkLst>
        </pc:spChg>
        <pc:spChg chg="mod">
          <ac:chgData name="Ashwin KarthickK" userId="56904553-980e-4f00-95e7-72cd7cc31c2e" providerId="ADAL" clId="{403AC0D5-E3A6-496B-86C8-1584C028E971}" dt="2024-12-05T12:14:04.431" v="8244" actId="1076"/>
          <ac:spMkLst>
            <pc:docMk/>
            <pc:sldMk cId="3324442977" sldId="855"/>
            <ac:spMk id="517" creationId="{92BCC6DD-9397-C017-6DAC-AED4E357C482}"/>
          </ac:spMkLst>
        </pc:spChg>
        <pc:spChg chg="add mod">
          <ac:chgData name="Ashwin KarthickK" userId="56904553-980e-4f00-95e7-72cd7cc31c2e" providerId="ADAL" clId="{403AC0D5-E3A6-496B-86C8-1584C028E971}" dt="2024-12-05T13:22:52.972" v="8871" actId="2711"/>
          <ac:spMkLst>
            <pc:docMk/>
            <pc:sldMk cId="3324442977" sldId="855"/>
            <ac:spMk id="518" creationId="{257E878B-897D-5F36-86BC-666CF9BCC1F0}"/>
          </ac:spMkLst>
        </pc:spChg>
        <pc:spChg chg="add mod ord">
          <ac:chgData name="Ashwin KarthickK" userId="56904553-980e-4f00-95e7-72cd7cc31c2e" providerId="ADAL" clId="{403AC0D5-E3A6-496B-86C8-1584C028E971}" dt="2024-12-05T12:48:05.806" v="8528" actId="207"/>
          <ac:spMkLst>
            <pc:docMk/>
            <pc:sldMk cId="3324442977" sldId="855"/>
            <ac:spMk id="519" creationId="{E705CE04-8012-BCF9-5302-A30B5DFE64FA}"/>
          </ac:spMkLst>
        </pc:spChg>
        <pc:spChg chg="mod">
          <ac:chgData name="Ashwin KarthickK" userId="56904553-980e-4f00-95e7-72cd7cc31c2e" providerId="ADAL" clId="{403AC0D5-E3A6-496B-86C8-1584C028E971}" dt="2024-12-05T11:40:00.274" v="7963" actId="206"/>
          <ac:spMkLst>
            <pc:docMk/>
            <pc:sldMk cId="3324442977" sldId="855"/>
            <ac:spMk id="521" creationId="{5E014E74-1721-31DB-EA9E-2F3BC028BFAD}"/>
          </ac:spMkLst>
        </pc:spChg>
        <pc:spChg chg="mod">
          <ac:chgData name="Ashwin KarthickK" userId="56904553-980e-4f00-95e7-72cd7cc31c2e" providerId="ADAL" clId="{403AC0D5-E3A6-496B-86C8-1584C028E971}" dt="2024-12-05T11:40:00.274" v="7963" actId="206"/>
          <ac:spMkLst>
            <pc:docMk/>
            <pc:sldMk cId="3324442977" sldId="855"/>
            <ac:spMk id="524" creationId="{2AD13857-A0BF-7B19-604B-958E8BD1144D}"/>
          </ac:spMkLst>
        </pc:spChg>
        <pc:spChg chg="mod">
          <ac:chgData name="Ashwin KarthickK" userId="56904553-980e-4f00-95e7-72cd7cc31c2e" providerId="ADAL" clId="{403AC0D5-E3A6-496B-86C8-1584C028E971}" dt="2024-12-05T11:40:00.274" v="7963" actId="206"/>
          <ac:spMkLst>
            <pc:docMk/>
            <pc:sldMk cId="3324442977" sldId="855"/>
            <ac:spMk id="526" creationId="{9A9E75BD-4449-31AA-EDB8-69930CF0AD2A}"/>
          </ac:spMkLst>
        </pc:spChg>
        <pc:spChg chg="mod">
          <ac:chgData name="Ashwin KarthickK" userId="56904553-980e-4f00-95e7-72cd7cc31c2e" providerId="ADAL" clId="{403AC0D5-E3A6-496B-86C8-1584C028E971}" dt="2024-12-05T11:40:00.274" v="7963" actId="206"/>
          <ac:spMkLst>
            <pc:docMk/>
            <pc:sldMk cId="3324442977" sldId="855"/>
            <ac:spMk id="527" creationId="{4BDCAF23-F0EF-B943-3D73-7DE18E8FB202}"/>
          </ac:spMkLst>
        </pc:spChg>
        <pc:spChg chg="mod">
          <ac:chgData name="Ashwin KarthickK" userId="56904553-980e-4f00-95e7-72cd7cc31c2e" providerId="ADAL" clId="{403AC0D5-E3A6-496B-86C8-1584C028E971}" dt="2024-12-05T11:40:00.274" v="7963" actId="206"/>
          <ac:spMkLst>
            <pc:docMk/>
            <pc:sldMk cId="3324442977" sldId="855"/>
            <ac:spMk id="528" creationId="{3CAF494B-80F5-C000-8BFC-EFB06B72C09F}"/>
          </ac:spMkLst>
        </pc:spChg>
        <pc:spChg chg="mod">
          <ac:chgData name="Ashwin KarthickK" userId="56904553-980e-4f00-95e7-72cd7cc31c2e" providerId="ADAL" clId="{403AC0D5-E3A6-496B-86C8-1584C028E971}" dt="2024-12-05T11:40:00.274" v="7963" actId="206"/>
          <ac:spMkLst>
            <pc:docMk/>
            <pc:sldMk cId="3324442977" sldId="855"/>
            <ac:spMk id="529" creationId="{2B01F14C-079E-9CBE-8A7B-C1D11F4BA801}"/>
          </ac:spMkLst>
        </pc:spChg>
        <pc:spChg chg="mod">
          <ac:chgData name="Ashwin KarthickK" userId="56904553-980e-4f00-95e7-72cd7cc31c2e" providerId="ADAL" clId="{403AC0D5-E3A6-496B-86C8-1584C028E971}" dt="2024-12-05T11:40:00.274" v="7963" actId="206"/>
          <ac:spMkLst>
            <pc:docMk/>
            <pc:sldMk cId="3324442977" sldId="855"/>
            <ac:spMk id="530" creationId="{58AB97D7-2612-61A5-354C-D557E42CD458}"/>
          </ac:spMkLst>
        </pc:spChg>
        <pc:spChg chg="mod">
          <ac:chgData name="Ashwin KarthickK" userId="56904553-980e-4f00-95e7-72cd7cc31c2e" providerId="ADAL" clId="{403AC0D5-E3A6-496B-86C8-1584C028E971}" dt="2024-12-05T11:40:00.274" v="7963" actId="206"/>
          <ac:spMkLst>
            <pc:docMk/>
            <pc:sldMk cId="3324442977" sldId="855"/>
            <ac:spMk id="531" creationId="{2C5DDDAA-E0D8-0E58-A895-FA18B302C6F9}"/>
          </ac:spMkLst>
        </pc:spChg>
        <pc:spChg chg="mod">
          <ac:chgData name="Ashwin KarthickK" userId="56904553-980e-4f00-95e7-72cd7cc31c2e" providerId="ADAL" clId="{403AC0D5-E3A6-496B-86C8-1584C028E971}" dt="2024-12-05T11:40:00.274" v="7963" actId="206"/>
          <ac:spMkLst>
            <pc:docMk/>
            <pc:sldMk cId="3324442977" sldId="855"/>
            <ac:spMk id="532" creationId="{21B3D258-7BC7-CEDC-AA62-98731E55FC15}"/>
          </ac:spMkLst>
        </pc:spChg>
        <pc:spChg chg="mod">
          <ac:chgData name="Ashwin KarthickK" userId="56904553-980e-4f00-95e7-72cd7cc31c2e" providerId="ADAL" clId="{403AC0D5-E3A6-496B-86C8-1584C028E971}" dt="2024-12-05T11:40:00.274" v="7963" actId="206"/>
          <ac:spMkLst>
            <pc:docMk/>
            <pc:sldMk cId="3324442977" sldId="855"/>
            <ac:spMk id="533" creationId="{3D79FADA-DC9E-4FEE-38A5-C6FCC87F9F49}"/>
          </ac:spMkLst>
        </pc:spChg>
        <pc:spChg chg="mod">
          <ac:chgData name="Ashwin KarthickK" userId="56904553-980e-4f00-95e7-72cd7cc31c2e" providerId="ADAL" clId="{403AC0D5-E3A6-496B-86C8-1584C028E971}" dt="2024-12-05T11:40:00.274" v="7963" actId="206"/>
          <ac:spMkLst>
            <pc:docMk/>
            <pc:sldMk cId="3324442977" sldId="855"/>
            <ac:spMk id="534" creationId="{6D365804-18DB-FC07-38A2-F249FBE9A991}"/>
          </ac:spMkLst>
        </pc:spChg>
        <pc:spChg chg="mod">
          <ac:chgData name="Ashwin KarthickK" userId="56904553-980e-4f00-95e7-72cd7cc31c2e" providerId="ADAL" clId="{403AC0D5-E3A6-496B-86C8-1584C028E971}" dt="2024-12-05T11:40:00.274" v="7963" actId="206"/>
          <ac:spMkLst>
            <pc:docMk/>
            <pc:sldMk cId="3324442977" sldId="855"/>
            <ac:spMk id="535" creationId="{E3C05554-2AD8-5E50-D46D-D7BE8B3084AE}"/>
          </ac:spMkLst>
        </pc:spChg>
        <pc:spChg chg="mod">
          <ac:chgData name="Ashwin KarthickK" userId="56904553-980e-4f00-95e7-72cd7cc31c2e" providerId="ADAL" clId="{403AC0D5-E3A6-496B-86C8-1584C028E971}" dt="2024-12-05T11:40:00.274" v="7963" actId="206"/>
          <ac:spMkLst>
            <pc:docMk/>
            <pc:sldMk cId="3324442977" sldId="855"/>
            <ac:spMk id="536" creationId="{8D2C3CAB-1F73-1C13-260E-A5DB0009349F}"/>
          </ac:spMkLst>
        </pc:spChg>
        <pc:spChg chg="mod">
          <ac:chgData name="Ashwin KarthickK" userId="56904553-980e-4f00-95e7-72cd7cc31c2e" providerId="ADAL" clId="{403AC0D5-E3A6-496B-86C8-1584C028E971}" dt="2024-12-05T11:40:00.274" v="7963" actId="206"/>
          <ac:spMkLst>
            <pc:docMk/>
            <pc:sldMk cId="3324442977" sldId="855"/>
            <ac:spMk id="537" creationId="{854558FB-2FF3-012B-D835-302E108DA915}"/>
          </ac:spMkLst>
        </pc:spChg>
        <pc:spChg chg="mod">
          <ac:chgData name="Ashwin KarthickK" userId="56904553-980e-4f00-95e7-72cd7cc31c2e" providerId="ADAL" clId="{403AC0D5-E3A6-496B-86C8-1584C028E971}" dt="2024-12-05T11:40:00.274" v="7963" actId="206"/>
          <ac:spMkLst>
            <pc:docMk/>
            <pc:sldMk cId="3324442977" sldId="855"/>
            <ac:spMk id="538" creationId="{08E526DC-2CCF-0B4E-5657-E2C551BDA3FD}"/>
          </ac:spMkLst>
        </pc:spChg>
        <pc:spChg chg="mod">
          <ac:chgData name="Ashwin KarthickK" userId="56904553-980e-4f00-95e7-72cd7cc31c2e" providerId="ADAL" clId="{403AC0D5-E3A6-496B-86C8-1584C028E971}" dt="2024-12-05T11:40:00.274" v="7963" actId="206"/>
          <ac:spMkLst>
            <pc:docMk/>
            <pc:sldMk cId="3324442977" sldId="855"/>
            <ac:spMk id="539" creationId="{865670DC-101E-721F-761A-0254101DDFC3}"/>
          </ac:spMkLst>
        </pc:spChg>
        <pc:spChg chg="mod">
          <ac:chgData name="Ashwin KarthickK" userId="56904553-980e-4f00-95e7-72cd7cc31c2e" providerId="ADAL" clId="{403AC0D5-E3A6-496B-86C8-1584C028E971}" dt="2024-12-05T11:40:00.274" v="7963" actId="206"/>
          <ac:spMkLst>
            <pc:docMk/>
            <pc:sldMk cId="3324442977" sldId="855"/>
            <ac:spMk id="540" creationId="{0330B285-B462-F9B6-7FC1-AA9F7D6FB2FE}"/>
          </ac:spMkLst>
        </pc:spChg>
        <pc:spChg chg="mod">
          <ac:chgData name="Ashwin KarthickK" userId="56904553-980e-4f00-95e7-72cd7cc31c2e" providerId="ADAL" clId="{403AC0D5-E3A6-496B-86C8-1584C028E971}" dt="2024-12-05T11:40:00.274" v="7963" actId="206"/>
          <ac:spMkLst>
            <pc:docMk/>
            <pc:sldMk cId="3324442977" sldId="855"/>
            <ac:spMk id="541" creationId="{881368B7-C3DE-F460-F3AC-B168E1301989}"/>
          </ac:spMkLst>
        </pc:spChg>
        <pc:spChg chg="mod">
          <ac:chgData name="Ashwin KarthickK" userId="56904553-980e-4f00-95e7-72cd7cc31c2e" providerId="ADAL" clId="{403AC0D5-E3A6-496B-86C8-1584C028E971}" dt="2024-12-05T11:40:00.274" v="7963" actId="206"/>
          <ac:spMkLst>
            <pc:docMk/>
            <pc:sldMk cId="3324442977" sldId="855"/>
            <ac:spMk id="542" creationId="{E7A03B6A-6F9C-26C3-F146-426ECC011FAC}"/>
          </ac:spMkLst>
        </pc:spChg>
        <pc:spChg chg="mod">
          <ac:chgData name="Ashwin KarthickK" userId="56904553-980e-4f00-95e7-72cd7cc31c2e" providerId="ADAL" clId="{403AC0D5-E3A6-496B-86C8-1584C028E971}" dt="2024-12-05T11:40:00.274" v="7963" actId="206"/>
          <ac:spMkLst>
            <pc:docMk/>
            <pc:sldMk cId="3324442977" sldId="855"/>
            <ac:spMk id="543" creationId="{00C481C6-CC7C-79D4-9299-21C2DD840594}"/>
          </ac:spMkLst>
        </pc:spChg>
        <pc:spChg chg="mod">
          <ac:chgData name="Ashwin KarthickK" userId="56904553-980e-4f00-95e7-72cd7cc31c2e" providerId="ADAL" clId="{403AC0D5-E3A6-496B-86C8-1584C028E971}" dt="2024-12-05T11:40:00.274" v="7963" actId="206"/>
          <ac:spMkLst>
            <pc:docMk/>
            <pc:sldMk cId="3324442977" sldId="855"/>
            <ac:spMk id="544" creationId="{C269F2BC-A747-2F12-FDDA-BE7BE4064EE7}"/>
          </ac:spMkLst>
        </pc:spChg>
        <pc:spChg chg="mod">
          <ac:chgData name="Ashwin KarthickK" userId="56904553-980e-4f00-95e7-72cd7cc31c2e" providerId="ADAL" clId="{403AC0D5-E3A6-496B-86C8-1584C028E971}" dt="2024-12-05T11:40:00.274" v="7963" actId="206"/>
          <ac:spMkLst>
            <pc:docMk/>
            <pc:sldMk cId="3324442977" sldId="855"/>
            <ac:spMk id="545" creationId="{E823E4DA-9061-C04D-A5F8-15C87CEA805F}"/>
          </ac:spMkLst>
        </pc:spChg>
        <pc:spChg chg="mod">
          <ac:chgData name="Ashwin KarthickK" userId="56904553-980e-4f00-95e7-72cd7cc31c2e" providerId="ADAL" clId="{403AC0D5-E3A6-496B-86C8-1584C028E971}" dt="2024-12-05T11:40:00.274" v="7963" actId="206"/>
          <ac:spMkLst>
            <pc:docMk/>
            <pc:sldMk cId="3324442977" sldId="855"/>
            <ac:spMk id="546" creationId="{EEFDB88E-5F22-C00A-0FAB-D208A9662ED3}"/>
          </ac:spMkLst>
        </pc:spChg>
        <pc:spChg chg="mod">
          <ac:chgData name="Ashwin KarthickK" userId="56904553-980e-4f00-95e7-72cd7cc31c2e" providerId="ADAL" clId="{403AC0D5-E3A6-496B-86C8-1584C028E971}" dt="2024-12-05T11:40:00.274" v="7963" actId="206"/>
          <ac:spMkLst>
            <pc:docMk/>
            <pc:sldMk cId="3324442977" sldId="855"/>
            <ac:spMk id="547" creationId="{4BD3A443-62A3-96DC-1C61-097F76E6466C}"/>
          </ac:spMkLst>
        </pc:spChg>
        <pc:spChg chg="mod">
          <ac:chgData name="Ashwin KarthickK" userId="56904553-980e-4f00-95e7-72cd7cc31c2e" providerId="ADAL" clId="{403AC0D5-E3A6-496B-86C8-1584C028E971}" dt="2024-12-05T11:40:00.274" v="7963" actId="206"/>
          <ac:spMkLst>
            <pc:docMk/>
            <pc:sldMk cId="3324442977" sldId="855"/>
            <ac:spMk id="548" creationId="{41731DAD-03BD-C744-5F8E-42DBF7B94855}"/>
          </ac:spMkLst>
        </pc:spChg>
        <pc:spChg chg="mod">
          <ac:chgData name="Ashwin KarthickK" userId="56904553-980e-4f00-95e7-72cd7cc31c2e" providerId="ADAL" clId="{403AC0D5-E3A6-496B-86C8-1584C028E971}" dt="2024-12-05T11:40:00.274" v="7963" actId="206"/>
          <ac:spMkLst>
            <pc:docMk/>
            <pc:sldMk cId="3324442977" sldId="855"/>
            <ac:spMk id="549" creationId="{16006F08-5C84-2CA4-33AC-BDB7A2AB586F}"/>
          </ac:spMkLst>
        </pc:spChg>
        <pc:spChg chg="mod">
          <ac:chgData name="Ashwin KarthickK" userId="56904553-980e-4f00-95e7-72cd7cc31c2e" providerId="ADAL" clId="{403AC0D5-E3A6-496B-86C8-1584C028E971}" dt="2024-12-05T11:40:00.274" v="7963" actId="206"/>
          <ac:spMkLst>
            <pc:docMk/>
            <pc:sldMk cId="3324442977" sldId="855"/>
            <ac:spMk id="550" creationId="{EB5C0F11-D3AA-0018-50B4-18CB4114D119}"/>
          </ac:spMkLst>
        </pc:spChg>
        <pc:spChg chg="mod">
          <ac:chgData name="Ashwin KarthickK" userId="56904553-980e-4f00-95e7-72cd7cc31c2e" providerId="ADAL" clId="{403AC0D5-E3A6-496B-86C8-1584C028E971}" dt="2024-12-05T11:40:00.274" v="7963" actId="206"/>
          <ac:spMkLst>
            <pc:docMk/>
            <pc:sldMk cId="3324442977" sldId="855"/>
            <ac:spMk id="551" creationId="{B1E7B006-5133-73D0-7F28-B3991D702F4D}"/>
          </ac:spMkLst>
        </pc:spChg>
        <pc:spChg chg="mod">
          <ac:chgData name="Ashwin KarthickK" userId="56904553-980e-4f00-95e7-72cd7cc31c2e" providerId="ADAL" clId="{403AC0D5-E3A6-496B-86C8-1584C028E971}" dt="2024-12-05T11:40:00.274" v="7963" actId="206"/>
          <ac:spMkLst>
            <pc:docMk/>
            <pc:sldMk cId="3324442977" sldId="855"/>
            <ac:spMk id="553" creationId="{BE555691-B81E-9B67-0BDC-1F9E9D058484}"/>
          </ac:spMkLst>
        </pc:spChg>
        <pc:spChg chg="mod">
          <ac:chgData name="Ashwin KarthickK" userId="56904553-980e-4f00-95e7-72cd7cc31c2e" providerId="ADAL" clId="{403AC0D5-E3A6-496B-86C8-1584C028E971}" dt="2024-12-05T11:40:00.274" v="7963" actId="206"/>
          <ac:spMkLst>
            <pc:docMk/>
            <pc:sldMk cId="3324442977" sldId="855"/>
            <ac:spMk id="554" creationId="{26D6F1E5-D60D-71DD-709A-6B22549E592B}"/>
          </ac:spMkLst>
        </pc:spChg>
        <pc:spChg chg="mod">
          <ac:chgData name="Ashwin KarthickK" userId="56904553-980e-4f00-95e7-72cd7cc31c2e" providerId="ADAL" clId="{403AC0D5-E3A6-496B-86C8-1584C028E971}" dt="2024-12-05T11:40:00.274" v="7963" actId="206"/>
          <ac:spMkLst>
            <pc:docMk/>
            <pc:sldMk cId="3324442977" sldId="855"/>
            <ac:spMk id="555" creationId="{2DB0CF5F-001E-2A9B-33C5-64B8B17E6681}"/>
          </ac:spMkLst>
        </pc:spChg>
        <pc:spChg chg="mod">
          <ac:chgData name="Ashwin KarthickK" userId="56904553-980e-4f00-95e7-72cd7cc31c2e" providerId="ADAL" clId="{403AC0D5-E3A6-496B-86C8-1584C028E971}" dt="2024-12-05T11:40:00.274" v="7963" actId="206"/>
          <ac:spMkLst>
            <pc:docMk/>
            <pc:sldMk cId="3324442977" sldId="855"/>
            <ac:spMk id="556" creationId="{921B34DA-9ABA-CDC0-9BAE-8A8433EB5F84}"/>
          </ac:spMkLst>
        </pc:spChg>
        <pc:spChg chg="mod">
          <ac:chgData name="Ashwin KarthickK" userId="56904553-980e-4f00-95e7-72cd7cc31c2e" providerId="ADAL" clId="{403AC0D5-E3A6-496B-86C8-1584C028E971}" dt="2024-12-05T11:40:00.274" v="7963" actId="206"/>
          <ac:spMkLst>
            <pc:docMk/>
            <pc:sldMk cId="3324442977" sldId="855"/>
            <ac:spMk id="557" creationId="{A404C821-AA4B-DD58-BC89-21778EA4C832}"/>
          </ac:spMkLst>
        </pc:spChg>
        <pc:spChg chg="mod">
          <ac:chgData name="Ashwin KarthickK" userId="56904553-980e-4f00-95e7-72cd7cc31c2e" providerId="ADAL" clId="{403AC0D5-E3A6-496B-86C8-1584C028E971}" dt="2024-12-05T11:40:00.274" v="7963" actId="206"/>
          <ac:spMkLst>
            <pc:docMk/>
            <pc:sldMk cId="3324442977" sldId="855"/>
            <ac:spMk id="558" creationId="{B830DA94-0BFB-A1ED-C826-F8AD4C9A9B6B}"/>
          </ac:spMkLst>
        </pc:spChg>
        <pc:spChg chg="mod">
          <ac:chgData name="Ashwin KarthickK" userId="56904553-980e-4f00-95e7-72cd7cc31c2e" providerId="ADAL" clId="{403AC0D5-E3A6-496B-86C8-1584C028E971}" dt="2024-12-05T11:40:00.274" v="7963" actId="206"/>
          <ac:spMkLst>
            <pc:docMk/>
            <pc:sldMk cId="3324442977" sldId="855"/>
            <ac:spMk id="559" creationId="{2D6564C0-E84C-9B51-813C-04A803060D56}"/>
          </ac:spMkLst>
        </pc:spChg>
        <pc:spChg chg="mod">
          <ac:chgData name="Ashwin KarthickK" userId="56904553-980e-4f00-95e7-72cd7cc31c2e" providerId="ADAL" clId="{403AC0D5-E3A6-496B-86C8-1584C028E971}" dt="2024-12-05T11:40:00.274" v="7963" actId="206"/>
          <ac:spMkLst>
            <pc:docMk/>
            <pc:sldMk cId="3324442977" sldId="855"/>
            <ac:spMk id="560" creationId="{D13DAA8C-8058-4EBF-C613-2E8B7ED0E561}"/>
          </ac:spMkLst>
        </pc:spChg>
        <pc:spChg chg="mod">
          <ac:chgData name="Ashwin KarthickK" userId="56904553-980e-4f00-95e7-72cd7cc31c2e" providerId="ADAL" clId="{403AC0D5-E3A6-496B-86C8-1584C028E971}" dt="2024-12-05T11:40:00.274" v="7963" actId="206"/>
          <ac:spMkLst>
            <pc:docMk/>
            <pc:sldMk cId="3324442977" sldId="855"/>
            <ac:spMk id="561" creationId="{E02D80EA-D26F-6A58-CE2C-2D1B1B958E48}"/>
          </ac:spMkLst>
        </pc:spChg>
        <pc:spChg chg="mod">
          <ac:chgData name="Ashwin KarthickK" userId="56904553-980e-4f00-95e7-72cd7cc31c2e" providerId="ADAL" clId="{403AC0D5-E3A6-496B-86C8-1584C028E971}" dt="2024-12-05T11:40:00.274" v="7963" actId="206"/>
          <ac:spMkLst>
            <pc:docMk/>
            <pc:sldMk cId="3324442977" sldId="855"/>
            <ac:spMk id="562" creationId="{94381307-5284-7B0B-D64F-25C81B9B6A1F}"/>
          </ac:spMkLst>
        </pc:spChg>
        <pc:spChg chg="mod">
          <ac:chgData name="Ashwin KarthickK" userId="56904553-980e-4f00-95e7-72cd7cc31c2e" providerId="ADAL" clId="{403AC0D5-E3A6-496B-86C8-1584C028E971}" dt="2024-12-05T11:40:00.274" v="7963" actId="206"/>
          <ac:spMkLst>
            <pc:docMk/>
            <pc:sldMk cId="3324442977" sldId="855"/>
            <ac:spMk id="563" creationId="{B4628C6E-30AF-A488-D836-397155031577}"/>
          </ac:spMkLst>
        </pc:spChg>
        <pc:spChg chg="mod">
          <ac:chgData name="Ashwin KarthickK" userId="56904553-980e-4f00-95e7-72cd7cc31c2e" providerId="ADAL" clId="{403AC0D5-E3A6-496B-86C8-1584C028E971}" dt="2024-12-05T11:40:00.274" v="7963" actId="206"/>
          <ac:spMkLst>
            <pc:docMk/>
            <pc:sldMk cId="3324442977" sldId="855"/>
            <ac:spMk id="564" creationId="{EE2DC03B-D8D8-9D93-FC3F-8EEEED095F49}"/>
          </ac:spMkLst>
        </pc:spChg>
        <pc:spChg chg="mod">
          <ac:chgData name="Ashwin KarthickK" userId="56904553-980e-4f00-95e7-72cd7cc31c2e" providerId="ADAL" clId="{403AC0D5-E3A6-496B-86C8-1584C028E971}" dt="2024-12-05T11:40:00.274" v="7963" actId="206"/>
          <ac:spMkLst>
            <pc:docMk/>
            <pc:sldMk cId="3324442977" sldId="855"/>
            <ac:spMk id="565" creationId="{EC714781-69F4-EABE-9070-2DE6E887C43E}"/>
          </ac:spMkLst>
        </pc:spChg>
        <pc:spChg chg="mod">
          <ac:chgData name="Ashwin KarthickK" userId="56904553-980e-4f00-95e7-72cd7cc31c2e" providerId="ADAL" clId="{403AC0D5-E3A6-496B-86C8-1584C028E971}" dt="2024-12-05T11:40:00.274" v="7963" actId="206"/>
          <ac:spMkLst>
            <pc:docMk/>
            <pc:sldMk cId="3324442977" sldId="855"/>
            <ac:spMk id="566" creationId="{D041EAFD-718F-1D5C-B141-C5BED5BFCCA5}"/>
          </ac:spMkLst>
        </pc:spChg>
        <pc:spChg chg="mod">
          <ac:chgData name="Ashwin KarthickK" userId="56904553-980e-4f00-95e7-72cd7cc31c2e" providerId="ADAL" clId="{403AC0D5-E3A6-496B-86C8-1584C028E971}" dt="2024-12-05T11:40:00.274" v="7963" actId="206"/>
          <ac:spMkLst>
            <pc:docMk/>
            <pc:sldMk cId="3324442977" sldId="855"/>
            <ac:spMk id="567" creationId="{DF24FB7C-2660-9208-1A09-85C820D5EEF7}"/>
          </ac:spMkLst>
        </pc:spChg>
        <pc:spChg chg="mod">
          <ac:chgData name="Ashwin KarthickK" userId="56904553-980e-4f00-95e7-72cd7cc31c2e" providerId="ADAL" clId="{403AC0D5-E3A6-496B-86C8-1584C028E971}" dt="2024-12-05T11:40:00.274" v="7963" actId="206"/>
          <ac:spMkLst>
            <pc:docMk/>
            <pc:sldMk cId="3324442977" sldId="855"/>
            <ac:spMk id="568" creationId="{6207DC7D-0D8C-DBC9-2FFF-8988A1062F64}"/>
          </ac:spMkLst>
        </pc:spChg>
        <pc:spChg chg="mod">
          <ac:chgData name="Ashwin KarthickK" userId="56904553-980e-4f00-95e7-72cd7cc31c2e" providerId="ADAL" clId="{403AC0D5-E3A6-496B-86C8-1584C028E971}" dt="2024-12-05T11:40:00.274" v="7963" actId="206"/>
          <ac:spMkLst>
            <pc:docMk/>
            <pc:sldMk cId="3324442977" sldId="855"/>
            <ac:spMk id="569" creationId="{DB10DA0C-4A31-8E49-01B7-52DA7E7EB4D8}"/>
          </ac:spMkLst>
        </pc:spChg>
        <pc:spChg chg="mod">
          <ac:chgData name="Ashwin KarthickK" userId="56904553-980e-4f00-95e7-72cd7cc31c2e" providerId="ADAL" clId="{403AC0D5-E3A6-496B-86C8-1584C028E971}" dt="2024-12-05T11:40:00.274" v="7963" actId="206"/>
          <ac:spMkLst>
            <pc:docMk/>
            <pc:sldMk cId="3324442977" sldId="855"/>
            <ac:spMk id="570" creationId="{39EDA119-CC21-D218-1727-C03C0C1EE349}"/>
          </ac:spMkLst>
        </pc:spChg>
        <pc:spChg chg="mod">
          <ac:chgData name="Ashwin KarthickK" userId="56904553-980e-4f00-95e7-72cd7cc31c2e" providerId="ADAL" clId="{403AC0D5-E3A6-496B-86C8-1584C028E971}" dt="2024-12-05T11:40:00.274" v="7963" actId="206"/>
          <ac:spMkLst>
            <pc:docMk/>
            <pc:sldMk cId="3324442977" sldId="855"/>
            <ac:spMk id="571" creationId="{1E8DD095-5D74-BD4B-54D2-651AB9BE502C}"/>
          </ac:spMkLst>
        </pc:spChg>
        <pc:spChg chg="mod">
          <ac:chgData name="Ashwin KarthickK" userId="56904553-980e-4f00-95e7-72cd7cc31c2e" providerId="ADAL" clId="{403AC0D5-E3A6-496B-86C8-1584C028E971}" dt="2024-12-05T11:40:00.274" v="7963" actId="206"/>
          <ac:spMkLst>
            <pc:docMk/>
            <pc:sldMk cId="3324442977" sldId="855"/>
            <ac:spMk id="572" creationId="{753EEA8A-4DB5-E0AA-E0D1-B37AA4F7E53F}"/>
          </ac:spMkLst>
        </pc:spChg>
        <pc:spChg chg="mod">
          <ac:chgData name="Ashwin KarthickK" userId="56904553-980e-4f00-95e7-72cd7cc31c2e" providerId="ADAL" clId="{403AC0D5-E3A6-496B-86C8-1584C028E971}" dt="2024-12-05T11:40:00.274" v="7963" actId="206"/>
          <ac:spMkLst>
            <pc:docMk/>
            <pc:sldMk cId="3324442977" sldId="855"/>
            <ac:spMk id="573" creationId="{BF3A25A9-35A2-E631-A435-A5D9904C172D}"/>
          </ac:spMkLst>
        </pc:spChg>
        <pc:spChg chg="mod">
          <ac:chgData name="Ashwin KarthickK" userId="56904553-980e-4f00-95e7-72cd7cc31c2e" providerId="ADAL" clId="{403AC0D5-E3A6-496B-86C8-1584C028E971}" dt="2024-12-05T11:40:00.274" v="7963" actId="206"/>
          <ac:spMkLst>
            <pc:docMk/>
            <pc:sldMk cId="3324442977" sldId="855"/>
            <ac:spMk id="574" creationId="{3B28E50A-A07E-0D01-FFDD-AD43840F7616}"/>
          </ac:spMkLst>
        </pc:spChg>
        <pc:spChg chg="mod">
          <ac:chgData name="Ashwin KarthickK" userId="56904553-980e-4f00-95e7-72cd7cc31c2e" providerId="ADAL" clId="{403AC0D5-E3A6-496B-86C8-1584C028E971}" dt="2024-12-05T11:40:00.274" v="7963" actId="206"/>
          <ac:spMkLst>
            <pc:docMk/>
            <pc:sldMk cId="3324442977" sldId="855"/>
            <ac:spMk id="575" creationId="{5A8358EE-3117-CE52-1136-8D93B46A7C9E}"/>
          </ac:spMkLst>
        </pc:spChg>
        <pc:spChg chg="mod">
          <ac:chgData name="Ashwin KarthickK" userId="56904553-980e-4f00-95e7-72cd7cc31c2e" providerId="ADAL" clId="{403AC0D5-E3A6-496B-86C8-1584C028E971}" dt="2024-12-05T11:40:00.274" v="7963" actId="206"/>
          <ac:spMkLst>
            <pc:docMk/>
            <pc:sldMk cId="3324442977" sldId="855"/>
            <ac:spMk id="576" creationId="{21312EEE-148A-13CA-E2BD-026C3A602D8E}"/>
          </ac:spMkLst>
        </pc:spChg>
        <pc:spChg chg="mod">
          <ac:chgData name="Ashwin KarthickK" userId="56904553-980e-4f00-95e7-72cd7cc31c2e" providerId="ADAL" clId="{403AC0D5-E3A6-496B-86C8-1584C028E971}" dt="2024-12-05T11:40:00.274" v="7963" actId="206"/>
          <ac:spMkLst>
            <pc:docMk/>
            <pc:sldMk cId="3324442977" sldId="855"/>
            <ac:spMk id="577" creationId="{6BA3A178-29BF-EECC-9D88-64195ECB3C4D}"/>
          </ac:spMkLst>
        </pc:spChg>
        <pc:spChg chg="mod">
          <ac:chgData name="Ashwin KarthickK" userId="56904553-980e-4f00-95e7-72cd7cc31c2e" providerId="ADAL" clId="{403AC0D5-E3A6-496B-86C8-1584C028E971}" dt="2024-12-05T11:40:00.274" v="7963" actId="206"/>
          <ac:spMkLst>
            <pc:docMk/>
            <pc:sldMk cId="3324442977" sldId="855"/>
            <ac:spMk id="578" creationId="{9905597C-78F7-E829-5BE5-964C8712AB28}"/>
          </ac:spMkLst>
        </pc:spChg>
        <pc:spChg chg="mod">
          <ac:chgData name="Ashwin KarthickK" userId="56904553-980e-4f00-95e7-72cd7cc31c2e" providerId="ADAL" clId="{403AC0D5-E3A6-496B-86C8-1584C028E971}" dt="2024-12-05T11:40:00.274" v="7963" actId="206"/>
          <ac:spMkLst>
            <pc:docMk/>
            <pc:sldMk cId="3324442977" sldId="855"/>
            <ac:spMk id="579" creationId="{DEE23CE5-C273-A6A1-5F06-F0BB8999FA5F}"/>
          </ac:spMkLst>
        </pc:spChg>
        <pc:spChg chg="mod">
          <ac:chgData name="Ashwin KarthickK" userId="56904553-980e-4f00-95e7-72cd7cc31c2e" providerId="ADAL" clId="{403AC0D5-E3A6-496B-86C8-1584C028E971}" dt="2024-12-05T11:40:00.274" v="7963" actId="206"/>
          <ac:spMkLst>
            <pc:docMk/>
            <pc:sldMk cId="3324442977" sldId="855"/>
            <ac:spMk id="580" creationId="{FA74CC0F-8FB3-5170-F2F8-7B6A92DCE10F}"/>
          </ac:spMkLst>
        </pc:spChg>
        <pc:spChg chg="mod">
          <ac:chgData name="Ashwin KarthickK" userId="56904553-980e-4f00-95e7-72cd7cc31c2e" providerId="ADAL" clId="{403AC0D5-E3A6-496B-86C8-1584C028E971}" dt="2024-12-05T11:40:00.274" v="7963" actId="206"/>
          <ac:spMkLst>
            <pc:docMk/>
            <pc:sldMk cId="3324442977" sldId="855"/>
            <ac:spMk id="581" creationId="{95E0CE6B-D4F8-0C89-56B2-7A7ECF55A8FA}"/>
          </ac:spMkLst>
        </pc:spChg>
        <pc:spChg chg="mod">
          <ac:chgData name="Ashwin KarthickK" userId="56904553-980e-4f00-95e7-72cd7cc31c2e" providerId="ADAL" clId="{403AC0D5-E3A6-496B-86C8-1584C028E971}" dt="2024-12-05T11:40:00.274" v="7963" actId="206"/>
          <ac:spMkLst>
            <pc:docMk/>
            <pc:sldMk cId="3324442977" sldId="855"/>
            <ac:spMk id="582" creationId="{E1C125D8-A5E7-C242-30D9-3D1FB2646BFD}"/>
          </ac:spMkLst>
        </pc:spChg>
        <pc:spChg chg="mod">
          <ac:chgData name="Ashwin KarthickK" userId="56904553-980e-4f00-95e7-72cd7cc31c2e" providerId="ADAL" clId="{403AC0D5-E3A6-496B-86C8-1584C028E971}" dt="2024-12-05T11:40:00.274" v="7963" actId="206"/>
          <ac:spMkLst>
            <pc:docMk/>
            <pc:sldMk cId="3324442977" sldId="855"/>
            <ac:spMk id="583" creationId="{EEBC96B5-0B2C-95A1-2890-7D6E3C38BEA8}"/>
          </ac:spMkLst>
        </pc:spChg>
        <pc:spChg chg="mod">
          <ac:chgData name="Ashwin KarthickK" userId="56904553-980e-4f00-95e7-72cd7cc31c2e" providerId="ADAL" clId="{403AC0D5-E3A6-496B-86C8-1584C028E971}" dt="2024-12-05T11:40:00.274" v="7963" actId="206"/>
          <ac:spMkLst>
            <pc:docMk/>
            <pc:sldMk cId="3324442977" sldId="855"/>
            <ac:spMk id="588" creationId="{13035FC8-1E9E-4A83-31FC-4FC194FDDC92}"/>
          </ac:spMkLst>
        </pc:spChg>
        <pc:spChg chg="mod">
          <ac:chgData name="Ashwin KarthickK" userId="56904553-980e-4f00-95e7-72cd7cc31c2e" providerId="ADAL" clId="{403AC0D5-E3A6-496B-86C8-1584C028E971}" dt="2024-12-05T11:40:00.274" v="7963" actId="206"/>
          <ac:spMkLst>
            <pc:docMk/>
            <pc:sldMk cId="3324442977" sldId="855"/>
            <ac:spMk id="589" creationId="{E92BCD6B-FBF7-017D-E1E5-DC79F66EAED4}"/>
          </ac:spMkLst>
        </pc:spChg>
        <pc:spChg chg="mod">
          <ac:chgData name="Ashwin KarthickK" userId="56904553-980e-4f00-95e7-72cd7cc31c2e" providerId="ADAL" clId="{403AC0D5-E3A6-496B-86C8-1584C028E971}" dt="2024-12-05T11:40:00.274" v="7963" actId="206"/>
          <ac:spMkLst>
            <pc:docMk/>
            <pc:sldMk cId="3324442977" sldId="855"/>
            <ac:spMk id="590" creationId="{C8FAD21B-2355-181B-8510-8C8B78A49FDE}"/>
          </ac:spMkLst>
        </pc:spChg>
        <pc:spChg chg="mod">
          <ac:chgData name="Ashwin KarthickK" userId="56904553-980e-4f00-95e7-72cd7cc31c2e" providerId="ADAL" clId="{403AC0D5-E3A6-496B-86C8-1584C028E971}" dt="2024-12-05T11:40:00.274" v="7963" actId="206"/>
          <ac:spMkLst>
            <pc:docMk/>
            <pc:sldMk cId="3324442977" sldId="855"/>
            <ac:spMk id="591" creationId="{86815A68-759A-1CB3-551D-9585B350C923}"/>
          </ac:spMkLst>
        </pc:spChg>
        <pc:spChg chg="mod">
          <ac:chgData name="Ashwin KarthickK" userId="56904553-980e-4f00-95e7-72cd7cc31c2e" providerId="ADAL" clId="{403AC0D5-E3A6-496B-86C8-1584C028E971}" dt="2024-12-05T11:40:00.274" v="7963" actId="206"/>
          <ac:spMkLst>
            <pc:docMk/>
            <pc:sldMk cId="3324442977" sldId="855"/>
            <ac:spMk id="592" creationId="{E724DA1A-E406-C250-CFEA-8BA30FC9A90F}"/>
          </ac:spMkLst>
        </pc:spChg>
        <pc:spChg chg="mod">
          <ac:chgData name="Ashwin KarthickK" userId="56904553-980e-4f00-95e7-72cd7cc31c2e" providerId="ADAL" clId="{403AC0D5-E3A6-496B-86C8-1584C028E971}" dt="2024-12-05T11:40:00.274" v="7963" actId="206"/>
          <ac:spMkLst>
            <pc:docMk/>
            <pc:sldMk cId="3324442977" sldId="855"/>
            <ac:spMk id="593" creationId="{2E21A671-D60F-594C-BBA4-5FB6EBB119BA}"/>
          </ac:spMkLst>
        </pc:spChg>
        <pc:spChg chg="mod">
          <ac:chgData name="Ashwin KarthickK" userId="56904553-980e-4f00-95e7-72cd7cc31c2e" providerId="ADAL" clId="{403AC0D5-E3A6-496B-86C8-1584C028E971}" dt="2024-12-05T11:40:00.274" v="7963" actId="206"/>
          <ac:spMkLst>
            <pc:docMk/>
            <pc:sldMk cId="3324442977" sldId="855"/>
            <ac:spMk id="594" creationId="{010E875A-EF0A-98F3-FBD3-997065F383B7}"/>
          </ac:spMkLst>
        </pc:spChg>
        <pc:spChg chg="mod">
          <ac:chgData name="Ashwin KarthickK" userId="56904553-980e-4f00-95e7-72cd7cc31c2e" providerId="ADAL" clId="{403AC0D5-E3A6-496B-86C8-1584C028E971}" dt="2024-12-05T11:40:00.274" v="7963" actId="206"/>
          <ac:spMkLst>
            <pc:docMk/>
            <pc:sldMk cId="3324442977" sldId="855"/>
            <ac:spMk id="595" creationId="{85872871-3D50-0887-91B0-3B0B247A6958}"/>
          </ac:spMkLst>
        </pc:spChg>
        <pc:spChg chg="mod">
          <ac:chgData name="Ashwin KarthickK" userId="56904553-980e-4f00-95e7-72cd7cc31c2e" providerId="ADAL" clId="{403AC0D5-E3A6-496B-86C8-1584C028E971}" dt="2024-12-05T11:40:00.274" v="7963" actId="206"/>
          <ac:spMkLst>
            <pc:docMk/>
            <pc:sldMk cId="3324442977" sldId="855"/>
            <ac:spMk id="596" creationId="{A4BA59BA-01EF-B142-95AE-9621BFC692EA}"/>
          </ac:spMkLst>
        </pc:spChg>
        <pc:spChg chg="mod">
          <ac:chgData name="Ashwin KarthickK" userId="56904553-980e-4f00-95e7-72cd7cc31c2e" providerId="ADAL" clId="{403AC0D5-E3A6-496B-86C8-1584C028E971}" dt="2024-12-05T11:40:00.274" v="7963" actId="206"/>
          <ac:spMkLst>
            <pc:docMk/>
            <pc:sldMk cId="3324442977" sldId="855"/>
            <ac:spMk id="597" creationId="{8CD7A35A-AD6B-F474-C3EB-A7552F4BAC0A}"/>
          </ac:spMkLst>
        </pc:spChg>
        <pc:spChg chg="mod">
          <ac:chgData name="Ashwin KarthickK" userId="56904553-980e-4f00-95e7-72cd7cc31c2e" providerId="ADAL" clId="{403AC0D5-E3A6-496B-86C8-1584C028E971}" dt="2024-12-05T11:40:00.274" v="7963" actId="206"/>
          <ac:spMkLst>
            <pc:docMk/>
            <pc:sldMk cId="3324442977" sldId="855"/>
            <ac:spMk id="598" creationId="{4D2A81F0-5323-F8DC-0073-285015CD6F7D}"/>
          </ac:spMkLst>
        </pc:spChg>
        <pc:spChg chg="mod">
          <ac:chgData name="Ashwin KarthickK" userId="56904553-980e-4f00-95e7-72cd7cc31c2e" providerId="ADAL" clId="{403AC0D5-E3A6-496B-86C8-1584C028E971}" dt="2024-12-05T11:40:00.274" v="7963" actId="206"/>
          <ac:spMkLst>
            <pc:docMk/>
            <pc:sldMk cId="3324442977" sldId="855"/>
            <ac:spMk id="599" creationId="{FDB9E56B-8E33-E207-AEC2-A20479CFE98C}"/>
          </ac:spMkLst>
        </pc:spChg>
        <pc:spChg chg="mod">
          <ac:chgData name="Ashwin KarthickK" userId="56904553-980e-4f00-95e7-72cd7cc31c2e" providerId="ADAL" clId="{403AC0D5-E3A6-496B-86C8-1584C028E971}" dt="2024-12-05T11:40:00.274" v="7963" actId="206"/>
          <ac:spMkLst>
            <pc:docMk/>
            <pc:sldMk cId="3324442977" sldId="855"/>
            <ac:spMk id="600" creationId="{81373AEB-11CC-2B6D-4830-2D696FC09DCB}"/>
          </ac:spMkLst>
        </pc:spChg>
        <pc:spChg chg="mod">
          <ac:chgData name="Ashwin KarthickK" userId="56904553-980e-4f00-95e7-72cd7cc31c2e" providerId="ADAL" clId="{403AC0D5-E3A6-496B-86C8-1584C028E971}" dt="2024-12-05T11:40:00.274" v="7963" actId="206"/>
          <ac:spMkLst>
            <pc:docMk/>
            <pc:sldMk cId="3324442977" sldId="855"/>
            <ac:spMk id="601" creationId="{909C5578-5258-A584-F56F-123E1386A72F}"/>
          </ac:spMkLst>
        </pc:spChg>
        <pc:spChg chg="mod">
          <ac:chgData name="Ashwin KarthickK" userId="56904553-980e-4f00-95e7-72cd7cc31c2e" providerId="ADAL" clId="{403AC0D5-E3A6-496B-86C8-1584C028E971}" dt="2024-12-05T11:40:00.274" v="7963" actId="206"/>
          <ac:spMkLst>
            <pc:docMk/>
            <pc:sldMk cId="3324442977" sldId="855"/>
            <ac:spMk id="602" creationId="{E932510D-ED33-A444-0AD4-C2A4BDD006AB}"/>
          </ac:spMkLst>
        </pc:spChg>
        <pc:spChg chg="mod">
          <ac:chgData name="Ashwin KarthickK" userId="56904553-980e-4f00-95e7-72cd7cc31c2e" providerId="ADAL" clId="{403AC0D5-E3A6-496B-86C8-1584C028E971}" dt="2024-12-05T11:40:00.274" v="7963" actId="206"/>
          <ac:spMkLst>
            <pc:docMk/>
            <pc:sldMk cId="3324442977" sldId="855"/>
            <ac:spMk id="603" creationId="{1FCA93A3-D90C-F553-B58B-F96F9D5ACEBB}"/>
          </ac:spMkLst>
        </pc:spChg>
        <pc:spChg chg="mod">
          <ac:chgData name="Ashwin KarthickK" userId="56904553-980e-4f00-95e7-72cd7cc31c2e" providerId="ADAL" clId="{403AC0D5-E3A6-496B-86C8-1584C028E971}" dt="2024-12-05T11:40:00.274" v="7963" actId="206"/>
          <ac:spMkLst>
            <pc:docMk/>
            <pc:sldMk cId="3324442977" sldId="855"/>
            <ac:spMk id="604" creationId="{9E2BFD30-9007-3A24-7197-62E6E12C7699}"/>
          </ac:spMkLst>
        </pc:spChg>
        <pc:spChg chg="mod">
          <ac:chgData name="Ashwin KarthickK" userId="56904553-980e-4f00-95e7-72cd7cc31c2e" providerId="ADAL" clId="{403AC0D5-E3A6-496B-86C8-1584C028E971}" dt="2024-12-05T11:40:00.274" v="7963" actId="206"/>
          <ac:spMkLst>
            <pc:docMk/>
            <pc:sldMk cId="3324442977" sldId="855"/>
            <ac:spMk id="605" creationId="{3DFA0112-7364-0375-F7D2-3A1B84E600A9}"/>
          </ac:spMkLst>
        </pc:spChg>
        <pc:spChg chg="mod">
          <ac:chgData name="Ashwin KarthickK" userId="56904553-980e-4f00-95e7-72cd7cc31c2e" providerId="ADAL" clId="{403AC0D5-E3A6-496B-86C8-1584C028E971}" dt="2024-12-05T11:40:00.274" v="7963" actId="206"/>
          <ac:spMkLst>
            <pc:docMk/>
            <pc:sldMk cId="3324442977" sldId="855"/>
            <ac:spMk id="606" creationId="{672CC155-3DB1-1FE4-2406-46A80FE2D481}"/>
          </ac:spMkLst>
        </pc:spChg>
        <pc:spChg chg="mod">
          <ac:chgData name="Ashwin KarthickK" userId="56904553-980e-4f00-95e7-72cd7cc31c2e" providerId="ADAL" clId="{403AC0D5-E3A6-496B-86C8-1584C028E971}" dt="2024-12-05T11:40:00.274" v="7963" actId="206"/>
          <ac:spMkLst>
            <pc:docMk/>
            <pc:sldMk cId="3324442977" sldId="855"/>
            <ac:spMk id="607" creationId="{30563817-BCF1-A7CE-46EB-7336F7BD15EE}"/>
          </ac:spMkLst>
        </pc:spChg>
        <pc:spChg chg="mod">
          <ac:chgData name="Ashwin KarthickK" userId="56904553-980e-4f00-95e7-72cd7cc31c2e" providerId="ADAL" clId="{403AC0D5-E3A6-496B-86C8-1584C028E971}" dt="2024-12-05T11:40:00.274" v="7963" actId="206"/>
          <ac:spMkLst>
            <pc:docMk/>
            <pc:sldMk cId="3324442977" sldId="855"/>
            <ac:spMk id="608" creationId="{25ED57A3-7A31-0AA4-4777-12D765B1E730}"/>
          </ac:spMkLst>
        </pc:spChg>
        <pc:spChg chg="mod">
          <ac:chgData name="Ashwin KarthickK" userId="56904553-980e-4f00-95e7-72cd7cc31c2e" providerId="ADAL" clId="{403AC0D5-E3A6-496B-86C8-1584C028E971}" dt="2024-12-05T11:40:00.274" v="7963" actId="206"/>
          <ac:spMkLst>
            <pc:docMk/>
            <pc:sldMk cId="3324442977" sldId="855"/>
            <ac:spMk id="609" creationId="{84FF3687-8676-6012-701E-4DDFAC391977}"/>
          </ac:spMkLst>
        </pc:spChg>
        <pc:spChg chg="mod">
          <ac:chgData name="Ashwin KarthickK" userId="56904553-980e-4f00-95e7-72cd7cc31c2e" providerId="ADAL" clId="{403AC0D5-E3A6-496B-86C8-1584C028E971}" dt="2024-12-05T11:40:00.274" v="7963" actId="206"/>
          <ac:spMkLst>
            <pc:docMk/>
            <pc:sldMk cId="3324442977" sldId="855"/>
            <ac:spMk id="610" creationId="{32B819B2-433C-F3E9-5171-C0C4C1EA85AE}"/>
          </ac:spMkLst>
        </pc:spChg>
        <pc:spChg chg="mod">
          <ac:chgData name="Ashwin KarthickK" userId="56904553-980e-4f00-95e7-72cd7cc31c2e" providerId="ADAL" clId="{403AC0D5-E3A6-496B-86C8-1584C028E971}" dt="2024-12-05T11:40:00.274" v="7963" actId="206"/>
          <ac:spMkLst>
            <pc:docMk/>
            <pc:sldMk cId="3324442977" sldId="855"/>
            <ac:spMk id="611" creationId="{CAA6F838-E908-4460-4A33-AC350FA866E6}"/>
          </ac:spMkLst>
        </pc:spChg>
        <pc:spChg chg="mod">
          <ac:chgData name="Ashwin KarthickK" userId="56904553-980e-4f00-95e7-72cd7cc31c2e" providerId="ADAL" clId="{403AC0D5-E3A6-496B-86C8-1584C028E971}" dt="2024-12-05T11:40:00.274" v="7963" actId="206"/>
          <ac:spMkLst>
            <pc:docMk/>
            <pc:sldMk cId="3324442977" sldId="855"/>
            <ac:spMk id="612" creationId="{24247F29-776E-B59F-1AC5-474B400D3E7C}"/>
          </ac:spMkLst>
        </pc:spChg>
        <pc:spChg chg="mod">
          <ac:chgData name="Ashwin KarthickK" userId="56904553-980e-4f00-95e7-72cd7cc31c2e" providerId="ADAL" clId="{403AC0D5-E3A6-496B-86C8-1584C028E971}" dt="2024-12-05T11:40:00.274" v="7963" actId="206"/>
          <ac:spMkLst>
            <pc:docMk/>
            <pc:sldMk cId="3324442977" sldId="855"/>
            <ac:spMk id="613" creationId="{EFBE8A45-7CEC-114F-AFD6-3AFEE42BCE00}"/>
          </ac:spMkLst>
        </pc:spChg>
        <pc:spChg chg="mod">
          <ac:chgData name="Ashwin KarthickK" userId="56904553-980e-4f00-95e7-72cd7cc31c2e" providerId="ADAL" clId="{403AC0D5-E3A6-496B-86C8-1584C028E971}" dt="2024-12-05T11:40:00.274" v="7963" actId="206"/>
          <ac:spMkLst>
            <pc:docMk/>
            <pc:sldMk cId="3324442977" sldId="855"/>
            <ac:spMk id="614" creationId="{0EBEF907-39C3-5F23-1704-3786BBA10832}"/>
          </ac:spMkLst>
        </pc:spChg>
        <pc:spChg chg="mod">
          <ac:chgData name="Ashwin KarthickK" userId="56904553-980e-4f00-95e7-72cd7cc31c2e" providerId="ADAL" clId="{403AC0D5-E3A6-496B-86C8-1584C028E971}" dt="2024-12-05T11:40:00.274" v="7963" actId="206"/>
          <ac:spMkLst>
            <pc:docMk/>
            <pc:sldMk cId="3324442977" sldId="855"/>
            <ac:spMk id="615" creationId="{CFB2DD97-89A0-C651-460A-8404895A1885}"/>
          </ac:spMkLst>
        </pc:spChg>
        <pc:spChg chg="mod">
          <ac:chgData name="Ashwin KarthickK" userId="56904553-980e-4f00-95e7-72cd7cc31c2e" providerId="ADAL" clId="{403AC0D5-E3A6-496B-86C8-1584C028E971}" dt="2024-12-05T11:40:00.274" v="7963" actId="206"/>
          <ac:spMkLst>
            <pc:docMk/>
            <pc:sldMk cId="3324442977" sldId="855"/>
            <ac:spMk id="616" creationId="{33297612-E311-136A-4975-BA7DF4F8B085}"/>
          </ac:spMkLst>
        </pc:spChg>
        <pc:spChg chg="mod">
          <ac:chgData name="Ashwin KarthickK" userId="56904553-980e-4f00-95e7-72cd7cc31c2e" providerId="ADAL" clId="{403AC0D5-E3A6-496B-86C8-1584C028E971}" dt="2024-12-05T11:40:00.274" v="7963" actId="206"/>
          <ac:spMkLst>
            <pc:docMk/>
            <pc:sldMk cId="3324442977" sldId="855"/>
            <ac:spMk id="617" creationId="{D3CAE184-DAF2-2C43-6429-B52EBB61D187}"/>
          </ac:spMkLst>
        </pc:spChg>
        <pc:spChg chg="mod">
          <ac:chgData name="Ashwin KarthickK" userId="56904553-980e-4f00-95e7-72cd7cc31c2e" providerId="ADAL" clId="{403AC0D5-E3A6-496B-86C8-1584C028E971}" dt="2024-12-05T11:40:00.274" v="7963" actId="206"/>
          <ac:spMkLst>
            <pc:docMk/>
            <pc:sldMk cId="3324442977" sldId="855"/>
            <ac:spMk id="618" creationId="{F4C34B3C-5A5F-ACBA-5209-2BFDC5B11D19}"/>
          </ac:spMkLst>
        </pc:spChg>
        <pc:spChg chg="mod">
          <ac:chgData name="Ashwin KarthickK" userId="56904553-980e-4f00-95e7-72cd7cc31c2e" providerId="ADAL" clId="{403AC0D5-E3A6-496B-86C8-1584C028E971}" dt="2024-12-05T11:40:00.274" v="7963" actId="206"/>
          <ac:spMkLst>
            <pc:docMk/>
            <pc:sldMk cId="3324442977" sldId="855"/>
            <ac:spMk id="620" creationId="{0FD17839-AC81-8AA5-F59B-6E37C2817710}"/>
          </ac:spMkLst>
        </pc:spChg>
        <pc:spChg chg="mod">
          <ac:chgData name="Ashwin KarthickK" userId="56904553-980e-4f00-95e7-72cd7cc31c2e" providerId="ADAL" clId="{403AC0D5-E3A6-496B-86C8-1584C028E971}" dt="2024-12-05T11:40:00.274" v="7963" actId="206"/>
          <ac:spMkLst>
            <pc:docMk/>
            <pc:sldMk cId="3324442977" sldId="855"/>
            <ac:spMk id="621" creationId="{B21B7924-0EFE-BAAB-7064-0CCED8804D0E}"/>
          </ac:spMkLst>
        </pc:spChg>
        <pc:spChg chg="mod">
          <ac:chgData name="Ashwin KarthickK" userId="56904553-980e-4f00-95e7-72cd7cc31c2e" providerId="ADAL" clId="{403AC0D5-E3A6-496B-86C8-1584C028E971}" dt="2024-12-05T11:40:00.274" v="7963" actId="206"/>
          <ac:spMkLst>
            <pc:docMk/>
            <pc:sldMk cId="3324442977" sldId="855"/>
            <ac:spMk id="622" creationId="{89908667-7FDB-4875-3E54-7B94F1E44D21}"/>
          </ac:spMkLst>
        </pc:spChg>
        <pc:spChg chg="mod">
          <ac:chgData name="Ashwin KarthickK" userId="56904553-980e-4f00-95e7-72cd7cc31c2e" providerId="ADAL" clId="{403AC0D5-E3A6-496B-86C8-1584C028E971}" dt="2024-12-05T11:40:00.274" v="7963" actId="206"/>
          <ac:spMkLst>
            <pc:docMk/>
            <pc:sldMk cId="3324442977" sldId="855"/>
            <ac:spMk id="623" creationId="{FE8C85C9-52A6-1301-5507-7106F5753550}"/>
          </ac:spMkLst>
        </pc:spChg>
        <pc:spChg chg="mod">
          <ac:chgData name="Ashwin KarthickK" userId="56904553-980e-4f00-95e7-72cd7cc31c2e" providerId="ADAL" clId="{403AC0D5-E3A6-496B-86C8-1584C028E971}" dt="2024-12-05T11:40:00.274" v="7963" actId="206"/>
          <ac:spMkLst>
            <pc:docMk/>
            <pc:sldMk cId="3324442977" sldId="855"/>
            <ac:spMk id="627" creationId="{47693909-36A8-7FAB-E974-3012BD4FDB5C}"/>
          </ac:spMkLst>
        </pc:spChg>
        <pc:spChg chg="mod">
          <ac:chgData name="Ashwin KarthickK" userId="56904553-980e-4f00-95e7-72cd7cc31c2e" providerId="ADAL" clId="{403AC0D5-E3A6-496B-86C8-1584C028E971}" dt="2024-12-05T11:40:00.274" v="7963" actId="206"/>
          <ac:spMkLst>
            <pc:docMk/>
            <pc:sldMk cId="3324442977" sldId="855"/>
            <ac:spMk id="628" creationId="{1B8BAEBE-02E6-90DC-1307-6C9CC89E507D}"/>
          </ac:spMkLst>
        </pc:spChg>
        <pc:spChg chg="mod">
          <ac:chgData name="Ashwin KarthickK" userId="56904553-980e-4f00-95e7-72cd7cc31c2e" providerId="ADAL" clId="{403AC0D5-E3A6-496B-86C8-1584C028E971}" dt="2024-12-05T11:40:00.274" v="7963" actId="206"/>
          <ac:spMkLst>
            <pc:docMk/>
            <pc:sldMk cId="3324442977" sldId="855"/>
            <ac:spMk id="629" creationId="{A4ABAA96-0BD1-2772-0E0E-214A05104A56}"/>
          </ac:spMkLst>
        </pc:spChg>
        <pc:spChg chg="mod">
          <ac:chgData name="Ashwin KarthickK" userId="56904553-980e-4f00-95e7-72cd7cc31c2e" providerId="ADAL" clId="{403AC0D5-E3A6-496B-86C8-1584C028E971}" dt="2024-12-05T11:40:00.274" v="7963" actId="206"/>
          <ac:spMkLst>
            <pc:docMk/>
            <pc:sldMk cId="3324442977" sldId="855"/>
            <ac:spMk id="630" creationId="{BD7180A1-70E6-B4E9-35B8-259EA82119C8}"/>
          </ac:spMkLst>
        </pc:spChg>
        <pc:spChg chg="mod">
          <ac:chgData name="Ashwin KarthickK" userId="56904553-980e-4f00-95e7-72cd7cc31c2e" providerId="ADAL" clId="{403AC0D5-E3A6-496B-86C8-1584C028E971}" dt="2024-12-05T11:40:00.274" v="7963" actId="206"/>
          <ac:spMkLst>
            <pc:docMk/>
            <pc:sldMk cId="3324442977" sldId="855"/>
            <ac:spMk id="631" creationId="{6E87662B-14BB-AFBA-0390-BCA529938D7A}"/>
          </ac:spMkLst>
        </pc:spChg>
        <pc:spChg chg="mod">
          <ac:chgData name="Ashwin KarthickK" userId="56904553-980e-4f00-95e7-72cd7cc31c2e" providerId="ADAL" clId="{403AC0D5-E3A6-496B-86C8-1584C028E971}" dt="2024-12-05T11:40:00.274" v="7963" actId="206"/>
          <ac:spMkLst>
            <pc:docMk/>
            <pc:sldMk cId="3324442977" sldId="855"/>
            <ac:spMk id="632" creationId="{C2FD4FF4-1412-3E3A-B269-6FB48016EE35}"/>
          </ac:spMkLst>
        </pc:spChg>
        <pc:spChg chg="mod">
          <ac:chgData name="Ashwin KarthickK" userId="56904553-980e-4f00-95e7-72cd7cc31c2e" providerId="ADAL" clId="{403AC0D5-E3A6-496B-86C8-1584C028E971}" dt="2024-12-05T11:40:00.274" v="7963" actId="206"/>
          <ac:spMkLst>
            <pc:docMk/>
            <pc:sldMk cId="3324442977" sldId="855"/>
            <ac:spMk id="633" creationId="{F3D7BC49-82E0-7595-64BB-A8FCA485CDD3}"/>
          </ac:spMkLst>
        </pc:spChg>
        <pc:spChg chg="mod">
          <ac:chgData name="Ashwin KarthickK" userId="56904553-980e-4f00-95e7-72cd7cc31c2e" providerId="ADAL" clId="{403AC0D5-E3A6-496B-86C8-1584C028E971}" dt="2024-12-05T11:40:00.274" v="7963" actId="206"/>
          <ac:spMkLst>
            <pc:docMk/>
            <pc:sldMk cId="3324442977" sldId="855"/>
            <ac:spMk id="634" creationId="{B03FCD3B-02A1-2812-1A9B-5518AB54C710}"/>
          </ac:spMkLst>
        </pc:spChg>
        <pc:spChg chg="mod">
          <ac:chgData name="Ashwin KarthickK" userId="56904553-980e-4f00-95e7-72cd7cc31c2e" providerId="ADAL" clId="{403AC0D5-E3A6-496B-86C8-1584C028E971}" dt="2024-12-05T11:40:00.274" v="7963" actId="206"/>
          <ac:spMkLst>
            <pc:docMk/>
            <pc:sldMk cId="3324442977" sldId="855"/>
            <ac:spMk id="635" creationId="{D9370850-E13C-9A5A-A0AB-A029B28D5D1F}"/>
          </ac:spMkLst>
        </pc:spChg>
        <pc:spChg chg="mod">
          <ac:chgData name="Ashwin KarthickK" userId="56904553-980e-4f00-95e7-72cd7cc31c2e" providerId="ADAL" clId="{403AC0D5-E3A6-496B-86C8-1584C028E971}" dt="2024-12-05T11:40:00.274" v="7963" actId="206"/>
          <ac:spMkLst>
            <pc:docMk/>
            <pc:sldMk cId="3324442977" sldId="855"/>
            <ac:spMk id="636" creationId="{47CD1CFA-4F25-EEBF-5223-0FD0D656A5AA}"/>
          </ac:spMkLst>
        </pc:spChg>
        <pc:spChg chg="mod">
          <ac:chgData name="Ashwin KarthickK" userId="56904553-980e-4f00-95e7-72cd7cc31c2e" providerId="ADAL" clId="{403AC0D5-E3A6-496B-86C8-1584C028E971}" dt="2024-12-05T11:40:00.274" v="7963" actId="206"/>
          <ac:spMkLst>
            <pc:docMk/>
            <pc:sldMk cId="3324442977" sldId="855"/>
            <ac:spMk id="637" creationId="{650F6525-78EF-4361-73F3-F1F8DB3EC215}"/>
          </ac:spMkLst>
        </pc:spChg>
        <pc:spChg chg="mod">
          <ac:chgData name="Ashwin KarthickK" userId="56904553-980e-4f00-95e7-72cd7cc31c2e" providerId="ADAL" clId="{403AC0D5-E3A6-496B-86C8-1584C028E971}" dt="2024-12-05T11:40:00.274" v="7963" actId="206"/>
          <ac:spMkLst>
            <pc:docMk/>
            <pc:sldMk cId="3324442977" sldId="855"/>
            <ac:spMk id="638" creationId="{076E203E-EC4D-8273-B926-45C277456A92}"/>
          </ac:spMkLst>
        </pc:spChg>
        <pc:spChg chg="mod">
          <ac:chgData name="Ashwin KarthickK" userId="56904553-980e-4f00-95e7-72cd7cc31c2e" providerId="ADAL" clId="{403AC0D5-E3A6-496B-86C8-1584C028E971}" dt="2024-12-05T11:40:00.274" v="7963" actId="206"/>
          <ac:spMkLst>
            <pc:docMk/>
            <pc:sldMk cId="3324442977" sldId="855"/>
            <ac:spMk id="639" creationId="{13B5E1C0-69C7-30D7-8419-9DB12A4284E4}"/>
          </ac:spMkLst>
        </pc:spChg>
        <pc:spChg chg="mod">
          <ac:chgData name="Ashwin KarthickK" userId="56904553-980e-4f00-95e7-72cd7cc31c2e" providerId="ADAL" clId="{403AC0D5-E3A6-496B-86C8-1584C028E971}" dt="2024-12-05T11:40:00.274" v="7963" actId="206"/>
          <ac:spMkLst>
            <pc:docMk/>
            <pc:sldMk cId="3324442977" sldId="855"/>
            <ac:spMk id="640" creationId="{329152EE-B1AB-CA62-04CA-334CC3C743A2}"/>
          </ac:spMkLst>
        </pc:spChg>
        <pc:spChg chg="mod">
          <ac:chgData name="Ashwin KarthickK" userId="56904553-980e-4f00-95e7-72cd7cc31c2e" providerId="ADAL" clId="{403AC0D5-E3A6-496B-86C8-1584C028E971}" dt="2024-12-05T11:40:00.274" v="7963" actId="206"/>
          <ac:spMkLst>
            <pc:docMk/>
            <pc:sldMk cId="3324442977" sldId="855"/>
            <ac:spMk id="641" creationId="{9AAA6B31-F0F6-B7F4-73A7-CC61826F7C76}"/>
          </ac:spMkLst>
        </pc:spChg>
        <pc:spChg chg="mod">
          <ac:chgData name="Ashwin KarthickK" userId="56904553-980e-4f00-95e7-72cd7cc31c2e" providerId="ADAL" clId="{403AC0D5-E3A6-496B-86C8-1584C028E971}" dt="2024-12-05T11:40:00.274" v="7963" actId="206"/>
          <ac:spMkLst>
            <pc:docMk/>
            <pc:sldMk cId="3324442977" sldId="855"/>
            <ac:spMk id="642" creationId="{85562FA8-E750-1EE1-149F-54C2BD82CE96}"/>
          </ac:spMkLst>
        </pc:spChg>
        <pc:spChg chg="mod">
          <ac:chgData name="Ashwin KarthickK" userId="56904553-980e-4f00-95e7-72cd7cc31c2e" providerId="ADAL" clId="{403AC0D5-E3A6-496B-86C8-1584C028E971}" dt="2024-12-05T11:40:00.274" v="7963" actId="206"/>
          <ac:spMkLst>
            <pc:docMk/>
            <pc:sldMk cId="3324442977" sldId="855"/>
            <ac:spMk id="643" creationId="{C8D715B0-31A0-0024-0FB0-4042458115A9}"/>
          </ac:spMkLst>
        </pc:spChg>
        <pc:spChg chg="mod">
          <ac:chgData name="Ashwin KarthickK" userId="56904553-980e-4f00-95e7-72cd7cc31c2e" providerId="ADAL" clId="{403AC0D5-E3A6-496B-86C8-1584C028E971}" dt="2024-12-05T11:40:00.274" v="7963" actId="206"/>
          <ac:spMkLst>
            <pc:docMk/>
            <pc:sldMk cId="3324442977" sldId="855"/>
            <ac:spMk id="644" creationId="{AE2CA0EC-1938-1B9D-485E-C88FA4C8C008}"/>
          </ac:spMkLst>
        </pc:spChg>
        <pc:spChg chg="mod">
          <ac:chgData name="Ashwin KarthickK" userId="56904553-980e-4f00-95e7-72cd7cc31c2e" providerId="ADAL" clId="{403AC0D5-E3A6-496B-86C8-1584C028E971}" dt="2024-12-05T11:40:00.274" v="7963" actId="206"/>
          <ac:spMkLst>
            <pc:docMk/>
            <pc:sldMk cId="3324442977" sldId="855"/>
            <ac:spMk id="645" creationId="{2C24ED57-E246-0A45-D760-9952945AFD38}"/>
          </ac:spMkLst>
        </pc:spChg>
        <pc:spChg chg="mod">
          <ac:chgData name="Ashwin KarthickK" userId="56904553-980e-4f00-95e7-72cd7cc31c2e" providerId="ADAL" clId="{403AC0D5-E3A6-496B-86C8-1584C028E971}" dt="2024-12-05T11:40:00.274" v="7963" actId="206"/>
          <ac:spMkLst>
            <pc:docMk/>
            <pc:sldMk cId="3324442977" sldId="855"/>
            <ac:spMk id="646" creationId="{73C262F8-555A-1917-E97A-C9FA5E954B77}"/>
          </ac:spMkLst>
        </pc:spChg>
        <pc:spChg chg="mod">
          <ac:chgData name="Ashwin KarthickK" userId="56904553-980e-4f00-95e7-72cd7cc31c2e" providerId="ADAL" clId="{403AC0D5-E3A6-496B-86C8-1584C028E971}" dt="2024-12-05T11:40:00.274" v="7963" actId="206"/>
          <ac:spMkLst>
            <pc:docMk/>
            <pc:sldMk cId="3324442977" sldId="855"/>
            <ac:spMk id="647" creationId="{D5C765F5-0496-39C4-36D5-A38E1C361E4B}"/>
          </ac:spMkLst>
        </pc:spChg>
        <pc:spChg chg="mod">
          <ac:chgData name="Ashwin KarthickK" userId="56904553-980e-4f00-95e7-72cd7cc31c2e" providerId="ADAL" clId="{403AC0D5-E3A6-496B-86C8-1584C028E971}" dt="2024-12-05T11:40:00.274" v="7963" actId="206"/>
          <ac:spMkLst>
            <pc:docMk/>
            <pc:sldMk cId="3324442977" sldId="855"/>
            <ac:spMk id="648" creationId="{86AF9F0F-3EA5-36C2-A8E1-54677443A66A}"/>
          </ac:spMkLst>
        </pc:spChg>
        <pc:spChg chg="mod">
          <ac:chgData name="Ashwin KarthickK" userId="56904553-980e-4f00-95e7-72cd7cc31c2e" providerId="ADAL" clId="{403AC0D5-E3A6-496B-86C8-1584C028E971}" dt="2024-12-05T11:40:00.274" v="7963" actId="206"/>
          <ac:spMkLst>
            <pc:docMk/>
            <pc:sldMk cId="3324442977" sldId="855"/>
            <ac:spMk id="649" creationId="{53D10ED3-84A7-4EAF-FEA9-9E2381AA4FE5}"/>
          </ac:spMkLst>
        </pc:spChg>
        <pc:spChg chg="mod">
          <ac:chgData name="Ashwin KarthickK" userId="56904553-980e-4f00-95e7-72cd7cc31c2e" providerId="ADAL" clId="{403AC0D5-E3A6-496B-86C8-1584C028E971}" dt="2024-12-05T11:40:00.274" v="7963" actId="206"/>
          <ac:spMkLst>
            <pc:docMk/>
            <pc:sldMk cId="3324442977" sldId="855"/>
            <ac:spMk id="650" creationId="{5C4BBF53-A6C0-50C5-4F29-BFC8C0519B20}"/>
          </ac:spMkLst>
        </pc:spChg>
        <pc:spChg chg="mod">
          <ac:chgData name="Ashwin KarthickK" userId="56904553-980e-4f00-95e7-72cd7cc31c2e" providerId="ADAL" clId="{403AC0D5-E3A6-496B-86C8-1584C028E971}" dt="2024-12-05T11:40:00.274" v="7963" actId="206"/>
          <ac:spMkLst>
            <pc:docMk/>
            <pc:sldMk cId="3324442977" sldId="855"/>
            <ac:spMk id="651" creationId="{9140C0BE-E759-EDF1-17AB-472D0927C7DE}"/>
          </ac:spMkLst>
        </pc:spChg>
        <pc:spChg chg="mod">
          <ac:chgData name="Ashwin KarthickK" userId="56904553-980e-4f00-95e7-72cd7cc31c2e" providerId="ADAL" clId="{403AC0D5-E3A6-496B-86C8-1584C028E971}" dt="2024-12-05T11:40:00.274" v="7963" actId="206"/>
          <ac:spMkLst>
            <pc:docMk/>
            <pc:sldMk cId="3324442977" sldId="855"/>
            <ac:spMk id="652" creationId="{E79E3521-465C-1E05-35A2-050C7CC1B3BD}"/>
          </ac:spMkLst>
        </pc:spChg>
        <pc:spChg chg="mod">
          <ac:chgData name="Ashwin KarthickK" userId="56904553-980e-4f00-95e7-72cd7cc31c2e" providerId="ADAL" clId="{403AC0D5-E3A6-496B-86C8-1584C028E971}" dt="2024-12-05T11:40:00.274" v="7963" actId="206"/>
          <ac:spMkLst>
            <pc:docMk/>
            <pc:sldMk cId="3324442977" sldId="855"/>
            <ac:spMk id="653" creationId="{437EBA96-0175-A2C7-2150-08F4651132B4}"/>
          </ac:spMkLst>
        </pc:spChg>
        <pc:spChg chg="mod">
          <ac:chgData name="Ashwin KarthickK" userId="56904553-980e-4f00-95e7-72cd7cc31c2e" providerId="ADAL" clId="{403AC0D5-E3A6-496B-86C8-1584C028E971}" dt="2024-12-05T11:40:00.274" v="7963" actId="206"/>
          <ac:spMkLst>
            <pc:docMk/>
            <pc:sldMk cId="3324442977" sldId="855"/>
            <ac:spMk id="654" creationId="{375CE1AA-6F98-B1D8-D2E4-4E619064544F}"/>
          </ac:spMkLst>
        </pc:spChg>
        <pc:spChg chg="mod">
          <ac:chgData name="Ashwin KarthickK" userId="56904553-980e-4f00-95e7-72cd7cc31c2e" providerId="ADAL" clId="{403AC0D5-E3A6-496B-86C8-1584C028E971}" dt="2024-12-05T11:40:00.274" v="7963" actId="206"/>
          <ac:spMkLst>
            <pc:docMk/>
            <pc:sldMk cId="3324442977" sldId="855"/>
            <ac:spMk id="655" creationId="{B74B729D-AE0C-C200-1B38-35F0ECD4E4A7}"/>
          </ac:spMkLst>
        </pc:spChg>
        <pc:spChg chg="mod">
          <ac:chgData name="Ashwin KarthickK" userId="56904553-980e-4f00-95e7-72cd7cc31c2e" providerId="ADAL" clId="{403AC0D5-E3A6-496B-86C8-1584C028E971}" dt="2024-12-05T11:40:00.274" v="7963" actId="206"/>
          <ac:spMkLst>
            <pc:docMk/>
            <pc:sldMk cId="3324442977" sldId="855"/>
            <ac:spMk id="656" creationId="{15F90BA2-0739-1D85-9125-91C7B33EF250}"/>
          </ac:spMkLst>
        </pc:spChg>
        <pc:spChg chg="mod">
          <ac:chgData name="Ashwin KarthickK" userId="56904553-980e-4f00-95e7-72cd7cc31c2e" providerId="ADAL" clId="{403AC0D5-E3A6-496B-86C8-1584C028E971}" dt="2024-12-05T11:40:00.274" v="7963" actId="206"/>
          <ac:spMkLst>
            <pc:docMk/>
            <pc:sldMk cId="3324442977" sldId="855"/>
            <ac:spMk id="657" creationId="{0B3B2E38-103B-C20D-5D13-777F431CFB27}"/>
          </ac:spMkLst>
        </pc:spChg>
        <pc:spChg chg="mod">
          <ac:chgData name="Ashwin KarthickK" userId="56904553-980e-4f00-95e7-72cd7cc31c2e" providerId="ADAL" clId="{403AC0D5-E3A6-496B-86C8-1584C028E971}" dt="2024-12-05T11:40:00.274" v="7963" actId="206"/>
          <ac:spMkLst>
            <pc:docMk/>
            <pc:sldMk cId="3324442977" sldId="855"/>
            <ac:spMk id="658" creationId="{97C75893-3B25-F6C6-FF01-1EAE347D6A63}"/>
          </ac:spMkLst>
        </pc:spChg>
        <pc:spChg chg="mod">
          <ac:chgData name="Ashwin KarthickK" userId="56904553-980e-4f00-95e7-72cd7cc31c2e" providerId="ADAL" clId="{403AC0D5-E3A6-496B-86C8-1584C028E971}" dt="2024-12-05T11:40:00.274" v="7963" actId="206"/>
          <ac:spMkLst>
            <pc:docMk/>
            <pc:sldMk cId="3324442977" sldId="855"/>
            <ac:spMk id="660" creationId="{5906A3E0-6029-7E82-FF14-B1AAA87844FF}"/>
          </ac:spMkLst>
        </pc:spChg>
        <pc:spChg chg="mod">
          <ac:chgData name="Ashwin KarthickK" userId="56904553-980e-4f00-95e7-72cd7cc31c2e" providerId="ADAL" clId="{403AC0D5-E3A6-496B-86C8-1584C028E971}" dt="2024-12-05T11:40:00.274" v="7963" actId="206"/>
          <ac:spMkLst>
            <pc:docMk/>
            <pc:sldMk cId="3324442977" sldId="855"/>
            <ac:spMk id="661" creationId="{E5903448-25AF-2D7B-61E6-60180DCE4A57}"/>
          </ac:spMkLst>
        </pc:spChg>
        <pc:spChg chg="mod">
          <ac:chgData name="Ashwin KarthickK" userId="56904553-980e-4f00-95e7-72cd7cc31c2e" providerId="ADAL" clId="{403AC0D5-E3A6-496B-86C8-1584C028E971}" dt="2024-12-05T11:40:00.274" v="7963" actId="206"/>
          <ac:spMkLst>
            <pc:docMk/>
            <pc:sldMk cId="3324442977" sldId="855"/>
            <ac:spMk id="664" creationId="{AEAE233A-D0E0-24A8-D187-C67B27A382B6}"/>
          </ac:spMkLst>
        </pc:spChg>
        <pc:spChg chg="mod">
          <ac:chgData name="Ashwin KarthickK" userId="56904553-980e-4f00-95e7-72cd7cc31c2e" providerId="ADAL" clId="{403AC0D5-E3A6-496B-86C8-1584C028E971}" dt="2024-12-05T11:40:00.274" v="7963" actId="206"/>
          <ac:spMkLst>
            <pc:docMk/>
            <pc:sldMk cId="3324442977" sldId="855"/>
            <ac:spMk id="665" creationId="{07CB80C2-731C-1499-D203-9A7EAC270AA9}"/>
          </ac:spMkLst>
        </pc:spChg>
        <pc:spChg chg="mod">
          <ac:chgData name="Ashwin KarthickK" userId="56904553-980e-4f00-95e7-72cd7cc31c2e" providerId="ADAL" clId="{403AC0D5-E3A6-496B-86C8-1584C028E971}" dt="2024-12-05T11:40:00.274" v="7963" actId="206"/>
          <ac:spMkLst>
            <pc:docMk/>
            <pc:sldMk cId="3324442977" sldId="855"/>
            <ac:spMk id="666" creationId="{1F1A49ED-9B65-8921-6E06-CEC143226452}"/>
          </ac:spMkLst>
        </pc:spChg>
        <pc:spChg chg="mod">
          <ac:chgData name="Ashwin KarthickK" userId="56904553-980e-4f00-95e7-72cd7cc31c2e" providerId="ADAL" clId="{403AC0D5-E3A6-496B-86C8-1584C028E971}" dt="2024-12-05T11:40:00.274" v="7963" actId="206"/>
          <ac:spMkLst>
            <pc:docMk/>
            <pc:sldMk cId="3324442977" sldId="855"/>
            <ac:spMk id="667" creationId="{F0164F69-52A5-AC28-4F35-3DDA8A0CABB2}"/>
          </ac:spMkLst>
        </pc:spChg>
        <pc:spChg chg="mod">
          <ac:chgData name="Ashwin KarthickK" userId="56904553-980e-4f00-95e7-72cd7cc31c2e" providerId="ADAL" clId="{403AC0D5-E3A6-496B-86C8-1584C028E971}" dt="2024-12-05T11:40:00.274" v="7963" actId="206"/>
          <ac:spMkLst>
            <pc:docMk/>
            <pc:sldMk cId="3324442977" sldId="855"/>
            <ac:spMk id="668" creationId="{5AC6437D-0CED-9192-37AC-0BCD8EB18FA8}"/>
          </ac:spMkLst>
        </pc:spChg>
        <pc:spChg chg="mod">
          <ac:chgData name="Ashwin KarthickK" userId="56904553-980e-4f00-95e7-72cd7cc31c2e" providerId="ADAL" clId="{403AC0D5-E3A6-496B-86C8-1584C028E971}" dt="2024-12-05T11:40:00.274" v="7963" actId="206"/>
          <ac:spMkLst>
            <pc:docMk/>
            <pc:sldMk cId="3324442977" sldId="855"/>
            <ac:spMk id="669" creationId="{8BDD6DBC-4542-15F2-1256-85EC516677E5}"/>
          </ac:spMkLst>
        </pc:spChg>
        <pc:spChg chg="mod">
          <ac:chgData name="Ashwin KarthickK" userId="56904553-980e-4f00-95e7-72cd7cc31c2e" providerId="ADAL" clId="{403AC0D5-E3A6-496B-86C8-1584C028E971}" dt="2024-12-05T11:40:00.274" v="7963" actId="206"/>
          <ac:spMkLst>
            <pc:docMk/>
            <pc:sldMk cId="3324442977" sldId="855"/>
            <ac:spMk id="670" creationId="{681B2343-F63E-DE6D-DD05-B6C8C942233A}"/>
          </ac:spMkLst>
        </pc:spChg>
        <pc:spChg chg="mod">
          <ac:chgData name="Ashwin KarthickK" userId="56904553-980e-4f00-95e7-72cd7cc31c2e" providerId="ADAL" clId="{403AC0D5-E3A6-496B-86C8-1584C028E971}" dt="2024-12-05T11:40:00.274" v="7963" actId="206"/>
          <ac:spMkLst>
            <pc:docMk/>
            <pc:sldMk cId="3324442977" sldId="855"/>
            <ac:spMk id="671" creationId="{B649852C-F353-0162-25D0-D967AF55A22A}"/>
          </ac:spMkLst>
        </pc:spChg>
        <pc:spChg chg="mod">
          <ac:chgData name="Ashwin KarthickK" userId="56904553-980e-4f00-95e7-72cd7cc31c2e" providerId="ADAL" clId="{403AC0D5-E3A6-496B-86C8-1584C028E971}" dt="2024-12-05T11:40:00.274" v="7963" actId="206"/>
          <ac:spMkLst>
            <pc:docMk/>
            <pc:sldMk cId="3324442977" sldId="855"/>
            <ac:spMk id="672" creationId="{A225A251-92F6-03A7-DEE5-5CE93E04F8BA}"/>
          </ac:spMkLst>
        </pc:spChg>
        <pc:spChg chg="mod">
          <ac:chgData name="Ashwin KarthickK" userId="56904553-980e-4f00-95e7-72cd7cc31c2e" providerId="ADAL" clId="{403AC0D5-E3A6-496B-86C8-1584C028E971}" dt="2024-12-05T11:40:00.274" v="7963" actId="206"/>
          <ac:spMkLst>
            <pc:docMk/>
            <pc:sldMk cId="3324442977" sldId="855"/>
            <ac:spMk id="673" creationId="{8124FA33-6C5F-9F2D-50FD-D4E2671F979D}"/>
          </ac:spMkLst>
        </pc:spChg>
        <pc:spChg chg="mod">
          <ac:chgData name="Ashwin KarthickK" userId="56904553-980e-4f00-95e7-72cd7cc31c2e" providerId="ADAL" clId="{403AC0D5-E3A6-496B-86C8-1584C028E971}" dt="2024-12-05T11:40:00.274" v="7963" actId="206"/>
          <ac:spMkLst>
            <pc:docMk/>
            <pc:sldMk cId="3324442977" sldId="855"/>
            <ac:spMk id="674" creationId="{CAB890E1-3589-37B1-4ADC-62DA73D33E61}"/>
          </ac:spMkLst>
        </pc:spChg>
        <pc:spChg chg="mod">
          <ac:chgData name="Ashwin KarthickK" userId="56904553-980e-4f00-95e7-72cd7cc31c2e" providerId="ADAL" clId="{403AC0D5-E3A6-496B-86C8-1584C028E971}" dt="2024-12-05T11:40:00.274" v="7963" actId="206"/>
          <ac:spMkLst>
            <pc:docMk/>
            <pc:sldMk cId="3324442977" sldId="855"/>
            <ac:spMk id="675" creationId="{F952C92C-CD32-8FF9-704E-F2378D7474F4}"/>
          </ac:spMkLst>
        </pc:spChg>
        <pc:spChg chg="mod">
          <ac:chgData name="Ashwin KarthickK" userId="56904553-980e-4f00-95e7-72cd7cc31c2e" providerId="ADAL" clId="{403AC0D5-E3A6-496B-86C8-1584C028E971}" dt="2024-12-05T11:40:00.274" v="7963" actId="206"/>
          <ac:spMkLst>
            <pc:docMk/>
            <pc:sldMk cId="3324442977" sldId="855"/>
            <ac:spMk id="676" creationId="{6F00366B-C966-E1C4-BC9D-3C7AC0AD2FBA}"/>
          </ac:spMkLst>
        </pc:spChg>
        <pc:spChg chg="mod">
          <ac:chgData name="Ashwin KarthickK" userId="56904553-980e-4f00-95e7-72cd7cc31c2e" providerId="ADAL" clId="{403AC0D5-E3A6-496B-86C8-1584C028E971}" dt="2024-12-05T11:40:00.274" v="7963" actId="206"/>
          <ac:spMkLst>
            <pc:docMk/>
            <pc:sldMk cId="3324442977" sldId="855"/>
            <ac:spMk id="677" creationId="{72CEEA2B-173E-23DD-5112-C723F601F833}"/>
          </ac:spMkLst>
        </pc:spChg>
        <pc:spChg chg="mod">
          <ac:chgData name="Ashwin KarthickK" userId="56904553-980e-4f00-95e7-72cd7cc31c2e" providerId="ADAL" clId="{403AC0D5-E3A6-496B-86C8-1584C028E971}" dt="2024-12-05T11:40:00.274" v="7963" actId="206"/>
          <ac:spMkLst>
            <pc:docMk/>
            <pc:sldMk cId="3324442977" sldId="855"/>
            <ac:spMk id="678" creationId="{FBAC3E1A-FA58-5E73-5399-89A726F90078}"/>
          </ac:spMkLst>
        </pc:spChg>
        <pc:spChg chg="mod">
          <ac:chgData name="Ashwin KarthickK" userId="56904553-980e-4f00-95e7-72cd7cc31c2e" providerId="ADAL" clId="{403AC0D5-E3A6-496B-86C8-1584C028E971}" dt="2024-12-05T11:40:00.274" v="7963" actId="206"/>
          <ac:spMkLst>
            <pc:docMk/>
            <pc:sldMk cId="3324442977" sldId="855"/>
            <ac:spMk id="679" creationId="{05569F8E-EEAC-DD0F-F963-6C6F32968305}"/>
          </ac:spMkLst>
        </pc:spChg>
        <pc:spChg chg="mod">
          <ac:chgData name="Ashwin KarthickK" userId="56904553-980e-4f00-95e7-72cd7cc31c2e" providerId="ADAL" clId="{403AC0D5-E3A6-496B-86C8-1584C028E971}" dt="2024-12-05T11:40:00.274" v="7963" actId="206"/>
          <ac:spMkLst>
            <pc:docMk/>
            <pc:sldMk cId="3324442977" sldId="855"/>
            <ac:spMk id="680" creationId="{6C528937-6BEC-AF88-21BC-AEC3768AD911}"/>
          </ac:spMkLst>
        </pc:spChg>
        <pc:spChg chg="mod">
          <ac:chgData name="Ashwin KarthickK" userId="56904553-980e-4f00-95e7-72cd7cc31c2e" providerId="ADAL" clId="{403AC0D5-E3A6-496B-86C8-1584C028E971}" dt="2024-12-05T11:40:00.274" v="7963" actId="206"/>
          <ac:spMkLst>
            <pc:docMk/>
            <pc:sldMk cId="3324442977" sldId="855"/>
            <ac:spMk id="681" creationId="{957A0DF0-C1B6-D5F5-7048-1D929A80376C}"/>
          </ac:spMkLst>
        </pc:spChg>
        <pc:spChg chg="mod">
          <ac:chgData name="Ashwin KarthickK" userId="56904553-980e-4f00-95e7-72cd7cc31c2e" providerId="ADAL" clId="{403AC0D5-E3A6-496B-86C8-1584C028E971}" dt="2024-12-05T11:40:00.274" v="7963" actId="206"/>
          <ac:spMkLst>
            <pc:docMk/>
            <pc:sldMk cId="3324442977" sldId="855"/>
            <ac:spMk id="682" creationId="{D69AFFA3-C35A-12E8-C959-20F2962D375C}"/>
          </ac:spMkLst>
        </pc:spChg>
        <pc:spChg chg="mod">
          <ac:chgData name="Ashwin KarthickK" userId="56904553-980e-4f00-95e7-72cd7cc31c2e" providerId="ADAL" clId="{403AC0D5-E3A6-496B-86C8-1584C028E971}" dt="2024-12-05T11:40:00.274" v="7963" actId="206"/>
          <ac:spMkLst>
            <pc:docMk/>
            <pc:sldMk cId="3324442977" sldId="855"/>
            <ac:spMk id="683" creationId="{B3F87E96-E9E5-1930-35E3-83757359EA86}"/>
          </ac:spMkLst>
        </pc:spChg>
        <pc:spChg chg="mod">
          <ac:chgData name="Ashwin KarthickK" userId="56904553-980e-4f00-95e7-72cd7cc31c2e" providerId="ADAL" clId="{403AC0D5-E3A6-496B-86C8-1584C028E971}" dt="2024-12-05T11:40:00.274" v="7963" actId="206"/>
          <ac:spMkLst>
            <pc:docMk/>
            <pc:sldMk cId="3324442977" sldId="855"/>
            <ac:spMk id="684" creationId="{3CCA9ED8-F4BE-7FD8-A82F-F20C2A8C7098}"/>
          </ac:spMkLst>
        </pc:spChg>
        <pc:spChg chg="mod">
          <ac:chgData name="Ashwin KarthickK" userId="56904553-980e-4f00-95e7-72cd7cc31c2e" providerId="ADAL" clId="{403AC0D5-E3A6-496B-86C8-1584C028E971}" dt="2024-12-05T11:40:00.274" v="7963" actId="206"/>
          <ac:spMkLst>
            <pc:docMk/>
            <pc:sldMk cId="3324442977" sldId="855"/>
            <ac:spMk id="685" creationId="{4CC68C08-E4F1-DF01-BE53-30B6413DB136}"/>
          </ac:spMkLst>
        </pc:spChg>
        <pc:spChg chg="mod">
          <ac:chgData name="Ashwin KarthickK" userId="56904553-980e-4f00-95e7-72cd7cc31c2e" providerId="ADAL" clId="{403AC0D5-E3A6-496B-86C8-1584C028E971}" dt="2024-12-05T11:40:00.274" v="7963" actId="206"/>
          <ac:spMkLst>
            <pc:docMk/>
            <pc:sldMk cId="3324442977" sldId="855"/>
            <ac:spMk id="686" creationId="{5F674D16-7F49-3A4F-03FB-4E0281FEF8D8}"/>
          </ac:spMkLst>
        </pc:spChg>
        <pc:spChg chg="mod">
          <ac:chgData name="Ashwin KarthickK" userId="56904553-980e-4f00-95e7-72cd7cc31c2e" providerId="ADAL" clId="{403AC0D5-E3A6-496B-86C8-1584C028E971}" dt="2024-12-05T11:40:00.274" v="7963" actId="206"/>
          <ac:spMkLst>
            <pc:docMk/>
            <pc:sldMk cId="3324442977" sldId="855"/>
            <ac:spMk id="687" creationId="{DE8EE566-8112-EE11-3347-54077F524A22}"/>
          </ac:spMkLst>
        </pc:spChg>
        <pc:spChg chg="mod">
          <ac:chgData name="Ashwin KarthickK" userId="56904553-980e-4f00-95e7-72cd7cc31c2e" providerId="ADAL" clId="{403AC0D5-E3A6-496B-86C8-1584C028E971}" dt="2024-12-05T11:40:00.274" v="7963" actId="206"/>
          <ac:spMkLst>
            <pc:docMk/>
            <pc:sldMk cId="3324442977" sldId="855"/>
            <ac:spMk id="688" creationId="{E6F7EDBA-47D6-51A0-CBCB-39D488A4F92F}"/>
          </ac:spMkLst>
        </pc:spChg>
        <pc:spChg chg="mod">
          <ac:chgData name="Ashwin KarthickK" userId="56904553-980e-4f00-95e7-72cd7cc31c2e" providerId="ADAL" clId="{403AC0D5-E3A6-496B-86C8-1584C028E971}" dt="2024-12-05T11:40:00.274" v="7963" actId="206"/>
          <ac:spMkLst>
            <pc:docMk/>
            <pc:sldMk cId="3324442977" sldId="855"/>
            <ac:spMk id="689" creationId="{2C55C850-B50A-7CEC-5662-3CB19AD4CA3A}"/>
          </ac:spMkLst>
        </pc:spChg>
        <pc:spChg chg="mod">
          <ac:chgData name="Ashwin KarthickK" userId="56904553-980e-4f00-95e7-72cd7cc31c2e" providerId="ADAL" clId="{403AC0D5-E3A6-496B-86C8-1584C028E971}" dt="2024-12-05T11:40:00.274" v="7963" actId="206"/>
          <ac:spMkLst>
            <pc:docMk/>
            <pc:sldMk cId="3324442977" sldId="855"/>
            <ac:spMk id="690" creationId="{1AB01689-1847-BE81-62AB-69BAEACD4AA4}"/>
          </ac:spMkLst>
        </pc:spChg>
        <pc:spChg chg="mod">
          <ac:chgData name="Ashwin KarthickK" userId="56904553-980e-4f00-95e7-72cd7cc31c2e" providerId="ADAL" clId="{403AC0D5-E3A6-496B-86C8-1584C028E971}" dt="2024-12-05T11:40:00.274" v="7963" actId="206"/>
          <ac:spMkLst>
            <pc:docMk/>
            <pc:sldMk cId="3324442977" sldId="855"/>
            <ac:spMk id="691" creationId="{462363F2-6A09-3086-0A31-7262D218F0F9}"/>
          </ac:spMkLst>
        </pc:spChg>
        <pc:spChg chg="mod">
          <ac:chgData name="Ashwin KarthickK" userId="56904553-980e-4f00-95e7-72cd7cc31c2e" providerId="ADAL" clId="{403AC0D5-E3A6-496B-86C8-1584C028E971}" dt="2024-12-05T11:40:00.274" v="7963" actId="206"/>
          <ac:spMkLst>
            <pc:docMk/>
            <pc:sldMk cId="3324442977" sldId="855"/>
            <ac:spMk id="692" creationId="{F7C8A500-CB32-AF09-09F7-1F17DE76D89E}"/>
          </ac:spMkLst>
        </pc:spChg>
        <pc:spChg chg="mod">
          <ac:chgData name="Ashwin KarthickK" userId="56904553-980e-4f00-95e7-72cd7cc31c2e" providerId="ADAL" clId="{403AC0D5-E3A6-496B-86C8-1584C028E971}" dt="2024-12-05T11:40:00.274" v="7963" actId="206"/>
          <ac:spMkLst>
            <pc:docMk/>
            <pc:sldMk cId="3324442977" sldId="855"/>
            <ac:spMk id="693" creationId="{880355D3-9446-0EDA-ED1F-4F6B332EA9DC}"/>
          </ac:spMkLst>
        </pc:spChg>
        <pc:spChg chg="mod">
          <ac:chgData name="Ashwin KarthickK" userId="56904553-980e-4f00-95e7-72cd7cc31c2e" providerId="ADAL" clId="{403AC0D5-E3A6-496B-86C8-1584C028E971}" dt="2024-12-05T11:40:00.274" v="7963" actId="206"/>
          <ac:spMkLst>
            <pc:docMk/>
            <pc:sldMk cId="3324442977" sldId="855"/>
            <ac:spMk id="694" creationId="{15DF1110-E82B-43FE-65B9-ACAFD68B7BC6}"/>
          </ac:spMkLst>
        </pc:spChg>
        <pc:spChg chg="mod">
          <ac:chgData name="Ashwin KarthickK" userId="56904553-980e-4f00-95e7-72cd7cc31c2e" providerId="ADAL" clId="{403AC0D5-E3A6-496B-86C8-1584C028E971}" dt="2024-12-05T11:40:00.274" v="7963" actId="206"/>
          <ac:spMkLst>
            <pc:docMk/>
            <pc:sldMk cId="3324442977" sldId="855"/>
            <ac:spMk id="695" creationId="{810F13CB-E2C1-3C54-39D8-4DD760A2AD04}"/>
          </ac:spMkLst>
        </pc:spChg>
        <pc:spChg chg="mod">
          <ac:chgData name="Ashwin KarthickK" userId="56904553-980e-4f00-95e7-72cd7cc31c2e" providerId="ADAL" clId="{403AC0D5-E3A6-496B-86C8-1584C028E971}" dt="2024-12-05T11:40:00.274" v="7963" actId="206"/>
          <ac:spMkLst>
            <pc:docMk/>
            <pc:sldMk cId="3324442977" sldId="855"/>
            <ac:spMk id="696" creationId="{DC6FAC6B-912A-1A9F-12B2-79265100FEFB}"/>
          </ac:spMkLst>
        </pc:spChg>
        <pc:spChg chg="mod">
          <ac:chgData name="Ashwin KarthickK" userId="56904553-980e-4f00-95e7-72cd7cc31c2e" providerId="ADAL" clId="{403AC0D5-E3A6-496B-86C8-1584C028E971}" dt="2024-12-05T11:40:00.274" v="7963" actId="206"/>
          <ac:spMkLst>
            <pc:docMk/>
            <pc:sldMk cId="3324442977" sldId="855"/>
            <ac:spMk id="697" creationId="{4122410D-ADCA-6A33-BD0C-FAEA59ABDCDE}"/>
          </ac:spMkLst>
        </pc:spChg>
        <pc:spChg chg="mod">
          <ac:chgData name="Ashwin KarthickK" userId="56904553-980e-4f00-95e7-72cd7cc31c2e" providerId="ADAL" clId="{403AC0D5-E3A6-496B-86C8-1584C028E971}" dt="2024-12-05T11:40:00.274" v="7963" actId="206"/>
          <ac:spMkLst>
            <pc:docMk/>
            <pc:sldMk cId="3324442977" sldId="855"/>
            <ac:spMk id="698" creationId="{192A2798-C2BF-90DD-6921-A5413A7B7AE7}"/>
          </ac:spMkLst>
        </pc:spChg>
        <pc:grpChg chg="add mod">
          <ac:chgData name="Ashwin KarthickK" userId="56904553-980e-4f00-95e7-72cd7cc31c2e" providerId="ADAL" clId="{403AC0D5-E3A6-496B-86C8-1584C028E971}" dt="2024-12-05T11:40:00.274" v="7963" actId="206"/>
          <ac:grpSpMkLst>
            <pc:docMk/>
            <pc:sldMk cId="3324442977" sldId="855"/>
            <ac:grpSpMk id="491" creationId="{4C8A2C90-8EC2-62C0-5641-07274602B807}"/>
          </ac:grpSpMkLst>
        </pc:grpChg>
        <pc:grpChg chg="add mod">
          <ac:chgData name="Ashwin KarthickK" userId="56904553-980e-4f00-95e7-72cd7cc31c2e" providerId="ADAL" clId="{403AC0D5-E3A6-496B-86C8-1584C028E971}" dt="2024-12-05T11:40:00.274" v="7963" actId="206"/>
          <ac:grpSpMkLst>
            <pc:docMk/>
            <pc:sldMk cId="3324442977" sldId="855"/>
            <ac:grpSpMk id="495" creationId="{53DC13BF-E557-10F7-A6F9-AF58A282D4F9}"/>
          </ac:grpSpMkLst>
        </pc:grpChg>
        <pc:grpChg chg="add mod">
          <ac:chgData name="Ashwin KarthickK" userId="56904553-980e-4f00-95e7-72cd7cc31c2e" providerId="ADAL" clId="{403AC0D5-E3A6-496B-86C8-1584C028E971}" dt="2024-12-05T11:40:00.274" v="7963" actId="206"/>
          <ac:grpSpMkLst>
            <pc:docMk/>
            <pc:sldMk cId="3324442977" sldId="855"/>
            <ac:grpSpMk id="499" creationId="{B3404FEC-13D9-CA0B-A69A-C9324D9E9B26}"/>
          </ac:grpSpMkLst>
        </pc:grpChg>
        <pc:grpChg chg="add mod">
          <ac:chgData name="Ashwin KarthickK" userId="56904553-980e-4f00-95e7-72cd7cc31c2e" providerId="ADAL" clId="{403AC0D5-E3A6-496B-86C8-1584C028E971}" dt="2024-12-05T11:40:00.274" v="7963" actId="206"/>
          <ac:grpSpMkLst>
            <pc:docMk/>
            <pc:sldMk cId="3324442977" sldId="855"/>
            <ac:grpSpMk id="503" creationId="{0279E8EA-2EC4-F6AF-BE3E-35A0B23C6949}"/>
          </ac:grpSpMkLst>
        </pc:grpChg>
        <pc:grpChg chg="add mod">
          <ac:chgData name="Ashwin KarthickK" userId="56904553-980e-4f00-95e7-72cd7cc31c2e" providerId="ADAL" clId="{403AC0D5-E3A6-496B-86C8-1584C028E971}" dt="2024-12-05T11:40:00.274" v="7963" actId="206"/>
          <ac:grpSpMkLst>
            <pc:docMk/>
            <pc:sldMk cId="3324442977" sldId="855"/>
            <ac:grpSpMk id="507" creationId="{39D8D601-726A-12E9-CA42-66371003FF33}"/>
          </ac:grpSpMkLst>
        </pc:grpChg>
        <pc:grpChg chg="add mod">
          <ac:chgData name="Ashwin KarthickK" userId="56904553-980e-4f00-95e7-72cd7cc31c2e" providerId="ADAL" clId="{403AC0D5-E3A6-496B-86C8-1584C028E971}" dt="2024-12-05T11:40:00.274" v="7963" actId="206"/>
          <ac:grpSpMkLst>
            <pc:docMk/>
            <pc:sldMk cId="3324442977" sldId="855"/>
            <ac:grpSpMk id="511" creationId="{A7CB6236-9D95-8037-B519-0941D1D630BA}"/>
          </ac:grpSpMkLst>
        </pc:grpChg>
        <pc:grpChg chg="add mod">
          <ac:chgData name="Ashwin KarthickK" userId="56904553-980e-4f00-95e7-72cd7cc31c2e" providerId="ADAL" clId="{403AC0D5-E3A6-496B-86C8-1584C028E971}" dt="2024-12-05T11:40:00.274" v="7963" actId="206"/>
          <ac:grpSpMkLst>
            <pc:docMk/>
            <pc:sldMk cId="3324442977" sldId="855"/>
            <ac:grpSpMk id="515" creationId="{4A8098EE-D7AC-020C-AC18-35E8AA73879D}"/>
          </ac:grpSpMkLst>
        </pc:grpChg>
        <pc:grpChg chg="add mod">
          <ac:chgData name="Ashwin KarthickK" userId="56904553-980e-4f00-95e7-72cd7cc31c2e" providerId="ADAL" clId="{403AC0D5-E3A6-496B-86C8-1584C028E971}" dt="2024-12-05T11:40:00.274" v="7963" actId="206"/>
          <ac:grpSpMkLst>
            <pc:docMk/>
            <pc:sldMk cId="3324442977" sldId="855"/>
            <ac:grpSpMk id="520" creationId="{B6C27495-2ACE-8206-6E98-968D94C54AA6}"/>
          </ac:grpSpMkLst>
        </pc:grpChg>
        <pc:grpChg chg="add mod ord">
          <ac:chgData name="Ashwin KarthickK" userId="56904553-980e-4f00-95e7-72cd7cc31c2e" providerId="ADAL" clId="{403AC0D5-E3A6-496B-86C8-1584C028E971}" dt="2024-12-05T12:10:29.916" v="8233" actId="1076"/>
          <ac:grpSpMkLst>
            <pc:docMk/>
            <pc:sldMk cId="3324442977" sldId="855"/>
            <ac:grpSpMk id="699" creationId="{398FB986-D4E0-2153-FABE-F5A8E01E822A}"/>
          </ac:grpSpMkLst>
        </pc:grpChg>
        <pc:picChg chg="add mod">
          <ac:chgData name="Ashwin KarthickK" userId="56904553-980e-4f00-95e7-72cd7cc31c2e" providerId="ADAL" clId="{403AC0D5-E3A6-496B-86C8-1584C028E971}" dt="2024-12-05T12:13:23.179" v="8242" actId="1036"/>
          <ac:picMkLst>
            <pc:docMk/>
            <pc:sldMk cId="3324442977" sldId="855"/>
            <ac:picMk id="702" creationId="{FB129B1A-1022-0218-5B30-299E1F572944}"/>
          </ac:picMkLst>
        </pc:picChg>
        <pc:picChg chg="add mod">
          <ac:chgData name="Ashwin KarthickK" userId="56904553-980e-4f00-95e7-72cd7cc31c2e" providerId="ADAL" clId="{403AC0D5-E3A6-496B-86C8-1584C028E971}" dt="2024-12-05T13:12:08.367" v="8784" actId="1076"/>
          <ac:picMkLst>
            <pc:docMk/>
            <pc:sldMk cId="3324442977" sldId="855"/>
            <ac:picMk id="703" creationId="{10720BDB-7F54-8F3B-2B14-D46B5D97CD7B}"/>
          </ac:picMkLst>
        </pc:picChg>
        <pc:picChg chg="add mod">
          <ac:chgData name="Ashwin KarthickK" userId="56904553-980e-4f00-95e7-72cd7cc31c2e" providerId="ADAL" clId="{403AC0D5-E3A6-496B-86C8-1584C028E971}" dt="2024-12-05T13:14:31.807" v="8841" actId="1035"/>
          <ac:picMkLst>
            <pc:docMk/>
            <pc:sldMk cId="3324442977" sldId="855"/>
            <ac:picMk id="704" creationId="{4BEAC68D-8AE7-C97D-8308-F6F903565432}"/>
          </ac:picMkLst>
        </pc:picChg>
        <pc:picChg chg="add mod">
          <ac:chgData name="Ashwin KarthickK" userId="56904553-980e-4f00-95e7-72cd7cc31c2e" providerId="ADAL" clId="{403AC0D5-E3A6-496B-86C8-1584C028E971}" dt="2024-12-05T13:14:07.302" v="8809" actId="1037"/>
          <ac:picMkLst>
            <pc:docMk/>
            <pc:sldMk cId="3324442977" sldId="855"/>
            <ac:picMk id="705" creationId="{8DA551DF-F332-E9DD-67DF-A56E0A12063B}"/>
          </ac:picMkLst>
        </pc:picChg>
        <pc:picChg chg="add mod">
          <ac:chgData name="Ashwin KarthickK" userId="56904553-980e-4f00-95e7-72cd7cc31c2e" providerId="ADAL" clId="{403AC0D5-E3A6-496B-86C8-1584C028E971}" dt="2024-12-05T13:11:50.737" v="8772" actId="1036"/>
          <ac:picMkLst>
            <pc:docMk/>
            <pc:sldMk cId="3324442977" sldId="855"/>
            <ac:picMk id="706" creationId="{07501526-EB41-1653-6A18-E765B7DAE103}"/>
          </ac:picMkLst>
        </pc:picChg>
        <pc:picChg chg="add mod">
          <ac:chgData name="Ashwin KarthickK" userId="56904553-980e-4f00-95e7-72cd7cc31c2e" providerId="ADAL" clId="{403AC0D5-E3A6-496B-86C8-1584C028E971}" dt="2024-12-05T13:14:26.857" v="8838" actId="1037"/>
          <ac:picMkLst>
            <pc:docMk/>
            <pc:sldMk cId="3324442977" sldId="855"/>
            <ac:picMk id="707" creationId="{E5E20AB2-C11C-3051-806C-51F38B9452C7}"/>
          </ac:picMkLst>
        </pc:picChg>
        <pc:picChg chg="add mod">
          <ac:chgData name="Ashwin KarthickK" userId="56904553-980e-4f00-95e7-72cd7cc31c2e" providerId="ADAL" clId="{403AC0D5-E3A6-496B-86C8-1584C028E971}" dt="2024-12-05T13:14:22.974" v="8831" actId="1035"/>
          <ac:picMkLst>
            <pc:docMk/>
            <pc:sldMk cId="3324442977" sldId="855"/>
            <ac:picMk id="709" creationId="{6E47A7E5-1115-6E4B-8431-7EF7CCDAE809}"/>
          </ac:picMkLst>
        </pc:picChg>
        <pc:picChg chg="add mod">
          <ac:chgData name="Ashwin KarthickK" userId="56904553-980e-4f00-95e7-72cd7cc31c2e" providerId="ADAL" clId="{403AC0D5-E3A6-496B-86C8-1584C028E971}" dt="2024-12-05T13:14:18.557" v="8823" actId="1037"/>
          <ac:picMkLst>
            <pc:docMk/>
            <pc:sldMk cId="3324442977" sldId="855"/>
            <ac:picMk id="711" creationId="{9995D8B2-9BB1-DA8A-7FFD-65B802FCC43F}"/>
          </ac:picMkLst>
        </pc:picChg>
      </pc:sldChg>
      <pc:sldChg chg="del mod modShow">
        <pc:chgData name="Ashwin KarthickK" userId="56904553-980e-4f00-95e7-72cd7cc31c2e" providerId="ADAL" clId="{403AC0D5-E3A6-496B-86C8-1584C028E971}" dt="2024-12-18T10:29:18.598" v="19341" actId="18676"/>
        <pc:sldMkLst>
          <pc:docMk/>
          <pc:sldMk cId="4117839679" sldId="856"/>
        </pc:sldMkLst>
      </pc:sldChg>
      <pc:sldChg chg="modSp mod">
        <pc:chgData name="Ashwin KarthickK" userId="56904553-980e-4f00-95e7-72cd7cc31c2e" providerId="ADAL" clId="{403AC0D5-E3A6-496B-86C8-1584C028E971}" dt="2024-12-09T11:56:38.309" v="10670" actId="207"/>
        <pc:sldMkLst>
          <pc:docMk/>
          <pc:sldMk cId="4209170440" sldId="856"/>
        </pc:sldMkLst>
      </pc:sldChg>
      <pc:sldChg chg="addSp delSp modSp mod modShow">
        <pc:chgData name="Ashwin KarthickK" userId="56904553-980e-4f00-95e7-72cd7cc31c2e" providerId="ADAL" clId="{403AC0D5-E3A6-496B-86C8-1584C028E971}" dt="2024-12-09T07:53:18.274" v="10247" actId="14100"/>
        <pc:sldMkLst>
          <pc:docMk/>
          <pc:sldMk cId="1396422298" sldId="857"/>
        </pc:sldMkLst>
        <pc:spChg chg="mod">
          <ac:chgData name="Ashwin KarthickK" userId="56904553-980e-4f00-95e7-72cd7cc31c2e" providerId="ADAL" clId="{403AC0D5-E3A6-496B-86C8-1584C028E971}" dt="2024-12-09T07:53:02.441" v="10245" actId="14100"/>
          <ac:spMkLst>
            <pc:docMk/>
            <pc:sldMk cId="1396422298" sldId="857"/>
            <ac:spMk id="3" creationId="{8543130E-69D1-338D-619A-C92DC954F1E9}"/>
          </ac:spMkLst>
        </pc:spChg>
        <pc:picChg chg="mod">
          <ac:chgData name="Ashwin KarthickK" userId="56904553-980e-4f00-95e7-72cd7cc31c2e" providerId="ADAL" clId="{403AC0D5-E3A6-496B-86C8-1584C028E971}" dt="2024-12-09T07:53:18.274" v="10247" actId="14100"/>
          <ac:picMkLst>
            <pc:docMk/>
            <pc:sldMk cId="1396422298" sldId="857"/>
            <ac:picMk id="4" creationId="{A4411DE6-9AE8-7BB1-F938-39EE66D60F31}"/>
          </ac:picMkLst>
        </pc:picChg>
      </pc:sldChg>
      <pc:sldChg chg="addSp delSp modSp del mod ord">
        <pc:chgData name="Ashwin KarthickK" userId="56904553-980e-4f00-95e7-72cd7cc31c2e" providerId="ADAL" clId="{403AC0D5-E3A6-496B-86C8-1584C028E971}" dt="2024-12-18T10:27:12.643" v="19338" actId="47"/>
        <pc:sldMkLst>
          <pc:docMk/>
          <pc:sldMk cId="462514111" sldId="858"/>
        </pc:sldMkLst>
      </pc:sldChg>
      <pc:sldChg chg="addSp delSp modSp add del mod">
        <pc:chgData name="Ashwin KarthickK" userId="56904553-980e-4f00-95e7-72cd7cc31c2e" providerId="ADAL" clId="{403AC0D5-E3A6-496B-86C8-1584C028E971}" dt="2024-12-08T08:32:14.080" v="9943" actId="47"/>
        <pc:sldMkLst>
          <pc:docMk/>
          <pc:sldMk cId="3677237283" sldId="859"/>
        </pc:sldMkLst>
      </pc:sldChg>
      <pc:sldChg chg="addSp delSp modSp add del mod ord">
        <pc:chgData name="Ashwin KarthickK" userId="56904553-980e-4f00-95e7-72cd7cc31c2e" providerId="ADAL" clId="{403AC0D5-E3A6-496B-86C8-1584C028E971}" dt="2024-12-18T10:29:18.598" v="19341" actId="18676"/>
        <pc:sldMkLst>
          <pc:docMk/>
          <pc:sldMk cId="832823480" sldId="860"/>
        </pc:sldMkLst>
      </pc:sldChg>
      <pc:sldChg chg="addSp delSp modSp new del mod">
        <pc:chgData name="Ashwin KarthickK" userId="56904553-980e-4f00-95e7-72cd7cc31c2e" providerId="ADAL" clId="{403AC0D5-E3A6-496B-86C8-1584C028E971}" dt="2024-12-10T08:56:01.860" v="11537" actId="47"/>
        <pc:sldMkLst>
          <pc:docMk/>
          <pc:sldMk cId="2860092445" sldId="861"/>
        </pc:sldMkLst>
      </pc:sldChg>
      <pc:sldChg chg="addSp delSp modSp del mod modShow">
        <pc:chgData name="Ashwin KarthickK" userId="56904553-980e-4f00-95e7-72cd7cc31c2e" providerId="ADAL" clId="{403AC0D5-E3A6-496B-86C8-1584C028E971}" dt="2024-12-10T09:55:55.457" v="12841" actId="47"/>
        <pc:sldMkLst>
          <pc:docMk/>
          <pc:sldMk cId="2799870285" sldId="863"/>
        </pc:sldMkLst>
      </pc:sldChg>
      <pc:sldChg chg="modSp mod ord modShow">
        <pc:chgData name="Ashwin KarthickK" userId="56904553-980e-4f00-95e7-72cd7cc31c2e" providerId="ADAL" clId="{403AC0D5-E3A6-496B-86C8-1584C028E971}" dt="2024-12-11T13:23:04.495" v="17080"/>
        <pc:sldMkLst>
          <pc:docMk/>
          <pc:sldMk cId="3866954428" sldId="864"/>
        </pc:sldMkLst>
        <pc:spChg chg="mod">
          <ac:chgData name="Ashwin KarthickK" userId="56904553-980e-4f00-95e7-72cd7cc31c2e" providerId="ADAL" clId="{403AC0D5-E3A6-496B-86C8-1584C028E971}" dt="2024-12-10T10:47:26.737" v="13520" actId="1076"/>
          <ac:spMkLst>
            <pc:docMk/>
            <pc:sldMk cId="3866954428" sldId="864"/>
            <ac:spMk id="2" creationId="{4A7F4F15-4096-263F-EEA5-4244677399C0}"/>
          </ac:spMkLst>
        </pc:spChg>
        <pc:spChg chg="mod">
          <ac:chgData name="Ashwin KarthickK" userId="56904553-980e-4f00-95e7-72cd7cc31c2e" providerId="ADAL" clId="{403AC0D5-E3A6-496B-86C8-1584C028E971}" dt="2024-12-10T10:33:38.079" v="13445" actId="12"/>
          <ac:spMkLst>
            <pc:docMk/>
            <pc:sldMk cId="3866954428" sldId="864"/>
            <ac:spMk id="9" creationId="{FE530253-042A-558F-5428-544F2DAEEB0D}"/>
          </ac:spMkLst>
        </pc:spChg>
        <pc:spChg chg="mod">
          <ac:chgData name="Ashwin KarthickK" userId="56904553-980e-4f00-95e7-72cd7cc31c2e" providerId="ADAL" clId="{403AC0D5-E3A6-496B-86C8-1584C028E971}" dt="2024-12-10T10:33:18.451" v="13441" actId="12"/>
          <ac:spMkLst>
            <pc:docMk/>
            <pc:sldMk cId="3866954428" sldId="864"/>
            <ac:spMk id="12" creationId="{1B9B537C-B609-98CC-1FC9-B447FBABD216}"/>
          </ac:spMkLst>
        </pc:spChg>
        <pc:spChg chg="mod">
          <ac:chgData name="Ashwin KarthickK" userId="56904553-980e-4f00-95e7-72cd7cc31c2e" providerId="ADAL" clId="{403AC0D5-E3A6-496B-86C8-1584C028E971}" dt="2024-12-10T10:34:10.746" v="13448" actId="1076"/>
          <ac:spMkLst>
            <pc:docMk/>
            <pc:sldMk cId="3866954428" sldId="864"/>
            <ac:spMk id="17" creationId="{8890968A-88AE-C6B1-78B5-A5E2074B4B54}"/>
          </ac:spMkLst>
        </pc:spChg>
        <pc:spChg chg="mod">
          <ac:chgData name="Ashwin KarthickK" userId="56904553-980e-4f00-95e7-72cd7cc31c2e" providerId="ADAL" clId="{403AC0D5-E3A6-496B-86C8-1584C028E971}" dt="2024-12-10T10:32:25.738" v="13432" actId="2711"/>
          <ac:spMkLst>
            <pc:docMk/>
            <pc:sldMk cId="3866954428" sldId="864"/>
            <ac:spMk id="24" creationId="{EDCC42F2-BD70-9E80-F822-C1FDD87BD522}"/>
          </ac:spMkLst>
        </pc:spChg>
        <pc:spChg chg="mod">
          <ac:chgData name="Ashwin KarthickK" userId="56904553-980e-4f00-95e7-72cd7cc31c2e" providerId="ADAL" clId="{403AC0D5-E3A6-496B-86C8-1584C028E971}" dt="2024-12-10T11:53:56.671" v="13637" actId="693"/>
          <ac:spMkLst>
            <pc:docMk/>
            <pc:sldMk cId="3866954428" sldId="864"/>
            <ac:spMk id="28" creationId="{0D3A6021-B048-C13C-2483-E76A870030A0}"/>
          </ac:spMkLst>
        </pc:spChg>
      </pc:sldChg>
      <pc:sldChg chg="delSp modSp add del mod ord">
        <pc:chgData name="Ashwin KarthickK" userId="56904553-980e-4f00-95e7-72cd7cc31c2e" providerId="ADAL" clId="{403AC0D5-E3A6-496B-86C8-1584C028E971}" dt="2024-12-10T10:13:27.329" v="13136" actId="47"/>
        <pc:sldMkLst>
          <pc:docMk/>
          <pc:sldMk cId="2151464800" sldId="865"/>
        </pc:sldMkLst>
      </pc:sldChg>
      <pc:sldChg chg="add del">
        <pc:chgData name="Ashwin KarthickK" userId="56904553-980e-4f00-95e7-72cd7cc31c2e" providerId="ADAL" clId="{403AC0D5-E3A6-496B-86C8-1584C028E971}" dt="2024-12-10T08:59:19.712" v="11544" actId="47"/>
        <pc:sldMkLst>
          <pc:docMk/>
          <pc:sldMk cId="2880022891" sldId="866"/>
        </pc:sldMkLst>
      </pc:sldChg>
      <pc:sldChg chg="addSp delSp modSp new del mod modAnim">
        <pc:chgData name="Ashwin KarthickK" userId="56904553-980e-4f00-95e7-72cd7cc31c2e" providerId="ADAL" clId="{403AC0D5-E3A6-496B-86C8-1584C028E971}" dt="2024-12-10T10:17:54.635" v="13340" actId="47"/>
        <pc:sldMkLst>
          <pc:docMk/>
          <pc:sldMk cId="1120034105" sldId="867"/>
        </pc:sldMkLst>
      </pc:sldChg>
      <pc:sldChg chg="delSp modSp add mod ord">
        <pc:chgData name="Ashwin KarthickK" userId="56904553-980e-4f00-95e7-72cd7cc31c2e" providerId="ADAL" clId="{403AC0D5-E3A6-496B-86C8-1584C028E971}" dt="2024-12-12T13:05:00.413" v="18679"/>
        <pc:sldMkLst>
          <pc:docMk/>
          <pc:sldMk cId="1677489699" sldId="868"/>
        </pc:sldMkLst>
        <pc:spChg chg="mod">
          <ac:chgData name="Ashwin KarthickK" userId="56904553-980e-4f00-95e7-72cd7cc31c2e" providerId="ADAL" clId="{403AC0D5-E3A6-496B-86C8-1584C028E971}" dt="2024-12-11T11:01:41.715" v="16275" actId="207"/>
          <ac:spMkLst>
            <pc:docMk/>
            <pc:sldMk cId="1677489699" sldId="868"/>
            <ac:spMk id="2" creationId="{F946140E-9115-06E1-19F4-FBDE72BBF436}"/>
          </ac:spMkLst>
        </pc:spChg>
        <pc:spChg chg="mod">
          <ac:chgData name="Ashwin KarthickK" userId="56904553-980e-4f00-95e7-72cd7cc31c2e" providerId="ADAL" clId="{403AC0D5-E3A6-496B-86C8-1584C028E971}" dt="2024-12-11T11:01:57.412" v="16277" actId="208"/>
          <ac:spMkLst>
            <pc:docMk/>
            <pc:sldMk cId="1677489699" sldId="868"/>
            <ac:spMk id="3" creationId="{86DB2877-6F5A-FDAD-9829-019EA959FB82}"/>
          </ac:spMkLst>
        </pc:spChg>
        <pc:spChg chg="mod">
          <ac:chgData name="Ashwin KarthickK" userId="56904553-980e-4f00-95e7-72cd7cc31c2e" providerId="ADAL" clId="{403AC0D5-E3A6-496B-86C8-1584C028E971}" dt="2024-12-10T10:24:57.034" v="13411" actId="20577"/>
          <ac:spMkLst>
            <pc:docMk/>
            <pc:sldMk cId="1677489699" sldId="868"/>
            <ac:spMk id="5" creationId="{4531C443-F3D9-D71F-3084-5D9A4741BE41}"/>
          </ac:spMkLst>
        </pc:spChg>
        <pc:spChg chg="mod">
          <ac:chgData name="Ashwin KarthickK" userId="56904553-980e-4f00-95e7-72cd7cc31c2e" providerId="ADAL" clId="{403AC0D5-E3A6-496B-86C8-1584C028E971}" dt="2024-12-10T10:15:20.836" v="13314" actId="1076"/>
          <ac:spMkLst>
            <pc:docMk/>
            <pc:sldMk cId="1677489699" sldId="868"/>
            <ac:spMk id="100" creationId="{B384A50F-9734-8FA2-27BC-C8957941FAC8}"/>
          </ac:spMkLst>
        </pc:spChg>
        <pc:spChg chg="mod">
          <ac:chgData name="Ashwin KarthickK" userId="56904553-980e-4f00-95e7-72cd7cc31c2e" providerId="ADAL" clId="{403AC0D5-E3A6-496B-86C8-1584C028E971}" dt="2024-12-10T10:20:54.101" v="13383" actId="1035"/>
          <ac:spMkLst>
            <pc:docMk/>
            <pc:sldMk cId="1677489699" sldId="868"/>
            <ac:spMk id="108" creationId="{62A7462A-A6F3-3023-D995-45BC648F699C}"/>
          </ac:spMkLst>
        </pc:spChg>
        <pc:spChg chg="mod">
          <ac:chgData name="Ashwin KarthickK" userId="56904553-980e-4f00-95e7-72cd7cc31c2e" providerId="ADAL" clId="{403AC0D5-E3A6-496B-86C8-1584C028E971}" dt="2024-12-10T10:22:12.084" v="13400" actId="14100"/>
          <ac:spMkLst>
            <pc:docMk/>
            <pc:sldMk cId="1677489699" sldId="868"/>
            <ac:spMk id="116" creationId="{0783AA90-966D-C887-F649-32DA9C8C4535}"/>
          </ac:spMkLst>
        </pc:spChg>
        <pc:spChg chg="mod">
          <ac:chgData name="Ashwin KarthickK" userId="56904553-980e-4f00-95e7-72cd7cc31c2e" providerId="ADAL" clId="{403AC0D5-E3A6-496B-86C8-1584C028E971}" dt="2024-12-10T10:13:49.870" v="13193" actId="1038"/>
          <ac:spMkLst>
            <pc:docMk/>
            <pc:sldMk cId="1677489699" sldId="868"/>
            <ac:spMk id="124" creationId="{BA55154A-C960-5E3E-18E0-9D24A69B37EC}"/>
          </ac:spMkLst>
        </pc:spChg>
        <pc:spChg chg="mod">
          <ac:chgData name="Ashwin KarthickK" userId="56904553-980e-4f00-95e7-72cd7cc31c2e" providerId="ADAL" clId="{403AC0D5-E3A6-496B-86C8-1584C028E971}" dt="2024-12-10T10:15:44.670" v="13320" actId="1076"/>
          <ac:spMkLst>
            <pc:docMk/>
            <pc:sldMk cId="1677489699" sldId="868"/>
            <ac:spMk id="125" creationId="{1930E245-E688-C730-63B0-323AB2BE367E}"/>
          </ac:spMkLst>
        </pc:spChg>
        <pc:spChg chg="mod">
          <ac:chgData name="Ashwin KarthickK" userId="56904553-980e-4f00-95e7-72cd7cc31c2e" providerId="ADAL" clId="{403AC0D5-E3A6-496B-86C8-1584C028E971}" dt="2024-12-11T13:21:07.838" v="17069" actId="20577"/>
          <ac:spMkLst>
            <pc:docMk/>
            <pc:sldMk cId="1677489699" sldId="868"/>
            <ac:spMk id="126" creationId="{CF64B059-653B-6F8C-54CA-F44D02C4F212}"/>
          </ac:spMkLst>
        </pc:spChg>
        <pc:spChg chg="mod">
          <ac:chgData name="Ashwin KarthickK" userId="56904553-980e-4f00-95e7-72cd7cc31c2e" providerId="ADAL" clId="{403AC0D5-E3A6-496B-86C8-1584C028E971}" dt="2024-12-10T10:15:31.733" v="13317" actId="1076"/>
          <ac:spMkLst>
            <pc:docMk/>
            <pc:sldMk cId="1677489699" sldId="868"/>
            <ac:spMk id="127" creationId="{C43C59D8-BA3C-FE8A-561C-4BAB6A590C61}"/>
          </ac:spMkLst>
        </pc:spChg>
        <pc:spChg chg="mod">
          <ac:chgData name="Ashwin KarthickK" userId="56904553-980e-4f00-95e7-72cd7cc31c2e" providerId="ADAL" clId="{403AC0D5-E3A6-496B-86C8-1584C028E971}" dt="2024-12-10T10:15:23.042" v="13315" actId="1076"/>
          <ac:spMkLst>
            <pc:docMk/>
            <pc:sldMk cId="1677489699" sldId="868"/>
            <ac:spMk id="128" creationId="{9B1D7FEE-7EC0-B8C7-D56C-2C0BA564753B}"/>
          </ac:spMkLst>
        </pc:spChg>
        <pc:spChg chg="mod">
          <ac:chgData name="Ashwin KarthickK" userId="56904553-980e-4f00-95e7-72cd7cc31c2e" providerId="ADAL" clId="{403AC0D5-E3A6-496B-86C8-1584C028E971}" dt="2024-12-10T10:20:51.754" v="13382" actId="1035"/>
          <ac:spMkLst>
            <pc:docMk/>
            <pc:sldMk cId="1677489699" sldId="868"/>
            <ac:spMk id="160" creationId="{DFBB6389-0A72-3CBE-B00F-C5F3C349FCAA}"/>
          </ac:spMkLst>
        </pc:spChg>
        <pc:spChg chg="mod">
          <ac:chgData name="Ashwin KarthickK" userId="56904553-980e-4f00-95e7-72cd7cc31c2e" providerId="ADAL" clId="{403AC0D5-E3A6-496B-86C8-1584C028E971}" dt="2024-12-11T11:01:49.884" v="16276" actId="207"/>
          <ac:spMkLst>
            <pc:docMk/>
            <pc:sldMk cId="1677489699" sldId="868"/>
            <ac:spMk id="175" creationId="{F213B4FF-5252-F245-BC59-776925642FF8}"/>
          </ac:spMkLst>
        </pc:spChg>
        <pc:spChg chg="mod">
          <ac:chgData name="Ashwin KarthickK" userId="56904553-980e-4f00-95e7-72cd7cc31c2e" providerId="ADAL" clId="{403AC0D5-E3A6-496B-86C8-1584C028E971}" dt="2024-12-10T10:14:59.725" v="13269" actId="1076"/>
          <ac:spMkLst>
            <pc:docMk/>
            <pc:sldMk cId="1677489699" sldId="868"/>
            <ac:spMk id="183" creationId="{EA1A7E65-B59E-9365-E596-1E1C4BDFCA4F}"/>
          </ac:spMkLst>
        </pc:spChg>
        <pc:spChg chg="mod">
          <ac:chgData name="Ashwin KarthickK" userId="56904553-980e-4f00-95e7-72cd7cc31c2e" providerId="ADAL" clId="{403AC0D5-E3A6-496B-86C8-1584C028E971}" dt="2024-12-12T13:04:51.234" v="18678" actId="207"/>
          <ac:spMkLst>
            <pc:docMk/>
            <pc:sldMk cId="1677489699" sldId="868"/>
            <ac:spMk id="193" creationId="{31E02CBD-B42C-75E4-44FC-8A762E619757}"/>
          </ac:spMkLst>
        </pc:spChg>
        <pc:picChg chg="mod">
          <ac:chgData name="Ashwin KarthickK" userId="56904553-980e-4f00-95e7-72cd7cc31c2e" providerId="ADAL" clId="{403AC0D5-E3A6-496B-86C8-1584C028E971}" dt="2024-12-12T13:05:00.413" v="18679"/>
          <ac:picMkLst>
            <pc:docMk/>
            <pc:sldMk cId="1677489699" sldId="868"/>
            <ac:picMk id="10" creationId="{6E950A6B-8577-0710-AA11-16E0D2CD3537}"/>
          </ac:picMkLst>
        </pc:picChg>
        <pc:picChg chg="mod">
          <ac:chgData name="Ashwin KarthickK" userId="56904553-980e-4f00-95e7-72cd7cc31c2e" providerId="ADAL" clId="{403AC0D5-E3A6-496B-86C8-1584C028E971}" dt="2024-12-10T10:17:01.903" v="13329" actId="1076"/>
          <ac:picMkLst>
            <pc:docMk/>
            <pc:sldMk cId="1677489699" sldId="868"/>
            <ac:picMk id="11" creationId="{673FDAA8-DE8B-1B6B-E127-1669366D7525}"/>
          </ac:picMkLst>
        </pc:picChg>
        <pc:picChg chg="mod">
          <ac:chgData name="Ashwin KarthickK" userId="56904553-980e-4f00-95e7-72cd7cc31c2e" providerId="ADAL" clId="{403AC0D5-E3A6-496B-86C8-1584C028E971}" dt="2024-12-10T10:17:19.012" v="13334" actId="1076"/>
          <ac:picMkLst>
            <pc:docMk/>
            <pc:sldMk cId="1677489699" sldId="868"/>
            <ac:picMk id="12" creationId="{5074E146-D5BF-0D3B-66A1-6893DC43DBA2}"/>
          </ac:picMkLst>
        </pc:picChg>
        <pc:picChg chg="mod">
          <ac:chgData name="Ashwin KarthickK" userId="56904553-980e-4f00-95e7-72cd7cc31c2e" providerId="ADAL" clId="{403AC0D5-E3A6-496B-86C8-1584C028E971}" dt="2024-12-10T10:17:12.926" v="13333" actId="1076"/>
          <ac:picMkLst>
            <pc:docMk/>
            <pc:sldMk cId="1677489699" sldId="868"/>
            <ac:picMk id="13" creationId="{581ED831-76EA-78CD-395E-7AC35F948755}"/>
          </ac:picMkLst>
        </pc:picChg>
        <pc:picChg chg="mod">
          <ac:chgData name="Ashwin KarthickK" userId="56904553-980e-4f00-95e7-72cd7cc31c2e" providerId="ADAL" clId="{403AC0D5-E3A6-496B-86C8-1584C028E971}" dt="2024-12-10T10:17:26.150" v="13335" actId="1076"/>
          <ac:picMkLst>
            <pc:docMk/>
            <pc:sldMk cId="1677489699" sldId="868"/>
            <ac:picMk id="14" creationId="{A54329E1-BEA0-B07A-0A7D-CE4276FDA8C8}"/>
          </ac:picMkLst>
        </pc:picChg>
        <pc:picChg chg="mod">
          <ac:chgData name="Ashwin KarthickK" userId="56904553-980e-4f00-95e7-72cd7cc31c2e" providerId="ADAL" clId="{403AC0D5-E3A6-496B-86C8-1584C028E971}" dt="2024-12-10T10:17:07.762" v="13331" actId="1076"/>
          <ac:picMkLst>
            <pc:docMk/>
            <pc:sldMk cId="1677489699" sldId="868"/>
            <ac:picMk id="15" creationId="{A6E68DD6-5FD8-A8AC-0EC5-CF33AA84FF75}"/>
          </ac:picMkLst>
        </pc:picChg>
        <pc:picChg chg="mod">
          <ac:chgData name="Ashwin KarthickK" userId="56904553-980e-4f00-95e7-72cd7cc31c2e" providerId="ADAL" clId="{403AC0D5-E3A6-496B-86C8-1584C028E971}" dt="2024-12-10T10:17:09.949" v="13332" actId="1076"/>
          <ac:picMkLst>
            <pc:docMk/>
            <pc:sldMk cId="1677489699" sldId="868"/>
            <ac:picMk id="16" creationId="{0247CCC5-6D44-8BAF-42A7-E94B23BF13B8}"/>
          </ac:picMkLst>
        </pc:picChg>
        <pc:picChg chg="mod">
          <ac:chgData name="Ashwin KarthickK" userId="56904553-980e-4f00-95e7-72cd7cc31c2e" providerId="ADAL" clId="{403AC0D5-E3A6-496B-86C8-1584C028E971}" dt="2024-12-10T12:15:10.316" v="13809" actId="1036"/>
          <ac:picMkLst>
            <pc:docMk/>
            <pc:sldMk cId="1677489699" sldId="868"/>
            <ac:picMk id="188" creationId="{D7C030DC-7091-0F56-8E44-D50A0C0AA1A1}"/>
          </ac:picMkLst>
        </pc:picChg>
      </pc:sldChg>
      <pc:sldChg chg="addSp modSp add del mod ord modShow">
        <pc:chgData name="Ashwin KarthickK" userId="56904553-980e-4f00-95e7-72cd7cc31c2e" providerId="ADAL" clId="{403AC0D5-E3A6-496B-86C8-1584C028E971}" dt="2024-12-10T10:22:41.385" v="13405" actId="47"/>
        <pc:sldMkLst>
          <pc:docMk/>
          <pc:sldMk cId="3001900182" sldId="869"/>
        </pc:sldMkLst>
      </pc:sldChg>
      <pc:sldChg chg="addSp modSp add mod ord modShow">
        <pc:chgData name="Ashwin KarthickK" userId="56904553-980e-4f00-95e7-72cd7cc31c2e" providerId="ADAL" clId="{403AC0D5-E3A6-496B-86C8-1584C028E971}" dt="2024-12-12T13:04:32.089" v="18677"/>
        <pc:sldMkLst>
          <pc:docMk/>
          <pc:sldMk cId="2944519375" sldId="870"/>
        </pc:sldMkLst>
        <pc:spChg chg="mod">
          <ac:chgData name="Ashwin KarthickK" userId="56904553-980e-4f00-95e7-72cd7cc31c2e" providerId="ADAL" clId="{403AC0D5-E3A6-496B-86C8-1584C028E971}" dt="2024-12-10T11:55:42.496" v="13638" actId="1037"/>
          <ac:spMkLst>
            <pc:docMk/>
            <pc:sldMk cId="2944519375" sldId="870"/>
            <ac:spMk id="2" creationId="{66A45E60-0866-92E4-5408-563644B5A835}"/>
          </ac:spMkLst>
        </pc:spChg>
        <pc:spChg chg="mod">
          <ac:chgData name="Ashwin KarthickK" userId="56904553-980e-4f00-95e7-72cd7cc31c2e" providerId="ADAL" clId="{403AC0D5-E3A6-496B-86C8-1584C028E971}" dt="2024-12-11T10:53:49.867" v="16247" actId="208"/>
          <ac:spMkLst>
            <pc:docMk/>
            <pc:sldMk cId="2944519375" sldId="870"/>
            <ac:spMk id="3" creationId="{6B76180F-7C5A-C317-3810-FA2500FEF542}"/>
          </ac:spMkLst>
        </pc:spChg>
        <pc:spChg chg="mod">
          <ac:chgData name="Ashwin KarthickK" userId="56904553-980e-4f00-95e7-72cd7cc31c2e" providerId="ADAL" clId="{403AC0D5-E3A6-496B-86C8-1584C028E971}" dt="2024-12-10T10:24:35.574" v="13408" actId="20577"/>
          <ac:spMkLst>
            <pc:docMk/>
            <pc:sldMk cId="2944519375" sldId="870"/>
            <ac:spMk id="5" creationId="{103231D2-211F-FC75-A60B-48DA9721DCBD}"/>
          </ac:spMkLst>
        </pc:spChg>
        <pc:spChg chg="add mod">
          <ac:chgData name="Ashwin KarthickK" userId="56904553-980e-4f00-95e7-72cd7cc31c2e" providerId="ADAL" clId="{403AC0D5-E3A6-496B-86C8-1584C028E971}" dt="2024-12-11T10:58:22.630" v="16273" actId="20577"/>
          <ac:spMkLst>
            <pc:docMk/>
            <pc:sldMk cId="2944519375" sldId="870"/>
            <ac:spMk id="9" creationId="{93E8C539-D0CF-A85F-C426-4FBC9B0F26B0}"/>
          </ac:spMkLst>
        </pc:spChg>
        <pc:spChg chg="mod">
          <ac:chgData name="Ashwin KarthickK" userId="56904553-980e-4f00-95e7-72cd7cc31c2e" providerId="ADAL" clId="{403AC0D5-E3A6-496B-86C8-1584C028E971}" dt="2024-12-11T08:46:46.576" v="14335" actId="113"/>
          <ac:spMkLst>
            <pc:docMk/>
            <pc:sldMk cId="2944519375" sldId="870"/>
            <ac:spMk id="18" creationId="{EABBEE1E-D926-B058-7203-86CD94A9F597}"/>
          </ac:spMkLst>
        </pc:spChg>
        <pc:spChg chg="mod">
          <ac:chgData name="Ashwin KarthickK" userId="56904553-980e-4f00-95e7-72cd7cc31c2e" providerId="ADAL" clId="{403AC0D5-E3A6-496B-86C8-1584C028E971}" dt="2024-12-11T08:45:01.914" v="14332" actId="113"/>
          <ac:spMkLst>
            <pc:docMk/>
            <pc:sldMk cId="2944519375" sldId="870"/>
            <ac:spMk id="19" creationId="{CCA315D7-9EF0-C465-A5AE-CB12264FC40A}"/>
          </ac:spMkLst>
        </pc:spChg>
        <pc:spChg chg="mod">
          <ac:chgData name="Ashwin KarthickK" userId="56904553-980e-4f00-95e7-72cd7cc31c2e" providerId="ADAL" clId="{403AC0D5-E3A6-496B-86C8-1584C028E971}" dt="2024-12-11T08:46:57.968" v="14338" actId="20577"/>
          <ac:spMkLst>
            <pc:docMk/>
            <pc:sldMk cId="2944519375" sldId="870"/>
            <ac:spMk id="21" creationId="{2EC2F2F3-E546-34D3-3D71-ADCC037CDB74}"/>
          </ac:spMkLst>
        </pc:spChg>
        <pc:spChg chg="mod">
          <ac:chgData name="Ashwin KarthickK" userId="56904553-980e-4f00-95e7-72cd7cc31c2e" providerId="ADAL" clId="{403AC0D5-E3A6-496B-86C8-1584C028E971}" dt="2024-12-11T08:45:31.103" v="14333" actId="113"/>
          <ac:spMkLst>
            <pc:docMk/>
            <pc:sldMk cId="2944519375" sldId="870"/>
            <ac:spMk id="24" creationId="{950AC948-D368-91CF-9876-25FF15C80F75}"/>
          </ac:spMkLst>
        </pc:spChg>
        <pc:spChg chg="mod">
          <ac:chgData name="Ashwin KarthickK" userId="56904553-980e-4f00-95e7-72cd7cc31c2e" providerId="ADAL" clId="{403AC0D5-E3A6-496B-86C8-1584C028E971}" dt="2024-12-11T08:45:38.477" v="14334" actId="113"/>
          <ac:spMkLst>
            <pc:docMk/>
            <pc:sldMk cId="2944519375" sldId="870"/>
            <ac:spMk id="25" creationId="{B9CD8F49-1E68-49AF-361B-3B41FDC782C8}"/>
          </ac:spMkLst>
        </pc:spChg>
        <pc:spChg chg="mod">
          <ac:chgData name="Ashwin KarthickK" userId="56904553-980e-4f00-95e7-72cd7cc31c2e" providerId="ADAL" clId="{403AC0D5-E3A6-496B-86C8-1584C028E971}" dt="2024-12-10T13:57:50.905" v="13826" actId="1035"/>
          <ac:spMkLst>
            <pc:docMk/>
            <pc:sldMk cId="2944519375" sldId="870"/>
            <ac:spMk id="102" creationId="{E9964776-2AFF-C0FD-FE7B-8CE4F59EEDBE}"/>
          </ac:spMkLst>
        </pc:spChg>
        <pc:spChg chg="mod">
          <ac:chgData name="Ashwin KarthickK" userId="56904553-980e-4f00-95e7-72cd7cc31c2e" providerId="ADAL" clId="{403AC0D5-E3A6-496B-86C8-1584C028E971}" dt="2024-12-10T11:51:37.983" v="13620" actId="1076"/>
          <ac:spMkLst>
            <pc:docMk/>
            <pc:sldMk cId="2944519375" sldId="870"/>
            <ac:spMk id="170" creationId="{6BFB527F-5704-2D7D-4576-5417DADB3353}"/>
          </ac:spMkLst>
        </pc:spChg>
        <pc:spChg chg="mod">
          <ac:chgData name="Ashwin KarthickK" userId="56904553-980e-4f00-95e7-72cd7cc31c2e" providerId="ADAL" clId="{403AC0D5-E3A6-496B-86C8-1584C028E971}" dt="2024-12-10T11:45:40.425" v="13569" actId="113"/>
          <ac:spMkLst>
            <pc:docMk/>
            <pc:sldMk cId="2944519375" sldId="870"/>
            <ac:spMk id="186" creationId="{3252D32B-D0EF-924A-73BB-3EF93C3B76F9}"/>
          </ac:spMkLst>
        </pc:spChg>
        <pc:spChg chg="mod">
          <ac:chgData name="Ashwin KarthickK" userId="56904553-980e-4f00-95e7-72cd7cc31c2e" providerId="ADAL" clId="{403AC0D5-E3A6-496B-86C8-1584C028E971}" dt="2024-12-12T13:04:24.301" v="18676" actId="207"/>
          <ac:spMkLst>
            <pc:docMk/>
            <pc:sldMk cId="2944519375" sldId="870"/>
            <ac:spMk id="193" creationId="{9246EAF7-63C0-5933-E229-9057FA3AB8BE}"/>
          </ac:spMkLst>
        </pc:spChg>
        <pc:picChg chg="add mod">
          <ac:chgData name="Ashwin KarthickK" userId="56904553-980e-4f00-95e7-72cd7cc31c2e" providerId="ADAL" clId="{403AC0D5-E3A6-496B-86C8-1584C028E971}" dt="2024-12-10T10:22:39.591" v="13404"/>
          <ac:picMkLst>
            <pc:docMk/>
            <pc:sldMk cId="2944519375" sldId="870"/>
            <ac:picMk id="6" creationId="{3FC07466-FF8D-C392-206C-8B729A056F85}"/>
          </ac:picMkLst>
        </pc:picChg>
        <pc:picChg chg="mod">
          <ac:chgData name="Ashwin KarthickK" userId="56904553-980e-4f00-95e7-72cd7cc31c2e" providerId="ADAL" clId="{403AC0D5-E3A6-496B-86C8-1584C028E971}" dt="2024-12-10T11:51:43.116" v="13630" actId="1038"/>
          <ac:picMkLst>
            <pc:docMk/>
            <pc:sldMk cId="2944519375" sldId="870"/>
            <ac:picMk id="8" creationId="{B43BF53E-71D3-2D45-B2E2-A64286F6232B}"/>
          </ac:picMkLst>
        </pc:picChg>
        <pc:picChg chg="mod">
          <ac:chgData name="Ashwin KarthickK" userId="56904553-980e-4f00-95e7-72cd7cc31c2e" providerId="ADAL" clId="{403AC0D5-E3A6-496B-86C8-1584C028E971}" dt="2024-12-12T13:04:32.089" v="18677"/>
          <ac:picMkLst>
            <pc:docMk/>
            <pc:sldMk cId="2944519375" sldId="870"/>
            <ac:picMk id="10" creationId="{3AFDE830-9DC7-E641-B1F2-C3A92CD8DFBA}"/>
          </ac:picMkLst>
        </pc:picChg>
        <pc:picChg chg="mod">
          <ac:chgData name="Ashwin KarthickK" userId="56904553-980e-4f00-95e7-72cd7cc31c2e" providerId="ADAL" clId="{403AC0D5-E3A6-496B-86C8-1584C028E971}" dt="2024-12-10T11:04:41.086" v="13565" actId="1036"/>
          <ac:picMkLst>
            <pc:docMk/>
            <pc:sldMk cId="2944519375" sldId="870"/>
            <ac:picMk id="192" creationId="{FC4D56EA-3388-13F7-A217-3D1722E6FCA0}"/>
          </ac:picMkLst>
        </pc:picChg>
      </pc:sldChg>
      <pc:sldChg chg="addSp delSp modSp mod">
        <pc:chgData name="Ashwin KarthickK" userId="56904553-980e-4f00-95e7-72cd7cc31c2e" providerId="ADAL" clId="{403AC0D5-E3A6-496B-86C8-1584C028E971}" dt="2024-12-12T13:16:43.348" v="18885" actId="14100"/>
        <pc:sldMkLst>
          <pc:docMk/>
          <pc:sldMk cId="4075843358" sldId="872"/>
        </pc:sldMkLst>
        <pc:spChg chg="add mod">
          <ac:chgData name="Ashwin KarthickK" userId="56904553-980e-4f00-95e7-72cd7cc31c2e" providerId="ADAL" clId="{403AC0D5-E3A6-496B-86C8-1584C028E971}" dt="2024-12-11T10:22:49.252" v="15770" actId="1076"/>
          <ac:spMkLst>
            <pc:docMk/>
            <pc:sldMk cId="4075843358" sldId="872"/>
            <ac:spMk id="3" creationId="{919645D3-A65F-0DFD-89BE-48F44198B1FE}"/>
          </ac:spMkLst>
        </pc:spChg>
        <pc:spChg chg="mod">
          <ac:chgData name="Ashwin KarthickK" userId="56904553-980e-4f00-95e7-72cd7cc31c2e" providerId="ADAL" clId="{403AC0D5-E3A6-496B-86C8-1584C028E971}" dt="2024-12-11T09:58:41.571" v="15097" actId="1036"/>
          <ac:spMkLst>
            <pc:docMk/>
            <pc:sldMk cId="4075843358" sldId="872"/>
            <ac:spMk id="5" creationId="{33FCF22D-EBB9-D2A8-DEB6-C9715931533E}"/>
          </ac:spMkLst>
        </pc:spChg>
        <pc:spChg chg="add mod">
          <ac:chgData name="Ashwin KarthickK" userId="56904553-980e-4f00-95e7-72cd7cc31c2e" providerId="ADAL" clId="{403AC0D5-E3A6-496B-86C8-1584C028E971}" dt="2024-12-11T11:37:13.946" v="16280" actId="1076"/>
          <ac:spMkLst>
            <pc:docMk/>
            <pc:sldMk cId="4075843358" sldId="872"/>
            <ac:spMk id="6" creationId="{1B86F11D-08A1-0430-2799-C84CECE218D7}"/>
          </ac:spMkLst>
        </pc:spChg>
        <pc:spChg chg="mod">
          <ac:chgData name="Ashwin KarthickK" userId="56904553-980e-4f00-95e7-72cd7cc31c2e" providerId="ADAL" clId="{403AC0D5-E3A6-496B-86C8-1584C028E971}" dt="2024-12-11T10:42:06.961" v="16161" actId="1076"/>
          <ac:spMkLst>
            <pc:docMk/>
            <pc:sldMk cId="4075843358" sldId="872"/>
            <ac:spMk id="8" creationId="{C16496AC-09FD-18A9-9111-CE3DAC9FF0F5}"/>
          </ac:spMkLst>
        </pc:spChg>
        <pc:spChg chg="add mod ord">
          <ac:chgData name="Ashwin KarthickK" userId="56904553-980e-4f00-95e7-72cd7cc31c2e" providerId="ADAL" clId="{403AC0D5-E3A6-496B-86C8-1584C028E971}" dt="2024-12-12T13:16:23.229" v="18881" actId="1035"/>
          <ac:spMkLst>
            <pc:docMk/>
            <pc:sldMk cId="4075843358" sldId="872"/>
            <ac:spMk id="9" creationId="{560C0AE6-189F-8060-26D3-2378310AD208}"/>
          </ac:spMkLst>
        </pc:spChg>
        <pc:spChg chg="mod ord topLvl">
          <ac:chgData name="Ashwin KarthickK" userId="56904553-980e-4f00-95e7-72cd7cc31c2e" providerId="ADAL" clId="{403AC0D5-E3A6-496B-86C8-1584C028E971}" dt="2024-12-11T10:41:18.268" v="16154" actId="338"/>
          <ac:spMkLst>
            <pc:docMk/>
            <pc:sldMk cId="4075843358" sldId="872"/>
            <ac:spMk id="10" creationId="{E10CBCBF-A69F-8890-4056-D56A6BB7DF57}"/>
          </ac:spMkLst>
        </pc:spChg>
        <pc:spChg chg="mod">
          <ac:chgData name="Ashwin KarthickK" userId="56904553-980e-4f00-95e7-72cd7cc31c2e" providerId="ADAL" clId="{403AC0D5-E3A6-496B-86C8-1584C028E971}" dt="2024-12-11T10:56:53.840" v="16256" actId="1036"/>
          <ac:spMkLst>
            <pc:docMk/>
            <pc:sldMk cId="4075843358" sldId="872"/>
            <ac:spMk id="12" creationId="{1B3F1385-6AF8-617C-4B5E-E20C383DDF00}"/>
          </ac:spMkLst>
        </pc:spChg>
        <pc:spChg chg="mod topLvl">
          <ac:chgData name="Ashwin KarthickK" userId="56904553-980e-4f00-95e7-72cd7cc31c2e" providerId="ADAL" clId="{403AC0D5-E3A6-496B-86C8-1584C028E971}" dt="2024-12-11T10:41:18.268" v="16154" actId="338"/>
          <ac:spMkLst>
            <pc:docMk/>
            <pc:sldMk cId="4075843358" sldId="872"/>
            <ac:spMk id="13" creationId="{D2AF6D5D-CBE8-94CE-6F07-9AB6779DF904}"/>
          </ac:spMkLst>
        </pc:spChg>
        <pc:spChg chg="mod">
          <ac:chgData name="Ashwin KarthickK" userId="56904553-980e-4f00-95e7-72cd7cc31c2e" providerId="ADAL" clId="{403AC0D5-E3A6-496B-86C8-1584C028E971}" dt="2024-12-11T10:41:18.268" v="16154" actId="338"/>
          <ac:spMkLst>
            <pc:docMk/>
            <pc:sldMk cId="4075843358" sldId="872"/>
            <ac:spMk id="16" creationId="{8A07D9F9-E916-EE69-B1AB-6BF9A0A7E9BF}"/>
          </ac:spMkLst>
        </pc:spChg>
        <pc:spChg chg="mod">
          <ac:chgData name="Ashwin KarthickK" userId="56904553-980e-4f00-95e7-72cd7cc31c2e" providerId="ADAL" clId="{403AC0D5-E3A6-496B-86C8-1584C028E971}" dt="2024-12-11T10:41:18.268" v="16154" actId="338"/>
          <ac:spMkLst>
            <pc:docMk/>
            <pc:sldMk cId="4075843358" sldId="872"/>
            <ac:spMk id="18" creationId="{B5B62DE8-D02F-7467-776D-C2A85C102B4A}"/>
          </ac:spMkLst>
        </pc:spChg>
        <pc:spChg chg="mod">
          <ac:chgData name="Ashwin KarthickK" userId="56904553-980e-4f00-95e7-72cd7cc31c2e" providerId="ADAL" clId="{403AC0D5-E3A6-496B-86C8-1584C028E971}" dt="2024-12-11T10:41:18.268" v="16154" actId="338"/>
          <ac:spMkLst>
            <pc:docMk/>
            <pc:sldMk cId="4075843358" sldId="872"/>
            <ac:spMk id="21" creationId="{44E56F4B-9517-878A-F179-DD13954CA1DE}"/>
          </ac:spMkLst>
        </pc:spChg>
        <pc:spChg chg="mod">
          <ac:chgData name="Ashwin KarthickK" userId="56904553-980e-4f00-95e7-72cd7cc31c2e" providerId="ADAL" clId="{403AC0D5-E3A6-496B-86C8-1584C028E971}" dt="2024-12-11T10:41:18.268" v="16154" actId="338"/>
          <ac:spMkLst>
            <pc:docMk/>
            <pc:sldMk cId="4075843358" sldId="872"/>
            <ac:spMk id="23" creationId="{E4EB5864-4A59-BFD1-236B-986AFF2FF22E}"/>
          </ac:spMkLst>
        </pc:spChg>
        <pc:spChg chg="mod">
          <ac:chgData name="Ashwin KarthickK" userId="56904553-980e-4f00-95e7-72cd7cc31c2e" providerId="ADAL" clId="{403AC0D5-E3A6-496B-86C8-1584C028E971}" dt="2024-12-11T10:41:18.268" v="16154" actId="338"/>
          <ac:spMkLst>
            <pc:docMk/>
            <pc:sldMk cId="4075843358" sldId="872"/>
            <ac:spMk id="26" creationId="{582EBAD1-3542-5769-C040-44AAE0DA3020}"/>
          </ac:spMkLst>
        </pc:spChg>
        <pc:spChg chg="mod">
          <ac:chgData name="Ashwin KarthickK" userId="56904553-980e-4f00-95e7-72cd7cc31c2e" providerId="ADAL" clId="{403AC0D5-E3A6-496B-86C8-1584C028E971}" dt="2024-12-11T10:41:18.268" v="16154" actId="338"/>
          <ac:spMkLst>
            <pc:docMk/>
            <pc:sldMk cId="4075843358" sldId="872"/>
            <ac:spMk id="28" creationId="{AB87366D-9D7E-DC8B-C74E-3E192E0BE7D5}"/>
          </ac:spMkLst>
        </pc:spChg>
        <pc:spChg chg="mod">
          <ac:chgData name="Ashwin KarthickK" userId="56904553-980e-4f00-95e7-72cd7cc31c2e" providerId="ADAL" clId="{403AC0D5-E3A6-496B-86C8-1584C028E971}" dt="2024-12-11T10:18:52.094" v="15590" actId="1035"/>
          <ac:spMkLst>
            <pc:docMk/>
            <pc:sldMk cId="4075843358" sldId="872"/>
            <ac:spMk id="31" creationId="{AA89974F-14E8-3E9D-E072-32CC5812BF86}"/>
          </ac:spMkLst>
        </pc:spChg>
        <pc:spChg chg="mod">
          <ac:chgData name="Ashwin KarthickK" userId="56904553-980e-4f00-95e7-72cd7cc31c2e" providerId="ADAL" clId="{403AC0D5-E3A6-496B-86C8-1584C028E971}" dt="2024-12-11T10:18:45.834" v="15578" actId="1035"/>
          <ac:spMkLst>
            <pc:docMk/>
            <pc:sldMk cId="4075843358" sldId="872"/>
            <ac:spMk id="32" creationId="{4B096CE3-33BB-8C05-7DC4-E85D34FB5069}"/>
          </ac:spMkLst>
        </pc:spChg>
        <pc:spChg chg="mod">
          <ac:chgData name="Ashwin KarthickK" userId="56904553-980e-4f00-95e7-72cd7cc31c2e" providerId="ADAL" clId="{403AC0D5-E3A6-496B-86C8-1584C028E971}" dt="2024-12-11T10:41:18.268" v="16154" actId="338"/>
          <ac:spMkLst>
            <pc:docMk/>
            <pc:sldMk cId="4075843358" sldId="872"/>
            <ac:spMk id="34" creationId="{788BACCD-037A-FCFC-B8FA-185E50D1AFBA}"/>
          </ac:spMkLst>
        </pc:spChg>
        <pc:spChg chg="mod">
          <ac:chgData name="Ashwin KarthickK" userId="56904553-980e-4f00-95e7-72cd7cc31c2e" providerId="ADAL" clId="{403AC0D5-E3A6-496B-86C8-1584C028E971}" dt="2024-12-11T10:41:18.268" v="16154" actId="338"/>
          <ac:spMkLst>
            <pc:docMk/>
            <pc:sldMk cId="4075843358" sldId="872"/>
            <ac:spMk id="36" creationId="{399E2A26-6DF3-19AC-1660-62AA8674F26E}"/>
          </ac:spMkLst>
        </pc:spChg>
        <pc:spChg chg="mod topLvl">
          <ac:chgData name="Ashwin KarthickK" userId="56904553-980e-4f00-95e7-72cd7cc31c2e" providerId="ADAL" clId="{403AC0D5-E3A6-496B-86C8-1584C028E971}" dt="2024-12-11T10:41:18.268" v="16154" actId="338"/>
          <ac:spMkLst>
            <pc:docMk/>
            <pc:sldMk cId="4075843358" sldId="872"/>
            <ac:spMk id="40" creationId="{C6966A03-1666-E37A-9D14-ACAF1DEA464B}"/>
          </ac:spMkLst>
        </pc:spChg>
        <pc:spChg chg="mod topLvl">
          <ac:chgData name="Ashwin KarthickK" userId="56904553-980e-4f00-95e7-72cd7cc31c2e" providerId="ADAL" clId="{403AC0D5-E3A6-496B-86C8-1584C028E971}" dt="2024-12-11T10:41:18.268" v="16154" actId="338"/>
          <ac:spMkLst>
            <pc:docMk/>
            <pc:sldMk cId="4075843358" sldId="872"/>
            <ac:spMk id="41" creationId="{07207836-325B-547E-F042-F2866CAE8C9A}"/>
          </ac:spMkLst>
        </pc:spChg>
        <pc:spChg chg="mod topLvl">
          <ac:chgData name="Ashwin KarthickK" userId="56904553-980e-4f00-95e7-72cd7cc31c2e" providerId="ADAL" clId="{403AC0D5-E3A6-496B-86C8-1584C028E971}" dt="2024-12-11T10:41:18.268" v="16154" actId="338"/>
          <ac:spMkLst>
            <pc:docMk/>
            <pc:sldMk cId="4075843358" sldId="872"/>
            <ac:spMk id="42" creationId="{528235DD-90A9-FFDB-05AF-99ED07CC0452}"/>
          </ac:spMkLst>
        </pc:spChg>
        <pc:spChg chg="mod topLvl">
          <ac:chgData name="Ashwin KarthickK" userId="56904553-980e-4f00-95e7-72cd7cc31c2e" providerId="ADAL" clId="{403AC0D5-E3A6-496B-86C8-1584C028E971}" dt="2024-12-11T10:41:18.268" v="16154" actId="338"/>
          <ac:spMkLst>
            <pc:docMk/>
            <pc:sldMk cId="4075843358" sldId="872"/>
            <ac:spMk id="43" creationId="{C0BE91D3-3726-E5B6-4705-654C29A61365}"/>
          </ac:spMkLst>
        </pc:spChg>
        <pc:spChg chg="mod">
          <ac:chgData name="Ashwin KarthickK" userId="56904553-980e-4f00-95e7-72cd7cc31c2e" providerId="ADAL" clId="{403AC0D5-E3A6-496B-86C8-1584C028E971}" dt="2024-12-12T13:16:43.348" v="18885" actId="14100"/>
          <ac:spMkLst>
            <pc:docMk/>
            <pc:sldMk cId="4075843358" sldId="872"/>
            <ac:spMk id="44" creationId="{21478D5D-A2E9-C617-C983-657837B9CC02}"/>
          </ac:spMkLst>
        </pc:spChg>
        <pc:spChg chg="mod">
          <ac:chgData name="Ashwin KarthickK" userId="56904553-980e-4f00-95e7-72cd7cc31c2e" providerId="ADAL" clId="{403AC0D5-E3A6-496B-86C8-1584C028E971}" dt="2024-12-11T11:37:19.070" v="16281" actId="1076"/>
          <ac:spMkLst>
            <pc:docMk/>
            <pc:sldMk cId="4075843358" sldId="872"/>
            <ac:spMk id="50" creationId="{C4EBB385-A100-860B-337A-DA027FBD6F70}"/>
          </ac:spMkLst>
        </pc:spChg>
        <pc:spChg chg="mod topLvl">
          <ac:chgData name="Ashwin KarthickK" userId="56904553-980e-4f00-95e7-72cd7cc31c2e" providerId="ADAL" clId="{403AC0D5-E3A6-496B-86C8-1584C028E971}" dt="2024-12-11T10:41:18.268" v="16154" actId="338"/>
          <ac:spMkLst>
            <pc:docMk/>
            <pc:sldMk cId="4075843358" sldId="872"/>
            <ac:spMk id="55" creationId="{21478D5D-A2E9-C617-C983-657837B9CC02}"/>
          </ac:spMkLst>
        </pc:spChg>
        <pc:spChg chg="add mod">
          <ac:chgData name="Ashwin KarthickK" userId="56904553-980e-4f00-95e7-72cd7cc31c2e" providerId="ADAL" clId="{403AC0D5-E3A6-496B-86C8-1584C028E971}" dt="2024-12-11T10:27:10.864" v="15815" actId="207"/>
          <ac:spMkLst>
            <pc:docMk/>
            <pc:sldMk cId="4075843358" sldId="872"/>
            <ac:spMk id="56" creationId="{A83E74F0-37D4-2D10-0AEC-B30FB22512D8}"/>
          </ac:spMkLst>
        </pc:spChg>
        <pc:spChg chg="mod">
          <ac:chgData name="Ashwin KarthickK" userId="56904553-980e-4f00-95e7-72cd7cc31c2e" providerId="ADAL" clId="{403AC0D5-E3A6-496B-86C8-1584C028E971}" dt="2024-12-11T10:18:39.974" v="15561" actId="1036"/>
          <ac:spMkLst>
            <pc:docMk/>
            <pc:sldMk cId="4075843358" sldId="872"/>
            <ac:spMk id="57" creationId="{1583A2C0-D8B2-BD23-91EE-F5D1A8292150}"/>
          </ac:spMkLst>
        </pc:spChg>
        <pc:spChg chg="mod">
          <ac:chgData name="Ashwin KarthickK" userId="56904553-980e-4f00-95e7-72cd7cc31c2e" providerId="ADAL" clId="{403AC0D5-E3A6-496B-86C8-1584C028E971}" dt="2024-12-12T12:49:25.847" v="18454" actId="2711"/>
          <ac:spMkLst>
            <pc:docMk/>
            <pc:sldMk cId="4075843358" sldId="872"/>
            <ac:spMk id="58" creationId="{D3F2A62F-683A-30AE-6188-AF79AD41AD59}"/>
          </ac:spMkLst>
        </pc:spChg>
        <pc:spChg chg="mod">
          <ac:chgData name="Ashwin KarthickK" userId="56904553-980e-4f00-95e7-72cd7cc31c2e" providerId="ADAL" clId="{403AC0D5-E3A6-496B-86C8-1584C028E971}" dt="2024-12-12T12:49:45.155" v="18457" actId="2711"/>
          <ac:spMkLst>
            <pc:docMk/>
            <pc:sldMk cId="4075843358" sldId="872"/>
            <ac:spMk id="59" creationId="{9F463030-79BD-F6F7-6DAF-E9121B8F7035}"/>
          </ac:spMkLst>
        </pc:spChg>
        <pc:spChg chg="mod">
          <ac:chgData name="Ashwin KarthickK" userId="56904553-980e-4f00-95e7-72cd7cc31c2e" providerId="ADAL" clId="{403AC0D5-E3A6-496B-86C8-1584C028E971}" dt="2024-12-11T10:42:50.934" v="16180" actId="207"/>
          <ac:spMkLst>
            <pc:docMk/>
            <pc:sldMk cId="4075843358" sldId="872"/>
            <ac:spMk id="62" creationId="{44E56F4B-9517-878A-F179-DD13954CA1DE}"/>
          </ac:spMkLst>
        </pc:spChg>
        <pc:spChg chg="add mod ord">
          <ac:chgData name="Ashwin KarthickK" userId="56904553-980e-4f00-95e7-72cd7cc31c2e" providerId="ADAL" clId="{403AC0D5-E3A6-496B-86C8-1584C028E971}" dt="2024-12-12T13:16:03.608" v="18877" actId="164"/>
          <ac:spMkLst>
            <pc:docMk/>
            <pc:sldMk cId="4075843358" sldId="872"/>
            <ac:spMk id="66" creationId="{E99F4312-1282-EA57-06ED-80F19A85B0E8}"/>
          </ac:spMkLst>
        </pc:spChg>
        <pc:spChg chg="add mod">
          <ac:chgData name="Ashwin KarthickK" userId="56904553-980e-4f00-95e7-72cd7cc31c2e" providerId="ADAL" clId="{403AC0D5-E3A6-496B-86C8-1584C028E971}" dt="2024-12-11T10:41:55.446" v="16158" actId="571"/>
          <ac:spMkLst>
            <pc:docMk/>
            <pc:sldMk cId="4075843358" sldId="872"/>
            <ac:spMk id="79" creationId="{CD363770-E8CA-0549-50B9-D02A55437140}"/>
          </ac:spMkLst>
        </pc:spChg>
        <pc:spChg chg="add mod ord">
          <ac:chgData name="Ashwin KarthickK" userId="56904553-980e-4f00-95e7-72cd7cc31c2e" providerId="ADAL" clId="{403AC0D5-E3A6-496B-86C8-1584C028E971}" dt="2024-12-11T10:37:08.403" v="16020" actId="164"/>
          <ac:spMkLst>
            <pc:docMk/>
            <pc:sldMk cId="4075843358" sldId="872"/>
            <ac:spMk id="83" creationId="{48E78201-D9C9-6D09-75FD-C841191A3655}"/>
          </ac:spMkLst>
        </pc:spChg>
        <pc:grpChg chg="mod topLvl">
          <ac:chgData name="Ashwin KarthickK" userId="56904553-980e-4f00-95e7-72cd7cc31c2e" providerId="ADAL" clId="{403AC0D5-E3A6-496B-86C8-1584C028E971}" dt="2024-12-11T10:41:18.268" v="16154" actId="338"/>
          <ac:grpSpMkLst>
            <pc:docMk/>
            <pc:sldMk cId="4075843358" sldId="872"/>
            <ac:grpSpMk id="15" creationId="{32AA7E77-472B-5D5F-8ADE-E4E1455F0AA8}"/>
          </ac:grpSpMkLst>
        </pc:grpChg>
        <pc:grpChg chg="mod topLvl">
          <ac:chgData name="Ashwin KarthickK" userId="56904553-980e-4f00-95e7-72cd7cc31c2e" providerId="ADAL" clId="{403AC0D5-E3A6-496B-86C8-1584C028E971}" dt="2024-12-11T10:41:18.268" v="16154" actId="338"/>
          <ac:grpSpMkLst>
            <pc:docMk/>
            <pc:sldMk cId="4075843358" sldId="872"/>
            <ac:grpSpMk id="20" creationId="{8BD99F95-9B8F-E8EA-DA21-F763E3109B52}"/>
          </ac:grpSpMkLst>
        </pc:grpChg>
        <pc:grpChg chg="mod topLvl">
          <ac:chgData name="Ashwin KarthickK" userId="56904553-980e-4f00-95e7-72cd7cc31c2e" providerId="ADAL" clId="{403AC0D5-E3A6-496B-86C8-1584C028E971}" dt="2024-12-11T10:41:18.268" v="16154" actId="338"/>
          <ac:grpSpMkLst>
            <pc:docMk/>
            <pc:sldMk cId="4075843358" sldId="872"/>
            <ac:grpSpMk id="25" creationId="{8699A306-A795-FD8A-BB9A-9CD9C434D56E}"/>
          </ac:grpSpMkLst>
        </pc:grpChg>
        <pc:grpChg chg="mod topLvl">
          <ac:chgData name="Ashwin KarthickK" userId="56904553-980e-4f00-95e7-72cd7cc31c2e" providerId="ADAL" clId="{403AC0D5-E3A6-496B-86C8-1584C028E971}" dt="2024-12-11T10:41:18.268" v="16154" actId="338"/>
          <ac:grpSpMkLst>
            <pc:docMk/>
            <pc:sldMk cId="4075843358" sldId="872"/>
            <ac:grpSpMk id="33" creationId="{65B2E721-F9D2-B900-F4F1-7A1BC8430197}"/>
          </ac:grpSpMkLst>
        </pc:grpChg>
        <pc:grpChg chg="mod">
          <ac:chgData name="Ashwin KarthickK" userId="56904553-980e-4f00-95e7-72cd7cc31c2e" providerId="ADAL" clId="{403AC0D5-E3A6-496B-86C8-1584C028E971}" dt="2024-12-11T10:42:40.335" v="16179" actId="1037"/>
          <ac:grpSpMkLst>
            <pc:docMk/>
            <pc:sldMk cId="4075843358" sldId="872"/>
            <ac:grpSpMk id="70" creationId="{65B2E721-F9D2-B900-F4F1-7A1BC8430197}"/>
          </ac:grpSpMkLst>
        </pc:grpChg>
        <pc:grpChg chg="add mod">
          <ac:chgData name="Ashwin KarthickK" userId="56904553-980e-4f00-95e7-72cd7cc31c2e" providerId="ADAL" clId="{403AC0D5-E3A6-496B-86C8-1584C028E971}" dt="2024-12-11T10:45:14.909" v="16193" actId="1037"/>
          <ac:grpSpMkLst>
            <pc:docMk/>
            <pc:sldMk cId="4075843358" sldId="872"/>
            <ac:grpSpMk id="76" creationId="{30A209FE-26FE-F3CB-68E8-ADD8B91158A9}"/>
          </ac:grpSpMkLst>
        </pc:grpChg>
        <pc:grpChg chg="add mod">
          <ac:chgData name="Ashwin KarthickK" userId="56904553-980e-4f00-95e7-72cd7cc31c2e" providerId="ADAL" clId="{403AC0D5-E3A6-496B-86C8-1584C028E971}" dt="2024-12-12T13:16:11.749" v="18878" actId="1076"/>
          <ac:grpSpMkLst>
            <pc:docMk/>
            <pc:sldMk cId="4075843358" sldId="872"/>
            <ac:grpSpMk id="77" creationId="{9A303699-4ACD-4FF2-ABBF-3252706BB490}"/>
          </ac:grpSpMkLst>
        </pc:grpChg>
        <pc:picChg chg="add mod">
          <ac:chgData name="Ashwin KarthickK" userId="56904553-980e-4f00-95e7-72cd7cc31c2e" providerId="ADAL" clId="{403AC0D5-E3A6-496B-86C8-1584C028E971}" dt="2024-12-12T13:16:03.608" v="18877" actId="164"/>
          <ac:picMkLst>
            <pc:docMk/>
            <pc:sldMk cId="4075843358" sldId="872"/>
            <ac:picMk id="11" creationId="{79F9C3BB-C5B4-DA1C-0D76-09E5EC4DE08C}"/>
          </ac:picMkLst>
        </pc:picChg>
        <pc:picChg chg="add mod">
          <ac:chgData name="Ashwin KarthickK" userId="56904553-980e-4f00-95e7-72cd7cc31c2e" providerId="ADAL" clId="{403AC0D5-E3A6-496B-86C8-1584C028E971}" dt="2024-12-11T10:22:21.774" v="15704" actId="207"/>
          <ac:picMkLst>
            <pc:docMk/>
            <pc:sldMk cId="4075843358" sldId="872"/>
            <ac:picMk id="24" creationId="{9B78772D-82D1-7277-A54A-B5AFEED68C02}"/>
          </ac:picMkLst>
        </pc:picChg>
        <pc:picChg chg="mod topLvl">
          <ac:chgData name="Ashwin KarthickK" userId="56904553-980e-4f00-95e7-72cd7cc31c2e" providerId="ADAL" clId="{403AC0D5-E3A6-496B-86C8-1584C028E971}" dt="2024-12-11T10:41:18.268" v="16154" actId="338"/>
          <ac:picMkLst>
            <pc:docMk/>
            <pc:sldMk cId="4075843358" sldId="872"/>
            <ac:picMk id="29" creationId="{81BE9F08-4754-C8D6-80E9-25F7386CCD59}"/>
          </ac:picMkLst>
        </pc:picChg>
        <pc:picChg chg="add mod">
          <ac:chgData name="Ashwin KarthickK" userId="56904553-980e-4f00-95e7-72cd7cc31c2e" providerId="ADAL" clId="{403AC0D5-E3A6-496B-86C8-1584C028E971}" dt="2024-12-11T10:23:59.966" v="15786" actId="207"/>
          <ac:picMkLst>
            <pc:docMk/>
            <pc:sldMk cId="4075843358" sldId="872"/>
            <ac:picMk id="37" creationId="{874BAB6C-5E5A-4A15-CAD5-6EDB907544C1}"/>
          </ac:picMkLst>
        </pc:picChg>
        <pc:picChg chg="add mod">
          <ac:chgData name="Ashwin KarthickK" userId="56904553-980e-4f00-95e7-72cd7cc31c2e" providerId="ADAL" clId="{403AC0D5-E3A6-496B-86C8-1584C028E971}" dt="2024-12-11T10:24:31.450" v="15790" actId="207"/>
          <ac:picMkLst>
            <pc:docMk/>
            <pc:sldMk cId="4075843358" sldId="872"/>
            <ac:picMk id="39" creationId="{BCC9021A-8E12-3D3D-F9DB-FFA0499DA246}"/>
          </ac:picMkLst>
        </pc:picChg>
        <pc:picChg chg="add mod">
          <ac:chgData name="Ashwin KarthickK" userId="56904553-980e-4f00-95e7-72cd7cc31c2e" providerId="ADAL" clId="{403AC0D5-E3A6-496B-86C8-1584C028E971}" dt="2024-12-11T10:43:46.101" v="16191" actId="1037"/>
          <ac:picMkLst>
            <pc:docMk/>
            <pc:sldMk cId="4075843358" sldId="872"/>
            <ac:picMk id="45" creationId="{C61B53E7-AD99-23AC-8D1E-95C38456AEEA}"/>
          </ac:picMkLst>
        </pc:picChg>
        <pc:picChg chg="add mod">
          <ac:chgData name="Ashwin KarthickK" userId="56904553-980e-4f00-95e7-72cd7cc31c2e" providerId="ADAL" clId="{403AC0D5-E3A6-496B-86C8-1584C028E971}" dt="2024-12-11T10:43:42.734" v="16187" actId="1035"/>
          <ac:picMkLst>
            <pc:docMk/>
            <pc:sldMk cId="4075843358" sldId="872"/>
            <ac:picMk id="47" creationId="{C8AC9BB5-CC51-FBF7-BE95-307E08A246A3}"/>
          </ac:picMkLst>
        </pc:picChg>
        <pc:picChg chg="mod">
          <ac:chgData name="Ashwin KarthickK" userId="56904553-980e-4f00-95e7-72cd7cc31c2e" providerId="ADAL" clId="{403AC0D5-E3A6-496B-86C8-1584C028E971}" dt="2024-12-11T10:56:57.413" v="16261" actId="1037"/>
          <ac:picMkLst>
            <pc:docMk/>
            <pc:sldMk cId="4075843358" sldId="872"/>
            <ac:picMk id="48" creationId="{77DB83CD-5308-454A-A858-5B69E7A91505}"/>
          </ac:picMkLst>
        </pc:picChg>
        <pc:picChg chg="add mod">
          <ac:chgData name="Ashwin KarthickK" userId="56904553-980e-4f00-95e7-72cd7cc31c2e" providerId="ADAL" clId="{403AC0D5-E3A6-496B-86C8-1584C028E971}" dt="2024-12-11T10:27:54.774" v="15820" actId="207"/>
          <ac:picMkLst>
            <pc:docMk/>
            <pc:sldMk cId="4075843358" sldId="872"/>
            <ac:picMk id="49" creationId="{D6F756E5-1D4E-4F54-05E5-91C4ADBA1B6B}"/>
          </ac:picMkLst>
        </pc:picChg>
        <pc:picChg chg="mod">
          <ac:chgData name="Ashwin KarthickK" userId="56904553-980e-4f00-95e7-72cd7cc31c2e" providerId="ADAL" clId="{403AC0D5-E3A6-496B-86C8-1584C028E971}" dt="2024-12-11T10:37:42.048" v="16095" actId="1076"/>
          <ac:picMkLst>
            <pc:docMk/>
            <pc:sldMk cId="4075843358" sldId="872"/>
            <ac:picMk id="60" creationId="{D2FA6D4F-5448-5710-C0CC-CE6338CC9391}"/>
          </ac:picMkLst>
        </pc:picChg>
        <pc:picChg chg="mod">
          <ac:chgData name="Ashwin KarthickK" userId="56904553-980e-4f00-95e7-72cd7cc31c2e" providerId="ADAL" clId="{403AC0D5-E3A6-496B-86C8-1584C028E971}" dt="2024-12-11T10:38:10.156" v="16103" actId="1076"/>
          <ac:picMkLst>
            <pc:docMk/>
            <pc:sldMk cId="4075843358" sldId="872"/>
            <ac:picMk id="63" creationId="{1608B196-4754-C11F-6A4B-AABA28C77BC9}"/>
          </ac:picMkLst>
        </pc:picChg>
        <pc:picChg chg="add mod">
          <ac:chgData name="Ashwin KarthickK" userId="56904553-980e-4f00-95e7-72cd7cc31c2e" providerId="ADAL" clId="{403AC0D5-E3A6-496B-86C8-1584C028E971}" dt="2024-12-11T10:42:13.605" v="16168" actId="1037"/>
          <ac:picMkLst>
            <pc:docMk/>
            <pc:sldMk cId="4075843358" sldId="872"/>
            <ac:picMk id="80" creationId="{2C233E54-848B-51D5-A7D7-AEBD029914B0}"/>
          </ac:picMkLst>
        </pc:picChg>
      </pc:sldChg>
      <pc:sldChg chg="addSp delSp modSp new del mod modAnim">
        <pc:chgData name="Ashwin KarthickK" userId="56904553-980e-4f00-95e7-72cd7cc31c2e" providerId="ADAL" clId="{403AC0D5-E3A6-496B-86C8-1584C028E971}" dt="2024-12-11T12:41:58.740" v="16875" actId="47"/>
        <pc:sldMkLst>
          <pc:docMk/>
          <pc:sldMk cId="2274248832" sldId="1964"/>
        </pc:sldMkLst>
      </pc:sldChg>
      <pc:sldChg chg="modSp del mod">
        <pc:chgData name="Ashwin KarthickK" userId="56904553-980e-4f00-95e7-72cd7cc31c2e" providerId="ADAL" clId="{403AC0D5-E3A6-496B-86C8-1584C028E971}" dt="2024-12-11T13:05:46.136" v="16996" actId="47"/>
        <pc:sldMkLst>
          <pc:docMk/>
          <pc:sldMk cId="801439390" sldId="1965"/>
        </pc:sldMkLst>
      </pc:sldChg>
      <pc:sldChg chg="new del">
        <pc:chgData name="Ashwin KarthickK" userId="56904553-980e-4f00-95e7-72cd7cc31c2e" providerId="ADAL" clId="{403AC0D5-E3A6-496B-86C8-1584C028E971}" dt="2024-12-11T12:03:03.182" v="16340" actId="47"/>
        <pc:sldMkLst>
          <pc:docMk/>
          <pc:sldMk cId="1648276623" sldId="1966"/>
        </pc:sldMkLst>
      </pc:sldChg>
      <pc:sldChg chg="addSp delSp modSp add mod modAnim">
        <pc:chgData name="Ashwin KarthickK" userId="56904553-980e-4f00-95e7-72cd7cc31c2e" providerId="ADAL" clId="{403AC0D5-E3A6-496B-86C8-1584C028E971}" dt="2024-12-18T10:20:18.750" v="19337" actId="1076"/>
        <pc:sldMkLst>
          <pc:docMk/>
          <pc:sldMk cId="3993657949" sldId="1966"/>
        </pc:sldMkLst>
        <pc:spChg chg="add mod ord">
          <ac:chgData name="Ashwin KarthickK" userId="56904553-980e-4f00-95e7-72cd7cc31c2e" providerId="ADAL" clId="{403AC0D5-E3A6-496B-86C8-1584C028E971}" dt="2024-12-12T12:46:09.214" v="18414" actId="208"/>
          <ac:spMkLst>
            <pc:docMk/>
            <pc:sldMk cId="3993657949" sldId="1966"/>
            <ac:spMk id="2" creationId="{91AFD257-2A42-9973-D32E-D242B81BC048}"/>
          </ac:spMkLst>
        </pc:spChg>
        <pc:spChg chg="add mod ord">
          <ac:chgData name="Ashwin KarthickK" userId="56904553-980e-4f00-95e7-72cd7cc31c2e" providerId="ADAL" clId="{403AC0D5-E3A6-496B-86C8-1584C028E971}" dt="2024-12-12T12:46:37.636" v="18422" actId="208"/>
          <ac:spMkLst>
            <pc:docMk/>
            <pc:sldMk cId="3993657949" sldId="1966"/>
            <ac:spMk id="3" creationId="{CCD5A11F-B664-59B8-4348-311725FD6B19}"/>
          </ac:spMkLst>
        </pc:spChg>
        <pc:spChg chg="add mod ord">
          <ac:chgData name="Ashwin KarthickK" userId="56904553-980e-4f00-95e7-72cd7cc31c2e" providerId="ADAL" clId="{403AC0D5-E3A6-496B-86C8-1584C028E971}" dt="2024-12-12T12:47:24.559" v="18444" actId="208"/>
          <ac:spMkLst>
            <pc:docMk/>
            <pc:sldMk cId="3993657949" sldId="1966"/>
            <ac:spMk id="4" creationId="{DDA6D16F-F7FA-DBA3-31AF-1744911B7576}"/>
          </ac:spMkLst>
        </pc:spChg>
        <pc:spChg chg="add mod">
          <ac:chgData name="Ashwin KarthickK" userId="56904553-980e-4f00-95e7-72cd7cc31c2e" providerId="ADAL" clId="{403AC0D5-E3A6-496B-86C8-1584C028E971}" dt="2024-12-12T13:01:49.047" v="18649" actId="20577"/>
          <ac:spMkLst>
            <pc:docMk/>
            <pc:sldMk cId="3993657949" sldId="1966"/>
            <ac:spMk id="11" creationId="{8C59E581-A502-20E8-66C2-511CB5564932}"/>
          </ac:spMkLst>
        </pc:spChg>
        <pc:spChg chg="mod">
          <ac:chgData name="Ashwin KarthickK" userId="56904553-980e-4f00-95e7-72cd7cc31c2e" providerId="ADAL" clId="{403AC0D5-E3A6-496B-86C8-1584C028E971}" dt="2024-12-11T12:54:06.419" v="16982" actId="2085"/>
          <ac:spMkLst>
            <pc:docMk/>
            <pc:sldMk cId="3993657949" sldId="1966"/>
            <ac:spMk id="27" creationId="{F0A70F7B-0E79-2C09-C52C-5C7F950AA255}"/>
          </ac:spMkLst>
        </pc:spChg>
        <pc:spChg chg="mod">
          <ac:chgData name="Ashwin KarthickK" userId="56904553-980e-4f00-95e7-72cd7cc31c2e" providerId="ADAL" clId="{403AC0D5-E3A6-496B-86C8-1584C028E971}" dt="2024-12-11T12:54:06.419" v="16982" actId="2085"/>
          <ac:spMkLst>
            <pc:docMk/>
            <pc:sldMk cId="3993657949" sldId="1966"/>
            <ac:spMk id="28" creationId="{7646F715-FDFC-02EE-84AD-C5723EDE9089}"/>
          </ac:spMkLst>
        </pc:spChg>
        <pc:spChg chg="mod">
          <ac:chgData name="Ashwin KarthickK" userId="56904553-980e-4f00-95e7-72cd7cc31c2e" providerId="ADAL" clId="{403AC0D5-E3A6-496B-86C8-1584C028E971}" dt="2024-12-11T12:38:25.740" v="16874" actId="1036"/>
          <ac:spMkLst>
            <pc:docMk/>
            <pc:sldMk cId="3993657949" sldId="1966"/>
            <ac:spMk id="30" creationId="{5A0E1F62-D0C1-CC76-6599-2FA58E4263D3}"/>
          </ac:spMkLst>
        </pc:spChg>
        <pc:spChg chg="mod">
          <ac:chgData name="Ashwin KarthickK" userId="56904553-980e-4f00-95e7-72cd7cc31c2e" providerId="ADAL" clId="{403AC0D5-E3A6-496B-86C8-1584C028E971}" dt="2024-12-12T13:09:55.592" v="18754" actId="20577"/>
          <ac:spMkLst>
            <pc:docMk/>
            <pc:sldMk cId="3993657949" sldId="1966"/>
            <ac:spMk id="38" creationId="{311B38F0-E51B-0AD0-D4AF-E51DEBBDC10F}"/>
          </ac:spMkLst>
        </pc:spChg>
        <pc:spChg chg="mod">
          <ac:chgData name="Ashwin KarthickK" userId="56904553-980e-4f00-95e7-72cd7cc31c2e" providerId="ADAL" clId="{403AC0D5-E3A6-496B-86C8-1584C028E971}" dt="2024-12-12T13:01:32.550" v="18638" actId="1076"/>
          <ac:spMkLst>
            <pc:docMk/>
            <pc:sldMk cId="3993657949" sldId="1966"/>
            <ac:spMk id="41" creationId="{22EED117-6EF5-CC67-5034-1C0D25501B6A}"/>
          </ac:spMkLst>
        </pc:spChg>
        <pc:spChg chg="ord">
          <ac:chgData name="Ashwin KarthickK" userId="56904553-980e-4f00-95e7-72cd7cc31c2e" providerId="ADAL" clId="{403AC0D5-E3A6-496B-86C8-1584C028E971}" dt="2024-12-11T12:07:46.140" v="16511" actId="166"/>
          <ac:spMkLst>
            <pc:docMk/>
            <pc:sldMk cId="3993657949" sldId="1966"/>
            <ac:spMk id="42" creationId="{AB1BD4CC-6F00-9B52-B31A-D7D595D96B57}"/>
          </ac:spMkLst>
        </pc:spChg>
        <pc:spChg chg="mod">
          <ac:chgData name="Ashwin KarthickK" userId="56904553-980e-4f00-95e7-72cd7cc31c2e" providerId="ADAL" clId="{403AC0D5-E3A6-496B-86C8-1584C028E971}" dt="2024-12-12T13:10:04.101" v="18755" actId="20577"/>
          <ac:spMkLst>
            <pc:docMk/>
            <pc:sldMk cId="3993657949" sldId="1966"/>
            <ac:spMk id="43" creationId="{F939D53B-FFCA-35B9-F1F6-28BA700FC9F6}"/>
          </ac:spMkLst>
        </pc:spChg>
        <pc:spChg chg="mod">
          <ac:chgData name="Ashwin KarthickK" userId="56904553-980e-4f00-95e7-72cd7cc31c2e" providerId="ADAL" clId="{403AC0D5-E3A6-496B-86C8-1584C028E971}" dt="2024-12-12T13:08:13.029" v="18728" actId="1076"/>
          <ac:spMkLst>
            <pc:docMk/>
            <pc:sldMk cId="3993657949" sldId="1966"/>
            <ac:spMk id="44" creationId="{DCED9E29-9DD4-C405-57BA-B6B1D4A94736}"/>
          </ac:spMkLst>
        </pc:spChg>
        <pc:spChg chg="mod">
          <ac:chgData name="Ashwin KarthickK" userId="56904553-980e-4f00-95e7-72cd7cc31c2e" providerId="ADAL" clId="{403AC0D5-E3A6-496B-86C8-1584C028E971}" dt="2024-12-11T12:34:42.562" v="16816" actId="1076"/>
          <ac:spMkLst>
            <pc:docMk/>
            <pc:sldMk cId="3993657949" sldId="1966"/>
            <ac:spMk id="48" creationId="{2616605D-A06A-8654-6126-1C36F9DF663C}"/>
          </ac:spMkLst>
        </pc:spChg>
        <pc:spChg chg="mod topLvl">
          <ac:chgData name="Ashwin KarthickK" userId="56904553-980e-4f00-95e7-72cd7cc31c2e" providerId="ADAL" clId="{403AC0D5-E3A6-496B-86C8-1584C028E971}" dt="2024-12-12T12:45:07.224" v="18395" actId="1076"/>
          <ac:spMkLst>
            <pc:docMk/>
            <pc:sldMk cId="3993657949" sldId="1966"/>
            <ac:spMk id="58" creationId="{A0ADE84B-744F-0705-7F42-5DFAB02F3AD6}"/>
          </ac:spMkLst>
        </pc:spChg>
        <pc:spChg chg="add mod">
          <ac:chgData name="Ashwin KarthickK" userId="56904553-980e-4f00-95e7-72cd7cc31c2e" providerId="ADAL" clId="{403AC0D5-E3A6-496B-86C8-1584C028E971}" dt="2024-12-12T13:03:06.412" v="18673" actId="20577"/>
          <ac:spMkLst>
            <pc:docMk/>
            <pc:sldMk cId="3993657949" sldId="1966"/>
            <ac:spMk id="94" creationId="{23647EB5-2934-70B0-9900-3F6BAFF0BBB9}"/>
          </ac:spMkLst>
        </pc:spChg>
        <pc:spChg chg="add mod">
          <ac:chgData name="Ashwin KarthickK" userId="56904553-980e-4f00-95e7-72cd7cc31c2e" providerId="ADAL" clId="{403AC0D5-E3A6-496B-86C8-1584C028E971}" dt="2024-12-11T12:29:01.796" v="16796" actId="20577"/>
          <ac:spMkLst>
            <pc:docMk/>
            <pc:sldMk cId="3993657949" sldId="1966"/>
            <ac:spMk id="96" creationId="{2082EEB3-CE69-40F6-3996-141FB78D4797}"/>
          </ac:spMkLst>
        </pc:spChg>
        <pc:spChg chg="add mod">
          <ac:chgData name="Ashwin KarthickK" userId="56904553-980e-4f00-95e7-72cd7cc31c2e" providerId="ADAL" clId="{403AC0D5-E3A6-496B-86C8-1584C028E971}" dt="2024-12-11T12:29:04.678" v="16797" actId="20577"/>
          <ac:spMkLst>
            <pc:docMk/>
            <pc:sldMk cId="3993657949" sldId="1966"/>
            <ac:spMk id="97" creationId="{D4B2CBE8-EAB8-E409-A7D1-292B1F109F32}"/>
          </ac:spMkLst>
        </pc:spChg>
        <pc:spChg chg="add mod">
          <ac:chgData name="Ashwin KarthickK" userId="56904553-980e-4f00-95e7-72cd7cc31c2e" providerId="ADAL" clId="{403AC0D5-E3A6-496B-86C8-1584C028E971}" dt="2024-12-12T13:03:08.633" v="18674" actId="20577"/>
          <ac:spMkLst>
            <pc:docMk/>
            <pc:sldMk cId="3993657949" sldId="1966"/>
            <ac:spMk id="98" creationId="{71364163-D2D2-A46F-4B12-CAC2BE5F6065}"/>
          </ac:spMkLst>
        </pc:spChg>
        <pc:spChg chg="add mod">
          <ac:chgData name="Ashwin KarthickK" userId="56904553-980e-4f00-95e7-72cd7cc31c2e" providerId="ADAL" clId="{403AC0D5-E3A6-496B-86C8-1584C028E971}" dt="2024-12-11T12:29:10.556" v="16798" actId="20577"/>
          <ac:spMkLst>
            <pc:docMk/>
            <pc:sldMk cId="3993657949" sldId="1966"/>
            <ac:spMk id="99" creationId="{9E5CBBE5-01AE-1F8B-6315-D8C2E35DF8D8}"/>
          </ac:spMkLst>
        </pc:spChg>
        <pc:spChg chg="add mod">
          <ac:chgData name="Ashwin KarthickK" userId="56904553-980e-4f00-95e7-72cd7cc31c2e" providerId="ADAL" clId="{403AC0D5-E3A6-496B-86C8-1584C028E971}" dt="2024-12-12T13:03:12.365" v="18675" actId="20577"/>
          <ac:spMkLst>
            <pc:docMk/>
            <pc:sldMk cId="3993657949" sldId="1966"/>
            <ac:spMk id="100" creationId="{A6250DD5-18DE-4406-5EB3-F6574957D221}"/>
          </ac:spMkLst>
        </pc:spChg>
        <pc:spChg chg="add mod">
          <ac:chgData name="Ashwin KarthickK" userId="56904553-980e-4f00-95e7-72cd7cc31c2e" providerId="ADAL" clId="{403AC0D5-E3A6-496B-86C8-1584C028E971}" dt="2024-12-11T12:36:02.679" v="16864" actId="1076"/>
          <ac:spMkLst>
            <pc:docMk/>
            <pc:sldMk cId="3993657949" sldId="1966"/>
            <ac:spMk id="101" creationId="{A0C1750D-2037-014C-AF49-6367EBA61117}"/>
          </ac:spMkLst>
        </pc:spChg>
        <pc:spChg chg="add mod">
          <ac:chgData name="Ashwin KarthickK" userId="56904553-980e-4f00-95e7-72cd7cc31c2e" providerId="ADAL" clId="{403AC0D5-E3A6-496B-86C8-1584C028E971}" dt="2024-12-12T13:02:52.022" v="18668" actId="20577"/>
          <ac:spMkLst>
            <pc:docMk/>
            <pc:sldMk cId="3993657949" sldId="1966"/>
            <ac:spMk id="102" creationId="{9884D1D9-79A9-D187-204F-CBE202DDE08B}"/>
          </ac:spMkLst>
        </pc:spChg>
        <pc:spChg chg="add mod">
          <ac:chgData name="Ashwin KarthickK" userId="56904553-980e-4f00-95e7-72cd7cc31c2e" providerId="ADAL" clId="{403AC0D5-E3A6-496B-86C8-1584C028E971}" dt="2024-12-11T12:34:45.853" v="16817" actId="1076"/>
          <ac:spMkLst>
            <pc:docMk/>
            <pc:sldMk cId="3993657949" sldId="1966"/>
            <ac:spMk id="113" creationId="{22952687-94F6-95CD-8DF8-80607B18BDC8}"/>
          </ac:spMkLst>
        </pc:spChg>
        <pc:grpChg chg="mod">
          <ac:chgData name="Ashwin KarthickK" userId="56904553-980e-4f00-95e7-72cd7cc31c2e" providerId="ADAL" clId="{403AC0D5-E3A6-496B-86C8-1584C028E971}" dt="2024-12-18T10:20:18.750" v="19337" actId="1076"/>
          <ac:grpSpMkLst>
            <pc:docMk/>
            <pc:sldMk cId="3993657949" sldId="1966"/>
            <ac:grpSpMk id="5" creationId="{E3259522-4B41-D718-716F-80612E125D8A}"/>
          </ac:grpSpMkLst>
        </pc:grpChg>
        <pc:grpChg chg="add mod ord topLvl">
          <ac:chgData name="Ashwin KarthickK" userId="56904553-980e-4f00-95e7-72cd7cc31c2e" providerId="ADAL" clId="{403AC0D5-E3A6-496B-86C8-1584C028E971}" dt="2024-12-12T12:46:59.468" v="18430" actId="167"/>
          <ac:grpSpMkLst>
            <pc:docMk/>
            <pc:sldMk cId="3993657949" sldId="1966"/>
            <ac:grpSpMk id="21" creationId="{24F4399B-131A-FD62-35BD-A7C88567209A}"/>
          </ac:grpSpMkLst>
        </pc:grpChg>
        <pc:grpChg chg="mod">
          <ac:chgData name="Ashwin KarthickK" userId="56904553-980e-4f00-95e7-72cd7cc31c2e" providerId="ADAL" clId="{403AC0D5-E3A6-496B-86C8-1584C028E971}" dt="2024-12-12T12:56:00.369" v="18544" actId="14100"/>
          <ac:grpSpMkLst>
            <pc:docMk/>
            <pc:sldMk cId="3993657949" sldId="1966"/>
            <ac:grpSpMk id="45" creationId="{3661960D-A318-0FFE-00A1-54E375732CA3}"/>
          </ac:grpSpMkLst>
        </pc:grpChg>
        <pc:grpChg chg="mod">
          <ac:chgData name="Ashwin KarthickK" userId="56904553-980e-4f00-95e7-72cd7cc31c2e" providerId="ADAL" clId="{403AC0D5-E3A6-496B-86C8-1584C028E971}" dt="2024-12-12T12:55:59.477" v="18542" actId="1076"/>
          <ac:grpSpMkLst>
            <pc:docMk/>
            <pc:sldMk cId="3993657949" sldId="1966"/>
            <ac:grpSpMk id="50" creationId="{7CD1E513-627F-F4C4-DD02-112C531F757D}"/>
          </ac:grpSpMkLst>
        </pc:grpChg>
        <pc:picChg chg="add mod ord">
          <ac:chgData name="Ashwin KarthickK" userId="56904553-980e-4f00-95e7-72cd7cc31c2e" providerId="ADAL" clId="{403AC0D5-E3A6-496B-86C8-1584C028E971}" dt="2024-12-12T13:02:08.640" v="18653" actId="1035"/>
          <ac:picMkLst>
            <pc:docMk/>
            <pc:sldMk cId="3993657949" sldId="1966"/>
            <ac:picMk id="107" creationId="{D0479EE5-32C2-C83B-2AC7-0EACBE02C0C4}"/>
          </ac:picMkLst>
        </pc:picChg>
        <pc:picChg chg="add mod ord">
          <ac:chgData name="Ashwin KarthickK" userId="56904553-980e-4f00-95e7-72cd7cc31c2e" providerId="ADAL" clId="{403AC0D5-E3A6-496B-86C8-1584C028E971}" dt="2024-12-11T12:53:23.903" v="16957" actId="1036"/>
          <ac:picMkLst>
            <pc:docMk/>
            <pc:sldMk cId="3993657949" sldId="1966"/>
            <ac:picMk id="108" creationId="{EF03F338-51ED-0AB5-F02B-00A09A6C99BE}"/>
          </ac:picMkLst>
        </pc:picChg>
        <pc:picChg chg="add mod">
          <ac:chgData name="Ashwin KarthickK" userId="56904553-980e-4f00-95e7-72cd7cc31c2e" providerId="ADAL" clId="{403AC0D5-E3A6-496B-86C8-1584C028E971}" dt="2024-12-12T12:45:55.199" v="18412" actId="1036"/>
          <ac:picMkLst>
            <pc:docMk/>
            <pc:sldMk cId="3993657949" sldId="1966"/>
            <ac:picMk id="109" creationId="{CF7E4156-BCB0-9C9C-1DDF-DE1D5B43E3C3}"/>
          </ac:picMkLst>
        </pc:picChg>
        <pc:picChg chg="add mod">
          <ac:chgData name="Ashwin KarthickK" userId="56904553-980e-4f00-95e7-72cd7cc31c2e" providerId="ADAL" clId="{403AC0D5-E3A6-496B-86C8-1584C028E971}" dt="2024-12-12T13:02:25.045" v="18665" actId="1038"/>
          <ac:picMkLst>
            <pc:docMk/>
            <pc:sldMk cId="3993657949" sldId="1966"/>
            <ac:picMk id="111" creationId="{CE261578-D54A-F331-AD8E-E194193E7505}"/>
          </ac:picMkLst>
        </pc:picChg>
        <pc:picChg chg="add mod">
          <ac:chgData name="Ashwin KarthickK" userId="56904553-980e-4f00-95e7-72cd7cc31c2e" providerId="ADAL" clId="{403AC0D5-E3A6-496B-86C8-1584C028E971}" dt="2024-12-12T07:55:46.881" v="17925" actId="1035"/>
          <ac:picMkLst>
            <pc:docMk/>
            <pc:sldMk cId="3993657949" sldId="1966"/>
            <ac:picMk id="112" creationId="{07003472-C3C7-19FD-15B6-643CC3CD4FCF}"/>
          </ac:picMkLst>
        </pc:picChg>
      </pc:sldChg>
      <pc:sldChg chg="addSp delSp modSp mod">
        <pc:chgData name="Ashwin KarthickK" userId="56904553-980e-4f00-95e7-72cd7cc31c2e" providerId="ADAL" clId="{403AC0D5-E3A6-496B-86C8-1584C028E971}" dt="2024-12-11T12:47:17.649" v="16903" actId="207"/>
        <pc:sldMkLst>
          <pc:docMk/>
          <pc:sldMk cId="4130441903" sldId="1967"/>
        </pc:sldMkLst>
      </pc:sldChg>
      <pc:sldChg chg="del">
        <pc:chgData name="Ashwin KarthickK" userId="56904553-980e-4f00-95e7-72cd7cc31c2e" providerId="ADAL" clId="{403AC0D5-E3A6-496B-86C8-1584C028E971}" dt="2024-12-18T10:29:14.087" v="19340" actId="18676"/>
        <pc:sldMkLst>
          <pc:docMk/>
          <pc:sldMk cId="198138201" sldId="1978"/>
        </pc:sldMkLst>
      </pc:sldChg>
      <pc:sldChg chg="del">
        <pc:chgData name="Ashwin KarthickK" userId="56904553-980e-4f00-95e7-72cd7cc31c2e" providerId="ADAL" clId="{403AC0D5-E3A6-496B-86C8-1584C028E971}" dt="2024-12-11T13:05:57.635" v="16997" actId="47"/>
        <pc:sldMkLst>
          <pc:docMk/>
          <pc:sldMk cId="1529672213" sldId="1979"/>
        </pc:sldMkLst>
      </pc:sldChg>
      <pc:sldChg chg="del">
        <pc:chgData name="Ashwin KarthickK" userId="56904553-980e-4f00-95e7-72cd7cc31c2e" providerId="ADAL" clId="{403AC0D5-E3A6-496B-86C8-1584C028E971}" dt="2024-12-11T12:42:32.534" v="16878" actId="47"/>
        <pc:sldMkLst>
          <pc:docMk/>
          <pc:sldMk cId="2538747398" sldId="1979"/>
        </pc:sldMkLst>
      </pc:sldChg>
      <pc:sldChg chg="del mod ord modShow">
        <pc:chgData name="Ashwin KarthickK" userId="56904553-980e-4f00-95e7-72cd7cc31c2e" providerId="ADAL" clId="{403AC0D5-E3A6-496B-86C8-1584C028E971}" dt="2024-12-18T10:27:14.418" v="19339" actId="47"/>
        <pc:sldMkLst>
          <pc:docMk/>
          <pc:sldMk cId="3402749295" sldId="1979"/>
        </pc:sldMkLst>
      </pc:sldChg>
      <pc:sldChg chg="delSp new del mod">
        <pc:chgData name="Ashwin KarthickK" userId="56904553-980e-4f00-95e7-72cd7cc31c2e" providerId="ADAL" clId="{403AC0D5-E3A6-496B-86C8-1584C028E971}" dt="2024-12-11T13:14:11.174" v="17068" actId="47"/>
        <pc:sldMkLst>
          <pc:docMk/>
          <pc:sldMk cId="3760149996" sldId="1979"/>
        </pc:sldMkLst>
      </pc:sldChg>
      <pc:sldChg chg="addSp delSp modSp new del mod modAnim modShow">
        <pc:chgData name="Ashwin KarthickK" userId="56904553-980e-4f00-95e7-72cd7cc31c2e" providerId="ADAL" clId="{403AC0D5-E3A6-496B-86C8-1584C028E971}" dt="2024-12-12T08:49:02.098" v="18360" actId="47"/>
        <pc:sldMkLst>
          <pc:docMk/>
          <pc:sldMk cId="1558364909" sldId="1980"/>
        </pc:sldMkLst>
      </pc:sldChg>
      <pc:sldChg chg="addSp delSp modSp del mod">
        <pc:chgData name="Ashwin KarthickK" userId="56904553-980e-4f00-95e7-72cd7cc31c2e" providerId="ADAL" clId="{403AC0D5-E3A6-496B-86C8-1584C028E971}" dt="2024-12-18T10:29:14.087" v="19340" actId="18676"/>
        <pc:sldMkLst>
          <pc:docMk/>
          <pc:sldMk cId="2305531517" sldId="1981"/>
        </pc:sldMkLst>
      </pc:sldChg>
      <pc:sldChg chg="modSp mod">
        <pc:chgData name="Ashwin KarthickK" userId="56904553-980e-4f00-95e7-72cd7cc31c2e" providerId="ADAL" clId="{403AC0D5-E3A6-496B-86C8-1584C028E971}" dt="2024-12-18T10:19:28.056" v="19335" actId="207"/>
        <pc:sldMkLst>
          <pc:docMk/>
          <pc:sldMk cId="2951186915" sldId="1982"/>
        </pc:sldMkLst>
        <pc:spChg chg="mod">
          <ac:chgData name="Ashwin KarthickK" userId="56904553-980e-4f00-95e7-72cd7cc31c2e" providerId="ADAL" clId="{403AC0D5-E3A6-496B-86C8-1584C028E971}" dt="2024-12-18T10:19:28.056" v="19335" actId="207"/>
          <ac:spMkLst>
            <pc:docMk/>
            <pc:sldMk cId="2951186915" sldId="1982"/>
            <ac:spMk id="15" creationId="{D63F07F6-0DC7-6EA5-2CDE-9B51C65A00D9}"/>
          </ac:spMkLst>
        </pc:spChg>
        <pc:cxnChg chg="mod">
          <ac:chgData name="Ashwin KarthickK" userId="56904553-980e-4f00-95e7-72cd7cc31c2e" providerId="ADAL" clId="{403AC0D5-E3A6-496B-86C8-1584C028E971}" dt="2024-12-18T10:18:39.989" v="19334" actId="208"/>
          <ac:cxnSpMkLst>
            <pc:docMk/>
            <pc:sldMk cId="2951186915" sldId="1982"/>
            <ac:cxnSpMk id="33" creationId="{86B67C4F-6988-5DD2-1BA7-12D241782801}"/>
          </ac:cxnSpMkLst>
        </pc:cxnChg>
      </pc:sldChg>
      <pc:sldMasterChg chg="addSldLayout delSldLayout">
        <pc:chgData name="Ashwin KarthickK" userId="56904553-980e-4f00-95e7-72cd7cc31c2e" providerId="ADAL" clId="{403AC0D5-E3A6-496B-86C8-1584C028E971}" dt="2024-12-03T11:49:19.092" v="4143" actId="47"/>
        <pc:sldMasterMkLst>
          <pc:docMk/>
          <pc:sldMasterMk cId="0" sldId="2147483759"/>
        </pc:sldMasterMkLst>
        <pc:sldLayoutChg chg="add del">
          <pc:chgData name="Ashwin KarthickK" userId="56904553-980e-4f00-95e7-72cd7cc31c2e" providerId="ADAL" clId="{403AC0D5-E3A6-496B-86C8-1584C028E971}" dt="2024-12-03T11:49:19.092" v="4143" actId="47"/>
          <pc:sldLayoutMkLst>
            <pc:docMk/>
            <pc:sldMasterMk cId="0" sldId="2147483759"/>
            <pc:sldLayoutMk cId="38874525" sldId="2147483782"/>
          </pc:sldLayoutMkLst>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sldNum" sz="quarter" idx="3"/>
          </p:nvPr>
        </p:nvSpPr>
        <p:spPr bwMode="auto">
          <a:xfrm>
            <a:off x="6585944" y="9099652"/>
            <a:ext cx="378816" cy="158322"/>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0930B7C4-A07F-45E8-A56F-A23132B9C823}" type="slidenum">
              <a:rPr lang="en-US"/>
              <a:pPr/>
              <a:t>‹#›</a:t>
            </a:fld>
            <a:endParaRPr lang="en-US"/>
          </a:p>
        </p:txBody>
      </p:sp>
    </p:spTree>
    <p:extLst>
      <p:ext uri="{BB962C8B-B14F-4D97-AF65-F5344CB8AC3E}">
        <p14:creationId xmlns:p14="http://schemas.microsoft.com/office/powerpoint/2010/main" val="37881660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611586" y="4417635"/>
            <a:ext cx="5737027" cy="4586716"/>
          </a:xfrm>
          <a:prstGeom prst="rect">
            <a:avLst/>
          </a:prstGeom>
          <a:noFill/>
          <a:ln w="12700">
            <a:noFill/>
            <a:miter lim="800000"/>
            <a:headEnd/>
            <a:tailEnd/>
          </a:ln>
          <a:effectLst/>
        </p:spPr>
        <p:txBody>
          <a:bodyPr vert="horz" wrap="square" lIns="96618" tIns="47461" rIns="96618" bIns="47461" numCol="1" anchor="t" anchorCtr="0" compatLnSpc="1">
            <a:prstTxWarp prst="textNoShape">
              <a:avLst/>
            </a:prstTxWarp>
          </a:bodyPr>
          <a:lstStyle/>
          <a:p>
            <a:pPr lvl="0"/>
            <a:r>
              <a:rPr lang="en-US"/>
              <a:t>Click to edit Master text styles</a:t>
            </a:r>
          </a:p>
          <a:p>
            <a:pPr lvl="1"/>
            <a:r>
              <a:rPr lang="en-US"/>
              <a:t>Second level</a:t>
            </a:r>
          </a:p>
        </p:txBody>
      </p:sp>
      <p:sp>
        <p:nvSpPr>
          <p:cNvPr id="2051" name="Rectangle 3"/>
          <p:cNvSpPr>
            <a:spLocks noGrp="1" noRot="1" noChangeAspect="1" noChangeArrowheads="1" noTextEdit="1"/>
          </p:cNvSpPr>
          <p:nvPr>
            <p:ph type="sldImg" idx="2"/>
          </p:nvPr>
        </p:nvSpPr>
        <p:spPr bwMode="auto">
          <a:xfrm>
            <a:off x="-41275" y="214313"/>
            <a:ext cx="7043738" cy="3962400"/>
          </a:xfrm>
          <a:prstGeom prst="rect">
            <a:avLst/>
          </a:prstGeom>
          <a:noFill/>
          <a:ln w="12700">
            <a:solidFill>
              <a:schemeClr val="tx1"/>
            </a:solidFill>
            <a:miter lim="800000"/>
            <a:headEnd/>
            <a:tailEnd/>
          </a:ln>
          <a:effectLst/>
        </p:spPr>
      </p:sp>
      <p:sp>
        <p:nvSpPr>
          <p:cNvPr id="2052" name="Rectangle 4"/>
          <p:cNvSpPr>
            <a:spLocks noGrp="1" noChangeArrowheads="1"/>
          </p:cNvSpPr>
          <p:nvPr>
            <p:ph type="sldNum" sz="quarter" idx="5"/>
          </p:nvPr>
        </p:nvSpPr>
        <p:spPr bwMode="auto">
          <a:xfrm>
            <a:off x="6735035" y="9118097"/>
            <a:ext cx="229724" cy="139877"/>
          </a:xfrm>
          <a:prstGeom prst="rect">
            <a:avLst/>
          </a:prstGeom>
          <a:noFill/>
          <a:ln w="12700">
            <a:noFill/>
            <a:miter lim="800000"/>
            <a:headEnd/>
            <a:tailEnd/>
          </a:ln>
          <a:effectLst/>
        </p:spPr>
        <p:txBody>
          <a:bodyPr vert="horz" wrap="none" lIns="0" tIns="0" rIns="0" bIns="0" numCol="1" anchor="b" anchorCtr="0" compatLnSpc="1">
            <a:prstTxWarp prst="textNoShape">
              <a:avLst/>
            </a:prstTxWarp>
          </a:bodyPr>
          <a:lstStyle>
            <a:lvl1pPr algn="r" defTabSz="962025">
              <a:spcBef>
                <a:spcPct val="0"/>
              </a:spcBef>
              <a:buClrTx/>
              <a:buFontTx/>
              <a:buNone/>
              <a:defRPr sz="800"/>
            </a:lvl1pPr>
          </a:lstStyle>
          <a:p>
            <a:fld id="{62DCC290-FBB5-460F-B5AA-0FCBA6852F29}" type="slidenum">
              <a:rPr lang="en-US"/>
              <a:pPr/>
              <a:t>‹#›</a:t>
            </a:fld>
            <a:endParaRPr lang="en-US"/>
          </a:p>
        </p:txBody>
      </p:sp>
    </p:spTree>
    <p:extLst>
      <p:ext uri="{BB962C8B-B14F-4D97-AF65-F5344CB8AC3E}">
        <p14:creationId xmlns:p14="http://schemas.microsoft.com/office/powerpoint/2010/main" val="524217111"/>
      </p:ext>
    </p:extLst>
  </p:cSld>
  <p:clrMap bg1="lt1" tx1="dk1" bg2="lt2" tx2="dk2" accent1="accent1" accent2="accent2" accent3="accent3" accent4="accent4" accent5="accent5" accent6="accent6" hlink="hlink" folHlink="folHlink"/>
  <p:notesStyle>
    <a:lvl1pPr marL="177800" indent="-177800" algn="l" rtl="0" eaLnBrk="0" fontAlgn="base" hangingPunct="0">
      <a:spcBef>
        <a:spcPct val="100000"/>
      </a:spcBef>
      <a:spcAft>
        <a:spcPct val="0"/>
      </a:spcAft>
      <a:buFont typeface="Webdings" pitchFamily="18" charset="2"/>
      <a:buChar char="4"/>
      <a:defRPr sz="1000" kern="1200">
        <a:solidFill>
          <a:schemeClr val="tx1"/>
        </a:solidFill>
        <a:latin typeface="Arial" charset="0"/>
        <a:ea typeface="+mn-ea"/>
        <a:cs typeface="+mn-cs"/>
      </a:defRPr>
    </a:lvl1pPr>
    <a:lvl2pPr marL="342900" indent="-163513" algn="l" rtl="0" eaLnBrk="0" fontAlgn="base" hangingPunct="0">
      <a:lnSpc>
        <a:spcPct val="85000"/>
      </a:lnSpc>
      <a:spcBef>
        <a:spcPct val="45000"/>
      </a:spcBef>
      <a:spcAft>
        <a:spcPct val="0"/>
      </a:spcAft>
      <a:buChar char="–"/>
      <a:defRPr sz="1000" kern="1200">
        <a:solidFill>
          <a:schemeClr val="tx1"/>
        </a:solidFill>
        <a:latin typeface="Arial" charset="0"/>
        <a:ea typeface="+mn-ea"/>
        <a:cs typeface="+mn-cs"/>
      </a:defRPr>
    </a:lvl2pPr>
    <a:lvl3pPr marL="520700" indent="-176213" algn="l" rtl="0" eaLnBrk="0" fontAlgn="base" hangingPunct="0">
      <a:lnSpc>
        <a:spcPct val="85000"/>
      </a:lnSpc>
      <a:spcBef>
        <a:spcPct val="45000"/>
      </a:spcBef>
      <a:spcAft>
        <a:spcPct val="0"/>
      </a:spcAft>
      <a:buFont typeface="Webdings" pitchFamily="18" charset="2"/>
      <a:defRPr sz="1000" kern="1200">
        <a:solidFill>
          <a:schemeClr val="tx1"/>
        </a:solidFill>
        <a:latin typeface="Arial" charset="0"/>
        <a:ea typeface="+mn-ea"/>
        <a:cs typeface="+mn-cs"/>
      </a:defRPr>
    </a:lvl3pPr>
    <a:lvl4pPr marL="685800" indent="-163513" algn="l" rtl="0" eaLnBrk="0" fontAlgn="base" hangingPunct="0">
      <a:lnSpc>
        <a:spcPct val="85000"/>
      </a:lnSpc>
      <a:spcBef>
        <a:spcPct val="45000"/>
      </a:spcBef>
      <a:spcAft>
        <a:spcPct val="0"/>
      </a:spcAft>
      <a:defRPr sz="10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1275" y="214313"/>
            <a:ext cx="7043738" cy="39624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2DCC290-FBB5-460F-B5AA-0FCBA6852F29}" type="slidenum">
              <a:rPr lang="en-US" smtClean="0"/>
              <a:pPr/>
              <a:t>0</a:t>
            </a:fld>
            <a:endParaRPr lang="en-US"/>
          </a:p>
        </p:txBody>
      </p:sp>
    </p:spTree>
    <p:extLst>
      <p:ext uri="{BB962C8B-B14F-4D97-AF65-F5344CB8AC3E}">
        <p14:creationId xmlns:p14="http://schemas.microsoft.com/office/powerpoint/2010/main" val="562400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4</a:t>
            </a:fld>
            <a:endParaRPr lang="en-US"/>
          </a:p>
        </p:txBody>
      </p:sp>
    </p:spTree>
    <p:extLst>
      <p:ext uri="{BB962C8B-B14F-4D97-AF65-F5344CB8AC3E}">
        <p14:creationId xmlns:p14="http://schemas.microsoft.com/office/powerpoint/2010/main" val="2679523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8</a:t>
            </a:fld>
            <a:endParaRPr lang="en-US"/>
          </a:p>
        </p:txBody>
      </p:sp>
    </p:spTree>
    <p:extLst>
      <p:ext uri="{BB962C8B-B14F-4D97-AF65-F5344CB8AC3E}">
        <p14:creationId xmlns:p14="http://schemas.microsoft.com/office/powerpoint/2010/main" val="11261870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2DCC290-FBB5-460F-B5AA-0FCBA6852F29}" type="slidenum">
              <a:rPr lang="en-US" smtClean="0"/>
              <a:pPr/>
              <a:t>29</a:t>
            </a:fld>
            <a:endParaRPr lang="en-US"/>
          </a:p>
        </p:txBody>
      </p:sp>
    </p:spTree>
    <p:extLst>
      <p:ext uri="{BB962C8B-B14F-4D97-AF65-F5344CB8AC3E}">
        <p14:creationId xmlns:p14="http://schemas.microsoft.com/office/powerpoint/2010/main" val="2687900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w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Mu Sigma Title Layou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BFAD166-043A-4F85-AE25-397E683754D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115" t="22407" r="827" b="28982"/>
          <a:stretch/>
        </p:blipFill>
        <p:spPr>
          <a:xfrm>
            <a:off x="-3" y="3492515"/>
            <a:ext cx="12192004" cy="3365485"/>
          </a:xfrm>
          <a:prstGeom prst="rect">
            <a:avLst/>
          </a:prstGeom>
        </p:spPr>
      </p:pic>
      <p:sp>
        <p:nvSpPr>
          <p:cNvPr id="6" name="Line 6"/>
          <p:cNvSpPr>
            <a:spLocks noChangeShapeType="1"/>
          </p:cNvSpPr>
          <p:nvPr/>
        </p:nvSpPr>
        <p:spPr bwMode="auto">
          <a:xfrm>
            <a:off x="1981835" y="1003300"/>
            <a:ext cx="0" cy="1905000"/>
          </a:xfrm>
          <a:prstGeom prst="line">
            <a:avLst/>
          </a:prstGeom>
          <a:noFill/>
          <a:ln w="101600">
            <a:solidFill>
              <a:srgbClr val="0B1F65"/>
            </a:solidFill>
            <a:round/>
            <a:headEnd/>
            <a:tailEnd/>
          </a:ln>
          <a:effectLst/>
        </p:spPr>
        <p:txBody>
          <a:bodyPr wrap="none" anchor="ctr"/>
          <a:lstStyle/>
          <a:p>
            <a:endParaRPr lang="en-US" sz="1354"/>
          </a:p>
        </p:txBody>
      </p:sp>
      <p:sp>
        <p:nvSpPr>
          <p:cNvPr id="10" name="Rectangle 12"/>
          <p:cNvSpPr>
            <a:spLocks noChangeArrowheads="1"/>
          </p:cNvSpPr>
          <p:nvPr/>
        </p:nvSpPr>
        <p:spPr bwMode="auto">
          <a:xfrm>
            <a:off x="4536903" y="4094163"/>
            <a:ext cx="3090021" cy="673100"/>
          </a:xfrm>
          <a:prstGeom prst="rect">
            <a:avLst/>
          </a:prstGeom>
          <a:noFill/>
          <a:ln w="9525">
            <a:noFill/>
            <a:miter lim="800000"/>
            <a:headEnd/>
            <a:tailEnd/>
          </a:ln>
          <a:effectLst/>
        </p:spPr>
        <p:txBody>
          <a:bodyPr lIns="0" tIns="0" rIns="0" bIns="0"/>
          <a:lstStyle/>
          <a:p>
            <a:pPr>
              <a:spcBef>
                <a:spcPct val="0"/>
              </a:spcBef>
              <a:buClrTx/>
              <a:buFontTx/>
              <a:buNone/>
            </a:pPr>
            <a:r>
              <a:rPr lang="en-US" sz="2000" b="1">
                <a:solidFill>
                  <a:schemeClr val="bg1"/>
                </a:solidFill>
                <a:latin typeface="+mj-lt"/>
              </a:rPr>
              <a:t>Chicago, IL</a:t>
            </a:r>
          </a:p>
          <a:p>
            <a:pPr>
              <a:spcBef>
                <a:spcPct val="0"/>
              </a:spcBef>
              <a:buClrTx/>
              <a:buFontTx/>
              <a:buNone/>
            </a:pPr>
            <a:r>
              <a:rPr lang="en-US" sz="2000" b="1">
                <a:solidFill>
                  <a:schemeClr val="bg1"/>
                </a:solidFill>
                <a:latin typeface="+mj-lt"/>
              </a:rPr>
              <a:t>Bangalore, India</a:t>
            </a:r>
          </a:p>
          <a:p>
            <a:pPr>
              <a:spcBef>
                <a:spcPct val="0"/>
              </a:spcBef>
              <a:buClrTx/>
              <a:buFontTx/>
              <a:buNone/>
            </a:pPr>
            <a:r>
              <a:rPr lang="en-US" sz="2000" b="1">
                <a:solidFill>
                  <a:schemeClr val="bg1"/>
                </a:solidFill>
                <a:latin typeface="+mj-lt"/>
              </a:rPr>
              <a:t>www.mu-sigma.com</a:t>
            </a:r>
          </a:p>
          <a:p>
            <a:pPr>
              <a:spcBef>
                <a:spcPct val="0"/>
              </a:spcBef>
              <a:buClrTx/>
              <a:buFontTx/>
              <a:buNone/>
            </a:pPr>
            <a:endParaRPr lang="en-US" sz="2000" b="1">
              <a:solidFill>
                <a:schemeClr val="bg1"/>
              </a:solidFill>
              <a:latin typeface="+mj-lt"/>
            </a:endParaRPr>
          </a:p>
        </p:txBody>
      </p:sp>
      <p:sp>
        <p:nvSpPr>
          <p:cNvPr id="5" name="Title Placeholder 13"/>
          <p:cNvSpPr>
            <a:spLocks noGrp="1"/>
          </p:cNvSpPr>
          <p:nvPr>
            <p:ph type="title" hasCustomPrompt="1"/>
          </p:nvPr>
        </p:nvSpPr>
        <p:spPr>
          <a:xfrm>
            <a:off x="2305171" y="2467429"/>
            <a:ext cx="8443323" cy="457200"/>
          </a:xfrm>
          <a:prstGeom prst="rect">
            <a:avLst/>
          </a:prstGeom>
        </p:spPr>
        <p:txBody>
          <a:bodyPr vert="horz" lIns="91440" tIns="45720" rIns="91440" bIns="45720" rtlCol="0" anchor="ctr">
            <a:normAutofit/>
          </a:bodyPr>
          <a:lstStyle>
            <a:lvl1pPr>
              <a:defRPr>
                <a:solidFill>
                  <a:schemeClr val="bg2">
                    <a:lumMod val="25000"/>
                  </a:schemeClr>
                </a:solidFill>
              </a:defRPr>
            </a:lvl1pPr>
          </a:lstStyle>
          <a:p>
            <a:r>
              <a:rPr lang="en-US"/>
              <a:t>Project Title</a:t>
            </a:r>
          </a:p>
        </p:txBody>
      </p:sp>
      <p:sp>
        <p:nvSpPr>
          <p:cNvPr id="11" name="Text Placeholder 10"/>
          <p:cNvSpPr>
            <a:spLocks noGrp="1"/>
          </p:cNvSpPr>
          <p:nvPr>
            <p:ph type="body" sz="quarter" idx="11" hasCustomPrompt="1"/>
          </p:nvPr>
        </p:nvSpPr>
        <p:spPr>
          <a:xfrm>
            <a:off x="4430796" y="5108573"/>
            <a:ext cx="3289377" cy="522288"/>
          </a:xfrm>
        </p:spPr>
        <p:txBody>
          <a:bodyPr anchor="ctr">
            <a:normAutofit/>
          </a:bodyPr>
          <a:lstStyle>
            <a:lvl1pPr algn="ctr">
              <a:buNone/>
              <a:defRPr sz="2216" b="0" i="0">
                <a:solidFill>
                  <a:schemeClr val="bg1"/>
                </a:solidFill>
              </a:defRPr>
            </a:lvl1pPr>
          </a:lstStyle>
          <a:p>
            <a:pPr lvl="0"/>
            <a:r>
              <a:rPr lang="en-US"/>
              <a:t>Insert Date</a:t>
            </a:r>
          </a:p>
        </p:txBody>
      </p:sp>
      <p:sp>
        <p:nvSpPr>
          <p:cNvPr id="13" name="Rectangle 14"/>
          <p:cNvSpPr>
            <a:spLocks noChangeArrowheads="1"/>
          </p:cNvSpPr>
          <p:nvPr/>
        </p:nvSpPr>
        <p:spPr bwMode="auto">
          <a:xfrm>
            <a:off x="211275" y="6472269"/>
            <a:ext cx="11769451" cy="430887"/>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US" sz="1100" b="0" u="none" kern="1200">
                <a:solidFill>
                  <a:schemeClr val="bg1"/>
                </a:solidFill>
                <a:latin typeface="+mn-lt"/>
                <a:ea typeface="+mn-ea"/>
                <a:cs typeface="Times New Roman" pitchFamily="18" charset="0"/>
              </a:rPr>
              <a:t>Proprietary Information</a:t>
            </a:r>
            <a:r>
              <a:rPr lang="en-GB" sz="1100" b="0" u="none">
                <a:solidFill>
                  <a:schemeClr val="bg1"/>
                </a:solidFill>
                <a:latin typeface="+mn-lt"/>
                <a:ea typeface="Arial Unicode MS" pitchFamily="34" charset="-128"/>
                <a:cs typeface="Arial Unicode MS" pitchFamily="34" charset="-128"/>
              </a:rPr>
              <a:t> | </a:t>
            </a:r>
            <a:r>
              <a:rPr lang="en-GB" sz="1100">
                <a:solidFill>
                  <a:schemeClr val="bg1"/>
                </a:solidFill>
                <a:latin typeface="+mn-lt"/>
                <a:ea typeface="Arial Unicode MS" pitchFamily="34" charset="-128"/>
                <a:cs typeface="Arial Unicode MS" pitchFamily="34" charset="-128"/>
              </a:rPr>
              <a:t>This document and its attachments are confidential.  Any</a:t>
            </a:r>
            <a:r>
              <a:rPr lang="en-US" sz="1100">
                <a:solidFill>
                  <a:schemeClr val="bg1"/>
                </a:solidFill>
                <a:latin typeface="+mn-lt"/>
                <a:ea typeface="Arial Unicode MS" pitchFamily="34" charset="-128"/>
                <a:cs typeface="Arial Unicode MS" pitchFamily="34" charset="-128"/>
              </a:rPr>
              <a:t> unauthorized copying, disclosure or distribution of the material is strictly forbidden</a:t>
            </a:r>
          </a:p>
          <a:p>
            <a:pPr>
              <a:spcBef>
                <a:spcPct val="0"/>
              </a:spcBef>
              <a:buClrTx/>
              <a:buFontTx/>
              <a:buNone/>
            </a:pPr>
            <a:r>
              <a:rPr lang="en-US" sz="1100" b="1">
                <a:solidFill>
                  <a:schemeClr val="bg1"/>
                </a:solidFill>
                <a:latin typeface="+mn-lt"/>
              </a:rPr>
              <a:t>	</a:t>
            </a:r>
            <a:r>
              <a:rPr lang="en-US" sz="1100">
                <a:solidFill>
                  <a:schemeClr val="bg1"/>
                </a:solidFill>
                <a:latin typeface="+mn-lt"/>
              </a:rPr>
              <a:t> </a:t>
            </a:r>
          </a:p>
        </p:txBody>
      </p:sp>
      <p:sp>
        <p:nvSpPr>
          <p:cNvPr id="15" name="Text Placeholder 14"/>
          <p:cNvSpPr>
            <a:spLocks noGrp="1"/>
          </p:cNvSpPr>
          <p:nvPr>
            <p:ph type="body" sz="quarter" idx="12" hasCustomPrompt="1"/>
          </p:nvPr>
        </p:nvSpPr>
        <p:spPr>
          <a:xfrm>
            <a:off x="2306288" y="2971800"/>
            <a:ext cx="8443323" cy="457200"/>
          </a:xfrm>
        </p:spPr>
        <p:txBody>
          <a:bodyPr anchor="ctr"/>
          <a:lstStyle>
            <a:lvl1pPr marL="289264" indent="-148542" algn="l" rtl="0" eaLnBrk="1" fontAlgn="base" hangingPunct="1">
              <a:lnSpc>
                <a:spcPct val="90000"/>
              </a:lnSpc>
              <a:spcBef>
                <a:spcPct val="0"/>
              </a:spcBef>
              <a:spcAft>
                <a:spcPct val="0"/>
              </a:spcAft>
              <a:buNone/>
              <a:defRPr lang="en-US" sz="2000" b="1" i="1" dirty="0" smtClean="0">
                <a:solidFill>
                  <a:schemeClr val="bg2">
                    <a:lumMod val="25000"/>
                  </a:schemeClr>
                </a:solidFill>
                <a:latin typeface="+mj-lt"/>
                <a:ea typeface="+mj-ea"/>
                <a:cs typeface="+mj-cs"/>
              </a:defRPr>
            </a:lvl1pPr>
            <a:lvl2pPr algn="l" rtl="0" eaLnBrk="1" fontAlgn="base" hangingPunct="1">
              <a:lnSpc>
                <a:spcPct val="90000"/>
              </a:lnSpc>
              <a:spcBef>
                <a:spcPct val="0"/>
              </a:spcBef>
              <a:spcAft>
                <a:spcPct val="0"/>
              </a:spcAft>
              <a:buNone/>
              <a:defRPr lang="en-US" sz="2462" b="1" dirty="0" smtClean="0">
                <a:solidFill>
                  <a:schemeClr val="tx1"/>
                </a:solidFill>
                <a:latin typeface="+mj-lt"/>
                <a:ea typeface="+mj-ea"/>
                <a:cs typeface="+mj-cs"/>
              </a:defRPr>
            </a:lvl2pPr>
            <a:lvl3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3pPr>
            <a:lvl4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4pPr>
            <a:lvl5pPr algn="l" rtl="0" eaLnBrk="1" fontAlgn="base" hangingPunct="1">
              <a:lnSpc>
                <a:spcPct val="90000"/>
              </a:lnSpc>
              <a:spcBef>
                <a:spcPct val="0"/>
              </a:spcBef>
              <a:spcAft>
                <a:spcPct val="0"/>
              </a:spcAft>
              <a:defRPr lang="en-US" sz="2462" b="1" dirty="0" smtClean="0">
                <a:solidFill>
                  <a:schemeClr val="tx1"/>
                </a:solidFill>
                <a:latin typeface="+mj-lt"/>
                <a:ea typeface="+mj-ea"/>
                <a:cs typeface="+mj-cs"/>
              </a:defRPr>
            </a:lvl5pPr>
          </a:lstStyle>
          <a:p>
            <a:pPr lvl="0"/>
            <a:r>
              <a:rPr lang="en-US"/>
              <a:t>Meeting Title</a:t>
            </a:r>
          </a:p>
        </p:txBody>
      </p:sp>
      <p:sp>
        <p:nvSpPr>
          <p:cNvPr id="16" name="Line 6"/>
          <p:cNvSpPr>
            <a:spLocks noChangeShapeType="1"/>
          </p:cNvSpPr>
          <p:nvPr userDrawn="1"/>
        </p:nvSpPr>
        <p:spPr bwMode="auto">
          <a:xfrm>
            <a:off x="1981835" y="1003300"/>
            <a:ext cx="0" cy="2349500"/>
          </a:xfrm>
          <a:prstGeom prst="line">
            <a:avLst/>
          </a:prstGeom>
          <a:noFill/>
          <a:ln w="101600">
            <a:solidFill>
              <a:srgbClr val="0B1F65"/>
            </a:solidFill>
            <a:round/>
            <a:headEnd/>
            <a:tailEnd/>
          </a:ln>
          <a:effectLst/>
        </p:spPr>
        <p:txBody>
          <a:bodyPr wrap="none" anchor="ctr"/>
          <a:lstStyle/>
          <a:p>
            <a:endParaRPr lang="en-US" sz="1354"/>
          </a:p>
        </p:txBody>
      </p:sp>
      <p:sp>
        <p:nvSpPr>
          <p:cNvPr id="21" name="TextBox 23"/>
          <p:cNvSpPr txBox="1">
            <a:spLocks noChangeArrowheads="1"/>
          </p:cNvSpPr>
          <p:nvPr userDrawn="1"/>
        </p:nvSpPr>
        <p:spPr bwMode="auto">
          <a:xfrm>
            <a:off x="3991034" y="3556002"/>
            <a:ext cx="4190389" cy="471219"/>
          </a:xfrm>
          <a:prstGeom prst="rect">
            <a:avLst/>
          </a:prstGeom>
          <a:noFill/>
          <a:ln w="9525">
            <a:noFill/>
            <a:miter lim="800000"/>
            <a:headEnd/>
            <a:tailEnd/>
          </a:ln>
        </p:spPr>
        <p:txBody>
          <a:bodyPr>
            <a:spAutoFit/>
          </a:bodyPr>
          <a:lstStyle/>
          <a:p>
            <a:r>
              <a:rPr lang="en-US" sz="2462" b="1" i="0">
                <a:solidFill>
                  <a:schemeClr val="bg1"/>
                </a:solidFill>
                <a:latin typeface="+mj-lt"/>
              </a:rPr>
              <a:t>Do The Math</a:t>
            </a:r>
          </a:p>
        </p:txBody>
      </p:sp>
      <p:cxnSp>
        <p:nvCxnSpPr>
          <p:cNvPr id="22" name="Straight Connector 25"/>
          <p:cNvCxnSpPr>
            <a:cxnSpLocks noChangeShapeType="1"/>
          </p:cNvCxnSpPr>
          <p:nvPr userDrawn="1"/>
        </p:nvCxnSpPr>
        <p:spPr bwMode="auto">
          <a:xfrm flipV="1">
            <a:off x="5118766" y="3951288"/>
            <a:ext cx="1913428" cy="0"/>
          </a:xfrm>
          <a:prstGeom prst="line">
            <a:avLst/>
          </a:prstGeom>
          <a:noFill/>
          <a:ln w="38100">
            <a:solidFill>
              <a:schemeClr val="bg1"/>
            </a:solidFill>
            <a:round/>
            <a:headEnd/>
            <a:tailEnd/>
          </a:ln>
        </p:spPr>
      </p:cxnSp>
      <p:pic>
        <p:nvPicPr>
          <p:cNvPr id="3" name="Picture 2">
            <a:extLst>
              <a:ext uri="{FF2B5EF4-FFF2-40B4-BE49-F238E27FC236}">
                <a16:creationId xmlns:a16="http://schemas.microsoft.com/office/drawing/2014/main" id="{D8B3C165-3EF8-4B10-80DB-496DAED1E62E}"/>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b="10000"/>
          <a:stretch/>
        </p:blipFill>
        <p:spPr>
          <a:xfrm>
            <a:off x="2306288" y="1102623"/>
            <a:ext cx="981504" cy="1213265"/>
          </a:xfrm>
          <a:prstGeom prst="rect">
            <a:avLst/>
          </a:prstGeom>
        </p:spPr>
      </p:pic>
      <p:sp>
        <p:nvSpPr>
          <p:cNvPr id="23" name="Rectangle 22">
            <a:extLst>
              <a:ext uri="{FF2B5EF4-FFF2-40B4-BE49-F238E27FC236}">
                <a16:creationId xmlns:a16="http://schemas.microsoft.com/office/drawing/2014/main" id="{E43DE086-3358-42D5-A8F7-B47F54C5DAD0}"/>
              </a:ext>
            </a:extLst>
          </p:cNvPr>
          <p:cNvSpPr/>
          <p:nvPr userDrawn="1"/>
        </p:nvSpPr>
        <p:spPr bwMode="auto">
          <a:xfrm>
            <a:off x="11201400" y="0"/>
            <a:ext cx="990601" cy="838200"/>
          </a:xfrm>
          <a:prstGeom prst="rect">
            <a:avLst/>
          </a:prstGeom>
          <a:solidFill>
            <a:schemeClr val="bg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IN" sz="1600" b="0" err="1">
              <a:solidFill>
                <a:schemeClr val="tx1"/>
              </a:solidFill>
              <a:latin typeface="+mn-lt"/>
              <a:ea typeface="+mn-ea"/>
              <a:cs typeface="+mn-c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MuKyun</a:t>
            </a:r>
            <a:r>
              <a:rPr lang="en-US"/>
              <a:t> – What is the Key Takeaway from the Slide?</a:t>
            </a:r>
          </a:p>
        </p:txBody>
      </p:sp>
      <p:sp>
        <p:nvSpPr>
          <p:cNvPr id="9" name="Freeform 8"/>
          <p:cNvSpPr/>
          <p:nvPr/>
        </p:nvSpPr>
        <p:spPr>
          <a:xfrm>
            <a:off x="562888" y="1282765"/>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12" name="Rounded Rectangle 11"/>
          <p:cNvSpPr/>
          <p:nvPr/>
        </p:nvSpPr>
        <p:spPr>
          <a:xfrm>
            <a:off x="682476" y="1379891"/>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Who is the end consumer?</a:t>
            </a:r>
            <a:endParaRPr lang="en-US" sz="1600" b="1">
              <a:solidFill>
                <a:schemeClr val="bg1"/>
              </a:solidFill>
              <a:latin typeface="+mj-lt"/>
              <a:ea typeface="+mn-ea"/>
              <a:cs typeface="+mn-cs"/>
            </a:endParaRPr>
          </a:p>
        </p:txBody>
      </p:sp>
      <p:sp>
        <p:nvSpPr>
          <p:cNvPr id="16" name="Freeform 15"/>
          <p:cNvSpPr/>
          <p:nvPr/>
        </p:nvSpPr>
        <p:spPr>
          <a:xfrm>
            <a:off x="562888" y="2351218"/>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1" name="Rounded Rectangle 20"/>
          <p:cNvSpPr/>
          <p:nvPr/>
        </p:nvSpPr>
        <p:spPr>
          <a:xfrm>
            <a:off x="682476" y="2448325"/>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is the business question?</a:t>
            </a:r>
            <a:endParaRPr lang="en-US" sz="1600" b="1">
              <a:solidFill>
                <a:schemeClr val="bg1"/>
              </a:solidFill>
              <a:latin typeface="+mj-lt"/>
              <a:ea typeface="+mn-ea"/>
              <a:cs typeface="+mn-cs"/>
            </a:endParaRPr>
          </a:p>
        </p:txBody>
      </p:sp>
      <p:sp>
        <p:nvSpPr>
          <p:cNvPr id="22" name="Freeform 21"/>
          <p:cNvSpPr/>
          <p:nvPr/>
        </p:nvSpPr>
        <p:spPr>
          <a:xfrm>
            <a:off x="562888" y="3419629"/>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3" name="Rounded Rectangle 22"/>
          <p:cNvSpPr/>
          <p:nvPr/>
        </p:nvSpPr>
        <p:spPr>
          <a:xfrm>
            <a:off x="682476" y="3516759"/>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algn="l"/>
            <a:r>
              <a:rPr lang="en-US" sz="1600" b="1">
                <a:latin typeface="+mj-lt"/>
              </a:rPr>
              <a:t>What triggered the question?</a:t>
            </a:r>
          </a:p>
        </p:txBody>
      </p:sp>
      <p:sp>
        <p:nvSpPr>
          <p:cNvPr id="24" name="Freeform 23"/>
          <p:cNvSpPr/>
          <p:nvPr/>
        </p:nvSpPr>
        <p:spPr>
          <a:xfrm>
            <a:off x="562888" y="4488086"/>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5" name="Rounded Rectangle 24"/>
          <p:cNvSpPr/>
          <p:nvPr/>
        </p:nvSpPr>
        <p:spPr>
          <a:xfrm>
            <a:off x="682476" y="4585193"/>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intend to do with the output?</a:t>
            </a:r>
            <a:endParaRPr lang="en-US" sz="1600" b="1">
              <a:solidFill>
                <a:schemeClr val="bg1"/>
              </a:solidFill>
              <a:latin typeface="+mj-lt"/>
              <a:ea typeface="+mn-ea"/>
              <a:cs typeface="+mn-cs"/>
            </a:endParaRPr>
          </a:p>
        </p:txBody>
      </p:sp>
      <p:sp>
        <p:nvSpPr>
          <p:cNvPr id="26" name="Freeform 25"/>
          <p:cNvSpPr/>
          <p:nvPr/>
        </p:nvSpPr>
        <p:spPr>
          <a:xfrm>
            <a:off x="562888" y="5556520"/>
            <a:ext cx="11062312" cy="971303"/>
          </a:xfrm>
          <a:custGeom>
            <a:avLst/>
            <a:gdLst>
              <a:gd name="connsiteX0" fmla="*/ 0 w 8985248"/>
              <a:gd name="connsiteY0" fmla="*/ 97130 h 971303"/>
              <a:gd name="connsiteX1" fmla="*/ 97130 w 8985248"/>
              <a:gd name="connsiteY1" fmla="*/ 0 h 971303"/>
              <a:gd name="connsiteX2" fmla="*/ 8888118 w 8985248"/>
              <a:gd name="connsiteY2" fmla="*/ 0 h 971303"/>
              <a:gd name="connsiteX3" fmla="*/ 8985248 w 8985248"/>
              <a:gd name="connsiteY3" fmla="*/ 97130 h 971303"/>
              <a:gd name="connsiteX4" fmla="*/ 8985248 w 8985248"/>
              <a:gd name="connsiteY4" fmla="*/ 874173 h 971303"/>
              <a:gd name="connsiteX5" fmla="*/ 8888118 w 8985248"/>
              <a:gd name="connsiteY5" fmla="*/ 971303 h 971303"/>
              <a:gd name="connsiteX6" fmla="*/ 97130 w 8985248"/>
              <a:gd name="connsiteY6" fmla="*/ 971303 h 971303"/>
              <a:gd name="connsiteX7" fmla="*/ 0 w 8985248"/>
              <a:gd name="connsiteY7" fmla="*/ 874173 h 971303"/>
              <a:gd name="connsiteX8" fmla="*/ 0 w 8985248"/>
              <a:gd name="connsiteY8" fmla="*/ 97130 h 9713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8985248" h="971303">
                <a:moveTo>
                  <a:pt x="0" y="97130"/>
                </a:moveTo>
                <a:cubicBezTo>
                  <a:pt x="0" y="43487"/>
                  <a:pt x="43487" y="0"/>
                  <a:pt x="97130" y="0"/>
                </a:cubicBezTo>
                <a:lnTo>
                  <a:pt x="8888118" y="0"/>
                </a:lnTo>
                <a:cubicBezTo>
                  <a:pt x="8941761" y="0"/>
                  <a:pt x="8985248" y="43487"/>
                  <a:pt x="8985248" y="97130"/>
                </a:cubicBezTo>
                <a:lnTo>
                  <a:pt x="8985248" y="874173"/>
                </a:lnTo>
                <a:cubicBezTo>
                  <a:pt x="8985248" y="927816"/>
                  <a:pt x="8941761" y="971303"/>
                  <a:pt x="8888118" y="971303"/>
                </a:cubicBezTo>
                <a:lnTo>
                  <a:pt x="97130" y="971303"/>
                </a:lnTo>
                <a:cubicBezTo>
                  <a:pt x="43487" y="971303"/>
                  <a:pt x="0" y="927816"/>
                  <a:pt x="0" y="874173"/>
                </a:cubicBezTo>
                <a:lnTo>
                  <a:pt x="0" y="97130"/>
                </a:lnTo>
                <a:close/>
              </a:path>
            </a:pathLst>
          </a:custGeom>
          <a:solidFill>
            <a:srgbClr val="D8CBCB"/>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421171" tIns="89125" rIns="89125" bIns="89125" numCol="1" spcCol="1270" anchor="t" anchorCtr="0">
            <a:noAutofit/>
          </a:bodyPr>
          <a:lstStyle/>
          <a:p>
            <a:pPr marL="0" lvl="0" indent="0" algn="l" defTabSz="1039785">
              <a:lnSpc>
                <a:spcPct val="90000"/>
              </a:lnSpc>
              <a:spcBef>
                <a:spcPct val="0"/>
              </a:spcBef>
              <a:spcAft>
                <a:spcPct val="35000"/>
              </a:spcAft>
              <a:buFont typeface="Webdings" pitchFamily="18" charset="2"/>
              <a:buNone/>
            </a:pPr>
            <a:endParaRPr lang="en-US" sz="1724" kern="1200">
              <a:solidFill>
                <a:schemeClr val="tx1"/>
              </a:solidFill>
            </a:endParaRPr>
          </a:p>
        </p:txBody>
      </p:sp>
      <p:sp>
        <p:nvSpPr>
          <p:cNvPr id="27" name="Rounded Rectangle 26"/>
          <p:cNvSpPr/>
          <p:nvPr/>
        </p:nvSpPr>
        <p:spPr>
          <a:xfrm>
            <a:off x="682476" y="5653627"/>
            <a:ext cx="2212463" cy="777042"/>
          </a:xfrm>
          <a:prstGeom prst="roundRect">
            <a:avLst/>
          </a:prstGeom>
          <a:solidFill>
            <a:schemeClr val="accent1"/>
          </a:solidFill>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a:schemeClr val="lt1">
              <a:hueOff val="0"/>
              <a:satOff val="0"/>
              <a:lumOff val="0"/>
              <a:alphaOff val="0"/>
            </a:schemeClr>
          </a:fontRef>
        </p:style>
        <p:txBody>
          <a:bodyPr anchor="ctr"/>
          <a:lstStyle/>
          <a:p>
            <a:pPr marL="0" marR="0" indent="0" algn="l" defTabSz="1125781"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1600" b="1">
                <a:solidFill>
                  <a:schemeClr val="bg1"/>
                </a:solidFill>
                <a:latin typeface="+mj-lt"/>
              </a:rPr>
              <a:t>What do you ‘expect’ as the outcomes?</a:t>
            </a:r>
            <a:endParaRPr lang="en-US" sz="1600" b="1">
              <a:solidFill>
                <a:schemeClr val="bg1"/>
              </a:solidFill>
              <a:latin typeface="+mj-lt"/>
              <a:ea typeface="+mn-ea"/>
              <a:cs typeface="+mn-cs"/>
            </a:endParaRPr>
          </a:p>
        </p:txBody>
      </p:sp>
      <p:sp>
        <p:nvSpPr>
          <p:cNvPr id="14" name="Text Placeholder 14"/>
          <p:cNvSpPr>
            <a:spLocks noGrp="1"/>
          </p:cNvSpPr>
          <p:nvPr>
            <p:ph type="body" sz="quarter" idx="14" hasCustomPrompt="1"/>
          </p:nvPr>
        </p:nvSpPr>
        <p:spPr>
          <a:xfrm>
            <a:off x="2894933" y="1311212"/>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who the end consumer of the request would be – in several cases, this may not be the requestor himself/herself</a:t>
            </a:r>
          </a:p>
          <a:p>
            <a:pPr lvl="1"/>
            <a:endParaRPr lang="en-US"/>
          </a:p>
        </p:txBody>
      </p:sp>
      <p:sp>
        <p:nvSpPr>
          <p:cNvPr id="17" name="Text Placeholder 14"/>
          <p:cNvSpPr>
            <a:spLocks noGrp="1"/>
          </p:cNvSpPr>
          <p:nvPr>
            <p:ph type="body" sz="quarter" idx="15" hasCustomPrompt="1"/>
          </p:nvPr>
        </p:nvSpPr>
        <p:spPr>
          <a:xfrm>
            <a:off x="2894933" y="2379646"/>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request in business terms and not the specific data or refresh request</a:t>
            </a:r>
          </a:p>
        </p:txBody>
      </p:sp>
      <p:sp>
        <p:nvSpPr>
          <p:cNvPr id="18" name="Text Placeholder 14"/>
          <p:cNvSpPr>
            <a:spLocks noGrp="1"/>
          </p:cNvSpPr>
          <p:nvPr>
            <p:ph type="body" sz="quarter" idx="16" hasCustomPrompt="1"/>
          </p:nvPr>
        </p:nvSpPr>
        <p:spPr>
          <a:xfrm>
            <a:off x="2894933" y="3445029"/>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factors that drove the requestor to ask this question</a:t>
            </a:r>
          </a:p>
        </p:txBody>
      </p:sp>
      <p:sp>
        <p:nvSpPr>
          <p:cNvPr id="19" name="Text Placeholder 14"/>
          <p:cNvSpPr>
            <a:spLocks noGrp="1"/>
          </p:cNvSpPr>
          <p:nvPr>
            <p:ph type="body" sz="quarter" idx="17" hasCustomPrompt="1"/>
          </p:nvPr>
        </p:nvSpPr>
        <p:spPr>
          <a:xfrm>
            <a:off x="2894933" y="4513463"/>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consumption of this request – important to be aware since there will be a limited opportunity for re-work in such short cycles</a:t>
            </a:r>
          </a:p>
        </p:txBody>
      </p:sp>
      <p:sp>
        <p:nvSpPr>
          <p:cNvPr id="20" name="Text Placeholder 14"/>
          <p:cNvSpPr>
            <a:spLocks noGrp="1"/>
          </p:cNvSpPr>
          <p:nvPr>
            <p:ph type="body" sz="quarter" idx="18" hasCustomPrompt="1"/>
          </p:nvPr>
        </p:nvSpPr>
        <p:spPr>
          <a:xfrm>
            <a:off x="2894933" y="5581897"/>
            <a:ext cx="8714632" cy="914400"/>
          </a:xfrm>
          <a:ln>
            <a:noFill/>
          </a:ln>
        </p:spPr>
        <p:txBody>
          <a:bodyPr lIns="91440" tIns="0" rIns="91440"/>
          <a:lstStyle>
            <a:lvl1pPr>
              <a:spcBef>
                <a:spcPts val="739"/>
              </a:spcBef>
              <a:defRPr sz="1724" baseline="0"/>
            </a:lvl1pPr>
            <a:lvl2pPr>
              <a:lnSpc>
                <a:spcPct val="100000"/>
              </a:lnSpc>
              <a:spcBef>
                <a:spcPts val="369"/>
              </a:spcBef>
              <a:defRPr sz="1477" baseline="0"/>
            </a:lvl2pPr>
          </a:lstStyle>
          <a:p>
            <a:pPr lvl="0"/>
            <a:r>
              <a:rPr lang="en-US"/>
              <a:t>Understand the expected ‘takeaways’ from this request – this can be used to validate the output and also define the sniff checks that need to be defined</a:t>
            </a:r>
          </a:p>
        </p:txBody>
      </p:sp>
      <p:pic>
        <p:nvPicPr>
          <p:cNvPr id="28" name="Picture 27">
            <a:extLst>
              <a:ext uri="{FF2B5EF4-FFF2-40B4-BE49-F238E27FC236}">
                <a16:creationId xmlns:a16="http://schemas.microsoft.com/office/drawing/2014/main" id="{36AB4D1E-0E7A-4A92-A4EA-A5F4C4C620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653357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QFIRe</a:t>
            </a:r>
            <a:r>
              <a:rPr lang="en-US"/>
              <a:t> – What is the Key Takeaway from the Slide?</a:t>
            </a:r>
          </a:p>
        </p:txBody>
      </p:sp>
      <p:sp>
        <p:nvSpPr>
          <p:cNvPr id="32" name="TextBox 31"/>
          <p:cNvSpPr txBox="1"/>
          <p:nvPr userDrawn="1"/>
        </p:nvSpPr>
        <p:spPr>
          <a:xfrm>
            <a:off x="609798" y="1566331"/>
            <a:ext cx="10638585" cy="762001"/>
          </a:xfrm>
          <a:prstGeom prst="rect">
            <a:avLst/>
          </a:prstGeom>
          <a:solidFill>
            <a:srgbClr val="D8CBCB"/>
          </a:solidFill>
          <a:ln>
            <a:noFill/>
            <a:prstDash val="sysDash"/>
          </a:ln>
        </p:spPr>
        <p:txBody>
          <a:bodyPr wrap="square" tIns="225155" rtlCol="0">
            <a:noAutofit/>
          </a:bodyPr>
          <a:lstStyle/>
          <a:p>
            <a:pPr marL="0" indent="0" algn="l">
              <a:buFont typeface="Webdings" pitchFamily="18" charset="2"/>
              <a:buNone/>
            </a:pPr>
            <a:endParaRPr lang="en-US" sz="1724"/>
          </a:p>
        </p:txBody>
      </p:sp>
      <p:sp>
        <p:nvSpPr>
          <p:cNvPr id="33" name="TextBox 32"/>
          <p:cNvSpPr txBox="1"/>
          <p:nvPr userDrawn="1"/>
        </p:nvSpPr>
        <p:spPr>
          <a:xfrm>
            <a:off x="609796"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4" name="TextBox 33"/>
          <p:cNvSpPr txBox="1"/>
          <p:nvPr userDrawn="1"/>
        </p:nvSpPr>
        <p:spPr>
          <a:xfrm>
            <a:off x="609798" y="5524500"/>
            <a:ext cx="10638585" cy="9525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35" name="Text Placeholder 14"/>
          <p:cNvSpPr>
            <a:spLocks noGrp="1"/>
          </p:cNvSpPr>
          <p:nvPr>
            <p:ph type="body" sz="quarter" idx="17" hasCustomPrompt="1"/>
          </p:nvPr>
        </p:nvSpPr>
        <p:spPr>
          <a:xfrm>
            <a:off x="609806" y="5524500"/>
            <a:ext cx="10616071" cy="9525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36" name="Text Placeholder 14"/>
          <p:cNvSpPr>
            <a:spLocks noGrp="1"/>
          </p:cNvSpPr>
          <p:nvPr>
            <p:ph type="body" sz="quarter" idx="15" hasCustomPrompt="1"/>
          </p:nvPr>
        </p:nvSpPr>
        <p:spPr>
          <a:xfrm>
            <a:off x="609796" y="2662766"/>
            <a:ext cx="5216096" cy="252306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37" name="Text Placeholder 14"/>
          <p:cNvSpPr>
            <a:spLocks noGrp="1"/>
          </p:cNvSpPr>
          <p:nvPr>
            <p:ph type="body" sz="quarter" idx="14" hasCustomPrompt="1"/>
          </p:nvPr>
        </p:nvSpPr>
        <p:spPr>
          <a:xfrm>
            <a:off x="609806" y="1566331"/>
            <a:ext cx="10616071" cy="762001"/>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Question</a:t>
            </a:r>
          </a:p>
          <a:p>
            <a:pPr lvl="1"/>
            <a:r>
              <a:rPr lang="en-US"/>
              <a:t>Sub Question</a:t>
            </a:r>
          </a:p>
        </p:txBody>
      </p:sp>
      <p:sp>
        <p:nvSpPr>
          <p:cNvPr id="38" name="Rounded Rectangle 37"/>
          <p:cNvSpPr/>
          <p:nvPr userDrawn="1"/>
        </p:nvSpPr>
        <p:spPr bwMode="auto">
          <a:xfrm>
            <a:off x="726674" y="1308100"/>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Questions</a:t>
            </a:r>
          </a:p>
        </p:txBody>
      </p:sp>
      <p:sp>
        <p:nvSpPr>
          <p:cNvPr id="39" name="Rounded Rectangle 38"/>
          <p:cNvSpPr/>
          <p:nvPr userDrawn="1"/>
        </p:nvSpPr>
        <p:spPr bwMode="auto">
          <a:xfrm>
            <a:off x="726674"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40" name="Rounded Rectangle 39"/>
          <p:cNvSpPr/>
          <p:nvPr userDrawn="1"/>
        </p:nvSpPr>
        <p:spPr bwMode="auto">
          <a:xfrm>
            <a:off x="726674" y="52451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41" name="TextBox 40"/>
          <p:cNvSpPr txBox="1"/>
          <p:nvPr userDrawn="1"/>
        </p:nvSpPr>
        <p:spPr>
          <a:xfrm>
            <a:off x="6026031" y="2662763"/>
            <a:ext cx="5216096" cy="252306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42" name="Text Placeholder 14"/>
          <p:cNvSpPr>
            <a:spLocks noGrp="1"/>
          </p:cNvSpPr>
          <p:nvPr>
            <p:ph type="body" sz="quarter" idx="18" hasCustomPrompt="1"/>
          </p:nvPr>
        </p:nvSpPr>
        <p:spPr>
          <a:xfrm>
            <a:off x="6026031" y="2662766"/>
            <a:ext cx="5216096" cy="252306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43" name="Rounded Rectangle 42"/>
          <p:cNvSpPr/>
          <p:nvPr userDrawn="1"/>
        </p:nvSpPr>
        <p:spPr bwMode="auto">
          <a:xfrm>
            <a:off x="6142908" y="2396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6" name="Picture 15">
            <a:extLst>
              <a:ext uri="{FF2B5EF4-FFF2-40B4-BE49-F238E27FC236}">
                <a16:creationId xmlns:a16="http://schemas.microsoft.com/office/drawing/2014/main" id="{723BFCFF-0317-4CA7-B55F-9A174E6865E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23558759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err="1"/>
              <a:t>FIRe</a:t>
            </a:r>
            <a:r>
              <a:rPr lang="en-US"/>
              <a:t> – What is the Key Takeaway from the Slide?</a:t>
            </a:r>
          </a:p>
        </p:txBody>
      </p:sp>
      <p:sp>
        <p:nvSpPr>
          <p:cNvPr id="16" name="TextBox 15"/>
          <p:cNvSpPr txBox="1"/>
          <p:nvPr userDrawn="1"/>
        </p:nvSpPr>
        <p:spPr>
          <a:xfrm>
            <a:off x="609796"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7" name="TextBox 16"/>
          <p:cNvSpPr txBox="1"/>
          <p:nvPr userDrawn="1"/>
        </p:nvSpPr>
        <p:spPr>
          <a:xfrm>
            <a:off x="609798" y="5067300"/>
            <a:ext cx="10638585" cy="1384300"/>
          </a:xfrm>
          <a:prstGeom prst="rect">
            <a:avLst/>
          </a:prstGeom>
          <a:solidFill>
            <a:srgbClr val="CBD3D3"/>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18" name="Text Placeholder 14"/>
          <p:cNvSpPr>
            <a:spLocks noGrp="1"/>
          </p:cNvSpPr>
          <p:nvPr>
            <p:ph type="body" sz="quarter" idx="17" hasCustomPrompt="1"/>
          </p:nvPr>
        </p:nvSpPr>
        <p:spPr>
          <a:xfrm>
            <a:off x="609806" y="5067300"/>
            <a:ext cx="10616071" cy="1384300"/>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Recommendation 1</a:t>
            </a:r>
          </a:p>
          <a:p>
            <a:pPr lvl="1"/>
            <a:r>
              <a:rPr lang="en-US"/>
              <a:t>Sub-recommendation 1</a:t>
            </a:r>
          </a:p>
          <a:p>
            <a:pPr lvl="0"/>
            <a:r>
              <a:rPr lang="en-US"/>
              <a:t>Recommendation 2</a:t>
            </a:r>
          </a:p>
        </p:txBody>
      </p:sp>
      <p:sp>
        <p:nvSpPr>
          <p:cNvPr id="19" name="Text Placeholder 14"/>
          <p:cNvSpPr>
            <a:spLocks noGrp="1"/>
          </p:cNvSpPr>
          <p:nvPr>
            <p:ph type="body" sz="quarter" idx="15" hasCustomPrompt="1"/>
          </p:nvPr>
        </p:nvSpPr>
        <p:spPr>
          <a:xfrm>
            <a:off x="609796" y="1646777"/>
            <a:ext cx="5216096" cy="3001437"/>
          </a:xfrm>
          <a:ln>
            <a:noFill/>
          </a:ln>
        </p:spPr>
        <p:txBody>
          <a:bodyPr tIns="91440"/>
          <a:lstStyle>
            <a:lvl1pPr>
              <a:spcBef>
                <a:spcPts val="739"/>
              </a:spcBef>
              <a:defRPr sz="1724" baseline="0"/>
            </a:lvl1pPr>
            <a:lvl2pPr>
              <a:lnSpc>
                <a:spcPct val="100000"/>
              </a:lnSpc>
              <a:spcBef>
                <a:spcPts val="369"/>
              </a:spcBef>
              <a:defRPr sz="1477" baseline="0"/>
            </a:lvl2pPr>
          </a:lstStyle>
          <a:p>
            <a:pPr lvl="0"/>
            <a:r>
              <a:rPr lang="en-US"/>
              <a:t>Finding 1</a:t>
            </a:r>
          </a:p>
          <a:p>
            <a:pPr lvl="1"/>
            <a:r>
              <a:rPr lang="en-US"/>
              <a:t>Sub-finding 1</a:t>
            </a:r>
          </a:p>
          <a:p>
            <a:pPr lvl="1"/>
            <a:r>
              <a:rPr lang="en-US"/>
              <a:t>Sub-finding 2</a:t>
            </a:r>
          </a:p>
          <a:p>
            <a:pPr lvl="0"/>
            <a:r>
              <a:rPr lang="en-US"/>
              <a:t>Finding 2</a:t>
            </a:r>
          </a:p>
          <a:p>
            <a:pPr lvl="1"/>
            <a:r>
              <a:rPr lang="en-US"/>
              <a:t>Sub-finding 1</a:t>
            </a:r>
          </a:p>
          <a:p>
            <a:pPr lvl="1"/>
            <a:r>
              <a:rPr lang="en-US"/>
              <a:t>Sub-finding 2</a:t>
            </a:r>
          </a:p>
          <a:p>
            <a:pPr lvl="0"/>
            <a:r>
              <a:rPr lang="en-US"/>
              <a:t>Finding 3</a:t>
            </a:r>
          </a:p>
          <a:p>
            <a:pPr lvl="0"/>
            <a:r>
              <a:rPr lang="en-US"/>
              <a:t>Finding 4</a:t>
            </a:r>
          </a:p>
        </p:txBody>
      </p:sp>
      <p:sp>
        <p:nvSpPr>
          <p:cNvPr id="20" name="Rounded Rectangle 19"/>
          <p:cNvSpPr/>
          <p:nvPr userDrawn="1"/>
        </p:nvSpPr>
        <p:spPr bwMode="auto">
          <a:xfrm>
            <a:off x="726674"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Findings</a:t>
            </a:r>
            <a:endParaRPr lang="en-US" sz="1970" b="1">
              <a:solidFill>
                <a:schemeClr val="bg1"/>
              </a:solidFill>
              <a:latin typeface="+mj-lt"/>
              <a:ea typeface="+mn-ea"/>
              <a:cs typeface="+mn-cs"/>
            </a:endParaRPr>
          </a:p>
        </p:txBody>
      </p:sp>
      <p:sp>
        <p:nvSpPr>
          <p:cNvPr id="21" name="Rounded Rectangle 20"/>
          <p:cNvSpPr/>
          <p:nvPr userDrawn="1"/>
        </p:nvSpPr>
        <p:spPr bwMode="auto">
          <a:xfrm>
            <a:off x="726674" y="4787900"/>
            <a:ext cx="2392274" cy="342900"/>
          </a:xfrm>
          <a:prstGeom prst="roundRect">
            <a:avLst/>
          </a:prstGeom>
          <a:solidFill>
            <a:schemeClr val="accent2"/>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rPr>
              <a:t>Recommendations</a:t>
            </a:r>
            <a:endParaRPr lang="en-US" sz="1970" b="1">
              <a:solidFill>
                <a:schemeClr val="bg1"/>
              </a:solidFill>
              <a:latin typeface="+mj-lt"/>
              <a:ea typeface="+mn-ea"/>
              <a:cs typeface="+mn-cs"/>
            </a:endParaRPr>
          </a:p>
        </p:txBody>
      </p:sp>
      <p:sp>
        <p:nvSpPr>
          <p:cNvPr id="22" name="TextBox 21"/>
          <p:cNvSpPr txBox="1"/>
          <p:nvPr userDrawn="1"/>
        </p:nvSpPr>
        <p:spPr>
          <a:xfrm>
            <a:off x="6026031" y="1646763"/>
            <a:ext cx="5216096" cy="3001438"/>
          </a:xfrm>
          <a:prstGeom prst="rect">
            <a:avLst/>
          </a:prstGeom>
          <a:solidFill>
            <a:srgbClr val="D8CBCB"/>
          </a:solidFill>
          <a:ln>
            <a:noFill/>
            <a:prstDash val="sysDash"/>
          </a:ln>
        </p:spPr>
        <p:txBody>
          <a:bodyPr wrap="square" tIns="112578" rtlCol="0">
            <a:noAutofit/>
          </a:bodyPr>
          <a:lstStyle/>
          <a:p>
            <a:pPr marL="211084" indent="-211084" algn="l">
              <a:buFont typeface="Webdings" pitchFamily="18" charset="2"/>
              <a:buChar char="4"/>
            </a:pPr>
            <a:endParaRPr lang="en-US" sz="1724"/>
          </a:p>
        </p:txBody>
      </p:sp>
      <p:sp>
        <p:nvSpPr>
          <p:cNvPr id="23" name="Text Placeholder 14"/>
          <p:cNvSpPr>
            <a:spLocks noGrp="1"/>
          </p:cNvSpPr>
          <p:nvPr>
            <p:ph type="body" sz="quarter" idx="18" hasCustomPrompt="1"/>
          </p:nvPr>
        </p:nvSpPr>
        <p:spPr>
          <a:xfrm>
            <a:off x="6026031" y="1646777"/>
            <a:ext cx="5216096" cy="3001437"/>
          </a:xfrm>
          <a:ln>
            <a:noFill/>
          </a:ln>
        </p:spPr>
        <p:txBody>
          <a:bodyPr tIns="91440"/>
          <a:lstStyle>
            <a:lvl1pPr>
              <a:spcBef>
                <a:spcPts val="739"/>
              </a:spcBef>
              <a:defRPr sz="1724" baseline="0"/>
            </a:lvl1pPr>
            <a:lvl2pPr>
              <a:lnSpc>
                <a:spcPct val="100000"/>
              </a:lnSpc>
              <a:spcBef>
                <a:spcPts val="369"/>
              </a:spcBef>
              <a:defRPr sz="1477"/>
            </a:lvl2pPr>
          </a:lstStyle>
          <a:p>
            <a:pPr lvl="0"/>
            <a:r>
              <a:rPr lang="en-US"/>
              <a:t>Insight 1</a:t>
            </a:r>
          </a:p>
          <a:p>
            <a:pPr lvl="1"/>
            <a:r>
              <a:rPr lang="en-US"/>
              <a:t>Sub-insight</a:t>
            </a:r>
          </a:p>
          <a:p>
            <a:pPr lvl="1"/>
            <a:r>
              <a:rPr lang="en-US"/>
              <a:t>Sub-insight</a:t>
            </a:r>
          </a:p>
          <a:p>
            <a:pPr lvl="0"/>
            <a:r>
              <a:rPr lang="en-US"/>
              <a:t>Insight 2</a:t>
            </a:r>
          </a:p>
          <a:p>
            <a:pPr lvl="0"/>
            <a:r>
              <a:rPr lang="en-US"/>
              <a:t>Insight 3</a:t>
            </a:r>
          </a:p>
          <a:p>
            <a:pPr lvl="0"/>
            <a:r>
              <a:rPr lang="en-US"/>
              <a:t>Insight 4</a:t>
            </a:r>
          </a:p>
        </p:txBody>
      </p:sp>
      <p:sp>
        <p:nvSpPr>
          <p:cNvPr id="24" name="Rounded Rectangle 23"/>
          <p:cNvSpPr/>
          <p:nvPr userDrawn="1"/>
        </p:nvSpPr>
        <p:spPr bwMode="auto">
          <a:xfrm>
            <a:off x="6142908" y="1380064"/>
            <a:ext cx="2392274" cy="342900"/>
          </a:xfrm>
          <a:prstGeom prst="roundRect">
            <a:avLst/>
          </a:prstGeom>
          <a:solidFill>
            <a:schemeClr val="accent1"/>
          </a:solidFill>
          <a:ln>
            <a:noFill/>
            <a:headEnd type="none" w="med" len="med"/>
            <a:tailEnd type="none" w="med" len="med"/>
          </a:ln>
          <a:effectLst/>
          <a:scene3d>
            <a:camera prst="orthographicFront">
              <a:rot lat="0" lon="0" rev="0"/>
            </a:camera>
            <a:lightRig rig="contrasting" dir="t">
              <a:rot lat="0" lon="0" rev="7800000"/>
            </a:lightRig>
          </a:scene3d>
          <a:sp3d>
            <a:bevelT w="139700" h="139700"/>
          </a:sp3d>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R="0" algn="l" defTabSz="1125781" rtl="0" eaLnBrk="1" fontAlgn="base" latinLnBrk="0" hangingPunct="1">
              <a:lnSpc>
                <a:spcPct val="100000"/>
              </a:lnSpc>
              <a:spcBef>
                <a:spcPct val="100000"/>
              </a:spcBef>
              <a:spcAft>
                <a:spcPct val="0"/>
              </a:spcAft>
              <a:buClrTx/>
              <a:buSzTx/>
              <a:tabLst/>
            </a:pPr>
            <a:r>
              <a:rPr lang="en-US" sz="1970" b="1">
                <a:solidFill>
                  <a:schemeClr val="bg1"/>
                </a:solidFill>
                <a:latin typeface="+mj-lt"/>
                <a:ea typeface="+mn-ea"/>
                <a:cs typeface="+mn-cs"/>
              </a:rPr>
              <a:t>Insights</a:t>
            </a:r>
          </a:p>
        </p:txBody>
      </p:sp>
      <p:pic>
        <p:nvPicPr>
          <p:cNvPr id="13" name="Picture 12">
            <a:extLst>
              <a:ext uri="{FF2B5EF4-FFF2-40B4-BE49-F238E27FC236}">
                <a16:creationId xmlns:a16="http://schemas.microsoft.com/office/drawing/2014/main" id="{8C2416FC-CF4A-43F9-A3F4-3E20DBF1A76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09781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ase Study Problem Statement &amp; Approach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2585289678"/>
              </p:ext>
            </p:extLst>
          </p:nvPr>
        </p:nvGraphicFramePr>
        <p:xfrm>
          <a:off x="546597" y="1431572"/>
          <a:ext cx="5291148" cy="29118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Background</a:t>
                      </a:r>
                    </a:p>
                  </a:txBody>
                  <a:tcPr marL="112579" marR="112579" anchor="ctr"/>
                </a:tc>
                <a:extLst>
                  <a:ext uri="{0D108BD9-81ED-4DB2-BD59-A6C34878D82A}">
                    <a16:rowId xmlns:a16="http://schemas.microsoft.com/office/drawing/2014/main" val="10000"/>
                  </a:ext>
                </a:extLst>
              </a:tr>
              <a:tr h="25460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830639085"/>
              </p:ext>
            </p:extLst>
          </p:nvPr>
        </p:nvGraphicFramePr>
        <p:xfrm>
          <a:off x="546597" y="4466872"/>
          <a:ext cx="5291148" cy="18577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Objectives</a:t>
                      </a:r>
                    </a:p>
                  </a:txBody>
                  <a:tcPr marL="112579" marR="112579" anchor="ctr"/>
                </a:tc>
                <a:extLst>
                  <a:ext uri="{0D108BD9-81ED-4DB2-BD59-A6C34878D82A}">
                    <a16:rowId xmlns:a16="http://schemas.microsoft.com/office/drawing/2014/main" val="10000"/>
                  </a:ext>
                </a:extLst>
              </a:tr>
              <a:tr h="14919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25019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relevant facts that serve as the background for this project?</a:t>
            </a:r>
          </a:p>
          <a:p>
            <a:pPr lvl="1"/>
            <a:r>
              <a:rPr lang="en-US"/>
              <a:t>Second level</a:t>
            </a:r>
          </a:p>
        </p:txBody>
      </p:sp>
      <p:sp>
        <p:nvSpPr>
          <p:cNvPr id="24" name="Text Placeholder 13"/>
          <p:cNvSpPr>
            <a:spLocks noGrp="1"/>
          </p:cNvSpPr>
          <p:nvPr>
            <p:ph type="body" sz="quarter" idx="13" hasCustomPrompt="1"/>
          </p:nvPr>
        </p:nvSpPr>
        <p:spPr>
          <a:xfrm>
            <a:off x="547252" y="4851400"/>
            <a:ext cx="5291148" cy="1473200"/>
          </a:xfrm>
        </p:spPr>
        <p:txBody>
          <a:bodyPr>
            <a:noAutofit/>
          </a:bodyPr>
          <a:lstStyle>
            <a:lvl1pPr>
              <a:spcBef>
                <a:spcPts val="739"/>
              </a:spcBef>
              <a:defRPr sz="1724"/>
            </a:lvl1pPr>
            <a:lvl2pPr>
              <a:spcBef>
                <a:spcPts val="369"/>
              </a:spcBef>
              <a:defRPr sz="1477"/>
            </a:lvl2pPr>
          </a:lstStyle>
          <a:p>
            <a:pPr lvl="0"/>
            <a:r>
              <a:rPr lang="en-US"/>
              <a:t>Describe the key project objectives</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715339969"/>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Approach</a:t>
                      </a: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approach used by Mu Sigma in this project.  You can insert text or paste graphics in this box</a:t>
            </a:r>
          </a:p>
          <a:p>
            <a:pPr lvl="1"/>
            <a:r>
              <a:rPr lang="en-US"/>
              <a:t>Second level</a:t>
            </a:r>
          </a:p>
        </p:txBody>
      </p:sp>
      <p:sp>
        <p:nvSpPr>
          <p:cNvPr id="2" name="Right Arrow 1"/>
          <p:cNvSpPr/>
          <p:nvPr userDrawn="1"/>
        </p:nvSpPr>
        <p:spPr bwMode="auto">
          <a:xfrm>
            <a:off x="5945898" y="2895600"/>
            <a:ext cx="337733" cy="18288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2" name="Picture 11">
            <a:extLst>
              <a:ext uri="{FF2B5EF4-FFF2-40B4-BE49-F238E27FC236}">
                <a16:creationId xmlns:a16="http://schemas.microsoft.com/office/drawing/2014/main" id="{EE8F496E-8AF1-42D8-82D6-ACCBC9BC43C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3829149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ase Study Findings and Impac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11" name="Table 10"/>
          <p:cNvGraphicFramePr>
            <a:graphicFrameLocks noGrp="1"/>
          </p:cNvGraphicFramePr>
          <p:nvPr userDrawn="1">
            <p:extLst>
              <p:ext uri="{D42A27DB-BD31-4B8C-83A1-F6EECF244321}">
                <p14:modId xmlns:p14="http://schemas.microsoft.com/office/powerpoint/2010/main" val="405327512"/>
              </p:ext>
            </p:extLst>
          </p:nvPr>
        </p:nvGraphicFramePr>
        <p:xfrm>
          <a:off x="6378742" y="1431572"/>
          <a:ext cx="5291148" cy="48930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Analysis</a:t>
                      </a:r>
                      <a:r>
                        <a:rPr lang="en-US" sz="1400" baseline="0">
                          <a:latin typeface="+mj-lt"/>
                        </a:rPr>
                        <a:t> Illustrations</a:t>
                      </a:r>
                      <a:endParaRPr lang="en-US" sz="1400">
                        <a:latin typeface="+mj-lt"/>
                      </a:endParaRPr>
                    </a:p>
                  </a:txBody>
                  <a:tcPr marL="112579" marR="112579" anchor="ctr"/>
                </a:tc>
                <a:extLst>
                  <a:ext uri="{0D108BD9-81ED-4DB2-BD59-A6C34878D82A}">
                    <a16:rowId xmlns:a16="http://schemas.microsoft.com/office/drawing/2014/main" val="10000"/>
                  </a:ext>
                </a:extLst>
              </a:tr>
              <a:tr h="45272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4508500"/>
          </a:xfrm>
        </p:spPr>
        <p:txBody>
          <a:bodyPr>
            <a:noAutofit/>
          </a:bodyPr>
          <a:lstStyle>
            <a:lvl1pPr>
              <a:spcBef>
                <a:spcPts val="739"/>
              </a:spcBef>
              <a:defRPr sz="1724" baseline="0"/>
            </a:lvl1pPr>
            <a:lvl2pPr>
              <a:lnSpc>
                <a:spcPct val="100000"/>
              </a:lnSpc>
              <a:spcBef>
                <a:spcPts val="369"/>
              </a:spcBef>
              <a:defRPr sz="1477"/>
            </a:lvl2pPr>
          </a:lstStyle>
          <a:p>
            <a:pPr lvl="0"/>
            <a:r>
              <a:rPr lang="en-US"/>
              <a:t>Paste charts/graphics that illustrate key analysis outputs and support the key findings</a:t>
            </a:r>
          </a:p>
          <a:p>
            <a:pPr lvl="1"/>
            <a:r>
              <a:rPr lang="en-US"/>
              <a:t>Second level</a:t>
            </a:r>
          </a:p>
        </p:txBody>
      </p:sp>
      <p:sp>
        <p:nvSpPr>
          <p:cNvPr id="2" name="Right Arrow 1"/>
          <p:cNvSpPr/>
          <p:nvPr userDrawn="1"/>
        </p:nvSpPr>
        <p:spPr bwMode="auto">
          <a:xfrm>
            <a:off x="5945898" y="19812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2" name="Table 11"/>
          <p:cNvGraphicFramePr>
            <a:graphicFrameLocks noGrp="1"/>
          </p:cNvGraphicFramePr>
          <p:nvPr userDrawn="1">
            <p:extLst>
              <p:ext uri="{D42A27DB-BD31-4B8C-83A1-F6EECF244321}">
                <p14:modId xmlns:p14="http://schemas.microsoft.com/office/powerpoint/2010/main" val="1654360805"/>
              </p:ext>
            </p:extLst>
          </p:nvPr>
        </p:nvGraphicFramePr>
        <p:xfrm>
          <a:off x="546597" y="1431572"/>
          <a:ext cx="5291148" cy="23784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Findings</a:t>
                      </a:r>
                    </a:p>
                  </a:txBody>
                  <a:tcPr marL="112579" marR="112579" anchor="ctr"/>
                </a:tc>
                <a:extLst>
                  <a:ext uri="{0D108BD9-81ED-4DB2-BD59-A6C34878D82A}">
                    <a16:rowId xmlns:a16="http://schemas.microsoft.com/office/drawing/2014/main" val="10000"/>
                  </a:ext>
                </a:extLst>
              </a:tr>
              <a:tr h="20126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5" name="Table 14"/>
          <p:cNvGraphicFramePr>
            <a:graphicFrameLocks noGrp="1"/>
          </p:cNvGraphicFramePr>
          <p:nvPr userDrawn="1">
            <p:extLst>
              <p:ext uri="{D42A27DB-BD31-4B8C-83A1-F6EECF244321}">
                <p14:modId xmlns:p14="http://schemas.microsoft.com/office/powerpoint/2010/main" val="4018950502"/>
              </p:ext>
            </p:extLst>
          </p:nvPr>
        </p:nvGraphicFramePr>
        <p:xfrm>
          <a:off x="546597" y="3933472"/>
          <a:ext cx="5291148" cy="2391128"/>
        </p:xfrm>
        <a:graphic>
          <a:graphicData uri="http://schemas.openxmlformats.org/drawingml/2006/table">
            <a:tbl>
              <a:tblPr firstRow="1" bandRow="1">
                <a:tableStyleId>{69012ECD-51FC-41F1-AA8D-1B2483CD663E}</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Business Impact</a:t>
                      </a:r>
                    </a:p>
                  </a:txBody>
                  <a:tcPr marL="112579" marR="112579" anchor="ctr"/>
                </a:tc>
                <a:extLst>
                  <a:ext uri="{0D108BD9-81ED-4DB2-BD59-A6C34878D82A}">
                    <a16:rowId xmlns:a16="http://schemas.microsoft.com/office/drawing/2014/main" val="10000"/>
                  </a:ext>
                </a:extLst>
              </a:tr>
              <a:tr h="202536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6" name="Text Placeholder 13"/>
          <p:cNvSpPr>
            <a:spLocks noGrp="1"/>
          </p:cNvSpPr>
          <p:nvPr>
            <p:ph type="body" sz="quarter" idx="11" hasCustomPrompt="1"/>
          </p:nvPr>
        </p:nvSpPr>
        <p:spPr>
          <a:xfrm>
            <a:off x="547252" y="1816100"/>
            <a:ext cx="5291148" cy="19939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findings/insights obtained from the analysis</a:t>
            </a:r>
          </a:p>
          <a:p>
            <a:pPr lvl="1"/>
            <a:r>
              <a:rPr lang="en-US"/>
              <a:t>Second level</a:t>
            </a:r>
          </a:p>
        </p:txBody>
      </p:sp>
      <p:sp>
        <p:nvSpPr>
          <p:cNvPr id="17" name="Text Placeholder 13"/>
          <p:cNvSpPr>
            <a:spLocks noGrp="1"/>
          </p:cNvSpPr>
          <p:nvPr>
            <p:ph type="body" sz="quarter" idx="13" hasCustomPrompt="1"/>
          </p:nvPr>
        </p:nvSpPr>
        <p:spPr>
          <a:xfrm>
            <a:off x="547252" y="4318000"/>
            <a:ext cx="5291148" cy="2006600"/>
          </a:xfrm>
        </p:spPr>
        <p:txBody>
          <a:bodyPr>
            <a:noAutofit/>
          </a:bodyPr>
          <a:lstStyle>
            <a:lvl1pPr>
              <a:spcBef>
                <a:spcPts val="739"/>
              </a:spcBef>
              <a:defRPr sz="1724" baseline="0"/>
            </a:lvl1pPr>
            <a:lvl2pPr>
              <a:spcBef>
                <a:spcPts val="369"/>
              </a:spcBef>
              <a:defRPr sz="1477"/>
            </a:lvl2pPr>
          </a:lstStyle>
          <a:p>
            <a:pPr lvl="0"/>
            <a:r>
              <a:rPr lang="en-US"/>
              <a:t>What was the real/projected impact of the project on the business?</a:t>
            </a:r>
          </a:p>
          <a:p>
            <a:pPr lvl="1"/>
            <a:r>
              <a:rPr lang="en-US"/>
              <a:t>Second level</a:t>
            </a:r>
          </a:p>
        </p:txBody>
      </p:sp>
      <p:sp>
        <p:nvSpPr>
          <p:cNvPr id="18" name="Right Arrow 17"/>
          <p:cNvSpPr/>
          <p:nvPr userDrawn="1"/>
        </p:nvSpPr>
        <p:spPr bwMode="auto">
          <a:xfrm rot="10800000">
            <a:off x="5945898" y="4419600"/>
            <a:ext cx="337733" cy="1371600"/>
          </a:xfrm>
          <a:prstGeom prst="rightArrow">
            <a:avLst>
              <a:gd name="adj1" fmla="val 50000"/>
              <a:gd name="adj2" fmla="val 100000"/>
            </a:avLst>
          </a:prstGeom>
          <a:solidFill>
            <a:schemeClr val="accent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pic>
        <p:nvPicPr>
          <p:cNvPr id="14" name="Picture 13">
            <a:extLst>
              <a:ext uri="{FF2B5EF4-FFF2-40B4-BE49-F238E27FC236}">
                <a16:creationId xmlns:a16="http://schemas.microsoft.com/office/drawing/2014/main" id="{C5FB0F34-84FC-4241-9B90-65E67030CAE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extLst>
      <p:ext uri="{BB962C8B-B14F-4D97-AF65-F5344CB8AC3E}">
        <p14:creationId xmlns:p14="http://schemas.microsoft.com/office/powerpoint/2010/main" val="17718714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our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20" name="Rounded Rectangle 19"/>
          <p:cNvSpPr/>
          <p:nvPr userDrawn="1"/>
        </p:nvSpPr>
        <p:spPr bwMode="auto">
          <a:xfrm>
            <a:off x="3877676" y="3490815"/>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5" name="Rounded Rectangle 24"/>
          <p:cNvSpPr/>
          <p:nvPr userDrawn="1"/>
        </p:nvSpPr>
        <p:spPr bwMode="auto">
          <a:xfrm>
            <a:off x="3877676" y="2440109"/>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6" name="Pentagon 25"/>
          <p:cNvSpPr/>
          <p:nvPr userDrawn="1"/>
        </p:nvSpPr>
        <p:spPr bwMode="auto">
          <a:xfrm rot="5400000">
            <a:off x="1678271" y="485104"/>
            <a:ext cx="100584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7" name="Chevron 26"/>
          <p:cNvSpPr/>
          <p:nvPr userDrawn="1"/>
        </p:nvSpPr>
        <p:spPr bwMode="auto">
          <a:xfrm rot="5400000">
            <a:off x="1678271" y="1536666"/>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j-lt"/>
              <a:ea typeface="+mn-ea"/>
              <a:cs typeface="+mn-cs"/>
            </a:endParaRPr>
          </a:p>
        </p:txBody>
      </p:sp>
      <p:sp>
        <p:nvSpPr>
          <p:cNvPr id="28" name="Text Placeholder 8"/>
          <p:cNvSpPr>
            <a:spLocks noGrp="1"/>
          </p:cNvSpPr>
          <p:nvPr>
            <p:ph type="body" sz="quarter" idx="10" hasCustomPrompt="1"/>
          </p:nvPr>
        </p:nvSpPr>
        <p:spPr>
          <a:xfrm>
            <a:off x="766154" y="1557020"/>
            <a:ext cx="2814441" cy="640080"/>
          </a:xfrm>
        </p:spPr>
        <p:txBody>
          <a:bodyPr anchor="ctr"/>
          <a:lstStyle>
            <a:lvl1pPr marL="0" indent="0" algn="ctr">
              <a:buNone/>
              <a:defRPr sz="1724" b="1">
                <a:solidFill>
                  <a:schemeClr val="bg1"/>
                </a:solidFill>
                <a:latin typeface="+mj-lt"/>
              </a:defRPr>
            </a:lvl1pPr>
          </a:lstStyle>
          <a:p>
            <a:pPr lvl="0"/>
            <a:r>
              <a:rPr lang="en-US"/>
              <a:t>Add step 1</a:t>
            </a:r>
          </a:p>
        </p:txBody>
      </p:sp>
      <p:sp>
        <p:nvSpPr>
          <p:cNvPr id="29" name="Text Placeholder 8"/>
          <p:cNvSpPr>
            <a:spLocks noGrp="1"/>
          </p:cNvSpPr>
          <p:nvPr>
            <p:ph type="body" sz="quarter" idx="11" hasCustomPrompt="1"/>
          </p:nvPr>
        </p:nvSpPr>
        <p:spPr>
          <a:xfrm>
            <a:off x="766154" y="2608582"/>
            <a:ext cx="2814441" cy="640080"/>
          </a:xfrm>
        </p:spPr>
        <p:txBody>
          <a:bodyPr anchor="ctr"/>
          <a:lstStyle>
            <a:lvl1pPr marL="0" indent="0" algn="ctr">
              <a:buNone/>
              <a:defRPr sz="1724" b="1" baseline="0">
                <a:solidFill>
                  <a:schemeClr val="bg1"/>
                </a:solidFill>
                <a:latin typeface="+mj-lt"/>
              </a:defRPr>
            </a:lvl1pPr>
          </a:lstStyle>
          <a:p>
            <a:pPr lvl="0"/>
            <a:r>
              <a:rPr lang="en-US"/>
              <a:t>Add step 2</a:t>
            </a:r>
          </a:p>
        </p:txBody>
      </p:sp>
      <p:sp>
        <p:nvSpPr>
          <p:cNvPr id="30" name="Rounded Rectangle 29"/>
          <p:cNvSpPr/>
          <p:nvPr userDrawn="1"/>
        </p:nvSpPr>
        <p:spPr bwMode="auto">
          <a:xfrm>
            <a:off x="3877676" y="1389403"/>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1" name="Text Placeholder 14"/>
          <p:cNvSpPr>
            <a:spLocks noGrp="1"/>
          </p:cNvSpPr>
          <p:nvPr>
            <p:ph type="body" sz="quarter" idx="14" hasCustomPrompt="1"/>
          </p:nvPr>
        </p:nvSpPr>
        <p:spPr>
          <a:xfrm>
            <a:off x="3971488" y="1371600"/>
            <a:ext cx="7204968" cy="91440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32" name="Text Placeholder 14"/>
          <p:cNvSpPr>
            <a:spLocks noGrp="1"/>
          </p:cNvSpPr>
          <p:nvPr>
            <p:ph type="body" sz="quarter" idx="15" hasCustomPrompt="1"/>
          </p:nvPr>
        </p:nvSpPr>
        <p:spPr>
          <a:xfrm>
            <a:off x="3971488" y="24257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33" name="Text Placeholder 14"/>
          <p:cNvSpPr>
            <a:spLocks noGrp="1"/>
          </p:cNvSpPr>
          <p:nvPr>
            <p:ph type="body" sz="quarter" idx="16" hasCustomPrompt="1"/>
          </p:nvPr>
        </p:nvSpPr>
        <p:spPr>
          <a:xfrm>
            <a:off x="3971488" y="34798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34" name="Chevron 33"/>
          <p:cNvSpPr/>
          <p:nvPr userDrawn="1"/>
        </p:nvSpPr>
        <p:spPr bwMode="auto">
          <a:xfrm rot="5400000">
            <a:off x="1678271" y="2588209"/>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5" name="Text Placeholder 8"/>
          <p:cNvSpPr>
            <a:spLocks noGrp="1"/>
          </p:cNvSpPr>
          <p:nvPr>
            <p:ph type="body" sz="quarter" idx="12" hasCustomPrompt="1"/>
          </p:nvPr>
        </p:nvSpPr>
        <p:spPr>
          <a:xfrm>
            <a:off x="766154" y="3660144"/>
            <a:ext cx="2814441" cy="640080"/>
          </a:xfrm>
        </p:spPr>
        <p:txBody>
          <a:bodyPr anchor="ctr"/>
          <a:lstStyle>
            <a:lvl1pPr marL="0" indent="0" algn="ctr">
              <a:buNone/>
              <a:defRPr sz="1724" b="1">
                <a:solidFill>
                  <a:schemeClr val="bg1"/>
                </a:solidFill>
                <a:latin typeface="+mj-lt"/>
              </a:defRPr>
            </a:lvl1pPr>
          </a:lstStyle>
          <a:p>
            <a:pPr lvl="0"/>
            <a:r>
              <a:rPr lang="en-US"/>
              <a:t>Add step 3</a:t>
            </a:r>
          </a:p>
        </p:txBody>
      </p:sp>
      <p:sp>
        <p:nvSpPr>
          <p:cNvPr id="38" name="Chevron 37"/>
          <p:cNvSpPr/>
          <p:nvPr userDrawn="1"/>
        </p:nvSpPr>
        <p:spPr bwMode="auto">
          <a:xfrm rot="5400000">
            <a:off x="1678271" y="3639771"/>
            <a:ext cx="100584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39" name="Text Placeholder 8"/>
          <p:cNvSpPr>
            <a:spLocks noGrp="1"/>
          </p:cNvSpPr>
          <p:nvPr>
            <p:ph type="body" sz="quarter" idx="17" hasCustomPrompt="1"/>
          </p:nvPr>
        </p:nvSpPr>
        <p:spPr>
          <a:xfrm>
            <a:off x="766154" y="4711707"/>
            <a:ext cx="2814441" cy="640080"/>
          </a:xfrm>
        </p:spPr>
        <p:txBody>
          <a:bodyPr anchor="ctr"/>
          <a:lstStyle>
            <a:lvl1pPr marL="0" indent="0" algn="ctr">
              <a:buNone/>
              <a:defRPr sz="1724" b="1">
                <a:solidFill>
                  <a:schemeClr val="bg1"/>
                </a:solidFill>
                <a:latin typeface="+mj-lt"/>
              </a:defRPr>
            </a:lvl1pPr>
          </a:lstStyle>
          <a:p>
            <a:pPr lvl="0"/>
            <a:r>
              <a:rPr lang="en-US"/>
              <a:t>Add step 4</a:t>
            </a:r>
          </a:p>
        </p:txBody>
      </p:sp>
      <p:sp>
        <p:nvSpPr>
          <p:cNvPr id="42" name="Rounded Rectangle 41"/>
          <p:cNvSpPr/>
          <p:nvPr userDrawn="1"/>
        </p:nvSpPr>
        <p:spPr bwMode="auto">
          <a:xfrm>
            <a:off x="3877676" y="4541521"/>
            <a:ext cx="7430123" cy="91440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3" name="Text Placeholder 14"/>
          <p:cNvSpPr>
            <a:spLocks noGrp="1"/>
          </p:cNvSpPr>
          <p:nvPr>
            <p:ph type="body" sz="quarter" idx="18" hasCustomPrompt="1"/>
          </p:nvPr>
        </p:nvSpPr>
        <p:spPr>
          <a:xfrm>
            <a:off x="3971488" y="4533900"/>
            <a:ext cx="7204968" cy="9144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pic>
        <p:nvPicPr>
          <p:cNvPr id="21" name="Picture 20">
            <a:extLst>
              <a:ext uri="{FF2B5EF4-FFF2-40B4-BE49-F238E27FC236}">
                <a16:creationId xmlns:a16="http://schemas.microsoft.com/office/drawing/2014/main" id="{0410D66D-6658-4925-9B31-16EE5DFA218A}"/>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ree vertic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4" name="Rounded Rectangle 3"/>
          <p:cNvSpPr/>
          <p:nvPr userDrawn="1"/>
        </p:nvSpPr>
        <p:spPr bwMode="auto">
          <a:xfrm>
            <a:off x="3877676" y="4251937"/>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Rounded Rectangle 4"/>
          <p:cNvSpPr/>
          <p:nvPr userDrawn="1"/>
        </p:nvSpPr>
        <p:spPr bwMode="auto">
          <a:xfrm>
            <a:off x="3877676" y="2811768"/>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Pentagon 5"/>
          <p:cNvSpPr/>
          <p:nvPr userDrawn="1"/>
        </p:nvSpPr>
        <p:spPr bwMode="auto">
          <a:xfrm rot="5400000">
            <a:off x="1541111" y="604461"/>
            <a:ext cx="1280160" cy="2814441"/>
          </a:xfrm>
          <a:prstGeom prst="homePlate">
            <a:avLst>
              <a:gd name="adj" fmla="val 2137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hevron 6"/>
          <p:cNvSpPr/>
          <p:nvPr userDrawn="1"/>
        </p:nvSpPr>
        <p:spPr bwMode="auto">
          <a:xfrm rot="5400000">
            <a:off x="1541111" y="2044630"/>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8"/>
          <p:cNvSpPr>
            <a:spLocks noGrp="1"/>
          </p:cNvSpPr>
          <p:nvPr>
            <p:ph type="body" sz="quarter" idx="10" hasCustomPrompt="1"/>
          </p:nvPr>
        </p:nvSpPr>
        <p:spPr>
          <a:xfrm>
            <a:off x="766154" y="1645917"/>
            <a:ext cx="2814441" cy="640080"/>
          </a:xfrm>
        </p:spPr>
        <p:txBody>
          <a:bodyPr anchor="ctr">
            <a:noAutofit/>
          </a:bodyPr>
          <a:lstStyle>
            <a:lvl1pPr marL="0" indent="0" algn="ctr">
              <a:buNone/>
              <a:defRPr sz="1724" b="1">
                <a:solidFill>
                  <a:schemeClr val="bg1"/>
                </a:solidFill>
              </a:defRPr>
            </a:lvl1pPr>
          </a:lstStyle>
          <a:p>
            <a:pPr lvl="0"/>
            <a:r>
              <a:rPr lang="en-US"/>
              <a:t>Add step 1</a:t>
            </a:r>
          </a:p>
        </p:txBody>
      </p:sp>
      <p:sp>
        <p:nvSpPr>
          <p:cNvPr id="11" name="Text Placeholder 8"/>
          <p:cNvSpPr>
            <a:spLocks noGrp="1"/>
          </p:cNvSpPr>
          <p:nvPr>
            <p:ph type="body" sz="quarter" idx="11" hasCustomPrompt="1"/>
          </p:nvPr>
        </p:nvSpPr>
        <p:spPr>
          <a:xfrm>
            <a:off x="766154" y="3086085"/>
            <a:ext cx="2814441" cy="640080"/>
          </a:xfrm>
        </p:spPr>
        <p:txBody>
          <a:bodyPr anchor="ctr">
            <a:noAutofit/>
          </a:bodyPr>
          <a:lstStyle>
            <a:lvl1pPr marL="0" indent="0" algn="ctr">
              <a:buNone/>
              <a:defRPr sz="1724" b="1">
                <a:solidFill>
                  <a:schemeClr val="bg1"/>
                </a:solidFill>
              </a:defRPr>
            </a:lvl1pPr>
          </a:lstStyle>
          <a:p>
            <a:pPr lvl="0"/>
            <a:r>
              <a:rPr lang="en-US"/>
              <a:t>Add step 2</a:t>
            </a:r>
          </a:p>
        </p:txBody>
      </p:sp>
      <p:sp>
        <p:nvSpPr>
          <p:cNvPr id="14" name="Rounded Rectangle 13"/>
          <p:cNvSpPr/>
          <p:nvPr userDrawn="1"/>
        </p:nvSpPr>
        <p:spPr bwMode="auto">
          <a:xfrm>
            <a:off x="3877676" y="1371600"/>
            <a:ext cx="7430123" cy="1280160"/>
          </a:xfrm>
          <a:prstGeom prst="roundRect">
            <a:avLst>
              <a:gd name="adj" fmla="val 5556"/>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noAutofit/>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14"/>
          <p:cNvSpPr>
            <a:spLocks noGrp="1"/>
          </p:cNvSpPr>
          <p:nvPr>
            <p:ph type="body" sz="quarter" idx="14" hasCustomPrompt="1"/>
          </p:nvPr>
        </p:nvSpPr>
        <p:spPr>
          <a:xfrm>
            <a:off x="3971488" y="1397000"/>
            <a:ext cx="7204968" cy="1188720"/>
          </a:xfrm>
        </p:spPr>
        <p:txBody>
          <a:bodyPr/>
          <a:lstStyle>
            <a:lvl1pPr>
              <a:spcBef>
                <a:spcPts val="739"/>
              </a:spcBef>
              <a:defRPr sz="1724" baseline="0"/>
            </a:lvl1pPr>
            <a:lvl2pPr>
              <a:lnSpc>
                <a:spcPct val="100000"/>
              </a:lnSpc>
              <a:spcBef>
                <a:spcPts val="369"/>
              </a:spcBef>
              <a:defRPr sz="1477"/>
            </a:lvl2pPr>
          </a:lstStyle>
          <a:p>
            <a:pPr lvl="0"/>
            <a:r>
              <a:rPr lang="en-US"/>
              <a:t>Describe step 1 and its sub-steps</a:t>
            </a:r>
          </a:p>
          <a:p>
            <a:pPr lvl="1"/>
            <a:r>
              <a:rPr lang="en-US"/>
              <a:t>Second level</a:t>
            </a:r>
          </a:p>
        </p:txBody>
      </p:sp>
      <p:sp>
        <p:nvSpPr>
          <p:cNvPr id="16" name="Text Placeholder 14"/>
          <p:cNvSpPr>
            <a:spLocks noGrp="1"/>
          </p:cNvSpPr>
          <p:nvPr>
            <p:ph type="body" sz="quarter" idx="15" hasCustomPrompt="1"/>
          </p:nvPr>
        </p:nvSpPr>
        <p:spPr>
          <a:xfrm>
            <a:off x="3971488" y="2837168"/>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7" name="Text Placeholder 14"/>
          <p:cNvSpPr>
            <a:spLocks noGrp="1"/>
          </p:cNvSpPr>
          <p:nvPr>
            <p:ph type="body" sz="quarter" idx="16" hasCustomPrompt="1"/>
          </p:nvPr>
        </p:nvSpPr>
        <p:spPr>
          <a:xfrm>
            <a:off x="3971488" y="4277337"/>
            <a:ext cx="7204968" cy="1188720"/>
          </a:xfrm>
        </p:spPr>
        <p:txBody>
          <a:bodyPr>
            <a:noAutofit/>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9" name="Chevron 18"/>
          <p:cNvSpPr/>
          <p:nvPr userDrawn="1"/>
        </p:nvSpPr>
        <p:spPr bwMode="auto">
          <a:xfrm rot="5400000">
            <a:off x="1541111" y="3484809"/>
            <a:ext cx="1280160" cy="2814441"/>
          </a:xfrm>
          <a:prstGeom prst="chevron">
            <a:avLst>
              <a:gd name="adj" fmla="val 21403"/>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8"/>
          <p:cNvSpPr>
            <a:spLocks noGrp="1"/>
          </p:cNvSpPr>
          <p:nvPr>
            <p:ph type="body" sz="quarter" idx="12" hasCustomPrompt="1"/>
          </p:nvPr>
        </p:nvSpPr>
        <p:spPr>
          <a:xfrm>
            <a:off x="766154" y="4526254"/>
            <a:ext cx="2814441" cy="640080"/>
          </a:xfrm>
        </p:spPr>
        <p:txBody>
          <a:bodyPr anchor="ctr">
            <a:noAutofit/>
          </a:bodyPr>
          <a:lstStyle>
            <a:lvl1pPr marL="0" indent="0" algn="ctr">
              <a:buNone/>
              <a:defRPr sz="1724" b="1">
                <a:solidFill>
                  <a:schemeClr val="bg1"/>
                </a:solidFill>
              </a:defRPr>
            </a:lvl1pPr>
          </a:lstStyle>
          <a:p>
            <a:pPr lvl="0"/>
            <a:r>
              <a:rPr lang="en-US"/>
              <a:t>Add step 3</a:t>
            </a:r>
          </a:p>
        </p:txBody>
      </p:sp>
      <p:pic>
        <p:nvPicPr>
          <p:cNvPr id="18" name="Picture 17">
            <a:extLst>
              <a:ext uri="{FF2B5EF4-FFF2-40B4-BE49-F238E27FC236}">
                <a16:creationId xmlns:a16="http://schemas.microsoft.com/office/drawing/2014/main" id="{06D5DA4A-F911-4567-9291-BA349AE1D9A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ur horizontal chevrons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Pentagon 2"/>
          <p:cNvSpPr/>
          <p:nvPr userDrawn="1"/>
        </p:nvSpPr>
        <p:spPr bwMode="auto">
          <a:xfrm>
            <a:off x="562899" y="1371600"/>
            <a:ext cx="2720627" cy="889000"/>
          </a:xfrm>
          <a:prstGeom prst="homePlate">
            <a:avLst>
              <a:gd name="adj" fmla="val 30189"/>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4" name="Chevron 3"/>
          <p:cNvSpPr/>
          <p:nvPr userDrawn="1"/>
        </p:nvSpPr>
        <p:spPr bwMode="auto">
          <a:xfrm>
            <a:off x="3320008"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5" name="Chevron 4"/>
          <p:cNvSpPr/>
          <p:nvPr userDrawn="1"/>
        </p:nvSpPr>
        <p:spPr bwMode="auto">
          <a:xfrm>
            <a:off x="6077116"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hevron 5"/>
          <p:cNvSpPr/>
          <p:nvPr userDrawn="1"/>
        </p:nvSpPr>
        <p:spPr bwMode="auto">
          <a:xfrm>
            <a:off x="8834227" y="1371600"/>
            <a:ext cx="2720627" cy="889000"/>
          </a:xfrm>
          <a:prstGeom prst="chevron">
            <a:avLst>
              <a:gd name="adj" fmla="val 30555"/>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Rounded Rectangle 6"/>
          <p:cNvSpPr/>
          <p:nvPr userDrawn="1"/>
        </p:nvSpPr>
        <p:spPr bwMode="auto">
          <a:xfrm>
            <a:off x="531619"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a:off x="547253"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1" name="Rounded Rectangle 10"/>
          <p:cNvSpPr/>
          <p:nvPr userDrawn="1"/>
        </p:nvSpPr>
        <p:spPr bwMode="auto">
          <a:xfrm>
            <a:off x="3304363"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Text Placeholder 9"/>
          <p:cNvSpPr>
            <a:spLocks noGrp="1"/>
          </p:cNvSpPr>
          <p:nvPr>
            <p:ph type="body" sz="quarter" idx="11" hasCustomPrompt="1"/>
          </p:nvPr>
        </p:nvSpPr>
        <p:spPr>
          <a:xfrm>
            <a:off x="3319999"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sp>
        <p:nvSpPr>
          <p:cNvPr id="13" name="Rounded Rectangle 12"/>
          <p:cNvSpPr/>
          <p:nvPr userDrawn="1"/>
        </p:nvSpPr>
        <p:spPr bwMode="auto">
          <a:xfrm>
            <a:off x="6077107"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4" name="Text Placeholder 9"/>
          <p:cNvSpPr>
            <a:spLocks noGrp="1"/>
          </p:cNvSpPr>
          <p:nvPr>
            <p:ph type="body" sz="quarter" idx="12" hasCustomPrompt="1"/>
          </p:nvPr>
        </p:nvSpPr>
        <p:spPr>
          <a:xfrm>
            <a:off x="6092744"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15" name="Rounded Rectangle 14"/>
          <p:cNvSpPr/>
          <p:nvPr userDrawn="1"/>
        </p:nvSpPr>
        <p:spPr bwMode="auto">
          <a:xfrm>
            <a:off x="8849855" y="2362200"/>
            <a:ext cx="2673718" cy="3159614"/>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Text Placeholder 9"/>
          <p:cNvSpPr>
            <a:spLocks noGrp="1"/>
          </p:cNvSpPr>
          <p:nvPr>
            <p:ph type="body" sz="quarter" idx="13" hasCustomPrompt="1"/>
          </p:nvPr>
        </p:nvSpPr>
        <p:spPr>
          <a:xfrm>
            <a:off x="8865490" y="2451100"/>
            <a:ext cx="2658083" cy="300771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7" name="Text Placeholder 8"/>
          <p:cNvSpPr>
            <a:spLocks noGrp="1"/>
          </p:cNvSpPr>
          <p:nvPr>
            <p:ph type="body" sz="quarter" idx="14" hasCustomPrompt="1"/>
          </p:nvPr>
        </p:nvSpPr>
        <p:spPr>
          <a:xfrm>
            <a:off x="3604702" y="1409700"/>
            <a:ext cx="2138975" cy="800100"/>
          </a:xfrm>
        </p:spPr>
        <p:txBody>
          <a:bodyPr anchor="ctr"/>
          <a:lstStyle>
            <a:lvl1pPr marL="0" indent="0" algn="ctr">
              <a:buNone/>
              <a:defRPr sz="1724" b="1">
                <a:solidFill>
                  <a:schemeClr val="bg1"/>
                </a:solidFill>
              </a:defRPr>
            </a:lvl1pPr>
          </a:lstStyle>
          <a:p>
            <a:pPr lvl="0"/>
            <a:r>
              <a:rPr lang="en-US"/>
              <a:t>Add step 2</a:t>
            </a:r>
          </a:p>
        </p:txBody>
      </p:sp>
      <p:sp>
        <p:nvSpPr>
          <p:cNvPr id="18" name="Text Placeholder 8"/>
          <p:cNvSpPr>
            <a:spLocks noGrp="1"/>
          </p:cNvSpPr>
          <p:nvPr>
            <p:ph type="body" sz="quarter" idx="15" hasCustomPrompt="1"/>
          </p:nvPr>
        </p:nvSpPr>
        <p:spPr>
          <a:xfrm>
            <a:off x="842378" y="1409700"/>
            <a:ext cx="2138975" cy="800100"/>
          </a:xfrm>
        </p:spPr>
        <p:txBody>
          <a:bodyPr anchor="ctr"/>
          <a:lstStyle>
            <a:lvl1pPr marL="0" indent="0" algn="ctr">
              <a:buNone/>
              <a:defRPr sz="1724" b="1">
                <a:solidFill>
                  <a:schemeClr val="bg1"/>
                </a:solidFill>
              </a:defRPr>
            </a:lvl1pPr>
          </a:lstStyle>
          <a:p>
            <a:pPr lvl="0"/>
            <a:r>
              <a:rPr lang="en-US"/>
              <a:t>Add step 1</a:t>
            </a:r>
          </a:p>
        </p:txBody>
      </p:sp>
      <p:sp>
        <p:nvSpPr>
          <p:cNvPr id="19" name="Text Placeholder 8"/>
          <p:cNvSpPr>
            <a:spLocks noGrp="1"/>
          </p:cNvSpPr>
          <p:nvPr>
            <p:ph type="body" sz="quarter" idx="16" hasCustomPrompt="1"/>
          </p:nvPr>
        </p:nvSpPr>
        <p:spPr>
          <a:xfrm>
            <a:off x="9129343" y="1409700"/>
            <a:ext cx="2138975" cy="800100"/>
          </a:xfrm>
        </p:spPr>
        <p:txBody>
          <a:bodyPr anchor="ctr"/>
          <a:lstStyle>
            <a:lvl1pPr marL="0" indent="0" algn="ctr">
              <a:buNone/>
              <a:defRPr sz="1724" b="1">
                <a:solidFill>
                  <a:schemeClr val="bg1"/>
                </a:solidFill>
              </a:defRPr>
            </a:lvl1pPr>
          </a:lstStyle>
          <a:p>
            <a:pPr lvl="0"/>
            <a:r>
              <a:rPr lang="en-US"/>
              <a:t>Add step 4</a:t>
            </a:r>
          </a:p>
        </p:txBody>
      </p:sp>
      <p:sp>
        <p:nvSpPr>
          <p:cNvPr id="20" name="Text Placeholder 8"/>
          <p:cNvSpPr>
            <a:spLocks noGrp="1"/>
          </p:cNvSpPr>
          <p:nvPr>
            <p:ph type="body" sz="quarter" idx="17" hasCustomPrompt="1"/>
          </p:nvPr>
        </p:nvSpPr>
        <p:spPr>
          <a:xfrm>
            <a:off x="6367024" y="1409700"/>
            <a:ext cx="2138975" cy="800100"/>
          </a:xfrm>
        </p:spPr>
        <p:txBody>
          <a:bodyPr anchor="ctr"/>
          <a:lstStyle>
            <a:lvl1pPr marL="0" indent="0" algn="ctr">
              <a:buNone/>
              <a:defRPr sz="1724" b="1">
                <a:solidFill>
                  <a:schemeClr val="bg1"/>
                </a:solidFill>
              </a:defRPr>
            </a:lvl1pPr>
          </a:lstStyle>
          <a:p>
            <a:pPr lvl="0"/>
            <a:r>
              <a:rPr lang="en-US"/>
              <a:t>Add step 3</a:t>
            </a:r>
          </a:p>
        </p:txBody>
      </p:sp>
      <p:pic>
        <p:nvPicPr>
          <p:cNvPr id="21" name="Picture 20">
            <a:extLst>
              <a:ext uri="{FF2B5EF4-FFF2-40B4-BE49-F238E27FC236}">
                <a16:creationId xmlns:a16="http://schemas.microsoft.com/office/drawing/2014/main" id="{82101A95-2696-49AC-8C05-A64F07E1680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ycle without Gradi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5" name="Circular Arrow 4"/>
          <p:cNvSpPr/>
          <p:nvPr userDrawn="1"/>
        </p:nvSpPr>
        <p:spPr bwMode="auto">
          <a:xfrm>
            <a:off x="3750644"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6" name="Circular Arrow 5"/>
          <p:cNvSpPr/>
          <p:nvPr userDrawn="1"/>
        </p:nvSpPr>
        <p:spPr bwMode="auto">
          <a:xfrm rot="5400000">
            <a:off x="4190999"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7" name="Circular Arrow 6"/>
          <p:cNvSpPr/>
          <p:nvPr userDrawn="1"/>
        </p:nvSpPr>
        <p:spPr bwMode="auto">
          <a:xfrm rot="10800000">
            <a:off x="3750645" y="1752599"/>
            <a:ext cx="4690735" cy="3810000"/>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8" name="Circular Arrow 7"/>
          <p:cNvSpPr/>
          <p:nvPr userDrawn="1"/>
        </p:nvSpPr>
        <p:spPr bwMode="auto">
          <a:xfrm rot="16200000">
            <a:off x="4191001" y="1312235"/>
            <a:ext cx="3810000" cy="4690735"/>
          </a:xfrm>
          <a:prstGeom prst="circularArrow">
            <a:avLst>
              <a:gd name="adj1" fmla="val 13145"/>
              <a:gd name="adj2" fmla="val 694608"/>
              <a:gd name="adj3" fmla="val 15503785"/>
              <a:gd name="adj4" fmla="val 10800000"/>
              <a:gd name="adj5" fmla="val 12264"/>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0" name="Text Placeholder 9"/>
          <p:cNvSpPr>
            <a:spLocks noGrp="1"/>
          </p:cNvSpPr>
          <p:nvPr>
            <p:ph type="body" sz="quarter" idx="10" hasCustomPrompt="1"/>
          </p:nvPr>
        </p:nvSpPr>
        <p:spPr>
          <a:xfrm rot="2700000">
            <a:off x="6444242" y="2483504"/>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1" name="Text Placeholder 9"/>
          <p:cNvSpPr>
            <a:spLocks noGrp="1"/>
          </p:cNvSpPr>
          <p:nvPr>
            <p:ph type="body" sz="quarter" idx="11" hasCustomPrompt="1"/>
          </p:nvPr>
        </p:nvSpPr>
        <p:spPr>
          <a:xfrm rot="18900000">
            <a:off x="3879366" y="2523117"/>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2" name="Text Placeholder 9"/>
          <p:cNvSpPr>
            <a:spLocks noGrp="1"/>
          </p:cNvSpPr>
          <p:nvPr>
            <p:ph type="body" sz="quarter" idx="12" hasCustomPrompt="1"/>
          </p:nvPr>
        </p:nvSpPr>
        <p:spPr>
          <a:xfrm rot="2700000">
            <a:off x="4072944" y="4388505"/>
            <a:ext cx="1674812" cy="422167"/>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3" name="Text Placeholder 9"/>
          <p:cNvSpPr>
            <a:spLocks noGrp="1"/>
          </p:cNvSpPr>
          <p:nvPr>
            <p:ph type="body" sz="quarter" idx="13" hasCustomPrompt="1"/>
          </p:nvPr>
        </p:nvSpPr>
        <p:spPr>
          <a:xfrm rot="18900000">
            <a:off x="6250664" y="4449181"/>
            <a:ext cx="2061968" cy="342900"/>
          </a:xfrm>
        </p:spPr>
        <p:txBody>
          <a:bodyPr anchor="ctr"/>
          <a:lstStyle>
            <a:lvl1pPr marL="0" indent="0" algn="ctr">
              <a:buNone/>
              <a:defRPr sz="1724" b="1">
                <a:solidFill>
                  <a:schemeClr val="bg1"/>
                </a:solidFill>
              </a:defRPr>
            </a:lvl1pPr>
            <a:lvl2pPr>
              <a:buNone/>
              <a:defRPr/>
            </a:lvl2pPr>
            <a:lvl3pPr>
              <a:buNone/>
              <a:defRPr/>
            </a:lvl3pPr>
            <a:lvl4pPr>
              <a:buNone/>
              <a:defRPr/>
            </a:lvl4pPr>
            <a:lvl5pPr>
              <a:buNone/>
              <a:defRPr/>
            </a:lvl5pPr>
          </a:lstStyle>
          <a:p>
            <a:pPr lvl="0"/>
            <a:r>
              <a:rPr lang="en-US"/>
              <a:t>Enter Text</a:t>
            </a:r>
          </a:p>
        </p:txBody>
      </p:sp>
      <p:sp>
        <p:nvSpPr>
          <p:cNvPr id="14" name="Rounded Rectangle 13"/>
          <p:cNvSpPr/>
          <p:nvPr userDrawn="1"/>
        </p:nvSpPr>
        <p:spPr bwMode="auto">
          <a:xfrm>
            <a:off x="560944"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5" name="Text Placeholder 9"/>
          <p:cNvSpPr>
            <a:spLocks noGrp="1"/>
          </p:cNvSpPr>
          <p:nvPr>
            <p:ph type="body" sz="quarter" idx="14" hasCustomPrompt="1"/>
          </p:nvPr>
        </p:nvSpPr>
        <p:spPr>
          <a:xfrm>
            <a:off x="576572"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4 and its sub-steps</a:t>
            </a:r>
          </a:p>
          <a:p>
            <a:pPr lvl="1"/>
            <a:r>
              <a:rPr lang="en-US"/>
              <a:t>Second level</a:t>
            </a:r>
          </a:p>
        </p:txBody>
      </p:sp>
      <p:sp>
        <p:nvSpPr>
          <p:cNvPr id="16" name="Rounded Rectangle 15"/>
          <p:cNvSpPr/>
          <p:nvPr userDrawn="1"/>
        </p:nvSpPr>
        <p:spPr bwMode="auto">
          <a:xfrm>
            <a:off x="8149380" y="12954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7" name="Text Placeholder 9"/>
          <p:cNvSpPr>
            <a:spLocks noGrp="1"/>
          </p:cNvSpPr>
          <p:nvPr>
            <p:ph type="body" sz="quarter" idx="15" hasCustomPrompt="1"/>
          </p:nvPr>
        </p:nvSpPr>
        <p:spPr>
          <a:xfrm>
            <a:off x="8165007" y="13107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1 and its sub-steps</a:t>
            </a:r>
          </a:p>
          <a:p>
            <a:pPr lvl="1"/>
            <a:r>
              <a:rPr lang="en-US"/>
              <a:t>Second level</a:t>
            </a:r>
          </a:p>
        </p:txBody>
      </p:sp>
      <p:sp>
        <p:nvSpPr>
          <p:cNvPr id="18" name="Rounded Rectangle 17"/>
          <p:cNvSpPr/>
          <p:nvPr userDrawn="1"/>
        </p:nvSpPr>
        <p:spPr bwMode="auto">
          <a:xfrm>
            <a:off x="560944"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9" name="Text Placeholder 9"/>
          <p:cNvSpPr>
            <a:spLocks noGrp="1"/>
          </p:cNvSpPr>
          <p:nvPr>
            <p:ph type="body" sz="quarter" idx="16" hasCustomPrompt="1"/>
          </p:nvPr>
        </p:nvSpPr>
        <p:spPr>
          <a:xfrm>
            <a:off x="576572"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3 and its sub-steps</a:t>
            </a:r>
          </a:p>
          <a:p>
            <a:pPr lvl="1"/>
            <a:r>
              <a:rPr lang="en-US"/>
              <a:t>Second level</a:t>
            </a:r>
          </a:p>
        </p:txBody>
      </p:sp>
      <p:sp>
        <p:nvSpPr>
          <p:cNvPr id="20" name="Rounded Rectangle 19"/>
          <p:cNvSpPr/>
          <p:nvPr userDrawn="1"/>
        </p:nvSpPr>
        <p:spPr bwMode="auto">
          <a:xfrm>
            <a:off x="8149380" y="4114800"/>
            <a:ext cx="3475835" cy="1905000"/>
          </a:xfrm>
          <a:prstGeom prst="roundRect">
            <a:avLst>
              <a:gd name="adj" fmla="val 3950"/>
            </a:avLst>
          </a:prstGeom>
          <a:solidFill>
            <a:srgbClr val="D8CBCB"/>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21" name="Text Placeholder 9"/>
          <p:cNvSpPr>
            <a:spLocks noGrp="1"/>
          </p:cNvSpPr>
          <p:nvPr>
            <p:ph type="body" sz="quarter" idx="17" hasCustomPrompt="1"/>
          </p:nvPr>
        </p:nvSpPr>
        <p:spPr>
          <a:xfrm>
            <a:off x="8165007" y="4130186"/>
            <a:ext cx="3377329" cy="1828800"/>
          </a:xfrm>
        </p:spPr>
        <p:txBody>
          <a:bodyPr/>
          <a:lstStyle>
            <a:lvl1pPr>
              <a:spcBef>
                <a:spcPts val="739"/>
              </a:spcBef>
              <a:defRPr sz="1724"/>
            </a:lvl1pPr>
            <a:lvl2pPr>
              <a:lnSpc>
                <a:spcPct val="100000"/>
              </a:lnSpc>
              <a:spcBef>
                <a:spcPts val="369"/>
              </a:spcBef>
              <a:defRPr sz="1477"/>
            </a:lvl2pPr>
          </a:lstStyle>
          <a:p>
            <a:pPr lvl="0"/>
            <a:r>
              <a:rPr lang="en-US"/>
              <a:t>Describe step 2 and its sub-steps</a:t>
            </a:r>
          </a:p>
          <a:p>
            <a:pPr lvl="1"/>
            <a:r>
              <a:rPr lang="en-US"/>
              <a:t>Second level</a:t>
            </a:r>
          </a:p>
        </p:txBody>
      </p:sp>
      <p:graphicFrame>
        <p:nvGraphicFramePr>
          <p:cNvPr id="1133570" name="Object 113"/>
          <p:cNvGraphicFramePr>
            <a:graphicFrameLocks noChangeAspect="1"/>
          </p:cNvGraphicFramePr>
          <p:nvPr/>
        </p:nvGraphicFramePr>
        <p:xfrm>
          <a:off x="11384817" y="76200"/>
          <a:ext cx="730973" cy="547688"/>
        </p:xfrm>
        <a:graphic>
          <a:graphicData uri="http://schemas.openxmlformats.org/presentationml/2006/ole">
            <mc:AlternateContent xmlns:mc="http://schemas.openxmlformats.org/markup-compatibility/2006">
              <mc:Choice xmlns:v="urn:schemas-microsoft-com:vml" Requires="v">
                <p:oleObj r:id="rId2" imgW="971686" imgH="895238" progId="PBrush">
                  <p:embed/>
                </p:oleObj>
              </mc:Choice>
              <mc:Fallback>
                <p:oleObj r:id="rId2" imgW="971686" imgH="895238" progId="PBrush">
                  <p:embed/>
                  <p:pic>
                    <p:nvPicPr>
                      <p:cNvPr id="1133570" name="Object 1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384817" y="76200"/>
                        <a:ext cx="730973" cy="5476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8" name="Chart Placeholder 7"/>
          <p:cNvSpPr>
            <a:spLocks noGrp="1"/>
          </p:cNvSpPr>
          <p:nvPr>
            <p:ph type="chart" sz="quarter" idx="10"/>
          </p:nvPr>
        </p:nvSpPr>
        <p:spPr>
          <a:xfrm>
            <a:off x="2249599" y="1295400"/>
            <a:ext cx="7692804" cy="3962400"/>
          </a:xfrm>
        </p:spPr>
        <p:txBody>
          <a:bodyPr/>
          <a:lstStyle/>
          <a:p>
            <a:r>
              <a:rPr lang="en-US"/>
              <a:t>Click icon to add chart</a:t>
            </a:r>
          </a:p>
        </p:txBody>
      </p:sp>
      <p:pic>
        <p:nvPicPr>
          <p:cNvPr id="5" name="Picture 4">
            <a:extLst>
              <a:ext uri="{FF2B5EF4-FFF2-40B4-BE49-F238E27FC236}">
                <a16:creationId xmlns:a16="http://schemas.microsoft.com/office/drawing/2014/main" id="{D3FA4551-1E91-4B41-8E0E-ABCB951BEA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sp>
        <p:nvSpPr>
          <p:cNvPr id="3" name="Content Placeholder 2"/>
          <p:cNvSpPr>
            <a:spLocks noGrp="1"/>
          </p:cNvSpPr>
          <p:nvPr>
            <p:ph idx="1" hasCustomPrompt="1"/>
          </p:nvPr>
        </p:nvSpPr>
        <p:spPr/>
        <p:txBody>
          <a:bodyPr/>
          <a:lstStyle>
            <a:lvl1pPr>
              <a:buClr>
                <a:srgbClr val="003399"/>
              </a:buClr>
              <a:defRPr/>
            </a:lvl1pPr>
            <a:lvl2pPr>
              <a:buClr>
                <a:srgbClr val="003399"/>
              </a:buClr>
              <a:defRPr/>
            </a:lvl2pPr>
            <a:lvl3pPr>
              <a:buClr>
                <a:srgbClr val="003399"/>
              </a:buClr>
              <a:defRPr/>
            </a:lvl3pPr>
            <a:lvl4pPr>
              <a:buClr>
                <a:srgbClr val="003399"/>
              </a:buClr>
              <a:defRPr/>
            </a:lvl4pPr>
          </a:lstStyle>
          <a:p>
            <a:pPr lvl="0"/>
            <a:r>
              <a:rPr lang="en-US"/>
              <a:t>Supporting Points</a:t>
            </a:r>
          </a:p>
          <a:p>
            <a:pPr lvl="1"/>
            <a:r>
              <a:rPr lang="en-US"/>
              <a:t>Second level</a:t>
            </a:r>
          </a:p>
          <a:p>
            <a:pPr lvl="2"/>
            <a:r>
              <a:rPr lang="en-US"/>
              <a:t>Third level</a:t>
            </a:r>
          </a:p>
          <a:p>
            <a:pPr lvl="3"/>
            <a:r>
              <a:rPr lang="en-US"/>
              <a:t>Fourth level</a:t>
            </a:r>
          </a:p>
        </p:txBody>
      </p:sp>
      <p:pic>
        <p:nvPicPr>
          <p:cNvPr id="7" name="Picture 6">
            <a:extLst>
              <a:ext uri="{FF2B5EF4-FFF2-40B4-BE49-F238E27FC236}">
                <a16:creationId xmlns:a16="http://schemas.microsoft.com/office/drawing/2014/main" id="{6E214A89-1C5D-4921-973D-0286508428E9}"/>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Mai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Tree>
    <p:extLst>
      <p:ext uri="{BB962C8B-B14F-4D97-AF65-F5344CB8AC3E}">
        <p14:creationId xmlns:p14="http://schemas.microsoft.com/office/powerpoint/2010/main" val="2504226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5_Free Blank With Footer">
    <p:spTree>
      <p:nvGrpSpPr>
        <p:cNvPr id="1" name=""/>
        <p:cNvGrpSpPr/>
        <p:nvPr/>
      </p:nvGrpSpPr>
      <p:grpSpPr>
        <a:xfrm>
          <a:off x="0" y="0"/>
          <a:ext cx="0" cy="0"/>
          <a:chOff x="0" y="0"/>
          <a:chExt cx="0" cy="0"/>
        </a:xfrm>
      </p:grpSpPr>
      <p:sp>
        <p:nvSpPr>
          <p:cNvPr id="4" name="Round Same Side Corner Rectangle 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5614523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Pic">
    <p:spTree>
      <p:nvGrpSpPr>
        <p:cNvPr id="1" name=""/>
        <p:cNvGrpSpPr/>
        <p:nvPr/>
      </p:nvGrpSpPr>
      <p:grpSpPr>
        <a:xfrm>
          <a:off x="0" y="0"/>
          <a:ext cx="0" cy="0"/>
          <a:chOff x="0" y="0"/>
          <a:chExt cx="0" cy="0"/>
        </a:xfrm>
      </p:grpSpPr>
      <p:sp>
        <p:nvSpPr>
          <p:cNvPr id="2" name="Picture Placeholder 7"/>
          <p:cNvSpPr>
            <a:spLocks noGrp="1"/>
          </p:cNvSpPr>
          <p:nvPr>
            <p:ph type="pic" sz="quarter" idx="10" hasCustomPrompt="1"/>
          </p:nvPr>
        </p:nvSpPr>
        <p:spPr>
          <a:xfrm>
            <a:off x="0" y="1"/>
            <a:ext cx="12192000" cy="685799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408064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00">
    <p:spTree>
      <p:nvGrpSpPr>
        <p:cNvPr id="1" name=""/>
        <p:cNvGrpSpPr/>
        <p:nvPr/>
      </p:nvGrpSpPr>
      <p:grpSpPr>
        <a:xfrm>
          <a:off x="0" y="0"/>
          <a:ext cx="0" cy="0"/>
          <a:chOff x="0" y="0"/>
          <a:chExt cx="0" cy="0"/>
        </a:xfrm>
      </p:grpSpPr>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8" name="Down Arrow Callout 17"/>
          <p:cNvSpPr/>
          <p:nvPr userDrawn="1"/>
        </p:nvSpPr>
        <p:spPr bwMode="auto">
          <a:xfrm>
            <a:off x="0" y="0"/>
            <a:ext cx="12192000" cy="3372155"/>
          </a:xfrm>
          <a:prstGeom prst="downArrowCallout">
            <a:avLst>
              <a:gd name="adj1" fmla="val 32676"/>
              <a:gd name="adj2" fmla="val 14109"/>
              <a:gd name="adj3" fmla="val 10498"/>
              <a:gd name="adj4" fmla="val 92638"/>
            </a:avLst>
          </a:prstGeom>
          <a:solidFill>
            <a:schemeClr val="accent1"/>
          </a:solidFill>
          <a:ln w="9525">
            <a:noFill/>
            <a:round/>
            <a:headEnd/>
            <a:tailEnd/>
          </a:ln>
        </p:spPr>
        <p:txBody>
          <a:bodyPr vert="horz" wrap="square" lIns="121920" tIns="60960" rIns="121920" bIns="60960" numCol="1" rtlCol="0" anchor="t" anchorCtr="0" compatLnSpc="1">
            <a:prstTxWarp prst="textNoShape">
              <a:avLst/>
            </a:prstTxWarp>
          </a:bodyPr>
          <a:lstStyle/>
          <a:p>
            <a:pPr algn="ctr"/>
            <a:endParaRPr lang="en-US" sz="1467"/>
          </a:p>
        </p:txBody>
      </p:sp>
      <p:sp>
        <p:nvSpPr>
          <p:cNvPr id="21" name="Picture Placeholder 7"/>
          <p:cNvSpPr>
            <a:spLocks noGrp="1"/>
          </p:cNvSpPr>
          <p:nvPr>
            <p:ph type="pic" sz="quarter" idx="10" hasCustomPrompt="1"/>
          </p:nvPr>
        </p:nvSpPr>
        <p:spPr>
          <a:xfrm>
            <a:off x="4999170" y="622368"/>
            <a:ext cx="2193661" cy="2193005"/>
          </a:xfrm>
          <a:prstGeom prst="ellipse">
            <a:avLst/>
          </a:prstGeom>
          <a:ln w="28575">
            <a:solidFill>
              <a:schemeClr val="accent1">
                <a:lumMod val="75000"/>
              </a:schemeClr>
            </a:solidFill>
          </a:ln>
        </p:spPr>
        <p:txBody>
          <a:bodyPr bIns="18288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3287765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ppt_x"/>
                                          </p:val>
                                        </p:tav>
                                        <p:tav tm="100000">
                                          <p:val>
                                            <p:strVal val="#ppt_x"/>
                                          </p:val>
                                        </p:tav>
                                      </p:tavLst>
                                    </p:anim>
                                    <p:anim calcmode="lin" valueType="num">
                                      <p:cBhvr additive="base">
                                        <p:cTn id="8" dur="500" fill="hold"/>
                                        <p:tgtEl>
                                          <p:spTgt spid="18"/>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53" presetClass="entr" presetSubtype="0" fill="hold" grpId="0" nodeType="afterEffect">
                                  <p:stCondLst>
                                    <p:cond delay="0"/>
                                  </p:stCondLst>
                                  <p:childTnLst>
                                    <p:set>
                                      <p:cBhvr>
                                        <p:cTn id="11" dur="1" fill="hold">
                                          <p:stCondLst>
                                            <p:cond delay="0"/>
                                          </p:stCondLst>
                                        </p:cTn>
                                        <p:tgtEl>
                                          <p:spTgt spid="21"/>
                                        </p:tgtEl>
                                        <p:attrNameLst>
                                          <p:attrName>style.visibility</p:attrName>
                                        </p:attrNameLst>
                                      </p:cBhvr>
                                      <p:to>
                                        <p:strVal val="visible"/>
                                      </p:to>
                                    </p:set>
                                    <p:anim calcmode="lin" valueType="num">
                                      <p:cBhvr>
                                        <p:cTn id="12" dur="500" fill="hold"/>
                                        <p:tgtEl>
                                          <p:spTgt spid="21"/>
                                        </p:tgtEl>
                                        <p:attrNameLst>
                                          <p:attrName>ppt_w</p:attrName>
                                        </p:attrNameLst>
                                      </p:cBhvr>
                                      <p:tavLst>
                                        <p:tav tm="0">
                                          <p:val>
                                            <p:fltVal val="0"/>
                                          </p:val>
                                        </p:tav>
                                        <p:tav tm="100000">
                                          <p:val>
                                            <p:strVal val="#ppt_w"/>
                                          </p:val>
                                        </p:tav>
                                      </p:tavLst>
                                    </p:anim>
                                    <p:anim calcmode="lin" valueType="num">
                                      <p:cBhvr>
                                        <p:cTn id="13" dur="500" fill="hold"/>
                                        <p:tgtEl>
                                          <p:spTgt spid="21"/>
                                        </p:tgtEl>
                                        <p:attrNameLst>
                                          <p:attrName>ppt_h</p:attrName>
                                        </p:attrNameLst>
                                      </p:cBhvr>
                                      <p:tavLst>
                                        <p:tav tm="0">
                                          <p:val>
                                            <p:fltVal val="0"/>
                                          </p:val>
                                        </p:tav>
                                        <p:tav tm="100000">
                                          <p:val>
                                            <p:strVal val="#ppt_h"/>
                                          </p:val>
                                        </p:tav>
                                      </p:tavLst>
                                    </p:anim>
                                    <p:animEffect transition="in" filter="fade">
                                      <p:cBhvr>
                                        <p:cTn id="1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1" grpId="0" animBg="1"/>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01_WWD">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9" name="Picture Placeholder 7"/>
          <p:cNvSpPr>
            <a:spLocks noGrp="1"/>
          </p:cNvSpPr>
          <p:nvPr>
            <p:ph type="pic" sz="quarter" idx="15" hasCustomPrompt="1"/>
          </p:nvPr>
        </p:nvSpPr>
        <p:spPr>
          <a:xfrm>
            <a:off x="1037074" y="1473951"/>
            <a:ext cx="1900009" cy="2038757"/>
          </a:xfrm>
          <a:prstGeom prst="rect">
            <a:avLst/>
          </a:prstGeom>
          <a:ln w="19050">
            <a:solidFill>
              <a:schemeClr val="accent1"/>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6" name="Picture Placeholder 7"/>
          <p:cNvSpPr>
            <a:spLocks noGrp="1"/>
          </p:cNvSpPr>
          <p:nvPr>
            <p:ph type="pic" sz="quarter" idx="16" hasCustomPrompt="1"/>
          </p:nvPr>
        </p:nvSpPr>
        <p:spPr>
          <a:xfrm>
            <a:off x="3090404" y="1473951"/>
            <a:ext cx="1900009" cy="2038757"/>
          </a:xfrm>
          <a:prstGeom prst="rect">
            <a:avLst/>
          </a:prstGeom>
          <a:ln w="19050">
            <a:solidFill>
              <a:schemeClr val="accent2"/>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7" name="Picture Placeholder 7"/>
          <p:cNvSpPr>
            <a:spLocks noGrp="1"/>
          </p:cNvSpPr>
          <p:nvPr>
            <p:ph type="pic" sz="quarter" idx="17" hasCustomPrompt="1"/>
          </p:nvPr>
        </p:nvSpPr>
        <p:spPr>
          <a:xfrm>
            <a:off x="5143733" y="1473951"/>
            <a:ext cx="1900009" cy="2038757"/>
          </a:xfrm>
          <a:prstGeom prst="rect">
            <a:avLst/>
          </a:prstGeom>
          <a:ln w="19050">
            <a:solidFill>
              <a:schemeClr val="accent3"/>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8" name="Picture Placeholder 7"/>
          <p:cNvSpPr>
            <a:spLocks noGrp="1"/>
          </p:cNvSpPr>
          <p:nvPr>
            <p:ph type="pic" sz="quarter" idx="18" hasCustomPrompt="1"/>
          </p:nvPr>
        </p:nvSpPr>
        <p:spPr>
          <a:xfrm>
            <a:off x="7201589" y="1473951"/>
            <a:ext cx="1900009" cy="2038757"/>
          </a:xfrm>
          <a:prstGeom prst="rect">
            <a:avLst/>
          </a:prstGeom>
          <a:ln w="19050">
            <a:solidFill>
              <a:schemeClr val="accent4"/>
            </a:solid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9" name="Picture Placeholder 7"/>
          <p:cNvSpPr>
            <a:spLocks noGrp="1"/>
          </p:cNvSpPr>
          <p:nvPr>
            <p:ph type="pic" sz="quarter" idx="19" hasCustomPrompt="1"/>
          </p:nvPr>
        </p:nvSpPr>
        <p:spPr>
          <a:xfrm>
            <a:off x="9254918" y="1473951"/>
            <a:ext cx="1900009" cy="2038757"/>
          </a:xfrm>
          <a:prstGeom prst="rect">
            <a:avLst/>
          </a:prstGeom>
          <a:ln w="19050">
            <a:solidFill>
              <a:schemeClr val="accent5"/>
            </a:solid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4016824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wipe(down)">
                                      <p:cBhvr>
                                        <p:cTn id="15" dur="500"/>
                                        <p:tgtEl>
                                          <p:spTgt spid="29"/>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down)">
                                      <p:cBhvr>
                                        <p:cTn id="19" dur="500"/>
                                        <p:tgtEl>
                                          <p:spTgt spid="46"/>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down)">
                                      <p:cBhvr>
                                        <p:cTn id="27" dur="500"/>
                                        <p:tgtEl>
                                          <p:spTgt spid="48"/>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49"/>
                                        </p:tgtEl>
                                        <p:attrNameLst>
                                          <p:attrName>style.visibility</p:attrName>
                                        </p:attrNameLst>
                                      </p:cBhvr>
                                      <p:to>
                                        <p:strVal val="visible"/>
                                      </p:to>
                                    </p:set>
                                    <p:animEffect transition="in" filter="wipe(down)">
                                      <p:cBhvr>
                                        <p:cTn id="3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9" grpId="0" animBg="1"/>
      <p:bldP spid="46" grpId="0" animBg="1"/>
      <p:bldP spid="47" grpId="0" animBg="1"/>
      <p:bldP spid="48" grpId="0" animBg="1"/>
      <p:bldP spid="49" grpId="0" animBg="1"/>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Team01">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1157321" y="4002003"/>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Picture Placeholder 7"/>
          <p:cNvSpPr>
            <a:spLocks noGrp="1"/>
          </p:cNvSpPr>
          <p:nvPr>
            <p:ph type="pic" sz="quarter" idx="10" hasCustomPrompt="1"/>
          </p:nvPr>
        </p:nvSpPr>
        <p:spPr>
          <a:xfrm>
            <a:off x="1157321" y="1963502"/>
            <a:ext cx="1895355" cy="1894789"/>
          </a:xfrm>
          <a:prstGeom prst="ellipse">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2" name="Text Placeholder 3"/>
          <p:cNvSpPr>
            <a:spLocks noGrp="1"/>
          </p:cNvSpPr>
          <p:nvPr>
            <p:ph type="body" sz="half" idx="15"/>
          </p:nvPr>
        </p:nvSpPr>
        <p:spPr>
          <a:xfrm>
            <a:off x="969558"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3" name="Text Placeholder 3"/>
          <p:cNvSpPr>
            <a:spLocks noGrp="1"/>
          </p:cNvSpPr>
          <p:nvPr>
            <p:ph type="body" sz="half" idx="17"/>
          </p:nvPr>
        </p:nvSpPr>
        <p:spPr>
          <a:xfrm>
            <a:off x="3763524" y="4002003"/>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4" name="Picture Placeholder 7"/>
          <p:cNvSpPr>
            <a:spLocks noGrp="1"/>
          </p:cNvSpPr>
          <p:nvPr>
            <p:ph type="pic" sz="quarter" idx="18" hasCustomPrompt="1"/>
          </p:nvPr>
        </p:nvSpPr>
        <p:spPr>
          <a:xfrm>
            <a:off x="3763524" y="1963502"/>
            <a:ext cx="1895355" cy="1894789"/>
          </a:xfrm>
          <a:prstGeom prst="ellipse">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5" name="Text Placeholder 3"/>
          <p:cNvSpPr>
            <a:spLocks noGrp="1"/>
          </p:cNvSpPr>
          <p:nvPr>
            <p:ph type="body" sz="half" idx="19"/>
          </p:nvPr>
        </p:nvSpPr>
        <p:spPr>
          <a:xfrm>
            <a:off x="3575761"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6" name="Text Placeholder 3"/>
          <p:cNvSpPr>
            <a:spLocks noGrp="1"/>
          </p:cNvSpPr>
          <p:nvPr>
            <p:ph type="body" sz="half" idx="20"/>
          </p:nvPr>
        </p:nvSpPr>
        <p:spPr>
          <a:xfrm>
            <a:off x="6438789" y="4002003"/>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7" name="Picture Placeholder 7"/>
          <p:cNvSpPr>
            <a:spLocks noGrp="1"/>
          </p:cNvSpPr>
          <p:nvPr>
            <p:ph type="pic" sz="quarter" idx="21" hasCustomPrompt="1"/>
          </p:nvPr>
        </p:nvSpPr>
        <p:spPr>
          <a:xfrm>
            <a:off x="6438789" y="1963502"/>
            <a:ext cx="1895355" cy="1894789"/>
          </a:xfrm>
          <a:prstGeom prst="ellipse">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8" name="Text Placeholder 3"/>
          <p:cNvSpPr>
            <a:spLocks noGrp="1"/>
          </p:cNvSpPr>
          <p:nvPr>
            <p:ph type="body" sz="half" idx="22"/>
          </p:nvPr>
        </p:nvSpPr>
        <p:spPr>
          <a:xfrm>
            <a:off x="6251026"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9" name="Text Placeholder 3"/>
          <p:cNvSpPr>
            <a:spLocks noGrp="1"/>
          </p:cNvSpPr>
          <p:nvPr>
            <p:ph type="body" sz="half" idx="23"/>
          </p:nvPr>
        </p:nvSpPr>
        <p:spPr>
          <a:xfrm>
            <a:off x="9113800" y="4002003"/>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0" name="Picture Placeholder 7"/>
          <p:cNvSpPr>
            <a:spLocks noGrp="1"/>
          </p:cNvSpPr>
          <p:nvPr>
            <p:ph type="pic" sz="quarter" idx="24" hasCustomPrompt="1"/>
          </p:nvPr>
        </p:nvSpPr>
        <p:spPr>
          <a:xfrm>
            <a:off x="9113800" y="1963502"/>
            <a:ext cx="1895355" cy="1894789"/>
          </a:xfrm>
          <a:prstGeom prst="ellipse">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1" name="Text Placeholder 3"/>
          <p:cNvSpPr>
            <a:spLocks noGrp="1"/>
          </p:cNvSpPr>
          <p:nvPr>
            <p:ph type="body" sz="half" idx="25"/>
          </p:nvPr>
        </p:nvSpPr>
        <p:spPr>
          <a:xfrm>
            <a:off x="8926037" y="4552559"/>
            <a:ext cx="2270884" cy="1231107"/>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61181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34"/>
                                        </p:tgtEl>
                                        <p:attrNameLst>
                                          <p:attrName>style.visibility</p:attrName>
                                        </p:attrNameLst>
                                      </p:cBhvr>
                                      <p:to>
                                        <p:strVal val="visible"/>
                                      </p:to>
                                    </p:set>
                                    <p:anim calcmode="lin" valueType="num">
                                      <p:cBhvr>
                                        <p:cTn id="30" dur="500" fill="hold"/>
                                        <p:tgtEl>
                                          <p:spTgt spid="34"/>
                                        </p:tgtEl>
                                        <p:attrNameLst>
                                          <p:attrName>ppt_w</p:attrName>
                                        </p:attrNameLst>
                                      </p:cBhvr>
                                      <p:tavLst>
                                        <p:tav tm="0">
                                          <p:val>
                                            <p:fltVal val="0"/>
                                          </p:val>
                                        </p:tav>
                                        <p:tav tm="100000">
                                          <p:val>
                                            <p:strVal val="#ppt_w"/>
                                          </p:val>
                                        </p:tav>
                                      </p:tavLst>
                                    </p:anim>
                                    <p:anim calcmode="lin" valueType="num">
                                      <p:cBhvr>
                                        <p:cTn id="31" dur="500" fill="hold"/>
                                        <p:tgtEl>
                                          <p:spTgt spid="34"/>
                                        </p:tgtEl>
                                        <p:attrNameLst>
                                          <p:attrName>ppt_h</p:attrName>
                                        </p:attrNameLst>
                                      </p:cBhvr>
                                      <p:tavLst>
                                        <p:tav tm="0">
                                          <p:val>
                                            <p:fltVal val="0"/>
                                          </p:val>
                                        </p:tav>
                                        <p:tav tm="100000">
                                          <p:val>
                                            <p:strVal val="#ppt_h"/>
                                          </p:val>
                                        </p:tav>
                                      </p:tavLst>
                                    </p:anim>
                                    <p:animEffect transition="in" filter="fade">
                                      <p:cBhvr>
                                        <p:cTn id="32" dur="500"/>
                                        <p:tgtEl>
                                          <p:spTgt spid="34"/>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33">
                                            <p:txEl>
                                              <p:pRg st="0" end="0"/>
                                            </p:txEl>
                                          </p:spTgt>
                                        </p:tgtEl>
                                        <p:attrNameLst>
                                          <p:attrName>style.visibility</p:attrName>
                                        </p:attrNameLst>
                                      </p:cBhvr>
                                      <p:to>
                                        <p:strVal val="visible"/>
                                      </p:to>
                                    </p:set>
                                    <p:animEffect transition="in" filter="wipe(down)">
                                      <p:cBhvr>
                                        <p:cTn id="36" dur="500"/>
                                        <p:tgtEl>
                                          <p:spTgt spid="33">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35">
                                            <p:txEl>
                                              <p:pRg st="0" end="0"/>
                                            </p:txEl>
                                          </p:spTgt>
                                        </p:tgtEl>
                                        <p:attrNameLst>
                                          <p:attrName>style.visibility</p:attrName>
                                        </p:attrNameLst>
                                      </p:cBhvr>
                                      <p:to>
                                        <p:strVal val="visible"/>
                                      </p:to>
                                    </p:set>
                                    <p:anim calcmode="lin" valueType="num">
                                      <p:cBhvr additive="base">
                                        <p:cTn id="40"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37"/>
                                        </p:tgtEl>
                                        <p:attrNameLst>
                                          <p:attrName>style.visibility</p:attrName>
                                        </p:attrNameLst>
                                      </p:cBhvr>
                                      <p:to>
                                        <p:strVal val="visible"/>
                                      </p:to>
                                    </p:set>
                                    <p:anim calcmode="lin" valueType="num">
                                      <p:cBhvr>
                                        <p:cTn id="45" dur="500" fill="hold"/>
                                        <p:tgtEl>
                                          <p:spTgt spid="37"/>
                                        </p:tgtEl>
                                        <p:attrNameLst>
                                          <p:attrName>ppt_w</p:attrName>
                                        </p:attrNameLst>
                                      </p:cBhvr>
                                      <p:tavLst>
                                        <p:tav tm="0">
                                          <p:val>
                                            <p:fltVal val="0"/>
                                          </p:val>
                                        </p:tav>
                                        <p:tav tm="100000">
                                          <p:val>
                                            <p:strVal val="#ppt_w"/>
                                          </p:val>
                                        </p:tav>
                                      </p:tavLst>
                                    </p:anim>
                                    <p:anim calcmode="lin" valueType="num">
                                      <p:cBhvr>
                                        <p:cTn id="46" dur="500" fill="hold"/>
                                        <p:tgtEl>
                                          <p:spTgt spid="37"/>
                                        </p:tgtEl>
                                        <p:attrNameLst>
                                          <p:attrName>ppt_h</p:attrName>
                                        </p:attrNameLst>
                                      </p:cBhvr>
                                      <p:tavLst>
                                        <p:tav tm="0">
                                          <p:val>
                                            <p:fltVal val="0"/>
                                          </p:val>
                                        </p:tav>
                                        <p:tav tm="100000">
                                          <p:val>
                                            <p:strVal val="#ppt_h"/>
                                          </p:val>
                                        </p:tav>
                                      </p:tavLst>
                                    </p:anim>
                                    <p:animEffect transition="in" filter="fade">
                                      <p:cBhvr>
                                        <p:cTn id="47" dur="500"/>
                                        <p:tgtEl>
                                          <p:spTgt spid="37"/>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36">
                                            <p:txEl>
                                              <p:pRg st="0" end="0"/>
                                            </p:txEl>
                                          </p:spTgt>
                                        </p:tgtEl>
                                        <p:attrNameLst>
                                          <p:attrName>style.visibility</p:attrName>
                                        </p:attrNameLst>
                                      </p:cBhvr>
                                      <p:to>
                                        <p:strVal val="visible"/>
                                      </p:to>
                                    </p:set>
                                    <p:animEffect transition="in" filter="wipe(down)">
                                      <p:cBhvr>
                                        <p:cTn id="51" dur="500"/>
                                        <p:tgtEl>
                                          <p:spTgt spid="36">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38">
                                            <p:txEl>
                                              <p:pRg st="0" end="0"/>
                                            </p:txEl>
                                          </p:spTgt>
                                        </p:tgtEl>
                                        <p:attrNameLst>
                                          <p:attrName>style.visibility</p:attrName>
                                        </p:attrNameLst>
                                      </p:cBhvr>
                                      <p:to>
                                        <p:strVal val="visible"/>
                                      </p:to>
                                    </p:set>
                                    <p:anim calcmode="lin" valueType="num">
                                      <p:cBhvr additive="base">
                                        <p:cTn id="55" dur="500" fill="hold"/>
                                        <p:tgtEl>
                                          <p:spTgt spid="38">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8">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39">
                                            <p:txEl>
                                              <p:pRg st="0" end="0"/>
                                            </p:txEl>
                                          </p:spTgt>
                                        </p:tgtEl>
                                        <p:attrNameLst>
                                          <p:attrName>style.visibility</p:attrName>
                                        </p:attrNameLst>
                                      </p:cBhvr>
                                      <p:to>
                                        <p:strVal val="visible"/>
                                      </p:to>
                                    </p:set>
                                    <p:animEffect transition="in" filter="wipe(down)">
                                      <p:cBhvr>
                                        <p:cTn id="66" dur="500"/>
                                        <p:tgtEl>
                                          <p:spTgt spid="39">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41">
                                            <p:txEl>
                                              <p:pRg st="0" end="0"/>
                                            </p:txEl>
                                          </p:spTgt>
                                        </p:tgtEl>
                                        <p:attrNameLst>
                                          <p:attrName>style.visibility</p:attrName>
                                        </p:attrNameLst>
                                      </p:cBhvr>
                                      <p:to>
                                        <p:strVal val="visible"/>
                                      </p:to>
                                    </p:set>
                                    <p:anim calcmode="lin" valueType="num">
                                      <p:cBhvr additive="base">
                                        <p:cTn id="70" dur="500" fill="hold"/>
                                        <p:tgtEl>
                                          <p:spTgt spid="41">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4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 calcmode="lin" valueType="num">
                      <p:cBhvr additive="base">
                        <p:cTn dur="500" fill="hold"/>
                        <p:tgtEl>
                          <p:spTgt spid="35"/>
                        </p:tgtEl>
                        <p:attrNameLst>
                          <p:attrName>ppt_x</p:attrName>
                        </p:attrNameLst>
                      </p:cBhvr>
                      <p:tavLst>
                        <p:tav tm="0">
                          <p:val>
                            <p:strVal val="#ppt_x"/>
                          </p:val>
                        </p:tav>
                        <p:tav tm="100000">
                          <p:val>
                            <p:strVal val="#ppt_x"/>
                          </p:val>
                        </p:tav>
                      </p:tavLst>
                    </p:anim>
                    <p:anim calcmode="lin" valueType="num">
                      <p:cBhvr additive="base">
                        <p:cTn dur="500" fill="hold"/>
                        <p:tgtEl>
                          <p:spTgt spid="35"/>
                        </p:tgtEl>
                        <p:attrNameLst>
                          <p:attrName>ppt_y</p:attrName>
                        </p:attrNameLst>
                      </p:cBhvr>
                      <p:tavLst>
                        <p:tav tm="0">
                          <p:val>
                            <p:strVal val="1+#ppt_h/2"/>
                          </p:val>
                        </p:tav>
                        <p:tav tm="100000">
                          <p:val>
                            <p:strVal val="#ppt_y"/>
                          </p:val>
                        </p:tav>
                      </p:tavLst>
                    </p:anim>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 calcmode="lin" valueType="num">
                      <p:cBhvr additive="base">
                        <p:cTn dur="500" fill="hold"/>
                        <p:tgtEl>
                          <p:spTgt spid="38"/>
                        </p:tgtEl>
                        <p:attrNameLst>
                          <p:attrName>ppt_x</p:attrName>
                        </p:attrNameLst>
                      </p:cBhvr>
                      <p:tavLst>
                        <p:tav tm="0">
                          <p:val>
                            <p:strVal val="#ppt_x"/>
                          </p:val>
                        </p:tav>
                        <p:tav tm="100000">
                          <p:val>
                            <p:strVal val="#ppt_x"/>
                          </p:val>
                        </p:tav>
                      </p:tavLst>
                    </p:anim>
                    <p:anim calcmode="lin" valueType="num">
                      <p:cBhvr additive="base">
                        <p:cTn dur="500" fill="hold"/>
                        <p:tgtEl>
                          <p:spTgt spid="38"/>
                        </p:tgtEl>
                        <p:attrNameLst>
                          <p:attrName>ppt_y</p:attrName>
                        </p:attrNameLst>
                      </p:cBhvr>
                      <p:tavLst>
                        <p:tav tm="0">
                          <p:val>
                            <p:strVal val="1+#ppt_h/2"/>
                          </p:val>
                        </p:tav>
                        <p:tav tm="100000">
                          <p:val>
                            <p:strVal val="#ppt_y"/>
                          </p:val>
                        </p:tav>
                      </p:tavLst>
                    </p:anim>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0" grpId="0" animBg="1"/>
      <p:bldP spid="4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 calcmode="lin" valueType="num">
                      <p:cBhvr additive="base">
                        <p:cTn dur="500" fill="hold"/>
                        <p:tgtEl>
                          <p:spTgt spid="41"/>
                        </p:tgtEl>
                        <p:attrNameLst>
                          <p:attrName>ppt_x</p:attrName>
                        </p:attrNameLst>
                      </p:cBhvr>
                      <p:tavLst>
                        <p:tav tm="0">
                          <p:val>
                            <p:strVal val="#ppt_x"/>
                          </p:val>
                        </p:tav>
                        <p:tav tm="100000">
                          <p:val>
                            <p:strVal val="#ppt_x"/>
                          </p:val>
                        </p:tav>
                      </p:tavLst>
                    </p:anim>
                    <p:anim calcmode="lin" valueType="num">
                      <p:cBhvr additive="base">
                        <p:cTn dur="500" fill="hold"/>
                        <p:tgtEl>
                          <p:spTgt spid="41"/>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am02">
    <p:spTree>
      <p:nvGrpSpPr>
        <p:cNvPr id="1" name=""/>
        <p:cNvGrpSpPr/>
        <p:nvPr/>
      </p:nvGrpSpPr>
      <p:grpSpPr>
        <a:xfrm>
          <a:off x="0" y="0"/>
          <a:ext cx="0" cy="0"/>
          <a:chOff x="0" y="0"/>
          <a:chExt cx="0" cy="0"/>
        </a:xfrm>
      </p:grpSpPr>
      <p:cxnSp>
        <p:nvCxnSpPr>
          <p:cNvPr id="3" name="Straight Line buttom"/>
          <p:cNvCxnSpPr/>
          <p:nvPr userDrawn="1"/>
        </p:nvCxnSpPr>
        <p:spPr>
          <a:xfrm>
            <a:off x="914400" y="3775204"/>
            <a:ext cx="10363200" cy="0"/>
          </a:xfrm>
          <a:prstGeom prst="line">
            <a:avLst/>
          </a:prstGeom>
          <a:ln w="19050">
            <a:solidFill>
              <a:schemeClr val="tx1">
                <a:lumMod val="50000"/>
                <a:lumOff val="50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8" name="Oval 7"/>
          <p:cNvSpPr/>
          <p:nvPr userDrawn="1"/>
        </p:nvSpPr>
        <p:spPr>
          <a:xfrm>
            <a:off x="1952359" y="3655460"/>
            <a:ext cx="239488" cy="239488"/>
          </a:xfrm>
          <a:prstGeom prst="ellipse">
            <a:avLst/>
          </a:prstGeom>
          <a:solidFill>
            <a:schemeClr val="accent1"/>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1">
                  <a:lumMod val="75000"/>
                </a:schemeClr>
              </a:solidFill>
              <a:latin typeface="FontAwesome" pitchFamily="2" charset="0"/>
            </a:endParaRPr>
          </a:p>
        </p:txBody>
      </p:sp>
      <p:sp>
        <p:nvSpPr>
          <p:cNvPr id="9" name="Oval 8"/>
          <p:cNvSpPr/>
          <p:nvPr userDrawn="1"/>
        </p:nvSpPr>
        <p:spPr>
          <a:xfrm>
            <a:off x="4613616" y="3653343"/>
            <a:ext cx="239488" cy="239488"/>
          </a:xfrm>
          <a:prstGeom prst="ellipse">
            <a:avLst/>
          </a:prstGeom>
          <a:solidFill>
            <a:schemeClr val="accent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2">
                  <a:lumMod val="50000"/>
                </a:schemeClr>
              </a:solidFill>
              <a:latin typeface="FontAwesome" pitchFamily="2" charset="0"/>
            </a:endParaRPr>
          </a:p>
        </p:txBody>
      </p:sp>
      <p:sp>
        <p:nvSpPr>
          <p:cNvPr id="10" name="Oval 9"/>
          <p:cNvSpPr/>
          <p:nvPr userDrawn="1"/>
        </p:nvSpPr>
        <p:spPr>
          <a:xfrm>
            <a:off x="7274873" y="3655460"/>
            <a:ext cx="239488" cy="239488"/>
          </a:xfrm>
          <a:prstGeom prst="ellipse">
            <a:avLst/>
          </a:prstGeom>
          <a:solidFill>
            <a:schemeClr val="accent3"/>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3733">
              <a:solidFill>
                <a:schemeClr val="accent3">
                  <a:lumMod val="75000"/>
                </a:schemeClr>
              </a:solidFill>
              <a:latin typeface="FontAwesome" pitchFamily="2" charset="0"/>
            </a:endParaRPr>
          </a:p>
        </p:txBody>
      </p:sp>
      <p:sp>
        <p:nvSpPr>
          <p:cNvPr id="11" name="Oval 10"/>
          <p:cNvSpPr/>
          <p:nvPr userDrawn="1"/>
        </p:nvSpPr>
        <p:spPr>
          <a:xfrm>
            <a:off x="9936129" y="3655460"/>
            <a:ext cx="239488" cy="239488"/>
          </a:xfrm>
          <a:prstGeom prst="ellipse">
            <a:avLst/>
          </a:prstGeom>
          <a:solidFill>
            <a:schemeClr val="accent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lIns="60960" tIns="0" rIns="0" rtlCol="0" anchor="ctr"/>
          <a:lstStyle/>
          <a:p>
            <a:pPr algn="ctr"/>
            <a:endParaRPr lang="en-US" sz="3200">
              <a:solidFill>
                <a:schemeClr val="accent4">
                  <a:lumMod val="75000"/>
                </a:schemeClr>
              </a:solidFill>
              <a:latin typeface="FontAwesome" pitchFamily="2" charset="0"/>
            </a:endParaRPr>
          </a:p>
        </p:txBody>
      </p:sp>
      <p:sp>
        <p:nvSpPr>
          <p:cNvPr id="19" name="Up Arrow Callout 18"/>
          <p:cNvSpPr/>
          <p:nvPr/>
        </p:nvSpPr>
        <p:spPr>
          <a:xfrm flipV="1">
            <a:off x="3560625" y="1791395"/>
            <a:ext cx="2358195" cy="1811799"/>
          </a:xfrm>
          <a:prstGeom prst="upArrowCallout">
            <a:avLst>
              <a:gd name="adj1" fmla="val 30842"/>
              <a:gd name="adj2" fmla="val 15421"/>
              <a:gd name="adj3" fmla="val 12155"/>
              <a:gd name="adj4" fmla="val 89716"/>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Picture Placeholder 7"/>
          <p:cNvSpPr>
            <a:spLocks noGrp="1"/>
          </p:cNvSpPr>
          <p:nvPr userDrawn="1">
            <p:ph type="pic" sz="quarter" idx="10" hasCustomPrompt="1"/>
          </p:nvPr>
        </p:nvSpPr>
        <p:spPr>
          <a:xfrm>
            <a:off x="1272821" y="1963502"/>
            <a:ext cx="1570496" cy="1570028"/>
          </a:xfrm>
          <a:prstGeom prst="ellipse">
            <a:avLst/>
          </a:prstGeom>
          <a:ln w="28575">
            <a:solidFill>
              <a:schemeClr val="accent1"/>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29" name="Text Placeholder 3"/>
          <p:cNvSpPr>
            <a:spLocks noGrp="1"/>
          </p:cNvSpPr>
          <p:nvPr>
            <p:ph type="body" sz="half" idx="16"/>
          </p:nvPr>
        </p:nvSpPr>
        <p:spPr>
          <a:xfrm>
            <a:off x="3792045" y="1901614"/>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0" name="Text Placeholder 3"/>
          <p:cNvSpPr>
            <a:spLocks noGrp="1"/>
          </p:cNvSpPr>
          <p:nvPr>
            <p:ph type="body" sz="half" idx="15"/>
          </p:nvPr>
        </p:nvSpPr>
        <p:spPr>
          <a:xfrm>
            <a:off x="3604282" y="2375567"/>
            <a:ext cx="2270884" cy="860328"/>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1" name="Up Arrow Callout 30"/>
          <p:cNvSpPr/>
          <p:nvPr userDrawn="1"/>
        </p:nvSpPr>
        <p:spPr>
          <a:xfrm flipV="1">
            <a:off x="8842405" y="1791395"/>
            <a:ext cx="2358195" cy="1811799"/>
          </a:xfrm>
          <a:prstGeom prst="upArrowCallout">
            <a:avLst>
              <a:gd name="adj1" fmla="val 30842"/>
              <a:gd name="adj2" fmla="val 15421"/>
              <a:gd name="adj3" fmla="val 12155"/>
              <a:gd name="adj4" fmla="val 89716"/>
            </a:avLst>
          </a:prstGeom>
          <a:noFill/>
          <a:ln w="190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2" name="Text Placeholder 3"/>
          <p:cNvSpPr>
            <a:spLocks noGrp="1"/>
          </p:cNvSpPr>
          <p:nvPr>
            <p:ph type="body" sz="half" idx="17"/>
          </p:nvPr>
        </p:nvSpPr>
        <p:spPr>
          <a:xfrm>
            <a:off x="9073825" y="1901614"/>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3" name="Text Placeholder 3"/>
          <p:cNvSpPr>
            <a:spLocks noGrp="1"/>
          </p:cNvSpPr>
          <p:nvPr>
            <p:ph type="body" sz="half" idx="18"/>
          </p:nvPr>
        </p:nvSpPr>
        <p:spPr>
          <a:xfrm>
            <a:off x="8886062" y="2372087"/>
            <a:ext cx="2270884" cy="860328"/>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4" name="Up Arrow Callout 33"/>
          <p:cNvSpPr/>
          <p:nvPr userDrawn="1"/>
        </p:nvSpPr>
        <p:spPr>
          <a:xfrm>
            <a:off x="888733" y="3997078"/>
            <a:ext cx="2358195" cy="1811799"/>
          </a:xfrm>
          <a:prstGeom prst="upArrowCallout">
            <a:avLst>
              <a:gd name="adj1" fmla="val 30842"/>
              <a:gd name="adj2" fmla="val 15421"/>
              <a:gd name="adj3" fmla="val 12155"/>
              <a:gd name="adj4" fmla="val 89716"/>
            </a:avLst>
          </a:prstGeom>
          <a:no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5" name="Text Placeholder 3"/>
          <p:cNvSpPr>
            <a:spLocks noGrp="1"/>
          </p:cNvSpPr>
          <p:nvPr>
            <p:ph type="body" sz="half" idx="19"/>
          </p:nvPr>
        </p:nvSpPr>
        <p:spPr>
          <a:xfrm>
            <a:off x="1120153" y="4345166"/>
            <a:ext cx="1895355" cy="508973"/>
          </a:xfrm>
          <a:prstGeom prst="rect">
            <a:avLst/>
          </a:prstGeom>
        </p:spPr>
        <p:txBody>
          <a:bodyPr wrap="square" lIns="0" tIns="0" rIns="0" bIns="0" anchor="t">
            <a:noAutofit/>
          </a:bodyPr>
          <a:lstStyle>
            <a:lvl1pPr marL="0" indent="0" algn="ct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6" name="Text Placeholder 3"/>
          <p:cNvSpPr>
            <a:spLocks noGrp="1"/>
          </p:cNvSpPr>
          <p:nvPr>
            <p:ph type="body" sz="half" idx="20"/>
          </p:nvPr>
        </p:nvSpPr>
        <p:spPr>
          <a:xfrm>
            <a:off x="932390" y="4841305"/>
            <a:ext cx="2270884" cy="860328"/>
          </a:xfrm>
          <a:prstGeom prst="rect">
            <a:avLst/>
          </a:prstGeom>
        </p:spPr>
        <p:txBody>
          <a:bodyPr wrap="square" lIns="0" tIns="0" rIns="0" bIns="0" anchor="t">
            <a:noAutofit/>
          </a:bodyPr>
          <a:lstStyle>
            <a:lvl1pPr marL="0" indent="0" algn="ctr" rtl="1">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37" name="Up Arrow Callout 36"/>
          <p:cNvSpPr/>
          <p:nvPr userDrawn="1"/>
        </p:nvSpPr>
        <p:spPr>
          <a:xfrm>
            <a:off x="6224109" y="3997078"/>
            <a:ext cx="2358195" cy="1811799"/>
          </a:xfrm>
          <a:prstGeom prst="upArrowCallout">
            <a:avLst>
              <a:gd name="adj1" fmla="val 30842"/>
              <a:gd name="adj2" fmla="val 15421"/>
              <a:gd name="adj3" fmla="val 12155"/>
              <a:gd name="adj4" fmla="val 89716"/>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8" name="Text Placeholder 3"/>
          <p:cNvSpPr>
            <a:spLocks noGrp="1"/>
          </p:cNvSpPr>
          <p:nvPr>
            <p:ph type="body" sz="half" idx="21"/>
          </p:nvPr>
        </p:nvSpPr>
        <p:spPr>
          <a:xfrm>
            <a:off x="6455529" y="4332332"/>
            <a:ext cx="1895355" cy="508973"/>
          </a:xfrm>
          <a:prstGeom prst="rect">
            <a:avLst/>
          </a:prstGeom>
        </p:spPr>
        <p:txBody>
          <a:bodyPr wrap="square" lIns="0" tIns="0" rIns="0" bIns="0" anchor="t">
            <a:noAutofit/>
          </a:bodyPr>
          <a:lstStyle>
            <a:lvl1pPr marL="0" indent="0" algn="ctr"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9" name="Text Placeholder 3"/>
          <p:cNvSpPr>
            <a:spLocks noGrp="1"/>
          </p:cNvSpPr>
          <p:nvPr>
            <p:ph type="body" sz="half" idx="22"/>
          </p:nvPr>
        </p:nvSpPr>
        <p:spPr>
          <a:xfrm>
            <a:off x="6267766" y="4815639"/>
            <a:ext cx="2270884" cy="860328"/>
          </a:xfrm>
          <a:prstGeom prst="rect">
            <a:avLst/>
          </a:prstGeom>
        </p:spPr>
        <p:txBody>
          <a:bodyPr wrap="square" lIns="0" tIns="0" rIns="0" bIns="0" anchor="t">
            <a:noAutofit/>
          </a:bodyPr>
          <a:lstStyle>
            <a:lvl1pPr marL="0" indent="0" algn="ctr" rtl="1">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1" name="Picture Placeholder 7"/>
          <p:cNvSpPr>
            <a:spLocks noGrp="1"/>
          </p:cNvSpPr>
          <p:nvPr>
            <p:ph type="pic" sz="quarter" idx="23" hasCustomPrompt="1"/>
          </p:nvPr>
        </p:nvSpPr>
        <p:spPr>
          <a:xfrm>
            <a:off x="3933711" y="4041773"/>
            <a:ext cx="1570496" cy="1570028"/>
          </a:xfrm>
          <a:prstGeom prst="ellipse">
            <a:avLst/>
          </a:prstGeom>
          <a:ln w="28575">
            <a:solidFill>
              <a:schemeClr val="accent2"/>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2" name="Picture Placeholder 7"/>
          <p:cNvSpPr>
            <a:spLocks noGrp="1"/>
          </p:cNvSpPr>
          <p:nvPr>
            <p:ph type="pic" sz="quarter" idx="24" hasCustomPrompt="1"/>
          </p:nvPr>
        </p:nvSpPr>
        <p:spPr>
          <a:xfrm>
            <a:off x="9390369" y="4041773"/>
            <a:ext cx="1570496" cy="1570028"/>
          </a:xfrm>
          <a:prstGeom prst="ellipse">
            <a:avLst/>
          </a:prstGeom>
          <a:ln w="28575">
            <a:solidFill>
              <a:schemeClr val="accent4"/>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3" name="Picture Placeholder 7"/>
          <p:cNvSpPr>
            <a:spLocks noGrp="1"/>
          </p:cNvSpPr>
          <p:nvPr>
            <p:ph type="pic" sz="quarter" idx="25" hasCustomPrompt="1"/>
          </p:nvPr>
        </p:nvSpPr>
        <p:spPr>
          <a:xfrm>
            <a:off x="6600780" y="1963502"/>
            <a:ext cx="1570496" cy="1570028"/>
          </a:xfrm>
          <a:prstGeom prst="ellipse">
            <a:avLst/>
          </a:prstGeom>
          <a:ln w="28575">
            <a:solidFill>
              <a:schemeClr val="accent3"/>
            </a:solidFill>
          </a:ln>
        </p:spPr>
        <p:txBody>
          <a:bodyPr bIns="91440" anchor="b"/>
          <a:lstStyle>
            <a:lvl1pPr algn="ctr">
              <a:buNone/>
              <a:defRPr sz="1067">
                <a:solidFill>
                  <a:schemeClr val="tx1">
                    <a:lumMod val="50000"/>
                    <a:lumOff val="50000"/>
                  </a:schemeClr>
                </a:solidFill>
              </a:defRPr>
            </a:lvl1pPr>
          </a:lstStyle>
          <a:p>
            <a:r>
              <a:rPr lang="en-US"/>
              <a:t>Image Holder</a:t>
            </a:r>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6" name="Round Same Side Corner Rectangle 45"/>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7"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400930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3" presetClass="entr" presetSubtype="16" fill="hold" nodeType="after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plus(in)">
                                      <p:cBhvr>
                                        <p:cTn id="15" dur="500"/>
                                        <p:tgtEl>
                                          <p:spTgt spid="3"/>
                                        </p:tgtEl>
                                      </p:cBhvr>
                                    </p:animEffect>
                                  </p:childTnLst>
                                </p:cTn>
                              </p:par>
                            </p:childTnLst>
                          </p:cTn>
                        </p:par>
                        <p:par>
                          <p:cTn id="16" fill="hold">
                            <p:stCondLst>
                              <p:cond delay="1500"/>
                            </p:stCondLst>
                            <p:childTnLst>
                              <p:par>
                                <p:cTn id="17" presetID="53" presetClass="entr" presetSubtype="0"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p:cTn id="25" dur="500" fill="hold"/>
                                        <p:tgtEl>
                                          <p:spTgt spid="25"/>
                                        </p:tgtEl>
                                        <p:attrNameLst>
                                          <p:attrName>ppt_w</p:attrName>
                                        </p:attrNameLst>
                                      </p:cBhvr>
                                      <p:tavLst>
                                        <p:tav tm="0">
                                          <p:val>
                                            <p:fltVal val="0"/>
                                          </p:val>
                                        </p:tav>
                                        <p:tav tm="100000">
                                          <p:val>
                                            <p:strVal val="#ppt_w"/>
                                          </p:val>
                                        </p:tav>
                                      </p:tavLst>
                                    </p:anim>
                                    <p:anim calcmode="lin" valueType="num">
                                      <p:cBhvr>
                                        <p:cTn id="26" dur="500" fill="hold"/>
                                        <p:tgtEl>
                                          <p:spTgt spid="25"/>
                                        </p:tgtEl>
                                        <p:attrNameLst>
                                          <p:attrName>ppt_h</p:attrName>
                                        </p:attrNameLst>
                                      </p:cBhvr>
                                      <p:tavLst>
                                        <p:tav tm="0">
                                          <p:val>
                                            <p:fltVal val="0"/>
                                          </p:val>
                                        </p:tav>
                                        <p:tav tm="100000">
                                          <p:val>
                                            <p:strVal val="#ppt_h"/>
                                          </p:val>
                                        </p:tav>
                                      </p:tavLst>
                                    </p:anim>
                                    <p:animEffect transition="in" filter="fade">
                                      <p:cBhvr>
                                        <p:cTn id="27" dur="500"/>
                                        <p:tgtEl>
                                          <p:spTgt spid="25"/>
                                        </p:tgtEl>
                                      </p:cBhvr>
                                    </p:animEffect>
                                  </p:childTnLst>
                                </p:cTn>
                              </p:par>
                            </p:childTnLst>
                          </p:cTn>
                        </p:par>
                        <p:par>
                          <p:cTn id="28" fill="hold">
                            <p:stCondLst>
                              <p:cond delay="2500"/>
                            </p:stCondLst>
                            <p:childTnLst>
                              <p:par>
                                <p:cTn id="29" presetID="42" presetClass="entr" presetSubtype="0" fill="hold" grpId="0" nodeType="after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fade">
                                      <p:cBhvr>
                                        <p:cTn id="31" dur="500"/>
                                        <p:tgtEl>
                                          <p:spTgt spid="34"/>
                                        </p:tgtEl>
                                      </p:cBhvr>
                                    </p:animEffect>
                                    <p:anim calcmode="lin" valueType="num">
                                      <p:cBhvr>
                                        <p:cTn id="32" dur="500" fill="hold"/>
                                        <p:tgtEl>
                                          <p:spTgt spid="34"/>
                                        </p:tgtEl>
                                        <p:attrNameLst>
                                          <p:attrName>ppt_x</p:attrName>
                                        </p:attrNameLst>
                                      </p:cBhvr>
                                      <p:tavLst>
                                        <p:tav tm="0">
                                          <p:val>
                                            <p:strVal val="#ppt_x"/>
                                          </p:val>
                                        </p:tav>
                                        <p:tav tm="100000">
                                          <p:val>
                                            <p:strVal val="#ppt_x"/>
                                          </p:val>
                                        </p:tav>
                                      </p:tavLst>
                                    </p:anim>
                                    <p:anim calcmode="lin" valueType="num">
                                      <p:cBhvr>
                                        <p:cTn id="33" dur="500" fill="hold"/>
                                        <p:tgtEl>
                                          <p:spTgt spid="34"/>
                                        </p:tgtEl>
                                        <p:attrNameLst>
                                          <p:attrName>ppt_y</p:attrName>
                                        </p:attrNameLst>
                                      </p:cBhvr>
                                      <p:tavLst>
                                        <p:tav tm="0">
                                          <p:val>
                                            <p:strVal val="#ppt_y+.1"/>
                                          </p:val>
                                        </p:tav>
                                        <p:tav tm="100000">
                                          <p:val>
                                            <p:strVal val="#ppt_y"/>
                                          </p:val>
                                        </p:tav>
                                      </p:tavLst>
                                    </p:anim>
                                  </p:childTnLst>
                                </p:cTn>
                              </p:par>
                            </p:childTnLst>
                          </p:cTn>
                        </p:par>
                        <p:par>
                          <p:cTn id="34" fill="hold">
                            <p:stCondLst>
                              <p:cond delay="3000"/>
                            </p:stCondLst>
                            <p:childTnLst>
                              <p:par>
                                <p:cTn id="35" presetID="22" presetClass="entr" presetSubtype="4" fill="hold" grpId="0" nodeType="afterEffect" nodePh="1">
                                  <p:stCondLst>
                                    <p:cond delay="0"/>
                                  </p:stCondLst>
                                  <p:endCondLst>
                                    <p:cond evt="begin" delay="0">
                                      <p:tn val="35"/>
                                    </p:cond>
                                  </p:endCondLst>
                                  <p:childTnLst>
                                    <p:set>
                                      <p:cBhvr>
                                        <p:cTn id="36" dur="1" fill="hold">
                                          <p:stCondLst>
                                            <p:cond delay="0"/>
                                          </p:stCondLst>
                                        </p:cTn>
                                        <p:tgtEl>
                                          <p:spTgt spid="35">
                                            <p:txEl>
                                              <p:pRg st="0" end="0"/>
                                            </p:txEl>
                                          </p:spTgt>
                                        </p:tgtEl>
                                        <p:attrNameLst>
                                          <p:attrName>style.visibility</p:attrName>
                                        </p:attrNameLst>
                                      </p:cBhvr>
                                      <p:to>
                                        <p:strVal val="visible"/>
                                      </p:to>
                                    </p:set>
                                    <p:animEffect transition="in" filter="wipe(down)">
                                      <p:cBhvr>
                                        <p:cTn id="37" dur="500"/>
                                        <p:tgtEl>
                                          <p:spTgt spid="35">
                                            <p:txEl>
                                              <p:pRg st="0" end="0"/>
                                            </p:txEl>
                                          </p:spTgt>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6">
                                            <p:txEl>
                                              <p:pRg st="0" end="0"/>
                                            </p:txEl>
                                          </p:spTgt>
                                        </p:tgtEl>
                                        <p:attrNameLst>
                                          <p:attrName>style.visibility</p:attrName>
                                        </p:attrNameLst>
                                      </p:cBhvr>
                                      <p:to>
                                        <p:strVal val="visible"/>
                                      </p:to>
                                    </p:set>
                                    <p:animEffect transition="in" filter="wipe(down)">
                                      <p:cBhvr>
                                        <p:cTn id="41" dur="500"/>
                                        <p:tgtEl>
                                          <p:spTgt spid="36">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9"/>
                                        </p:tgtEl>
                                        <p:attrNameLst>
                                          <p:attrName>style.visibility</p:attrName>
                                        </p:attrNameLst>
                                      </p:cBhvr>
                                      <p:to>
                                        <p:strVal val="visible"/>
                                      </p:to>
                                    </p:set>
                                    <p:anim calcmode="lin" valueType="num">
                                      <p:cBhvr>
                                        <p:cTn id="45" dur="500" fill="hold"/>
                                        <p:tgtEl>
                                          <p:spTgt spid="9"/>
                                        </p:tgtEl>
                                        <p:attrNameLst>
                                          <p:attrName>ppt_w</p:attrName>
                                        </p:attrNameLst>
                                      </p:cBhvr>
                                      <p:tavLst>
                                        <p:tav tm="0">
                                          <p:val>
                                            <p:fltVal val="0"/>
                                          </p:val>
                                        </p:tav>
                                        <p:tav tm="100000">
                                          <p:val>
                                            <p:strVal val="#ppt_w"/>
                                          </p:val>
                                        </p:tav>
                                      </p:tavLst>
                                    </p:anim>
                                    <p:anim calcmode="lin" valueType="num">
                                      <p:cBhvr>
                                        <p:cTn id="46" dur="500" fill="hold"/>
                                        <p:tgtEl>
                                          <p:spTgt spid="9"/>
                                        </p:tgtEl>
                                        <p:attrNameLst>
                                          <p:attrName>ppt_h</p:attrName>
                                        </p:attrNameLst>
                                      </p:cBhvr>
                                      <p:tavLst>
                                        <p:tav tm="0">
                                          <p:val>
                                            <p:fltVal val="0"/>
                                          </p:val>
                                        </p:tav>
                                        <p:tav tm="100000">
                                          <p:val>
                                            <p:strVal val="#ppt_h"/>
                                          </p:val>
                                        </p:tav>
                                      </p:tavLst>
                                    </p:anim>
                                    <p:animEffect transition="in" filter="fade">
                                      <p:cBhvr>
                                        <p:cTn id="47" dur="500"/>
                                        <p:tgtEl>
                                          <p:spTgt spid="9"/>
                                        </p:tgtEl>
                                      </p:cBhvr>
                                    </p:animEffect>
                                  </p:childTnLst>
                                </p:cTn>
                              </p:par>
                            </p:childTnLst>
                          </p:cTn>
                        </p:par>
                        <p:par>
                          <p:cTn id="48" fill="hold">
                            <p:stCondLst>
                              <p:cond delay="4500"/>
                            </p:stCondLst>
                            <p:childTnLst>
                              <p:par>
                                <p:cTn id="49" presetID="53" presetClass="entr" presetSubtype="0" fill="hold" grpId="0" nodeType="afterEffect">
                                  <p:stCondLst>
                                    <p:cond delay="0"/>
                                  </p:stCondLst>
                                  <p:childTnLst>
                                    <p:set>
                                      <p:cBhvr>
                                        <p:cTn id="50" dur="1" fill="hold">
                                          <p:stCondLst>
                                            <p:cond delay="0"/>
                                          </p:stCondLst>
                                        </p:cTn>
                                        <p:tgtEl>
                                          <p:spTgt spid="41"/>
                                        </p:tgtEl>
                                        <p:attrNameLst>
                                          <p:attrName>style.visibility</p:attrName>
                                        </p:attrNameLst>
                                      </p:cBhvr>
                                      <p:to>
                                        <p:strVal val="visible"/>
                                      </p:to>
                                    </p:set>
                                    <p:anim calcmode="lin" valueType="num">
                                      <p:cBhvr>
                                        <p:cTn id="51" dur="500" fill="hold"/>
                                        <p:tgtEl>
                                          <p:spTgt spid="41"/>
                                        </p:tgtEl>
                                        <p:attrNameLst>
                                          <p:attrName>ppt_w</p:attrName>
                                        </p:attrNameLst>
                                      </p:cBhvr>
                                      <p:tavLst>
                                        <p:tav tm="0">
                                          <p:val>
                                            <p:fltVal val="0"/>
                                          </p:val>
                                        </p:tav>
                                        <p:tav tm="100000">
                                          <p:val>
                                            <p:strVal val="#ppt_w"/>
                                          </p:val>
                                        </p:tav>
                                      </p:tavLst>
                                    </p:anim>
                                    <p:anim calcmode="lin" valueType="num">
                                      <p:cBhvr>
                                        <p:cTn id="52" dur="500" fill="hold"/>
                                        <p:tgtEl>
                                          <p:spTgt spid="41"/>
                                        </p:tgtEl>
                                        <p:attrNameLst>
                                          <p:attrName>ppt_h</p:attrName>
                                        </p:attrNameLst>
                                      </p:cBhvr>
                                      <p:tavLst>
                                        <p:tav tm="0">
                                          <p:val>
                                            <p:fltVal val="0"/>
                                          </p:val>
                                        </p:tav>
                                        <p:tav tm="100000">
                                          <p:val>
                                            <p:strVal val="#ppt_h"/>
                                          </p:val>
                                        </p:tav>
                                      </p:tavLst>
                                    </p:anim>
                                    <p:animEffect transition="in" filter="fade">
                                      <p:cBhvr>
                                        <p:cTn id="53" dur="500"/>
                                        <p:tgtEl>
                                          <p:spTgt spid="41"/>
                                        </p:tgtEl>
                                      </p:cBhvr>
                                    </p:animEffect>
                                  </p:childTnLst>
                                </p:cTn>
                              </p:par>
                            </p:childTnLst>
                          </p:cTn>
                        </p:par>
                        <p:par>
                          <p:cTn id="54" fill="hold">
                            <p:stCondLst>
                              <p:cond delay="5000"/>
                            </p:stCondLst>
                            <p:childTnLst>
                              <p:par>
                                <p:cTn id="55" presetID="47" presetClass="entr" presetSubtype="0" fill="hold" grpId="0" nodeType="afterEffect">
                                  <p:stCondLst>
                                    <p:cond delay="0"/>
                                  </p:stCondLst>
                                  <p:childTnLst>
                                    <p:set>
                                      <p:cBhvr>
                                        <p:cTn id="56" dur="1" fill="hold">
                                          <p:stCondLst>
                                            <p:cond delay="0"/>
                                          </p:stCondLst>
                                        </p:cTn>
                                        <p:tgtEl>
                                          <p:spTgt spid="19"/>
                                        </p:tgtEl>
                                        <p:attrNameLst>
                                          <p:attrName>style.visibility</p:attrName>
                                        </p:attrNameLst>
                                      </p:cBhvr>
                                      <p:to>
                                        <p:strVal val="visible"/>
                                      </p:to>
                                    </p:set>
                                    <p:animEffect transition="in" filter="fade">
                                      <p:cBhvr>
                                        <p:cTn id="57" dur="500"/>
                                        <p:tgtEl>
                                          <p:spTgt spid="19"/>
                                        </p:tgtEl>
                                      </p:cBhvr>
                                    </p:animEffect>
                                    <p:anim calcmode="lin" valueType="num">
                                      <p:cBhvr>
                                        <p:cTn id="58" dur="500" fill="hold"/>
                                        <p:tgtEl>
                                          <p:spTgt spid="19"/>
                                        </p:tgtEl>
                                        <p:attrNameLst>
                                          <p:attrName>ppt_x</p:attrName>
                                        </p:attrNameLst>
                                      </p:cBhvr>
                                      <p:tavLst>
                                        <p:tav tm="0">
                                          <p:val>
                                            <p:strVal val="#ppt_x"/>
                                          </p:val>
                                        </p:tav>
                                        <p:tav tm="100000">
                                          <p:val>
                                            <p:strVal val="#ppt_x"/>
                                          </p:val>
                                        </p:tav>
                                      </p:tavLst>
                                    </p:anim>
                                    <p:anim calcmode="lin" valueType="num">
                                      <p:cBhvr>
                                        <p:cTn id="59" dur="500" fill="hold"/>
                                        <p:tgtEl>
                                          <p:spTgt spid="19"/>
                                        </p:tgtEl>
                                        <p:attrNameLst>
                                          <p:attrName>ppt_y</p:attrName>
                                        </p:attrNameLst>
                                      </p:cBhvr>
                                      <p:tavLst>
                                        <p:tav tm="0">
                                          <p:val>
                                            <p:strVal val="#ppt_y-.1"/>
                                          </p:val>
                                        </p:tav>
                                        <p:tav tm="100000">
                                          <p:val>
                                            <p:strVal val="#ppt_y"/>
                                          </p:val>
                                        </p:tav>
                                      </p:tavLst>
                                    </p:anim>
                                  </p:childTnLst>
                                </p:cTn>
                              </p:par>
                            </p:childTnLst>
                          </p:cTn>
                        </p:par>
                        <p:par>
                          <p:cTn id="60" fill="hold">
                            <p:stCondLst>
                              <p:cond delay="5500"/>
                            </p:stCondLst>
                            <p:childTnLst>
                              <p:par>
                                <p:cTn id="61" presetID="22" presetClass="entr" presetSubtype="4" fill="hold" grpId="0" nodeType="afterEffect" nodePh="1">
                                  <p:stCondLst>
                                    <p:cond delay="0"/>
                                  </p:stCondLst>
                                  <p:endCondLst>
                                    <p:cond evt="begin" delay="0">
                                      <p:tn val="61"/>
                                    </p:cond>
                                  </p:endCondLst>
                                  <p:childTnLst>
                                    <p:set>
                                      <p:cBhvr>
                                        <p:cTn id="62" dur="1" fill="hold">
                                          <p:stCondLst>
                                            <p:cond delay="0"/>
                                          </p:stCondLst>
                                        </p:cTn>
                                        <p:tgtEl>
                                          <p:spTgt spid="29">
                                            <p:txEl>
                                              <p:pRg st="0" end="0"/>
                                            </p:txEl>
                                          </p:spTgt>
                                        </p:tgtEl>
                                        <p:attrNameLst>
                                          <p:attrName>style.visibility</p:attrName>
                                        </p:attrNameLst>
                                      </p:cBhvr>
                                      <p:to>
                                        <p:strVal val="visible"/>
                                      </p:to>
                                    </p:set>
                                    <p:animEffect transition="in" filter="wipe(down)">
                                      <p:cBhvr>
                                        <p:cTn id="63" dur="500"/>
                                        <p:tgtEl>
                                          <p:spTgt spid="29">
                                            <p:txEl>
                                              <p:pRg st="0" end="0"/>
                                            </p:txEl>
                                          </p:spTgt>
                                        </p:tgtEl>
                                      </p:cBhvr>
                                    </p:animEffect>
                                  </p:childTnLst>
                                </p:cTn>
                              </p:par>
                            </p:childTnLst>
                          </p:cTn>
                        </p:par>
                        <p:par>
                          <p:cTn id="64" fill="hold">
                            <p:stCondLst>
                              <p:cond delay="60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30">
                                            <p:txEl>
                                              <p:pRg st="0" end="0"/>
                                            </p:txEl>
                                          </p:spTgt>
                                        </p:tgtEl>
                                        <p:attrNameLst>
                                          <p:attrName>style.visibility</p:attrName>
                                        </p:attrNameLst>
                                      </p:cBhvr>
                                      <p:to>
                                        <p:strVal val="visible"/>
                                      </p:to>
                                    </p:set>
                                    <p:animEffect transition="in" filter="wipe(down)">
                                      <p:cBhvr>
                                        <p:cTn id="67" dur="500"/>
                                        <p:tgtEl>
                                          <p:spTgt spid="30">
                                            <p:txEl>
                                              <p:pRg st="0" end="0"/>
                                            </p:txEl>
                                          </p:spTgt>
                                        </p:tgtEl>
                                      </p:cBhvr>
                                    </p:animEffect>
                                  </p:childTnLst>
                                </p:cTn>
                              </p:par>
                            </p:childTnLst>
                          </p:cTn>
                        </p:par>
                        <p:par>
                          <p:cTn id="68" fill="hold">
                            <p:stCondLst>
                              <p:cond delay="6500"/>
                            </p:stCondLst>
                            <p:childTnLst>
                              <p:par>
                                <p:cTn id="69" presetID="53" presetClass="entr" presetSubtype="0" fill="hold" grpId="0" nodeType="afterEffect">
                                  <p:stCondLst>
                                    <p:cond delay="0"/>
                                  </p:stCondLst>
                                  <p:childTnLst>
                                    <p:set>
                                      <p:cBhvr>
                                        <p:cTn id="70" dur="1" fill="hold">
                                          <p:stCondLst>
                                            <p:cond delay="0"/>
                                          </p:stCondLst>
                                        </p:cTn>
                                        <p:tgtEl>
                                          <p:spTgt spid="10"/>
                                        </p:tgtEl>
                                        <p:attrNameLst>
                                          <p:attrName>style.visibility</p:attrName>
                                        </p:attrNameLst>
                                      </p:cBhvr>
                                      <p:to>
                                        <p:strVal val="visible"/>
                                      </p:to>
                                    </p:set>
                                    <p:anim calcmode="lin" valueType="num">
                                      <p:cBhvr>
                                        <p:cTn id="71" dur="500" fill="hold"/>
                                        <p:tgtEl>
                                          <p:spTgt spid="10"/>
                                        </p:tgtEl>
                                        <p:attrNameLst>
                                          <p:attrName>ppt_w</p:attrName>
                                        </p:attrNameLst>
                                      </p:cBhvr>
                                      <p:tavLst>
                                        <p:tav tm="0">
                                          <p:val>
                                            <p:fltVal val="0"/>
                                          </p:val>
                                        </p:tav>
                                        <p:tav tm="100000">
                                          <p:val>
                                            <p:strVal val="#ppt_w"/>
                                          </p:val>
                                        </p:tav>
                                      </p:tavLst>
                                    </p:anim>
                                    <p:anim calcmode="lin" valueType="num">
                                      <p:cBhvr>
                                        <p:cTn id="72" dur="500" fill="hold"/>
                                        <p:tgtEl>
                                          <p:spTgt spid="10"/>
                                        </p:tgtEl>
                                        <p:attrNameLst>
                                          <p:attrName>ppt_h</p:attrName>
                                        </p:attrNameLst>
                                      </p:cBhvr>
                                      <p:tavLst>
                                        <p:tav tm="0">
                                          <p:val>
                                            <p:fltVal val="0"/>
                                          </p:val>
                                        </p:tav>
                                        <p:tav tm="100000">
                                          <p:val>
                                            <p:strVal val="#ppt_h"/>
                                          </p:val>
                                        </p:tav>
                                      </p:tavLst>
                                    </p:anim>
                                    <p:animEffect transition="in" filter="fade">
                                      <p:cBhvr>
                                        <p:cTn id="73" dur="500"/>
                                        <p:tgtEl>
                                          <p:spTgt spid="10"/>
                                        </p:tgtEl>
                                      </p:cBhvr>
                                    </p:animEffect>
                                  </p:childTnLst>
                                </p:cTn>
                              </p:par>
                            </p:childTnLst>
                          </p:cTn>
                        </p:par>
                        <p:par>
                          <p:cTn id="74" fill="hold">
                            <p:stCondLst>
                              <p:cond delay="7000"/>
                            </p:stCondLst>
                            <p:childTnLst>
                              <p:par>
                                <p:cTn id="75" presetID="53" presetClass="entr" presetSubtype="0" fill="hold" grpId="0" nodeType="after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fltVal val="0"/>
                                          </p:val>
                                        </p:tav>
                                        <p:tav tm="100000">
                                          <p:val>
                                            <p:strVal val="#ppt_w"/>
                                          </p:val>
                                        </p:tav>
                                      </p:tavLst>
                                    </p:anim>
                                    <p:anim calcmode="lin" valueType="num">
                                      <p:cBhvr>
                                        <p:cTn id="78" dur="500" fill="hold"/>
                                        <p:tgtEl>
                                          <p:spTgt spid="43"/>
                                        </p:tgtEl>
                                        <p:attrNameLst>
                                          <p:attrName>ppt_h</p:attrName>
                                        </p:attrNameLst>
                                      </p:cBhvr>
                                      <p:tavLst>
                                        <p:tav tm="0">
                                          <p:val>
                                            <p:fltVal val="0"/>
                                          </p:val>
                                        </p:tav>
                                        <p:tav tm="100000">
                                          <p:val>
                                            <p:strVal val="#ppt_h"/>
                                          </p:val>
                                        </p:tav>
                                      </p:tavLst>
                                    </p:anim>
                                    <p:animEffect transition="in" filter="fade">
                                      <p:cBhvr>
                                        <p:cTn id="79" dur="500"/>
                                        <p:tgtEl>
                                          <p:spTgt spid="43"/>
                                        </p:tgtEl>
                                      </p:cBhvr>
                                    </p:animEffect>
                                  </p:childTnLst>
                                </p:cTn>
                              </p:par>
                            </p:childTnLst>
                          </p:cTn>
                        </p:par>
                        <p:par>
                          <p:cTn id="80" fill="hold">
                            <p:stCondLst>
                              <p:cond delay="7500"/>
                            </p:stCondLst>
                            <p:childTnLst>
                              <p:par>
                                <p:cTn id="81" presetID="42" presetClass="entr" presetSubtype="0" fill="hold" grpId="0" nodeType="afterEffect">
                                  <p:stCondLst>
                                    <p:cond delay="0"/>
                                  </p:stCondLst>
                                  <p:childTnLst>
                                    <p:set>
                                      <p:cBhvr>
                                        <p:cTn id="82" dur="1" fill="hold">
                                          <p:stCondLst>
                                            <p:cond delay="0"/>
                                          </p:stCondLst>
                                        </p:cTn>
                                        <p:tgtEl>
                                          <p:spTgt spid="37"/>
                                        </p:tgtEl>
                                        <p:attrNameLst>
                                          <p:attrName>style.visibility</p:attrName>
                                        </p:attrNameLst>
                                      </p:cBhvr>
                                      <p:to>
                                        <p:strVal val="visible"/>
                                      </p:to>
                                    </p:set>
                                    <p:animEffect transition="in" filter="fade">
                                      <p:cBhvr>
                                        <p:cTn id="83" dur="500"/>
                                        <p:tgtEl>
                                          <p:spTgt spid="37"/>
                                        </p:tgtEl>
                                      </p:cBhvr>
                                    </p:animEffect>
                                    <p:anim calcmode="lin" valueType="num">
                                      <p:cBhvr>
                                        <p:cTn id="84" dur="500" fill="hold"/>
                                        <p:tgtEl>
                                          <p:spTgt spid="37"/>
                                        </p:tgtEl>
                                        <p:attrNameLst>
                                          <p:attrName>ppt_x</p:attrName>
                                        </p:attrNameLst>
                                      </p:cBhvr>
                                      <p:tavLst>
                                        <p:tav tm="0">
                                          <p:val>
                                            <p:strVal val="#ppt_x"/>
                                          </p:val>
                                        </p:tav>
                                        <p:tav tm="100000">
                                          <p:val>
                                            <p:strVal val="#ppt_x"/>
                                          </p:val>
                                        </p:tav>
                                      </p:tavLst>
                                    </p:anim>
                                    <p:anim calcmode="lin" valueType="num">
                                      <p:cBhvr>
                                        <p:cTn id="85" dur="500" fill="hold"/>
                                        <p:tgtEl>
                                          <p:spTgt spid="37"/>
                                        </p:tgtEl>
                                        <p:attrNameLst>
                                          <p:attrName>ppt_y</p:attrName>
                                        </p:attrNameLst>
                                      </p:cBhvr>
                                      <p:tavLst>
                                        <p:tav tm="0">
                                          <p:val>
                                            <p:strVal val="#ppt_y+.1"/>
                                          </p:val>
                                        </p:tav>
                                        <p:tav tm="100000">
                                          <p:val>
                                            <p:strVal val="#ppt_y"/>
                                          </p:val>
                                        </p:tav>
                                      </p:tavLst>
                                    </p:anim>
                                  </p:childTnLst>
                                </p:cTn>
                              </p:par>
                            </p:childTnLst>
                          </p:cTn>
                        </p:par>
                        <p:par>
                          <p:cTn id="86" fill="hold">
                            <p:stCondLst>
                              <p:cond delay="80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38">
                                            <p:txEl>
                                              <p:pRg st="0" end="0"/>
                                            </p:txEl>
                                          </p:spTgt>
                                        </p:tgtEl>
                                        <p:attrNameLst>
                                          <p:attrName>style.visibility</p:attrName>
                                        </p:attrNameLst>
                                      </p:cBhvr>
                                      <p:to>
                                        <p:strVal val="visible"/>
                                      </p:to>
                                    </p:set>
                                    <p:animEffect transition="in" filter="wipe(down)">
                                      <p:cBhvr>
                                        <p:cTn id="89" dur="500"/>
                                        <p:tgtEl>
                                          <p:spTgt spid="38">
                                            <p:txEl>
                                              <p:pRg st="0" end="0"/>
                                            </p:txEl>
                                          </p:spTgt>
                                        </p:tgtEl>
                                      </p:cBhvr>
                                    </p:animEffect>
                                  </p:childTnLst>
                                </p:cTn>
                              </p:par>
                            </p:childTnLst>
                          </p:cTn>
                        </p:par>
                        <p:par>
                          <p:cTn id="90" fill="hold">
                            <p:stCondLst>
                              <p:cond delay="8500"/>
                            </p:stCondLst>
                            <p:childTnLst>
                              <p:par>
                                <p:cTn id="91" presetID="22" presetClass="entr" presetSubtype="4" fill="hold" grpId="0" nodeType="afterEffect" nodePh="1">
                                  <p:stCondLst>
                                    <p:cond delay="0"/>
                                  </p:stCondLst>
                                  <p:endCondLst>
                                    <p:cond evt="begin" delay="0">
                                      <p:tn val="91"/>
                                    </p:cond>
                                  </p:endCondLst>
                                  <p:childTnLst>
                                    <p:set>
                                      <p:cBhvr>
                                        <p:cTn id="92" dur="1" fill="hold">
                                          <p:stCondLst>
                                            <p:cond delay="0"/>
                                          </p:stCondLst>
                                        </p:cTn>
                                        <p:tgtEl>
                                          <p:spTgt spid="39">
                                            <p:txEl>
                                              <p:pRg st="0" end="0"/>
                                            </p:txEl>
                                          </p:spTgt>
                                        </p:tgtEl>
                                        <p:attrNameLst>
                                          <p:attrName>style.visibility</p:attrName>
                                        </p:attrNameLst>
                                      </p:cBhvr>
                                      <p:to>
                                        <p:strVal val="visible"/>
                                      </p:to>
                                    </p:set>
                                    <p:animEffect transition="in" filter="wipe(down)">
                                      <p:cBhvr>
                                        <p:cTn id="93" dur="500"/>
                                        <p:tgtEl>
                                          <p:spTgt spid="39">
                                            <p:txEl>
                                              <p:pRg st="0" end="0"/>
                                            </p:txEl>
                                          </p:spTgt>
                                        </p:tgtEl>
                                      </p:cBhvr>
                                    </p:animEffect>
                                  </p:childTnLst>
                                </p:cTn>
                              </p:par>
                            </p:childTnLst>
                          </p:cTn>
                        </p:par>
                        <p:par>
                          <p:cTn id="94" fill="hold">
                            <p:stCondLst>
                              <p:cond delay="9000"/>
                            </p:stCondLst>
                            <p:childTnLst>
                              <p:par>
                                <p:cTn id="95" presetID="53" presetClass="entr" presetSubtype="0" fill="hold" grpId="0" nodeType="afterEffect">
                                  <p:stCondLst>
                                    <p:cond delay="0"/>
                                  </p:stCondLst>
                                  <p:childTnLst>
                                    <p:set>
                                      <p:cBhvr>
                                        <p:cTn id="96" dur="1" fill="hold">
                                          <p:stCondLst>
                                            <p:cond delay="0"/>
                                          </p:stCondLst>
                                        </p:cTn>
                                        <p:tgtEl>
                                          <p:spTgt spid="11"/>
                                        </p:tgtEl>
                                        <p:attrNameLst>
                                          <p:attrName>style.visibility</p:attrName>
                                        </p:attrNameLst>
                                      </p:cBhvr>
                                      <p:to>
                                        <p:strVal val="visible"/>
                                      </p:to>
                                    </p:set>
                                    <p:anim calcmode="lin" valueType="num">
                                      <p:cBhvr>
                                        <p:cTn id="97" dur="500" fill="hold"/>
                                        <p:tgtEl>
                                          <p:spTgt spid="11"/>
                                        </p:tgtEl>
                                        <p:attrNameLst>
                                          <p:attrName>ppt_w</p:attrName>
                                        </p:attrNameLst>
                                      </p:cBhvr>
                                      <p:tavLst>
                                        <p:tav tm="0">
                                          <p:val>
                                            <p:fltVal val="0"/>
                                          </p:val>
                                        </p:tav>
                                        <p:tav tm="100000">
                                          <p:val>
                                            <p:strVal val="#ppt_w"/>
                                          </p:val>
                                        </p:tav>
                                      </p:tavLst>
                                    </p:anim>
                                    <p:anim calcmode="lin" valueType="num">
                                      <p:cBhvr>
                                        <p:cTn id="98" dur="500" fill="hold"/>
                                        <p:tgtEl>
                                          <p:spTgt spid="11"/>
                                        </p:tgtEl>
                                        <p:attrNameLst>
                                          <p:attrName>ppt_h</p:attrName>
                                        </p:attrNameLst>
                                      </p:cBhvr>
                                      <p:tavLst>
                                        <p:tav tm="0">
                                          <p:val>
                                            <p:fltVal val="0"/>
                                          </p:val>
                                        </p:tav>
                                        <p:tav tm="100000">
                                          <p:val>
                                            <p:strVal val="#ppt_h"/>
                                          </p:val>
                                        </p:tav>
                                      </p:tavLst>
                                    </p:anim>
                                    <p:animEffect transition="in" filter="fade">
                                      <p:cBhvr>
                                        <p:cTn id="99" dur="500"/>
                                        <p:tgtEl>
                                          <p:spTgt spid="11"/>
                                        </p:tgtEl>
                                      </p:cBhvr>
                                    </p:animEffect>
                                  </p:childTnLst>
                                </p:cTn>
                              </p:par>
                            </p:childTnLst>
                          </p:cTn>
                        </p:par>
                        <p:par>
                          <p:cTn id="100" fill="hold">
                            <p:stCondLst>
                              <p:cond delay="9500"/>
                            </p:stCondLst>
                            <p:childTnLst>
                              <p:par>
                                <p:cTn id="101" presetID="53" presetClass="entr" presetSubtype="0" fill="hold" grpId="0" nodeType="afterEffect">
                                  <p:stCondLst>
                                    <p:cond delay="0"/>
                                  </p:stCondLst>
                                  <p:childTnLst>
                                    <p:set>
                                      <p:cBhvr>
                                        <p:cTn id="102" dur="1" fill="hold">
                                          <p:stCondLst>
                                            <p:cond delay="0"/>
                                          </p:stCondLst>
                                        </p:cTn>
                                        <p:tgtEl>
                                          <p:spTgt spid="42"/>
                                        </p:tgtEl>
                                        <p:attrNameLst>
                                          <p:attrName>style.visibility</p:attrName>
                                        </p:attrNameLst>
                                      </p:cBhvr>
                                      <p:to>
                                        <p:strVal val="visible"/>
                                      </p:to>
                                    </p:set>
                                    <p:anim calcmode="lin" valueType="num">
                                      <p:cBhvr>
                                        <p:cTn id="103" dur="500" fill="hold"/>
                                        <p:tgtEl>
                                          <p:spTgt spid="42"/>
                                        </p:tgtEl>
                                        <p:attrNameLst>
                                          <p:attrName>ppt_w</p:attrName>
                                        </p:attrNameLst>
                                      </p:cBhvr>
                                      <p:tavLst>
                                        <p:tav tm="0">
                                          <p:val>
                                            <p:fltVal val="0"/>
                                          </p:val>
                                        </p:tav>
                                        <p:tav tm="100000">
                                          <p:val>
                                            <p:strVal val="#ppt_w"/>
                                          </p:val>
                                        </p:tav>
                                      </p:tavLst>
                                    </p:anim>
                                    <p:anim calcmode="lin" valueType="num">
                                      <p:cBhvr>
                                        <p:cTn id="104" dur="500" fill="hold"/>
                                        <p:tgtEl>
                                          <p:spTgt spid="42"/>
                                        </p:tgtEl>
                                        <p:attrNameLst>
                                          <p:attrName>ppt_h</p:attrName>
                                        </p:attrNameLst>
                                      </p:cBhvr>
                                      <p:tavLst>
                                        <p:tav tm="0">
                                          <p:val>
                                            <p:fltVal val="0"/>
                                          </p:val>
                                        </p:tav>
                                        <p:tav tm="100000">
                                          <p:val>
                                            <p:strVal val="#ppt_h"/>
                                          </p:val>
                                        </p:tav>
                                      </p:tavLst>
                                    </p:anim>
                                    <p:animEffect transition="in" filter="fade">
                                      <p:cBhvr>
                                        <p:cTn id="105" dur="500"/>
                                        <p:tgtEl>
                                          <p:spTgt spid="42"/>
                                        </p:tgtEl>
                                      </p:cBhvr>
                                    </p:animEffect>
                                  </p:childTnLst>
                                </p:cTn>
                              </p:par>
                            </p:childTnLst>
                          </p:cTn>
                        </p:par>
                        <p:par>
                          <p:cTn id="106" fill="hold">
                            <p:stCondLst>
                              <p:cond delay="10000"/>
                            </p:stCondLst>
                            <p:childTnLst>
                              <p:par>
                                <p:cTn id="107" presetID="47" presetClass="entr" presetSubtype="0" fill="hold" grpId="0" nodeType="afterEffect">
                                  <p:stCondLst>
                                    <p:cond delay="0"/>
                                  </p:stCondLst>
                                  <p:childTnLst>
                                    <p:set>
                                      <p:cBhvr>
                                        <p:cTn id="108" dur="1" fill="hold">
                                          <p:stCondLst>
                                            <p:cond delay="0"/>
                                          </p:stCondLst>
                                        </p:cTn>
                                        <p:tgtEl>
                                          <p:spTgt spid="31"/>
                                        </p:tgtEl>
                                        <p:attrNameLst>
                                          <p:attrName>style.visibility</p:attrName>
                                        </p:attrNameLst>
                                      </p:cBhvr>
                                      <p:to>
                                        <p:strVal val="visible"/>
                                      </p:to>
                                    </p:set>
                                    <p:animEffect transition="in" filter="fade">
                                      <p:cBhvr>
                                        <p:cTn id="109" dur="500"/>
                                        <p:tgtEl>
                                          <p:spTgt spid="31"/>
                                        </p:tgtEl>
                                      </p:cBhvr>
                                    </p:animEffect>
                                    <p:anim calcmode="lin" valueType="num">
                                      <p:cBhvr>
                                        <p:cTn id="110" dur="500" fill="hold"/>
                                        <p:tgtEl>
                                          <p:spTgt spid="31"/>
                                        </p:tgtEl>
                                        <p:attrNameLst>
                                          <p:attrName>ppt_x</p:attrName>
                                        </p:attrNameLst>
                                      </p:cBhvr>
                                      <p:tavLst>
                                        <p:tav tm="0">
                                          <p:val>
                                            <p:strVal val="#ppt_x"/>
                                          </p:val>
                                        </p:tav>
                                        <p:tav tm="100000">
                                          <p:val>
                                            <p:strVal val="#ppt_x"/>
                                          </p:val>
                                        </p:tav>
                                      </p:tavLst>
                                    </p:anim>
                                    <p:anim calcmode="lin" valueType="num">
                                      <p:cBhvr>
                                        <p:cTn id="111" dur="500" fill="hold"/>
                                        <p:tgtEl>
                                          <p:spTgt spid="31"/>
                                        </p:tgtEl>
                                        <p:attrNameLst>
                                          <p:attrName>ppt_y</p:attrName>
                                        </p:attrNameLst>
                                      </p:cBhvr>
                                      <p:tavLst>
                                        <p:tav tm="0">
                                          <p:val>
                                            <p:strVal val="#ppt_y-.1"/>
                                          </p:val>
                                        </p:tav>
                                        <p:tav tm="100000">
                                          <p:val>
                                            <p:strVal val="#ppt_y"/>
                                          </p:val>
                                        </p:tav>
                                      </p:tavLst>
                                    </p:anim>
                                  </p:childTnLst>
                                </p:cTn>
                              </p:par>
                            </p:childTnLst>
                          </p:cTn>
                        </p:par>
                        <p:par>
                          <p:cTn id="112" fill="hold">
                            <p:stCondLst>
                              <p:cond delay="10500"/>
                            </p:stCondLst>
                            <p:childTnLst>
                              <p:par>
                                <p:cTn id="113" presetID="22" presetClass="entr" presetSubtype="4" fill="hold" grpId="0" nodeType="afterEffect" nodePh="1">
                                  <p:stCondLst>
                                    <p:cond delay="0"/>
                                  </p:stCondLst>
                                  <p:endCondLst>
                                    <p:cond evt="begin" delay="0">
                                      <p:tn val="113"/>
                                    </p:cond>
                                  </p:endCondLst>
                                  <p:childTnLst>
                                    <p:set>
                                      <p:cBhvr>
                                        <p:cTn id="114" dur="1" fill="hold">
                                          <p:stCondLst>
                                            <p:cond delay="0"/>
                                          </p:stCondLst>
                                        </p:cTn>
                                        <p:tgtEl>
                                          <p:spTgt spid="32">
                                            <p:txEl>
                                              <p:pRg st="0" end="0"/>
                                            </p:txEl>
                                          </p:spTgt>
                                        </p:tgtEl>
                                        <p:attrNameLst>
                                          <p:attrName>style.visibility</p:attrName>
                                        </p:attrNameLst>
                                      </p:cBhvr>
                                      <p:to>
                                        <p:strVal val="visible"/>
                                      </p:to>
                                    </p:set>
                                    <p:animEffect transition="in" filter="wipe(down)">
                                      <p:cBhvr>
                                        <p:cTn id="115" dur="500"/>
                                        <p:tgtEl>
                                          <p:spTgt spid="32">
                                            <p:txEl>
                                              <p:pRg st="0" end="0"/>
                                            </p:txEl>
                                          </p:spTgt>
                                        </p:tgtEl>
                                      </p:cBhvr>
                                    </p:animEffect>
                                  </p:childTnLst>
                                </p:cTn>
                              </p:par>
                            </p:childTnLst>
                          </p:cTn>
                        </p:par>
                        <p:par>
                          <p:cTn id="116" fill="hold">
                            <p:stCondLst>
                              <p:cond delay="11000"/>
                            </p:stCondLst>
                            <p:childTnLst>
                              <p:par>
                                <p:cTn id="117" presetID="22" presetClass="entr" presetSubtype="4" fill="hold" grpId="0" nodeType="afterEffect" nodePh="1">
                                  <p:stCondLst>
                                    <p:cond delay="0"/>
                                  </p:stCondLst>
                                  <p:endCondLst>
                                    <p:cond evt="begin" delay="0">
                                      <p:tn val="117"/>
                                    </p:cond>
                                  </p:endCondLst>
                                  <p:childTnLst>
                                    <p:set>
                                      <p:cBhvr>
                                        <p:cTn id="118" dur="1" fill="hold">
                                          <p:stCondLst>
                                            <p:cond delay="0"/>
                                          </p:stCondLst>
                                        </p:cTn>
                                        <p:tgtEl>
                                          <p:spTgt spid="33">
                                            <p:txEl>
                                              <p:pRg st="0" end="0"/>
                                            </p:txEl>
                                          </p:spTgt>
                                        </p:tgtEl>
                                        <p:attrNameLst>
                                          <p:attrName>style.visibility</p:attrName>
                                        </p:attrNameLst>
                                      </p:cBhvr>
                                      <p:to>
                                        <p:strVal val="visible"/>
                                      </p:to>
                                    </p:set>
                                    <p:animEffect transition="in" filter="wipe(down)">
                                      <p:cBhvr>
                                        <p:cTn id="119"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9" grpId="0" animBg="1"/>
      <p:bldP spid="25" grpId="0" animBg="1"/>
      <p:bldP spid="2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9"/>
                        </p:tgtEl>
                        <p:attrNameLst>
                          <p:attrName>style.visibility</p:attrName>
                        </p:attrNameLst>
                      </p:cBhvr>
                      <p:to>
                        <p:strVal val="visible"/>
                      </p:to>
                    </p:set>
                    <p:animEffect transition="in" filter="wipe(down)">
                      <p:cBhvr>
                        <p:cTn dur="500"/>
                        <p:tgtEl>
                          <p:spTgt spid="29"/>
                        </p:tgtEl>
                      </p:cBhvr>
                    </p:animEffect>
                  </p:childTnLst>
                </p:cTn>
              </p:par>
            </p:tnLst>
          </p:tmpl>
        </p:tmplLst>
      </p:bldP>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animBg="1"/>
      <p:bldP spid="3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5"/>
                        </p:tgtEl>
                        <p:attrNameLst>
                          <p:attrName>style.visibility</p:attrName>
                        </p:attrNameLst>
                      </p:cBhvr>
                      <p:to>
                        <p:strVal val="visible"/>
                      </p:to>
                    </p:set>
                    <p:animEffect transition="in" filter="wipe(down)">
                      <p:cBhvr>
                        <p:cTn dur="500"/>
                        <p:tgtEl>
                          <p:spTgt spid="35"/>
                        </p:tgtEl>
                      </p:cBhvr>
                    </p:animEffect>
                  </p:childTnLst>
                </p:cTn>
              </p:par>
            </p:tnLst>
          </p:tmpl>
        </p:tmplLst>
      </p:bldP>
      <p:bldP spid="3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6"/>
                        </p:tgtEl>
                        <p:attrNameLst>
                          <p:attrName>style.visibility</p:attrName>
                        </p:attrNameLst>
                      </p:cBhvr>
                      <p:to>
                        <p:strVal val="visible"/>
                      </p:to>
                    </p:set>
                    <p:animEffect transition="in" filter="wipe(down)">
                      <p:cBhvr>
                        <p:cTn dur="500"/>
                        <p:tgtEl>
                          <p:spTgt spid="36"/>
                        </p:tgtEl>
                      </p:cBhvr>
                    </p:animEffect>
                  </p:childTnLst>
                </p:cTn>
              </p:par>
            </p:tnLst>
          </p:tmpl>
        </p:tmplLst>
      </p:bldP>
      <p:bldP spid="37" grpId="0" animBg="1"/>
      <p:bldP spid="3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8"/>
                        </p:tgtEl>
                        <p:attrNameLst>
                          <p:attrName>style.visibility</p:attrName>
                        </p:attrNameLst>
                      </p:cBhvr>
                      <p:to>
                        <p:strVal val="visible"/>
                      </p:to>
                    </p:set>
                    <p:animEffect transition="in" filter="wipe(down)">
                      <p:cBhvr>
                        <p:cTn dur="500"/>
                        <p:tgtEl>
                          <p:spTgt spid="38"/>
                        </p:tgtEl>
                      </p:cBhvr>
                    </p:animEffect>
                  </p:childTnLst>
                </p:cTn>
              </p:par>
            </p:tnLst>
          </p:tmpl>
        </p:tmplLst>
      </p:bldP>
      <p:bldP spid="3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9"/>
                        </p:tgtEl>
                        <p:attrNameLst>
                          <p:attrName>style.visibility</p:attrName>
                        </p:attrNameLst>
                      </p:cBhvr>
                      <p:to>
                        <p:strVal val="visible"/>
                      </p:to>
                    </p:set>
                    <p:animEffect transition="in" filter="wipe(down)">
                      <p:cBhvr>
                        <p:cTn dur="500"/>
                        <p:tgtEl>
                          <p:spTgt spid="39"/>
                        </p:tgtEl>
                      </p:cBhvr>
                    </p:animEffect>
                  </p:childTnLst>
                </p:cTn>
              </p:par>
            </p:tnLst>
          </p:tmpl>
        </p:tmplLst>
      </p:bldP>
      <p:bldP spid="41" grpId="0" animBg="1"/>
      <p:bldP spid="42" grpId="0" animBg="1"/>
      <p:bldP spid="43"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eam03">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8" name="Text Placeholder 3"/>
          <p:cNvSpPr>
            <a:spLocks noGrp="1"/>
          </p:cNvSpPr>
          <p:nvPr>
            <p:ph type="body" sz="half" idx="16"/>
          </p:nvPr>
        </p:nvSpPr>
        <p:spPr>
          <a:xfrm>
            <a:off x="1700389" y="4639711"/>
            <a:ext cx="1895355" cy="508973"/>
          </a:xfrm>
          <a:prstGeom prst="rect">
            <a:avLst/>
          </a:prstGeom>
        </p:spPr>
        <p:txBody>
          <a:bodyPr wrap="squar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19" name="Picture Placeholder 7"/>
          <p:cNvSpPr>
            <a:spLocks noGrp="1"/>
          </p:cNvSpPr>
          <p:nvPr>
            <p:ph type="pic" sz="quarter" idx="10" hasCustomPrompt="1"/>
          </p:nvPr>
        </p:nvSpPr>
        <p:spPr>
          <a:xfrm>
            <a:off x="1425789" y="2087867"/>
            <a:ext cx="2444555" cy="2443827"/>
          </a:xfrm>
          <a:prstGeom prst="diamond">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1" name="Text Placeholder 3"/>
          <p:cNvSpPr>
            <a:spLocks noGrp="1"/>
          </p:cNvSpPr>
          <p:nvPr>
            <p:ph type="body" sz="half" idx="17"/>
          </p:nvPr>
        </p:nvSpPr>
        <p:spPr>
          <a:xfrm>
            <a:off x="3420356" y="2555420"/>
            <a:ext cx="1895355" cy="508973"/>
          </a:xfrm>
          <a:prstGeom prst="rect">
            <a:avLst/>
          </a:prstGeom>
        </p:spPr>
        <p:txBody>
          <a:bodyPr wrap="squar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2" name="Picture Placeholder 7"/>
          <p:cNvSpPr>
            <a:spLocks noGrp="1"/>
          </p:cNvSpPr>
          <p:nvPr>
            <p:ph type="pic" sz="quarter" idx="18" hasCustomPrompt="1"/>
          </p:nvPr>
        </p:nvSpPr>
        <p:spPr>
          <a:xfrm>
            <a:off x="3146121" y="3102893"/>
            <a:ext cx="2444555" cy="2443827"/>
          </a:xfrm>
          <a:prstGeom prst="diamond">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4" name="Text Placeholder 3"/>
          <p:cNvSpPr>
            <a:spLocks noGrp="1"/>
          </p:cNvSpPr>
          <p:nvPr>
            <p:ph type="body" sz="half" idx="20"/>
          </p:nvPr>
        </p:nvSpPr>
        <p:spPr>
          <a:xfrm>
            <a:off x="5152501" y="4639711"/>
            <a:ext cx="1895355" cy="508973"/>
          </a:xfrm>
          <a:prstGeom prst="rect">
            <a:avLst/>
          </a:prstGeom>
        </p:spPr>
        <p:txBody>
          <a:bodyPr wrap="squar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5" name="Picture Placeholder 7"/>
          <p:cNvSpPr>
            <a:spLocks noGrp="1"/>
          </p:cNvSpPr>
          <p:nvPr>
            <p:ph type="pic" sz="quarter" idx="21" hasCustomPrompt="1"/>
          </p:nvPr>
        </p:nvSpPr>
        <p:spPr>
          <a:xfrm>
            <a:off x="4866453" y="2087867"/>
            <a:ext cx="2444555" cy="2443827"/>
          </a:xfrm>
          <a:prstGeom prst="diamond">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27" name="Text Placeholder 3"/>
          <p:cNvSpPr>
            <a:spLocks noGrp="1"/>
          </p:cNvSpPr>
          <p:nvPr>
            <p:ph type="body" sz="half" idx="23"/>
          </p:nvPr>
        </p:nvSpPr>
        <p:spPr>
          <a:xfrm>
            <a:off x="6874101" y="2555420"/>
            <a:ext cx="1895355" cy="508973"/>
          </a:xfrm>
          <a:prstGeom prst="rect">
            <a:avLst/>
          </a:prstGeom>
        </p:spPr>
        <p:txBody>
          <a:bodyPr wrap="square" lIns="0" tIns="0" rIns="0" bIns="0" anchor="t">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28" name="Picture Placeholder 7"/>
          <p:cNvSpPr>
            <a:spLocks noGrp="1"/>
          </p:cNvSpPr>
          <p:nvPr>
            <p:ph type="pic" sz="quarter" idx="24" hasCustomPrompt="1"/>
          </p:nvPr>
        </p:nvSpPr>
        <p:spPr>
          <a:xfrm>
            <a:off x="6586785" y="3102893"/>
            <a:ext cx="2444555" cy="2443827"/>
          </a:xfrm>
          <a:prstGeom prst="diamond">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6" name="Text Placeholder 3"/>
          <p:cNvSpPr>
            <a:spLocks noGrp="1"/>
          </p:cNvSpPr>
          <p:nvPr>
            <p:ph type="body" sz="half" idx="25"/>
          </p:nvPr>
        </p:nvSpPr>
        <p:spPr>
          <a:xfrm>
            <a:off x="8581717" y="4639711"/>
            <a:ext cx="1895355" cy="508973"/>
          </a:xfrm>
          <a:prstGeom prst="rect">
            <a:avLst/>
          </a:prstGeom>
        </p:spPr>
        <p:txBody>
          <a:bodyPr wrap="squar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7" name="Picture Placeholder 7"/>
          <p:cNvSpPr>
            <a:spLocks noGrp="1"/>
          </p:cNvSpPr>
          <p:nvPr>
            <p:ph type="pic" sz="quarter" idx="26" hasCustomPrompt="1"/>
          </p:nvPr>
        </p:nvSpPr>
        <p:spPr>
          <a:xfrm>
            <a:off x="8307117" y="2087867"/>
            <a:ext cx="2444555" cy="2443827"/>
          </a:xfrm>
          <a:prstGeom prst="diamond">
            <a:avLst/>
          </a:prstGeom>
          <a:ln w="28575">
            <a:solidFill>
              <a:schemeClr val="accent5"/>
            </a:solidFill>
          </a:ln>
        </p:spPr>
        <p:txBody>
          <a:bodyPr bIns="18288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27844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18">
                                            <p:txEl>
                                              <p:pRg st="0" end="0"/>
                                            </p:txEl>
                                          </p:spTgt>
                                        </p:tgtEl>
                                        <p:attrNameLst>
                                          <p:attrName>style.visibility</p:attrName>
                                        </p:attrNameLst>
                                      </p:cBhvr>
                                      <p:to>
                                        <p:strVal val="visible"/>
                                      </p:to>
                                    </p:set>
                                    <p:animEffect transition="in" filter="wipe(down)">
                                      <p:cBhvr>
                                        <p:cTn id="21" dur="500"/>
                                        <p:tgtEl>
                                          <p:spTgt spid="18">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21">
                                            <p:txEl>
                                              <p:pRg st="0" end="0"/>
                                            </p:txEl>
                                          </p:spTgt>
                                        </p:tgtEl>
                                        <p:attrNameLst>
                                          <p:attrName>style.visibility</p:attrName>
                                        </p:attrNameLst>
                                      </p:cBhvr>
                                      <p:to>
                                        <p:strVal val="visible"/>
                                      </p:to>
                                    </p:set>
                                    <p:animEffect transition="in" filter="wipe(down)">
                                      <p:cBhvr>
                                        <p:cTn id="31" dur="500"/>
                                        <p:tgtEl>
                                          <p:spTgt spid="2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25"/>
                                        </p:tgtEl>
                                        <p:attrNameLst>
                                          <p:attrName>style.visibility</p:attrName>
                                        </p:attrNameLst>
                                      </p:cBhvr>
                                      <p:to>
                                        <p:strVal val="visible"/>
                                      </p:to>
                                    </p:set>
                                    <p:anim calcmode="lin" valueType="num">
                                      <p:cBhvr>
                                        <p:cTn id="35" dur="500" fill="hold"/>
                                        <p:tgtEl>
                                          <p:spTgt spid="25"/>
                                        </p:tgtEl>
                                        <p:attrNameLst>
                                          <p:attrName>ppt_w</p:attrName>
                                        </p:attrNameLst>
                                      </p:cBhvr>
                                      <p:tavLst>
                                        <p:tav tm="0">
                                          <p:val>
                                            <p:fltVal val="0"/>
                                          </p:val>
                                        </p:tav>
                                        <p:tav tm="100000">
                                          <p:val>
                                            <p:strVal val="#ppt_w"/>
                                          </p:val>
                                        </p:tav>
                                      </p:tavLst>
                                    </p:anim>
                                    <p:anim calcmode="lin" valueType="num">
                                      <p:cBhvr>
                                        <p:cTn id="36" dur="500" fill="hold"/>
                                        <p:tgtEl>
                                          <p:spTgt spid="25"/>
                                        </p:tgtEl>
                                        <p:attrNameLst>
                                          <p:attrName>ppt_h</p:attrName>
                                        </p:attrNameLst>
                                      </p:cBhvr>
                                      <p:tavLst>
                                        <p:tav tm="0">
                                          <p:val>
                                            <p:fltVal val="0"/>
                                          </p:val>
                                        </p:tav>
                                        <p:tav tm="100000">
                                          <p:val>
                                            <p:strVal val="#ppt_h"/>
                                          </p:val>
                                        </p:tav>
                                      </p:tavLst>
                                    </p:anim>
                                    <p:animEffect transition="in" filter="fade">
                                      <p:cBhvr>
                                        <p:cTn id="37" dur="500"/>
                                        <p:tgtEl>
                                          <p:spTgt spid="25"/>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24">
                                            <p:txEl>
                                              <p:pRg st="0" end="0"/>
                                            </p:txEl>
                                          </p:spTgt>
                                        </p:tgtEl>
                                        <p:attrNameLst>
                                          <p:attrName>style.visibility</p:attrName>
                                        </p:attrNameLst>
                                      </p:cBhvr>
                                      <p:to>
                                        <p:strVal val="visible"/>
                                      </p:to>
                                    </p:set>
                                    <p:animEffect transition="in" filter="wipe(down)">
                                      <p:cBhvr>
                                        <p:cTn id="41" dur="500"/>
                                        <p:tgtEl>
                                          <p:spTgt spid="24">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28"/>
                                        </p:tgtEl>
                                        <p:attrNameLst>
                                          <p:attrName>style.visibility</p:attrName>
                                        </p:attrNameLst>
                                      </p:cBhvr>
                                      <p:to>
                                        <p:strVal val="visible"/>
                                      </p:to>
                                    </p:set>
                                    <p:anim calcmode="lin" valueType="num">
                                      <p:cBhvr>
                                        <p:cTn id="45" dur="500" fill="hold"/>
                                        <p:tgtEl>
                                          <p:spTgt spid="28"/>
                                        </p:tgtEl>
                                        <p:attrNameLst>
                                          <p:attrName>ppt_w</p:attrName>
                                        </p:attrNameLst>
                                      </p:cBhvr>
                                      <p:tavLst>
                                        <p:tav tm="0">
                                          <p:val>
                                            <p:fltVal val="0"/>
                                          </p:val>
                                        </p:tav>
                                        <p:tav tm="100000">
                                          <p:val>
                                            <p:strVal val="#ppt_w"/>
                                          </p:val>
                                        </p:tav>
                                      </p:tavLst>
                                    </p:anim>
                                    <p:anim calcmode="lin" valueType="num">
                                      <p:cBhvr>
                                        <p:cTn id="46" dur="500" fill="hold"/>
                                        <p:tgtEl>
                                          <p:spTgt spid="28"/>
                                        </p:tgtEl>
                                        <p:attrNameLst>
                                          <p:attrName>ppt_h</p:attrName>
                                        </p:attrNameLst>
                                      </p:cBhvr>
                                      <p:tavLst>
                                        <p:tav tm="0">
                                          <p:val>
                                            <p:fltVal val="0"/>
                                          </p:val>
                                        </p:tav>
                                        <p:tav tm="100000">
                                          <p:val>
                                            <p:strVal val="#ppt_h"/>
                                          </p:val>
                                        </p:tav>
                                      </p:tavLst>
                                    </p:anim>
                                    <p:animEffect transition="in" filter="fade">
                                      <p:cBhvr>
                                        <p:cTn id="47" dur="500"/>
                                        <p:tgtEl>
                                          <p:spTgt spid="28"/>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27">
                                            <p:txEl>
                                              <p:pRg st="0" end="0"/>
                                            </p:txEl>
                                          </p:spTgt>
                                        </p:tgtEl>
                                        <p:attrNameLst>
                                          <p:attrName>style.visibility</p:attrName>
                                        </p:attrNameLst>
                                      </p:cBhvr>
                                      <p:to>
                                        <p:strVal val="visible"/>
                                      </p:to>
                                    </p:set>
                                    <p:animEffect transition="in" filter="wipe(down)">
                                      <p:cBhvr>
                                        <p:cTn id="51" dur="500"/>
                                        <p:tgtEl>
                                          <p:spTgt spid="27">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47"/>
                                        </p:tgtEl>
                                        <p:attrNameLst>
                                          <p:attrName>style.visibility</p:attrName>
                                        </p:attrNameLst>
                                      </p:cBhvr>
                                      <p:to>
                                        <p:strVal val="visible"/>
                                      </p:to>
                                    </p:set>
                                    <p:anim calcmode="lin" valueType="num">
                                      <p:cBhvr>
                                        <p:cTn id="55" dur="500" fill="hold"/>
                                        <p:tgtEl>
                                          <p:spTgt spid="47"/>
                                        </p:tgtEl>
                                        <p:attrNameLst>
                                          <p:attrName>ppt_w</p:attrName>
                                        </p:attrNameLst>
                                      </p:cBhvr>
                                      <p:tavLst>
                                        <p:tav tm="0">
                                          <p:val>
                                            <p:fltVal val="0"/>
                                          </p:val>
                                        </p:tav>
                                        <p:tav tm="100000">
                                          <p:val>
                                            <p:strVal val="#ppt_w"/>
                                          </p:val>
                                        </p:tav>
                                      </p:tavLst>
                                    </p:anim>
                                    <p:anim calcmode="lin" valueType="num">
                                      <p:cBhvr>
                                        <p:cTn id="56" dur="500" fill="hold"/>
                                        <p:tgtEl>
                                          <p:spTgt spid="47"/>
                                        </p:tgtEl>
                                        <p:attrNameLst>
                                          <p:attrName>ppt_h</p:attrName>
                                        </p:attrNameLst>
                                      </p:cBhvr>
                                      <p:tavLst>
                                        <p:tav tm="0">
                                          <p:val>
                                            <p:fltVal val="0"/>
                                          </p:val>
                                        </p:tav>
                                        <p:tav tm="100000">
                                          <p:val>
                                            <p:strVal val="#ppt_h"/>
                                          </p:val>
                                        </p:tav>
                                      </p:tavLst>
                                    </p:anim>
                                    <p:animEffect transition="in" filter="fade">
                                      <p:cBhvr>
                                        <p:cTn id="57" dur="500"/>
                                        <p:tgtEl>
                                          <p:spTgt spid="47"/>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46">
                                            <p:txEl>
                                              <p:pRg st="0" end="0"/>
                                            </p:txEl>
                                          </p:spTgt>
                                        </p:tgtEl>
                                        <p:attrNameLst>
                                          <p:attrName>style.visibility</p:attrName>
                                        </p:attrNameLst>
                                      </p:cBhvr>
                                      <p:to>
                                        <p:strVal val="visible"/>
                                      </p:to>
                                    </p:set>
                                    <p:animEffect transition="in" filter="wipe(down)">
                                      <p:cBhvr>
                                        <p:cTn id="61" dur="500"/>
                                        <p:tgtEl>
                                          <p:spTgt spid="4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8"/>
                        </p:tgtEl>
                        <p:attrNameLst>
                          <p:attrName>style.visibility</p:attrName>
                        </p:attrNameLst>
                      </p:cBhvr>
                      <p:to>
                        <p:strVal val="visible"/>
                      </p:to>
                    </p:set>
                    <p:animEffect transition="in" filter="wipe(down)">
                      <p:cBhvr>
                        <p:cTn dur="500"/>
                        <p:tgtEl>
                          <p:spTgt spid="18"/>
                        </p:tgtEl>
                      </p:cBhvr>
                    </p:animEffect>
                  </p:childTnLst>
                </p:cTn>
              </p:par>
            </p:tnLst>
          </p:tmpl>
        </p:tmplLst>
      </p:bldP>
      <p:bldP spid="19" grpId="0" animBg="1"/>
      <p:bldP spid="2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1"/>
                        </p:tgtEl>
                        <p:attrNameLst>
                          <p:attrName>style.visibility</p:attrName>
                        </p:attrNameLst>
                      </p:cBhvr>
                      <p:to>
                        <p:strVal val="visible"/>
                      </p:to>
                    </p:set>
                    <p:animEffect transition="in" filter="wipe(down)">
                      <p:cBhvr>
                        <p:cTn dur="500"/>
                        <p:tgtEl>
                          <p:spTgt spid="21"/>
                        </p:tgtEl>
                      </p:cBhvr>
                    </p:animEffect>
                  </p:childTnLst>
                </p:cTn>
              </p:par>
            </p:tnLst>
          </p:tmpl>
        </p:tmplLst>
      </p:bldP>
      <p:bldP spid="22" grpId="0" animBg="1"/>
      <p:bldP spid="2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4"/>
                        </p:tgtEl>
                        <p:attrNameLst>
                          <p:attrName>style.visibility</p:attrName>
                        </p:attrNameLst>
                      </p:cBhvr>
                      <p:to>
                        <p:strVal val="visible"/>
                      </p:to>
                    </p:set>
                    <p:animEffect transition="in" filter="wipe(down)">
                      <p:cBhvr>
                        <p:cTn dur="500"/>
                        <p:tgtEl>
                          <p:spTgt spid="24"/>
                        </p:tgtEl>
                      </p:cBhvr>
                    </p:animEffect>
                  </p:childTnLst>
                </p:cTn>
              </p:par>
            </p:tnLst>
          </p:tmpl>
        </p:tmplLst>
      </p:bldP>
      <p:bldP spid="25" grpId="0" animBg="1"/>
      <p:bldP spid="2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7"/>
                        </p:tgtEl>
                        <p:attrNameLst>
                          <p:attrName>style.visibility</p:attrName>
                        </p:attrNameLst>
                      </p:cBhvr>
                      <p:to>
                        <p:strVal val="visible"/>
                      </p:to>
                    </p:set>
                    <p:animEffect transition="in" filter="wipe(down)">
                      <p:cBhvr>
                        <p:cTn dur="500"/>
                        <p:tgtEl>
                          <p:spTgt spid="27"/>
                        </p:tgtEl>
                      </p:cBhvr>
                    </p:animEffect>
                  </p:childTnLst>
                </p:cTn>
              </p:par>
            </p:tnLst>
          </p:tmpl>
        </p:tmplLst>
      </p:bldP>
      <p:bldP spid="28" grpId="0" animBg="1"/>
      <p:bldP spid="4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6"/>
                        </p:tgtEl>
                        <p:attrNameLst>
                          <p:attrName>style.visibility</p:attrName>
                        </p:attrNameLst>
                      </p:cBhvr>
                      <p:to>
                        <p:strVal val="visible"/>
                      </p:to>
                    </p:set>
                    <p:animEffect transition="in" filter="wipe(down)">
                      <p:cBhvr>
                        <p:cTn dur="500"/>
                        <p:tgtEl>
                          <p:spTgt spid="46"/>
                        </p:tgtEl>
                      </p:cBhvr>
                    </p:animEffect>
                  </p:childTnLst>
                </p:cTn>
              </p:par>
            </p:tnLst>
          </p:tmpl>
        </p:tmplLst>
      </p:bldP>
      <p:bldP spid="47" grpId="0" animBg="1"/>
    </p:bld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am04">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6" name="Picture Placeholder 7"/>
          <p:cNvSpPr>
            <a:spLocks noGrp="1"/>
          </p:cNvSpPr>
          <p:nvPr>
            <p:ph type="pic" sz="quarter" idx="15" hasCustomPrompt="1"/>
          </p:nvPr>
        </p:nvSpPr>
        <p:spPr>
          <a:xfrm>
            <a:off x="736663"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7" name="Rectangle 16"/>
          <p:cNvSpPr/>
          <p:nvPr userDrawn="1"/>
        </p:nvSpPr>
        <p:spPr>
          <a:xfrm>
            <a:off x="736664" y="3227943"/>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8" name="Text Placeholder 3"/>
          <p:cNvSpPr>
            <a:spLocks noGrp="1"/>
          </p:cNvSpPr>
          <p:nvPr>
            <p:ph type="body" sz="half" idx="16"/>
          </p:nvPr>
        </p:nvSpPr>
        <p:spPr>
          <a:xfrm>
            <a:off x="736664"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49" name="Picture Placeholder 7"/>
          <p:cNvSpPr>
            <a:spLocks noGrp="1"/>
          </p:cNvSpPr>
          <p:nvPr>
            <p:ph type="pic" sz="quarter" idx="17" hasCustomPrompt="1"/>
          </p:nvPr>
        </p:nvSpPr>
        <p:spPr>
          <a:xfrm>
            <a:off x="35014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0" name="Rectangle 49"/>
          <p:cNvSpPr/>
          <p:nvPr userDrawn="1"/>
        </p:nvSpPr>
        <p:spPr>
          <a:xfrm>
            <a:off x="3501467" y="3227943"/>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1" name="Text Placeholder 3"/>
          <p:cNvSpPr>
            <a:spLocks noGrp="1"/>
          </p:cNvSpPr>
          <p:nvPr>
            <p:ph type="body" sz="half" idx="18"/>
          </p:nvPr>
        </p:nvSpPr>
        <p:spPr>
          <a:xfrm>
            <a:off x="35014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2" name="Picture Placeholder 7"/>
          <p:cNvSpPr>
            <a:spLocks noGrp="1"/>
          </p:cNvSpPr>
          <p:nvPr>
            <p:ph type="pic" sz="quarter" idx="19" hasCustomPrompt="1"/>
          </p:nvPr>
        </p:nvSpPr>
        <p:spPr>
          <a:xfrm>
            <a:off x="62446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3" name="Rectangle 52"/>
          <p:cNvSpPr/>
          <p:nvPr userDrawn="1"/>
        </p:nvSpPr>
        <p:spPr>
          <a:xfrm>
            <a:off x="6244667" y="3227943"/>
            <a:ext cx="2481605"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4" name="Text Placeholder 3"/>
          <p:cNvSpPr>
            <a:spLocks noGrp="1"/>
          </p:cNvSpPr>
          <p:nvPr>
            <p:ph type="body" sz="half" idx="20"/>
          </p:nvPr>
        </p:nvSpPr>
        <p:spPr>
          <a:xfrm>
            <a:off x="62446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5" name="Picture Placeholder 7"/>
          <p:cNvSpPr>
            <a:spLocks noGrp="1"/>
          </p:cNvSpPr>
          <p:nvPr>
            <p:ph type="pic" sz="quarter" idx="21" hasCustomPrompt="1"/>
          </p:nvPr>
        </p:nvSpPr>
        <p:spPr>
          <a:xfrm>
            <a:off x="8987866" y="1409834"/>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6" name="Rectangle 55"/>
          <p:cNvSpPr/>
          <p:nvPr userDrawn="1"/>
        </p:nvSpPr>
        <p:spPr>
          <a:xfrm>
            <a:off x="8987867" y="3227943"/>
            <a:ext cx="2481605"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7" name="Text Placeholder 3"/>
          <p:cNvSpPr>
            <a:spLocks noGrp="1"/>
          </p:cNvSpPr>
          <p:nvPr>
            <p:ph type="body" sz="half" idx="22"/>
          </p:nvPr>
        </p:nvSpPr>
        <p:spPr>
          <a:xfrm>
            <a:off x="8987867" y="3241367"/>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58" name="Picture Placeholder 7"/>
          <p:cNvSpPr>
            <a:spLocks noGrp="1"/>
          </p:cNvSpPr>
          <p:nvPr>
            <p:ph type="pic" sz="quarter" idx="23" hasCustomPrompt="1"/>
          </p:nvPr>
        </p:nvSpPr>
        <p:spPr>
          <a:xfrm>
            <a:off x="736663"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59" name="Rectangle 58"/>
          <p:cNvSpPr/>
          <p:nvPr userDrawn="1"/>
        </p:nvSpPr>
        <p:spPr>
          <a:xfrm>
            <a:off x="736664" y="5789416"/>
            <a:ext cx="2481605"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0" name="Text Placeholder 3"/>
          <p:cNvSpPr>
            <a:spLocks noGrp="1"/>
          </p:cNvSpPr>
          <p:nvPr>
            <p:ph type="body" sz="half" idx="24"/>
          </p:nvPr>
        </p:nvSpPr>
        <p:spPr>
          <a:xfrm>
            <a:off x="736664"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1" name="Picture Placeholder 7"/>
          <p:cNvSpPr>
            <a:spLocks noGrp="1"/>
          </p:cNvSpPr>
          <p:nvPr>
            <p:ph type="pic" sz="quarter" idx="25" hasCustomPrompt="1"/>
          </p:nvPr>
        </p:nvSpPr>
        <p:spPr>
          <a:xfrm>
            <a:off x="35014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2" name="Rectangle 61"/>
          <p:cNvSpPr/>
          <p:nvPr userDrawn="1"/>
        </p:nvSpPr>
        <p:spPr>
          <a:xfrm>
            <a:off x="3501467" y="5789416"/>
            <a:ext cx="2481605"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3" name="Text Placeholder 3"/>
          <p:cNvSpPr>
            <a:spLocks noGrp="1"/>
          </p:cNvSpPr>
          <p:nvPr>
            <p:ph type="body" sz="half" idx="26"/>
          </p:nvPr>
        </p:nvSpPr>
        <p:spPr>
          <a:xfrm>
            <a:off x="35014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4" name="Picture Placeholder 7"/>
          <p:cNvSpPr>
            <a:spLocks noGrp="1"/>
          </p:cNvSpPr>
          <p:nvPr>
            <p:ph type="pic" sz="quarter" idx="27" hasCustomPrompt="1"/>
          </p:nvPr>
        </p:nvSpPr>
        <p:spPr>
          <a:xfrm>
            <a:off x="62446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5" name="Rectangle 64"/>
          <p:cNvSpPr/>
          <p:nvPr userDrawn="1"/>
        </p:nvSpPr>
        <p:spPr>
          <a:xfrm>
            <a:off x="6244667" y="5789416"/>
            <a:ext cx="2481605"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6" name="Text Placeholder 3"/>
          <p:cNvSpPr>
            <a:spLocks noGrp="1"/>
          </p:cNvSpPr>
          <p:nvPr>
            <p:ph type="body" sz="half" idx="28"/>
          </p:nvPr>
        </p:nvSpPr>
        <p:spPr>
          <a:xfrm>
            <a:off x="62446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7" name="Picture Placeholder 7"/>
          <p:cNvSpPr>
            <a:spLocks noGrp="1"/>
          </p:cNvSpPr>
          <p:nvPr>
            <p:ph type="pic" sz="quarter" idx="29" hasCustomPrompt="1"/>
          </p:nvPr>
        </p:nvSpPr>
        <p:spPr>
          <a:xfrm>
            <a:off x="8987866" y="3971308"/>
            <a:ext cx="2481605"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68" name="Rectangle 67"/>
          <p:cNvSpPr/>
          <p:nvPr userDrawn="1"/>
        </p:nvSpPr>
        <p:spPr>
          <a:xfrm>
            <a:off x="8987867" y="5789416"/>
            <a:ext cx="2481605"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9" name="Text Placeholder 3"/>
          <p:cNvSpPr>
            <a:spLocks noGrp="1"/>
          </p:cNvSpPr>
          <p:nvPr>
            <p:ph type="body" sz="half" idx="30"/>
          </p:nvPr>
        </p:nvSpPr>
        <p:spPr>
          <a:xfrm>
            <a:off x="8987867" y="5802840"/>
            <a:ext cx="248160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Tree>
    <p:extLst>
      <p:ext uri="{BB962C8B-B14F-4D97-AF65-F5344CB8AC3E}">
        <p14:creationId xmlns:p14="http://schemas.microsoft.com/office/powerpoint/2010/main" val="377776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wipe(down)">
                                      <p:cBhvr>
                                        <p:cTn id="19" dur="500"/>
                                        <p:tgtEl>
                                          <p:spTgt spid="17"/>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48">
                                            <p:txEl>
                                              <p:pRg st="0" end="0"/>
                                            </p:txEl>
                                          </p:spTgt>
                                        </p:tgtEl>
                                        <p:attrNameLst>
                                          <p:attrName>style.visibility</p:attrName>
                                        </p:attrNameLst>
                                      </p:cBhvr>
                                      <p:to>
                                        <p:strVal val="visible"/>
                                      </p:to>
                                    </p:set>
                                    <p:animEffect transition="in" filter="wipe(down)">
                                      <p:cBhvr>
                                        <p:cTn id="23" dur="500"/>
                                        <p:tgtEl>
                                          <p:spTgt spid="48">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49"/>
                                        </p:tgtEl>
                                        <p:attrNameLst>
                                          <p:attrName>style.visibility</p:attrName>
                                        </p:attrNameLst>
                                      </p:cBhvr>
                                      <p:to>
                                        <p:strVal val="visible"/>
                                      </p:to>
                                    </p:set>
                                    <p:animEffect transition="in" filter="wipe(down)">
                                      <p:cBhvr>
                                        <p:cTn id="27" dur="500"/>
                                        <p:tgtEl>
                                          <p:spTgt spid="4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50"/>
                                        </p:tgtEl>
                                        <p:attrNameLst>
                                          <p:attrName>style.visibility</p:attrName>
                                        </p:attrNameLst>
                                      </p:cBhvr>
                                      <p:to>
                                        <p:strVal val="visible"/>
                                      </p:to>
                                    </p:set>
                                    <p:animEffect transition="in" filter="wipe(down)">
                                      <p:cBhvr>
                                        <p:cTn id="31" dur="500"/>
                                        <p:tgtEl>
                                          <p:spTgt spid="50"/>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wipe(down)">
                                      <p:cBhvr>
                                        <p:cTn id="35" dur="500"/>
                                        <p:tgtEl>
                                          <p:spTgt spid="51">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52"/>
                                        </p:tgtEl>
                                        <p:attrNameLst>
                                          <p:attrName>style.visibility</p:attrName>
                                        </p:attrNameLst>
                                      </p:cBhvr>
                                      <p:to>
                                        <p:strVal val="visible"/>
                                      </p:to>
                                    </p:set>
                                    <p:animEffect transition="in" filter="wipe(down)">
                                      <p:cBhvr>
                                        <p:cTn id="39" dur="500"/>
                                        <p:tgtEl>
                                          <p:spTgt spid="52"/>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down)">
                                      <p:cBhvr>
                                        <p:cTn id="43" dur="500"/>
                                        <p:tgtEl>
                                          <p:spTgt spid="53"/>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54">
                                            <p:txEl>
                                              <p:pRg st="0" end="0"/>
                                            </p:txEl>
                                          </p:spTgt>
                                        </p:tgtEl>
                                        <p:attrNameLst>
                                          <p:attrName>style.visibility</p:attrName>
                                        </p:attrNameLst>
                                      </p:cBhvr>
                                      <p:to>
                                        <p:strVal val="visible"/>
                                      </p:to>
                                    </p:set>
                                    <p:animEffect transition="in" filter="wipe(down)">
                                      <p:cBhvr>
                                        <p:cTn id="47" dur="500"/>
                                        <p:tgtEl>
                                          <p:spTgt spid="54">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55"/>
                                        </p:tgtEl>
                                        <p:attrNameLst>
                                          <p:attrName>style.visibility</p:attrName>
                                        </p:attrNameLst>
                                      </p:cBhvr>
                                      <p:to>
                                        <p:strVal val="visible"/>
                                      </p:to>
                                    </p:set>
                                    <p:animEffect transition="in" filter="wipe(down)">
                                      <p:cBhvr>
                                        <p:cTn id="51" dur="500"/>
                                        <p:tgtEl>
                                          <p:spTgt spid="55"/>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56"/>
                                        </p:tgtEl>
                                        <p:attrNameLst>
                                          <p:attrName>style.visibility</p:attrName>
                                        </p:attrNameLst>
                                      </p:cBhvr>
                                      <p:to>
                                        <p:strVal val="visible"/>
                                      </p:to>
                                    </p:set>
                                    <p:animEffect transition="in" filter="wipe(down)">
                                      <p:cBhvr>
                                        <p:cTn id="55" dur="500"/>
                                        <p:tgtEl>
                                          <p:spTgt spid="56"/>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57">
                                            <p:txEl>
                                              <p:pRg st="0" end="0"/>
                                            </p:txEl>
                                          </p:spTgt>
                                        </p:tgtEl>
                                        <p:attrNameLst>
                                          <p:attrName>style.visibility</p:attrName>
                                        </p:attrNameLst>
                                      </p:cBhvr>
                                      <p:to>
                                        <p:strVal val="visible"/>
                                      </p:to>
                                    </p:set>
                                    <p:animEffect transition="in" filter="wipe(down)">
                                      <p:cBhvr>
                                        <p:cTn id="59" dur="500"/>
                                        <p:tgtEl>
                                          <p:spTgt spid="57">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58"/>
                                        </p:tgtEl>
                                        <p:attrNameLst>
                                          <p:attrName>style.visibility</p:attrName>
                                        </p:attrNameLst>
                                      </p:cBhvr>
                                      <p:to>
                                        <p:strVal val="visible"/>
                                      </p:to>
                                    </p:set>
                                    <p:animEffect transition="in" filter="wipe(down)">
                                      <p:cBhvr>
                                        <p:cTn id="63" dur="500"/>
                                        <p:tgtEl>
                                          <p:spTgt spid="58"/>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59"/>
                                        </p:tgtEl>
                                        <p:attrNameLst>
                                          <p:attrName>style.visibility</p:attrName>
                                        </p:attrNameLst>
                                      </p:cBhvr>
                                      <p:to>
                                        <p:strVal val="visible"/>
                                      </p:to>
                                    </p:set>
                                    <p:animEffect transition="in" filter="wipe(down)">
                                      <p:cBhvr>
                                        <p:cTn id="67" dur="500"/>
                                        <p:tgtEl>
                                          <p:spTgt spid="59"/>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60">
                                            <p:txEl>
                                              <p:pRg st="0" end="0"/>
                                            </p:txEl>
                                          </p:spTgt>
                                        </p:tgtEl>
                                        <p:attrNameLst>
                                          <p:attrName>style.visibility</p:attrName>
                                        </p:attrNameLst>
                                      </p:cBhvr>
                                      <p:to>
                                        <p:strVal val="visible"/>
                                      </p:to>
                                    </p:set>
                                    <p:animEffect transition="in" filter="wipe(down)">
                                      <p:cBhvr>
                                        <p:cTn id="71" dur="500"/>
                                        <p:tgtEl>
                                          <p:spTgt spid="60">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61"/>
                                        </p:tgtEl>
                                        <p:attrNameLst>
                                          <p:attrName>style.visibility</p:attrName>
                                        </p:attrNameLst>
                                      </p:cBhvr>
                                      <p:to>
                                        <p:strVal val="visible"/>
                                      </p:to>
                                    </p:set>
                                    <p:animEffect transition="in" filter="wipe(down)">
                                      <p:cBhvr>
                                        <p:cTn id="75" dur="500"/>
                                        <p:tgtEl>
                                          <p:spTgt spid="61"/>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62"/>
                                        </p:tgtEl>
                                        <p:attrNameLst>
                                          <p:attrName>style.visibility</p:attrName>
                                        </p:attrNameLst>
                                      </p:cBhvr>
                                      <p:to>
                                        <p:strVal val="visible"/>
                                      </p:to>
                                    </p:set>
                                    <p:animEffect transition="in" filter="wipe(down)">
                                      <p:cBhvr>
                                        <p:cTn id="79" dur="500"/>
                                        <p:tgtEl>
                                          <p:spTgt spid="62"/>
                                        </p:tgtEl>
                                      </p:cBhvr>
                                    </p:animEffect>
                                  </p:childTnLst>
                                </p:cTn>
                              </p:par>
                            </p:childTnLst>
                          </p:cTn>
                        </p:par>
                        <p:par>
                          <p:cTn id="80" fill="hold">
                            <p:stCondLst>
                              <p:cond delay="9500"/>
                            </p:stCondLst>
                            <p:childTnLst>
                              <p:par>
                                <p:cTn id="81" presetID="22" presetClass="entr" presetSubtype="4" fill="hold" nodeType="afterEffect" nodePh="1">
                                  <p:stCondLst>
                                    <p:cond delay="0"/>
                                  </p:stCondLst>
                                  <p:endCondLst>
                                    <p:cond evt="begin" delay="0">
                                      <p:tn val="81"/>
                                    </p:cond>
                                  </p:endCondLst>
                                  <p:childTnLst>
                                    <p:set>
                                      <p:cBhvr>
                                        <p:cTn id="82" dur="1" fill="hold">
                                          <p:stCondLst>
                                            <p:cond delay="0"/>
                                          </p:stCondLst>
                                        </p:cTn>
                                        <p:tgtEl>
                                          <p:spTgt spid="63">
                                            <p:txEl>
                                              <p:pRg st="0" end="0"/>
                                            </p:txEl>
                                          </p:spTgt>
                                        </p:tgtEl>
                                        <p:attrNameLst>
                                          <p:attrName>style.visibility</p:attrName>
                                        </p:attrNameLst>
                                      </p:cBhvr>
                                      <p:to>
                                        <p:strVal val="visible"/>
                                      </p:to>
                                    </p:set>
                                    <p:animEffect transition="in" filter="wipe(down)">
                                      <p:cBhvr>
                                        <p:cTn id="83" dur="500"/>
                                        <p:tgtEl>
                                          <p:spTgt spid="63">
                                            <p:txEl>
                                              <p:pRg st="0" end="0"/>
                                            </p:txEl>
                                          </p:spTgt>
                                        </p:tgtEl>
                                      </p:cBhvr>
                                    </p:animEffect>
                                  </p:childTnLst>
                                </p:cTn>
                              </p:par>
                            </p:childTnLst>
                          </p:cTn>
                        </p:par>
                        <p:par>
                          <p:cTn id="84" fill="hold">
                            <p:stCondLst>
                              <p:cond delay="10000"/>
                            </p:stCondLst>
                            <p:childTnLst>
                              <p:par>
                                <p:cTn id="85" presetID="22" presetClass="entr" presetSubtype="4" fill="hold" grpId="0" nodeType="afterEffect">
                                  <p:stCondLst>
                                    <p:cond delay="0"/>
                                  </p:stCondLst>
                                  <p:childTnLst>
                                    <p:set>
                                      <p:cBhvr>
                                        <p:cTn id="86" dur="1" fill="hold">
                                          <p:stCondLst>
                                            <p:cond delay="0"/>
                                          </p:stCondLst>
                                        </p:cTn>
                                        <p:tgtEl>
                                          <p:spTgt spid="64"/>
                                        </p:tgtEl>
                                        <p:attrNameLst>
                                          <p:attrName>style.visibility</p:attrName>
                                        </p:attrNameLst>
                                      </p:cBhvr>
                                      <p:to>
                                        <p:strVal val="visible"/>
                                      </p:to>
                                    </p:set>
                                    <p:animEffect transition="in" filter="wipe(down)">
                                      <p:cBhvr>
                                        <p:cTn id="87" dur="500"/>
                                        <p:tgtEl>
                                          <p:spTgt spid="64"/>
                                        </p:tgtEl>
                                      </p:cBhvr>
                                    </p:animEffect>
                                  </p:childTnLst>
                                </p:cTn>
                              </p:par>
                            </p:childTnLst>
                          </p:cTn>
                        </p:par>
                        <p:par>
                          <p:cTn id="88" fill="hold">
                            <p:stCondLst>
                              <p:cond delay="10500"/>
                            </p:stCondLst>
                            <p:childTnLst>
                              <p:par>
                                <p:cTn id="89" presetID="22" presetClass="entr" presetSubtype="4" fill="hold" grpId="0" nodeType="afterEffect">
                                  <p:stCondLst>
                                    <p:cond delay="0"/>
                                  </p:stCondLst>
                                  <p:childTnLst>
                                    <p:set>
                                      <p:cBhvr>
                                        <p:cTn id="90" dur="1" fill="hold">
                                          <p:stCondLst>
                                            <p:cond delay="0"/>
                                          </p:stCondLst>
                                        </p:cTn>
                                        <p:tgtEl>
                                          <p:spTgt spid="65"/>
                                        </p:tgtEl>
                                        <p:attrNameLst>
                                          <p:attrName>style.visibility</p:attrName>
                                        </p:attrNameLst>
                                      </p:cBhvr>
                                      <p:to>
                                        <p:strVal val="visible"/>
                                      </p:to>
                                    </p:set>
                                    <p:animEffect transition="in" filter="wipe(down)">
                                      <p:cBhvr>
                                        <p:cTn id="91" dur="500"/>
                                        <p:tgtEl>
                                          <p:spTgt spid="65"/>
                                        </p:tgtEl>
                                      </p:cBhvr>
                                    </p:animEffect>
                                  </p:childTnLst>
                                </p:cTn>
                              </p:par>
                            </p:childTnLst>
                          </p:cTn>
                        </p:par>
                        <p:par>
                          <p:cTn id="92" fill="hold">
                            <p:stCondLst>
                              <p:cond delay="11000"/>
                            </p:stCondLst>
                            <p:childTnLst>
                              <p:par>
                                <p:cTn id="93" presetID="22" presetClass="entr" presetSubtype="4" fill="hold" grpId="0" nodeType="afterEffect" nodePh="1">
                                  <p:stCondLst>
                                    <p:cond delay="0"/>
                                  </p:stCondLst>
                                  <p:endCondLst>
                                    <p:cond evt="begin" delay="0">
                                      <p:tn val="93"/>
                                    </p:cond>
                                  </p:endCondLst>
                                  <p:childTnLst>
                                    <p:set>
                                      <p:cBhvr>
                                        <p:cTn id="94" dur="1" fill="hold">
                                          <p:stCondLst>
                                            <p:cond delay="0"/>
                                          </p:stCondLst>
                                        </p:cTn>
                                        <p:tgtEl>
                                          <p:spTgt spid="66">
                                            <p:txEl>
                                              <p:pRg st="0" end="0"/>
                                            </p:txEl>
                                          </p:spTgt>
                                        </p:tgtEl>
                                        <p:attrNameLst>
                                          <p:attrName>style.visibility</p:attrName>
                                        </p:attrNameLst>
                                      </p:cBhvr>
                                      <p:to>
                                        <p:strVal val="visible"/>
                                      </p:to>
                                    </p:set>
                                    <p:animEffect transition="in" filter="wipe(down)">
                                      <p:cBhvr>
                                        <p:cTn id="95" dur="500"/>
                                        <p:tgtEl>
                                          <p:spTgt spid="66">
                                            <p:txEl>
                                              <p:pRg st="0" end="0"/>
                                            </p:txEl>
                                          </p:spTgt>
                                        </p:tgtEl>
                                      </p:cBhvr>
                                    </p:animEffect>
                                  </p:childTnLst>
                                </p:cTn>
                              </p:par>
                            </p:childTnLst>
                          </p:cTn>
                        </p:par>
                        <p:par>
                          <p:cTn id="96" fill="hold">
                            <p:stCondLst>
                              <p:cond delay="11500"/>
                            </p:stCondLst>
                            <p:childTnLst>
                              <p:par>
                                <p:cTn id="97" presetID="22" presetClass="entr" presetSubtype="4" fill="hold" grpId="0" nodeType="afterEffect">
                                  <p:stCondLst>
                                    <p:cond delay="0"/>
                                  </p:stCondLst>
                                  <p:childTnLst>
                                    <p:set>
                                      <p:cBhvr>
                                        <p:cTn id="98" dur="1" fill="hold">
                                          <p:stCondLst>
                                            <p:cond delay="0"/>
                                          </p:stCondLst>
                                        </p:cTn>
                                        <p:tgtEl>
                                          <p:spTgt spid="67"/>
                                        </p:tgtEl>
                                        <p:attrNameLst>
                                          <p:attrName>style.visibility</p:attrName>
                                        </p:attrNameLst>
                                      </p:cBhvr>
                                      <p:to>
                                        <p:strVal val="visible"/>
                                      </p:to>
                                    </p:set>
                                    <p:animEffect transition="in" filter="wipe(down)">
                                      <p:cBhvr>
                                        <p:cTn id="99" dur="500"/>
                                        <p:tgtEl>
                                          <p:spTgt spid="67"/>
                                        </p:tgtEl>
                                      </p:cBhvr>
                                    </p:animEffect>
                                  </p:childTnLst>
                                </p:cTn>
                              </p:par>
                            </p:childTnLst>
                          </p:cTn>
                        </p:par>
                        <p:par>
                          <p:cTn id="100" fill="hold">
                            <p:stCondLst>
                              <p:cond delay="12000"/>
                            </p:stCondLst>
                            <p:childTnLst>
                              <p:par>
                                <p:cTn id="101" presetID="22" presetClass="entr" presetSubtype="4" fill="hold" grpId="0" nodeType="afterEffect">
                                  <p:stCondLst>
                                    <p:cond delay="0"/>
                                  </p:stCondLst>
                                  <p:childTnLst>
                                    <p:set>
                                      <p:cBhvr>
                                        <p:cTn id="102" dur="1" fill="hold">
                                          <p:stCondLst>
                                            <p:cond delay="0"/>
                                          </p:stCondLst>
                                        </p:cTn>
                                        <p:tgtEl>
                                          <p:spTgt spid="68"/>
                                        </p:tgtEl>
                                        <p:attrNameLst>
                                          <p:attrName>style.visibility</p:attrName>
                                        </p:attrNameLst>
                                      </p:cBhvr>
                                      <p:to>
                                        <p:strVal val="visible"/>
                                      </p:to>
                                    </p:set>
                                    <p:animEffect transition="in" filter="wipe(down)">
                                      <p:cBhvr>
                                        <p:cTn id="103" dur="500"/>
                                        <p:tgtEl>
                                          <p:spTgt spid="68"/>
                                        </p:tgtEl>
                                      </p:cBhvr>
                                    </p:animEffect>
                                  </p:childTnLst>
                                </p:cTn>
                              </p:par>
                            </p:childTnLst>
                          </p:cTn>
                        </p:par>
                        <p:par>
                          <p:cTn id="104" fill="hold">
                            <p:stCondLst>
                              <p:cond delay="12500"/>
                            </p:stCondLst>
                            <p:childTnLst>
                              <p:par>
                                <p:cTn id="105" presetID="22" presetClass="entr" presetSubtype="4" fill="hold" grpId="0" nodeType="afterEffect" nodePh="1">
                                  <p:stCondLst>
                                    <p:cond delay="0"/>
                                  </p:stCondLst>
                                  <p:endCondLst>
                                    <p:cond evt="begin" delay="0">
                                      <p:tn val="105"/>
                                    </p:cond>
                                  </p:endCondLst>
                                  <p:childTnLst>
                                    <p:set>
                                      <p:cBhvr>
                                        <p:cTn id="106" dur="1" fill="hold">
                                          <p:stCondLst>
                                            <p:cond delay="0"/>
                                          </p:stCondLst>
                                        </p:cTn>
                                        <p:tgtEl>
                                          <p:spTgt spid="69">
                                            <p:txEl>
                                              <p:pRg st="0" end="0"/>
                                            </p:txEl>
                                          </p:spTgt>
                                        </p:tgtEl>
                                        <p:attrNameLst>
                                          <p:attrName>style.visibility</p:attrName>
                                        </p:attrNameLst>
                                      </p:cBhvr>
                                      <p:to>
                                        <p:strVal val="visible"/>
                                      </p:to>
                                    </p:set>
                                    <p:animEffect transition="in" filter="wipe(down)">
                                      <p:cBhvr>
                                        <p:cTn id="107" dur="500"/>
                                        <p:tgtEl>
                                          <p:spTgt spid="6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16" grpId="0"/>
      <p:bldP spid="17" grpId="0" animBg="1"/>
      <p:bldP spid="4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Effect transition="in" filter="wipe(down)">
                      <p:cBhvr>
                        <p:cTn dur="500"/>
                        <p:tgtEl>
                          <p:spTgt spid="48"/>
                        </p:tgtEl>
                      </p:cBhvr>
                    </p:animEffect>
                  </p:childTnLst>
                </p:cTn>
              </p:par>
            </p:tnLst>
          </p:tmpl>
        </p:tmplLst>
      </p:bldP>
      <p:bldP spid="49" grpId="0"/>
      <p:bldP spid="50" grpId="0" animBg="1"/>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p:bldP spid="53" grpId="0" animBg="1"/>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p:bldP spid="56" grpId="0" animBg="1"/>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P spid="61" grpId="0"/>
      <p:bldP spid="62" grpId="0" animBg="1"/>
      <p:bldP spid="64" grpId="0"/>
      <p:bldP spid="65" grpId="0" animBg="1"/>
      <p:bldP spid="6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down)">
                      <p:cBhvr>
                        <p:cTn dur="500"/>
                        <p:tgtEl>
                          <p:spTgt spid="66"/>
                        </p:tgtEl>
                      </p:cBhvr>
                    </p:animEffect>
                  </p:childTnLst>
                </p:cTn>
              </p:par>
            </p:tnLst>
          </p:tmpl>
        </p:tmplLst>
      </p:bldP>
      <p:bldP spid="67" grpId="0"/>
      <p:bldP spid="68" grpId="0" animBg="1"/>
      <p:bldP spid="6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Effect transition="in" filter="wipe(down)">
                      <p:cBhvr>
                        <p:cTn dur="500"/>
                        <p:tgtEl>
                          <p:spTgt spid="69"/>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05">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3" name="Rectangle 32"/>
          <p:cNvSpPr/>
          <p:nvPr userDrawn="1"/>
        </p:nvSpPr>
        <p:spPr>
          <a:xfrm>
            <a:off x="698366" y="3924011"/>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Rectangle 36"/>
          <p:cNvSpPr/>
          <p:nvPr userDrawn="1"/>
        </p:nvSpPr>
        <p:spPr>
          <a:xfrm>
            <a:off x="698366" y="1585988"/>
            <a:ext cx="2552859" cy="224818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0" name="Picture Placeholder 7"/>
          <p:cNvSpPr>
            <a:spLocks noGrp="1"/>
          </p:cNvSpPr>
          <p:nvPr>
            <p:ph type="pic" sz="quarter" idx="15" hasCustomPrompt="1"/>
          </p:nvPr>
        </p:nvSpPr>
        <p:spPr>
          <a:xfrm>
            <a:off x="769620"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83" name="Text Placeholder 3"/>
          <p:cNvSpPr>
            <a:spLocks noGrp="1"/>
          </p:cNvSpPr>
          <p:nvPr>
            <p:ph type="body" sz="half" idx="16"/>
          </p:nvPr>
        </p:nvSpPr>
        <p:spPr>
          <a:xfrm>
            <a:off x="1027118"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4" name="Text Placeholder 3"/>
          <p:cNvSpPr>
            <a:spLocks noGrp="1"/>
          </p:cNvSpPr>
          <p:nvPr>
            <p:ph type="body" sz="half" idx="17"/>
          </p:nvPr>
        </p:nvSpPr>
        <p:spPr>
          <a:xfrm>
            <a:off x="8393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5" name="Rectangle 84"/>
          <p:cNvSpPr/>
          <p:nvPr userDrawn="1"/>
        </p:nvSpPr>
        <p:spPr>
          <a:xfrm>
            <a:off x="3449819" y="3924011"/>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6" name="Rectangle 85"/>
          <p:cNvSpPr/>
          <p:nvPr userDrawn="1"/>
        </p:nvSpPr>
        <p:spPr>
          <a:xfrm>
            <a:off x="3449819" y="1585988"/>
            <a:ext cx="2552859" cy="224818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7" name="Picture Placeholder 7"/>
          <p:cNvSpPr>
            <a:spLocks noGrp="1"/>
          </p:cNvSpPr>
          <p:nvPr>
            <p:ph type="pic" sz="quarter" idx="18" hasCustomPrompt="1"/>
          </p:nvPr>
        </p:nvSpPr>
        <p:spPr>
          <a:xfrm>
            <a:off x="3521072"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88" name="Text Placeholder 3"/>
          <p:cNvSpPr>
            <a:spLocks noGrp="1"/>
          </p:cNvSpPr>
          <p:nvPr>
            <p:ph type="body" sz="half" idx="19"/>
          </p:nvPr>
        </p:nvSpPr>
        <p:spPr>
          <a:xfrm>
            <a:off x="3778571"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9" name="Text Placeholder 3"/>
          <p:cNvSpPr>
            <a:spLocks noGrp="1"/>
          </p:cNvSpPr>
          <p:nvPr>
            <p:ph type="body" sz="half" idx="20"/>
          </p:nvPr>
        </p:nvSpPr>
        <p:spPr>
          <a:xfrm>
            <a:off x="3590807"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90" name="Rectangle 89"/>
          <p:cNvSpPr/>
          <p:nvPr userDrawn="1"/>
        </p:nvSpPr>
        <p:spPr>
          <a:xfrm>
            <a:off x="6184767" y="3924011"/>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1" name="Rectangle 90"/>
          <p:cNvSpPr/>
          <p:nvPr userDrawn="1"/>
        </p:nvSpPr>
        <p:spPr>
          <a:xfrm>
            <a:off x="6184767" y="1585988"/>
            <a:ext cx="2552859" cy="2248189"/>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2" name="Picture Placeholder 7"/>
          <p:cNvSpPr>
            <a:spLocks noGrp="1"/>
          </p:cNvSpPr>
          <p:nvPr>
            <p:ph type="pic" sz="quarter" idx="21" hasCustomPrompt="1"/>
          </p:nvPr>
        </p:nvSpPr>
        <p:spPr>
          <a:xfrm>
            <a:off x="6256020"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93" name="Text Placeholder 3"/>
          <p:cNvSpPr>
            <a:spLocks noGrp="1"/>
          </p:cNvSpPr>
          <p:nvPr>
            <p:ph type="body" sz="half" idx="22"/>
          </p:nvPr>
        </p:nvSpPr>
        <p:spPr>
          <a:xfrm>
            <a:off x="6513519"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94" name="Text Placeholder 3"/>
          <p:cNvSpPr>
            <a:spLocks noGrp="1"/>
          </p:cNvSpPr>
          <p:nvPr>
            <p:ph type="body" sz="half" idx="23"/>
          </p:nvPr>
        </p:nvSpPr>
        <p:spPr>
          <a:xfrm>
            <a:off x="6325755"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95" name="Rectangle 94"/>
          <p:cNvSpPr/>
          <p:nvPr userDrawn="1"/>
        </p:nvSpPr>
        <p:spPr>
          <a:xfrm>
            <a:off x="8905341" y="3924011"/>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6" name="Rectangle 95"/>
          <p:cNvSpPr/>
          <p:nvPr userDrawn="1"/>
        </p:nvSpPr>
        <p:spPr>
          <a:xfrm>
            <a:off x="8905341" y="1585988"/>
            <a:ext cx="2552859" cy="224818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97" name="Picture Placeholder 7"/>
          <p:cNvSpPr>
            <a:spLocks noGrp="1"/>
          </p:cNvSpPr>
          <p:nvPr>
            <p:ph type="pic" sz="quarter" idx="24" hasCustomPrompt="1"/>
          </p:nvPr>
        </p:nvSpPr>
        <p:spPr>
          <a:xfrm>
            <a:off x="8976595" y="1656441"/>
            <a:ext cx="2413899" cy="2075071"/>
          </a:xfrm>
          <a:prstGeom prst="rect">
            <a:avLst/>
          </a:prstGeom>
          <a:ln>
            <a:noFill/>
          </a:ln>
        </p:spPr>
        <p:txBody>
          <a:bodyPr bIns="274320" anchor="b"/>
          <a:lstStyle>
            <a:lvl1pPr algn="ctr">
              <a:buNone/>
              <a:defRPr sz="1600">
                <a:solidFill>
                  <a:schemeClr val="bg1"/>
                </a:solidFill>
              </a:defRPr>
            </a:lvl1pPr>
          </a:lstStyle>
          <a:p>
            <a:r>
              <a:rPr lang="en-US"/>
              <a:t>Image Holder</a:t>
            </a:r>
          </a:p>
        </p:txBody>
      </p:sp>
      <p:sp>
        <p:nvSpPr>
          <p:cNvPr id="98" name="Text Placeholder 3"/>
          <p:cNvSpPr>
            <a:spLocks noGrp="1"/>
          </p:cNvSpPr>
          <p:nvPr>
            <p:ph type="body" sz="half" idx="25"/>
          </p:nvPr>
        </p:nvSpPr>
        <p:spPr>
          <a:xfrm>
            <a:off x="9234093" y="4091836"/>
            <a:ext cx="1895355" cy="508973"/>
          </a:xfrm>
          <a:prstGeom prst="rect">
            <a:avLst/>
          </a:prstGeom>
        </p:spPr>
        <p:txBody>
          <a:bodyPr wrap="square" lIns="0" tIns="0" rIns="0" bIns="0" anchor="t">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99" name="Text Placeholder 3"/>
          <p:cNvSpPr>
            <a:spLocks noGrp="1"/>
          </p:cNvSpPr>
          <p:nvPr>
            <p:ph type="body" sz="half" idx="26"/>
          </p:nvPr>
        </p:nvSpPr>
        <p:spPr>
          <a:xfrm>
            <a:off x="9046330" y="4591059"/>
            <a:ext cx="2270884" cy="1446523"/>
          </a:xfrm>
          <a:prstGeom prst="rect">
            <a:avLst/>
          </a:prstGeom>
        </p:spPr>
        <p:txBody>
          <a:bodyPr wrap="squar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Tree>
    <p:extLst>
      <p:ext uri="{BB962C8B-B14F-4D97-AF65-F5344CB8AC3E}">
        <p14:creationId xmlns:p14="http://schemas.microsoft.com/office/powerpoint/2010/main" val="3863628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7"/>
                                        </p:tgtEl>
                                        <p:attrNameLst>
                                          <p:attrName>style.visibility</p:attrName>
                                        </p:attrNameLst>
                                      </p:cBhvr>
                                      <p:to>
                                        <p:strVal val="visible"/>
                                      </p:to>
                                    </p:set>
                                    <p:animEffect transition="in" filter="wipe(down)">
                                      <p:cBhvr>
                                        <p:cTn id="15" dur="500"/>
                                        <p:tgtEl>
                                          <p:spTgt spid="37"/>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80"/>
                                        </p:tgtEl>
                                        <p:attrNameLst>
                                          <p:attrName>style.visibility</p:attrName>
                                        </p:attrNameLst>
                                      </p:cBhvr>
                                      <p:to>
                                        <p:strVal val="visible"/>
                                      </p:to>
                                    </p:set>
                                    <p:animEffect transition="in" filter="barn(outHorizontal)">
                                      <p:cBhvr>
                                        <p:cTn id="19" dur="500"/>
                                        <p:tgtEl>
                                          <p:spTgt spid="80"/>
                                        </p:tgtEl>
                                      </p:cBhvr>
                                    </p:animEffect>
                                  </p:childTnLst>
                                </p:cTn>
                              </p:par>
                            </p:childTnLst>
                          </p:cTn>
                        </p:par>
                        <p:par>
                          <p:cTn id="20" fill="hold">
                            <p:stCondLst>
                              <p:cond delay="2000"/>
                            </p:stCondLst>
                            <p:childTnLst>
                              <p:par>
                                <p:cTn id="21" presetID="22" presetClass="entr" presetSubtype="4" fill="hold" grpId="0"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4" fill="hold" grpId="0" nodeType="afterEffect" nodePh="1">
                                  <p:stCondLst>
                                    <p:cond delay="0"/>
                                  </p:stCondLst>
                                  <p:endCondLst>
                                    <p:cond evt="begin" delay="0">
                                      <p:tn val="25"/>
                                    </p:cond>
                                  </p:endCondLst>
                                  <p:childTnLst>
                                    <p:set>
                                      <p:cBhvr>
                                        <p:cTn id="26" dur="1" fill="hold">
                                          <p:stCondLst>
                                            <p:cond delay="0"/>
                                          </p:stCondLst>
                                        </p:cTn>
                                        <p:tgtEl>
                                          <p:spTgt spid="83">
                                            <p:txEl>
                                              <p:pRg st="0" end="0"/>
                                            </p:txEl>
                                          </p:spTgt>
                                        </p:tgtEl>
                                        <p:attrNameLst>
                                          <p:attrName>style.visibility</p:attrName>
                                        </p:attrNameLst>
                                      </p:cBhvr>
                                      <p:to>
                                        <p:strVal val="visible"/>
                                      </p:to>
                                    </p:set>
                                    <p:animEffect transition="in" filter="wipe(down)">
                                      <p:cBhvr>
                                        <p:cTn id="27" dur="500"/>
                                        <p:tgtEl>
                                          <p:spTgt spid="83">
                                            <p:txEl>
                                              <p:pRg st="0" end="0"/>
                                            </p:txEl>
                                          </p:spTgt>
                                        </p:tgtEl>
                                      </p:cBhvr>
                                    </p:animEffect>
                                  </p:childTnLst>
                                </p:cTn>
                              </p:par>
                            </p:childTnLst>
                          </p:cTn>
                        </p:par>
                        <p:par>
                          <p:cTn id="28" fill="hold">
                            <p:stCondLst>
                              <p:cond delay="30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84">
                                            <p:txEl>
                                              <p:pRg st="0" end="0"/>
                                            </p:txEl>
                                          </p:spTgt>
                                        </p:tgtEl>
                                        <p:attrNameLst>
                                          <p:attrName>style.visibility</p:attrName>
                                        </p:attrNameLst>
                                      </p:cBhvr>
                                      <p:to>
                                        <p:strVal val="visible"/>
                                      </p:to>
                                    </p:set>
                                    <p:animEffect transition="in" filter="wipe(down)">
                                      <p:cBhvr>
                                        <p:cTn id="31" dur="500"/>
                                        <p:tgtEl>
                                          <p:spTgt spid="84">
                                            <p:txEl>
                                              <p:pRg st="0" end="0"/>
                                            </p:txEl>
                                          </p:spTgt>
                                        </p:tgtEl>
                                      </p:cBhvr>
                                    </p:animEffect>
                                  </p:childTnLst>
                                </p:cTn>
                              </p:par>
                            </p:childTnLst>
                          </p:cTn>
                        </p:par>
                        <p:par>
                          <p:cTn id="32" fill="hold">
                            <p:stCondLst>
                              <p:cond delay="3500"/>
                            </p:stCondLst>
                            <p:childTnLst>
                              <p:par>
                                <p:cTn id="33" presetID="22" presetClass="entr" presetSubtype="4" fill="hold" grpId="0" nodeType="afterEffect">
                                  <p:stCondLst>
                                    <p:cond delay="0"/>
                                  </p:stCondLst>
                                  <p:childTnLst>
                                    <p:set>
                                      <p:cBhvr>
                                        <p:cTn id="34" dur="1" fill="hold">
                                          <p:stCondLst>
                                            <p:cond delay="0"/>
                                          </p:stCondLst>
                                        </p:cTn>
                                        <p:tgtEl>
                                          <p:spTgt spid="86"/>
                                        </p:tgtEl>
                                        <p:attrNameLst>
                                          <p:attrName>style.visibility</p:attrName>
                                        </p:attrNameLst>
                                      </p:cBhvr>
                                      <p:to>
                                        <p:strVal val="visible"/>
                                      </p:to>
                                    </p:set>
                                    <p:animEffect transition="in" filter="wipe(down)">
                                      <p:cBhvr>
                                        <p:cTn id="35" dur="500"/>
                                        <p:tgtEl>
                                          <p:spTgt spid="86"/>
                                        </p:tgtEl>
                                      </p:cBhvr>
                                    </p:animEffect>
                                  </p:childTnLst>
                                </p:cTn>
                              </p:par>
                            </p:childTnLst>
                          </p:cTn>
                        </p:par>
                        <p:par>
                          <p:cTn id="36" fill="hold">
                            <p:stCondLst>
                              <p:cond delay="4000"/>
                            </p:stCondLst>
                            <p:childTnLst>
                              <p:par>
                                <p:cTn id="37" presetID="16" presetClass="entr" presetSubtype="42" fill="hold" grpId="0" nodeType="afterEffect">
                                  <p:stCondLst>
                                    <p:cond delay="0"/>
                                  </p:stCondLst>
                                  <p:childTnLst>
                                    <p:set>
                                      <p:cBhvr>
                                        <p:cTn id="38" dur="1" fill="hold">
                                          <p:stCondLst>
                                            <p:cond delay="0"/>
                                          </p:stCondLst>
                                        </p:cTn>
                                        <p:tgtEl>
                                          <p:spTgt spid="87"/>
                                        </p:tgtEl>
                                        <p:attrNameLst>
                                          <p:attrName>style.visibility</p:attrName>
                                        </p:attrNameLst>
                                      </p:cBhvr>
                                      <p:to>
                                        <p:strVal val="visible"/>
                                      </p:to>
                                    </p:set>
                                    <p:animEffect transition="in" filter="barn(outHorizontal)">
                                      <p:cBhvr>
                                        <p:cTn id="39" dur="500"/>
                                        <p:tgtEl>
                                          <p:spTgt spid="8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85"/>
                                        </p:tgtEl>
                                        <p:attrNameLst>
                                          <p:attrName>style.visibility</p:attrName>
                                        </p:attrNameLst>
                                      </p:cBhvr>
                                      <p:to>
                                        <p:strVal val="visible"/>
                                      </p:to>
                                    </p:set>
                                    <p:animEffect transition="in" filter="wipe(down)">
                                      <p:cBhvr>
                                        <p:cTn id="43" dur="500"/>
                                        <p:tgtEl>
                                          <p:spTgt spid="85"/>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88">
                                            <p:txEl>
                                              <p:pRg st="0" end="0"/>
                                            </p:txEl>
                                          </p:spTgt>
                                        </p:tgtEl>
                                        <p:attrNameLst>
                                          <p:attrName>style.visibility</p:attrName>
                                        </p:attrNameLst>
                                      </p:cBhvr>
                                      <p:to>
                                        <p:strVal val="visible"/>
                                      </p:to>
                                    </p:set>
                                    <p:animEffect transition="in" filter="wipe(down)">
                                      <p:cBhvr>
                                        <p:cTn id="47" dur="500"/>
                                        <p:tgtEl>
                                          <p:spTgt spid="88">
                                            <p:txEl>
                                              <p:pRg st="0" end="0"/>
                                            </p:txEl>
                                          </p:spTgt>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9">
                                            <p:txEl>
                                              <p:pRg st="0" end="0"/>
                                            </p:txEl>
                                          </p:spTgt>
                                        </p:tgtEl>
                                        <p:attrNameLst>
                                          <p:attrName>style.visibility</p:attrName>
                                        </p:attrNameLst>
                                      </p:cBhvr>
                                      <p:to>
                                        <p:strVal val="visible"/>
                                      </p:to>
                                    </p:set>
                                    <p:animEffect transition="in" filter="wipe(down)">
                                      <p:cBhvr>
                                        <p:cTn id="51" dur="500"/>
                                        <p:tgtEl>
                                          <p:spTgt spid="89">
                                            <p:txEl>
                                              <p:pRg st="0" end="0"/>
                                            </p:txEl>
                                          </p:spTgt>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91"/>
                                        </p:tgtEl>
                                        <p:attrNameLst>
                                          <p:attrName>style.visibility</p:attrName>
                                        </p:attrNameLst>
                                      </p:cBhvr>
                                      <p:to>
                                        <p:strVal val="visible"/>
                                      </p:to>
                                    </p:set>
                                    <p:animEffect transition="in" filter="wipe(down)">
                                      <p:cBhvr>
                                        <p:cTn id="55" dur="500"/>
                                        <p:tgtEl>
                                          <p:spTgt spid="91"/>
                                        </p:tgtEl>
                                      </p:cBhvr>
                                    </p:animEffect>
                                  </p:childTnLst>
                                </p:cTn>
                              </p:par>
                            </p:childTnLst>
                          </p:cTn>
                        </p:par>
                        <p:par>
                          <p:cTn id="56" fill="hold">
                            <p:stCondLst>
                              <p:cond delay="6500"/>
                            </p:stCondLst>
                            <p:childTnLst>
                              <p:par>
                                <p:cTn id="57" presetID="16" presetClass="entr" presetSubtype="42" fill="hold" grpId="0" nodeType="afterEffect">
                                  <p:stCondLst>
                                    <p:cond delay="0"/>
                                  </p:stCondLst>
                                  <p:childTnLst>
                                    <p:set>
                                      <p:cBhvr>
                                        <p:cTn id="58" dur="1" fill="hold">
                                          <p:stCondLst>
                                            <p:cond delay="0"/>
                                          </p:stCondLst>
                                        </p:cTn>
                                        <p:tgtEl>
                                          <p:spTgt spid="92"/>
                                        </p:tgtEl>
                                        <p:attrNameLst>
                                          <p:attrName>style.visibility</p:attrName>
                                        </p:attrNameLst>
                                      </p:cBhvr>
                                      <p:to>
                                        <p:strVal val="visible"/>
                                      </p:to>
                                    </p:set>
                                    <p:animEffect transition="in" filter="barn(outHorizontal)">
                                      <p:cBhvr>
                                        <p:cTn id="59" dur="500"/>
                                        <p:tgtEl>
                                          <p:spTgt spid="92"/>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90"/>
                                        </p:tgtEl>
                                        <p:attrNameLst>
                                          <p:attrName>style.visibility</p:attrName>
                                        </p:attrNameLst>
                                      </p:cBhvr>
                                      <p:to>
                                        <p:strVal val="visible"/>
                                      </p:to>
                                    </p:set>
                                    <p:animEffect transition="in" filter="wipe(down)">
                                      <p:cBhvr>
                                        <p:cTn id="63" dur="500"/>
                                        <p:tgtEl>
                                          <p:spTgt spid="9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93">
                                            <p:txEl>
                                              <p:pRg st="0" end="0"/>
                                            </p:txEl>
                                          </p:spTgt>
                                        </p:tgtEl>
                                        <p:attrNameLst>
                                          <p:attrName>style.visibility</p:attrName>
                                        </p:attrNameLst>
                                      </p:cBhvr>
                                      <p:to>
                                        <p:strVal val="visible"/>
                                      </p:to>
                                    </p:set>
                                    <p:animEffect transition="in" filter="wipe(down)">
                                      <p:cBhvr>
                                        <p:cTn id="67" dur="500"/>
                                        <p:tgtEl>
                                          <p:spTgt spid="93">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94">
                                            <p:txEl>
                                              <p:pRg st="0" end="0"/>
                                            </p:txEl>
                                          </p:spTgt>
                                        </p:tgtEl>
                                        <p:attrNameLst>
                                          <p:attrName>style.visibility</p:attrName>
                                        </p:attrNameLst>
                                      </p:cBhvr>
                                      <p:to>
                                        <p:strVal val="visible"/>
                                      </p:to>
                                    </p:set>
                                    <p:animEffect transition="in" filter="wipe(down)">
                                      <p:cBhvr>
                                        <p:cTn id="71" dur="500"/>
                                        <p:tgtEl>
                                          <p:spTgt spid="94">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96"/>
                                        </p:tgtEl>
                                        <p:attrNameLst>
                                          <p:attrName>style.visibility</p:attrName>
                                        </p:attrNameLst>
                                      </p:cBhvr>
                                      <p:to>
                                        <p:strVal val="visible"/>
                                      </p:to>
                                    </p:set>
                                    <p:animEffect transition="in" filter="wipe(down)">
                                      <p:cBhvr>
                                        <p:cTn id="75" dur="500"/>
                                        <p:tgtEl>
                                          <p:spTgt spid="96"/>
                                        </p:tgtEl>
                                      </p:cBhvr>
                                    </p:animEffect>
                                  </p:childTnLst>
                                </p:cTn>
                              </p:par>
                            </p:childTnLst>
                          </p:cTn>
                        </p:par>
                        <p:par>
                          <p:cTn id="76" fill="hold">
                            <p:stCondLst>
                              <p:cond delay="9000"/>
                            </p:stCondLst>
                            <p:childTnLst>
                              <p:par>
                                <p:cTn id="77" presetID="16" presetClass="entr" presetSubtype="42" fill="hold" grpId="0" nodeType="afterEffect">
                                  <p:stCondLst>
                                    <p:cond delay="0"/>
                                  </p:stCondLst>
                                  <p:childTnLst>
                                    <p:set>
                                      <p:cBhvr>
                                        <p:cTn id="78" dur="1" fill="hold">
                                          <p:stCondLst>
                                            <p:cond delay="0"/>
                                          </p:stCondLst>
                                        </p:cTn>
                                        <p:tgtEl>
                                          <p:spTgt spid="97"/>
                                        </p:tgtEl>
                                        <p:attrNameLst>
                                          <p:attrName>style.visibility</p:attrName>
                                        </p:attrNameLst>
                                      </p:cBhvr>
                                      <p:to>
                                        <p:strVal val="visible"/>
                                      </p:to>
                                    </p:set>
                                    <p:animEffect transition="in" filter="barn(outHorizontal)">
                                      <p:cBhvr>
                                        <p:cTn id="79" dur="500"/>
                                        <p:tgtEl>
                                          <p:spTgt spid="97"/>
                                        </p:tgtEl>
                                      </p:cBhvr>
                                    </p:animEffect>
                                  </p:childTnLst>
                                </p:cTn>
                              </p:par>
                            </p:childTnLst>
                          </p:cTn>
                        </p:par>
                        <p:par>
                          <p:cTn id="80" fill="hold">
                            <p:stCondLst>
                              <p:cond delay="9500"/>
                            </p:stCondLst>
                            <p:childTnLst>
                              <p:par>
                                <p:cTn id="81" presetID="22" presetClass="entr" presetSubtype="4" fill="hold" grpId="0" nodeType="afterEffect">
                                  <p:stCondLst>
                                    <p:cond delay="0"/>
                                  </p:stCondLst>
                                  <p:childTnLst>
                                    <p:set>
                                      <p:cBhvr>
                                        <p:cTn id="82" dur="1" fill="hold">
                                          <p:stCondLst>
                                            <p:cond delay="0"/>
                                          </p:stCondLst>
                                        </p:cTn>
                                        <p:tgtEl>
                                          <p:spTgt spid="95"/>
                                        </p:tgtEl>
                                        <p:attrNameLst>
                                          <p:attrName>style.visibility</p:attrName>
                                        </p:attrNameLst>
                                      </p:cBhvr>
                                      <p:to>
                                        <p:strVal val="visible"/>
                                      </p:to>
                                    </p:set>
                                    <p:animEffect transition="in" filter="wipe(down)">
                                      <p:cBhvr>
                                        <p:cTn id="83" dur="500"/>
                                        <p:tgtEl>
                                          <p:spTgt spid="95"/>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98">
                                            <p:txEl>
                                              <p:pRg st="0" end="0"/>
                                            </p:txEl>
                                          </p:spTgt>
                                        </p:tgtEl>
                                        <p:attrNameLst>
                                          <p:attrName>style.visibility</p:attrName>
                                        </p:attrNameLst>
                                      </p:cBhvr>
                                      <p:to>
                                        <p:strVal val="visible"/>
                                      </p:to>
                                    </p:set>
                                    <p:animEffect transition="in" filter="wipe(down)">
                                      <p:cBhvr>
                                        <p:cTn id="87" dur="500"/>
                                        <p:tgtEl>
                                          <p:spTgt spid="98">
                                            <p:txEl>
                                              <p:pRg st="0" end="0"/>
                                            </p:txEl>
                                          </p:spTgt>
                                        </p:tgtEl>
                                      </p:cBhvr>
                                    </p:animEffect>
                                  </p:childTnLst>
                                </p:cTn>
                              </p:par>
                            </p:childTnLst>
                          </p:cTn>
                        </p:par>
                        <p:par>
                          <p:cTn id="88" fill="hold">
                            <p:stCondLst>
                              <p:cond delay="10500"/>
                            </p:stCondLst>
                            <p:childTnLst>
                              <p:par>
                                <p:cTn id="89" presetID="22" presetClass="entr" presetSubtype="4" fill="hold" grpId="0" nodeType="afterEffect" nodePh="1">
                                  <p:stCondLst>
                                    <p:cond delay="0"/>
                                  </p:stCondLst>
                                  <p:endCondLst>
                                    <p:cond evt="begin" delay="0">
                                      <p:tn val="89"/>
                                    </p:cond>
                                  </p:endCondLst>
                                  <p:childTnLst>
                                    <p:set>
                                      <p:cBhvr>
                                        <p:cTn id="90" dur="1" fill="hold">
                                          <p:stCondLst>
                                            <p:cond delay="0"/>
                                          </p:stCondLst>
                                        </p:cTn>
                                        <p:tgtEl>
                                          <p:spTgt spid="99">
                                            <p:txEl>
                                              <p:pRg st="0" end="0"/>
                                            </p:txEl>
                                          </p:spTgt>
                                        </p:tgtEl>
                                        <p:attrNameLst>
                                          <p:attrName>style.visibility</p:attrName>
                                        </p:attrNameLst>
                                      </p:cBhvr>
                                      <p:to>
                                        <p:strVal val="visible"/>
                                      </p:to>
                                    </p:set>
                                    <p:animEffect transition="in" filter="wipe(down)">
                                      <p:cBhvr>
                                        <p:cTn id="91" dur="500"/>
                                        <p:tgtEl>
                                          <p:spTgt spid="9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33" grpId="0" animBg="1"/>
      <p:bldP spid="37" grpId="0" animBg="1"/>
      <p:bldP spid="80" grpId="0"/>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animBg="1"/>
      <p:bldP spid="86" grpId="0" animBg="1"/>
      <p:bldP spid="87" grpId="0"/>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P spid="90" grpId="0" animBg="1"/>
      <p:bldP spid="91" grpId="0" animBg="1"/>
      <p:bldP spid="92" grpId="0"/>
      <p:bldP spid="9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3"/>
                        </p:tgtEl>
                        <p:attrNameLst>
                          <p:attrName>style.visibility</p:attrName>
                        </p:attrNameLst>
                      </p:cBhvr>
                      <p:to>
                        <p:strVal val="visible"/>
                      </p:to>
                    </p:set>
                    <p:animEffect transition="in" filter="wipe(down)">
                      <p:cBhvr>
                        <p:cTn dur="500"/>
                        <p:tgtEl>
                          <p:spTgt spid="93"/>
                        </p:tgtEl>
                      </p:cBhvr>
                    </p:animEffect>
                  </p:childTnLst>
                </p:cTn>
              </p:par>
            </p:tnLst>
          </p:tmpl>
        </p:tmplLst>
      </p:bldP>
      <p:bldP spid="9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4"/>
                        </p:tgtEl>
                        <p:attrNameLst>
                          <p:attrName>style.visibility</p:attrName>
                        </p:attrNameLst>
                      </p:cBhvr>
                      <p:to>
                        <p:strVal val="visible"/>
                      </p:to>
                    </p:set>
                    <p:animEffect transition="in" filter="wipe(down)">
                      <p:cBhvr>
                        <p:cTn dur="500"/>
                        <p:tgtEl>
                          <p:spTgt spid="94"/>
                        </p:tgtEl>
                      </p:cBhvr>
                    </p:animEffect>
                  </p:childTnLst>
                </p:cTn>
              </p:par>
            </p:tnLst>
          </p:tmpl>
        </p:tmplLst>
      </p:bldP>
      <p:bldP spid="95" grpId="0" animBg="1"/>
      <p:bldP spid="96" grpId="0" animBg="1"/>
      <p:bldP spid="97" grpId="0"/>
      <p:bldP spid="9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8"/>
                        </p:tgtEl>
                        <p:attrNameLst>
                          <p:attrName>style.visibility</p:attrName>
                        </p:attrNameLst>
                      </p:cBhvr>
                      <p:to>
                        <p:strVal val="visible"/>
                      </p:to>
                    </p:set>
                    <p:animEffect transition="in" filter="wipe(down)">
                      <p:cBhvr>
                        <p:cTn dur="500"/>
                        <p:tgtEl>
                          <p:spTgt spid="98"/>
                        </p:tgtEl>
                      </p:cBhvr>
                    </p:animEffect>
                  </p:childTnLst>
                </p:cTn>
              </p:par>
            </p:tnLst>
          </p:tmpl>
        </p:tmplLst>
      </p:bldP>
      <p:bldP spid="9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99"/>
                        </p:tgtEl>
                        <p:attrNameLst>
                          <p:attrName>style.visibility</p:attrName>
                        </p:attrNameLst>
                      </p:cBhvr>
                      <p:to>
                        <p:strVal val="visible"/>
                      </p:to>
                    </p:set>
                    <p:animEffect transition="in" filter="wipe(down)">
                      <p:cBhvr>
                        <p:cTn dur="500"/>
                        <p:tgtEl>
                          <p:spTgt spid="99"/>
                        </p:tgtEl>
                      </p:cBhvr>
                    </p:animEffect>
                  </p:childTnLst>
                </p:cTn>
              </p:par>
            </p:tnLst>
          </p:tmpl>
        </p:tmplLst>
      </p:bldP>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Agenda Slide">
    <p:spTree>
      <p:nvGrpSpPr>
        <p:cNvPr id="1" name=""/>
        <p:cNvGrpSpPr/>
        <p:nvPr/>
      </p:nvGrpSpPr>
      <p:grpSpPr>
        <a:xfrm>
          <a:off x="0" y="0"/>
          <a:ext cx="0" cy="0"/>
          <a:chOff x="0" y="0"/>
          <a:chExt cx="0" cy="0"/>
        </a:xfrm>
      </p:grpSpPr>
      <p:sp>
        <p:nvSpPr>
          <p:cNvPr id="598018" name="Rectangle 2"/>
          <p:cNvSpPr>
            <a:spLocks noGrp="1" noChangeArrowheads="1"/>
          </p:cNvSpPr>
          <p:nvPr>
            <p:ph type="subTitle" idx="1"/>
          </p:nvPr>
        </p:nvSpPr>
        <p:spPr>
          <a:xfrm>
            <a:off x="1970108" y="2743200"/>
            <a:ext cx="8255692" cy="2971800"/>
          </a:xfrm>
        </p:spPr>
        <p:txBody>
          <a:bodyPr/>
          <a:lstStyle>
            <a:lvl1pPr>
              <a:defRPr/>
            </a:lvl1pPr>
            <a:lvl2pPr marL="557028" lvl="1" indent="-265810">
              <a:defRPr/>
            </a:lvl2pPr>
          </a:lstStyle>
          <a:p>
            <a:r>
              <a:rPr lang="en-US"/>
              <a:t>Click to edit Master subtitle style</a:t>
            </a:r>
          </a:p>
        </p:txBody>
      </p:sp>
      <p:sp>
        <p:nvSpPr>
          <p:cNvPr id="598019" name="Rectangle 3"/>
          <p:cNvSpPr>
            <a:spLocks noGrp="1" noChangeArrowheads="1"/>
          </p:cNvSpPr>
          <p:nvPr>
            <p:ph type="ctrTitle"/>
          </p:nvPr>
        </p:nvSpPr>
        <p:spPr>
          <a:xfrm>
            <a:off x="1970108" y="1219200"/>
            <a:ext cx="8255692" cy="1143000"/>
          </a:xfrm>
        </p:spPr>
        <p:txBody>
          <a:bodyPr tIns="45720" bIns="45720"/>
          <a:lstStyle>
            <a:lvl1pPr>
              <a:defRPr/>
            </a:lvl1pPr>
          </a:lstStyle>
          <a:p>
            <a:r>
              <a:rPr lang="en-US"/>
              <a:t>Click to edit Master title style</a:t>
            </a:r>
          </a:p>
        </p:txBody>
      </p:sp>
      <p:sp>
        <p:nvSpPr>
          <p:cNvPr id="598020" name="Line 4"/>
          <p:cNvSpPr>
            <a:spLocks noChangeShapeType="1"/>
          </p:cNvSpPr>
          <p:nvPr/>
        </p:nvSpPr>
        <p:spPr bwMode="auto">
          <a:xfrm>
            <a:off x="1751207" y="1905000"/>
            <a:ext cx="0" cy="457200"/>
          </a:xfrm>
          <a:prstGeom prst="line">
            <a:avLst/>
          </a:prstGeom>
          <a:noFill/>
          <a:ln w="76200">
            <a:solidFill>
              <a:srgbClr val="0B1F65"/>
            </a:solidFill>
            <a:round/>
            <a:headEnd/>
            <a:tailEnd/>
          </a:ln>
          <a:effectLst/>
        </p:spPr>
        <p:txBody>
          <a:bodyPr wrap="none" anchor="ctr"/>
          <a:lstStyle/>
          <a:p>
            <a:endParaRPr lang="en-US" sz="1354"/>
          </a:p>
        </p:txBody>
      </p:sp>
      <p:sp>
        <p:nvSpPr>
          <p:cNvPr id="10" name="Text Box 5"/>
          <p:cNvSpPr txBox="1">
            <a:spLocks noChangeArrowheads="1"/>
          </p:cNvSpPr>
          <p:nvPr/>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sp>
        <p:nvSpPr>
          <p:cNvPr id="8" name="Text Box 5"/>
          <p:cNvSpPr txBox="1">
            <a:spLocks noChangeArrowheads="1"/>
          </p:cNvSpPr>
          <p:nvPr userDrawn="1"/>
        </p:nvSpPr>
        <p:spPr bwMode="auto">
          <a:xfrm>
            <a:off x="11708148"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pic>
        <p:nvPicPr>
          <p:cNvPr id="12" name="Picture 11">
            <a:extLst>
              <a:ext uri="{FF2B5EF4-FFF2-40B4-BE49-F238E27FC236}">
                <a16:creationId xmlns:a16="http://schemas.microsoft.com/office/drawing/2014/main" id="{BB0A7ED1-60BB-44D0-9DF1-BD39D2FAB21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06">
    <p:spTree>
      <p:nvGrpSpPr>
        <p:cNvPr id="1" name=""/>
        <p:cNvGrpSpPr/>
        <p:nvPr/>
      </p:nvGrpSpPr>
      <p:grpSpPr>
        <a:xfrm>
          <a:off x="0" y="0"/>
          <a:ext cx="0" cy="0"/>
          <a:chOff x="0" y="0"/>
          <a:chExt cx="0" cy="0"/>
        </a:xfrm>
      </p:grpSpPr>
      <p:sp>
        <p:nvSpPr>
          <p:cNvPr id="68" name="Picture Placeholder 7"/>
          <p:cNvSpPr>
            <a:spLocks noGrp="1"/>
          </p:cNvSpPr>
          <p:nvPr>
            <p:ph type="pic" sz="quarter" idx="22" hasCustomPrompt="1"/>
          </p:nvPr>
        </p:nvSpPr>
        <p:spPr>
          <a:xfrm>
            <a:off x="4470400" y="1408767"/>
            <a:ext cx="3251200" cy="3250227"/>
          </a:xfrm>
          <a:prstGeom prst="ellipse">
            <a:avLst/>
          </a:prstGeom>
          <a:ln w="28575">
            <a:solidFill>
              <a:schemeClr val="accent1"/>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9" name="Text Placeholder 3"/>
          <p:cNvSpPr>
            <a:spLocks noGrp="1"/>
          </p:cNvSpPr>
          <p:nvPr>
            <p:ph type="body" sz="half" idx="16"/>
          </p:nvPr>
        </p:nvSpPr>
        <p:spPr>
          <a:xfrm>
            <a:off x="988393" y="5027960"/>
            <a:ext cx="1895355" cy="508973"/>
          </a:xfrm>
          <a:prstGeom prst="rect">
            <a:avLst/>
          </a:prstGeom>
        </p:spPr>
        <p:txBody>
          <a:bodyPr wrap="none" lIns="0" tIns="0" rIns="0" bIns="0" anchor="t">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Text Placeholder 3"/>
          <p:cNvSpPr>
            <a:spLocks noGrp="1"/>
          </p:cNvSpPr>
          <p:nvPr>
            <p:ph type="body" sz="half" idx="31"/>
          </p:nvPr>
        </p:nvSpPr>
        <p:spPr>
          <a:xfrm>
            <a:off x="3394707" y="5868467"/>
            <a:ext cx="1895355" cy="508973"/>
          </a:xfrm>
          <a:prstGeom prst="rect">
            <a:avLst/>
          </a:prstGeom>
        </p:spPr>
        <p:txBody>
          <a:bodyPr wrap="none" lIns="0" tIns="0" rIns="0" bIns="0" anchor="t">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2" name="Text Placeholder 3"/>
          <p:cNvSpPr>
            <a:spLocks noGrp="1"/>
          </p:cNvSpPr>
          <p:nvPr>
            <p:ph type="body" sz="half" idx="32"/>
          </p:nvPr>
        </p:nvSpPr>
        <p:spPr>
          <a:xfrm>
            <a:off x="6832851" y="5868467"/>
            <a:ext cx="1895355" cy="508973"/>
          </a:xfrm>
          <a:prstGeom prst="rect">
            <a:avLst/>
          </a:prstGeom>
        </p:spPr>
        <p:txBody>
          <a:bodyPr wrap="none" lIns="0" tIns="0" rIns="0" bIns="0" anchor="t">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3" name="Text Placeholder 3"/>
          <p:cNvSpPr>
            <a:spLocks noGrp="1"/>
          </p:cNvSpPr>
          <p:nvPr>
            <p:ph type="body" sz="half" idx="33"/>
          </p:nvPr>
        </p:nvSpPr>
        <p:spPr>
          <a:xfrm>
            <a:off x="9245584" y="5027960"/>
            <a:ext cx="1895355" cy="508973"/>
          </a:xfrm>
          <a:prstGeom prst="rect">
            <a:avLst/>
          </a:prstGeom>
        </p:spPr>
        <p:txBody>
          <a:bodyPr wrap="none" lIns="0" tIns="0" rIns="0" bIns="0" anchor="t">
            <a:noAutofit/>
          </a:bodyPr>
          <a:lstStyle>
            <a:lvl1pPr marL="0" indent="0" algn="ctr">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4" name="Text Placeholder 3"/>
          <p:cNvSpPr>
            <a:spLocks noGrp="1"/>
          </p:cNvSpPr>
          <p:nvPr>
            <p:ph type="body" sz="half" idx="34"/>
          </p:nvPr>
        </p:nvSpPr>
        <p:spPr>
          <a:xfrm>
            <a:off x="5144167" y="5166947"/>
            <a:ext cx="1895355" cy="508973"/>
          </a:xfrm>
          <a:prstGeom prst="rect">
            <a:avLst/>
          </a:prstGeom>
        </p:spPr>
        <p:txBody>
          <a:bodyPr wrap="none" lIns="0" tIns="0" rIns="0" bIns="0" anchor="t">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5" name="Picture Placeholder 7"/>
          <p:cNvSpPr>
            <a:spLocks noGrp="1"/>
          </p:cNvSpPr>
          <p:nvPr>
            <p:ph type="pic" sz="quarter" idx="10" hasCustomPrompt="1"/>
          </p:nvPr>
        </p:nvSpPr>
        <p:spPr>
          <a:xfrm>
            <a:off x="674199" y="2411930"/>
            <a:ext cx="2523744" cy="2522991"/>
          </a:xfrm>
          <a:prstGeom prst="ellipse">
            <a:avLst/>
          </a:prstGeom>
          <a:ln w="28575">
            <a:solidFill>
              <a:schemeClr val="accent5"/>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3" name="Picture Placeholder 7"/>
          <p:cNvSpPr>
            <a:spLocks noGrp="1"/>
          </p:cNvSpPr>
          <p:nvPr>
            <p:ph type="pic" sz="quarter" idx="18" hasCustomPrompt="1"/>
          </p:nvPr>
        </p:nvSpPr>
        <p:spPr>
          <a:xfrm>
            <a:off x="3080512" y="3281310"/>
            <a:ext cx="2523744" cy="2522991"/>
          </a:xfrm>
          <a:prstGeom prst="ellipse">
            <a:avLst/>
          </a:prstGeom>
          <a:ln w="28575">
            <a:solidFill>
              <a:schemeClr val="accent2"/>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3" name="Picture Placeholder 7"/>
          <p:cNvSpPr>
            <a:spLocks noGrp="1"/>
          </p:cNvSpPr>
          <p:nvPr>
            <p:ph type="pic" sz="quarter" idx="26" hasCustomPrompt="1"/>
          </p:nvPr>
        </p:nvSpPr>
        <p:spPr>
          <a:xfrm>
            <a:off x="6518656" y="3281310"/>
            <a:ext cx="2523744" cy="2522991"/>
          </a:xfrm>
          <a:prstGeom prst="ellipse">
            <a:avLst/>
          </a:prstGeom>
          <a:ln w="28575">
            <a:solidFill>
              <a:schemeClr val="accent3"/>
            </a:solid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83" name="Picture Placeholder 7"/>
          <p:cNvSpPr>
            <a:spLocks noGrp="1"/>
          </p:cNvSpPr>
          <p:nvPr>
            <p:ph type="pic" sz="quarter" idx="30" hasCustomPrompt="1"/>
          </p:nvPr>
        </p:nvSpPr>
        <p:spPr>
          <a:xfrm>
            <a:off x="8931389" y="2411930"/>
            <a:ext cx="2523744" cy="2522991"/>
          </a:xfrm>
          <a:prstGeom prst="ellipse">
            <a:avLst/>
          </a:prstGeom>
          <a:ln w="28575">
            <a:solidFill>
              <a:schemeClr val="accent6"/>
            </a:solid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916586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68"/>
                                        </p:tgtEl>
                                        <p:attrNameLst>
                                          <p:attrName>style.visibility</p:attrName>
                                        </p:attrNameLst>
                                      </p:cBhvr>
                                      <p:to>
                                        <p:strVal val="visible"/>
                                      </p:to>
                                    </p:set>
                                    <p:anim calcmode="lin" valueType="num">
                                      <p:cBhvr>
                                        <p:cTn id="15" dur="500" fill="hold"/>
                                        <p:tgtEl>
                                          <p:spTgt spid="68"/>
                                        </p:tgtEl>
                                        <p:attrNameLst>
                                          <p:attrName>ppt_w</p:attrName>
                                        </p:attrNameLst>
                                      </p:cBhvr>
                                      <p:tavLst>
                                        <p:tav tm="0">
                                          <p:val>
                                            <p:fltVal val="0"/>
                                          </p:val>
                                        </p:tav>
                                        <p:tav tm="100000">
                                          <p:val>
                                            <p:strVal val="#ppt_w"/>
                                          </p:val>
                                        </p:tav>
                                      </p:tavLst>
                                    </p:anim>
                                    <p:anim calcmode="lin" valueType="num">
                                      <p:cBhvr>
                                        <p:cTn id="16" dur="500" fill="hold"/>
                                        <p:tgtEl>
                                          <p:spTgt spid="68"/>
                                        </p:tgtEl>
                                        <p:attrNameLst>
                                          <p:attrName>ppt_h</p:attrName>
                                        </p:attrNameLst>
                                      </p:cBhvr>
                                      <p:tavLst>
                                        <p:tav tm="0">
                                          <p:val>
                                            <p:fltVal val="0"/>
                                          </p:val>
                                        </p:tav>
                                        <p:tav tm="100000">
                                          <p:val>
                                            <p:strVal val="#ppt_h"/>
                                          </p:val>
                                        </p:tav>
                                      </p:tavLst>
                                    </p:anim>
                                    <p:animEffect transition="in" filter="fade">
                                      <p:cBhvr>
                                        <p:cTn id="17" dur="500"/>
                                        <p:tgtEl>
                                          <p:spTgt spid="68"/>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4">
                                            <p:txEl>
                                              <p:pRg st="0" end="0"/>
                                            </p:txEl>
                                          </p:spTgt>
                                        </p:tgtEl>
                                        <p:attrNameLst>
                                          <p:attrName>style.visibility</p:attrName>
                                        </p:attrNameLst>
                                      </p:cBhvr>
                                      <p:to>
                                        <p:strVal val="visible"/>
                                      </p:to>
                                    </p:set>
                                    <p:animEffect transition="in" filter="wipe(down)">
                                      <p:cBhvr>
                                        <p:cTn id="21" dur="500"/>
                                        <p:tgtEl>
                                          <p:spTgt spid="34">
                                            <p:txEl>
                                              <p:pRg st="0" end="0"/>
                                            </p:txEl>
                                          </p:spTgt>
                                        </p:tgtEl>
                                      </p:cBhvr>
                                    </p:animEffect>
                                  </p:childTnLst>
                                </p:cTn>
                              </p:par>
                            </p:childTnLst>
                          </p:cTn>
                        </p:par>
                        <p:par>
                          <p:cTn id="22" fill="hold">
                            <p:stCondLst>
                              <p:cond delay="2000"/>
                            </p:stCondLst>
                            <p:childTnLst>
                              <p:par>
                                <p:cTn id="23" presetID="53" presetClass="entr" presetSubtype="0" fill="hold" grpId="0" nodeType="afterEffect">
                                  <p:stCondLst>
                                    <p:cond delay="0"/>
                                  </p:stCondLst>
                                  <p:childTnLst>
                                    <p:set>
                                      <p:cBhvr>
                                        <p:cTn id="24" dur="1" fill="hold">
                                          <p:stCondLst>
                                            <p:cond delay="0"/>
                                          </p:stCondLst>
                                        </p:cTn>
                                        <p:tgtEl>
                                          <p:spTgt spid="63"/>
                                        </p:tgtEl>
                                        <p:attrNameLst>
                                          <p:attrName>style.visibility</p:attrName>
                                        </p:attrNameLst>
                                      </p:cBhvr>
                                      <p:to>
                                        <p:strVal val="visible"/>
                                      </p:to>
                                    </p:set>
                                    <p:anim calcmode="lin" valueType="num">
                                      <p:cBhvr>
                                        <p:cTn id="25" dur="500" fill="hold"/>
                                        <p:tgtEl>
                                          <p:spTgt spid="63"/>
                                        </p:tgtEl>
                                        <p:attrNameLst>
                                          <p:attrName>ppt_w</p:attrName>
                                        </p:attrNameLst>
                                      </p:cBhvr>
                                      <p:tavLst>
                                        <p:tav tm="0">
                                          <p:val>
                                            <p:fltVal val="0"/>
                                          </p:val>
                                        </p:tav>
                                        <p:tav tm="100000">
                                          <p:val>
                                            <p:strVal val="#ppt_w"/>
                                          </p:val>
                                        </p:tav>
                                      </p:tavLst>
                                    </p:anim>
                                    <p:anim calcmode="lin" valueType="num">
                                      <p:cBhvr>
                                        <p:cTn id="26" dur="500" fill="hold"/>
                                        <p:tgtEl>
                                          <p:spTgt spid="63"/>
                                        </p:tgtEl>
                                        <p:attrNameLst>
                                          <p:attrName>ppt_h</p:attrName>
                                        </p:attrNameLst>
                                      </p:cBhvr>
                                      <p:tavLst>
                                        <p:tav tm="0">
                                          <p:val>
                                            <p:fltVal val="0"/>
                                          </p:val>
                                        </p:tav>
                                        <p:tav tm="100000">
                                          <p:val>
                                            <p:strVal val="#ppt_h"/>
                                          </p:val>
                                        </p:tav>
                                      </p:tavLst>
                                    </p:anim>
                                    <p:animEffect transition="in" filter="fade">
                                      <p:cBhvr>
                                        <p:cTn id="27" dur="500"/>
                                        <p:tgtEl>
                                          <p:spTgt spid="63"/>
                                        </p:tgtEl>
                                      </p:cBhvr>
                                    </p:animEffect>
                                  </p:childTnLst>
                                </p:cTn>
                              </p:par>
                            </p:childTnLst>
                          </p:cTn>
                        </p:par>
                        <p:par>
                          <p:cTn id="28" fill="hold">
                            <p:stCondLst>
                              <p:cond delay="2500"/>
                            </p:stCondLst>
                            <p:childTnLst>
                              <p:par>
                                <p:cTn id="29" presetID="22" presetClass="entr" presetSubtype="4" fill="hold" grpId="0" nodeType="afterEffect" nodePh="1">
                                  <p:stCondLst>
                                    <p:cond delay="0"/>
                                  </p:stCondLst>
                                  <p:endCondLst>
                                    <p:cond evt="begin" delay="0">
                                      <p:tn val="29"/>
                                    </p:cond>
                                  </p:endCondLst>
                                  <p:childTnLst>
                                    <p:set>
                                      <p:cBhvr>
                                        <p:cTn id="30" dur="1" fill="hold">
                                          <p:stCondLst>
                                            <p:cond delay="0"/>
                                          </p:stCondLst>
                                        </p:cTn>
                                        <p:tgtEl>
                                          <p:spTgt spid="31">
                                            <p:txEl>
                                              <p:pRg st="0" end="0"/>
                                            </p:txEl>
                                          </p:spTgt>
                                        </p:tgtEl>
                                        <p:attrNameLst>
                                          <p:attrName>style.visibility</p:attrName>
                                        </p:attrNameLst>
                                      </p:cBhvr>
                                      <p:to>
                                        <p:strVal val="visible"/>
                                      </p:to>
                                    </p:set>
                                    <p:animEffect transition="in" filter="wipe(down)">
                                      <p:cBhvr>
                                        <p:cTn id="31" dur="500"/>
                                        <p:tgtEl>
                                          <p:spTgt spid="31">
                                            <p:txEl>
                                              <p:pRg st="0" end="0"/>
                                            </p:txEl>
                                          </p:spTgt>
                                        </p:tgtEl>
                                      </p:cBhvr>
                                    </p:animEffect>
                                  </p:childTnLst>
                                </p:cTn>
                              </p:par>
                            </p:childTnLst>
                          </p:cTn>
                        </p:par>
                        <p:par>
                          <p:cTn id="32" fill="hold">
                            <p:stCondLst>
                              <p:cond delay="3000"/>
                            </p:stCondLst>
                            <p:childTnLst>
                              <p:par>
                                <p:cTn id="33" presetID="53" presetClass="entr" presetSubtype="0" fill="hold" grpId="0" nodeType="afterEffect">
                                  <p:stCondLst>
                                    <p:cond delay="0"/>
                                  </p:stCondLst>
                                  <p:childTnLst>
                                    <p:set>
                                      <p:cBhvr>
                                        <p:cTn id="34" dur="1" fill="hold">
                                          <p:stCondLst>
                                            <p:cond delay="0"/>
                                          </p:stCondLst>
                                        </p:cTn>
                                        <p:tgtEl>
                                          <p:spTgt spid="73"/>
                                        </p:tgtEl>
                                        <p:attrNameLst>
                                          <p:attrName>style.visibility</p:attrName>
                                        </p:attrNameLst>
                                      </p:cBhvr>
                                      <p:to>
                                        <p:strVal val="visible"/>
                                      </p:to>
                                    </p:set>
                                    <p:anim calcmode="lin" valueType="num">
                                      <p:cBhvr>
                                        <p:cTn id="35" dur="500" fill="hold"/>
                                        <p:tgtEl>
                                          <p:spTgt spid="73"/>
                                        </p:tgtEl>
                                        <p:attrNameLst>
                                          <p:attrName>ppt_w</p:attrName>
                                        </p:attrNameLst>
                                      </p:cBhvr>
                                      <p:tavLst>
                                        <p:tav tm="0">
                                          <p:val>
                                            <p:fltVal val="0"/>
                                          </p:val>
                                        </p:tav>
                                        <p:tav tm="100000">
                                          <p:val>
                                            <p:strVal val="#ppt_w"/>
                                          </p:val>
                                        </p:tav>
                                      </p:tavLst>
                                    </p:anim>
                                    <p:anim calcmode="lin" valueType="num">
                                      <p:cBhvr>
                                        <p:cTn id="36" dur="500" fill="hold"/>
                                        <p:tgtEl>
                                          <p:spTgt spid="73"/>
                                        </p:tgtEl>
                                        <p:attrNameLst>
                                          <p:attrName>ppt_h</p:attrName>
                                        </p:attrNameLst>
                                      </p:cBhvr>
                                      <p:tavLst>
                                        <p:tav tm="0">
                                          <p:val>
                                            <p:fltVal val="0"/>
                                          </p:val>
                                        </p:tav>
                                        <p:tav tm="100000">
                                          <p:val>
                                            <p:strVal val="#ppt_h"/>
                                          </p:val>
                                        </p:tav>
                                      </p:tavLst>
                                    </p:anim>
                                    <p:animEffect transition="in" filter="fade">
                                      <p:cBhvr>
                                        <p:cTn id="37" dur="500"/>
                                        <p:tgtEl>
                                          <p:spTgt spid="73"/>
                                        </p:tgtEl>
                                      </p:cBhvr>
                                    </p:animEffect>
                                  </p:childTnLst>
                                </p:cTn>
                              </p:par>
                            </p:childTnLst>
                          </p:cTn>
                        </p:par>
                        <p:par>
                          <p:cTn id="38" fill="hold">
                            <p:stCondLst>
                              <p:cond delay="3500"/>
                            </p:stCondLst>
                            <p:childTnLst>
                              <p:par>
                                <p:cTn id="39" presetID="22" presetClass="entr" presetSubtype="4" fill="hold" grpId="0" nodeType="afterEffect" nodePh="1">
                                  <p:stCondLst>
                                    <p:cond delay="0"/>
                                  </p:stCondLst>
                                  <p:endCondLst>
                                    <p:cond evt="begin" delay="0">
                                      <p:tn val="39"/>
                                    </p:cond>
                                  </p:endCondLst>
                                  <p:childTnLst>
                                    <p:set>
                                      <p:cBhvr>
                                        <p:cTn id="40" dur="1" fill="hold">
                                          <p:stCondLst>
                                            <p:cond delay="0"/>
                                          </p:stCondLst>
                                        </p:cTn>
                                        <p:tgtEl>
                                          <p:spTgt spid="32">
                                            <p:txEl>
                                              <p:pRg st="0" end="0"/>
                                            </p:txEl>
                                          </p:spTgt>
                                        </p:tgtEl>
                                        <p:attrNameLst>
                                          <p:attrName>style.visibility</p:attrName>
                                        </p:attrNameLst>
                                      </p:cBhvr>
                                      <p:to>
                                        <p:strVal val="visible"/>
                                      </p:to>
                                    </p:set>
                                    <p:animEffect transition="in" filter="wipe(down)">
                                      <p:cBhvr>
                                        <p:cTn id="41" dur="500"/>
                                        <p:tgtEl>
                                          <p:spTgt spid="32">
                                            <p:txEl>
                                              <p:pRg st="0" end="0"/>
                                            </p:txEl>
                                          </p:spTgt>
                                        </p:tgtEl>
                                      </p:cBhvr>
                                    </p:animEffect>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5"/>
                                        </p:tgtEl>
                                        <p:attrNameLst>
                                          <p:attrName>style.visibility</p:attrName>
                                        </p:attrNameLst>
                                      </p:cBhvr>
                                      <p:to>
                                        <p:strVal val="visible"/>
                                      </p:to>
                                    </p:set>
                                    <p:anim calcmode="lin" valueType="num">
                                      <p:cBhvr>
                                        <p:cTn id="45" dur="500" fill="hold"/>
                                        <p:tgtEl>
                                          <p:spTgt spid="75"/>
                                        </p:tgtEl>
                                        <p:attrNameLst>
                                          <p:attrName>ppt_w</p:attrName>
                                        </p:attrNameLst>
                                      </p:cBhvr>
                                      <p:tavLst>
                                        <p:tav tm="0">
                                          <p:val>
                                            <p:fltVal val="0"/>
                                          </p:val>
                                        </p:tav>
                                        <p:tav tm="100000">
                                          <p:val>
                                            <p:strVal val="#ppt_w"/>
                                          </p:val>
                                        </p:tav>
                                      </p:tavLst>
                                    </p:anim>
                                    <p:anim calcmode="lin" valueType="num">
                                      <p:cBhvr>
                                        <p:cTn id="46" dur="500" fill="hold"/>
                                        <p:tgtEl>
                                          <p:spTgt spid="75"/>
                                        </p:tgtEl>
                                        <p:attrNameLst>
                                          <p:attrName>ppt_h</p:attrName>
                                        </p:attrNameLst>
                                      </p:cBhvr>
                                      <p:tavLst>
                                        <p:tav tm="0">
                                          <p:val>
                                            <p:fltVal val="0"/>
                                          </p:val>
                                        </p:tav>
                                        <p:tav tm="100000">
                                          <p:val>
                                            <p:strVal val="#ppt_h"/>
                                          </p:val>
                                        </p:tav>
                                      </p:tavLst>
                                    </p:anim>
                                    <p:animEffect transition="in" filter="fade">
                                      <p:cBhvr>
                                        <p:cTn id="47" dur="500"/>
                                        <p:tgtEl>
                                          <p:spTgt spid="75"/>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9">
                                            <p:txEl>
                                              <p:pRg st="0" end="0"/>
                                            </p:txEl>
                                          </p:spTgt>
                                        </p:tgtEl>
                                        <p:attrNameLst>
                                          <p:attrName>style.visibility</p:attrName>
                                        </p:attrNameLst>
                                      </p:cBhvr>
                                      <p:to>
                                        <p:strVal val="visible"/>
                                      </p:to>
                                    </p:set>
                                    <p:animEffect transition="in" filter="wipe(down)">
                                      <p:cBhvr>
                                        <p:cTn id="51" dur="500"/>
                                        <p:tgtEl>
                                          <p:spTgt spid="79">
                                            <p:txEl>
                                              <p:pRg st="0" end="0"/>
                                            </p:txEl>
                                          </p:spTgt>
                                        </p:tgtEl>
                                      </p:cBhvr>
                                    </p:animEffect>
                                  </p:childTnLst>
                                </p:cTn>
                              </p:par>
                            </p:childTnLst>
                          </p:cTn>
                        </p:par>
                        <p:par>
                          <p:cTn id="52" fill="hold">
                            <p:stCondLst>
                              <p:cond delay="5000"/>
                            </p:stCondLst>
                            <p:childTnLst>
                              <p:par>
                                <p:cTn id="53" presetID="53" presetClass="entr" presetSubtype="0" fill="hold" grpId="0" nodeType="afterEffect">
                                  <p:stCondLst>
                                    <p:cond delay="0"/>
                                  </p:stCondLst>
                                  <p:childTnLst>
                                    <p:set>
                                      <p:cBhvr>
                                        <p:cTn id="54" dur="1" fill="hold">
                                          <p:stCondLst>
                                            <p:cond delay="0"/>
                                          </p:stCondLst>
                                        </p:cTn>
                                        <p:tgtEl>
                                          <p:spTgt spid="83"/>
                                        </p:tgtEl>
                                        <p:attrNameLst>
                                          <p:attrName>style.visibility</p:attrName>
                                        </p:attrNameLst>
                                      </p:cBhvr>
                                      <p:to>
                                        <p:strVal val="visible"/>
                                      </p:to>
                                    </p:set>
                                    <p:anim calcmode="lin" valueType="num">
                                      <p:cBhvr>
                                        <p:cTn id="55" dur="500" fill="hold"/>
                                        <p:tgtEl>
                                          <p:spTgt spid="83"/>
                                        </p:tgtEl>
                                        <p:attrNameLst>
                                          <p:attrName>ppt_w</p:attrName>
                                        </p:attrNameLst>
                                      </p:cBhvr>
                                      <p:tavLst>
                                        <p:tav tm="0">
                                          <p:val>
                                            <p:fltVal val="0"/>
                                          </p:val>
                                        </p:tav>
                                        <p:tav tm="100000">
                                          <p:val>
                                            <p:strVal val="#ppt_w"/>
                                          </p:val>
                                        </p:tav>
                                      </p:tavLst>
                                    </p:anim>
                                    <p:anim calcmode="lin" valueType="num">
                                      <p:cBhvr>
                                        <p:cTn id="56" dur="500" fill="hold"/>
                                        <p:tgtEl>
                                          <p:spTgt spid="83"/>
                                        </p:tgtEl>
                                        <p:attrNameLst>
                                          <p:attrName>ppt_h</p:attrName>
                                        </p:attrNameLst>
                                      </p:cBhvr>
                                      <p:tavLst>
                                        <p:tav tm="0">
                                          <p:val>
                                            <p:fltVal val="0"/>
                                          </p:val>
                                        </p:tav>
                                        <p:tav tm="100000">
                                          <p:val>
                                            <p:strVal val="#ppt_h"/>
                                          </p:val>
                                        </p:tav>
                                      </p:tavLst>
                                    </p:anim>
                                    <p:animEffect transition="in" filter="fade">
                                      <p:cBhvr>
                                        <p:cTn id="57" dur="500"/>
                                        <p:tgtEl>
                                          <p:spTgt spid="83"/>
                                        </p:tgtEl>
                                      </p:cBhvr>
                                    </p:animEffect>
                                  </p:childTnLst>
                                </p:cTn>
                              </p:par>
                            </p:childTnLst>
                          </p:cTn>
                        </p:par>
                        <p:par>
                          <p:cTn id="58" fill="hold">
                            <p:stCondLst>
                              <p:cond delay="5500"/>
                            </p:stCondLst>
                            <p:childTnLst>
                              <p:par>
                                <p:cTn id="59" presetID="22" presetClass="entr" presetSubtype="4" fill="hold" grpId="0" nodeType="afterEffect" nodePh="1">
                                  <p:stCondLst>
                                    <p:cond delay="0"/>
                                  </p:stCondLst>
                                  <p:endCondLst>
                                    <p:cond evt="begin" delay="0">
                                      <p:tn val="59"/>
                                    </p:cond>
                                  </p:endCondLst>
                                  <p:childTnLst>
                                    <p:set>
                                      <p:cBhvr>
                                        <p:cTn id="60" dur="1" fill="hold">
                                          <p:stCondLst>
                                            <p:cond delay="0"/>
                                          </p:stCondLst>
                                        </p:cTn>
                                        <p:tgtEl>
                                          <p:spTgt spid="33">
                                            <p:txEl>
                                              <p:pRg st="0" end="0"/>
                                            </p:txEl>
                                          </p:spTgt>
                                        </p:tgtEl>
                                        <p:attrNameLst>
                                          <p:attrName>style.visibility</p:attrName>
                                        </p:attrNameLst>
                                      </p:cBhvr>
                                      <p:to>
                                        <p:strVal val="visible"/>
                                      </p:to>
                                    </p:set>
                                    <p:animEffect transition="in" filter="wipe(down)">
                                      <p:cBhvr>
                                        <p:cTn id="61"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3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1"/>
                        </p:tgtEl>
                        <p:attrNameLst>
                          <p:attrName>style.visibility</p:attrName>
                        </p:attrNameLst>
                      </p:cBhvr>
                      <p:to>
                        <p:strVal val="visible"/>
                      </p:to>
                    </p:set>
                    <p:animEffect transition="in" filter="wipe(down)">
                      <p:cBhvr>
                        <p:cTn dur="500"/>
                        <p:tgtEl>
                          <p:spTgt spid="31"/>
                        </p:tgtEl>
                      </p:cBhvr>
                    </p:animEffect>
                  </p:childTnLst>
                </p:cTn>
              </p:par>
            </p:tnLst>
          </p:tmpl>
        </p:tmplLst>
      </p:bldP>
      <p:bldP spid="3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Effect transition="in" filter="wipe(down)">
                      <p:cBhvr>
                        <p:cTn dur="500"/>
                        <p:tgtEl>
                          <p:spTgt spid="32"/>
                        </p:tgtEl>
                      </p:cBhvr>
                    </p:animEffect>
                  </p:childTnLst>
                </p:cTn>
              </p:par>
            </p:tnLst>
          </p:tmpl>
        </p:tmplLst>
      </p:bldP>
      <p:bldP spid="3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3"/>
                        </p:tgtEl>
                        <p:attrNameLst>
                          <p:attrName>style.visibility</p:attrName>
                        </p:attrNameLst>
                      </p:cBhvr>
                      <p:to>
                        <p:strVal val="visible"/>
                      </p:to>
                    </p:set>
                    <p:animEffect transition="in" filter="wipe(down)">
                      <p:cBhvr>
                        <p:cTn dur="500"/>
                        <p:tgtEl>
                          <p:spTgt spid="33"/>
                        </p:tgtEl>
                      </p:cBhvr>
                    </p:animEffect>
                  </p:childTnLst>
                </p:cTn>
              </p:par>
            </p:tnLst>
          </p:tmpl>
        </p:tmplLst>
      </p:bldP>
      <p:bldP spid="3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4"/>
                        </p:tgtEl>
                        <p:attrNameLst>
                          <p:attrName>style.visibility</p:attrName>
                        </p:attrNameLst>
                      </p:cBhvr>
                      <p:to>
                        <p:strVal val="visible"/>
                      </p:to>
                    </p:set>
                    <p:animEffect transition="in" filter="wipe(down)">
                      <p:cBhvr>
                        <p:cTn dur="500"/>
                        <p:tgtEl>
                          <p:spTgt spid="34"/>
                        </p:tgtEl>
                      </p:cBhvr>
                    </p:animEffect>
                  </p:childTnLst>
                </p:cTn>
              </p:par>
            </p:tnLst>
          </p:tmpl>
        </p:tmplLst>
      </p:bldP>
      <p:bldP spid="75" grpId="0" animBg="1"/>
      <p:bldP spid="63" grpId="0" animBg="1"/>
      <p:bldP spid="73" grpId="0" animBg="1"/>
      <p:bldP spid="83" grpId="0" animBg="1"/>
    </p:bld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am07">
    <p:spTree>
      <p:nvGrpSpPr>
        <p:cNvPr id="1" name=""/>
        <p:cNvGrpSpPr/>
        <p:nvPr/>
      </p:nvGrpSpPr>
      <p:grpSpPr>
        <a:xfrm>
          <a:off x="0" y="0"/>
          <a:ext cx="0" cy="0"/>
          <a:chOff x="0" y="0"/>
          <a:chExt cx="0" cy="0"/>
        </a:xfrm>
      </p:grpSpPr>
      <p:sp>
        <p:nvSpPr>
          <p:cNvPr id="30" name="Text Placeholder 3"/>
          <p:cNvSpPr>
            <a:spLocks noGrp="1"/>
          </p:cNvSpPr>
          <p:nvPr>
            <p:ph type="body" sz="half" idx="16"/>
          </p:nvPr>
        </p:nvSpPr>
        <p:spPr>
          <a:xfrm>
            <a:off x="2301116" y="1937835"/>
            <a:ext cx="1851785" cy="508973"/>
          </a:xfrm>
          <a:prstGeom prst="rect">
            <a:avLst/>
          </a:prstGeom>
        </p:spPr>
        <p:txBody>
          <a:bodyPr wrap="square" lIns="0" tIns="0" rIns="0" bIns="0" anchor="t">
            <a:noAutofit/>
          </a:bodyPr>
          <a:lstStyle>
            <a:lvl1pPr marL="0" indent="0" algn="l">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31" name="Picture Placeholder 7"/>
          <p:cNvSpPr>
            <a:spLocks noGrp="1"/>
          </p:cNvSpPr>
          <p:nvPr>
            <p:ph type="pic" sz="quarter" idx="10" hasCustomPrompt="1"/>
          </p:nvPr>
        </p:nvSpPr>
        <p:spPr>
          <a:xfrm>
            <a:off x="599316" y="1963503"/>
            <a:ext cx="1559685" cy="1559220"/>
          </a:xfrm>
          <a:prstGeom prst="teardrop">
            <a:avLst/>
          </a:prstGeom>
          <a:ln w="28575">
            <a:solidFill>
              <a:schemeClr val="accent1"/>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32" name="Text Placeholder 3"/>
          <p:cNvSpPr>
            <a:spLocks noGrp="1"/>
          </p:cNvSpPr>
          <p:nvPr>
            <p:ph type="body" sz="half" idx="15"/>
          </p:nvPr>
        </p:nvSpPr>
        <p:spPr>
          <a:xfrm>
            <a:off x="2301116"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67" name="Text Placeholder 3"/>
          <p:cNvSpPr>
            <a:spLocks noGrp="1"/>
          </p:cNvSpPr>
          <p:nvPr>
            <p:ph type="body" sz="half" idx="17"/>
          </p:nvPr>
        </p:nvSpPr>
        <p:spPr>
          <a:xfrm>
            <a:off x="5981700" y="1937835"/>
            <a:ext cx="1851785" cy="508973"/>
          </a:xfrm>
          <a:prstGeom prst="rect">
            <a:avLst/>
          </a:prstGeom>
        </p:spPr>
        <p:txBody>
          <a:bodyPr wrap="square" lIns="0" tIns="0" rIns="0" bIns="0" anchor="t">
            <a:noAutofit/>
          </a:bodyPr>
          <a:lstStyle>
            <a:lvl1pPr marL="0" indent="0" algn="l">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8" name="Picture Placeholder 7"/>
          <p:cNvSpPr>
            <a:spLocks noGrp="1"/>
          </p:cNvSpPr>
          <p:nvPr>
            <p:ph type="pic" sz="quarter" idx="18" hasCustomPrompt="1"/>
          </p:nvPr>
        </p:nvSpPr>
        <p:spPr>
          <a:xfrm>
            <a:off x="4279900" y="1963503"/>
            <a:ext cx="1559685" cy="1559220"/>
          </a:xfrm>
          <a:prstGeom prst="teardrop">
            <a:avLst/>
          </a:prstGeom>
          <a:ln w="28575">
            <a:solidFill>
              <a:schemeClr val="accent2"/>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69" name="Text Placeholder 3"/>
          <p:cNvSpPr>
            <a:spLocks noGrp="1"/>
          </p:cNvSpPr>
          <p:nvPr>
            <p:ph type="body" sz="half" idx="19"/>
          </p:nvPr>
        </p:nvSpPr>
        <p:spPr>
          <a:xfrm>
            <a:off x="5981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0" name="Text Placeholder 3"/>
          <p:cNvSpPr>
            <a:spLocks noGrp="1"/>
          </p:cNvSpPr>
          <p:nvPr>
            <p:ph type="body" sz="half" idx="20"/>
          </p:nvPr>
        </p:nvSpPr>
        <p:spPr>
          <a:xfrm>
            <a:off x="9664700" y="1937835"/>
            <a:ext cx="1851785" cy="508973"/>
          </a:xfrm>
          <a:prstGeom prst="rect">
            <a:avLst/>
          </a:prstGeom>
        </p:spPr>
        <p:txBody>
          <a:bodyPr wrap="square" lIns="0" tIns="0" rIns="0" bIns="0" anchor="t">
            <a:noAutofit/>
          </a:bodyPr>
          <a:lstStyle>
            <a:lvl1pPr marL="0" indent="0" algn="l">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1" name="Picture Placeholder 7"/>
          <p:cNvSpPr>
            <a:spLocks noGrp="1"/>
          </p:cNvSpPr>
          <p:nvPr>
            <p:ph type="pic" sz="quarter" idx="21" hasCustomPrompt="1"/>
          </p:nvPr>
        </p:nvSpPr>
        <p:spPr>
          <a:xfrm>
            <a:off x="7962900" y="1963503"/>
            <a:ext cx="1559685" cy="1559220"/>
          </a:xfrm>
          <a:prstGeom prst="teardrop">
            <a:avLst/>
          </a:prstGeom>
          <a:ln w="28575">
            <a:solidFill>
              <a:schemeClr val="accent3"/>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2" name="Text Placeholder 3"/>
          <p:cNvSpPr>
            <a:spLocks noGrp="1"/>
          </p:cNvSpPr>
          <p:nvPr>
            <p:ph type="body" sz="half" idx="22"/>
          </p:nvPr>
        </p:nvSpPr>
        <p:spPr>
          <a:xfrm>
            <a:off x="9664700" y="2488391"/>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3" name="Text Placeholder 3"/>
          <p:cNvSpPr>
            <a:spLocks noGrp="1"/>
          </p:cNvSpPr>
          <p:nvPr>
            <p:ph type="body" sz="half" idx="23"/>
          </p:nvPr>
        </p:nvSpPr>
        <p:spPr>
          <a:xfrm>
            <a:off x="2301116" y="3983344"/>
            <a:ext cx="1851785" cy="508973"/>
          </a:xfrm>
          <a:prstGeom prst="rect">
            <a:avLst/>
          </a:prstGeom>
        </p:spPr>
        <p:txBody>
          <a:bodyPr wrap="square" lIns="0" tIns="0" rIns="0" bIns="0" anchor="t">
            <a:noAutofit/>
          </a:bodyPr>
          <a:lstStyle>
            <a:lvl1pPr marL="0" indent="0" algn="l">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4" name="Picture Placeholder 7"/>
          <p:cNvSpPr>
            <a:spLocks noGrp="1"/>
          </p:cNvSpPr>
          <p:nvPr>
            <p:ph type="pic" sz="quarter" idx="24" hasCustomPrompt="1"/>
          </p:nvPr>
        </p:nvSpPr>
        <p:spPr>
          <a:xfrm>
            <a:off x="599316" y="4009013"/>
            <a:ext cx="1559685" cy="1559220"/>
          </a:xfrm>
          <a:prstGeom prst="teardrop">
            <a:avLst/>
          </a:prstGeom>
          <a:ln w="28575">
            <a:solidFill>
              <a:schemeClr val="accent4"/>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5" name="Text Placeholder 3"/>
          <p:cNvSpPr>
            <a:spLocks noGrp="1"/>
          </p:cNvSpPr>
          <p:nvPr>
            <p:ph type="body" sz="half" idx="25"/>
          </p:nvPr>
        </p:nvSpPr>
        <p:spPr>
          <a:xfrm>
            <a:off x="2301116"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6" name="Text Placeholder 3"/>
          <p:cNvSpPr>
            <a:spLocks noGrp="1"/>
          </p:cNvSpPr>
          <p:nvPr>
            <p:ph type="body" sz="half" idx="26"/>
          </p:nvPr>
        </p:nvSpPr>
        <p:spPr>
          <a:xfrm>
            <a:off x="5981700" y="3983344"/>
            <a:ext cx="1851785" cy="508973"/>
          </a:xfrm>
          <a:prstGeom prst="rect">
            <a:avLst/>
          </a:prstGeom>
        </p:spPr>
        <p:txBody>
          <a:bodyPr wrap="square" lIns="0" tIns="0" rIns="0" bIns="0" anchor="t">
            <a:noAutofit/>
          </a:bodyPr>
          <a:lstStyle>
            <a:lvl1pPr marL="0" indent="0" algn="l">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77" name="Picture Placeholder 7"/>
          <p:cNvSpPr>
            <a:spLocks noGrp="1"/>
          </p:cNvSpPr>
          <p:nvPr>
            <p:ph type="pic" sz="quarter" idx="27" hasCustomPrompt="1"/>
          </p:nvPr>
        </p:nvSpPr>
        <p:spPr>
          <a:xfrm>
            <a:off x="4279900" y="4009013"/>
            <a:ext cx="1559685" cy="1559220"/>
          </a:xfrm>
          <a:prstGeom prst="teardrop">
            <a:avLst/>
          </a:prstGeom>
          <a:ln w="28575">
            <a:solidFill>
              <a:schemeClr val="accent5"/>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78" name="Text Placeholder 3"/>
          <p:cNvSpPr>
            <a:spLocks noGrp="1"/>
          </p:cNvSpPr>
          <p:nvPr>
            <p:ph type="body" sz="half" idx="28"/>
          </p:nvPr>
        </p:nvSpPr>
        <p:spPr>
          <a:xfrm>
            <a:off x="5981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9" name="Text Placeholder 3"/>
          <p:cNvSpPr>
            <a:spLocks noGrp="1"/>
          </p:cNvSpPr>
          <p:nvPr>
            <p:ph type="body" sz="half" idx="29"/>
          </p:nvPr>
        </p:nvSpPr>
        <p:spPr>
          <a:xfrm>
            <a:off x="9664700" y="3983344"/>
            <a:ext cx="1851785" cy="508973"/>
          </a:xfrm>
          <a:prstGeom prst="rect">
            <a:avLst/>
          </a:prstGeom>
        </p:spPr>
        <p:txBody>
          <a:bodyPr wrap="square" lIns="0" tIns="0" rIns="0" bIns="0" anchor="t">
            <a:noAutofit/>
          </a:bodyPr>
          <a:lstStyle>
            <a:lvl1pPr marL="0" indent="0" algn="l">
              <a:buNone/>
              <a:defRPr sz="1467" b="1" baseline="0">
                <a:solidFill>
                  <a:schemeClr val="accent6"/>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80" name="Picture Placeholder 7"/>
          <p:cNvSpPr>
            <a:spLocks noGrp="1"/>
          </p:cNvSpPr>
          <p:nvPr>
            <p:ph type="pic" sz="quarter" idx="30" hasCustomPrompt="1"/>
          </p:nvPr>
        </p:nvSpPr>
        <p:spPr>
          <a:xfrm>
            <a:off x="7962900" y="4009013"/>
            <a:ext cx="1559685" cy="1559220"/>
          </a:xfrm>
          <a:prstGeom prst="teardrop">
            <a:avLst/>
          </a:prstGeom>
          <a:ln w="28575">
            <a:solidFill>
              <a:schemeClr val="accent6"/>
            </a:solidFill>
          </a:ln>
        </p:spPr>
        <p:txBody>
          <a:bodyPr bIns="182880" anchor="b"/>
          <a:lstStyle>
            <a:lvl1pPr algn="ctr">
              <a:buNone/>
              <a:defRPr sz="1200">
                <a:solidFill>
                  <a:schemeClr val="tx1">
                    <a:lumMod val="50000"/>
                    <a:lumOff val="50000"/>
                  </a:schemeClr>
                </a:solidFill>
              </a:defRPr>
            </a:lvl1pPr>
          </a:lstStyle>
          <a:p>
            <a:r>
              <a:rPr lang="en-US"/>
              <a:t>Image Holder</a:t>
            </a:r>
          </a:p>
        </p:txBody>
      </p:sp>
      <p:sp>
        <p:nvSpPr>
          <p:cNvPr id="81" name="Text Placeholder 3"/>
          <p:cNvSpPr>
            <a:spLocks noGrp="1"/>
          </p:cNvSpPr>
          <p:nvPr>
            <p:ph type="body" sz="half" idx="31"/>
          </p:nvPr>
        </p:nvSpPr>
        <p:spPr>
          <a:xfrm>
            <a:off x="9664700" y="4533900"/>
            <a:ext cx="1851785" cy="1143811"/>
          </a:xfrm>
          <a:prstGeom prst="rect">
            <a:avLst/>
          </a:prstGeom>
        </p:spPr>
        <p:txBody>
          <a:bodyPr wrap="square" lIns="0" tIns="0" rIns="0" bIns="0" anchor="t">
            <a:noAutofit/>
          </a:bodyPr>
          <a:lstStyle>
            <a:lvl1pPr marL="0" indent="0" algn="l">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Tree>
    <p:extLst>
      <p:ext uri="{BB962C8B-B14F-4D97-AF65-F5344CB8AC3E}">
        <p14:creationId xmlns:p14="http://schemas.microsoft.com/office/powerpoint/2010/main" val="3269103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nodePh="1">
                                  <p:stCondLst>
                                    <p:cond delay="0"/>
                                  </p:stCondLst>
                                  <p:endCondLst>
                                    <p:cond evt="begin" delay="0">
                                      <p:tn val="19"/>
                                    </p:cond>
                                  </p:endCondLst>
                                  <p:childTnLst>
                                    <p:set>
                                      <p:cBhvr>
                                        <p:cTn id="20" dur="1" fill="hold">
                                          <p:stCondLst>
                                            <p:cond delay="0"/>
                                          </p:stCondLst>
                                        </p:cTn>
                                        <p:tgtEl>
                                          <p:spTgt spid="30">
                                            <p:txEl>
                                              <p:pRg st="0" end="0"/>
                                            </p:txEl>
                                          </p:spTgt>
                                        </p:tgtEl>
                                        <p:attrNameLst>
                                          <p:attrName>style.visibility</p:attrName>
                                        </p:attrNameLst>
                                      </p:cBhvr>
                                      <p:to>
                                        <p:strVal val="visible"/>
                                      </p:to>
                                    </p:set>
                                    <p:animEffect transition="in" filter="wipe(down)">
                                      <p:cBhvr>
                                        <p:cTn id="21" dur="500"/>
                                        <p:tgtEl>
                                          <p:spTgt spid="30">
                                            <p:txEl>
                                              <p:pRg st="0" end="0"/>
                                            </p:txEl>
                                          </p:spTgt>
                                        </p:tgtEl>
                                      </p:cBhvr>
                                    </p:animEffect>
                                  </p:childTnLst>
                                </p:cTn>
                              </p:par>
                            </p:childTnLst>
                          </p:cTn>
                        </p:par>
                        <p:par>
                          <p:cTn id="22" fill="hold">
                            <p:stCondLst>
                              <p:cond delay="2000"/>
                            </p:stCondLst>
                            <p:childTnLst>
                              <p:par>
                                <p:cTn id="23" presetID="2" presetClass="entr" presetSubtype="4" accel="50000" decel="50000" fill="hold" grpId="0" nodeType="afterEffect" nodePh="1">
                                  <p:stCondLst>
                                    <p:cond delay="0"/>
                                  </p:stCondLst>
                                  <p:endCondLst>
                                    <p:cond evt="begin" delay="0">
                                      <p:tn val="23"/>
                                    </p:cond>
                                  </p:endCondLst>
                                  <p:childTnLst>
                                    <p:set>
                                      <p:cBhvr>
                                        <p:cTn id="24" dur="1" fill="hold">
                                          <p:stCondLst>
                                            <p:cond delay="0"/>
                                          </p:stCondLst>
                                        </p:cTn>
                                        <p:tgtEl>
                                          <p:spTgt spid="32">
                                            <p:txEl>
                                              <p:pRg st="0" end="0"/>
                                            </p:txEl>
                                          </p:spTgt>
                                        </p:tgtEl>
                                        <p:attrNameLst>
                                          <p:attrName>style.visibility</p:attrName>
                                        </p:attrNameLst>
                                      </p:cBhvr>
                                      <p:to>
                                        <p:strVal val="visible"/>
                                      </p:to>
                                    </p:set>
                                    <p:anim calcmode="lin" valueType="num">
                                      <p:cBhvr additive="base">
                                        <p:cTn id="25" dur="500" fill="hold"/>
                                        <p:tgtEl>
                                          <p:spTgt spid="32">
                                            <p:txEl>
                                              <p:pRg st="0" end="0"/>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
                                            <p:txEl>
                                              <p:pRg st="0" end="0"/>
                                            </p:txEl>
                                          </p:spTgt>
                                        </p:tgtEl>
                                        <p:attrNameLst>
                                          <p:attrName>ppt_y</p:attrName>
                                        </p:attrNameLst>
                                      </p:cBhvr>
                                      <p:tavLst>
                                        <p:tav tm="0">
                                          <p:val>
                                            <p:strVal val="1+#ppt_h/2"/>
                                          </p:val>
                                        </p:tav>
                                        <p:tav tm="100000">
                                          <p:val>
                                            <p:strVal val="#ppt_y"/>
                                          </p:val>
                                        </p:tav>
                                      </p:tavLst>
                                    </p:anim>
                                  </p:childTnLst>
                                </p:cTn>
                              </p:par>
                            </p:childTnLst>
                          </p:cTn>
                        </p:par>
                        <p:par>
                          <p:cTn id="27" fill="hold">
                            <p:stCondLst>
                              <p:cond delay="2500"/>
                            </p:stCondLst>
                            <p:childTnLst>
                              <p:par>
                                <p:cTn id="28" presetID="53" presetClass="entr" presetSubtype="0" fill="hold" grpId="0" nodeType="afterEffect">
                                  <p:stCondLst>
                                    <p:cond delay="0"/>
                                  </p:stCondLst>
                                  <p:childTnLst>
                                    <p:set>
                                      <p:cBhvr>
                                        <p:cTn id="29" dur="1" fill="hold">
                                          <p:stCondLst>
                                            <p:cond delay="0"/>
                                          </p:stCondLst>
                                        </p:cTn>
                                        <p:tgtEl>
                                          <p:spTgt spid="68"/>
                                        </p:tgtEl>
                                        <p:attrNameLst>
                                          <p:attrName>style.visibility</p:attrName>
                                        </p:attrNameLst>
                                      </p:cBhvr>
                                      <p:to>
                                        <p:strVal val="visible"/>
                                      </p:to>
                                    </p:set>
                                    <p:anim calcmode="lin" valueType="num">
                                      <p:cBhvr>
                                        <p:cTn id="30" dur="500" fill="hold"/>
                                        <p:tgtEl>
                                          <p:spTgt spid="68"/>
                                        </p:tgtEl>
                                        <p:attrNameLst>
                                          <p:attrName>ppt_w</p:attrName>
                                        </p:attrNameLst>
                                      </p:cBhvr>
                                      <p:tavLst>
                                        <p:tav tm="0">
                                          <p:val>
                                            <p:fltVal val="0"/>
                                          </p:val>
                                        </p:tav>
                                        <p:tav tm="100000">
                                          <p:val>
                                            <p:strVal val="#ppt_w"/>
                                          </p:val>
                                        </p:tav>
                                      </p:tavLst>
                                    </p:anim>
                                    <p:anim calcmode="lin" valueType="num">
                                      <p:cBhvr>
                                        <p:cTn id="31" dur="500" fill="hold"/>
                                        <p:tgtEl>
                                          <p:spTgt spid="68"/>
                                        </p:tgtEl>
                                        <p:attrNameLst>
                                          <p:attrName>ppt_h</p:attrName>
                                        </p:attrNameLst>
                                      </p:cBhvr>
                                      <p:tavLst>
                                        <p:tav tm="0">
                                          <p:val>
                                            <p:fltVal val="0"/>
                                          </p:val>
                                        </p:tav>
                                        <p:tav tm="100000">
                                          <p:val>
                                            <p:strVal val="#ppt_h"/>
                                          </p:val>
                                        </p:tav>
                                      </p:tavLst>
                                    </p:anim>
                                    <p:animEffect transition="in" filter="fade">
                                      <p:cBhvr>
                                        <p:cTn id="32" dur="500"/>
                                        <p:tgtEl>
                                          <p:spTgt spid="68"/>
                                        </p:tgtEl>
                                      </p:cBhvr>
                                    </p:animEffect>
                                  </p:childTnLst>
                                </p:cTn>
                              </p:par>
                            </p:childTnLst>
                          </p:cTn>
                        </p:par>
                        <p:par>
                          <p:cTn id="33" fill="hold">
                            <p:stCondLst>
                              <p:cond delay="3000"/>
                            </p:stCondLst>
                            <p:childTnLst>
                              <p:par>
                                <p:cTn id="34" presetID="22" presetClass="entr" presetSubtype="4" fill="hold" grpId="0" nodeType="afterEffect" nodePh="1">
                                  <p:stCondLst>
                                    <p:cond delay="0"/>
                                  </p:stCondLst>
                                  <p:endCondLst>
                                    <p:cond evt="begin" delay="0">
                                      <p:tn val="34"/>
                                    </p:cond>
                                  </p:endCondLst>
                                  <p:childTnLst>
                                    <p:set>
                                      <p:cBhvr>
                                        <p:cTn id="35" dur="1" fill="hold">
                                          <p:stCondLst>
                                            <p:cond delay="0"/>
                                          </p:stCondLst>
                                        </p:cTn>
                                        <p:tgtEl>
                                          <p:spTgt spid="67">
                                            <p:txEl>
                                              <p:pRg st="0" end="0"/>
                                            </p:txEl>
                                          </p:spTgt>
                                        </p:tgtEl>
                                        <p:attrNameLst>
                                          <p:attrName>style.visibility</p:attrName>
                                        </p:attrNameLst>
                                      </p:cBhvr>
                                      <p:to>
                                        <p:strVal val="visible"/>
                                      </p:to>
                                    </p:set>
                                    <p:animEffect transition="in" filter="wipe(down)">
                                      <p:cBhvr>
                                        <p:cTn id="36" dur="500"/>
                                        <p:tgtEl>
                                          <p:spTgt spid="67">
                                            <p:txEl>
                                              <p:pRg st="0" end="0"/>
                                            </p:txEl>
                                          </p:spTgt>
                                        </p:tgtEl>
                                      </p:cBhvr>
                                    </p:animEffect>
                                  </p:childTnLst>
                                </p:cTn>
                              </p:par>
                            </p:childTnLst>
                          </p:cTn>
                        </p:par>
                        <p:par>
                          <p:cTn id="37" fill="hold">
                            <p:stCondLst>
                              <p:cond delay="3500"/>
                            </p:stCondLst>
                            <p:childTnLst>
                              <p:par>
                                <p:cTn id="38" presetID="2" presetClass="entr" presetSubtype="4" accel="50000" decel="50000" fill="hold" grpId="0" nodeType="afterEffect" nodePh="1">
                                  <p:stCondLst>
                                    <p:cond delay="0"/>
                                  </p:stCondLst>
                                  <p:endCondLst>
                                    <p:cond evt="begin" delay="0">
                                      <p:tn val="38"/>
                                    </p:cond>
                                  </p:endCondLst>
                                  <p:childTnLst>
                                    <p:set>
                                      <p:cBhvr>
                                        <p:cTn id="39" dur="1" fill="hold">
                                          <p:stCondLst>
                                            <p:cond delay="0"/>
                                          </p:stCondLst>
                                        </p:cTn>
                                        <p:tgtEl>
                                          <p:spTgt spid="69">
                                            <p:txEl>
                                              <p:pRg st="0" end="0"/>
                                            </p:txEl>
                                          </p:spTgt>
                                        </p:tgtEl>
                                        <p:attrNameLst>
                                          <p:attrName>style.visibility</p:attrName>
                                        </p:attrNameLst>
                                      </p:cBhvr>
                                      <p:to>
                                        <p:strVal val="visible"/>
                                      </p:to>
                                    </p:set>
                                    <p:anim calcmode="lin" valueType="num">
                                      <p:cBhvr additive="base">
                                        <p:cTn id="40"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41"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42" fill="hold">
                            <p:stCondLst>
                              <p:cond delay="4000"/>
                            </p:stCondLst>
                            <p:childTnLst>
                              <p:par>
                                <p:cTn id="43" presetID="53" presetClass="entr" presetSubtype="0" fill="hold" grpId="0" nodeType="afterEffect">
                                  <p:stCondLst>
                                    <p:cond delay="0"/>
                                  </p:stCondLst>
                                  <p:childTnLst>
                                    <p:set>
                                      <p:cBhvr>
                                        <p:cTn id="44" dur="1" fill="hold">
                                          <p:stCondLst>
                                            <p:cond delay="0"/>
                                          </p:stCondLst>
                                        </p:cTn>
                                        <p:tgtEl>
                                          <p:spTgt spid="71"/>
                                        </p:tgtEl>
                                        <p:attrNameLst>
                                          <p:attrName>style.visibility</p:attrName>
                                        </p:attrNameLst>
                                      </p:cBhvr>
                                      <p:to>
                                        <p:strVal val="visible"/>
                                      </p:to>
                                    </p:set>
                                    <p:anim calcmode="lin" valueType="num">
                                      <p:cBhvr>
                                        <p:cTn id="45" dur="500" fill="hold"/>
                                        <p:tgtEl>
                                          <p:spTgt spid="71"/>
                                        </p:tgtEl>
                                        <p:attrNameLst>
                                          <p:attrName>ppt_w</p:attrName>
                                        </p:attrNameLst>
                                      </p:cBhvr>
                                      <p:tavLst>
                                        <p:tav tm="0">
                                          <p:val>
                                            <p:fltVal val="0"/>
                                          </p:val>
                                        </p:tav>
                                        <p:tav tm="100000">
                                          <p:val>
                                            <p:strVal val="#ppt_w"/>
                                          </p:val>
                                        </p:tav>
                                      </p:tavLst>
                                    </p:anim>
                                    <p:anim calcmode="lin" valueType="num">
                                      <p:cBhvr>
                                        <p:cTn id="46" dur="500" fill="hold"/>
                                        <p:tgtEl>
                                          <p:spTgt spid="71"/>
                                        </p:tgtEl>
                                        <p:attrNameLst>
                                          <p:attrName>ppt_h</p:attrName>
                                        </p:attrNameLst>
                                      </p:cBhvr>
                                      <p:tavLst>
                                        <p:tav tm="0">
                                          <p:val>
                                            <p:fltVal val="0"/>
                                          </p:val>
                                        </p:tav>
                                        <p:tav tm="100000">
                                          <p:val>
                                            <p:strVal val="#ppt_h"/>
                                          </p:val>
                                        </p:tav>
                                      </p:tavLst>
                                    </p:anim>
                                    <p:animEffect transition="in" filter="fade">
                                      <p:cBhvr>
                                        <p:cTn id="47" dur="500"/>
                                        <p:tgtEl>
                                          <p:spTgt spid="71"/>
                                        </p:tgtEl>
                                      </p:cBhvr>
                                    </p:animEffect>
                                  </p:childTnLst>
                                </p:cTn>
                              </p:par>
                            </p:childTnLst>
                          </p:cTn>
                        </p:par>
                        <p:par>
                          <p:cTn id="48" fill="hold">
                            <p:stCondLst>
                              <p:cond delay="4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70">
                                            <p:txEl>
                                              <p:pRg st="0" end="0"/>
                                            </p:txEl>
                                          </p:spTgt>
                                        </p:tgtEl>
                                        <p:attrNameLst>
                                          <p:attrName>style.visibility</p:attrName>
                                        </p:attrNameLst>
                                      </p:cBhvr>
                                      <p:to>
                                        <p:strVal val="visible"/>
                                      </p:to>
                                    </p:set>
                                    <p:animEffect transition="in" filter="wipe(down)">
                                      <p:cBhvr>
                                        <p:cTn id="51" dur="500"/>
                                        <p:tgtEl>
                                          <p:spTgt spid="70">
                                            <p:txEl>
                                              <p:pRg st="0" end="0"/>
                                            </p:txEl>
                                          </p:spTgt>
                                        </p:tgtEl>
                                      </p:cBhvr>
                                    </p:animEffect>
                                  </p:childTnLst>
                                </p:cTn>
                              </p:par>
                            </p:childTnLst>
                          </p:cTn>
                        </p:par>
                        <p:par>
                          <p:cTn id="52" fill="hold">
                            <p:stCondLst>
                              <p:cond delay="5000"/>
                            </p:stCondLst>
                            <p:childTnLst>
                              <p:par>
                                <p:cTn id="53" presetID="2" presetClass="entr" presetSubtype="4" accel="50000" decel="50000" fill="hold" grpId="0" nodeType="afterEffect" nodePh="1">
                                  <p:stCondLst>
                                    <p:cond delay="0"/>
                                  </p:stCondLst>
                                  <p:endCondLst>
                                    <p:cond evt="begin" delay="0">
                                      <p:tn val="53"/>
                                    </p:cond>
                                  </p:endCondLst>
                                  <p:childTnLst>
                                    <p:set>
                                      <p:cBhvr>
                                        <p:cTn id="54" dur="1" fill="hold">
                                          <p:stCondLst>
                                            <p:cond delay="0"/>
                                          </p:stCondLst>
                                        </p:cTn>
                                        <p:tgtEl>
                                          <p:spTgt spid="72">
                                            <p:txEl>
                                              <p:pRg st="0" end="0"/>
                                            </p:txEl>
                                          </p:spTgt>
                                        </p:tgtEl>
                                        <p:attrNameLst>
                                          <p:attrName>style.visibility</p:attrName>
                                        </p:attrNameLst>
                                      </p:cBhvr>
                                      <p:to>
                                        <p:strVal val="visible"/>
                                      </p:to>
                                    </p:set>
                                    <p:anim calcmode="lin" valueType="num">
                                      <p:cBhvr additive="base">
                                        <p:cTn id="55" dur="500" fill="hold"/>
                                        <p:tgtEl>
                                          <p:spTgt spid="72">
                                            <p:txEl>
                                              <p:pRg st="0" end="0"/>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2">
                                            <p:txEl>
                                              <p:pRg st="0" end="0"/>
                                            </p:txEl>
                                          </p:spTgt>
                                        </p:tgtEl>
                                        <p:attrNameLst>
                                          <p:attrName>ppt_y</p:attrName>
                                        </p:attrNameLst>
                                      </p:cBhvr>
                                      <p:tavLst>
                                        <p:tav tm="0">
                                          <p:val>
                                            <p:strVal val="1+#ppt_h/2"/>
                                          </p:val>
                                        </p:tav>
                                        <p:tav tm="100000">
                                          <p:val>
                                            <p:strVal val="#ppt_y"/>
                                          </p:val>
                                        </p:tav>
                                      </p:tavLst>
                                    </p:anim>
                                  </p:childTnLst>
                                </p:cTn>
                              </p:par>
                            </p:childTnLst>
                          </p:cTn>
                        </p:par>
                        <p:par>
                          <p:cTn id="57" fill="hold">
                            <p:stCondLst>
                              <p:cond delay="5500"/>
                            </p:stCondLst>
                            <p:childTnLst>
                              <p:par>
                                <p:cTn id="58" presetID="53" presetClass="entr" presetSubtype="0" fill="hold" grpId="0" nodeType="afterEffect">
                                  <p:stCondLst>
                                    <p:cond delay="0"/>
                                  </p:stCondLst>
                                  <p:childTnLst>
                                    <p:set>
                                      <p:cBhvr>
                                        <p:cTn id="59" dur="1" fill="hold">
                                          <p:stCondLst>
                                            <p:cond delay="0"/>
                                          </p:stCondLst>
                                        </p:cTn>
                                        <p:tgtEl>
                                          <p:spTgt spid="74"/>
                                        </p:tgtEl>
                                        <p:attrNameLst>
                                          <p:attrName>style.visibility</p:attrName>
                                        </p:attrNameLst>
                                      </p:cBhvr>
                                      <p:to>
                                        <p:strVal val="visible"/>
                                      </p:to>
                                    </p:set>
                                    <p:anim calcmode="lin" valueType="num">
                                      <p:cBhvr>
                                        <p:cTn id="60" dur="500" fill="hold"/>
                                        <p:tgtEl>
                                          <p:spTgt spid="74"/>
                                        </p:tgtEl>
                                        <p:attrNameLst>
                                          <p:attrName>ppt_w</p:attrName>
                                        </p:attrNameLst>
                                      </p:cBhvr>
                                      <p:tavLst>
                                        <p:tav tm="0">
                                          <p:val>
                                            <p:fltVal val="0"/>
                                          </p:val>
                                        </p:tav>
                                        <p:tav tm="100000">
                                          <p:val>
                                            <p:strVal val="#ppt_w"/>
                                          </p:val>
                                        </p:tav>
                                      </p:tavLst>
                                    </p:anim>
                                    <p:anim calcmode="lin" valueType="num">
                                      <p:cBhvr>
                                        <p:cTn id="61" dur="500" fill="hold"/>
                                        <p:tgtEl>
                                          <p:spTgt spid="74"/>
                                        </p:tgtEl>
                                        <p:attrNameLst>
                                          <p:attrName>ppt_h</p:attrName>
                                        </p:attrNameLst>
                                      </p:cBhvr>
                                      <p:tavLst>
                                        <p:tav tm="0">
                                          <p:val>
                                            <p:fltVal val="0"/>
                                          </p:val>
                                        </p:tav>
                                        <p:tav tm="100000">
                                          <p:val>
                                            <p:strVal val="#ppt_h"/>
                                          </p:val>
                                        </p:tav>
                                      </p:tavLst>
                                    </p:anim>
                                    <p:animEffect transition="in" filter="fade">
                                      <p:cBhvr>
                                        <p:cTn id="62" dur="500"/>
                                        <p:tgtEl>
                                          <p:spTgt spid="74"/>
                                        </p:tgtEl>
                                      </p:cBhvr>
                                    </p:animEffect>
                                  </p:childTnLst>
                                </p:cTn>
                              </p:par>
                            </p:childTnLst>
                          </p:cTn>
                        </p:par>
                        <p:par>
                          <p:cTn id="63" fill="hold">
                            <p:stCondLst>
                              <p:cond delay="60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3">
                                            <p:txEl>
                                              <p:pRg st="0" end="0"/>
                                            </p:txEl>
                                          </p:spTgt>
                                        </p:tgtEl>
                                        <p:attrNameLst>
                                          <p:attrName>style.visibility</p:attrName>
                                        </p:attrNameLst>
                                      </p:cBhvr>
                                      <p:to>
                                        <p:strVal val="visible"/>
                                      </p:to>
                                    </p:set>
                                    <p:animEffect transition="in" filter="wipe(down)">
                                      <p:cBhvr>
                                        <p:cTn id="66" dur="500"/>
                                        <p:tgtEl>
                                          <p:spTgt spid="73">
                                            <p:txEl>
                                              <p:pRg st="0" end="0"/>
                                            </p:txEl>
                                          </p:spTgt>
                                        </p:tgtEl>
                                      </p:cBhvr>
                                    </p:animEffect>
                                  </p:childTnLst>
                                </p:cTn>
                              </p:par>
                            </p:childTnLst>
                          </p:cTn>
                        </p:par>
                        <p:par>
                          <p:cTn id="67" fill="hold">
                            <p:stCondLst>
                              <p:cond delay="6500"/>
                            </p:stCondLst>
                            <p:childTnLst>
                              <p:par>
                                <p:cTn id="68" presetID="2" presetClass="entr" presetSubtype="4" accel="50000" decel="50000" fill="hold" grpId="0" nodeType="afterEffect" nodePh="1">
                                  <p:stCondLst>
                                    <p:cond delay="0"/>
                                  </p:stCondLst>
                                  <p:endCondLst>
                                    <p:cond evt="begin" delay="0">
                                      <p:tn val="68"/>
                                    </p:cond>
                                  </p:endCondLst>
                                  <p:childTnLst>
                                    <p:set>
                                      <p:cBhvr>
                                        <p:cTn id="69" dur="1" fill="hold">
                                          <p:stCondLst>
                                            <p:cond delay="0"/>
                                          </p:stCondLst>
                                        </p:cTn>
                                        <p:tgtEl>
                                          <p:spTgt spid="75">
                                            <p:txEl>
                                              <p:pRg st="0" end="0"/>
                                            </p:txEl>
                                          </p:spTgt>
                                        </p:tgtEl>
                                        <p:attrNameLst>
                                          <p:attrName>style.visibility</p:attrName>
                                        </p:attrNameLst>
                                      </p:cBhvr>
                                      <p:to>
                                        <p:strVal val="visible"/>
                                      </p:to>
                                    </p:set>
                                    <p:anim calcmode="lin" valueType="num">
                                      <p:cBhvr additive="base">
                                        <p:cTn id="70" dur="500" fill="hold"/>
                                        <p:tgtEl>
                                          <p:spTgt spid="75">
                                            <p:txEl>
                                              <p:pRg st="0" end="0"/>
                                            </p:txEl>
                                          </p:spTgt>
                                        </p:tgtEl>
                                        <p:attrNameLst>
                                          <p:attrName>ppt_x</p:attrName>
                                        </p:attrNameLst>
                                      </p:cBhvr>
                                      <p:tavLst>
                                        <p:tav tm="0">
                                          <p:val>
                                            <p:strVal val="#ppt_x"/>
                                          </p:val>
                                        </p:tav>
                                        <p:tav tm="100000">
                                          <p:val>
                                            <p:strVal val="#ppt_x"/>
                                          </p:val>
                                        </p:tav>
                                      </p:tavLst>
                                    </p:anim>
                                    <p:anim calcmode="lin" valueType="num">
                                      <p:cBhvr additive="base">
                                        <p:cTn id="71" dur="500" fill="hold"/>
                                        <p:tgtEl>
                                          <p:spTgt spid="75">
                                            <p:txEl>
                                              <p:pRg st="0" end="0"/>
                                            </p:txEl>
                                          </p:spTgt>
                                        </p:tgtEl>
                                        <p:attrNameLst>
                                          <p:attrName>ppt_y</p:attrName>
                                        </p:attrNameLst>
                                      </p:cBhvr>
                                      <p:tavLst>
                                        <p:tav tm="0">
                                          <p:val>
                                            <p:strVal val="1+#ppt_h/2"/>
                                          </p:val>
                                        </p:tav>
                                        <p:tav tm="100000">
                                          <p:val>
                                            <p:strVal val="#ppt_y"/>
                                          </p:val>
                                        </p:tav>
                                      </p:tavLst>
                                    </p:anim>
                                  </p:childTnLst>
                                </p:cTn>
                              </p:par>
                            </p:childTnLst>
                          </p:cTn>
                        </p:par>
                        <p:par>
                          <p:cTn id="72" fill="hold">
                            <p:stCondLst>
                              <p:cond delay="7000"/>
                            </p:stCondLst>
                            <p:childTnLst>
                              <p:par>
                                <p:cTn id="73" presetID="53" presetClass="entr" presetSubtype="0" fill="hold" grpId="0" nodeType="afterEffect">
                                  <p:stCondLst>
                                    <p:cond delay="0"/>
                                  </p:stCondLst>
                                  <p:childTnLst>
                                    <p:set>
                                      <p:cBhvr>
                                        <p:cTn id="74" dur="1" fill="hold">
                                          <p:stCondLst>
                                            <p:cond delay="0"/>
                                          </p:stCondLst>
                                        </p:cTn>
                                        <p:tgtEl>
                                          <p:spTgt spid="77"/>
                                        </p:tgtEl>
                                        <p:attrNameLst>
                                          <p:attrName>style.visibility</p:attrName>
                                        </p:attrNameLst>
                                      </p:cBhvr>
                                      <p:to>
                                        <p:strVal val="visible"/>
                                      </p:to>
                                    </p:set>
                                    <p:anim calcmode="lin" valueType="num">
                                      <p:cBhvr>
                                        <p:cTn id="75" dur="500" fill="hold"/>
                                        <p:tgtEl>
                                          <p:spTgt spid="77"/>
                                        </p:tgtEl>
                                        <p:attrNameLst>
                                          <p:attrName>ppt_w</p:attrName>
                                        </p:attrNameLst>
                                      </p:cBhvr>
                                      <p:tavLst>
                                        <p:tav tm="0">
                                          <p:val>
                                            <p:fltVal val="0"/>
                                          </p:val>
                                        </p:tav>
                                        <p:tav tm="100000">
                                          <p:val>
                                            <p:strVal val="#ppt_w"/>
                                          </p:val>
                                        </p:tav>
                                      </p:tavLst>
                                    </p:anim>
                                    <p:anim calcmode="lin" valueType="num">
                                      <p:cBhvr>
                                        <p:cTn id="76" dur="500" fill="hold"/>
                                        <p:tgtEl>
                                          <p:spTgt spid="77"/>
                                        </p:tgtEl>
                                        <p:attrNameLst>
                                          <p:attrName>ppt_h</p:attrName>
                                        </p:attrNameLst>
                                      </p:cBhvr>
                                      <p:tavLst>
                                        <p:tav tm="0">
                                          <p:val>
                                            <p:fltVal val="0"/>
                                          </p:val>
                                        </p:tav>
                                        <p:tav tm="100000">
                                          <p:val>
                                            <p:strVal val="#ppt_h"/>
                                          </p:val>
                                        </p:tav>
                                      </p:tavLst>
                                    </p:anim>
                                    <p:animEffect transition="in" filter="fade">
                                      <p:cBhvr>
                                        <p:cTn id="77" dur="500"/>
                                        <p:tgtEl>
                                          <p:spTgt spid="77"/>
                                        </p:tgtEl>
                                      </p:cBhvr>
                                    </p:animEffect>
                                  </p:childTnLst>
                                </p:cTn>
                              </p:par>
                            </p:childTnLst>
                          </p:cTn>
                        </p:par>
                        <p:par>
                          <p:cTn id="78" fill="hold">
                            <p:stCondLst>
                              <p:cond delay="7500"/>
                            </p:stCondLst>
                            <p:childTnLst>
                              <p:par>
                                <p:cTn id="79" presetID="22" presetClass="entr" presetSubtype="4" fill="hold" grpId="0" nodeType="afterEffect" nodePh="1">
                                  <p:stCondLst>
                                    <p:cond delay="0"/>
                                  </p:stCondLst>
                                  <p:endCondLst>
                                    <p:cond evt="begin" delay="0">
                                      <p:tn val="79"/>
                                    </p:cond>
                                  </p:endCondLst>
                                  <p:childTnLst>
                                    <p:set>
                                      <p:cBhvr>
                                        <p:cTn id="80" dur="1" fill="hold">
                                          <p:stCondLst>
                                            <p:cond delay="0"/>
                                          </p:stCondLst>
                                        </p:cTn>
                                        <p:tgtEl>
                                          <p:spTgt spid="76">
                                            <p:txEl>
                                              <p:pRg st="0" end="0"/>
                                            </p:txEl>
                                          </p:spTgt>
                                        </p:tgtEl>
                                        <p:attrNameLst>
                                          <p:attrName>style.visibility</p:attrName>
                                        </p:attrNameLst>
                                      </p:cBhvr>
                                      <p:to>
                                        <p:strVal val="visible"/>
                                      </p:to>
                                    </p:set>
                                    <p:animEffect transition="in" filter="wipe(down)">
                                      <p:cBhvr>
                                        <p:cTn id="81" dur="500"/>
                                        <p:tgtEl>
                                          <p:spTgt spid="76">
                                            <p:txEl>
                                              <p:pRg st="0" end="0"/>
                                            </p:txEl>
                                          </p:spTgt>
                                        </p:tgtEl>
                                      </p:cBhvr>
                                    </p:animEffect>
                                  </p:childTnLst>
                                </p:cTn>
                              </p:par>
                            </p:childTnLst>
                          </p:cTn>
                        </p:par>
                        <p:par>
                          <p:cTn id="82" fill="hold">
                            <p:stCondLst>
                              <p:cond delay="8000"/>
                            </p:stCondLst>
                            <p:childTnLst>
                              <p:par>
                                <p:cTn id="83" presetID="2" presetClass="entr" presetSubtype="4" accel="50000" decel="50000" fill="hold" grpId="0" nodeType="afterEffect" nodePh="1">
                                  <p:stCondLst>
                                    <p:cond delay="0"/>
                                  </p:stCondLst>
                                  <p:endCondLst>
                                    <p:cond evt="begin" delay="0">
                                      <p:tn val="83"/>
                                    </p:cond>
                                  </p:endCondLst>
                                  <p:childTnLst>
                                    <p:set>
                                      <p:cBhvr>
                                        <p:cTn id="84" dur="1" fill="hold">
                                          <p:stCondLst>
                                            <p:cond delay="0"/>
                                          </p:stCondLst>
                                        </p:cTn>
                                        <p:tgtEl>
                                          <p:spTgt spid="78">
                                            <p:txEl>
                                              <p:pRg st="0" end="0"/>
                                            </p:txEl>
                                          </p:spTgt>
                                        </p:tgtEl>
                                        <p:attrNameLst>
                                          <p:attrName>style.visibility</p:attrName>
                                        </p:attrNameLst>
                                      </p:cBhvr>
                                      <p:to>
                                        <p:strVal val="visible"/>
                                      </p:to>
                                    </p:set>
                                    <p:anim calcmode="lin" valueType="num">
                                      <p:cBhvr additive="base">
                                        <p:cTn id="85" dur="500" fill="hold"/>
                                        <p:tgtEl>
                                          <p:spTgt spid="78">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78">
                                            <p:txEl>
                                              <p:pRg st="0" end="0"/>
                                            </p:txEl>
                                          </p:spTgt>
                                        </p:tgtEl>
                                        <p:attrNameLst>
                                          <p:attrName>ppt_y</p:attrName>
                                        </p:attrNameLst>
                                      </p:cBhvr>
                                      <p:tavLst>
                                        <p:tav tm="0">
                                          <p:val>
                                            <p:strVal val="1+#ppt_h/2"/>
                                          </p:val>
                                        </p:tav>
                                        <p:tav tm="100000">
                                          <p:val>
                                            <p:strVal val="#ppt_y"/>
                                          </p:val>
                                        </p:tav>
                                      </p:tavLst>
                                    </p:anim>
                                  </p:childTnLst>
                                </p:cTn>
                              </p:par>
                            </p:childTnLst>
                          </p:cTn>
                        </p:par>
                        <p:par>
                          <p:cTn id="87" fill="hold">
                            <p:stCondLst>
                              <p:cond delay="8500"/>
                            </p:stCondLst>
                            <p:childTnLst>
                              <p:par>
                                <p:cTn id="88" presetID="53" presetClass="entr" presetSubtype="0" fill="hold" grpId="0" nodeType="afterEffect">
                                  <p:stCondLst>
                                    <p:cond delay="0"/>
                                  </p:stCondLst>
                                  <p:childTnLst>
                                    <p:set>
                                      <p:cBhvr>
                                        <p:cTn id="89" dur="1" fill="hold">
                                          <p:stCondLst>
                                            <p:cond delay="0"/>
                                          </p:stCondLst>
                                        </p:cTn>
                                        <p:tgtEl>
                                          <p:spTgt spid="80"/>
                                        </p:tgtEl>
                                        <p:attrNameLst>
                                          <p:attrName>style.visibility</p:attrName>
                                        </p:attrNameLst>
                                      </p:cBhvr>
                                      <p:to>
                                        <p:strVal val="visible"/>
                                      </p:to>
                                    </p:set>
                                    <p:anim calcmode="lin" valueType="num">
                                      <p:cBhvr>
                                        <p:cTn id="90" dur="500" fill="hold"/>
                                        <p:tgtEl>
                                          <p:spTgt spid="80"/>
                                        </p:tgtEl>
                                        <p:attrNameLst>
                                          <p:attrName>ppt_w</p:attrName>
                                        </p:attrNameLst>
                                      </p:cBhvr>
                                      <p:tavLst>
                                        <p:tav tm="0">
                                          <p:val>
                                            <p:fltVal val="0"/>
                                          </p:val>
                                        </p:tav>
                                        <p:tav tm="100000">
                                          <p:val>
                                            <p:strVal val="#ppt_w"/>
                                          </p:val>
                                        </p:tav>
                                      </p:tavLst>
                                    </p:anim>
                                    <p:anim calcmode="lin" valueType="num">
                                      <p:cBhvr>
                                        <p:cTn id="91" dur="500" fill="hold"/>
                                        <p:tgtEl>
                                          <p:spTgt spid="80"/>
                                        </p:tgtEl>
                                        <p:attrNameLst>
                                          <p:attrName>ppt_h</p:attrName>
                                        </p:attrNameLst>
                                      </p:cBhvr>
                                      <p:tavLst>
                                        <p:tav tm="0">
                                          <p:val>
                                            <p:fltVal val="0"/>
                                          </p:val>
                                        </p:tav>
                                        <p:tav tm="100000">
                                          <p:val>
                                            <p:strVal val="#ppt_h"/>
                                          </p:val>
                                        </p:tav>
                                      </p:tavLst>
                                    </p:anim>
                                    <p:animEffect transition="in" filter="fade">
                                      <p:cBhvr>
                                        <p:cTn id="92" dur="500"/>
                                        <p:tgtEl>
                                          <p:spTgt spid="80"/>
                                        </p:tgtEl>
                                      </p:cBhvr>
                                    </p:animEffect>
                                  </p:childTnLst>
                                </p:cTn>
                              </p:par>
                            </p:childTnLst>
                          </p:cTn>
                        </p:par>
                        <p:par>
                          <p:cTn id="93" fill="hold">
                            <p:stCondLst>
                              <p:cond delay="9000"/>
                            </p:stCondLst>
                            <p:childTnLst>
                              <p:par>
                                <p:cTn id="94" presetID="22" presetClass="entr" presetSubtype="4" fill="hold" grpId="0" nodeType="afterEffect" nodePh="1">
                                  <p:stCondLst>
                                    <p:cond delay="0"/>
                                  </p:stCondLst>
                                  <p:endCondLst>
                                    <p:cond evt="begin" delay="0">
                                      <p:tn val="94"/>
                                    </p:cond>
                                  </p:endCondLst>
                                  <p:childTnLst>
                                    <p:set>
                                      <p:cBhvr>
                                        <p:cTn id="95" dur="1" fill="hold">
                                          <p:stCondLst>
                                            <p:cond delay="0"/>
                                          </p:stCondLst>
                                        </p:cTn>
                                        <p:tgtEl>
                                          <p:spTgt spid="79">
                                            <p:txEl>
                                              <p:pRg st="0" end="0"/>
                                            </p:txEl>
                                          </p:spTgt>
                                        </p:tgtEl>
                                        <p:attrNameLst>
                                          <p:attrName>style.visibility</p:attrName>
                                        </p:attrNameLst>
                                      </p:cBhvr>
                                      <p:to>
                                        <p:strVal val="visible"/>
                                      </p:to>
                                    </p:set>
                                    <p:animEffect transition="in" filter="wipe(down)">
                                      <p:cBhvr>
                                        <p:cTn id="96" dur="500"/>
                                        <p:tgtEl>
                                          <p:spTgt spid="79">
                                            <p:txEl>
                                              <p:pRg st="0" end="0"/>
                                            </p:txEl>
                                          </p:spTgt>
                                        </p:tgtEl>
                                      </p:cBhvr>
                                    </p:animEffect>
                                  </p:childTnLst>
                                </p:cTn>
                              </p:par>
                            </p:childTnLst>
                          </p:cTn>
                        </p:par>
                        <p:par>
                          <p:cTn id="97" fill="hold">
                            <p:stCondLst>
                              <p:cond delay="9500"/>
                            </p:stCondLst>
                            <p:childTnLst>
                              <p:par>
                                <p:cTn id="98" presetID="2" presetClass="entr" presetSubtype="4" accel="50000" decel="50000" fill="hold" grpId="0" nodeType="afterEffect" nodePh="1">
                                  <p:stCondLst>
                                    <p:cond delay="0"/>
                                  </p:stCondLst>
                                  <p:endCondLst>
                                    <p:cond evt="begin" delay="0">
                                      <p:tn val="98"/>
                                    </p:cond>
                                  </p:endCondLst>
                                  <p:childTnLst>
                                    <p:set>
                                      <p:cBhvr>
                                        <p:cTn id="99" dur="1" fill="hold">
                                          <p:stCondLst>
                                            <p:cond delay="0"/>
                                          </p:stCondLst>
                                        </p:cTn>
                                        <p:tgtEl>
                                          <p:spTgt spid="81">
                                            <p:txEl>
                                              <p:pRg st="0" end="0"/>
                                            </p:txEl>
                                          </p:spTgt>
                                        </p:tgtEl>
                                        <p:attrNameLst>
                                          <p:attrName>style.visibility</p:attrName>
                                        </p:attrNameLst>
                                      </p:cBhvr>
                                      <p:to>
                                        <p:strVal val="visible"/>
                                      </p:to>
                                    </p:set>
                                    <p:anim calcmode="lin" valueType="num">
                                      <p:cBhvr additive="base">
                                        <p:cTn id="100"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101"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30"/>
                        </p:tgtEl>
                        <p:attrNameLst>
                          <p:attrName>style.visibility</p:attrName>
                        </p:attrNameLst>
                      </p:cBhvr>
                      <p:to>
                        <p:strVal val="visible"/>
                      </p:to>
                    </p:set>
                    <p:animEffect transition="in" filter="wipe(down)">
                      <p:cBhvr>
                        <p:cTn dur="500"/>
                        <p:tgtEl>
                          <p:spTgt spid="30"/>
                        </p:tgtEl>
                      </p:cBhvr>
                    </p:animEffect>
                  </p:childTnLst>
                </p:cTn>
              </p:par>
            </p:tnLst>
          </p:tmpl>
        </p:tmplLst>
      </p:bldP>
      <p:bldP spid="31" grpId="0" animBg="1"/>
      <p:bldP spid="3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32"/>
                        </p:tgtEl>
                        <p:attrNameLst>
                          <p:attrName>style.visibility</p:attrName>
                        </p:attrNameLst>
                      </p:cBhvr>
                      <p:to>
                        <p:strVal val="visible"/>
                      </p:to>
                    </p:set>
                    <p:anim calcmode="lin" valueType="num">
                      <p:cBhvr additive="base">
                        <p:cTn dur="500" fill="hold"/>
                        <p:tgtEl>
                          <p:spTgt spid="32"/>
                        </p:tgtEl>
                        <p:attrNameLst>
                          <p:attrName>ppt_x</p:attrName>
                        </p:attrNameLst>
                      </p:cBhvr>
                      <p:tavLst>
                        <p:tav tm="0">
                          <p:val>
                            <p:strVal val="#ppt_x"/>
                          </p:val>
                        </p:tav>
                        <p:tav tm="100000">
                          <p:val>
                            <p:strVal val="#ppt_x"/>
                          </p:val>
                        </p:tav>
                      </p:tavLst>
                    </p:anim>
                    <p:anim calcmode="lin" valueType="num">
                      <p:cBhvr additive="base">
                        <p:cTn dur="500" fill="hold"/>
                        <p:tgtEl>
                          <p:spTgt spid="32"/>
                        </p:tgtEl>
                        <p:attrNameLst>
                          <p:attrName>ppt_y</p:attrName>
                        </p:attrNameLst>
                      </p:cBhvr>
                      <p:tavLst>
                        <p:tav tm="0">
                          <p:val>
                            <p:strVal val="1+#ppt_h/2"/>
                          </p:val>
                        </p:tav>
                        <p:tav tm="100000">
                          <p:val>
                            <p:strVal val="#ppt_y"/>
                          </p:val>
                        </p:tav>
                      </p:tavLst>
                    </p:anim>
                  </p:childTnLst>
                </p:cTn>
              </p:par>
            </p:tnLst>
          </p:tmpl>
        </p:tmplLst>
      </p:bldP>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animBg="1"/>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Effect transition="in" filter="wipe(down)">
                      <p:cBhvr>
                        <p:cTn dur="500"/>
                        <p:tgtEl>
                          <p:spTgt spid="70"/>
                        </p:tgtEl>
                      </p:cBhvr>
                    </p:animEffect>
                  </p:childTnLst>
                </p:cTn>
              </p:par>
            </p:tnLst>
          </p:tmpl>
        </p:tmplLst>
      </p:bldP>
      <p:bldP spid="71" grpId="0" animBg="1"/>
      <p:bldP spid="7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 calcmode="lin" valueType="num">
                      <p:cBhvr additive="base">
                        <p:cTn dur="500" fill="hold"/>
                        <p:tgtEl>
                          <p:spTgt spid="72"/>
                        </p:tgtEl>
                        <p:attrNameLst>
                          <p:attrName>ppt_x</p:attrName>
                        </p:attrNameLst>
                      </p:cBhvr>
                      <p:tavLst>
                        <p:tav tm="0">
                          <p:val>
                            <p:strVal val="#ppt_x"/>
                          </p:val>
                        </p:tav>
                        <p:tav tm="100000">
                          <p:val>
                            <p:strVal val="#ppt_x"/>
                          </p:val>
                        </p:tav>
                      </p:tavLst>
                    </p:anim>
                    <p:anim calcmode="lin" valueType="num">
                      <p:cBhvr additive="base">
                        <p:cTn dur="500" fill="hold"/>
                        <p:tgtEl>
                          <p:spTgt spid="72"/>
                        </p:tgtEl>
                        <p:attrNameLst>
                          <p:attrName>ppt_y</p:attrName>
                        </p:attrNameLst>
                      </p:cBhvr>
                      <p:tavLst>
                        <p:tav tm="0">
                          <p:val>
                            <p:strVal val="1+#ppt_h/2"/>
                          </p:val>
                        </p:tav>
                        <p:tav tm="100000">
                          <p:val>
                            <p:strVal val="#ppt_y"/>
                          </p:val>
                        </p:tav>
                      </p:tavLst>
                    </p:anim>
                  </p:childTnLst>
                </p:cTn>
              </p:par>
            </p:tnLst>
          </p:tmpl>
        </p:tmplLst>
      </p:bldP>
      <p:bldP spid="7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3"/>
                        </p:tgtEl>
                        <p:attrNameLst>
                          <p:attrName>style.visibility</p:attrName>
                        </p:attrNameLst>
                      </p:cBhvr>
                      <p:to>
                        <p:strVal val="visible"/>
                      </p:to>
                    </p:set>
                    <p:animEffect transition="in" filter="wipe(down)">
                      <p:cBhvr>
                        <p:cTn dur="500"/>
                        <p:tgtEl>
                          <p:spTgt spid="73"/>
                        </p:tgtEl>
                      </p:cBhvr>
                    </p:animEffect>
                  </p:childTnLst>
                </p:cTn>
              </p:par>
            </p:tnLst>
          </p:tmpl>
        </p:tmplLst>
      </p:bldP>
      <p:bldP spid="74" grpId="0" animBg="1"/>
      <p:bldP spid="7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5"/>
                        </p:tgtEl>
                        <p:attrNameLst>
                          <p:attrName>style.visibility</p:attrName>
                        </p:attrNameLst>
                      </p:cBhvr>
                      <p:to>
                        <p:strVal val="visible"/>
                      </p:to>
                    </p:set>
                    <p:anim calcmode="lin" valueType="num">
                      <p:cBhvr additive="base">
                        <p:cTn dur="500" fill="hold"/>
                        <p:tgtEl>
                          <p:spTgt spid="75"/>
                        </p:tgtEl>
                        <p:attrNameLst>
                          <p:attrName>ppt_x</p:attrName>
                        </p:attrNameLst>
                      </p:cBhvr>
                      <p:tavLst>
                        <p:tav tm="0">
                          <p:val>
                            <p:strVal val="#ppt_x"/>
                          </p:val>
                        </p:tav>
                        <p:tav tm="100000">
                          <p:val>
                            <p:strVal val="#ppt_x"/>
                          </p:val>
                        </p:tav>
                      </p:tavLst>
                    </p:anim>
                    <p:anim calcmode="lin" valueType="num">
                      <p:cBhvr additive="base">
                        <p:cTn dur="500" fill="hold"/>
                        <p:tgtEl>
                          <p:spTgt spid="75"/>
                        </p:tgtEl>
                        <p:attrNameLst>
                          <p:attrName>ppt_y</p:attrName>
                        </p:attrNameLst>
                      </p:cBhvr>
                      <p:tavLst>
                        <p:tav tm="0">
                          <p:val>
                            <p:strVal val="1+#ppt_h/2"/>
                          </p:val>
                        </p:tav>
                        <p:tav tm="100000">
                          <p:val>
                            <p:strVal val="#ppt_y"/>
                          </p:val>
                        </p:tav>
                      </p:tavLst>
                    </p:anim>
                  </p:childTnLst>
                </p:cTn>
              </p:par>
            </p:tnLst>
          </p:tmpl>
        </p:tmplLst>
      </p:bldP>
      <p:bldP spid="7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Effect transition="in" filter="wipe(down)">
                      <p:cBhvr>
                        <p:cTn dur="500"/>
                        <p:tgtEl>
                          <p:spTgt spid="76"/>
                        </p:tgtEl>
                      </p:cBhvr>
                    </p:animEffect>
                  </p:childTnLst>
                </p:cTn>
              </p:par>
            </p:tnLst>
          </p:tmpl>
        </p:tmplLst>
      </p:bldP>
      <p:bldP spid="77" grpId="0" animBg="1"/>
      <p:bldP spid="7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8"/>
                        </p:tgtEl>
                        <p:attrNameLst>
                          <p:attrName>style.visibility</p:attrName>
                        </p:attrNameLst>
                      </p:cBhvr>
                      <p:to>
                        <p:strVal val="visible"/>
                      </p:to>
                    </p:set>
                    <p:anim calcmode="lin" valueType="num">
                      <p:cBhvr additive="base">
                        <p:cTn dur="500" fill="hold"/>
                        <p:tgtEl>
                          <p:spTgt spid="78"/>
                        </p:tgtEl>
                        <p:attrNameLst>
                          <p:attrName>ppt_x</p:attrName>
                        </p:attrNameLst>
                      </p:cBhvr>
                      <p:tavLst>
                        <p:tav tm="0">
                          <p:val>
                            <p:strVal val="#ppt_x"/>
                          </p:val>
                        </p:tav>
                        <p:tav tm="100000">
                          <p:val>
                            <p:strVal val="#ppt_x"/>
                          </p:val>
                        </p:tav>
                      </p:tavLst>
                    </p:anim>
                    <p:anim calcmode="lin" valueType="num">
                      <p:cBhvr additive="base">
                        <p:cTn dur="500" fill="hold"/>
                        <p:tgtEl>
                          <p:spTgt spid="78"/>
                        </p:tgtEl>
                        <p:attrNameLst>
                          <p:attrName>ppt_y</p:attrName>
                        </p:attrNameLst>
                      </p:cBhvr>
                      <p:tavLst>
                        <p:tav tm="0">
                          <p:val>
                            <p:strVal val="1+#ppt_h/2"/>
                          </p:val>
                        </p:tav>
                        <p:tav tm="100000">
                          <p:val>
                            <p:strVal val="#ppt_y"/>
                          </p:val>
                        </p:tav>
                      </p:tavLst>
                    </p:anim>
                  </p:childTnLst>
                </p:cTn>
              </p:par>
            </p:tnLst>
          </p:tmpl>
        </p:tmplLst>
      </p:bldP>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animBg="1"/>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Lst>
  </p:timing>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am08">
    <p:spTree>
      <p:nvGrpSpPr>
        <p:cNvPr id="1" name=""/>
        <p:cNvGrpSpPr/>
        <p:nvPr/>
      </p:nvGrpSpPr>
      <p:grpSpPr>
        <a:xfrm>
          <a:off x="0" y="0"/>
          <a:ext cx="0" cy="0"/>
          <a:chOff x="0" y="0"/>
          <a:chExt cx="0" cy="0"/>
        </a:xfrm>
      </p:grpSpPr>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44" name="Round Same Side Corner Rectangle 43"/>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45" name="Slide Number Placeholder 4"/>
          <p:cNvSpPr>
            <a:spLocks noGrp="1"/>
          </p:cNvSpPr>
          <p:nvPr>
            <p:ph type="sldNum" sz="quarter" idx="12"/>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4" name="Rounded Rectangle 23"/>
          <p:cNvSpPr/>
          <p:nvPr userDrawn="1"/>
        </p:nvSpPr>
        <p:spPr>
          <a:xfrm>
            <a:off x="872965" y="1833721"/>
            <a:ext cx="5069416" cy="2245752"/>
          </a:xfrm>
          <a:prstGeom prst="roundRect">
            <a:avLst>
              <a:gd name="adj" fmla="val 36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7" name="Picture Placeholder 7"/>
          <p:cNvSpPr>
            <a:spLocks noGrp="1"/>
          </p:cNvSpPr>
          <p:nvPr>
            <p:ph type="pic" sz="quarter" idx="15" hasCustomPrompt="1"/>
          </p:nvPr>
        </p:nvSpPr>
        <p:spPr>
          <a:xfrm>
            <a:off x="1129851" y="2005621"/>
            <a:ext cx="1868376" cy="1901952"/>
          </a:xfrm>
          <a:prstGeom prst="roundRect">
            <a:avLst>
              <a:gd name="adj" fmla="val 8424"/>
            </a:avLst>
          </a:prstGeom>
          <a:ln>
            <a:noFill/>
          </a:ln>
        </p:spPr>
        <p:txBody>
          <a:bodyPr bIns="274320" anchor="b"/>
          <a:lstStyle>
            <a:lvl1pPr algn="ctr">
              <a:buNone/>
              <a:defRPr sz="1600">
                <a:solidFill>
                  <a:schemeClr val="bg1"/>
                </a:solidFill>
              </a:defRPr>
            </a:lvl1pPr>
          </a:lstStyle>
          <a:p>
            <a:r>
              <a:rPr lang="en-US"/>
              <a:t>Image Holder</a:t>
            </a:r>
          </a:p>
        </p:txBody>
      </p:sp>
    </p:spTree>
    <p:extLst>
      <p:ext uri="{BB962C8B-B14F-4D97-AF65-F5344CB8AC3E}">
        <p14:creationId xmlns:p14="http://schemas.microsoft.com/office/powerpoint/2010/main" val="2977006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16" presetClass="entr" presetSubtype="21"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barn(inVertical)">
                                      <p:cBhvr>
                                        <p:cTn id="15" dur="500"/>
                                        <p:tgtEl>
                                          <p:spTgt spid="24"/>
                                        </p:tgtEl>
                                      </p:cBhvr>
                                    </p:animEffect>
                                  </p:childTnLst>
                                </p:cTn>
                              </p:par>
                            </p:childTnLst>
                          </p:cTn>
                        </p:par>
                        <p:par>
                          <p:cTn id="16" fill="hold">
                            <p:stCondLst>
                              <p:cond delay="1500"/>
                            </p:stCondLst>
                            <p:childTnLst>
                              <p:par>
                                <p:cTn id="17" presetID="16" presetClass="entr" presetSubtype="42" fill="hold" grpId="0" nodeType="after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barn(outHorizontal)">
                                      <p:cBhvr>
                                        <p:cTn id="1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P spid="24" grpId="0" animBg="1"/>
      <p:bldP spid="27" grpId="0"/>
    </p:bld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ic01">
    <p:spTree>
      <p:nvGrpSpPr>
        <p:cNvPr id="1" name=""/>
        <p:cNvGrpSpPr/>
        <p:nvPr/>
      </p:nvGrpSpPr>
      <p:grpSpPr>
        <a:xfrm>
          <a:off x="0" y="0"/>
          <a:ext cx="0" cy="0"/>
          <a:chOff x="0" y="0"/>
          <a:chExt cx="0" cy="0"/>
        </a:xfrm>
      </p:grpSpPr>
      <p:sp>
        <p:nvSpPr>
          <p:cNvPr id="26" name="Picture Placeholder 7"/>
          <p:cNvSpPr>
            <a:spLocks noGrp="1"/>
          </p:cNvSpPr>
          <p:nvPr>
            <p:ph type="pic" sz="quarter" idx="10" hasCustomPrompt="1"/>
          </p:nvPr>
        </p:nvSpPr>
        <p:spPr>
          <a:xfrm>
            <a:off x="1" y="1511762"/>
            <a:ext cx="369811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27" name="Picture Placeholder 7"/>
          <p:cNvSpPr>
            <a:spLocks noGrp="1"/>
          </p:cNvSpPr>
          <p:nvPr>
            <p:ph type="pic" sz="quarter" idx="15" hasCustomPrompt="1"/>
          </p:nvPr>
        </p:nvSpPr>
        <p:spPr>
          <a:xfrm>
            <a:off x="8483239" y="1511762"/>
            <a:ext cx="3708763" cy="2841945"/>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1" name="Rectangle 30"/>
          <p:cNvSpPr/>
          <p:nvPr/>
        </p:nvSpPr>
        <p:spPr>
          <a:xfrm>
            <a:off x="3698114" y="1511764"/>
            <a:ext cx="4785125" cy="284194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Tree>
    <p:extLst>
      <p:ext uri="{BB962C8B-B14F-4D97-AF65-F5344CB8AC3E}">
        <p14:creationId xmlns:p14="http://schemas.microsoft.com/office/powerpoint/2010/main" val="1889326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 calcmode="lin" valueType="num">
                                      <p:cBhvr additive="base">
                                        <p:cTn id="15" dur="500" fill="hold"/>
                                        <p:tgtEl>
                                          <p:spTgt spid="27"/>
                                        </p:tgtEl>
                                        <p:attrNameLst>
                                          <p:attrName>ppt_x</p:attrName>
                                        </p:attrNameLst>
                                      </p:cBhvr>
                                      <p:tavLst>
                                        <p:tav tm="0">
                                          <p:val>
                                            <p:strVal val="1+#ppt_w/2"/>
                                          </p:val>
                                        </p:tav>
                                        <p:tav tm="100000">
                                          <p:val>
                                            <p:strVal val="#ppt_x"/>
                                          </p:val>
                                        </p:tav>
                                      </p:tavLst>
                                    </p:anim>
                                    <p:anim calcmode="lin" valueType="num">
                                      <p:cBhvr additive="base">
                                        <p:cTn id="16" dur="500" fill="hold"/>
                                        <p:tgtEl>
                                          <p:spTgt spid="27"/>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anim calcmode="lin" valueType="num">
                                      <p:cBhvr additive="base">
                                        <p:cTn id="19" dur="500" fill="hold"/>
                                        <p:tgtEl>
                                          <p:spTgt spid="26"/>
                                        </p:tgtEl>
                                        <p:attrNameLst>
                                          <p:attrName>ppt_x</p:attrName>
                                        </p:attrNameLst>
                                      </p:cBhvr>
                                      <p:tavLst>
                                        <p:tav tm="0">
                                          <p:val>
                                            <p:strVal val="0-#ppt_w/2"/>
                                          </p:val>
                                        </p:tav>
                                        <p:tav tm="100000">
                                          <p:val>
                                            <p:strVal val="#ppt_x"/>
                                          </p:val>
                                        </p:tav>
                                      </p:tavLst>
                                    </p:anim>
                                    <p:anim calcmode="lin" valueType="num">
                                      <p:cBhvr additive="base">
                                        <p:cTn id="20"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27"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Lst>
  </p:timing>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2" name="Picture Placeholder 7"/>
          <p:cNvSpPr>
            <a:spLocks noGrp="1"/>
          </p:cNvSpPr>
          <p:nvPr>
            <p:ph type="pic" sz="quarter" idx="15" hasCustomPrompt="1"/>
          </p:nvPr>
        </p:nvSpPr>
        <p:spPr>
          <a:xfrm>
            <a:off x="6019190" y="1431959"/>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3" name="Picture Placeholder 7"/>
          <p:cNvSpPr>
            <a:spLocks noGrp="1"/>
          </p:cNvSpPr>
          <p:nvPr>
            <p:ph type="pic" sz="quarter" idx="16" hasCustomPrompt="1"/>
          </p:nvPr>
        </p:nvSpPr>
        <p:spPr>
          <a:xfrm>
            <a:off x="6019190" y="3429000"/>
            <a:ext cx="5299844"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9693778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right)">
                                      <p:cBhvr>
                                        <p:cTn id="15" dur="500"/>
                                        <p:tgtEl>
                                          <p:spTgt spid="12"/>
                                        </p:tgtEl>
                                      </p:cBhvr>
                                    </p:animEffect>
                                  </p:childTnLst>
                                </p:cTn>
                              </p:par>
                            </p:childTnLst>
                          </p:cTn>
                        </p:par>
                        <p:par>
                          <p:cTn id="16" fill="hold">
                            <p:stCondLst>
                              <p:cond delay="1500"/>
                            </p:stCondLst>
                            <p:childTnLst>
                              <p:par>
                                <p:cTn id="17" presetID="22" presetClass="entr" presetSubtype="2" fill="hold" grpId="0" nodeType="after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wipe(right)">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2" grpId="0"/>
      <p:bldP spid="13" grpId="0"/>
    </p:bld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3" name="Picture Placeholder 7"/>
          <p:cNvSpPr>
            <a:spLocks noGrp="1"/>
          </p:cNvSpPr>
          <p:nvPr>
            <p:ph type="pic" sz="quarter" idx="16" hasCustomPrompt="1"/>
          </p:nvPr>
        </p:nvSpPr>
        <p:spPr>
          <a:xfrm>
            <a:off x="9042400" y="3251201"/>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8" name="Picture Placeholder 7"/>
          <p:cNvSpPr>
            <a:spLocks noGrp="1"/>
          </p:cNvSpPr>
          <p:nvPr>
            <p:ph type="pic" sz="quarter" idx="17" hasCustomPrompt="1"/>
          </p:nvPr>
        </p:nvSpPr>
        <p:spPr>
          <a:xfrm>
            <a:off x="6448268" y="4703206"/>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grpSp>
        <p:nvGrpSpPr>
          <p:cNvPr id="25" name="Group 24"/>
          <p:cNvGrpSpPr/>
          <p:nvPr userDrawn="1"/>
        </p:nvGrpSpPr>
        <p:grpSpPr>
          <a:xfrm>
            <a:off x="9042400" y="1786333"/>
            <a:ext cx="2540000" cy="1365603"/>
            <a:chOff x="4750079" y="1706835"/>
            <a:chExt cx="1785974" cy="1044090"/>
          </a:xfrm>
        </p:grpSpPr>
        <p:sp>
          <p:nvSpPr>
            <p:cNvPr id="26" name="Rectangle 25"/>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7" name="Rectangle 26"/>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1" name="Picture Placeholder 7"/>
          <p:cNvSpPr>
            <a:spLocks noGrp="1"/>
          </p:cNvSpPr>
          <p:nvPr>
            <p:ph type="pic" sz="quarter" idx="15" hasCustomPrompt="1"/>
          </p:nvPr>
        </p:nvSpPr>
        <p:spPr>
          <a:xfrm>
            <a:off x="6448268" y="1817965"/>
            <a:ext cx="2540000" cy="134119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grpSp>
        <p:nvGrpSpPr>
          <p:cNvPr id="32" name="Group 31"/>
          <p:cNvGrpSpPr/>
          <p:nvPr userDrawn="1"/>
        </p:nvGrpSpPr>
        <p:grpSpPr>
          <a:xfrm>
            <a:off x="6448268" y="3254528"/>
            <a:ext cx="2540000" cy="1365603"/>
            <a:chOff x="4750079" y="1706835"/>
            <a:chExt cx="1785974" cy="1044090"/>
          </a:xfrm>
        </p:grpSpPr>
        <p:sp>
          <p:nvSpPr>
            <p:cNvPr id="33" name="Rectangle 32"/>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4" name="Rectangle 33"/>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5" name="Group 34"/>
          <p:cNvGrpSpPr/>
          <p:nvPr userDrawn="1"/>
        </p:nvGrpSpPr>
        <p:grpSpPr>
          <a:xfrm>
            <a:off x="9042400" y="4706533"/>
            <a:ext cx="2540000" cy="1365603"/>
            <a:chOff x="4750079" y="1706835"/>
            <a:chExt cx="1785974" cy="1044090"/>
          </a:xfrm>
        </p:grpSpPr>
        <p:sp>
          <p:nvSpPr>
            <p:cNvPr id="36" name="Rectangle 35"/>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Rectangle 36"/>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Tree>
    <p:extLst>
      <p:ext uri="{BB962C8B-B14F-4D97-AF65-F5344CB8AC3E}">
        <p14:creationId xmlns:p14="http://schemas.microsoft.com/office/powerpoint/2010/main" val="4091392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Effect transition="in" filter="wipe(down)">
                                      <p:cBhvr>
                                        <p:cTn id="15" dur="500"/>
                                        <p:tgtEl>
                                          <p:spTgt spid="31"/>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down)">
                                      <p:cBhvr>
                                        <p:cTn id="19" dur="500"/>
                                        <p:tgtEl>
                                          <p:spTgt spid="25"/>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wipe(down)">
                                      <p:cBhvr>
                                        <p:cTn id="23" dur="500"/>
                                        <p:tgtEl>
                                          <p:spTgt spid="32"/>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down)">
                                      <p:cBhvr>
                                        <p:cTn id="27" dur="500"/>
                                        <p:tgtEl>
                                          <p:spTgt spid="13"/>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wipe(down)">
                                      <p:cBhvr>
                                        <p:cTn id="31" dur="500"/>
                                        <p:tgtEl>
                                          <p:spTgt spid="8"/>
                                        </p:tgtEl>
                                      </p:cBhvr>
                                    </p:animEffect>
                                  </p:childTnLst>
                                </p:cTn>
                              </p:par>
                            </p:childTnLst>
                          </p:cTn>
                        </p:par>
                        <p:par>
                          <p:cTn id="32" fill="hold">
                            <p:stCondLst>
                              <p:cond delay="3500"/>
                            </p:stCondLst>
                            <p:childTnLst>
                              <p:par>
                                <p:cTn id="33" presetID="22" presetClass="entr" presetSubtype="4" fill="hold"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wipe(down)">
                                      <p:cBhvr>
                                        <p:cTn id="35"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13" grpId="0"/>
      <p:bldP spid="8" grpId="0"/>
      <p:bldP spid="31" grpId="0"/>
    </p:bldLst>
  </p:timing>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2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9" name="Group 18"/>
          <p:cNvGrpSpPr/>
          <p:nvPr userDrawn="1"/>
        </p:nvGrpSpPr>
        <p:grpSpPr>
          <a:xfrm>
            <a:off x="554382" y="1694000"/>
            <a:ext cx="2274957" cy="2034883"/>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23" name="Group 22"/>
          <p:cNvGrpSpPr/>
          <p:nvPr userDrawn="1"/>
        </p:nvGrpSpPr>
        <p:grpSpPr>
          <a:xfrm>
            <a:off x="9362662" y="1694000"/>
            <a:ext cx="2274957" cy="2034883"/>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2" name="Group 31"/>
          <p:cNvGrpSpPr/>
          <p:nvPr userDrawn="1"/>
        </p:nvGrpSpPr>
        <p:grpSpPr>
          <a:xfrm>
            <a:off x="554382" y="3947368"/>
            <a:ext cx="2274957" cy="2034883"/>
            <a:chOff x="4750079" y="1706835"/>
            <a:chExt cx="1785974" cy="1044090"/>
          </a:xfrm>
        </p:grpSpPr>
        <p:sp>
          <p:nvSpPr>
            <p:cNvPr id="35" name="Rectangle 34"/>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Rectangle 37"/>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0" name="Group 39"/>
          <p:cNvGrpSpPr/>
          <p:nvPr userDrawn="1"/>
        </p:nvGrpSpPr>
        <p:grpSpPr>
          <a:xfrm>
            <a:off x="9362662" y="3947368"/>
            <a:ext cx="2274957" cy="2034883"/>
            <a:chOff x="4750079" y="1706835"/>
            <a:chExt cx="1785974" cy="1044090"/>
          </a:xfrm>
        </p:grpSpPr>
        <p:sp>
          <p:nvSpPr>
            <p:cNvPr id="41" name="Rectangle 40"/>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2" name="Rectangle 41"/>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47" name="Picture Placeholder 7"/>
          <p:cNvSpPr>
            <a:spLocks noGrp="1"/>
          </p:cNvSpPr>
          <p:nvPr>
            <p:ph type="pic" sz="quarter" idx="15" hasCustomPrompt="1"/>
          </p:nvPr>
        </p:nvSpPr>
        <p:spPr>
          <a:xfrm>
            <a:off x="2829339" y="1694000"/>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48" name="Picture Placeholder 7"/>
          <p:cNvSpPr>
            <a:spLocks noGrp="1"/>
          </p:cNvSpPr>
          <p:nvPr>
            <p:ph type="pic" sz="quarter" idx="16" hasCustomPrompt="1"/>
          </p:nvPr>
        </p:nvSpPr>
        <p:spPr>
          <a:xfrm>
            <a:off x="6177721" y="1694000"/>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49" name="Picture Placeholder 7"/>
          <p:cNvSpPr>
            <a:spLocks noGrp="1"/>
          </p:cNvSpPr>
          <p:nvPr>
            <p:ph type="pic" sz="quarter" idx="17" hasCustomPrompt="1"/>
          </p:nvPr>
        </p:nvSpPr>
        <p:spPr>
          <a:xfrm>
            <a:off x="2829339" y="3947368"/>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50" name="Picture Placeholder 7"/>
          <p:cNvSpPr>
            <a:spLocks noGrp="1"/>
          </p:cNvSpPr>
          <p:nvPr>
            <p:ph type="pic" sz="quarter" idx="18" hasCustomPrompt="1"/>
          </p:nvPr>
        </p:nvSpPr>
        <p:spPr>
          <a:xfrm>
            <a:off x="6177721" y="3947368"/>
            <a:ext cx="3180523" cy="2034883"/>
          </a:xfrm>
          <a:prstGeom prst="rect">
            <a:avLst/>
          </a:prstGeom>
          <a:ln>
            <a:noFill/>
          </a:ln>
        </p:spPr>
        <p:txBody>
          <a:bodyPr bIns="91440" anchor="b"/>
          <a:lstStyle>
            <a:lvl1pPr algn="ctr">
              <a:buNone/>
              <a:defRPr sz="1600">
                <a:solidFill>
                  <a:schemeClr val="tx1">
                    <a:lumMod val="50000"/>
                    <a:lumOff val="50000"/>
                  </a:schemeClr>
                </a:solidFill>
              </a:defRPr>
            </a:lvl1pPr>
          </a:lstStyle>
          <a:p>
            <a:r>
              <a:rPr lang="en-US"/>
              <a:t>Image Holder</a:t>
            </a:r>
          </a:p>
        </p:txBody>
      </p:sp>
      <p:sp>
        <p:nvSpPr>
          <p:cNvPr id="51" name="Text Placeholder 3"/>
          <p:cNvSpPr>
            <a:spLocks noGrp="1"/>
          </p:cNvSpPr>
          <p:nvPr>
            <p:ph type="body" sz="half" idx="19"/>
          </p:nvPr>
        </p:nvSpPr>
        <p:spPr>
          <a:xfrm>
            <a:off x="633293" y="2243103"/>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2" name="Text Placeholder 3"/>
          <p:cNvSpPr>
            <a:spLocks noGrp="1"/>
          </p:cNvSpPr>
          <p:nvPr>
            <p:ph type="body" sz="half" idx="20"/>
          </p:nvPr>
        </p:nvSpPr>
        <p:spPr>
          <a:xfrm>
            <a:off x="626267" y="1943100"/>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3" name="Text Placeholder 3"/>
          <p:cNvSpPr>
            <a:spLocks noGrp="1"/>
          </p:cNvSpPr>
          <p:nvPr>
            <p:ph type="body" sz="half" idx="21"/>
          </p:nvPr>
        </p:nvSpPr>
        <p:spPr>
          <a:xfrm>
            <a:off x="633293" y="4441675"/>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4" name="Text Placeholder 3"/>
          <p:cNvSpPr>
            <a:spLocks noGrp="1"/>
          </p:cNvSpPr>
          <p:nvPr>
            <p:ph type="body" sz="half" idx="22"/>
          </p:nvPr>
        </p:nvSpPr>
        <p:spPr>
          <a:xfrm>
            <a:off x="626267" y="4141672"/>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5" name="Text Placeholder 3"/>
          <p:cNvSpPr>
            <a:spLocks noGrp="1"/>
          </p:cNvSpPr>
          <p:nvPr>
            <p:ph type="body" sz="half" idx="23"/>
          </p:nvPr>
        </p:nvSpPr>
        <p:spPr>
          <a:xfrm>
            <a:off x="9458587" y="2243103"/>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6" name="Text Placeholder 3"/>
          <p:cNvSpPr>
            <a:spLocks noGrp="1"/>
          </p:cNvSpPr>
          <p:nvPr>
            <p:ph type="body" sz="half" idx="24"/>
          </p:nvPr>
        </p:nvSpPr>
        <p:spPr>
          <a:xfrm>
            <a:off x="9451561" y="1943100"/>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7" name="Text Placeholder 3"/>
          <p:cNvSpPr>
            <a:spLocks noGrp="1"/>
          </p:cNvSpPr>
          <p:nvPr>
            <p:ph type="body" sz="half" idx="25"/>
          </p:nvPr>
        </p:nvSpPr>
        <p:spPr>
          <a:xfrm>
            <a:off x="9458587" y="4492475"/>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8" name="Text Placeholder 3"/>
          <p:cNvSpPr>
            <a:spLocks noGrp="1"/>
          </p:cNvSpPr>
          <p:nvPr>
            <p:ph type="body" sz="half" idx="26"/>
          </p:nvPr>
        </p:nvSpPr>
        <p:spPr>
          <a:xfrm>
            <a:off x="9451561" y="4192472"/>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367610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wipe(left)">
                                      <p:cBhvr>
                                        <p:cTn id="15" dur="500"/>
                                        <p:tgtEl>
                                          <p:spTgt spid="19"/>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52">
                                            <p:txEl>
                                              <p:pRg st="0" end="0"/>
                                            </p:txEl>
                                          </p:spTgt>
                                        </p:tgtEl>
                                        <p:attrNameLst>
                                          <p:attrName>style.visibility</p:attrName>
                                        </p:attrNameLst>
                                      </p:cBhvr>
                                      <p:to>
                                        <p:strVal val="visible"/>
                                      </p:to>
                                    </p:set>
                                    <p:animEffect transition="in" filter="wipe(down)">
                                      <p:cBhvr>
                                        <p:cTn id="19" dur="500"/>
                                        <p:tgtEl>
                                          <p:spTgt spid="52">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51">
                                            <p:txEl>
                                              <p:pRg st="0" end="0"/>
                                            </p:txEl>
                                          </p:spTgt>
                                        </p:tgtEl>
                                        <p:attrNameLst>
                                          <p:attrName>style.visibility</p:attrName>
                                        </p:attrNameLst>
                                      </p:cBhvr>
                                      <p:to>
                                        <p:strVal val="visible"/>
                                      </p:to>
                                    </p:set>
                                    <p:animEffect transition="in" filter="wipe(down)">
                                      <p:cBhvr>
                                        <p:cTn id="23" dur="500"/>
                                        <p:tgtEl>
                                          <p:spTgt spid="51">
                                            <p:txEl>
                                              <p:pRg st="0" end="0"/>
                                            </p:txEl>
                                          </p:spTgt>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47"/>
                                        </p:tgtEl>
                                        <p:attrNameLst>
                                          <p:attrName>style.visibility</p:attrName>
                                        </p:attrNameLst>
                                      </p:cBhvr>
                                      <p:to>
                                        <p:strVal val="visible"/>
                                      </p:to>
                                    </p:set>
                                    <p:animEffect transition="in" filter="wipe(left)">
                                      <p:cBhvr>
                                        <p:cTn id="27" dur="500"/>
                                        <p:tgtEl>
                                          <p:spTgt spid="47"/>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left)">
                                      <p:cBhvr>
                                        <p:cTn id="31" dur="500"/>
                                        <p:tgtEl>
                                          <p:spTgt spid="32"/>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54">
                                            <p:txEl>
                                              <p:pRg st="0" end="0"/>
                                            </p:txEl>
                                          </p:spTgt>
                                        </p:tgtEl>
                                        <p:attrNameLst>
                                          <p:attrName>style.visibility</p:attrName>
                                        </p:attrNameLst>
                                      </p:cBhvr>
                                      <p:to>
                                        <p:strVal val="visible"/>
                                      </p:to>
                                    </p:set>
                                    <p:animEffect transition="in" filter="wipe(down)">
                                      <p:cBhvr>
                                        <p:cTn id="35" dur="500"/>
                                        <p:tgtEl>
                                          <p:spTgt spid="54">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53">
                                            <p:txEl>
                                              <p:pRg st="0" end="0"/>
                                            </p:txEl>
                                          </p:spTgt>
                                        </p:tgtEl>
                                        <p:attrNameLst>
                                          <p:attrName>style.visibility</p:attrName>
                                        </p:attrNameLst>
                                      </p:cBhvr>
                                      <p:to>
                                        <p:strVal val="visible"/>
                                      </p:to>
                                    </p:set>
                                    <p:animEffect transition="in" filter="wipe(down)">
                                      <p:cBhvr>
                                        <p:cTn id="39" dur="500"/>
                                        <p:tgtEl>
                                          <p:spTgt spid="53">
                                            <p:txEl>
                                              <p:pRg st="0" end="0"/>
                                            </p:txEl>
                                          </p:spTgt>
                                        </p:tgtEl>
                                      </p:cBhvr>
                                    </p:animEffect>
                                  </p:childTnLst>
                                </p:cTn>
                              </p:par>
                            </p:childTnLst>
                          </p:cTn>
                        </p:par>
                        <p:par>
                          <p:cTn id="40" fill="hold">
                            <p:stCondLst>
                              <p:cond delay="4500"/>
                            </p:stCondLst>
                            <p:childTnLst>
                              <p:par>
                                <p:cTn id="41" presetID="22" presetClass="entr" presetSubtype="8" fill="hold" grpId="0" nodeType="afterEffect">
                                  <p:stCondLst>
                                    <p:cond delay="0"/>
                                  </p:stCondLst>
                                  <p:childTnLst>
                                    <p:set>
                                      <p:cBhvr>
                                        <p:cTn id="42" dur="1" fill="hold">
                                          <p:stCondLst>
                                            <p:cond delay="0"/>
                                          </p:stCondLst>
                                        </p:cTn>
                                        <p:tgtEl>
                                          <p:spTgt spid="49"/>
                                        </p:tgtEl>
                                        <p:attrNameLst>
                                          <p:attrName>style.visibility</p:attrName>
                                        </p:attrNameLst>
                                      </p:cBhvr>
                                      <p:to>
                                        <p:strVal val="visible"/>
                                      </p:to>
                                    </p:set>
                                    <p:animEffect transition="in" filter="wipe(left)">
                                      <p:cBhvr>
                                        <p:cTn id="43" dur="500"/>
                                        <p:tgtEl>
                                          <p:spTgt spid="49"/>
                                        </p:tgtEl>
                                      </p:cBhvr>
                                    </p:animEffect>
                                  </p:childTnLst>
                                </p:cTn>
                              </p:par>
                            </p:childTnLst>
                          </p:cTn>
                        </p:par>
                        <p:par>
                          <p:cTn id="44" fill="hold">
                            <p:stCondLst>
                              <p:cond delay="5000"/>
                            </p:stCondLst>
                            <p:childTnLst>
                              <p:par>
                                <p:cTn id="45" presetID="22" presetClass="entr" presetSubtype="2" fill="hold"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wipe(right)">
                                      <p:cBhvr>
                                        <p:cTn id="47" dur="500"/>
                                        <p:tgtEl>
                                          <p:spTgt spid="2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56">
                                            <p:txEl>
                                              <p:pRg st="0" end="0"/>
                                            </p:txEl>
                                          </p:spTgt>
                                        </p:tgtEl>
                                        <p:attrNameLst>
                                          <p:attrName>style.visibility</p:attrName>
                                        </p:attrNameLst>
                                      </p:cBhvr>
                                      <p:to>
                                        <p:strVal val="visible"/>
                                      </p:to>
                                    </p:set>
                                    <p:animEffect transition="in" filter="wipe(down)">
                                      <p:cBhvr>
                                        <p:cTn id="51" dur="500"/>
                                        <p:tgtEl>
                                          <p:spTgt spid="56">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55">
                                            <p:txEl>
                                              <p:pRg st="0" end="0"/>
                                            </p:txEl>
                                          </p:spTgt>
                                        </p:tgtEl>
                                        <p:attrNameLst>
                                          <p:attrName>style.visibility</p:attrName>
                                        </p:attrNameLst>
                                      </p:cBhvr>
                                      <p:to>
                                        <p:strVal val="visible"/>
                                      </p:to>
                                    </p:set>
                                    <p:animEffect transition="in" filter="wipe(down)">
                                      <p:cBhvr>
                                        <p:cTn id="55" dur="500"/>
                                        <p:tgtEl>
                                          <p:spTgt spid="55">
                                            <p:txEl>
                                              <p:pRg st="0" end="0"/>
                                            </p:txEl>
                                          </p:spTgt>
                                        </p:tgtEl>
                                      </p:cBhvr>
                                    </p:animEffect>
                                  </p:childTnLst>
                                </p:cTn>
                              </p:par>
                            </p:childTnLst>
                          </p:cTn>
                        </p:par>
                        <p:par>
                          <p:cTn id="56" fill="hold">
                            <p:stCondLst>
                              <p:cond delay="6500"/>
                            </p:stCondLst>
                            <p:childTnLst>
                              <p:par>
                                <p:cTn id="57" presetID="22" presetClass="entr" presetSubtype="2" fill="hold" grpId="0" nodeType="afterEffect">
                                  <p:stCondLst>
                                    <p:cond delay="0"/>
                                  </p:stCondLst>
                                  <p:childTnLst>
                                    <p:set>
                                      <p:cBhvr>
                                        <p:cTn id="58" dur="1" fill="hold">
                                          <p:stCondLst>
                                            <p:cond delay="0"/>
                                          </p:stCondLst>
                                        </p:cTn>
                                        <p:tgtEl>
                                          <p:spTgt spid="48"/>
                                        </p:tgtEl>
                                        <p:attrNameLst>
                                          <p:attrName>style.visibility</p:attrName>
                                        </p:attrNameLst>
                                      </p:cBhvr>
                                      <p:to>
                                        <p:strVal val="visible"/>
                                      </p:to>
                                    </p:set>
                                    <p:animEffect transition="in" filter="wipe(right)">
                                      <p:cBhvr>
                                        <p:cTn id="59" dur="500"/>
                                        <p:tgtEl>
                                          <p:spTgt spid="48"/>
                                        </p:tgtEl>
                                      </p:cBhvr>
                                    </p:animEffect>
                                  </p:childTnLst>
                                </p:cTn>
                              </p:par>
                            </p:childTnLst>
                          </p:cTn>
                        </p:par>
                        <p:par>
                          <p:cTn id="60" fill="hold">
                            <p:stCondLst>
                              <p:cond delay="7000"/>
                            </p:stCondLst>
                            <p:childTnLst>
                              <p:par>
                                <p:cTn id="61" presetID="22" presetClass="entr" presetSubtype="2" fill="hold" nodeType="afterEffect">
                                  <p:stCondLst>
                                    <p:cond delay="0"/>
                                  </p:stCondLst>
                                  <p:childTnLst>
                                    <p:set>
                                      <p:cBhvr>
                                        <p:cTn id="62" dur="1" fill="hold">
                                          <p:stCondLst>
                                            <p:cond delay="0"/>
                                          </p:stCondLst>
                                        </p:cTn>
                                        <p:tgtEl>
                                          <p:spTgt spid="40"/>
                                        </p:tgtEl>
                                        <p:attrNameLst>
                                          <p:attrName>style.visibility</p:attrName>
                                        </p:attrNameLst>
                                      </p:cBhvr>
                                      <p:to>
                                        <p:strVal val="visible"/>
                                      </p:to>
                                    </p:set>
                                    <p:animEffect transition="in" filter="wipe(right)">
                                      <p:cBhvr>
                                        <p:cTn id="63" dur="500"/>
                                        <p:tgtEl>
                                          <p:spTgt spid="40"/>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58">
                                            <p:txEl>
                                              <p:pRg st="0" end="0"/>
                                            </p:txEl>
                                          </p:spTgt>
                                        </p:tgtEl>
                                        <p:attrNameLst>
                                          <p:attrName>style.visibility</p:attrName>
                                        </p:attrNameLst>
                                      </p:cBhvr>
                                      <p:to>
                                        <p:strVal val="visible"/>
                                      </p:to>
                                    </p:set>
                                    <p:animEffect transition="in" filter="wipe(down)">
                                      <p:cBhvr>
                                        <p:cTn id="67" dur="500"/>
                                        <p:tgtEl>
                                          <p:spTgt spid="58">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57">
                                            <p:txEl>
                                              <p:pRg st="0" end="0"/>
                                            </p:txEl>
                                          </p:spTgt>
                                        </p:tgtEl>
                                        <p:attrNameLst>
                                          <p:attrName>style.visibility</p:attrName>
                                        </p:attrNameLst>
                                      </p:cBhvr>
                                      <p:to>
                                        <p:strVal val="visible"/>
                                      </p:to>
                                    </p:set>
                                    <p:animEffect transition="in" filter="wipe(down)">
                                      <p:cBhvr>
                                        <p:cTn id="71" dur="500"/>
                                        <p:tgtEl>
                                          <p:spTgt spid="57">
                                            <p:txEl>
                                              <p:pRg st="0" end="0"/>
                                            </p:txEl>
                                          </p:spTgt>
                                        </p:tgtEl>
                                      </p:cBhvr>
                                    </p:animEffect>
                                  </p:childTnLst>
                                </p:cTn>
                              </p:par>
                            </p:childTnLst>
                          </p:cTn>
                        </p:par>
                        <p:par>
                          <p:cTn id="72" fill="hold">
                            <p:stCondLst>
                              <p:cond delay="8500"/>
                            </p:stCondLst>
                            <p:childTnLst>
                              <p:par>
                                <p:cTn id="73" presetID="22" presetClass="entr" presetSubtype="2" fill="hold" grpId="0" nodeType="afterEffect">
                                  <p:stCondLst>
                                    <p:cond delay="0"/>
                                  </p:stCondLst>
                                  <p:childTnLst>
                                    <p:set>
                                      <p:cBhvr>
                                        <p:cTn id="74" dur="1" fill="hold">
                                          <p:stCondLst>
                                            <p:cond delay="0"/>
                                          </p:stCondLst>
                                        </p:cTn>
                                        <p:tgtEl>
                                          <p:spTgt spid="50"/>
                                        </p:tgtEl>
                                        <p:attrNameLst>
                                          <p:attrName>style.visibility</p:attrName>
                                        </p:attrNameLst>
                                      </p:cBhvr>
                                      <p:to>
                                        <p:strVal val="visible"/>
                                      </p:to>
                                    </p:set>
                                    <p:animEffect transition="in" filter="wipe(right)">
                                      <p:cBhvr>
                                        <p:cTn id="75"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7" grpId="0"/>
      <p:bldP spid="48" grpId="0"/>
      <p:bldP spid="49" grpId="0"/>
      <p:bldP spid="50" grpId="0"/>
      <p:bldP spid="5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1"/>
                        </p:tgtEl>
                        <p:attrNameLst>
                          <p:attrName>style.visibility</p:attrName>
                        </p:attrNameLst>
                      </p:cBhvr>
                      <p:to>
                        <p:strVal val="visible"/>
                      </p:to>
                    </p:set>
                    <p:animEffect transition="in" filter="wipe(down)">
                      <p:cBhvr>
                        <p:cTn dur="500"/>
                        <p:tgtEl>
                          <p:spTgt spid="51"/>
                        </p:tgtEl>
                      </p:cBhvr>
                    </p:animEffect>
                  </p:childTnLst>
                </p:cTn>
              </p:par>
            </p:tnLst>
          </p:tmpl>
        </p:tmplLst>
      </p:bldP>
      <p:bldP spid="5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2"/>
                        </p:tgtEl>
                        <p:attrNameLst>
                          <p:attrName>style.visibility</p:attrName>
                        </p:attrNameLst>
                      </p:cBhvr>
                      <p:to>
                        <p:strVal val="visible"/>
                      </p:to>
                    </p:set>
                    <p:animEffect transition="in" filter="wipe(down)">
                      <p:cBhvr>
                        <p:cTn dur="500"/>
                        <p:tgtEl>
                          <p:spTgt spid="52"/>
                        </p:tgtEl>
                      </p:cBhvr>
                    </p:animEffect>
                  </p:childTnLst>
                </p:cTn>
              </p:par>
            </p:tnLst>
          </p:tmpl>
        </p:tmplLst>
      </p:bldP>
      <p:bldP spid="5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3"/>
                        </p:tgtEl>
                        <p:attrNameLst>
                          <p:attrName>style.visibility</p:attrName>
                        </p:attrNameLst>
                      </p:cBhvr>
                      <p:to>
                        <p:strVal val="visible"/>
                      </p:to>
                    </p:set>
                    <p:animEffect transition="in" filter="wipe(down)">
                      <p:cBhvr>
                        <p:cTn dur="500"/>
                        <p:tgtEl>
                          <p:spTgt spid="53"/>
                        </p:tgtEl>
                      </p:cBhvr>
                    </p:animEffect>
                  </p:childTnLst>
                </p:cTn>
              </p:par>
            </p:tnLst>
          </p:tmpl>
        </p:tmplLst>
      </p:bldP>
      <p:bldP spid="5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4"/>
                        </p:tgtEl>
                        <p:attrNameLst>
                          <p:attrName>style.visibility</p:attrName>
                        </p:attrNameLst>
                      </p:cBhvr>
                      <p:to>
                        <p:strVal val="visible"/>
                      </p:to>
                    </p:set>
                    <p:animEffect transition="in" filter="wipe(down)">
                      <p:cBhvr>
                        <p:cTn dur="500"/>
                        <p:tgtEl>
                          <p:spTgt spid="54"/>
                        </p:tgtEl>
                      </p:cBhvr>
                    </p:animEffect>
                  </p:childTnLst>
                </p:cTn>
              </p:par>
            </p:tnLst>
          </p:tmpl>
        </p:tmplLst>
      </p:bldP>
      <p:bldP spid="5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5"/>
                        </p:tgtEl>
                        <p:attrNameLst>
                          <p:attrName>style.visibility</p:attrName>
                        </p:attrNameLst>
                      </p:cBhvr>
                      <p:to>
                        <p:strVal val="visible"/>
                      </p:to>
                    </p:set>
                    <p:animEffect transition="in" filter="wipe(down)">
                      <p:cBhvr>
                        <p:cTn dur="500"/>
                        <p:tgtEl>
                          <p:spTgt spid="55"/>
                        </p:tgtEl>
                      </p:cBhvr>
                    </p:animEffect>
                  </p:childTnLst>
                </p:cTn>
              </p:par>
            </p:tnLst>
          </p:tmpl>
        </p:tmplLst>
      </p:bldP>
      <p:bldP spid="5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6"/>
                        </p:tgtEl>
                        <p:attrNameLst>
                          <p:attrName>style.visibility</p:attrName>
                        </p:attrNameLst>
                      </p:cBhvr>
                      <p:to>
                        <p:strVal val="visible"/>
                      </p:to>
                    </p:set>
                    <p:animEffect transition="in" filter="wipe(down)">
                      <p:cBhvr>
                        <p:cTn dur="500"/>
                        <p:tgtEl>
                          <p:spTgt spid="56"/>
                        </p:tgtEl>
                      </p:cBhvr>
                    </p:animEffect>
                  </p:childTnLst>
                </p:cTn>
              </p:par>
            </p:tnLst>
          </p:tmpl>
        </p:tmplLst>
      </p:bldP>
      <p:bldP spid="5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Effect transition="in" filter="wipe(down)">
                      <p:cBhvr>
                        <p:cTn dur="500"/>
                        <p:tgtEl>
                          <p:spTgt spid="57"/>
                        </p:tgtEl>
                      </p:cBhvr>
                    </p:animEffect>
                  </p:childTnLst>
                </p:cTn>
              </p:par>
            </p:tnLst>
          </p:tmpl>
        </p:tmplLst>
      </p:bldP>
      <p:bldP spid="5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Effect transition="in" filter="wipe(down)">
                      <p:cBhvr>
                        <p:cTn dur="500"/>
                        <p:tgtEl>
                          <p:spTgt spid="58"/>
                        </p:tgtEl>
                      </p:cBhvr>
                    </p:animEffect>
                  </p:childTnLst>
                </p:cTn>
              </p:par>
            </p:tnLst>
          </p:tmpl>
        </p:tmplLst>
      </p:bldP>
    </p:bldLst>
  </p:timing>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_Pic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2" name="Group 18"/>
          <p:cNvGrpSpPr/>
          <p:nvPr userDrawn="1"/>
        </p:nvGrpSpPr>
        <p:grpSpPr>
          <a:xfrm>
            <a:off x="0" y="1686200"/>
            <a:ext cx="2438400" cy="2243000"/>
            <a:chOff x="4750079" y="1706835"/>
            <a:chExt cx="1785974" cy="1044090"/>
          </a:xfrm>
        </p:grpSpPr>
        <p:sp>
          <p:nvSpPr>
            <p:cNvPr id="20" name="Rectangle 19"/>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Rectangle 20"/>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 name="Group 22"/>
          <p:cNvGrpSpPr/>
          <p:nvPr userDrawn="1"/>
        </p:nvGrpSpPr>
        <p:grpSpPr>
          <a:xfrm>
            <a:off x="4876800" y="1686200"/>
            <a:ext cx="2438400" cy="2243000"/>
            <a:chOff x="4750079" y="1706835"/>
            <a:chExt cx="1785974" cy="1044090"/>
          </a:xfrm>
        </p:grpSpPr>
        <p:sp>
          <p:nvSpPr>
            <p:cNvPr id="24" name="Rectangle 23"/>
            <p:cNvSpPr/>
            <p:nvPr/>
          </p:nvSpPr>
          <p:spPr>
            <a:xfrm>
              <a:off x="4750079" y="1747885"/>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Rectangle 24"/>
            <p:cNvSpPr/>
            <p:nvPr/>
          </p:nvSpPr>
          <p:spPr>
            <a:xfrm>
              <a:off x="4750079" y="1706835"/>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0" name="Group 22"/>
          <p:cNvGrpSpPr/>
          <p:nvPr userDrawn="1"/>
        </p:nvGrpSpPr>
        <p:grpSpPr>
          <a:xfrm>
            <a:off x="9753600" y="1686200"/>
            <a:ext cx="2438400" cy="2243000"/>
            <a:chOff x="4750079" y="1706835"/>
            <a:chExt cx="1785974" cy="1044090"/>
          </a:xfrm>
        </p:grpSpPr>
        <p:sp>
          <p:nvSpPr>
            <p:cNvPr id="43" name="Rectangle 42"/>
            <p:cNvSpPr/>
            <p:nvPr/>
          </p:nvSpPr>
          <p:spPr>
            <a:xfrm>
              <a:off x="4750079" y="1747885"/>
              <a:ext cx="1785974" cy="100304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4" name="Rectangle 43"/>
            <p:cNvSpPr/>
            <p:nvPr/>
          </p:nvSpPr>
          <p:spPr>
            <a:xfrm>
              <a:off x="4750079" y="1706835"/>
              <a:ext cx="1785974" cy="100304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61" name="Group 22"/>
          <p:cNvGrpSpPr/>
          <p:nvPr userDrawn="1"/>
        </p:nvGrpSpPr>
        <p:grpSpPr>
          <a:xfrm>
            <a:off x="7315200" y="3929200"/>
            <a:ext cx="2438400" cy="2243000"/>
            <a:chOff x="4750079" y="1706835"/>
            <a:chExt cx="1785974" cy="1044090"/>
          </a:xfrm>
        </p:grpSpPr>
        <p:sp>
          <p:nvSpPr>
            <p:cNvPr id="68" name="Rectangle 67"/>
            <p:cNvSpPr/>
            <p:nvPr/>
          </p:nvSpPr>
          <p:spPr>
            <a:xfrm>
              <a:off x="4750079" y="1747885"/>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9" name="Rectangle 68"/>
            <p:cNvSpPr/>
            <p:nvPr/>
          </p:nvSpPr>
          <p:spPr>
            <a:xfrm>
              <a:off x="4750079" y="1706835"/>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62" name="Group 22"/>
          <p:cNvGrpSpPr/>
          <p:nvPr userDrawn="1"/>
        </p:nvGrpSpPr>
        <p:grpSpPr>
          <a:xfrm>
            <a:off x="2438400" y="3929200"/>
            <a:ext cx="2438400" cy="2243000"/>
            <a:chOff x="4750079" y="1706835"/>
            <a:chExt cx="1785974" cy="1044090"/>
          </a:xfrm>
        </p:grpSpPr>
        <p:sp>
          <p:nvSpPr>
            <p:cNvPr id="66" name="Rectangle 65"/>
            <p:cNvSpPr/>
            <p:nvPr/>
          </p:nvSpPr>
          <p:spPr>
            <a:xfrm>
              <a:off x="4750079"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67" name="Rectangle 66"/>
            <p:cNvSpPr/>
            <p:nvPr/>
          </p:nvSpPr>
          <p:spPr>
            <a:xfrm>
              <a:off x="4750079"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74" name="Picture Placeholder 7"/>
          <p:cNvSpPr>
            <a:spLocks noGrp="1"/>
          </p:cNvSpPr>
          <p:nvPr>
            <p:ph type="pic" sz="quarter" idx="16" hasCustomPrompt="1"/>
          </p:nvPr>
        </p:nvSpPr>
        <p:spPr>
          <a:xfrm>
            <a:off x="2438400" y="1686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5" name="Picture Placeholder 7"/>
          <p:cNvSpPr>
            <a:spLocks noGrp="1"/>
          </p:cNvSpPr>
          <p:nvPr>
            <p:ph type="pic" sz="quarter" idx="17" hasCustomPrompt="1"/>
          </p:nvPr>
        </p:nvSpPr>
        <p:spPr>
          <a:xfrm>
            <a:off x="7315200" y="1686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6" name="Picture Placeholder 7"/>
          <p:cNvSpPr>
            <a:spLocks noGrp="1"/>
          </p:cNvSpPr>
          <p:nvPr>
            <p:ph type="pic" sz="quarter" idx="18" hasCustomPrompt="1"/>
          </p:nvPr>
        </p:nvSpPr>
        <p:spPr>
          <a:xfrm>
            <a:off x="0"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7" name="Picture Placeholder 7"/>
          <p:cNvSpPr>
            <a:spLocks noGrp="1"/>
          </p:cNvSpPr>
          <p:nvPr>
            <p:ph type="pic" sz="quarter" idx="19" hasCustomPrompt="1"/>
          </p:nvPr>
        </p:nvSpPr>
        <p:spPr>
          <a:xfrm>
            <a:off x="4876800"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8" name="Picture Placeholder 7"/>
          <p:cNvSpPr>
            <a:spLocks noGrp="1"/>
          </p:cNvSpPr>
          <p:nvPr>
            <p:ph type="pic" sz="quarter" idx="20" hasCustomPrompt="1"/>
          </p:nvPr>
        </p:nvSpPr>
        <p:spPr>
          <a:xfrm>
            <a:off x="9732043" y="3929200"/>
            <a:ext cx="2438400" cy="2243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79" name="Text Placeholder 3"/>
          <p:cNvSpPr>
            <a:spLocks noGrp="1"/>
          </p:cNvSpPr>
          <p:nvPr>
            <p:ph type="body" sz="half" idx="21"/>
          </p:nvPr>
        </p:nvSpPr>
        <p:spPr>
          <a:xfrm>
            <a:off x="158755"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0" name="Text Placeholder 3"/>
          <p:cNvSpPr>
            <a:spLocks noGrp="1"/>
          </p:cNvSpPr>
          <p:nvPr>
            <p:ph type="body" sz="half" idx="22"/>
          </p:nvPr>
        </p:nvSpPr>
        <p:spPr>
          <a:xfrm>
            <a:off x="151729"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1" name="Text Placeholder 3"/>
          <p:cNvSpPr>
            <a:spLocks noGrp="1"/>
          </p:cNvSpPr>
          <p:nvPr>
            <p:ph type="body" sz="half" idx="23"/>
          </p:nvPr>
        </p:nvSpPr>
        <p:spPr>
          <a:xfrm>
            <a:off x="2603101" y="4613636"/>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2" name="Text Placeholder 3"/>
          <p:cNvSpPr>
            <a:spLocks noGrp="1"/>
          </p:cNvSpPr>
          <p:nvPr>
            <p:ph type="body" sz="half" idx="24"/>
          </p:nvPr>
        </p:nvSpPr>
        <p:spPr>
          <a:xfrm>
            <a:off x="2596075" y="4313633"/>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Text Placeholder 3"/>
          <p:cNvSpPr>
            <a:spLocks noGrp="1"/>
          </p:cNvSpPr>
          <p:nvPr>
            <p:ph type="body" sz="half" idx="25"/>
          </p:nvPr>
        </p:nvSpPr>
        <p:spPr>
          <a:xfrm>
            <a:off x="5054334"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4" name="Text Placeholder 3"/>
          <p:cNvSpPr>
            <a:spLocks noGrp="1"/>
          </p:cNvSpPr>
          <p:nvPr>
            <p:ph type="body" sz="half" idx="26"/>
          </p:nvPr>
        </p:nvSpPr>
        <p:spPr>
          <a:xfrm>
            <a:off x="5047308"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5" name="Text Placeholder 3"/>
          <p:cNvSpPr>
            <a:spLocks noGrp="1"/>
          </p:cNvSpPr>
          <p:nvPr>
            <p:ph type="body" sz="half" idx="27"/>
          </p:nvPr>
        </p:nvSpPr>
        <p:spPr>
          <a:xfrm>
            <a:off x="7485709" y="4613636"/>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6" name="Text Placeholder 3"/>
          <p:cNvSpPr>
            <a:spLocks noGrp="1"/>
          </p:cNvSpPr>
          <p:nvPr>
            <p:ph type="body" sz="half" idx="28"/>
          </p:nvPr>
        </p:nvSpPr>
        <p:spPr>
          <a:xfrm>
            <a:off x="7478683" y="4313633"/>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7" name="Text Placeholder 3"/>
          <p:cNvSpPr>
            <a:spLocks noGrp="1"/>
          </p:cNvSpPr>
          <p:nvPr>
            <p:ph type="body" sz="half" idx="29"/>
          </p:nvPr>
        </p:nvSpPr>
        <p:spPr>
          <a:xfrm>
            <a:off x="9955626" y="2307681"/>
            <a:ext cx="2084508" cy="1278776"/>
          </a:xfrm>
          <a:prstGeom prst="rect">
            <a:avLst/>
          </a:prstGeom>
        </p:spPr>
        <p:txBody>
          <a:bodyPr wrap="none" lIns="0" tIns="0" rIns="0" bIns="0" anchor="t">
            <a:noAutofit/>
          </a:bodyPr>
          <a:lstStyle>
            <a:lvl1pPr marL="0" indent="0" algn="ctr">
              <a:buNone/>
              <a:defRPr sz="1467" b="0"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8" name="Text Placeholder 3"/>
          <p:cNvSpPr>
            <a:spLocks noGrp="1"/>
          </p:cNvSpPr>
          <p:nvPr>
            <p:ph type="body" sz="half" idx="30"/>
          </p:nvPr>
        </p:nvSpPr>
        <p:spPr>
          <a:xfrm>
            <a:off x="9948600" y="2007679"/>
            <a:ext cx="2090344"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303835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down)">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nodePh="1">
                                  <p:stCondLst>
                                    <p:cond delay="0"/>
                                  </p:stCondLst>
                                  <p:endCondLst>
                                    <p:cond evt="begin" delay="0">
                                      <p:tn val="17"/>
                                    </p:cond>
                                  </p:endCondLst>
                                  <p:childTnLst>
                                    <p:set>
                                      <p:cBhvr>
                                        <p:cTn id="18" dur="1" fill="hold">
                                          <p:stCondLst>
                                            <p:cond delay="0"/>
                                          </p:stCondLst>
                                        </p:cTn>
                                        <p:tgtEl>
                                          <p:spTgt spid="80">
                                            <p:txEl>
                                              <p:pRg st="0" end="0"/>
                                            </p:txEl>
                                          </p:spTgt>
                                        </p:tgtEl>
                                        <p:attrNameLst>
                                          <p:attrName>style.visibility</p:attrName>
                                        </p:attrNameLst>
                                      </p:cBhvr>
                                      <p:to>
                                        <p:strVal val="visible"/>
                                      </p:to>
                                    </p:set>
                                    <p:animEffect transition="in" filter="wipe(down)">
                                      <p:cBhvr>
                                        <p:cTn id="19" dur="500"/>
                                        <p:tgtEl>
                                          <p:spTgt spid="80">
                                            <p:txEl>
                                              <p:pRg st="0" end="0"/>
                                            </p:txEl>
                                          </p:spTgt>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79">
                                            <p:txEl>
                                              <p:pRg st="0" end="0"/>
                                            </p:txEl>
                                          </p:spTgt>
                                        </p:tgtEl>
                                        <p:attrNameLst>
                                          <p:attrName>style.visibility</p:attrName>
                                        </p:attrNameLst>
                                      </p:cBhvr>
                                      <p:to>
                                        <p:strVal val="visible"/>
                                      </p:to>
                                    </p:set>
                                    <p:animEffect transition="in" filter="wipe(down)">
                                      <p:cBhvr>
                                        <p:cTn id="23" dur="500"/>
                                        <p:tgtEl>
                                          <p:spTgt spid="79">
                                            <p:txEl>
                                              <p:pRg st="0" end="0"/>
                                            </p:txEl>
                                          </p:spTgt>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76"/>
                                        </p:tgtEl>
                                        <p:attrNameLst>
                                          <p:attrName>style.visibility</p:attrName>
                                        </p:attrNameLst>
                                      </p:cBhvr>
                                      <p:to>
                                        <p:strVal val="visible"/>
                                      </p:to>
                                    </p:set>
                                    <p:animEffect transition="in" filter="wipe(up)">
                                      <p:cBhvr>
                                        <p:cTn id="27" dur="500"/>
                                        <p:tgtEl>
                                          <p:spTgt spid="76"/>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62"/>
                                        </p:tgtEl>
                                        <p:attrNameLst>
                                          <p:attrName>style.visibility</p:attrName>
                                        </p:attrNameLst>
                                      </p:cBhvr>
                                      <p:to>
                                        <p:strVal val="visible"/>
                                      </p:to>
                                    </p:set>
                                    <p:animEffect transition="in" filter="wipe(down)">
                                      <p:cBhvr>
                                        <p:cTn id="31" dur="500"/>
                                        <p:tgtEl>
                                          <p:spTgt spid="62"/>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82">
                                            <p:txEl>
                                              <p:pRg st="0" end="0"/>
                                            </p:txEl>
                                          </p:spTgt>
                                        </p:tgtEl>
                                        <p:attrNameLst>
                                          <p:attrName>style.visibility</p:attrName>
                                        </p:attrNameLst>
                                      </p:cBhvr>
                                      <p:to>
                                        <p:strVal val="visible"/>
                                      </p:to>
                                    </p:set>
                                    <p:animEffect transition="in" filter="wipe(down)">
                                      <p:cBhvr>
                                        <p:cTn id="35" dur="500"/>
                                        <p:tgtEl>
                                          <p:spTgt spid="82">
                                            <p:txEl>
                                              <p:pRg st="0" end="0"/>
                                            </p:txEl>
                                          </p:spTgt>
                                        </p:tgtEl>
                                      </p:cBhvr>
                                    </p:animEffect>
                                  </p:childTnLst>
                                </p:cTn>
                              </p:par>
                            </p:childTnLst>
                          </p:cTn>
                        </p:par>
                        <p:par>
                          <p:cTn id="36" fill="hold">
                            <p:stCondLst>
                              <p:cond delay="4000"/>
                            </p:stCondLst>
                            <p:childTnLst>
                              <p:par>
                                <p:cTn id="37" presetID="22" presetClass="entr" presetSubtype="4" fill="hold" grpId="0" nodeType="afterEffect" nodePh="1">
                                  <p:stCondLst>
                                    <p:cond delay="0"/>
                                  </p:stCondLst>
                                  <p:endCondLst>
                                    <p:cond evt="begin" delay="0">
                                      <p:tn val="37"/>
                                    </p:cond>
                                  </p:endCondLst>
                                  <p:childTnLst>
                                    <p:set>
                                      <p:cBhvr>
                                        <p:cTn id="38" dur="1" fill="hold">
                                          <p:stCondLst>
                                            <p:cond delay="0"/>
                                          </p:stCondLst>
                                        </p:cTn>
                                        <p:tgtEl>
                                          <p:spTgt spid="81">
                                            <p:txEl>
                                              <p:pRg st="0" end="0"/>
                                            </p:txEl>
                                          </p:spTgt>
                                        </p:tgtEl>
                                        <p:attrNameLst>
                                          <p:attrName>style.visibility</p:attrName>
                                        </p:attrNameLst>
                                      </p:cBhvr>
                                      <p:to>
                                        <p:strVal val="visible"/>
                                      </p:to>
                                    </p:set>
                                    <p:animEffect transition="in" filter="wipe(down)">
                                      <p:cBhvr>
                                        <p:cTn id="39" dur="500"/>
                                        <p:tgtEl>
                                          <p:spTgt spid="81">
                                            <p:txEl>
                                              <p:pRg st="0" end="0"/>
                                            </p:txEl>
                                          </p:spTgt>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74"/>
                                        </p:tgtEl>
                                        <p:attrNameLst>
                                          <p:attrName>style.visibility</p:attrName>
                                        </p:attrNameLst>
                                      </p:cBhvr>
                                      <p:to>
                                        <p:strVal val="visible"/>
                                      </p:to>
                                    </p:set>
                                    <p:animEffect transition="in" filter="wipe(down)">
                                      <p:cBhvr>
                                        <p:cTn id="43" dur="500"/>
                                        <p:tgtEl>
                                          <p:spTgt spid="74"/>
                                        </p:tgtEl>
                                      </p:cBhvr>
                                    </p:animEffect>
                                  </p:childTnLst>
                                </p:cTn>
                              </p:par>
                            </p:childTnLst>
                          </p:cTn>
                        </p:par>
                        <p:par>
                          <p:cTn id="44" fill="hold">
                            <p:stCondLst>
                              <p:cond delay="5000"/>
                            </p:stCondLst>
                            <p:childTnLst>
                              <p:par>
                                <p:cTn id="45" presetID="22" presetClass="entr" presetSubtype="4" fill="hold" nodeType="afterEffect">
                                  <p:stCondLst>
                                    <p:cond delay="0"/>
                                  </p:stCondLst>
                                  <p:childTnLst>
                                    <p:set>
                                      <p:cBhvr>
                                        <p:cTn id="46" dur="1" fill="hold">
                                          <p:stCondLst>
                                            <p:cond delay="0"/>
                                          </p:stCondLst>
                                        </p:cTn>
                                        <p:tgtEl>
                                          <p:spTgt spid="3"/>
                                        </p:tgtEl>
                                        <p:attrNameLst>
                                          <p:attrName>style.visibility</p:attrName>
                                        </p:attrNameLst>
                                      </p:cBhvr>
                                      <p:to>
                                        <p:strVal val="visible"/>
                                      </p:to>
                                    </p:set>
                                    <p:animEffect transition="in" filter="wipe(down)">
                                      <p:cBhvr>
                                        <p:cTn id="47" dur="500"/>
                                        <p:tgtEl>
                                          <p:spTgt spid="3"/>
                                        </p:tgtEl>
                                      </p:cBhvr>
                                    </p:animEffect>
                                  </p:childTnLst>
                                </p:cTn>
                              </p:par>
                            </p:childTnLst>
                          </p:cTn>
                        </p:par>
                        <p:par>
                          <p:cTn id="48" fill="hold">
                            <p:stCondLst>
                              <p:cond delay="5500"/>
                            </p:stCondLst>
                            <p:childTnLst>
                              <p:par>
                                <p:cTn id="49" presetID="22" presetClass="entr" presetSubtype="4" fill="hold" grpId="0" nodeType="afterEffect" nodePh="1">
                                  <p:stCondLst>
                                    <p:cond delay="0"/>
                                  </p:stCondLst>
                                  <p:endCondLst>
                                    <p:cond evt="begin" delay="0">
                                      <p:tn val="49"/>
                                    </p:cond>
                                  </p:endCondLst>
                                  <p:childTnLst>
                                    <p:set>
                                      <p:cBhvr>
                                        <p:cTn id="50" dur="1" fill="hold">
                                          <p:stCondLst>
                                            <p:cond delay="0"/>
                                          </p:stCondLst>
                                        </p:cTn>
                                        <p:tgtEl>
                                          <p:spTgt spid="84">
                                            <p:txEl>
                                              <p:pRg st="0" end="0"/>
                                            </p:txEl>
                                          </p:spTgt>
                                        </p:tgtEl>
                                        <p:attrNameLst>
                                          <p:attrName>style.visibility</p:attrName>
                                        </p:attrNameLst>
                                      </p:cBhvr>
                                      <p:to>
                                        <p:strVal val="visible"/>
                                      </p:to>
                                    </p:set>
                                    <p:animEffect transition="in" filter="wipe(down)">
                                      <p:cBhvr>
                                        <p:cTn id="51" dur="500"/>
                                        <p:tgtEl>
                                          <p:spTgt spid="84">
                                            <p:txEl>
                                              <p:pRg st="0" end="0"/>
                                            </p:txEl>
                                          </p:spTgt>
                                        </p:tgtEl>
                                      </p:cBhvr>
                                    </p:animEffect>
                                  </p:childTnLst>
                                </p:cTn>
                              </p:par>
                            </p:childTnLst>
                          </p:cTn>
                        </p:par>
                        <p:par>
                          <p:cTn id="52" fill="hold">
                            <p:stCondLst>
                              <p:cond delay="6000"/>
                            </p:stCondLst>
                            <p:childTnLst>
                              <p:par>
                                <p:cTn id="53" presetID="22" presetClass="entr" presetSubtype="4" fill="hold" grpId="0" nodeType="afterEffect" nodePh="1">
                                  <p:stCondLst>
                                    <p:cond delay="0"/>
                                  </p:stCondLst>
                                  <p:endCondLst>
                                    <p:cond evt="begin" delay="0">
                                      <p:tn val="53"/>
                                    </p:cond>
                                  </p:endCondLst>
                                  <p:childTnLst>
                                    <p:set>
                                      <p:cBhvr>
                                        <p:cTn id="54" dur="1" fill="hold">
                                          <p:stCondLst>
                                            <p:cond delay="0"/>
                                          </p:stCondLst>
                                        </p:cTn>
                                        <p:tgtEl>
                                          <p:spTgt spid="83">
                                            <p:txEl>
                                              <p:pRg st="0" end="0"/>
                                            </p:txEl>
                                          </p:spTgt>
                                        </p:tgtEl>
                                        <p:attrNameLst>
                                          <p:attrName>style.visibility</p:attrName>
                                        </p:attrNameLst>
                                      </p:cBhvr>
                                      <p:to>
                                        <p:strVal val="visible"/>
                                      </p:to>
                                    </p:set>
                                    <p:animEffect transition="in" filter="wipe(down)">
                                      <p:cBhvr>
                                        <p:cTn id="55" dur="500"/>
                                        <p:tgtEl>
                                          <p:spTgt spid="83">
                                            <p:txEl>
                                              <p:pRg st="0" end="0"/>
                                            </p:txEl>
                                          </p:spTgt>
                                        </p:tgtEl>
                                      </p:cBhvr>
                                    </p:animEffect>
                                  </p:childTnLst>
                                </p:cTn>
                              </p:par>
                            </p:childTnLst>
                          </p:cTn>
                        </p:par>
                        <p:par>
                          <p:cTn id="56" fill="hold">
                            <p:stCondLst>
                              <p:cond delay="6500"/>
                            </p:stCondLst>
                            <p:childTnLst>
                              <p:par>
                                <p:cTn id="57" presetID="22" presetClass="entr" presetSubtype="1" fill="hold" grpId="0" nodeType="afterEffect">
                                  <p:stCondLst>
                                    <p:cond delay="0"/>
                                  </p:stCondLst>
                                  <p:childTnLst>
                                    <p:set>
                                      <p:cBhvr>
                                        <p:cTn id="58" dur="1" fill="hold">
                                          <p:stCondLst>
                                            <p:cond delay="0"/>
                                          </p:stCondLst>
                                        </p:cTn>
                                        <p:tgtEl>
                                          <p:spTgt spid="77"/>
                                        </p:tgtEl>
                                        <p:attrNameLst>
                                          <p:attrName>style.visibility</p:attrName>
                                        </p:attrNameLst>
                                      </p:cBhvr>
                                      <p:to>
                                        <p:strVal val="visible"/>
                                      </p:to>
                                    </p:set>
                                    <p:animEffect transition="in" filter="wipe(up)">
                                      <p:cBhvr>
                                        <p:cTn id="59" dur="500"/>
                                        <p:tgtEl>
                                          <p:spTgt spid="77"/>
                                        </p:tgtEl>
                                      </p:cBhvr>
                                    </p:animEffect>
                                  </p:childTnLst>
                                </p:cTn>
                              </p:par>
                            </p:childTnLst>
                          </p:cTn>
                        </p:par>
                        <p:par>
                          <p:cTn id="60" fill="hold">
                            <p:stCondLst>
                              <p:cond delay="7000"/>
                            </p:stCondLst>
                            <p:childTnLst>
                              <p:par>
                                <p:cTn id="61" presetID="22" presetClass="entr" presetSubtype="4" fill="hold" nodeType="afterEffect">
                                  <p:stCondLst>
                                    <p:cond delay="0"/>
                                  </p:stCondLst>
                                  <p:childTnLst>
                                    <p:set>
                                      <p:cBhvr>
                                        <p:cTn id="62" dur="1" fill="hold">
                                          <p:stCondLst>
                                            <p:cond delay="0"/>
                                          </p:stCondLst>
                                        </p:cTn>
                                        <p:tgtEl>
                                          <p:spTgt spid="61"/>
                                        </p:tgtEl>
                                        <p:attrNameLst>
                                          <p:attrName>style.visibility</p:attrName>
                                        </p:attrNameLst>
                                      </p:cBhvr>
                                      <p:to>
                                        <p:strVal val="visible"/>
                                      </p:to>
                                    </p:set>
                                    <p:animEffect transition="in" filter="wipe(down)">
                                      <p:cBhvr>
                                        <p:cTn id="63" dur="500"/>
                                        <p:tgtEl>
                                          <p:spTgt spid="61"/>
                                        </p:tgtEl>
                                      </p:cBhvr>
                                    </p:animEffect>
                                  </p:childTnLst>
                                </p:cTn>
                              </p:par>
                            </p:childTnLst>
                          </p:cTn>
                        </p:par>
                        <p:par>
                          <p:cTn id="64" fill="hold">
                            <p:stCondLst>
                              <p:cond delay="7500"/>
                            </p:stCondLst>
                            <p:childTnLst>
                              <p:par>
                                <p:cTn id="65" presetID="22" presetClass="entr" presetSubtype="4" fill="hold" grpId="0" nodeType="afterEffect" nodePh="1">
                                  <p:stCondLst>
                                    <p:cond delay="0"/>
                                  </p:stCondLst>
                                  <p:endCondLst>
                                    <p:cond evt="begin" delay="0">
                                      <p:tn val="65"/>
                                    </p:cond>
                                  </p:endCondLst>
                                  <p:childTnLst>
                                    <p:set>
                                      <p:cBhvr>
                                        <p:cTn id="66" dur="1" fill="hold">
                                          <p:stCondLst>
                                            <p:cond delay="0"/>
                                          </p:stCondLst>
                                        </p:cTn>
                                        <p:tgtEl>
                                          <p:spTgt spid="86">
                                            <p:txEl>
                                              <p:pRg st="0" end="0"/>
                                            </p:txEl>
                                          </p:spTgt>
                                        </p:tgtEl>
                                        <p:attrNameLst>
                                          <p:attrName>style.visibility</p:attrName>
                                        </p:attrNameLst>
                                      </p:cBhvr>
                                      <p:to>
                                        <p:strVal val="visible"/>
                                      </p:to>
                                    </p:set>
                                    <p:animEffect transition="in" filter="wipe(down)">
                                      <p:cBhvr>
                                        <p:cTn id="67" dur="500"/>
                                        <p:tgtEl>
                                          <p:spTgt spid="86">
                                            <p:txEl>
                                              <p:pRg st="0" end="0"/>
                                            </p:txEl>
                                          </p:spTgt>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85">
                                            <p:txEl>
                                              <p:pRg st="0" end="0"/>
                                            </p:txEl>
                                          </p:spTgt>
                                        </p:tgtEl>
                                        <p:attrNameLst>
                                          <p:attrName>style.visibility</p:attrName>
                                        </p:attrNameLst>
                                      </p:cBhvr>
                                      <p:to>
                                        <p:strVal val="visible"/>
                                      </p:to>
                                    </p:set>
                                    <p:animEffect transition="in" filter="wipe(down)">
                                      <p:cBhvr>
                                        <p:cTn id="71" dur="500"/>
                                        <p:tgtEl>
                                          <p:spTgt spid="8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75"/>
                                        </p:tgtEl>
                                        <p:attrNameLst>
                                          <p:attrName>style.visibility</p:attrName>
                                        </p:attrNameLst>
                                      </p:cBhvr>
                                      <p:to>
                                        <p:strVal val="visible"/>
                                      </p:to>
                                    </p:set>
                                    <p:animEffect transition="in" filter="wipe(down)">
                                      <p:cBhvr>
                                        <p:cTn id="75" dur="500"/>
                                        <p:tgtEl>
                                          <p:spTgt spid="75"/>
                                        </p:tgtEl>
                                      </p:cBhvr>
                                    </p:animEffect>
                                  </p:childTnLst>
                                </p:cTn>
                              </p:par>
                            </p:childTnLst>
                          </p:cTn>
                        </p:par>
                        <p:par>
                          <p:cTn id="76" fill="hold">
                            <p:stCondLst>
                              <p:cond delay="9000"/>
                            </p:stCondLst>
                            <p:childTnLst>
                              <p:par>
                                <p:cTn id="77" presetID="22" presetClass="entr" presetSubtype="4" fill="hold" nodeType="afterEffect">
                                  <p:stCondLst>
                                    <p:cond delay="0"/>
                                  </p:stCondLst>
                                  <p:childTnLst>
                                    <p:set>
                                      <p:cBhvr>
                                        <p:cTn id="78" dur="1" fill="hold">
                                          <p:stCondLst>
                                            <p:cond delay="0"/>
                                          </p:stCondLst>
                                        </p:cTn>
                                        <p:tgtEl>
                                          <p:spTgt spid="40"/>
                                        </p:tgtEl>
                                        <p:attrNameLst>
                                          <p:attrName>style.visibility</p:attrName>
                                        </p:attrNameLst>
                                      </p:cBhvr>
                                      <p:to>
                                        <p:strVal val="visible"/>
                                      </p:to>
                                    </p:set>
                                    <p:animEffect transition="in" filter="wipe(down)">
                                      <p:cBhvr>
                                        <p:cTn id="79" dur="500"/>
                                        <p:tgtEl>
                                          <p:spTgt spid="40"/>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88">
                                            <p:txEl>
                                              <p:pRg st="0" end="0"/>
                                            </p:txEl>
                                          </p:spTgt>
                                        </p:tgtEl>
                                        <p:attrNameLst>
                                          <p:attrName>style.visibility</p:attrName>
                                        </p:attrNameLst>
                                      </p:cBhvr>
                                      <p:to>
                                        <p:strVal val="visible"/>
                                      </p:to>
                                    </p:set>
                                    <p:animEffect transition="in" filter="wipe(down)">
                                      <p:cBhvr>
                                        <p:cTn id="83" dur="500"/>
                                        <p:tgtEl>
                                          <p:spTgt spid="88">
                                            <p:txEl>
                                              <p:pRg st="0" end="0"/>
                                            </p:txEl>
                                          </p:spTgt>
                                        </p:tgtEl>
                                      </p:cBhvr>
                                    </p:animEffect>
                                  </p:childTnLst>
                                </p:cTn>
                              </p:par>
                            </p:childTnLst>
                          </p:cTn>
                        </p:par>
                        <p:par>
                          <p:cTn id="84" fill="hold">
                            <p:stCondLst>
                              <p:cond delay="10000"/>
                            </p:stCondLst>
                            <p:childTnLst>
                              <p:par>
                                <p:cTn id="85" presetID="22" presetClass="entr" presetSubtype="4" fill="hold" grpId="0" nodeType="afterEffect" nodePh="1">
                                  <p:stCondLst>
                                    <p:cond delay="0"/>
                                  </p:stCondLst>
                                  <p:endCondLst>
                                    <p:cond evt="begin" delay="0">
                                      <p:tn val="85"/>
                                    </p:cond>
                                  </p:endCondLst>
                                  <p:childTnLst>
                                    <p:set>
                                      <p:cBhvr>
                                        <p:cTn id="86" dur="1" fill="hold">
                                          <p:stCondLst>
                                            <p:cond delay="0"/>
                                          </p:stCondLst>
                                        </p:cTn>
                                        <p:tgtEl>
                                          <p:spTgt spid="87">
                                            <p:txEl>
                                              <p:pRg st="0" end="0"/>
                                            </p:txEl>
                                          </p:spTgt>
                                        </p:tgtEl>
                                        <p:attrNameLst>
                                          <p:attrName>style.visibility</p:attrName>
                                        </p:attrNameLst>
                                      </p:cBhvr>
                                      <p:to>
                                        <p:strVal val="visible"/>
                                      </p:to>
                                    </p:set>
                                    <p:animEffect transition="in" filter="wipe(down)">
                                      <p:cBhvr>
                                        <p:cTn id="87" dur="500"/>
                                        <p:tgtEl>
                                          <p:spTgt spid="87">
                                            <p:txEl>
                                              <p:pRg st="0" end="0"/>
                                            </p:txEl>
                                          </p:spTgt>
                                        </p:tgtEl>
                                      </p:cBhvr>
                                    </p:animEffect>
                                  </p:childTnLst>
                                </p:cTn>
                              </p:par>
                            </p:childTnLst>
                          </p:cTn>
                        </p:par>
                        <p:par>
                          <p:cTn id="88" fill="hold">
                            <p:stCondLst>
                              <p:cond delay="10500"/>
                            </p:stCondLst>
                            <p:childTnLst>
                              <p:par>
                                <p:cTn id="89" presetID="22" presetClass="entr" presetSubtype="1" fill="hold" grpId="0" nodeType="afterEffect">
                                  <p:stCondLst>
                                    <p:cond delay="0"/>
                                  </p:stCondLst>
                                  <p:childTnLst>
                                    <p:set>
                                      <p:cBhvr>
                                        <p:cTn id="90" dur="1" fill="hold">
                                          <p:stCondLst>
                                            <p:cond delay="0"/>
                                          </p:stCondLst>
                                        </p:cTn>
                                        <p:tgtEl>
                                          <p:spTgt spid="78"/>
                                        </p:tgtEl>
                                        <p:attrNameLst>
                                          <p:attrName>style.visibility</p:attrName>
                                        </p:attrNameLst>
                                      </p:cBhvr>
                                      <p:to>
                                        <p:strVal val="visible"/>
                                      </p:to>
                                    </p:set>
                                    <p:animEffect transition="in" filter="wipe(up)">
                                      <p:cBhvr>
                                        <p:cTn id="91"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4" grpId="0"/>
      <p:bldP spid="75" grpId="0"/>
      <p:bldP spid="76" grpId="0"/>
      <p:bldP spid="77" grpId="0"/>
      <p:bldP spid="78" grpId="0"/>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Effect transition="in" filter="wipe(down)">
                      <p:cBhvr>
                        <p:cTn dur="500"/>
                        <p:tgtEl>
                          <p:spTgt spid="80"/>
                        </p:tgtEl>
                      </p:cBhvr>
                    </p:animEffect>
                  </p:childTnLst>
                </p:cTn>
              </p:par>
            </p:tnLst>
          </p:tmpl>
        </p:tmplLst>
      </p:bldP>
      <p:bldP spid="8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Effect transition="in" filter="wipe(down)">
                      <p:cBhvr>
                        <p:cTn dur="500"/>
                        <p:tgtEl>
                          <p:spTgt spid="81"/>
                        </p:tgtEl>
                      </p:cBhvr>
                    </p:animEffect>
                  </p:childTnLst>
                </p:cTn>
              </p:par>
            </p:tnLst>
          </p:tmpl>
        </p:tmplLst>
      </p:bldP>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3"/>
                        </p:tgtEl>
                        <p:attrNameLst>
                          <p:attrName>style.visibility</p:attrName>
                        </p:attrNameLst>
                      </p:cBhvr>
                      <p:to>
                        <p:strVal val="visible"/>
                      </p:to>
                    </p:set>
                    <p:animEffect transition="in" filter="wipe(down)">
                      <p:cBhvr>
                        <p:cTn dur="500"/>
                        <p:tgtEl>
                          <p:spTgt spid="83"/>
                        </p:tgtEl>
                      </p:cBhvr>
                    </p:animEffect>
                  </p:childTnLst>
                </p:cTn>
              </p:par>
            </p:tnLst>
          </p:tmpl>
        </p:tmplLst>
      </p:bldP>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Effect transition="in" filter="wipe(down)">
                      <p:cBhvr>
                        <p:cTn dur="500"/>
                        <p:tgtEl>
                          <p:spTgt spid="85"/>
                        </p:tgtEl>
                      </p:cBhvr>
                    </p:animEffect>
                  </p:childTnLst>
                </p:cTn>
              </p:par>
            </p:tnLst>
          </p:tmpl>
        </p:tmplLst>
      </p:bldP>
      <p:bldP spid="8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Effect transition="in" filter="wipe(down)">
                      <p:cBhvr>
                        <p:cTn dur="500"/>
                        <p:tgtEl>
                          <p:spTgt spid="86"/>
                        </p:tgtEl>
                      </p:cBhvr>
                    </p:animEffect>
                  </p:childTnLst>
                </p:cTn>
              </p:par>
            </p:tnLst>
          </p:tmpl>
        </p:tmplLst>
      </p:bldP>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P spid="8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8"/>
                        </p:tgtEl>
                        <p:attrNameLst>
                          <p:attrName>style.visibility</p:attrName>
                        </p:attrNameLst>
                      </p:cBhvr>
                      <p:to>
                        <p:strVal val="visible"/>
                      </p:to>
                    </p:set>
                    <p:animEffect transition="in" filter="wipe(down)">
                      <p:cBhvr>
                        <p:cTn dur="500"/>
                        <p:tgtEl>
                          <p:spTgt spid="88"/>
                        </p:tgtEl>
                      </p:cBhvr>
                    </p:animEffect>
                  </p:childTnLst>
                </p:cTn>
              </p:par>
            </p:tnLst>
          </p:tmpl>
        </p:tmplLst>
      </p:bldP>
    </p:bldLst>
  </p:timing>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Pic03">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7" name="Picture Placeholder 7"/>
          <p:cNvSpPr>
            <a:spLocks noGrp="1"/>
          </p:cNvSpPr>
          <p:nvPr>
            <p:ph type="pic" sz="quarter" idx="15" hasCustomPrompt="1"/>
          </p:nvPr>
        </p:nvSpPr>
        <p:spPr>
          <a:xfrm>
            <a:off x="871807" y="1496124"/>
            <a:ext cx="2446415" cy="379312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8" name="Picture Placeholder 7"/>
          <p:cNvSpPr>
            <a:spLocks noGrp="1"/>
          </p:cNvSpPr>
          <p:nvPr>
            <p:ph type="pic" sz="quarter" idx="16" hasCustomPrompt="1"/>
          </p:nvPr>
        </p:nvSpPr>
        <p:spPr>
          <a:xfrm>
            <a:off x="3561387"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31" name="Picture Placeholder 7"/>
          <p:cNvSpPr>
            <a:spLocks noGrp="1"/>
          </p:cNvSpPr>
          <p:nvPr>
            <p:ph type="pic" sz="quarter" idx="17" hasCustomPrompt="1"/>
          </p:nvPr>
        </p:nvSpPr>
        <p:spPr>
          <a:xfrm>
            <a:off x="8934035" y="1496124"/>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32" name="Picture Placeholder 7"/>
          <p:cNvSpPr>
            <a:spLocks noGrp="1"/>
          </p:cNvSpPr>
          <p:nvPr>
            <p:ph type="pic" sz="quarter" idx="18" hasCustomPrompt="1"/>
          </p:nvPr>
        </p:nvSpPr>
        <p:spPr>
          <a:xfrm>
            <a:off x="6211310" y="3493167"/>
            <a:ext cx="2372660" cy="1796083"/>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grpSp>
        <p:nvGrpSpPr>
          <p:cNvPr id="33" name="Group 32"/>
          <p:cNvGrpSpPr/>
          <p:nvPr userDrawn="1"/>
        </p:nvGrpSpPr>
        <p:grpSpPr>
          <a:xfrm>
            <a:off x="3552748" y="3427294"/>
            <a:ext cx="2381299" cy="1861956"/>
            <a:chOff x="2664561" y="2570470"/>
            <a:chExt cx="1785974" cy="1396467"/>
          </a:xfrm>
        </p:grpSpPr>
        <p:sp>
          <p:nvSpPr>
            <p:cNvPr id="34" name="Rectangle 33"/>
            <p:cNvSpPr/>
            <p:nvPr/>
          </p:nvSpPr>
          <p:spPr>
            <a:xfrm>
              <a:off x="2664561" y="2570470"/>
              <a:ext cx="1785974" cy="1347062"/>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5" name="Rectangle 34"/>
            <p:cNvSpPr/>
            <p:nvPr/>
          </p:nvSpPr>
          <p:spPr>
            <a:xfrm>
              <a:off x="2664561" y="2619875"/>
              <a:ext cx="1785974" cy="134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6" name="Group 3"/>
          <p:cNvGrpSpPr/>
          <p:nvPr userDrawn="1"/>
        </p:nvGrpSpPr>
        <p:grpSpPr>
          <a:xfrm>
            <a:off x="8925396" y="3417134"/>
            <a:ext cx="2381299" cy="1872116"/>
            <a:chOff x="6694047" y="2562850"/>
            <a:chExt cx="1785974" cy="1404087"/>
          </a:xfrm>
        </p:grpSpPr>
        <p:sp>
          <p:nvSpPr>
            <p:cNvPr id="37" name="Rectangle 36"/>
            <p:cNvSpPr/>
            <p:nvPr/>
          </p:nvSpPr>
          <p:spPr>
            <a:xfrm>
              <a:off x="6694047" y="2562850"/>
              <a:ext cx="1785974" cy="1347062"/>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Rectangle 37"/>
            <p:cNvSpPr/>
            <p:nvPr/>
          </p:nvSpPr>
          <p:spPr>
            <a:xfrm>
              <a:off x="6694047" y="2619875"/>
              <a:ext cx="1785974" cy="134706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39" name="Group 2"/>
          <p:cNvGrpSpPr/>
          <p:nvPr userDrawn="1"/>
        </p:nvGrpSpPr>
        <p:grpSpPr>
          <a:xfrm>
            <a:off x="6211309" y="1496124"/>
            <a:ext cx="2381299" cy="1876243"/>
            <a:chOff x="4658482" y="1122093"/>
            <a:chExt cx="1785974" cy="1407182"/>
          </a:xfrm>
        </p:grpSpPr>
        <p:sp>
          <p:nvSpPr>
            <p:cNvPr id="40" name="Rectangle 39"/>
            <p:cNvSpPr/>
            <p:nvPr/>
          </p:nvSpPr>
          <p:spPr>
            <a:xfrm>
              <a:off x="4658482" y="1182213"/>
              <a:ext cx="1785974" cy="1347062"/>
            </a:xfrm>
            <a:prstGeom prst="rect">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1" name="Rectangle 40"/>
            <p:cNvSpPr/>
            <p:nvPr/>
          </p:nvSpPr>
          <p:spPr>
            <a:xfrm>
              <a:off x="4658482" y="1122093"/>
              <a:ext cx="1785974" cy="13470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Tree>
    <p:extLst>
      <p:ext uri="{BB962C8B-B14F-4D97-AF65-F5344CB8AC3E}">
        <p14:creationId xmlns:p14="http://schemas.microsoft.com/office/powerpoint/2010/main" val="195854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down)">
                                      <p:cBhvr>
                                        <p:cTn id="15" dur="500"/>
                                        <p:tgtEl>
                                          <p:spTgt spid="2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down)">
                                      <p:cBhvr>
                                        <p:cTn id="23" dur="500"/>
                                        <p:tgtEl>
                                          <p:spTgt spid="33"/>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39"/>
                                        </p:tgtEl>
                                        <p:attrNameLst>
                                          <p:attrName>style.visibility</p:attrName>
                                        </p:attrNameLst>
                                      </p:cBhvr>
                                      <p:to>
                                        <p:strVal val="visible"/>
                                      </p:to>
                                    </p:set>
                                    <p:animEffect transition="in" filter="wipe(up)">
                                      <p:cBhvr>
                                        <p:cTn id="27" dur="500"/>
                                        <p:tgtEl>
                                          <p:spTgt spid="39"/>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ipe(down)">
                                      <p:cBhvr>
                                        <p:cTn id="31" dur="500"/>
                                        <p:tgtEl>
                                          <p:spTgt spid="32"/>
                                        </p:tgtEl>
                                      </p:cBhvr>
                                    </p:animEffect>
                                  </p:childTnLst>
                                </p:cTn>
                              </p:par>
                            </p:childTnLst>
                          </p:cTn>
                        </p:par>
                        <p:par>
                          <p:cTn id="32" fill="hold">
                            <p:stCondLst>
                              <p:cond delay="3500"/>
                            </p:stCondLst>
                            <p:childTnLst>
                              <p:par>
                                <p:cTn id="33" presetID="22" presetClass="entr" presetSubtype="1"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Effect transition="in" filter="wipe(up)">
                                      <p:cBhvr>
                                        <p:cTn id="35" dur="500"/>
                                        <p:tgtEl>
                                          <p:spTgt spid="31"/>
                                        </p:tgtEl>
                                      </p:cBhvr>
                                    </p:animEffect>
                                  </p:childTnLst>
                                </p:cTn>
                              </p:par>
                            </p:childTnLst>
                          </p:cTn>
                        </p:par>
                        <p:par>
                          <p:cTn id="36" fill="hold">
                            <p:stCondLst>
                              <p:cond delay="4000"/>
                            </p:stCondLst>
                            <p:childTnLst>
                              <p:par>
                                <p:cTn id="37" presetID="22" presetClass="entr" presetSubtype="4" fill="hold" nodeType="afterEffect">
                                  <p:stCondLst>
                                    <p:cond delay="0"/>
                                  </p:stCondLst>
                                  <p:childTnLst>
                                    <p:set>
                                      <p:cBhvr>
                                        <p:cTn id="38" dur="1" fill="hold">
                                          <p:stCondLst>
                                            <p:cond delay="0"/>
                                          </p:stCondLst>
                                        </p:cTn>
                                        <p:tgtEl>
                                          <p:spTgt spid="36"/>
                                        </p:tgtEl>
                                        <p:attrNameLst>
                                          <p:attrName>style.visibility</p:attrName>
                                        </p:attrNameLst>
                                      </p:cBhvr>
                                      <p:to>
                                        <p:strVal val="visible"/>
                                      </p:to>
                                    </p:set>
                                    <p:animEffect transition="in" filter="wipe(down)">
                                      <p:cBhvr>
                                        <p:cTn id="39"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7" grpId="0"/>
      <p:bldP spid="28" grpId="0"/>
      <p:bldP spid="31" grpId="0"/>
      <p:bldP spid="32" grpId="0"/>
    </p:bld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ic0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44" name="Group 43"/>
          <p:cNvGrpSpPr/>
          <p:nvPr userDrawn="1"/>
        </p:nvGrpSpPr>
        <p:grpSpPr>
          <a:xfrm>
            <a:off x="6333439" y="1907853"/>
            <a:ext cx="2381299" cy="1392120"/>
            <a:chOff x="4750079" y="1706835"/>
            <a:chExt cx="1785974" cy="1044090"/>
          </a:xfrm>
        </p:grpSpPr>
        <p:sp>
          <p:nvSpPr>
            <p:cNvPr id="45" name="Rectangle 44"/>
            <p:cNvSpPr/>
            <p:nvPr/>
          </p:nvSpPr>
          <p:spPr>
            <a:xfrm>
              <a:off x="4750079" y="1747885"/>
              <a:ext cx="1785974" cy="100304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6" name="Rectangle 45"/>
            <p:cNvSpPr/>
            <p:nvPr/>
          </p:nvSpPr>
          <p:spPr>
            <a:xfrm>
              <a:off x="4750079" y="1706835"/>
              <a:ext cx="1785974" cy="10030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47" name="Group 46"/>
          <p:cNvGrpSpPr/>
          <p:nvPr userDrawn="1"/>
        </p:nvGrpSpPr>
        <p:grpSpPr>
          <a:xfrm>
            <a:off x="8943340" y="1907853"/>
            <a:ext cx="2381299" cy="1392120"/>
            <a:chOff x="6707505" y="1706835"/>
            <a:chExt cx="1785974" cy="1044090"/>
          </a:xfrm>
        </p:grpSpPr>
        <p:sp>
          <p:nvSpPr>
            <p:cNvPr id="48" name="Rectangle 47"/>
            <p:cNvSpPr/>
            <p:nvPr/>
          </p:nvSpPr>
          <p:spPr>
            <a:xfrm>
              <a:off x="6707505" y="1747885"/>
              <a:ext cx="1785974" cy="100304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9" name="Rectangle 48"/>
            <p:cNvSpPr/>
            <p:nvPr/>
          </p:nvSpPr>
          <p:spPr>
            <a:xfrm>
              <a:off x="6707505" y="1706835"/>
              <a:ext cx="1785974" cy="10030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0" name="Group 49"/>
          <p:cNvGrpSpPr/>
          <p:nvPr userDrawn="1"/>
        </p:nvGrpSpPr>
        <p:grpSpPr>
          <a:xfrm>
            <a:off x="6333439" y="3356131"/>
            <a:ext cx="2381299" cy="1393668"/>
            <a:chOff x="4750079" y="2793043"/>
            <a:chExt cx="1785974" cy="1045251"/>
          </a:xfrm>
        </p:grpSpPr>
        <p:sp>
          <p:nvSpPr>
            <p:cNvPr id="51" name="Rectangle 50"/>
            <p:cNvSpPr/>
            <p:nvPr/>
          </p:nvSpPr>
          <p:spPr>
            <a:xfrm>
              <a:off x="4750079" y="2793043"/>
              <a:ext cx="1785974" cy="100304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2" name="Rectangle 51"/>
            <p:cNvSpPr/>
            <p:nvPr/>
          </p:nvSpPr>
          <p:spPr>
            <a:xfrm>
              <a:off x="4750079" y="2835254"/>
              <a:ext cx="1785974" cy="100304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3" name="Group 52"/>
          <p:cNvGrpSpPr/>
          <p:nvPr userDrawn="1"/>
        </p:nvGrpSpPr>
        <p:grpSpPr>
          <a:xfrm>
            <a:off x="8943340" y="3356131"/>
            <a:ext cx="2381299" cy="1393668"/>
            <a:chOff x="6707505" y="2793043"/>
            <a:chExt cx="1785974" cy="1045251"/>
          </a:xfrm>
        </p:grpSpPr>
        <p:sp>
          <p:nvSpPr>
            <p:cNvPr id="54" name="Rectangle 53"/>
            <p:cNvSpPr/>
            <p:nvPr/>
          </p:nvSpPr>
          <p:spPr>
            <a:xfrm>
              <a:off x="6707505" y="2793043"/>
              <a:ext cx="1785974" cy="10030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55" name="Rectangle 54"/>
            <p:cNvSpPr/>
            <p:nvPr/>
          </p:nvSpPr>
          <p:spPr>
            <a:xfrm>
              <a:off x="6707505" y="2835254"/>
              <a:ext cx="1785974" cy="100304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56" name="Picture Placeholder 7"/>
          <p:cNvSpPr>
            <a:spLocks noGrp="1"/>
          </p:cNvSpPr>
          <p:nvPr>
            <p:ph type="pic" sz="quarter" idx="15" hasCustomPrompt="1"/>
          </p:nvPr>
        </p:nvSpPr>
        <p:spPr>
          <a:xfrm>
            <a:off x="891856" y="1907853"/>
            <a:ext cx="5178745" cy="284194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060371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56"/>
                                        </p:tgtEl>
                                        <p:attrNameLst>
                                          <p:attrName>style.visibility</p:attrName>
                                        </p:attrNameLst>
                                      </p:cBhvr>
                                      <p:to>
                                        <p:strVal val="visible"/>
                                      </p:to>
                                    </p:set>
                                    <p:animEffect transition="in" filter="wipe(left)">
                                      <p:cBhvr>
                                        <p:cTn id="15" dur="500"/>
                                        <p:tgtEl>
                                          <p:spTgt spid="56"/>
                                        </p:tgtEl>
                                      </p:cBhvr>
                                    </p:animEffect>
                                  </p:childTnLst>
                                </p:cTn>
                              </p:par>
                            </p:childTnLst>
                          </p:cTn>
                        </p:par>
                        <p:par>
                          <p:cTn id="16" fill="hold">
                            <p:stCondLst>
                              <p:cond delay="1500"/>
                            </p:stCondLst>
                            <p:childTnLst>
                              <p:par>
                                <p:cTn id="17" presetID="22" presetClass="entr" presetSubtype="4" fill="hold" nodeType="afterEffect">
                                  <p:stCondLst>
                                    <p:cond delay="0"/>
                                  </p:stCondLst>
                                  <p:childTnLst>
                                    <p:set>
                                      <p:cBhvr>
                                        <p:cTn id="18" dur="1" fill="hold">
                                          <p:stCondLst>
                                            <p:cond delay="0"/>
                                          </p:stCondLst>
                                        </p:cTn>
                                        <p:tgtEl>
                                          <p:spTgt spid="44"/>
                                        </p:tgtEl>
                                        <p:attrNameLst>
                                          <p:attrName>style.visibility</p:attrName>
                                        </p:attrNameLst>
                                      </p:cBhvr>
                                      <p:to>
                                        <p:strVal val="visible"/>
                                      </p:to>
                                    </p:set>
                                    <p:animEffect transition="in" filter="wipe(down)">
                                      <p:cBhvr>
                                        <p:cTn id="19" dur="500"/>
                                        <p:tgtEl>
                                          <p:spTgt spid="44"/>
                                        </p:tgtEl>
                                      </p:cBhvr>
                                    </p:animEffect>
                                  </p:childTnLst>
                                </p:cTn>
                              </p:par>
                            </p:childTnLst>
                          </p:cTn>
                        </p:par>
                        <p:par>
                          <p:cTn id="20" fill="hold">
                            <p:stCondLst>
                              <p:cond delay="2000"/>
                            </p:stCondLst>
                            <p:childTnLst>
                              <p:par>
                                <p:cTn id="21" presetID="22" presetClass="entr" presetSubtype="4" fill="hold" nodeType="after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wipe(down)">
                                      <p:cBhvr>
                                        <p:cTn id="23" dur="500"/>
                                        <p:tgtEl>
                                          <p:spTgt spid="47"/>
                                        </p:tgtEl>
                                      </p:cBhvr>
                                    </p:animEffect>
                                  </p:childTnLst>
                                </p:cTn>
                              </p:par>
                            </p:childTnLst>
                          </p:cTn>
                        </p:par>
                        <p:par>
                          <p:cTn id="24" fill="hold">
                            <p:stCondLst>
                              <p:cond delay="2500"/>
                            </p:stCondLst>
                            <p:childTnLst>
                              <p:par>
                                <p:cTn id="25" presetID="22" presetClass="entr" presetSubtype="4" fill="hold" nodeType="after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down)">
                                      <p:cBhvr>
                                        <p:cTn id="27" dur="500"/>
                                        <p:tgtEl>
                                          <p:spTgt spid="50"/>
                                        </p:tgtEl>
                                      </p:cBhvr>
                                    </p:animEffect>
                                  </p:childTnLst>
                                </p:cTn>
                              </p:par>
                            </p:childTnLst>
                          </p:cTn>
                        </p:par>
                        <p:par>
                          <p:cTn id="28" fill="hold">
                            <p:stCondLst>
                              <p:cond delay="3000"/>
                            </p:stCondLst>
                            <p:childTnLst>
                              <p:par>
                                <p:cTn id="29" presetID="22" presetClass="entr" presetSubtype="4" fill="hold" nodeType="after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wipe(down)">
                                      <p:cBhvr>
                                        <p:cTn id="31"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56" grpId="0"/>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N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nchor="b"/>
          <a:lstStyle/>
          <a:p>
            <a:r>
              <a:rPr lang="en-US"/>
              <a:t>What is the Key Takeaway from the Slide?</a:t>
            </a:r>
          </a:p>
        </p:txBody>
      </p:sp>
      <p:pic>
        <p:nvPicPr>
          <p:cNvPr id="4" name="Picture 3">
            <a:extLst>
              <a:ext uri="{FF2B5EF4-FFF2-40B4-BE49-F238E27FC236}">
                <a16:creationId xmlns:a16="http://schemas.microsoft.com/office/drawing/2014/main" id="{96AB19F3-0E88-4E05-8A1F-2A2F255C752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Pic0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20" name="Picture Placeholder 7"/>
          <p:cNvSpPr>
            <a:spLocks noGrp="1"/>
          </p:cNvSpPr>
          <p:nvPr>
            <p:ph type="pic" sz="quarter" idx="15" hasCustomPrompt="1"/>
          </p:nvPr>
        </p:nvSpPr>
        <p:spPr>
          <a:xfrm>
            <a:off x="0" y="1337124"/>
            <a:ext cx="12170443" cy="3006597"/>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876961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20" grpId="0"/>
    </p:bld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Four Pic Ver">
    <p:spTree>
      <p:nvGrpSpPr>
        <p:cNvPr id="1" name=""/>
        <p:cNvGrpSpPr/>
        <p:nvPr/>
      </p:nvGrpSpPr>
      <p:grpSpPr>
        <a:xfrm>
          <a:off x="0" y="0"/>
          <a:ext cx="0" cy="0"/>
          <a:chOff x="0" y="0"/>
          <a:chExt cx="0" cy="0"/>
        </a:xfrm>
      </p:grpSpPr>
      <p:sp>
        <p:nvSpPr>
          <p:cNvPr id="12" name="Picture Placeholder 7"/>
          <p:cNvSpPr>
            <a:spLocks noGrp="1"/>
          </p:cNvSpPr>
          <p:nvPr>
            <p:ph type="pic" sz="quarter" idx="15" hasCustomPrompt="1"/>
          </p:nvPr>
        </p:nvSpPr>
        <p:spPr>
          <a:xfrm>
            <a:off x="590995"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4" name="Rectangle 3"/>
          <p:cNvSpPr/>
          <p:nvPr userDrawn="1"/>
        </p:nvSpPr>
        <p:spPr>
          <a:xfrm>
            <a:off x="590995" y="3221854"/>
            <a:ext cx="3469532" cy="56122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0" name="Round Same Side Corner Rectangle 9"/>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1"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3" name="Text Placeholder 3"/>
          <p:cNvSpPr>
            <a:spLocks noGrp="1"/>
          </p:cNvSpPr>
          <p:nvPr>
            <p:ph type="body" sz="half" idx="17"/>
          </p:nvPr>
        </p:nvSpPr>
        <p:spPr>
          <a:xfrm>
            <a:off x="680828"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14" name="Picture Placeholder 7"/>
          <p:cNvSpPr>
            <a:spLocks noGrp="1"/>
          </p:cNvSpPr>
          <p:nvPr>
            <p:ph type="pic" sz="quarter" idx="18" hasCustomPrompt="1"/>
          </p:nvPr>
        </p:nvSpPr>
        <p:spPr>
          <a:xfrm>
            <a:off x="4344200"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5" name="Rectangle 14"/>
          <p:cNvSpPr/>
          <p:nvPr userDrawn="1"/>
        </p:nvSpPr>
        <p:spPr>
          <a:xfrm>
            <a:off x="4344201" y="3221854"/>
            <a:ext cx="3469532" cy="56122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6" name="Text Placeholder 3"/>
          <p:cNvSpPr>
            <a:spLocks noGrp="1"/>
          </p:cNvSpPr>
          <p:nvPr>
            <p:ph type="body" sz="half" idx="19"/>
          </p:nvPr>
        </p:nvSpPr>
        <p:spPr>
          <a:xfrm>
            <a:off x="4434033"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17" name="Picture Placeholder 7"/>
          <p:cNvSpPr>
            <a:spLocks noGrp="1"/>
          </p:cNvSpPr>
          <p:nvPr>
            <p:ph type="pic" sz="quarter" idx="20" hasCustomPrompt="1"/>
          </p:nvPr>
        </p:nvSpPr>
        <p:spPr>
          <a:xfrm>
            <a:off x="8094767" y="1416445"/>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18" name="Rectangle 17"/>
          <p:cNvSpPr/>
          <p:nvPr userDrawn="1"/>
        </p:nvSpPr>
        <p:spPr>
          <a:xfrm>
            <a:off x="8094767" y="3221854"/>
            <a:ext cx="3469532" cy="56122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9" name="Text Placeholder 3"/>
          <p:cNvSpPr>
            <a:spLocks noGrp="1"/>
          </p:cNvSpPr>
          <p:nvPr>
            <p:ph type="body" sz="half" idx="21"/>
          </p:nvPr>
        </p:nvSpPr>
        <p:spPr>
          <a:xfrm>
            <a:off x="8184600" y="3363020"/>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0" name="Picture Placeholder 7"/>
          <p:cNvSpPr>
            <a:spLocks noGrp="1"/>
          </p:cNvSpPr>
          <p:nvPr>
            <p:ph type="pic" sz="quarter" idx="22" hasCustomPrompt="1"/>
          </p:nvPr>
        </p:nvSpPr>
        <p:spPr>
          <a:xfrm>
            <a:off x="590995"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1" name="Rectangle 20"/>
          <p:cNvSpPr/>
          <p:nvPr userDrawn="1"/>
        </p:nvSpPr>
        <p:spPr>
          <a:xfrm>
            <a:off x="590995" y="5796160"/>
            <a:ext cx="3469532" cy="5612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2" name="Text Placeholder 3"/>
          <p:cNvSpPr>
            <a:spLocks noGrp="1"/>
          </p:cNvSpPr>
          <p:nvPr>
            <p:ph type="body" sz="half" idx="23"/>
          </p:nvPr>
        </p:nvSpPr>
        <p:spPr>
          <a:xfrm>
            <a:off x="680828"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3" name="Picture Placeholder 7"/>
          <p:cNvSpPr>
            <a:spLocks noGrp="1"/>
          </p:cNvSpPr>
          <p:nvPr>
            <p:ph type="pic" sz="quarter" idx="24" hasCustomPrompt="1"/>
          </p:nvPr>
        </p:nvSpPr>
        <p:spPr>
          <a:xfrm>
            <a:off x="4344200"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4" name="Rectangle 23"/>
          <p:cNvSpPr/>
          <p:nvPr userDrawn="1"/>
        </p:nvSpPr>
        <p:spPr>
          <a:xfrm>
            <a:off x="4344201" y="5796160"/>
            <a:ext cx="3469532" cy="561221"/>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Text Placeholder 3"/>
          <p:cNvSpPr>
            <a:spLocks noGrp="1"/>
          </p:cNvSpPr>
          <p:nvPr>
            <p:ph type="body" sz="half" idx="25"/>
          </p:nvPr>
        </p:nvSpPr>
        <p:spPr>
          <a:xfrm>
            <a:off x="4434033"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26" name="Picture Placeholder 7"/>
          <p:cNvSpPr>
            <a:spLocks noGrp="1"/>
          </p:cNvSpPr>
          <p:nvPr>
            <p:ph type="pic" sz="quarter" idx="26" hasCustomPrompt="1"/>
          </p:nvPr>
        </p:nvSpPr>
        <p:spPr>
          <a:xfrm>
            <a:off x="8094767" y="3990752"/>
            <a:ext cx="3469533" cy="1805409"/>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27" name="Rectangle 26"/>
          <p:cNvSpPr/>
          <p:nvPr userDrawn="1"/>
        </p:nvSpPr>
        <p:spPr>
          <a:xfrm>
            <a:off x="8094767" y="5796160"/>
            <a:ext cx="3469532" cy="561221"/>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8" name="Text Placeholder 3"/>
          <p:cNvSpPr>
            <a:spLocks noGrp="1"/>
          </p:cNvSpPr>
          <p:nvPr>
            <p:ph type="body" sz="half" idx="27"/>
          </p:nvPr>
        </p:nvSpPr>
        <p:spPr>
          <a:xfrm>
            <a:off x="8184600" y="5937327"/>
            <a:ext cx="3324755" cy="257040"/>
          </a:xfrm>
          <a:prstGeom prst="rect">
            <a:avLst/>
          </a:prstGeom>
        </p:spPr>
        <p:txBody>
          <a:bodyPr wrap="none" lIns="0" tIns="0" rIns="0" bIns="0" anchor="ctr">
            <a:noAutofit/>
          </a:bodyPr>
          <a:lstStyle>
            <a:lvl1pPr marL="0" indent="0" algn="ctr">
              <a:buNone/>
              <a:defRPr sz="1600"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263846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2" presetClass="entr" presetSubtype="4"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down)">
                                      <p:cBhvr>
                                        <p:cTn id="15" dur="500"/>
                                        <p:tgtEl>
                                          <p:spTgt spid="1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p:stCondLst>
                              <p:cond delay="2000"/>
                            </p:stCondLst>
                            <p:childTnLst>
                              <p:par>
                                <p:cTn id="21" presetID="22" presetClass="entr" presetSubtype="4" fill="hold" grpId="0" nodeType="afterEffect" nodePh="1">
                                  <p:stCondLst>
                                    <p:cond delay="0"/>
                                  </p:stCondLst>
                                  <p:endCondLst>
                                    <p:cond evt="begin" delay="0">
                                      <p:tn val="21"/>
                                    </p:cond>
                                  </p:endCondLst>
                                  <p:childTnLst>
                                    <p:set>
                                      <p:cBhvr>
                                        <p:cTn id="22" dur="1" fill="hold">
                                          <p:stCondLst>
                                            <p:cond delay="0"/>
                                          </p:stCondLst>
                                        </p:cTn>
                                        <p:tgtEl>
                                          <p:spTgt spid="13">
                                            <p:txEl>
                                              <p:pRg st="0" end="0"/>
                                            </p:txEl>
                                          </p:spTgt>
                                        </p:tgtEl>
                                        <p:attrNameLst>
                                          <p:attrName>style.visibility</p:attrName>
                                        </p:attrNameLst>
                                      </p:cBhvr>
                                      <p:to>
                                        <p:strVal val="visible"/>
                                      </p:to>
                                    </p:set>
                                    <p:animEffect transition="in" filter="wipe(down)">
                                      <p:cBhvr>
                                        <p:cTn id="23" dur="500"/>
                                        <p:tgtEl>
                                          <p:spTgt spid="13">
                                            <p:txEl>
                                              <p:pRg st="0" end="0"/>
                                            </p:txEl>
                                          </p:spTgt>
                                        </p:tgtEl>
                                      </p:cBhvr>
                                    </p:animEffect>
                                  </p:childTnLst>
                                </p:cTn>
                              </p:par>
                            </p:childTnLst>
                          </p:cTn>
                        </p:par>
                        <p:par>
                          <p:cTn id="24" fill="hold">
                            <p:stCondLst>
                              <p:cond delay="2500"/>
                            </p:stCondLst>
                            <p:childTnLst>
                              <p:par>
                                <p:cTn id="25" presetID="22" presetClass="entr" presetSubtype="4" fill="hold" grpId="0"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500"/>
                                        <p:tgtEl>
                                          <p:spTgt spid="14"/>
                                        </p:tgtEl>
                                      </p:cBhvr>
                                    </p:animEffect>
                                  </p:childTnLst>
                                </p:cTn>
                              </p:par>
                            </p:childTnLst>
                          </p:cTn>
                        </p:par>
                        <p:par>
                          <p:cTn id="28" fill="hold">
                            <p:stCondLst>
                              <p:cond delay="3000"/>
                            </p:stCondLst>
                            <p:childTnLst>
                              <p:par>
                                <p:cTn id="29" presetID="22" presetClass="entr" presetSubtype="4" fill="hold" grpId="0" nodeType="afterEffect">
                                  <p:stCondLst>
                                    <p:cond delay="0"/>
                                  </p:stCondLst>
                                  <p:childTnLst>
                                    <p:set>
                                      <p:cBhvr>
                                        <p:cTn id="30" dur="1" fill="hold">
                                          <p:stCondLst>
                                            <p:cond delay="0"/>
                                          </p:stCondLst>
                                        </p:cTn>
                                        <p:tgtEl>
                                          <p:spTgt spid="15"/>
                                        </p:tgtEl>
                                        <p:attrNameLst>
                                          <p:attrName>style.visibility</p:attrName>
                                        </p:attrNameLst>
                                      </p:cBhvr>
                                      <p:to>
                                        <p:strVal val="visible"/>
                                      </p:to>
                                    </p:set>
                                    <p:animEffect transition="in" filter="wipe(down)">
                                      <p:cBhvr>
                                        <p:cTn id="31" dur="500"/>
                                        <p:tgtEl>
                                          <p:spTgt spid="15"/>
                                        </p:tgtEl>
                                      </p:cBhvr>
                                    </p:animEffect>
                                  </p:childTnLst>
                                </p:cTn>
                              </p:par>
                            </p:childTnLst>
                          </p:cTn>
                        </p:par>
                        <p:par>
                          <p:cTn id="32" fill="hold">
                            <p:stCondLst>
                              <p:cond delay="3500"/>
                            </p:stCondLst>
                            <p:childTnLst>
                              <p:par>
                                <p:cTn id="33" presetID="22" presetClass="entr" presetSubtype="4" fill="hold" grpId="0" nodeType="afterEffect" nodePh="1">
                                  <p:stCondLst>
                                    <p:cond delay="0"/>
                                  </p:stCondLst>
                                  <p:endCondLst>
                                    <p:cond evt="begin" delay="0">
                                      <p:tn val="33"/>
                                    </p:cond>
                                  </p:endCondLst>
                                  <p:childTnLst>
                                    <p:set>
                                      <p:cBhvr>
                                        <p:cTn id="34" dur="1" fill="hold">
                                          <p:stCondLst>
                                            <p:cond delay="0"/>
                                          </p:stCondLst>
                                        </p:cTn>
                                        <p:tgtEl>
                                          <p:spTgt spid="16">
                                            <p:txEl>
                                              <p:pRg st="0" end="0"/>
                                            </p:txEl>
                                          </p:spTgt>
                                        </p:tgtEl>
                                        <p:attrNameLst>
                                          <p:attrName>style.visibility</p:attrName>
                                        </p:attrNameLst>
                                      </p:cBhvr>
                                      <p:to>
                                        <p:strVal val="visible"/>
                                      </p:to>
                                    </p:set>
                                    <p:animEffect transition="in" filter="wipe(down)">
                                      <p:cBhvr>
                                        <p:cTn id="35" dur="500"/>
                                        <p:tgtEl>
                                          <p:spTgt spid="16">
                                            <p:txEl>
                                              <p:pRg st="0" end="0"/>
                                            </p:txEl>
                                          </p:spTgt>
                                        </p:tgtEl>
                                      </p:cBhvr>
                                    </p:animEffect>
                                  </p:childTnLst>
                                </p:cTn>
                              </p:par>
                            </p:childTnLst>
                          </p:cTn>
                        </p:par>
                        <p:par>
                          <p:cTn id="36" fill="hold">
                            <p:stCondLst>
                              <p:cond delay="4000"/>
                            </p:stCondLst>
                            <p:childTnLst>
                              <p:par>
                                <p:cTn id="37" presetID="22" presetClass="entr" presetSubtype="4" fill="hold" grpId="0" nodeType="afterEffect">
                                  <p:stCondLst>
                                    <p:cond delay="0"/>
                                  </p:stCondLst>
                                  <p:childTnLst>
                                    <p:set>
                                      <p:cBhvr>
                                        <p:cTn id="38" dur="1" fill="hold">
                                          <p:stCondLst>
                                            <p:cond delay="0"/>
                                          </p:stCondLst>
                                        </p:cTn>
                                        <p:tgtEl>
                                          <p:spTgt spid="17"/>
                                        </p:tgtEl>
                                        <p:attrNameLst>
                                          <p:attrName>style.visibility</p:attrName>
                                        </p:attrNameLst>
                                      </p:cBhvr>
                                      <p:to>
                                        <p:strVal val="visible"/>
                                      </p:to>
                                    </p:set>
                                    <p:animEffect transition="in" filter="wipe(down)">
                                      <p:cBhvr>
                                        <p:cTn id="39" dur="500"/>
                                        <p:tgtEl>
                                          <p:spTgt spid="17"/>
                                        </p:tgtEl>
                                      </p:cBhvr>
                                    </p:animEffect>
                                  </p:childTnLst>
                                </p:cTn>
                              </p:par>
                            </p:childTnLst>
                          </p:cTn>
                        </p:par>
                        <p:par>
                          <p:cTn id="40" fill="hold">
                            <p:stCondLst>
                              <p:cond delay="4500"/>
                            </p:stCondLst>
                            <p:childTnLst>
                              <p:par>
                                <p:cTn id="41" presetID="22" presetClass="entr" presetSubtype="4"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down)">
                                      <p:cBhvr>
                                        <p:cTn id="43" dur="500"/>
                                        <p:tgtEl>
                                          <p:spTgt spid="18"/>
                                        </p:tgtEl>
                                      </p:cBhvr>
                                    </p:animEffect>
                                  </p:childTnLst>
                                </p:cTn>
                              </p:par>
                            </p:childTnLst>
                          </p:cTn>
                        </p:par>
                        <p:par>
                          <p:cTn id="44" fill="hold">
                            <p:stCondLst>
                              <p:cond delay="5000"/>
                            </p:stCondLst>
                            <p:childTnLst>
                              <p:par>
                                <p:cTn id="45" presetID="22" presetClass="entr" presetSubtype="4" fill="hold" grpId="0" nodeType="afterEffect" nodePh="1">
                                  <p:stCondLst>
                                    <p:cond delay="0"/>
                                  </p:stCondLst>
                                  <p:endCondLst>
                                    <p:cond evt="begin" delay="0">
                                      <p:tn val="45"/>
                                    </p:cond>
                                  </p:endCondLst>
                                  <p:childTnLst>
                                    <p:set>
                                      <p:cBhvr>
                                        <p:cTn id="46" dur="1" fill="hold">
                                          <p:stCondLst>
                                            <p:cond delay="0"/>
                                          </p:stCondLst>
                                        </p:cTn>
                                        <p:tgtEl>
                                          <p:spTgt spid="19">
                                            <p:txEl>
                                              <p:pRg st="0" end="0"/>
                                            </p:txEl>
                                          </p:spTgt>
                                        </p:tgtEl>
                                        <p:attrNameLst>
                                          <p:attrName>style.visibility</p:attrName>
                                        </p:attrNameLst>
                                      </p:cBhvr>
                                      <p:to>
                                        <p:strVal val="visible"/>
                                      </p:to>
                                    </p:set>
                                    <p:animEffect transition="in" filter="wipe(down)">
                                      <p:cBhvr>
                                        <p:cTn id="47" dur="500"/>
                                        <p:tgtEl>
                                          <p:spTgt spid="19">
                                            <p:txEl>
                                              <p:pRg st="0" end="0"/>
                                            </p:txEl>
                                          </p:spTgt>
                                        </p:tgtEl>
                                      </p:cBhvr>
                                    </p:animEffect>
                                  </p:childTnLst>
                                </p:cTn>
                              </p:par>
                            </p:childTnLst>
                          </p:cTn>
                        </p:par>
                        <p:par>
                          <p:cTn id="48" fill="hold">
                            <p:stCondLst>
                              <p:cond delay="5500"/>
                            </p:stCondLst>
                            <p:childTnLst>
                              <p:par>
                                <p:cTn id="49" presetID="22" presetClass="entr" presetSubtype="4" fill="hold" grpId="0"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down)">
                                      <p:cBhvr>
                                        <p:cTn id="51" dur="500"/>
                                        <p:tgtEl>
                                          <p:spTgt spid="20"/>
                                        </p:tgtEl>
                                      </p:cBhvr>
                                    </p:animEffect>
                                  </p:childTnLst>
                                </p:cTn>
                              </p:par>
                            </p:childTnLst>
                          </p:cTn>
                        </p:par>
                        <p:par>
                          <p:cTn id="52" fill="hold">
                            <p:stCondLst>
                              <p:cond delay="6000"/>
                            </p:stCondLst>
                            <p:childTnLst>
                              <p:par>
                                <p:cTn id="53" presetID="22" presetClass="entr" presetSubtype="4" fill="hold" grpId="0"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down)">
                                      <p:cBhvr>
                                        <p:cTn id="55" dur="500"/>
                                        <p:tgtEl>
                                          <p:spTgt spid="21"/>
                                        </p:tgtEl>
                                      </p:cBhvr>
                                    </p:animEffect>
                                  </p:childTnLst>
                                </p:cTn>
                              </p:par>
                            </p:childTnLst>
                          </p:cTn>
                        </p:par>
                        <p:par>
                          <p:cTn id="56" fill="hold">
                            <p:stCondLst>
                              <p:cond delay="6500"/>
                            </p:stCondLst>
                            <p:childTnLst>
                              <p:par>
                                <p:cTn id="57" presetID="22" presetClass="entr" presetSubtype="4" fill="hold" grpId="0" nodeType="afterEffect" nodePh="1">
                                  <p:stCondLst>
                                    <p:cond delay="0"/>
                                  </p:stCondLst>
                                  <p:endCondLst>
                                    <p:cond evt="begin" delay="0">
                                      <p:tn val="57"/>
                                    </p:cond>
                                  </p:endCondLst>
                                  <p:childTnLst>
                                    <p:set>
                                      <p:cBhvr>
                                        <p:cTn id="58" dur="1" fill="hold">
                                          <p:stCondLst>
                                            <p:cond delay="0"/>
                                          </p:stCondLst>
                                        </p:cTn>
                                        <p:tgtEl>
                                          <p:spTgt spid="22">
                                            <p:txEl>
                                              <p:pRg st="0" end="0"/>
                                            </p:txEl>
                                          </p:spTgt>
                                        </p:tgtEl>
                                        <p:attrNameLst>
                                          <p:attrName>style.visibility</p:attrName>
                                        </p:attrNameLst>
                                      </p:cBhvr>
                                      <p:to>
                                        <p:strVal val="visible"/>
                                      </p:to>
                                    </p:set>
                                    <p:animEffect transition="in" filter="wipe(down)">
                                      <p:cBhvr>
                                        <p:cTn id="59" dur="500"/>
                                        <p:tgtEl>
                                          <p:spTgt spid="22">
                                            <p:txEl>
                                              <p:pRg st="0" end="0"/>
                                            </p:txEl>
                                          </p:spTgt>
                                        </p:tgtEl>
                                      </p:cBhvr>
                                    </p:animEffect>
                                  </p:childTnLst>
                                </p:cTn>
                              </p:par>
                            </p:childTnLst>
                          </p:cTn>
                        </p:par>
                        <p:par>
                          <p:cTn id="60" fill="hold">
                            <p:stCondLst>
                              <p:cond delay="7000"/>
                            </p:stCondLst>
                            <p:childTnLst>
                              <p:par>
                                <p:cTn id="61" presetID="22" presetClass="entr" presetSubtype="4" fill="hold" grpId="0" nodeType="afterEffect">
                                  <p:stCondLst>
                                    <p:cond delay="0"/>
                                  </p:stCondLst>
                                  <p:childTnLst>
                                    <p:set>
                                      <p:cBhvr>
                                        <p:cTn id="62" dur="1" fill="hold">
                                          <p:stCondLst>
                                            <p:cond delay="0"/>
                                          </p:stCondLst>
                                        </p:cTn>
                                        <p:tgtEl>
                                          <p:spTgt spid="23"/>
                                        </p:tgtEl>
                                        <p:attrNameLst>
                                          <p:attrName>style.visibility</p:attrName>
                                        </p:attrNameLst>
                                      </p:cBhvr>
                                      <p:to>
                                        <p:strVal val="visible"/>
                                      </p:to>
                                    </p:set>
                                    <p:animEffect transition="in" filter="wipe(down)">
                                      <p:cBhvr>
                                        <p:cTn id="63" dur="500"/>
                                        <p:tgtEl>
                                          <p:spTgt spid="23"/>
                                        </p:tgtEl>
                                      </p:cBhvr>
                                    </p:animEffect>
                                  </p:childTnLst>
                                </p:cTn>
                              </p:par>
                            </p:childTnLst>
                          </p:cTn>
                        </p:par>
                        <p:par>
                          <p:cTn id="64" fill="hold">
                            <p:stCondLst>
                              <p:cond delay="7500"/>
                            </p:stCondLst>
                            <p:childTnLst>
                              <p:par>
                                <p:cTn id="65" presetID="22" presetClass="entr" presetSubtype="4" fill="hold" grpId="0" nodeType="afterEffect">
                                  <p:stCondLst>
                                    <p:cond delay="0"/>
                                  </p:stCondLst>
                                  <p:childTnLst>
                                    <p:set>
                                      <p:cBhvr>
                                        <p:cTn id="66" dur="1" fill="hold">
                                          <p:stCondLst>
                                            <p:cond delay="0"/>
                                          </p:stCondLst>
                                        </p:cTn>
                                        <p:tgtEl>
                                          <p:spTgt spid="24"/>
                                        </p:tgtEl>
                                        <p:attrNameLst>
                                          <p:attrName>style.visibility</p:attrName>
                                        </p:attrNameLst>
                                      </p:cBhvr>
                                      <p:to>
                                        <p:strVal val="visible"/>
                                      </p:to>
                                    </p:set>
                                    <p:animEffect transition="in" filter="wipe(down)">
                                      <p:cBhvr>
                                        <p:cTn id="67" dur="500"/>
                                        <p:tgtEl>
                                          <p:spTgt spid="24"/>
                                        </p:tgtEl>
                                      </p:cBhvr>
                                    </p:animEffect>
                                  </p:childTnLst>
                                </p:cTn>
                              </p:par>
                            </p:childTnLst>
                          </p:cTn>
                        </p:par>
                        <p:par>
                          <p:cTn id="68" fill="hold">
                            <p:stCondLst>
                              <p:cond delay="8000"/>
                            </p:stCondLst>
                            <p:childTnLst>
                              <p:par>
                                <p:cTn id="69" presetID="22" presetClass="entr" presetSubtype="4" fill="hold" grpId="0" nodeType="afterEffect" nodePh="1">
                                  <p:stCondLst>
                                    <p:cond delay="0"/>
                                  </p:stCondLst>
                                  <p:endCondLst>
                                    <p:cond evt="begin" delay="0">
                                      <p:tn val="69"/>
                                    </p:cond>
                                  </p:endCondLst>
                                  <p:childTnLst>
                                    <p:set>
                                      <p:cBhvr>
                                        <p:cTn id="70" dur="1" fill="hold">
                                          <p:stCondLst>
                                            <p:cond delay="0"/>
                                          </p:stCondLst>
                                        </p:cTn>
                                        <p:tgtEl>
                                          <p:spTgt spid="25">
                                            <p:txEl>
                                              <p:pRg st="0" end="0"/>
                                            </p:txEl>
                                          </p:spTgt>
                                        </p:tgtEl>
                                        <p:attrNameLst>
                                          <p:attrName>style.visibility</p:attrName>
                                        </p:attrNameLst>
                                      </p:cBhvr>
                                      <p:to>
                                        <p:strVal val="visible"/>
                                      </p:to>
                                    </p:set>
                                    <p:animEffect transition="in" filter="wipe(down)">
                                      <p:cBhvr>
                                        <p:cTn id="71" dur="500"/>
                                        <p:tgtEl>
                                          <p:spTgt spid="25">
                                            <p:txEl>
                                              <p:pRg st="0" end="0"/>
                                            </p:txEl>
                                          </p:spTgt>
                                        </p:tgtEl>
                                      </p:cBhvr>
                                    </p:animEffect>
                                  </p:childTnLst>
                                </p:cTn>
                              </p:par>
                            </p:childTnLst>
                          </p:cTn>
                        </p:par>
                        <p:par>
                          <p:cTn id="72" fill="hold">
                            <p:stCondLst>
                              <p:cond delay="8500"/>
                            </p:stCondLst>
                            <p:childTnLst>
                              <p:par>
                                <p:cTn id="73" presetID="22" presetClass="entr" presetSubtype="4" fill="hold" grpId="0"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down)">
                                      <p:cBhvr>
                                        <p:cTn id="75" dur="500"/>
                                        <p:tgtEl>
                                          <p:spTgt spid="26"/>
                                        </p:tgtEl>
                                      </p:cBhvr>
                                    </p:animEffect>
                                  </p:childTnLst>
                                </p:cTn>
                              </p:par>
                            </p:childTnLst>
                          </p:cTn>
                        </p:par>
                        <p:par>
                          <p:cTn id="76" fill="hold">
                            <p:stCondLst>
                              <p:cond delay="9000"/>
                            </p:stCondLst>
                            <p:childTnLst>
                              <p:par>
                                <p:cTn id="77" presetID="22" presetClass="entr" presetSubtype="4" fill="hold" grpId="0" nodeType="afterEffect">
                                  <p:stCondLst>
                                    <p:cond delay="0"/>
                                  </p:stCondLst>
                                  <p:childTnLst>
                                    <p:set>
                                      <p:cBhvr>
                                        <p:cTn id="78" dur="1" fill="hold">
                                          <p:stCondLst>
                                            <p:cond delay="0"/>
                                          </p:stCondLst>
                                        </p:cTn>
                                        <p:tgtEl>
                                          <p:spTgt spid="27"/>
                                        </p:tgtEl>
                                        <p:attrNameLst>
                                          <p:attrName>style.visibility</p:attrName>
                                        </p:attrNameLst>
                                      </p:cBhvr>
                                      <p:to>
                                        <p:strVal val="visible"/>
                                      </p:to>
                                    </p:set>
                                    <p:animEffect transition="in" filter="wipe(down)">
                                      <p:cBhvr>
                                        <p:cTn id="79" dur="500"/>
                                        <p:tgtEl>
                                          <p:spTgt spid="27"/>
                                        </p:tgtEl>
                                      </p:cBhvr>
                                    </p:animEffect>
                                  </p:childTnLst>
                                </p:cTn>
                              </p:par>
                            </p:childTnLst>
                          </p:cTn>
                        </p:par>
                        <p:par>
                          <p:cTn id="80" fill="hold">
                            <p:stCondLst>
                              <p:cond delay="9500"/>
                            </p:stCondLst>
                            <p:childTnLst>
                              <p:par>
                                <p:cTn id="81" presetID="22" presetClass="entr" presetSubtype="4" fill="hold" grpId="0" nodeType="afterEffect" nodePh="1">
                                  <p:stCondLst>
                                    <p:cond delay="0"/>
                                  </p:stCondLst>
                                  <p:endCondLst>
                                    <p:cond evt="begin" delay="0">
                                      <p:tn val="81"/>
                                    </p:cond>
                                  </p:endCondLst>
                                  <p:childTnLst>
                                    <p:set>
                                      <p:cBhvr>
                                        <p:cTn id="82" dur="1" fill="hold">
                                          <p:stCondLst>
                                            <p:cond delay="0"/>
                                          </p:stCondLst>
                                        </p:cTn>
                                        <p:tgtEl>
                                          <p:spTgt spid="28">
                                            <p:txEl>
                                              <p:pRg st="0" end="0"/>
                                            </p:txEl>
                                          </p:spTgt>
                                        </p:tgtEl>
                                        <p:attrNameLst>
                                          <p:attrName>style.visibility</p:attrName>
                                        </p:attrNameLst>
                                      </p:cBhvr>
                                      <p:to>
                                        <p:strVal val="visible"/>
                                      </p:to>
                                    </p:set>
                                    <p:animEffect transition="in" filter="wipe(down)">
                                      <p:cBhvr>
                                        <p:cTn id="83" dur="500"/>
                                        <p:tgtEl>
                                          <p:spTgt spid="2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4" grpId="0" animBg="1"/>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P spid="13"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3"/>
                        </p:tgtEl>
                        <p:attrNameLst>
                          <p:attrName>style.visibility</p:attrName>
                        </p:attrNameLst>
                      </p:cBhvr>
                      <p:to>
                        <p:strVal val="visible"/>
                      </p:to>
                    </p:set>
                    <p:animEffect transition="in" filter="wipe(down)">
                      <p:cBhvr>
                        <p:cTn dur="500"/>
                        <p:tgtEl>
                          <p:spTgt spid="13"/>
                        </p:tgtEl>
                      </p:cBhvr>
                    </p:animEffect>
                  </p:childTnLst>
                </p:cTn>
              </p:par>
            </p:tnLst>
          </p:tmpl>
        </p:tmplLst>
      </p:bldP>
      <p:bldP spid="14" grpId="0"/>
      <p:bldP spid="15" grpId="0" animBg="1"/>
      <p:bldP spid="16"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6"/>
                        </p:tgtEl>
                        <p:attrNameLst>
                          <p:attrName>style.visibility</p:attrName>
                        </p:attrNameLst>
                      </p:cBhvr>
                      <p:to>
                        <p:strVal val="visible"/>
                      </p:to>
                    </p:set>
                    <p:animEffect transition="in" filter="wipe(down)">
                      <p:cBhvr>
                        <p:cTn dur="500"/>
                        <p:tgtEl>
                          <p:spTgt spid="16"/>
                        </p:tgtEl>
                      </p:cBhvr>
                    </p:animEffect>
                  </p:childTnLst>
                </p:cTn>
              </p:par>
            </p:tnLst>
          </p:tmpl>
        </p:tmplLst>
      </p:bldP>
      <p:bldP spid="17" grpId="0"/>
      <p:bldP spid="18" grpId="0" animBg="1"/>
      <p:bldP spid="1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19"/>
                        </p:tgtEl>
                        <p:attrNameLst>
                          <p:attrName>style.visibility</p:attrName>
                        </p:attrNameLst>
                      </p:cBhvr>
                      <p:to>
                        <p:strVal val="visible"/>
                      </p:to>
                    </p:set>
                    <p:animEffect transition="in" filter="wipe(down)">
                      <p:cBhvr>
                        <p:cTn dur="500"/>
                        <p:tgtEl>
                          <p:spTgt spid="19"/>
                        </p:tgtEl>
                      </p:cBhvr>
                    </p:animEffect>
                  </p:childTnLst>
                </p:cTn>
              </p:par>
            </p:tnLst>
          </p:tmpl>
        </p:tmplLst>
      </p:bldP>
      <p:bldP spid="20" grpId="0"/>
      <p:bldP spid="21" grpId="0" animBg="1"/>
      <p:bldP spid="2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2"/>
                        </p:tgtEl>
                        <p:attrNameLst>
                          <p:attrName>style.visibility</p:attrName>
                        </p:attrNameLst>
                      </p:cBhvr>
                      <p:to>
                        <p:strVal val="visible"/>
                      </p:to>
                    </p:set>
                    <p:animEffect transition="in" filter="wipe(down)">
                      <p:cBhvr>
                        <p:cTn dur="500"/>
                        <p:tgtEl>
                          <p:spTgt spid="22"/>
                        </p:tgtEl>
                      </p:cBhvr>
                    </p:animEffect>
                  </p:childTnLst>
                </p:cTn>
              </p:par>
            </p:tnLst>
          </p:tmpl>
        </p:tmplLst>
      </p:bldP>
      <p:bldP spid="23" grpId="0"/>
      <p:bldP spid="24" grpId="0" animBg="1"/>
      <p:bldP spid="2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5"/>
                        </p:tgtEl>
                        <p:attrNameLst>
                          <p:attrName>style.visibility</p:attrName>
                        </p:attrNameLst>
                      </p:cBhvr>
                      <p:to>
                        <p:strVal val="visible"/>
                      </p:to>
                    </p:set>
                    <p:animEffect transition="in" filter="wipe(down)">
                      <p:cBhvr>
                        <p:cTn dur="500"/>
                        <p:tgtEl>
                          <p:spTgt spid="25"/>
                        </p:tgtEl>
                      </p:cBhvr>
                    </p:animEffect>
                  </p:childTnLst>
                </p:cTn>
              </p:par>
            </p:tnLst>
          </p:tmpl>
        </p:tmplLst>
      </p:bldP>
      <p:bldP spid="26" grpId="0"/>
      <p:bldP spid="27" grpId="0" animBg="1"/>
      <p:bldP spid="28"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28"/>
                        </p:tgtEl>
                        <p:attrNameLst>
                          <p:attrName>style.visibility</p:attrName>
                        </p:attrNameLst>
                      </p:cBhvr>
                      <p:to>
                        <p:strVal val="visible"/>
                      </p:to>
                    </p:set>
                    <p:animEffect transition="in" filter="wipe(down)">
                      <p:cBhvr>
                        <p:cTn dur="500"/>
                        <p:tgtEl>
                          <p:spTgt spid="28"/>
                        </p:tgtEl>
                      </p:cBhvr>
                    </p:animEffect>
                  </p:childTnLst>
                </p:cTn>
              </p:par>
            </p:tnLst>
          </p:tmpl>
        </p:tmplLst>
      </p:bldP>
    </p:bld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0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0" name="Rectangle 9"/>
          <p:cNvSpPr/>
          <p:nvPr userDrawn="1"/>
        </p:nvSpPr>
        <p:spPr>
          <a:xfrm>
            <a:off x="675960" y="4674776"/>
            <a:ext cx="2415165" cy="133738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1" name="Rectangle 10"/>
          <p:cNvSpPr/>
          <p:nvPr userDrawn="1"/>
        </p:nvSpPr>
        <p:spPr>
          <a:xfrm>
            <a:off x="3408214" y="4674776"/>
            <a:ext cx="2415165" cy="133738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2" name="Picture Placeholder 7"/>
          <p:cNvSpPr>
            <a:spLocks noGrp="1"/>
          </p:cNvSpPr>
          <p:nvPr>
            <p:ph type="pic" sz="quarter" idx="15" hasCustomPrompt="1"/>
          </p:nvPr>
        </p:nvSpPr>
        <p:spPr>
          <a:xfrm>
            <a:off x="675961" y="1571392"/>
            <a:ext cx="515892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6640832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500" fill="hold"/>
                                        <p:tgtEl>
                                          <p:spTgt spid="12"/>
                                        </p:tgtEl>
                                        <p:attrNameLst>
                                          <p:attrName>ppt_x</p:attrName>
                                        </p:attrNameLst>
                                      </p:cBhvr>
                                      <p:tavLst>
                                        <p:tav tm="0">
                                          <p:val>
                                            <p:strVal val="#ppt_x"/>
                                          </p:val>
                                        </p:tav>
                                        <p:tav tm="100000">
                                          <p:val>
                                            <p:strVal val="#ppt_x"/>
                                          </p:val>
                                        </p:tav>
                                      </p:tavLst>
                                    </p:anim>
                                    <p:anim calcmode="lin" valueType="num">
                                      <p:cBhvr additive="base">
                                        <p:cTn id="16" dur="500" fill="hold"/>
                                        <p:tgtEl>
                                          <p:spTgt spid="12"/>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2" presetClass="entr" presetSubtype="4" fill="hold" grpId="0" nodeType="after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slide(fromBottom)">
                                      <p:cBhvr>
                                        <p:cTn id="20" dur="500"/>
                                        <p:tgtEl>
                                          <p:spTgt spid="10"/>
                                        </p:tgtEl>
                                      </p:cBhvr>
                                    </p:animEffect>
                                  </p:childTnLst>
                                </p:cTn>
                              </p:par>
                            </p:childTnLst>
                          </p:cTn>
                        </p:par>
                        <p:par>
                          <p:cTn id="21" fill="hold">
                            <p:stCondLst>
                              <p:cond delay="2000"/>
                            </p:stCondLst>
                            <p:childTnLst>
                              <p:par>
                                <p:cTn id="22" presetID="12" presetClass="entr" presetSubtype="4" fill="hold" grpId="0" nodeType="after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slide(fromBottom)">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0" grpId="0" animBg="1"/>
      <p:bldP spid="11" grpId="0" animBg="1"/>
      <p:bldP spid="12" grpId="0"/>
    </p:bld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Pic0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14" name="Rectangle 13"/>
          <p:cNvSpPr/>
          <p:nvPr userDrawn="1"/>
        </p:nvSpPr>
        <p:spPr>
          <a:xfrm>
            <a:off x="-10646" y="1431958"/>
            <a:ext cx="4214343" cy="2841945"/>
          </a:xfrm>
          <a:prstGeom prst="rect">
            <a:avLst/>
          </a:prstGeom>
          <a:solidFill>
            <a:schemeClr val="accent1"/>
          </a:solidFill>
          <a:ln>
            <a:noFill/>
          </a:ln>
          <a:effectLst>
            <a:outerShdw blurRad="317500" sx="1000" sy="1000" rotWithShape="0">
              <a:prstClr val="black"/>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5" name="Picture Placeholder 7"/>
          <p:cNvSpPr>
            <a:spLocks noGrp="1"/>
          </p:cNvSpPr>
          <p:nvPr>
            <p:ph type="pic" sz="quarter" idx="15" hasCustomPrompt="1"/>
          </p:nvPr>
        </p:nvSpPr>
        <p:spPr>
          <a:xfrm>
            <a:off x="4203696" y="1431958"/>
            <a:ext cx="7988304" cy="2841945"/>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81478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wipe(down)">
                                      <p:cBhvr>
                                        <p:cTn id="11" dur="500"/>
                                        <p:tgtEl>
                                          <p:spTgt spid="17">
                                            <p:txEl>
                                              <p:pRg st="0" end="0"/>
                                            </p:txEl>
                                          </p:spTgt>
                                        </p:tgtEl>
                                      </p:cBhvr>
                                    </p:animEffect>
                                  </p:childTnLst>
                                </p:cTn>
                              </p:par>
                            </p:childTnLst>
                          </p:cTn>
                        </p:par>
                        <p:par>
                          <p:cTn id="12" fill="hold">
                            <p:stCondLst>
                              <p:cond delay="1000"/>
                            </p:stCondLst>
                            <p:childTnLst>
                              <p:par>
                                <p:cTn id="13" presetID="2" presetClass="entr" presetSubtype="2" accel="50000" decel="50000"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par>
                                <p:cTn id="17" presetID="2" presetClass="entr" presetSubtype="8" accel="50000" decel="5000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0-#ppt_w/2"/>
                                          </p:val>
                                        </p:tav>
                                        <p:tav tm="100000">
                                          <p:val>
                                            <p:strVal val="#ppt_x"/>
                                          </p:val>
                                        </p:tav>
                                      </p:tavLst>
                                    </p:anim>
                                    <p:anim calcmode="lin" valueType="num">
                                      <p:cBhvr additive="base">
                                        <p:cTn id="20"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22" presetClass="entr" presetSubtype="4"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wipe(down)">
                      <p:cBhvr>
                        <p:cTn dur="500"/>
                        <p:tgtEl>
                          <p:spTgt spid="17"/>
                        </p:tgtEl>
                      </p:cBhvr>
                    </p:animEffect>
                  </p:childTnLst>
                </p:cTn>
              </p:par>
            </p:tnLst>
          </p:tmpl>
        </p:tmplLst>
      </p:bldP>
      <p:bldP spid="14" grpId="0" animBg="1"/>
      <p:bldP spid="15" grpId="0"/>
    </p:bldLst>
  </p:timing>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Pic08">
    <p:spTree>
      <p:nvGrpSpPr>
        <p:cNvPr id="1" name=""/>
        <p:cNvGrpSpPr/>
        <p:nvPr/>
      </p:nvGrpSpPr>
      <p:grpSpPr>
        <a:xfrm>
          <a:off x="0" y="0"/>
          <a:ext cx="0" cy="0"/>
          <a:chOff x="0" y="0"/>
          <a:chExt cx="0" cy="0"/>
        </a:xfrm>
      </p:grpSpPr>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0" name="Picture Placeholder 7"/>
          <p:cNvSpPr>
            <a:spLocks noGrp="1"/>
          </p:cNvSpPr>
          <p:nvPr>
            <p:ph type="pic" sz="quarter" idx="10" hasCustomPrompt="1"/>
          </p:nvPr>
        </p:nvSpPr>
        <p:spPr>
          <a:xfrm>
            <a:off x="1" y="2"/>
            <a:ext cx="12170441" cy="3966663"/>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50179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accel="50000" decel="5000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1000" fill="hold"/>
                                        <p:tgtEl>
                                          <p:spTgt spid="10"/>
                                        </p:tgtEl>
                                        <p:attrNameLst>
                                          <p:attrName>ppt_x</p:attrName>
                                        </p:attrNameLst>
                                      </p:cBhvr>
                                      <p:tavLst>
                                        <p:tav tm="0">
                                          <p:val>
                                            <p:strVal val="#ppt_x"/>
                                          </p:val>
                                        </p:tav>
                                        <p:tav tm="100000">
                                          <p:val>
                                            <p:strVal val="#ppt_x"/>
                                          </p:val>
                                        </p:tav>
                                      </p:tavLst>
                                    </p:anim>
                                    <p:anim calcmode="lin" valueType="num">
                                      <p:cBhvr additive="base">
                                        <p:cTn id="8" dur="1000" fill="hold"/>
                                        <p:tgtEl>
                                          <p:spTgt spid="10"/>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Pic09">
    <p:spTree>
      <p:nvGrpSpPr>
        <p:cNvPr id="1" name=""/>
        <p:cNvGrpSpPr/>
        <p:nvPr/>
      </p:nvGrpSpPr>
      <p:grpSpPr>
        <a:xfrm>
          <a:off x="0" y="0"/>
          <a:ext cx="0" cy="0"/>
          <a:chOff x="0" y="0"/>
          <a:chExt cx="0" cy="0"/>
        </a:xfrm>
      </p:grpSpPr>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 name="Picture Placeholder 7"/>
          <p:cNvSpPr>
            <a:spLocks noGrp="1"/>
          </p:cNvSpPr>
          <p:nvPr>
            <p:ph type="pic" sz="quarter" idx="15" hasCustomPrompt="1"/>
          </p:nvPr>
        </p:nvSpPr>
        <p:spPr>
          <a:xfrm>
            <a:off x="880609"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Tree>
    <p:extLst>
      <p:ext uri="{BB962C8B-B14F-4D97-AF65-F5344CB8AC3E}">
        <p14:creationId xmlns:p14="http://schemas.microsoft.com/office/powerpoint/2010/main" val="486025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6249619"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030663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Pic10">
    <p:spTree>
      <p:nvGrpSpPr>
        <p:cNvPr id="1" name=""/>
        <p:cNvGrpSpPr/>
        <p:nvPr/>
      </p:nvGrpSpPr>
      <p:grpSpPr>
        <a:xfrm>
          <a:off x="0" y="0"/>
          <a:ext cx="0" cy="0"/>
          <a:chOff x="0" y="0"/>
          <a:chExt cx="0" cy="0"/>
        </a:xfrm>
      </p:grpSpPr>
      <p:sp>
        <p:nvSpPr>
          <p:cNvPr id="11" name="Picture Placeholder 7"/>
          <p:cNvSpPr>
            <a:spLocks noGrp="1"/>
          </p:cNvSpPr>
          <p:nvPr>
            <p:ph type="pic" sz="quarter" idx="15" hasCustomPrompt="1"/>
          </p:nvPr>
        </p:nvSpPr>
        <p:spPr>
          <a:xfrm>
            <a:off x="0" y="0"/>
            <a:ext cx="5942381" cy="6858000"/>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863922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1000" fill="hold"/>
                                        <p:tgtEl>
                                          <p:spTgt spid="11"/>
                                        </p:tgtEl>
                                        <p:attrNameLst>
                                          <p:attrName>ppt_x</p:attrName>
                                        </p:attrNameLst>
                                      </p:cBhvr>
                                      <p:tavLst>
                                        <p:tav tm="0">
                                          <p:val>
                                            <p:strVal val="#ppt_x"/>
                                          </p:val>
                                        </p:tav>
                                        <p:tav tm="100000">
                                          <p:val>
                                            <p:strVal val="#ppt_x"/>
                                          </p:val>
                                        </p:tav>
                                      </p:tavLst>
                                    </p:anim>
                                    <p:anim calcmode="lin" valueType="num">
                                      <p:cBhvr additive="base">
                                        <p:cTn id="8" dur="10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Port_4">
    <p:spTree>
      <p:nvGrpSpPr>
        <p:cNvPr id="1" name=""/>
        <p:cNvGrpSpPr/>
        <p:nvPr/>
      </p:nvGrpSpPr>
      <p:grpSpPr>
        <a:xfrm>
          <a:off x="0" y="0"/>
          <a:ext cx="0" cy="0"/>
          <a:chOff x="0" y="0"/>
          <a:chExt cx="0" cy="0"/>
        </a:xfrm>
      </p:grpSpPr>
      <p:sp>
        <p:nvSpPr>
          <p:cNvPr id="50" name="Picture Placeholder 7"/>
          <p:cNvSpPr>
            <a:spLocks noGrp="1"/>
          </p:cNvSpPr>
          <p:nvPr>
            <p:ph type="pic" sz="quarter" idx="10" hasCustomPrompt="1"/>
          </p:nvPr>
        </p:nvSpPr>
        <p:spPr>
          <a:xfrm>
            <a:off x="487251"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51" name="Picture Placeholder 7"/>
          <p:cNvSpPr>
            <a:spLocks noGrp="1"/>
          </p:cNvSpPr>
          <p:nvPr>
            <p:ph type="pic" sz="quarter" idx="15" hasCustomPrompt="1"/>
          </p:nvPr>
        </p:nvSpPr>
        <p:spPr>
          <a:xfrm>
            <a:off x="6171140" y="3992397"/>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52" name="Picture Placeholder 7"/>
          <p:cNvSpPr>
            <a:spLocks noGrp="1"/>
          </p:cNvSpPr>
          <p:nvPr>
            <p:ph type="pic" sz="quarter" idx="16" hasCustomPrompt="1"/>
          </p:nvPr>
        </p:nvSpPr>
        <p:spPr>
          <a:xfrm>
            <a:off x="3348317"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53" name="Picture Placeholder 7"/>
          <p:cNvSpPr>
            <a:spLocks noGrp="1"/>
          </p:cNvSpPr>
          <p:nvPr>
            <p:ph type="pic" sz="quarter" idx="17" hasCustomPrompt="1"/>
          </p:nvPr>
        </p:nvSpPr>
        <p:spPr>
          <a:xfrm>
            <a:off x="8995061" y="1611404"/>
            <a:ext cx="2677296" cy="2201739"/>
          </a:xfrm>
          <a:prstGeom prst="rect">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6" name="Rectangle 35"/>
          <p:cNvSpPr/>
          <p:nvPr userDrawn="1"/>
        </p:nvSpPr>
        <p:spPr>
          <a:xfrm>
            <a:off x="3348317" y="3813144"/>
            <a:ext cx="2677296" cy="2380993"/>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endParaRPr lang="en-US" sz="5333">
              <a:latin typeface="FontAwesome" pitchFamily="2" charset="0"/>
            </a:endParaRPr>
          </a:p>
        </p:txBody>
      </p:sp>
      <p:sp>
        <p:nvSpPr>
          <p:cNvPr id="35" name="Rectangle 34"/>
          <p:cNvSpPr/>
          <p:nvPr userDrawn="1"/>
        </p:nvSpPr>
        <p:spPr>
          <a:xfrm>
            <a:off x="487251" y="1611405"/>
            <a:ext cx="2677296" cy="2380993"/>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endParaRPr lang="en-US" sz="5867">
              <a:solidFill>
                <a:schemeClr val="bg1"/>
              </a:solidFill>
              <a:latin typeface="FontAwesome" pitchFamily="2" charset="0"/>
            </a:endParaRPr>
          </a:p>
        </p:txBody>
      </p:sp>
      <p:sp>
        <p:nvSpPr>
          <p:cNvPr id="39" name="Rectangle 38"/>
          <p:cNvSpPr/>
          <p:nvPr userDrawn="1"/>
        </p:nvSpPr>
        <p:spPr>
          <a:xfrm>
            <a:off x="6171140" y="1611404"/>
            <a:ext cx="2677296" cy="2380993"/>
          </a:xfrm>
          <a:prstGeom prst="rect">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defTabSz="1219170">
              <a:spcBef>
                <a:spcPct val="20000"/>
              </a:spcBef>
              <a:defRPr/>
            </a:pPr>
            <a:r>
              <a:rPr lang="en-US" sz="1333"/>
              <a:t> </a:t>
            </a:r>
          </a:p>
          <a:p>
            <a:pPr lvl="0" algn="ctr" defTabSz="1219170">
              <a:spcBef>
                <a:spcPct val="20000"/>
              </a:spcBef>
              <a:defRPr/>
            </a:pPr>
            <a:br>
              <a:rPr lang="en-US" sz="1600" b="1">
                <a:solidFill>
                  <a:schemeClr val="bg1">
                    <a:lumMod val="95000"/>
                  </a:schemeClr>
                </a:solidFill>
              </a:rPr>
            </a:br>
            <a:br>
              <a:rPr lang="en-US" sz="1600" b="1">
                <a:solidFill>
                  <a:schemeClr val="bg1">
                    <a:lumMod val="95000"/>
                  </a:schemeClr>
                </a:solidFill>
              </a:rPr>
            </a:br>
            <a:endParaRPr lang="en-US" sz="2133">
              <a:solidFill>
                <a:schemeClr val="bg1">
                  <a:lumMod val="95000"/>
                </a:schemeClr>
              </a:solidFill>
            </a:endParaRPr>
          </a:p>
        </p:txBody>
      </p:sp>
      <p:sp>
        <p:nvSpPr>
          <p:cNvPr id="44" name="Rectangle 43"/>
          <p:cNvSpPr/>
          <p:nvPr userDrawn="1"/>
        </p:nvSpPr>
        <p:spPr>
          <a:xfrm>
            <a:off x="8995061" y="3813144"/>
            <a:ext cx="2677296" cy="2380993"/>
          </a:xfrm>
          <a:prstGeom prst="rect">
            <a:avLst/>
          </a:prstGeom>
          <a:solidFill>
            <a:schemeClr val="accent4"/>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219170">
              <a:spcBef>
                <a:spcPct val="20000"/>
              </a:spcBef>
              <a:defRPr/>
            </a:pPr>
            <a:endParaRPr lang="en-US" sz="1600" b="1">
              <a:solidFill>
                <a:schemeClr val="bg1">
                  <a:lumMod val="95000"/>
                </a:schemeClr>
              </a:solidFill>
            </a:endParaRPr>
          </a:p>
        </p:txBody>
      </p:sp>
    </p:spTree>
    <p:extLst>
      <p:ext uri="{BB962C8B-B14F-4D97-AF65-F5344CB8AC3E}">
        <p14:creationId xmlns:p14="http://schemas.microsoft.com/office/powerpoint/2010/main" val="285518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5"/>
                                        </p:tgtEl>
                                        <p:attrNameLst>
                                          <p:attrName>style.visibility</p:attrName>
                                        </p:attrNameLst>
                                      </p:cBhvr>
                                      <p:to>
                                        <p:strVal val="visible"/>
                                      </p:to>
                                    </p:set>
                                    <p:anim calcmode="lin" valueType="num">
                                      <p:cBhvr additive="base">
                                        <p:cTn id="15" dur="500" fill="hold"/>
                                        <p:tgtEl>
                                          <p:spTgt spid="35"/>
                                        </p:tgtEl>
                                        <p:attrNameLst>
                                          <p:attrName>ppt_x</p:attrName>
                                        </p:attrNameLst>
                                      </p:cBhvr>
                                      <p:tavLst>
                                        <p:tav tm="0">
                                          <p:val>
                                            <p:strVal val="#ppt_x"/>
                                          </p:val>
                                        </p:tav>
                                        <p:tav tm="100000">
                                          <p:val>
                                            <p:strVal val="#ppt_x"/>
                                          </p:val>
                                        </p:tav>
                                      </p:tavLst>
                                    </p:anim>
                                    <p:anim calcmode="lin" valueType="num">
                                      <p:cBhvr additive="base">
                                        <p:cTn id="16" dur="500" fill="hold"/>
                                        <p:tgtEl>
                                          <p:spTgt spid="35"/>
                                        </p:tgtEl>
                                        <p:attrNameLst>
                                          <p:attrName>ppt_y</p:attrName>
                                        </p:attrNameLst>
                                      </p:cBhvr>
                                      <p:tavLst>
                                        <p:tav tm="0">
                                          <p:val>
                                            <p:strVal val="0-#ppt_h/2"/>
                                          </p:val>
                                        </p:tav>
                                        <p:tav tm="100000">
                                          <p:val>
                                            <p:strVal val="#ppt_y"/>
                                          </p:val>
                                        </p:tav>
                                      </p:tavLst>
                                    </p:anim>
                                  </p:childTnLst>
                                </p:cTn>
                              </p:par>
                              <p:par>
                                <p:cTn id="17" presetID="2" presetClass="entr" presetSubtype="4" accel="50000" decel="50000" fill="hold" grpId="0" nodeType="withEffect">
                                  <p:stCondLst>
                                    <p:cond delay="0"/>
                                  </p:stCondLst>
                                  <p:childTnLst>
                                    <p:set>
                                      <p:cBhvr>
                                        <p:cTn id="18" dur="1" fill="hold">
                                          <p:stCondLst>
                                            <p:cond delay="0"/>
                                          </p:stCondLst>
                                        </p:cTn>
                                        <p:tgtEl>
                                          <p:spTgt spid="50"/>
                                        </p:tgtEl>
                                        <p:attrNameLst>
                                          <p:attrName>style.visibility</p:attrName>
                                        </p:attrNameLst>
                                      </p:cBhvr>
                                      <p:to>
                                        <p:strVal val="visible"/>
                                      </p:to>
                                    </p:set>
                                    <p:anim calcmode="lin" valueType="num">
                                      <p:cBhvr additive="base">
                                        <p:cTn id="19" dur="500" fill="hold"/>
                                        <p:tgtEl>
                                          <p:spTgt spid="50"/>
                                        </p:tgtEl>
                                        <p:attrNameLst>
                                          <p:attrName>ppt_x</p:attrName>
                                        </p:attrNameLst>
                                      </p:cBhvr>
                                      <p:tavLst>
                                        <p:tav tm="0">
                                          <p:val>
                                            <p:strVal val="#ppt_x"/>
                                          </p:val>
                                        </p:tav>
                                        <p:tav tm="100000">
                                          <p:val>
                                            <p:strVal val="#ppt_x"/>
                                          </p:val>
                                        </p:tav>
                                      </p:tavLst>
                                    </p:anim>
                                    <p:anim calcmode="lin" valueType="num">
                                      <p:cBhvr additive="base">
                                        <p:cTn id="20" dur="500" fill="hold"/>
                                        <p:tgtEl>
                                          <p:spTgt spid="50"/>
                                        </p:tgtEl>
                                        <p:attrNameLst>
                                          <p:attrName>ppt_y</p:attrName>
                                        </p:attrNameLst>
                                      </p:cBhvr>
                                      <p:tavLst>
                                        <p:tav tm="0">
                                          <p:val>
                                            <p:strVal val="1+#ppt_h/2"/>
                                          </p:val>
                                        </p:tav>
                                        <p:tav tm="100000">
                                          <p:val>
                                            <p:strVal val="#ppt_y"/>
                                          </p:val>
                                        </p:tav>
                                      </p:tavLst>
                                    </p:anim>
                                  </p:childTnLst>
                                </p:cTn>
                              </p:par>
                            </p:childTnLst>
                          </p:cTn>
                        </p:par>
                        <p:par>
                          <p:cTn id="21" fill="hold">
                            <p:stCondLst>
                              <p:cond delay="1500"/>
                            </p:stCondLst>
                            <p:childTnLst>
                              <p:par>
                                <p:cTn id="22" presetID="2" presetClass="entr" presetSubtype="1" accel="50000" decel="50000" fill="hold" grpId="0" nodeType="afterEffect">
                                  <p:stCondLst>
                                    <p:cond delay="0"/>
                                  </p:stCondLst>
                                  <p:childTnLst>
                                    <p:set>
                                      <p:cBhvr>
                                        <p:cTn id="23" dur="1" fill="hold">
                                          <p:stCondLst>
                                            <p:cond delay="0"/>
                                          </p:stCondLst>
                                        </p:cTn>
                                        <p:tgtEl>
                                          <p:spTgt spid="52"/>
                                        </p:tgtEl>
                                        <p:attrNameLst>
                                          <p:attrName>style.visibility</p:attrName>
                                        </p:attrNameLst>
                                      </p:cBhvr>
                                      <p:to>
                                        <p:strVal val="visible"/>
                                      </p:to>
                                    </p:set>
                                    <p:anim calcmode="lin" valueType="num">
                                      <p:cBhvr additive="base">
                                        <p:cTn id="24" dur="500" fill="hold"/>
                                        <p:tgtEl>
                                          <p:spTgt spid="52"/>
                                        </p:tgtEl>
                                        <p:attrNameLst>
                                          <p:attrName>ppt_x</p:attrName>
                                        </p:attrNameLst>
                                      </p:cBhvr>
                                      <p:tavLst>
                                        <p:tav tm="0">
                                          <p:val>
                                            <p:strVal val="#ppt_x"/>
                                          </p:val>
                                        </p:tav>
                                        <p:tav tm="100000">
                                          <p:val>
                                            <p:strVal val="#ppt_x"/>
                                          </p:val>
                                        </p:tav>
                                      </p:tavLst>
                                    </p:anim>
                                    <p:anim calcmode="lin" valueType="num">
                                      <p:cBhvr additive="base">
                                        <p:cTn id="25" dur="500" fill="hold"/>
                                        <p:tgtEl>
                                          <p:spTgt spid="52"/>
                                        </p:tgtEl>
                                        <p:attrNameLst>
                                          <p:attrName>ppt_y</p:attrName>
                                        </p:attrNameLst>
                                      </p:cBhvr>
                                      <p:tavLst>
                                        <p:tav tm="0">
                                          <p:val>
                                            <p:strVal val="0-#ppt_h/2"/>
                                          </p:val>
                                        </p:tav>
                                        <p:tav tm="100000">
                                          <p:val>
                                            <p:strVal val="#ppt_y"/>
                                          </p:val>
                                        </p:tav>
                                      </p:tavLst>
                                    </p:anim>
                                  </p:childTnLst>
                                </p:cTn>
                              </p:par>
                              <p:par>
                                <p:cTn id="26" presetID="2" presetClass="entr" presetSubtype="4" accel="50000" decel="50000" fill="hold" grpId="0" nodeType="withEffect">
                                  <p:stCondLst>
                                    <p:cond delay="0"/>
                                  </p:stCondLst>
                                  <p:childTnLst>
                                    <p:set>
                                      <p:cBhvr>
                                        <p:cTn id="27" dur="1" fill="hold">
                                          <p:stCondLst>
                                            <p:cond delay="0"/>
                                          </p:stCondLst>
                                        </p:cTn>
                                        <p:tgtEl>
                                          <p:spTgt spid="36"/>
                                        </p:tgtEl>
                                        <p:attrNameLst>
                                          <p:attrName>style.visibility</p:attrName>
                                        </p:attrNameLst>
                                      </p:cBhvr>
                                      <p:to>
                                        <p:strVal val="visible"/>
                                      </p:to>
                                    </p:set>
                                    <p:anim calcmode="lin" valueType="num">
                                      <p:cBhvr additive="base">
                                        <p:cTn id="28" dur="500" fill="hold"/>
                                        <p:tgtEl>
                                          <p:spTgt spid="36"/>
                                        </p:tgtEl>
                                        <p:attrNameLst>
                                          <p:attrName>ppt_x</p:attrName>
                                        </p:attrNameLst>
                                      </p:cBhvr>
                                      <p:tavLst>
                                        <p:tav tm="0">
                                          <p:val>
                                            <p:strVal val="#ppt_x"/>
                                          </p:val>
                                        </p:tav>
                                        <p:tav tm="100000">
                                          <p:val>
                                            <p:strVal val="#ppt_x"/>
                                          </p:val>
                                        </p:tav>
                                      </p:tavLst>
                                    </p:anim>
                                    <p:anim calcmode="lin" valueType="num">
                                      <p:cBhvr additive="base">
                                        <p:cTn id="29" dur="500" fill="hold"/>
                                        <p:tgtEl>
                                          <p:spTgt spid="36"/>
                                        </p:tgtEl>
                                        <p:attrNameLst>
                                          <p:attrName>ppt_y</p:attrName>
                                        </p:attrNameLst>
                                      </p:cBhvr>
                                      <p:tavLst>
                                        <p:tav tm="0">
                                          <p:val>
                                            <p:strVal val="1+#ppt_h/2"/>
                                          </p:val>
                                        </p:tav>
                                        <p:tav tm="100000">
                                          <p:val>
                                            <p:strVal val="#ppt_y"/>
                                          </p:val>
                                        </p:tav>
                                      </p:tavLst>
                                    </p:anim>
                                  </p:childTnLst>
                                </p:cTn>
                              </p:par>
                            </p:childTnLst>
                          </p:cTn>
                        </p:par>
                        <p:par>
                          <p:cTn id="30" fill="hold">
                            <p:stCondLst>
                              <p:cond delay="2000"/>
                            </p:stCondLst>
                            <p:childTnLst>
                              <p:par>
                                <p:cTn id="31" presetID="2" presetClass="entr" presetSubtype="1" accel="50000" decel="50000" fill="hold" grpId="0" nodeType="afterEffect">
                                  <p:stCondLst>
                                    <p:cond delay="0"/>
                                  </p:stCondLst>
                                  <p:childTnLst>
                                    <p:set>
                                      <p:cBhvr>
                                        <p:cTn id="32" dur="1" fill="hold">
                                          <p:stCondLst>
                                            <p:cond delay="0"/>
                                          </p:stCondLst>
                                        </p:cTn>
                                        <p:tgtEl>
                                          <p:spTgt spid="39"/>
                                        </p:tgtEl>
                                        <p:attrNameLst>
                                          <p:attrName>style.visibility</p:attrName>
                                        </p:attrNameLst>
                                      </p:cBhvr>
                                      <p:to>
                                        <p:strVal val="visible"/>
                                      </p:to>
                                    </p:set>
                                    <p:anim calcmode="lin" valueType="num">
                                      <p:cBhvr additive="base">
                                        <p:cTn id="33" dur="500" fill="hold"/>
                                        <p:tgtEl>
                                          <p:spTgt spid="39"/>
                                        </p:tgtEl>
                                        <p:attrNameLst>
                                          <p:attrName>ppt_x</p:attrName>
                                        </p:attrNameLst>
                                      </p:cBhvr>
                                      <p:tavLst>
                                        <p:tav tm="0">
                                          <p:val>
                                            <p:strVal val="#ppt_x"/>
                                          </p:val>
                                        </p:tav>
                                        <p:tav tm="100000">
                                          <p:val>
                                            <p:strVal val="#ppt_x"/>
                                          </p:val>
                                        </p:tav>
                                      </p:tavLst>
                                    </p:anim>
                                    <p:anim calcmode="lin" valueType="num">
                                      <p:cBhvr additive="base">
                                        <p:cTn id="34" dur="500" fill="hold"/>
                                        <p:tgtEl>
                                          <p:spTgt spid="39"/>
                                        </p:tgtEl>
                                        <p:attrNameLst>
                                          <p:attrName>ppt_y</p:attrName>
                                        </p:attrNameLst>
                                      </p:cBhvr>
                                      <p:tavLst>
                                        <p:tav tm="0">
                                          <p:val>
                                            <p:strVal val="0-#ppt_h/2"/>
                                          </p:val>
                                        </p:tav>
                                        <p:tav tm="100000">
                                          <p:val>
                                            <p:strVal val="#ppt_y"/>
                                          </p:val>
                                        </p:tav>
                                      </p:tavLst>
                                    </p:anim>
                                  </p:childTnLst>
                                </p:cTn>
                              </p:par>
                              <p:par>
                                <p:cTn id="35" presetID="2" presetClass="entr" presetSubtype="4" accel="50000" decel="50000" fill="hold" grpId="0" nodeType="withEffect">
                                  <p:stCondLst>
                                    <p:cond delay="0"/>
                                  </p:stCondLst>
                                  <p:childTnLst>
                                    <p:set>
                                      <p:cBhvr>
                                        <p:cTn id="36" dur="1" fill="hold">
                                          <p:stCondLst>
                                            <p:cond delay="0"/>
                                          </p:stCondLst>
                                        </p:cTn>
                                        <p:tgtEl>
                                          <p:spTgt spid="51"/>
                                        </p:tgtEl>
                                        <p:attrNameLst>
                                          <p:attrName>style.visibility</p:attrName>
                                        </p:attrNameLst>
                                      </p:cBhvr>
                                      <p:to>
                                        <p:strVal val="visible"/>
                                      </p:to>
                                    </p:set>
                                    <p:anim calcmode="lin" valueType="num">
                                      <p:cBhvr additive="base">
                                        <p:cTn id="37" dur="500" fill="hold"/>
                                        <p:tgtEl>
                                          <p:spTgt spid="51"/>
                                        </p:tgtEl>
                                        <p:attrNameLst>
                                          <p:attrName>ppt_x</p:attrName>
                                        </p:attrNameLst>
                                      </p:cBhvr>
                                      <p:tavLst>
                                        <p:tav tm="0">
                                          <p:val>
                                            <p:strVal val="#ppt_x"/>
                                          </p:val>
                                        </p:tav>
                                        <p:tav tm="100000">
                                          <p:val>
                                            <p:strVal val="#ppt_x"/>
                                          </p:val>
                                        </p:tav>
                                      </p:tavLst>
                                    </p:anim>
                                    <p:anim calcmode="lin" valueType="num">
                                      <p:cBhvr additive="base">
                                        <p:cTn id="38" dur="500" fill="hold"/>
                                        <p:tgtEl>
                                          <p:spTgt spid="51"/>
                                        </p:tgtEl>
                                        <p:attrNameLst>
                                          <p:attrName>ppt_y</p:attrName>
                                        </p:attrNameLst>
                                      </p:cBhvr>
                                      <p:tavLst>
                                        <p:tav tm="0">
                                          <p:val>
                                            <p:strVal val="1+#ppt_h/2"/>
                                          </p:val>
                                        </p:tav>
                                        <p:tav tm="100000">
                                          <p:val>
                                            <p:strVal val="#ppt_y"/>
                                          </p:val>
                                        </p:tav>
                                      </p:tavLst>
                                    </p:anim>
                                  </p:childTnLst>
                                </p:cTn>
                              </p:par>
                            </p:childTnLst>
                          </p:cTn>
                        </p:par>
                        <p:par>
                          <p:cTn id="39" fill="hold">
                            <p:stCondLst>
                              <p:cond delay="2500"/>
                            </p:stCondLst>
                            <p:childTnLst>
                              <p:par>
                                <p:cTn id="40" presetID="2" presetClass="entr" presetSubtype="1" accel="50000" decel="50000" fill="hold" grpId="0" nodeType="afterEffect">
                                  <p:stCondLst>
                                    <p:cond delay="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500" fill="hold"/>
                                        <p:tgtEl>
                                          <p:spTgt spid="53"/>
                                        </p:tgtEl>
                                        <p:attrNameLst>
                                          <p:attrName>ppt_x</p:attrName>
                                        </p:attrNameLst>
                                      </p:cBhvr>
                                      <p:tavLst>
                                        <p:tav tm="0">
                                          <p:val>
                                            <p:strVal val="#ppt_x"/>
                                          </p:val>
                                        </p:tav>
                                        <p:tav tm="100000">
                                          <p:val>
                                            <p:strVal val="#ppt_x"/>
                                          </p:val>
                                        </p:tav>
                                      </p:tavLst>
                                    </p:anim>
                                    <p:anim calcmode="lin" valueType="num">
                                      <p:cBhvr additive="base">
                                        <p:cTn id="43" dur="500" fill="hold"/>
                                        <p:tgtEl>
                                          <p:spTgt spid="53"/>
                                        </p:tgtEl>
                                        <p:attrNameLst>
                                          <p:attrName>ppt_y</p:attrName>
                                        </p:attrNameLst>
                                      </p:cBhvr>
                                      <p:tavLst>
                                        <p:tav tm="0">
                                          <p:val>
                                            <p:strVal val="0-#ppt_h/2"/>
                                          </p:val>
                                        </p:tav>
                                        <p:tav tm="100000">
                                          <p:val>
                                            <p:strVal val="#ppt_y"/>
                                          </p:val>
                                        </p:tav>
                                      </p:tavLst>
                                    </p:anim>
                                  </p:childTnLst>
                                </p:cTn>
                              </p:par>
                              <p:par>
                                <p:cTn id="44" presetID="2" presetClass="entr" presetSubtype="4" accel="50000" decel="50000" fill="hold" grpId="0" nodeType="withEffect">
                                  <p:stCondLst>
                                    <p:cond delay="0"/>
                                  </p:stCondLst>
                                  <p:childTnLst>
                                    <p:set>
                                      <p:cBhvr>
                                        <p:cTn id="45" dur="1" fill="hold">
                                          <p:stCondLst>
                                            <p:cond delay="0"/>
                                          </p:stCondLst>
                                        </p:cTn>
                                        <p:tgtEl>
                                          <p:spTgt spid="44"/>
                                        </p:tgtEl>
                                        <p:attrNameLst>
                                          <p:attrName>style.visibility</p:attrName>
                                        </p:attrNameLst>
                                      </p:cBhvr>
                                      <p:to>
                                        <p:strVal val="visible"/>
                                      </p:to>
                                    </p:set>
                                    <p:anim calcmode="lin" valueType="num">
                                      <p:cBhvr additive="base">
                                        <p:cTn id="46" dur="500" fill="hold"/>
                                        <p:tgtEl>
                                          <p:spTgt spid="44"/>
                                        </p:tgtEl>
                                        <p:attrNameLst>
                                          <p:attrName>ppt_x</p:attrName>
                                        </p:attrNameLst>
                                      </p:cBhvr>
                                      <p:tavLst>
                                        <p:tav tm="0">
                                          <p:val>
                                            <p:strVal val="#ppt_x"/>
                                          </p:val>
                                        </p:tav>
                                        <p:tav tm="100000">
                                          <p:val>
                                            <p:strVal val="#ppt_x"/>
                                          </p:val>
                                        </p:tav>
                                      </p:tavLst>
                                    </p:anim>
                                    <p:anim calcmode="lin" valueType="num">
                                      <p:cBhvr additive="base">
                                        <p:cTn id="47" dur="500" fill="hold"/>
                                        <p:tgtEl>
                                          <p:spTgt spid="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1" grpId="0"/>
      <p:bldP spid="52" grpId="0"/>
      <p:bldP spid="53" grpId="0"/>
      <p:bldP spid="36" grpId="0" animBg="1"/>
      <p:bldP spid="35" grpId="0" animBg="1"/>
      <p:bldP spid="39" grpId="0" animBg="1"/>
      <p:bldP spid="44" grpId="0" animBg="1"/>
    </p:bld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_2-Pics">
    <p:spTree>
      <p:nvGrpSpPr>
        <p:cNvPr id="1" name=""/>
        <p:cNvGrpSpPr/>
        <p:nvPr/>
      </p:nvGrpSpPr>
      <p:grpSpPr>
        <a:xfrm>
          <a:off x="0" y="0"/>
          <a:ext cx="0" cy="0"/>
          <a:chOff x="0" y="0"/>
          <a:chExt cx="0" cy="0"/>
        </a:xfrm>
      </p:grpSpPr>
      <p:sp>
        <p:nvSpPr>
          <p:cNvPr id="58" name="Picture Placeholder 7"/>
          <p:cNvSpPr>
            <a:spLocks noGrp="1"/>
          </p:cNvSpPr>
          <p:nvPr>
            <p:ph type="pic" sz="quarter" idx="22" hasCustomPrompt="1"/>
          </p:nvPr>
        </p:nvSpPr>
        <p:spPr>
          <a:xfrm>
            <a:off x="6286301" y="2195018"/>
            <a:ext cx="5030956" cy="2697948"/>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38" name="Picture Placeholder 7"/>
          <p:cNvSpPr>
            <a:spLocks noGrp="1"/>
          </p:cNvSpPr>
          <p:nvPr>
            <p:ph type="pic" sz="quarter" idx="10" hasCustomPrompt="1"/>
          </p:nvPr>
        </p:nvSpPr>
        <p:spPr>
          <a:xfrm>
            <a:off x="858243" y="2182184"/>
            <a:ext cx="5030956" cy="2710781"/>
          </a:xfrm>
          <a:prstGeom prst="downArrowCallout">
            <a:avLst>
              <a:gd name="adj1" fmla="val 50000"/>
              <a:gd name="adj2" fmla="val 11967"/>
              <a:gd name="adj3" fmla="val 7487"/>
              <a:gd name="adj4" fmla="val 92647"/>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40" name="Text Placeholder 3"/>
          <p:cNvSpPr>
            <a:spLocks noGrp="1"/>
          </p:cNvSpPr>
          <p:nvPr>
            <p:ph type="body" sz="half" idx="15"/>
          </p:nvPr>
        </p:nvSpPr>
        <p:spPr>
          <a:xfrm>
            <a:off x="865266"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2" name="Text Placeholder 3"/>
          <p:cNvSpPr>
            <a:spLocks noGrp="1"/>
          </p:cNvSpPr>
          <p:nvPr>
            <p:ph type="body" sz="half" idx="17"/>
          </p:nvPr>
        </p:nvSpPr>
        <p:spPr>
          <a:xfrm>
            <a:off x="858242" y="4918632"/>
            <a:ext cx="5030957"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9" name="Text Placeholder 3"/>
          <p:cNvSpPr>
            <a:spLocks noGrp="1"/>
          </p:cNvSpPr>
          <p:nvPr>
            <p:ph type="body" sz="half" idx="23"/>
          </p:nvPr>
        </p:nvSpPr>
        <p:spPr>
          <a:xfrm>
            <a:off x="6293323" y="5193235"/>
            <a:ext cx="5016911" cy="846795"/>
          </a:xfrm>
          <a:prstGeom prst="rect">
            <a:avLst/>
          </a:prstGeom>
        </p:spPr>
        <p:txBody>
          <a:bodyPr wrap="squar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62" name="Text Placeholder 3"/>
          <p:cNvSpPr>
            <a:spLocks noGrp="1"/>
          </p:cNvSpPr>
          <p:nvPr>
            <p:ph type="body" sz="half" idx="25"/>
          </p:nvPr>
        </p:nvSpPr>
        <p:spPr>
          <a:xfrm>
            <a:off x="6286299" y="4918632"/>
            <a:ext cx="5030957"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32" name="Rectangle 31"/>
          <p:cNvSpPr/>
          <p:nvPr userDrawn="1"/>
        </p:nvSpPr>
        <p:spPr>
          <a:xfrm>
            <a:off x="865264" y="1672313"/>
            <a:ext cx="501691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41" name="Text Placeholder 3"/>
          <p:cNvSpPr>
            <a:spLocks noGrp="1"/>
          </p:cNvSpPr>
          <p:nvPr>
            <p:ph type="body" sz="half" idx="16"/>
          </p:nvPr>
        </p:nvSpPr>
        <p:spPr>
          <a:xfrm>
            <a:off x="896710"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0" name="Rectangle 59"/>
          <p:cNvSpPr/>
          <p:nvPr userDrawn="1"/>
        </p:nvSpPr>
        <p:spPr>
          <a:xfrm>
            <a:off x="6293321" y="1672313"/>
            <a:ext cx="501691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1" name="Text Placeholder 3"/>
          <p:cNvSpPr>
            <a:spLocks noGrp="1"/>
          </p:cNvSpPr>
          <p:nvPr>
            <p:ph type="body" sz="half" idx="24"/>
          </p:nvPr>
        </p:nvSpPr>
        <p:spPr>
          <a:xfrm>
            <a:off x="6324767" y="1773356"/>
            <a:ext cx="4954023"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254121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32"/>
                                        </p:tgtEl>
                                        <p:attrNameLst>
                                          <p:attrName>style.visibility</p:attrName>
                                        </p:attrNameLst>
                                      </p:cBhvr>
                                      <p:to>
                                        <p:strVal val="visible"/>
                                      </p:to>
                                    </p:set>
                                    <p:anim calcmode="lin" valueType="num">
                                      <p:cBhvr additive="base">
                                        <p:cTn id="15" dur="500" fill="hold"/>
                                        <p:tgtEl>
                                          <p:spTgt spid="32"/>
                                        </p:tgtEl>
                                        <p:attrNameLst>
                                          <p:attrName>ppt_x</p:attrName>
                                        </p:attrNameLst>
                                      </p:cBhvr>
                                      <p:tavLst>
                                        <p:tav tm="0">
                                          <p:val>
                                            <p:strVal val="#ppt_x"/>
                                          </p:val>
                                        </p:tav>
                                        <p:tav tm="100000">
                                          <p:val>
                                            <p:strVal val="#ppt_x"/>
                                          </p:val>
                                        </p:tav>
                                      </p:tavLst>
                                    </p:anim>
                                    <p:anim calcmode="lin" valueType="num">
                                      <p:cBhvr additive="base">
                                        <p:cTn id="16" dur="500" fill="hold"/>
                                        <p:tgtEl>
                                          <p:spTgt spid="32"/>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41">
                                            <p:txEl>
                                              <p:pRg st="0" end="0"/>
                                            </p:txEl>
                                          </p:spTgt>
                                        </p:tgtEl>
                                        <p:attrNameLst>
                                          <p:attrName>style.visibility</p:attrName>
                                        </p:attrNameLst>
                                      </p:cBhvr>
                                      <p:to>
                                        <p:strVal val="visible"/>
                                      </p:to>
                                    </p:set>
                                    <p:animEffect transition="in" filter="wipe(down)">
                                      <p:cBhvr>
                                        <p:cTn id="20" dur="500"/>
                                        <p:tgtEl>
                                          <p:spTgt spid="41">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additive="base">
                                        <p:cTn id="23" dur="500" fill="hold"/>
                                        <p:tgtEl>
                                          <p:spTgt spid="38"/>
                                        </p:tgtEl>
                                        <p:attrNameLst>
                                          <p:attrName>ppt_x</p:attrName>
                                        </p:attrNameLst>
                                      </p:cBhvr>
                                      <p:tavLst>
                                        <p:tav tm="0">
                                          <p:val>
                                            <p:strVal val="#ppt_x"/>
                                          </p:val>
                                        </p:tav>
                                        <p:tav tm="100000">
                                          <p:val>
                                            <p:strVal val="#ppt_x"/>
                                          </p:val>
                                        </p:tav>
                                      </p:tavLst>
                                    </p:anim>
                                    <p:anim calcmode="lin" valueType="num">
                                      <p:cBhvr additive="base">
                                        <p:cTn id="24" dur="500" fill="hold"/>
                                        <p:tgtEl>
                                          <p:spTgt spid="38"/>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42">
                                            <p:txEl>
                                              <p:pRg st="0" end="0"/>
                                            </p:txEl>
                                          </p:spTgt>
                                        </p:tgtEl>
                                        <p:attrNameLst>
                                          <p:attrName>style.visibility</p:attrName>
                                        </p:attrNameLst>
                                      </p:cBhvr>
                                      <p:to>
                                        <p:strVal val="visible"/>
                                      </p:to>
                                    </p:set>
                                    <p:anim calcmode="lin" valueType="num">
                                      <p:cBhvr additive="base">
                                        <p:cTn id="28"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40">
                                            <p:txEl>
                                              <p:pRg st="0" end="0"/>
                                            </p:txEl>
                                          </p:spTgt>
                                        </p:tgtEl>
                                        <p:attrNameLst>
                                          <p:attrName>style.visibility</p:attrName>
                                        </p:attrNameLst>
                                      </p:cBhvr>
                                      <p:to>
                                        <p:strVal val="visible"/>
                                      </p:to>
                                    </p:set>
                                    <p:anim calcmode="lin" valueType="num">
                                      <p:cBhvr additive="base">
                                        <p:cTn id="33" dur="500" fill="hold"/>
                                        <p:tgtEl>
                                          <p:spTgt spid="40">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40">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0"/>
                                        </p:tgtEl>
                                        <p:attrNameLst>
                                          <p:attrName>style.visibility</p:attrName>
                                        </p:attrNameLst>
                                      </p:cBhvr>
                                      <p:to>
                                        <p:strVal val="visible"/>
                                      </p:to>
                                    </p:set>
                                    <p:anim calcmode="lin" valueType="num">
                                      <p:cBhvr additive="base">
                                        <p:cTn id="38" dur="500" fill="hold"/>
                                        <p:tgtEl>
                                          <p:spTgt spid="60"/>
                                        </p:tgtEl>
                                        <p:attrNameLst>
                                          <p:attrName>ppt_x</p:attrName>
                                        </p:attrNameLst>
                                      </p:cBhvr>
                                      <p:tavLst>
                                        <p:tav tm="0">
                                          <p:val>
                                            <p:strVal val="#ppt_x"/>
                                          </p:val>
                                        </p:tav>
                                        <p:tav tm="100000">
                                          <p:val>
                                            <p:strVal val="#ppt_x"/>
                                          </p:val>
                                        </p:tav>
                                      </p:tavLst>
                                    </p:anim>
                                    <p:anim calcmode="lin" valueType="num">
                                      <p:cBhvr additive="base">
                                        <p:cTn id="39" dur="500" fill="hold"/>
                                        <p:tgtEl>
                                          <p:spTgt spid="60"/>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1">
                                            <p:txEl>
                                              <p:pRg st="0" end="0"/>
                                            </p:txEl>
                                          </p:spTgt>
                                        </p:tgtEl>
                                        <p:attrNameLst>
                                          <p:attrName>style.visibility</p:attrName>
                                        </p:attrNameLst>
                                      </p:cBhvr>
                                      <p:to>
                                        <p:strVal val="visible"/>
                                      </p:to>
                                    </p:set>
                                    <p:animEffect transition="in" filter="wipe(down)">
                                      <p:cBhvr>
                                        <p:cTn id="43" dur="500"/>
                                        <p:tgtEl>
                                          <p:spTgt spid="61">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58"/>
                                        </p:tgtEl>
                                        <p:attrNameLst>
                                          <p:attrName>style.visibility</p:attrName>
                                        </p:attrNameLst>
                                      </p:cBhvr>
                                      <p:to>
                                        <p:strVal val="visible"/>
                                      </p:to>
                                    </p:set>
                                    <p:anim calcmode="lin" valueType="num">
                                      <p:cBhvr additive="base">
                                        <p:cTn id="46" dur="500" fill="hold"/>
                                        <p:tgtEl>
                                          <p:spTgt spid="58"/>
                                        </p:tgtEl>
                                        <p:attrNameLst>
                                          <p:attrName>ppt_x</p:attrName>
                                        </p:attrNameLst>
                                      </p:cBhvr>
                                      <p:tavLst>
                                        <p:tav tm="0">
                                          <p:val>
                                            <p:strVal val="#ppt_x"/>
                                          </p:val>
                                        </p:tav>
                                        <p:tav tm="100000">
                                          <p:val>
                                            <p:strVal val="#ppt_x"/>
                                          </p:val>
                                        </p:tav>
                                      </p:tavLst>
                                    </p:anim>
                                    <p:anim calcmode="lin" valueType="num">
                                      <p:cBhvr additive="base">
                                        <p:cTn id="47" dur="500" fill="hold"/>
                                        <p:tgtEl>
                                          <p:spTgt spid="58"/>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2">
                                            <p:txEl>
                                              <p:pRg st="0" end="0"/>
                                            </p:txEl>
                                          </p:spTgt>
                                        </p:tgtEl>
                                        <p:attrNameLst>
                                          <p:attrName>style.visibility</p:attrName>
                                        </p:attrNameLst>
                                      </p:cBhvr>
                                      <p:to>
                                        <p:strVal val="visible"/>
                                      </p:to>
                                    </p:set>
                                    <p:anim calcmode="lin" valueType="num">
                                      <p:cBhvr additive="base">
                                        <p:cTn id="51" dur="500" fill="hold"/>
                                        <p:tgtEl>
                                          <p:spTgt spid="6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59">
                                            <p:txEl>
                                              <p:pRg st="0" end="0"/>
                                            </p:txEl>
                                          </p:spTgt>
                                        </p:tgtEl>
                                        <p:attrNameLst>
                                          <p:attrName>style.visibility</p:attrName>
                                        </p:attrNameLst>
                                      </p:cBhvr>
                                      <p:to>
                                        <p:strVal val="visible"/>
                                      </p:to>
                                    </p:set>
                                    <p:anim calcmode="lin" valueType="num">
                                      <p:cBhvr additive="base">
                                        <p:cTn id="56"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38" grpId="0"/>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0"/>
                        </p:tgtEl>
                        <p:attrNameLst>
                          <p:attrName>style.visibility</p:attrName>
                        </p:attrNameLst>
                      </p:cBhvr>
                      <p:to>
                        <p:strVal val="visible"/>
                      </p:to>
                    </p:set>
                    <p:anim calcmode="lin" valueType="num">
                      <p:cBhvr additive="base">
                        <p:cTn dur="500" fill="hold"/>
                        <p:tgtEl>
                          <p:spTgt spid="40"/>
                        </p:tgtEl>
                        <p:attrNameLst>
                          <p:attrName>ppt_x</p:attrName>
                        </p:attrNameLst>
                      </p:cBhvr>
                      <p:tavLst>
                        <p:tav tm="0">
                          <p:val>
                            <p:strVal val="#ppt_x"/>
                          </p:val>
                        </p:tav>
                        <p:tav tm="100000">
                          <p:val>
                            <p:strVal val="#ppt_x"/>
                          </p:val>
                        </p:tav>
                      </p:tavLst>
                    </p:anim>
                    <p:anim calcmode="lin" valueType="num">
                      <p:cBhvr additive="base">
                        <p:cTn dur="500" fill="hold"/>
                        <p:tgtEl>
                          <p:spTgt spid="40"/>
                        </p:tgtEl>
                        <p:attrNameLst>
                          <p:attrName>ppt_y</p:attrName>
                        </p:attrNameLst>
                      </p:cBhvr>
                      <p:tavLst>
                        <p:tav tm="0">
                          <p:val>
                            <p:strVal val="1+#ppt_h/2"/>
                          </p:val>
                        </p:tav>
                        <p:tav tm="100000">
                          <p:val>
                            <p:strVal val="#ppt_y"/>
                          </p:val>
                        </p:tav>
                      </p:tavLst>
                    </p:anim>
                  </p:childTnLst>
                </p:cTn>
              </p:par>
            </p:tnLst>
          </p:tmpl>
        </p:tmplLst>
      </p:bldP>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5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9"/>
                        </p:tgtEl>
                        <p:attrNameLst>
                          <p:attrName>style.visibility</p:attrName>
                        </p:attrNameLst>
                      </p:cBhvr>
                      <p:to>
                        <p:strVal val="visible"/>
                      </p:to>
                    </p:set>
                    <p:anim calcmode="lin" valueType="num">
                      <p:cBhvr additive="base">
                        <p:cTn dur="500" fill="hold"/>
                        <p:tgtEl>
                          <p:spTgt spid="59"/>
                        </p:tgtEl>
                        <p:attrNameLst>
                          <p:attrName>ppt_x</p:attrName>
                        </p:attrNameLst>
                      </p:cBhvr>
                      <p:tavLst>
                        <p:tav tm="0">
                          <p:val>
                            <p:strVal val="#ppt_x"/>
                          </p:val>
                        </p:tav>
                        <p:tav tm="100000">
                          <p:val>
                            <p:strVal val="#ppt_x"/>
                          </p:val>
                        </p:tav>
                      </p:tavLst>
                    </p:anim>
                    <p:anim calcmode="lin" valueType="num">
                      <p:cBhvr additive="base">
                        <p:cTn dur="500" fill="hold"/>
                        <p:tgtEl>
                          <p:spTgt spid="59"/>
                        </p:tgtEl>
                        <p:attrNameLst>
                          <p:attrName>ppt_y</p:attrName>
                        </p:attrNameLst>
                      </p:cBhvr>
                      <p:tavLst>
                        <p:tav tm="0">
                          <p:val>
                            <p:strVal val="1+#ppt_h/2"/>
                          </p:val>
                        </p:tav>
                        <p:tav tm="100000">
                          <p:val>
                            <p:strVal val="#ppt_y"/>
                          </p:val>
                        </p:tav>
                      </p:tavLst>
                    </p:anim>
                  </p:childTnLst>
                </p:cTn>
              </p:par>
            </p:tnLst>
          </p:tmpl>
        </p:tmplLst>
      </p:bldP>
      <p:bldP spid="6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2"/>
                        </p:tgtEl>
                        <p:attrNameLst>
                          <p:attrName>style.visibility</p:attrName>
                        </p:attrNameLst>
                      </p:cBhvr>
                      <p:to>
                        <p:strVal val="visible"/>
                      </p:to>
                    </p:set>
                    <p:anim calcmode="lin" valueType="num">
                      <p:cBhvr additive="base">
                        <p:cTn dur="500" fill="hold"/>
                        <p:tgtEl>
                          <p:spTgt spid="62"/>
                        </p:tgtEl>
                        <p:attrNameLst>
                          <p:attrName>ppt_x</p:attrName>
                        </p:attrNameLst>
                      </p:cBhvr>
                      <p:tavLst>
                        <p:tav tm="0">
                          <p:val>
                            <p:strVal val="#ppt_x"/>
                          </p:val>
                        </p:tav>
                        <p:tav tm="100000">
                          <p:val>
                            <p:strVal val="#ppt_x"/>
                          </p:val>
                        </p:tav>
                      </p:tavLst>
                    </p:anim>
                    <p:anim calcmode="lin" valueType="num">
                      <p:cBhvr additive="base">
                        <p:cTn dur="500" fill="hold"/>
                        <p:tgtEl>
                          <p:spTgt spid="62"/>
                        </p:tgtEl>
                        <p:attrNameLst>
                          <p:attrName>ppt_y</p:attrName>
                        </p:attrNameLst>
                      </p:cBhvr>
                      <p:tavLst>
                        <p:tav tm="0">
                          <p:val>
                            <p:strVal val="1+#ppt_h/2"/>
                          </p:val>
                        </p:tav>
                        <p:tav tm="100000">
                          <p:val>
                            <p:strVal val="#ppt_y"/>
                          </p:val>
                        </p:tav>
                      </p:tavLst>
                    </p:anim>
                  </p:childTnLst>
                </p:cTn>
              </p:par>
            </p:tnLst>
          </p:tmpl>
        </p:tmplLst>
      </p:bldP>
      <p:bldP spid="32" grpId="0" animBg="1"/>
      <p:bldP spid="4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1"/>
                        </p:tgtEl>
                        <p:attrNameLst>
                          <p:attrName>style.visibility</p:attrName>
                        </p:attrNameLst>
                      </p:cBhvr>
                      <p:to>
                        <p:strVal val="visible"/>
                      </p:to>
                    </p:set>
                    <p:animEffect transition="in" filter="wipe(down)">
                      <p:cBhvr>
                        <p:cTn dur="500"/>
                        <p:tgtEl>
                          <p:spTgt spid="41"/>
                        </p:tgtEl>
                      </p:cBhvr>
                    </p:animEffect>
                  </p:childTnLst>
                </p:cTn>
              </p:par>
            </p:tnLst>
          </p:tmpl>
        </p:tmplLst>
      </p:bldP>
      <p:bldP spid="60" grpId="0" animBg="1"/>
      <p:bldP spid="61"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1"/>
                        </p:tgtEl>
                        <p:attrNameLst>
                          <p:attrName>style.visibility</p:attrName>
                        </p:attrNameLst>
                      </p:cBhvr>
                      <p:to>
                        <p:strVal val="visible"/>
                      </p:to>
                    </p:set>
                    <p:animEffect transition="in" filter="wipe(down)">
                      <p:cBhvr>
                        <p:cTn dur="500"/>
                        <p:tgtEl>
                          <p:spTgt spid="61"/>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What is the Key Takeaway from the Slide?</a:t>
            </a:r>
          </a:p>
        </p:txBody>
      </p:sp>
      <p:sp>
        <p:nvSpPr>
          <p:cNvPr id="3" name="Content Placeholder 2"/>
          <p:cNvSpPr>
            <a:spLocks noGrp="1"/>
          </p:cNvSpPr>
          <p:nvPr>
            <p:ph sz="half" idx="1"/>
          </p:nvPr>
        </p:nvSpPr>
        <p:spPr>
          <a:xfrm>
            <a:off x="795481" y="1381125"/>
            <a:ext cx="5300531" cy="4191000"/>
          </a:xfrm>
        </p:spPr>
        <p:txBody>
          <a:bodyPr/>
          <a:lstStyle>
            <a:lvl1pPr>
              <a:defRPr sz="1970"/>
            </a:lvl1pPr>
            <a:lvl2pPr>
              <a:defRPr sz="1724"/>
            </a:lvl2pPr>
            <a:lvl3pPr>
              <a:defRPr sz="1601"/>
            </a:lvl3pPr>
            <a:lvl4pPr>
              <a:defRPr sz="1477"/>
            </a:lvl4pPr>
            <a:lvl5pPr>
              <a:defRPr sz="1970"/>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4" name="Content Placeholder 3"/>
          <p:cNvSpPr>
            <a:spLocks noGrp="1"/>
          </p:cNvSpPr>
          <p:nvPr>
            <p:ph sz="half" idx="2"/>
          </p:nvPr>
        </p:nvSpPr>
        <p:spPr>
          <a:xfrm>
            <a:off x="6283640" y="1381125"/>
            <a:ext cx="5300531" cy="4191000"/>
          </a:xfrm>
        </p:spPr>
        <p:txBody>
          <a:bodyPr/>
          <a:lstStyle>
            <a:lvl1pPr>
              <a:defRPr sz="1970"/>
            </a:lvl1pPr>
            <a:lvl2pPr>
              <a:defRPr lang="en-US" sz="1724" dirty="0" smtClean="0">
                <a:solidFill>
                  <a:schemeClr val="tx1"/>
                </a:solidFill>
                <a:latin typeface="+mn-lt"/>
              </a:defRPr>
            </a:lvl2pPr>
            <a:lvl3pPr>
              <a:defRPr lang="en-US" sz="1601" baseline="0" dirty="0" smtClean="0">
                <a:solidFill>
                  <a:schemeClr val="tx1"/>
                </a:solidFill>
                <a:latin typeface="+mn-lt"/>
              </a:defRPr>
            </a:lvl3pPr>
            <a:lvl4pPr>
              <a:defRPr lang="en-US" sz="1477" dirty="0" smtClean="0">
                <a:solidFill>
                  <a:schemeClr val="tx1"/>
                </a:solidFill>
                <a:latin typeface="+mn-lt"/>
              </a:defRPr>
            </a:lvl4pPr>
            <a:lvl5pPr>
              <a:defRPr sz="2216"/>
            </a:lvl5pPr>
            <a:lvl6pPr>
              <a:defRPr sz="2216"/>
            </a:lvl6pPr>
            <a:lvl7pPr>
              <a:defRPr sz="2216"/>
            </a:lvl7pPr>
            <a:lvl8pPr>
              <a:defRPr sz="2216"/>
            </a:lvl8pPr>
            <a:lvl9pPr>
              <a:defRPr sz="2216"/>
            </a:lvl9pPr>
          </a:lstStyle>
          <a:p>
            <a:pPr lvl="0"/>
            <a:r>
              <a:rPr lang="en-US"/>
              <a:t>Click to edit Master text styles</a:t>
            </a:r>
          </a:p>
          <a:p>
            <a:pPr lvl="1"/>
            <a:r>
              <a:rPr lang="en-US"/>
              <a:t>Second level</a:t>
            </a:r>
          </a:p>
          <a:p>
            <a:pPr lvl="2"/>
            <a:r>
              <a:rPr lang="en-US"/>
              <a:t>Third level</a:t>
            </a:r>
          </a:p>
          <a:p>
            <a:pPr lvl="3"/>
            <a:r>
              <a:rPr lang="en-US"/>
              <a:t>Fourth level</a:t>
            </a:r>
          </a:p>
        </p:txBody>
      </p:sp>
      <p:pic>
        <p:nvPicPr>
          <p:cNvPr id="6" name="Picture 5">
            <a:extLst>
              <a:ext uri="{FF2B5EF4-FFF2-40B4-BE49-F238E27FC236}">
                <a16:creationId xmlns:a16="http://schemas.microsoft.com/office/drawing/2014/main" id="{74398F70-272B-4B46-83F9-2B5E53315A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3-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858244"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865267"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858241" y="4880532"/>
            <a:ext cx="3324755"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865265" y="1710413"/>
            <a:ext cx="3315472"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990156"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0" name="Picture Placeholder 7"/>
          <p:cNvSpPr>
            <a:spLocks noGrp="1"/>
          </p:cNvSpPr>
          <p:nvPr>
            <p:ph type="pic" sz="quarter" idx="18" hasCustomPrompt="1"/>
          </p:nvPr>
        </p:nvSpPr>
        <p:spPr>
          <a:xfrm>
            <a:off x="44450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81" name="Text Placeholder 3"/>
          <p:cNvSpPr>
            <a:spLocks noGrp="1"/>
          </p:cNvSpPr>
          <p:nvPr>
            <p:ph type="body" sz="half" idx="19"/>
          </p:nvPr>
        </p:nvSpPr>
        <p:spPr>
          <a:xfrm>
            <a:off x="44520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2" name="Text Placeholder 3"/>
          <p:cNvSpPr>
            <a:spLocks noGrp="1"/>
          </p:cNvSpPr>
          <p:nvPr>
            <p:ph type="body" sz="half" idx="20"/>
          </p:nvPr>
        </p:nvSpPr>
        <p:spPr>
          <a:xfrm>
            <a:off x="4445000" y="4880532"/>
            <a:ext cx="3324755"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Rectangle 82"/>
          <p:cNvSpPr/>
          <p:nvPr userDrawn="1"/>
        </p:nvSpPr>
        <p:spPr>
          <a:xfrm>
            <a:off x="4452024" y="1710413"/>
            <a:ext cx="3315472"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4" name="Text Placeholder 3"/>
          <p:cNvSpPr>
            <a:spLocks noGrp="1"/>
          </p:cNvSpPr>
          <p:nvPr>
            <p:ph type="body" sz="half" idx="21"/>
          </p:nvPr>
        </p:nvSpPr>
        <p:spPr>
          <a:xfrm>
            <a:off x="45769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5" name="Picture Placeholder 7"/>
          <p:cNvSpPr>
            <a:spLocks noGrp="1"/>
          </p:cNvSpPr>
          <p:nvPr>
            <p:ph type="pic" sz="quarter" idx="22" hasCustomPrompt="1"/>
          </p:nvPr>
        </p:nvSpPr>
        <p:spPr>
          <a:xfrm>
            <a:off x="8026403" y="2220285"/>
            <a:ext cx="3322493"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600">
                <a:solidFill>
                  <a:schemeClr val="tx1">
                    <a:lumMod val="50000"/>
                    <a:lumOff val="50000"/>
                  </a:schemeClr>
                </a:solidFill>
              </a:defRPr>
            </a:lvl1pPr>
          </a:lstStyle>
          <a:p>
            <a:r>
              <a:rPr lang="en-US"/>
              <a:t>Image Holder</a:t>
            </a:r>
          </a:p>
        </p:txBody>
      </p:sp>
      <p:sp>
        <p:nvSpPr>
          <p:cNvPr id="86" name="Text Placeholder 3"/>
          <p:cNvSpPr>
            <a:spLocks noGrp="1"/>
          </p:cNvSpPr>
          <p:nvPr>
            <p:ph type="body" sz="half" idx="23"/>
          </p:nvPr>
        </p:nvSpPr>
        <p:spPr>
          <a:xfrm>
            <a:off x="8033425" y="5155135"/>
            <a:ext cx="3315472"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7" name="Text Placeholder 3"/>
          <p:cNvSpPr>
            <a:spLocks noGrp="1"/>
          </p:cNvSpPr>
          <p:nvPr>
            <p:ph type="body" sz="half" idx="24"/>
          </p:nvPr>
        </p:nvSpPr>
        <p:spPr>
          <a:xfrm>
            <a:off x="8026400" y="4880532"/>
            <a:ext cx="3324755"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8" name="Rectangle 87"/>
          <p:cNvSpPr/>
          <p:nvPr userDrawn="1"/>
        </p:nvSpPr>
        <p:spPr>
          <a:xfrm>
            <a:off x="8033424" y="1710413"/>
            <a:ext cx="3315472"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9" name="Text Placeholder 3"/>
          <p:cNvSpPr>
            <a:spLocks noGrp="1"/>
          </p:cNvSpPr>
          <p:nvPr>
            <p:ph type="body" sz="half" idx="25"/>
          </p:nvPr>
        </p:nvSpPr>
        <p:spPr>
          <a:xfrm>
            <a:off x="8158315" y="1830583"/>
            <a:ext cx="306569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224920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83"/>
                                        </p:tgtEl>
                                        <p:attrNameLst>
                                          <p:attrName>style.visibility</p:attrName>
                                        </p:attrNameLst>
                                      </p:cBhvr>
                                      <p:to>
                                        <p:strVal val="visible"/>
                                      </p:to>
                                    </p:set>
                                    <p:anim calcmode="lin" valueType="num">
                                      <p:cBhvr additive="base">
                                        <p:cTn id="38" dur="500" fill="hold"/>
                                        <p:tgtEl>
                                          <p:spTgt spid="83"/>
                                        </p:tgtEl>
                                        <p:attrNameLst>
                                          <p:attrName>ppt_x</p:attrName>
                                        </p:attrNameLst>
                                      </p:cBhvr>
                                      <p:tavLst>
                                        <p:tav tm="0">
                                          <p:val>
                                            <p:strVal val="#ppt_x"/>
                                          </p:val>
                                        </p:tav>
                                        <p:tav tm="100000">
                                          <p:val>
                                            <p:strVal val="#ppt_x"/>
                                          </p:val>
                                        </p:tav>
                                      </p:tavLst>
                                    </p:anim>
                                    <p:anim calcmode="lin" valueType="num">
                                      <p:cBhvr additive="base">
                                        <p:cTn id="39" dur="500" fill="hold"/>
                                        <p:tgtEl>
                                          <p:spTgt spid="83"/>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84">
                                            <p:txEl>
                                              <p:pRg st="0" end="0"/>
                                            </p:txEl>
                                          </p:spTgt>
                                        </p:tgtEl>
                                        <p:attrNameLst>
                                          <p:attrName>style.visibility</p:attrName>
                                        </p:attrNameLst>
                                      </p:cBhvr>
                                      <p:to>
                                        <p:strVal val="visible"/>
                                      </p:to>
                                    </p:set>
                                    <p:animEffect transition="in" filter="wipe(down)">
                                      <p:cBhvr>
                                        <p:cTn id="43" dur="500"/>
                                        <p:tgtEl>
                                          <p:spTgt spid="84">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80"/>
                                        </p:tgtEl>
                                        <p:attrNameLst>
                                          <p:attrName>style.visibility</p:attrName>
                                        </p:attrNameLst>
                                      </p:cBhvr>
                                      <p:to>
                                        <p:strVal val="visible"/>
                                      </p:to>
                                    </p:set>
                                    <p:anim calcmode="lin" valueType="num">
                                      <p:cBhvr additive="base">
                                        <p:cTn id="46" dur="500" fill="hold"/>
                                        <p:tgtEl>
                                          <p:spTgt spid="80"/>
                                        </p:tgtEl>
                                        <p:attrNameLst>
                                          <p:attrName>ppt_x</p:attrName>
                                        </p:attrNameLst>
                                      </p:cBhvr>
                                      <p:tavLst>
                                        <p:tav tm="0">
                                          <p:val>
                                            <p:strVal val="#ppt_x"/>
                                          </p:val>
                                        </p:tav>
                                        <p:tav tm="100000">
                                          <p:val>
                                            <p:strVal val="#ppt_x"/>
                                          </p:val>
                                        </p:tav>
                                      </p:tavLst>
                                    </p:anim>
                                    <p:anim calcmode="lin" valueType="num">
                                      <p:cBhvr additive="base">
                                        <p:cTn id="47" dur="500" fill="hold"/>
                                        <p:tgtEl>
                                          <p:spTgt spid="80"/>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82">
                                            <p:txEl>
                                              <p:pRg st="0" end="0"/>
                                            </p:txEl>
                                          </p:spTgt>
                                        </p:tgtEl>
                                        <p:attrNameLst>
                                          <p:attrName>style.visibility</p:attrName>
                                        </p:attrNameLst>
                                      </p:cBhvr>
                                      <p:to>
                                        <p:strVal val="visible"/>
                                      </p:to>
                                    </p:set>
                                    <p:anim calcmode="lin" valueType="num">
                                      <p:cBhvr additive="base">
                                        <p:cTn id="51" dur="500" fill="hold"/>
                                        <p:tgtEl>
                                          <p:spTgt spid="82">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82">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81">
                                            <p:txEl>
                                              <p:pRg st="0" end="0"/>
                                            </p:txEl>
                                          </p:spTgt>
                                        </p:tgtEl>
                                        <p:attrNameLst>
                                          <p:attrName>style.visibility</p:attrName>
                                        </p:attrNameLst>
                                      </p:cBhvr>
                                      <p:to>
                                        <p:strVal val="visible"/>
                                      </p:to>
                                    </p:set>
                                    <p:anim calcmode="lin" valueType="num">
                                      <p:cBhvr additive="base">
                                        <p:cTn id="56" dur="500" fill="hold"/>
                                        <p:tgtEl>
                                          <p:spTgt spid="81">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81">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88"/>
                                        </p:tgtEl>
                                        <p:attrNameLst>
                                          <p:attrName>style.visibility</p:attrName>
                                        </p:attrNameLst>
                                      </p:cBhvr>
                                      <p:to>
                                        <p:strVal val="visible"/>
                                      </p:to>
                                    </p:set>
                                    <p:anim calcmode="lin" valueType="num">
                                      <p:cBhvr additive="base">
                                        <p:cTn id="61" dur="500" fill="hold"/>
                                        <p:tgtEl>
                                          <p:spTgt spid="88"/>
                                        </p:tgtEl>
                                        <p:attrNameLst>
                                          <p:attrName>ppt_x</p:attrName>
                                        </p:attrNameLst>
                                      </p:cBhvr>
                                      <p:tavLst>
                                        <p:tav tm="0">
                                          <p:val>
                                            <p:strVal val="#ppt_x"/>
                                          </p:val>
                                        </p:tav>
                                        <p:tav tm="100000">
                                          <p:val>
                                            <p:strVal val="#ppt_x"/>
                                          </p:val>
                                        </p:tav>
                                      </p:tavLst>
                                    </p:anim>
                                    <p:anim calcmode="lin" valueType="num">
                                      <p:cBhvr additive="base">
                                        <p:cTn id="62" dur="500" fill="hold"/>
                                        <p:tgtEl>
                                          <p:spTgt spid="88"/>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89">
                                            <p:txEl>
                                              <p:pRg st="0" end="0"/>
                                            </p:txEl>
                                          </p:spTgt>
                                        </p:tgtEl>
                                        <p:attrNameLst>
                                          <p:attrName>style.visibility</p:attrName>
                                        </p:attrNameLst>
                                      </p:cBhvr>
                                      <p:to>
                                        <p:strVal val="visible"/>
                                      </p:to>
                                    </p:set>
                                    <p:animEffect transition="in" filter="wipe(down)">
                                      <p:cBhvr>
                                        <p:cTn id="66" dur="500"/>
                                        <p:tgtEl>
                                          <p:spTgt spid="89">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85"/>
                                        </p:tgtEl>
                                        <p:attrNameLst>
                                          <p:attrName>style.visibility</p:attrName>
                                        </p:attrNameLst>
                                      </p:cBhvr>
                                      <p:to>
                                        <p:strVal val="visible"/>
                                      </p:to>
                                    </p:set>
                                    <p:anim calcmode="lin" valueType="num">
                                      <p:cBhvr additive="base">
                                        <p:cTn id="69" dur="500" fill="hold"/>
                                        <p:tgtEl>
                                          <p:spTgt spid="85"/>
                                        </p:tgtEl>
                                        <p:attrNameLst>
                                          <p:attrName>ppt_x</p:attrName>
                                        </p:attrNameLst>
                                      </p:cBhvr>
                                      <p:tavLst>
                                        <p:tav tm="0">
                                          <p:val>
                                            <p:strVal val="#ppt_x"/>
                                          </p:val>
                                        </p:tav>
                                        <p:tav tm="100000">
                                          <p:val>
                                            <p:strVal val="#ppt_x"/>
                                          </p:val>
                                        </p:tav>
                                      </p:tavLst>
                                    </p:anim>
                                    <p:anim calcmode="lin" valueType="num">
                                      <p:cBhvr additive="base">
                                        <p:cTn id="70" dur="500" fill="hold"/>
                                        <p:tgtEl>
                                          <p:spTgt spid="85"/>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87">
                                            <p:txEl>
                                              <p:pRg st="0" end="0"/>
                                            </p:txEl>
                                          </p:spTgt>
                                        </p:tgtEl>
                                        <p:attrNameLst>
                                          <p:attrName>style.visibility</p:attrName>
                                        </p:attrNameLst>
                                      </p:cBhvr>
                                      <p:to>
                                        <p:strVal val="visible"/>
                                      </p:to>
                                    </p:set>
                                    <p:anim calcmode="lin" valueType="num">
                                      <p:cBhvr additive="base">
                                        <p:cTn id="74" dur="500" fill="hold"/>
                                        <p:tgtEl>
                                          <p:spTgt spid="87">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87">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86">
                                            <p:txEl>
                                              <p:pRg st="0" end="0"/>
                                            </p:txEl>
                                          </p:spTgt>
                                        </p:tgtEl>
                                        <p:attrNameLst>
                                          <p:attrName>style.visibility</p:attrName>
                                        </p:attrNameLst>
                                      </p:cBhvr>
                                      <p:to>
                                        <p:strVal val="visible"/>
                                      </p:to>
                                    </p:set>
                                    <p:anim calcmode="lin" valueType="num">
                                      <p:cBhvr additive="base">
                                        <p:cTn id="79" dur="500" fill="hold"/>
                                        <p:tgtEl>
                                          <p:spTgt spid="86">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86">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80" grpId="0"/>
      <p:bldP spid="81"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1"/>
                        </p:tgtEl>
                        <p:attrNameLst>
                          <p:attrName>style.visibility</p:attrName>
                        </p:attrNameLst>
                      </p:cBhvr>
                      <p:to>
                        <p:strVal val="visible"/>
                      </p:to>
                    </p:set>
                    <p:anim calcmode="lin" valueType="num">
                      <p:cBhvr additive="base">
                        <p:cTn dur="500" fill="hold"/>
                        <p:tgtEl>
                          <p:spTgt spid="81"/>
                        </p:tgtEl>
                        <p:attrNameLst>
                          <p:attrName>ppt_x</p:attrName>
                        </p:attrNameLst>
                      </p:cBhvr>
                      <p:tavLst>
                        <p:tav tm="0">
                          <p:val>
                            <p:strVal val="#ppt_x"/>
                          </p:val>
                        </p:tav>
                        <p:tav tm="100000">
                          <p:val>
                            <p:strVal val="#ppt_x"/>
                          </p:val>
                        </p:tav>
                      </p:tavLst>
                    </p:anim>
                    <p:anim calcmode="lin" valueType="num">
                      <p:cBhvr additive="base">
                        <p:cTn dur="500" fill="hold"/>
                        <p:tgtEl>
                          <p:spTgt spid="81"/>
                        </p:tgtEl>
                        <p:attrNameLst>
                          <p:attrName>ppt_y</p:attrName>
                        </p:attrNameLst>
                      </p:cBhvr>
                      <p:tavLst>
                        <p:tav tm="0">
                          <p:val>
                            <p:strVal val="1+#ppt_h/2"/>
                          </p:val>
                        </p:tav>
                        <p:tav tm="100000">
                          <p:val>
                            <p:strVal val="#ppt_y"/>
                          </p:val>
                        </p:tav>
                      </p:tavLst>
                    </p:anim>
                  </p:childTnLst>
                </p:cTn>
              </p:par>
            </p:tnLst>
          </p:tmpl>
        </p:tmplLst>
      </p:bldP>
      <p:bldP spid="8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 calcmode="lin" valueType="num">
                      <p:cBhvr additive="base">
                        <p:cTn dur="500" fill="hold"/>
                        <p:tgtEl>
                          <p:spTgt spid="82"/>
                        </p:tgtEl>
                        <p:attrNameLst>
                          <p:attrName>ppt_x</p:attrName>
                        </p:attrNameLst>
                      </p:cBhvr>
                      <p:tavLst>
                        <p:tav tm="0">
                          <p:val>
                            <p:strVal val="#ppt_x"/>
                          </p:val>
                        </p:tav>
                        <p:tav tm="100000">
                          <p:val>
                            <p:strVal val="#ppt_x"/>
                          </p:val>
                        </p:tav>
                      </p:tavLst>
                    </p:anim>
                    <p:anim calcmode="lin" valueType="num">
                      <p:cBhvr additive="base">
                        <p:cTn dur="500" fill="hold"/>
                        <p:tgtEl>
                          <p:spTgt spid="82"/>
                        </p:tgtEl>
                        <p:attrNameLst>
                          <p:attrName>ppt_y</p:attrName>
                        </p:attrNameLst>
                      </p:cBhvr>
                      <p:tavLst>
                        <p:tav tm="0">
                          <p:val>
                            <p:strVal val="1+#ppt_h/2"/>
                          </p:val>
                        </p:tav>
                        <p:tav tm="100000">
                          <p:val>
                            <p:strVal val="#ppt_y"/>
                          </p:val>
                        </p:tav>
                      </p:tavLst>
                    </p:anim>
                  </p:childTnLst>
                </p:cTn>
              </p:par>
            </p:tnLst>
          </p:tmpl>
        </p:tmplLst>
      </p:bldP>
      <p:bldP spid="83" grpId="0" animBg="1"/>
      <p:bldP spid="84"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Effect transition="in" filter="wipe(down)">
                      <p:cBhvr>
                        <p:cTn dur="500"/>
                        <p:tgtEl>
                          <p:spTgt spid="84"/>
                        </p:tgtEl>
                      </p:cBhvr>
                    </p:animEffect>
                  </p:childTnLst>
                </p:cTn>
              </p:par>
            </p:tnLst>
          </p:tmpl>
        </p:tmplLst>
      </p:bldP>
      <p:bldP spid="85" grpId="0"/>
      <p:bldP spid="8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6"/>
                        </p:tgtEl>
                        <p:attrNameLst>
                          <p:attrName>style.visibility</p:attrName>
                        </p:attrNameLst>
                      </p:cBhvr>
                      <p:to>
                        <p:strVal val="visible"/>
                      </p:to>
                    </p:set>
                    <p:anim calcmode="lin" valueType="num">
                      <p:cBhvr additive="base">
                        <p:cTn dur="500" fill="hold"/>
                        <p:tgtEl>
                          <p:spTgt spid="86"/>
                        </p:tgtEl>
                        <p:attrNameLst>
                          <p:attrName>ppt_x</p:attrName>
                        </p:attrNameLst>
                      </p:cBhvr>
                      <p:tavLst>
                        <p:tav tm="0">
                          <p:val>
                            <p:strVal val="#ppt_x"/>
                          </p:val>
                        </p:tav>
                        <p:tav tm="100000">
                          <p:val>
                            <p:strVal val="#ppt_x"/>
                          </p:val>
                        </p:tav>
                      </p:tavLst>
                    </p:anim>
                    <p:anim calcmode="lin" valueType="num">
                      <p:cBhvr additive="base">
                        <p:cTn dur="500" fill="hold"/>
                        <p:tgtEl>
                          <p:spTgt spid="86"/>
                        </p:tgtEl>
                        <p:attrNameLst>
                          <p:attrName>ppt_y</p:attrName>
                        </p:attrNameLst>
                      </p:cBhvr>
                      <p:tavLst>
                        <p:tav tm="0">
                          <p:val>
                            <p:strVal val="1+#ppt_h/2"/>
                          </p:val>
                        </p:tav>
                        <p:tav tm="100000">
                          <p:val>
                            <p:strVal val="#ppt_y"/>
                          </p:val>
                        </p:tav>
                      </p:tavLst>
                    </p:anim>
                  </p:childTnLst>
                </p:cTn>
              </p:par>
            </p:tnLst>
          </p:tmpl>
        </p:tmplLst>
      </p:bldP>
      <p:bldP spid="8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 calcmode="lin" valueType="num">
                      <p:cBhvr additive="base">
                        <p:cTn dur="500" fill="hold"/>
                        <p:tgtEl>
                          <p:spTgt spid="87"/>
                        </p:tgtEl>
                        <p:attrNameLst>
                          <p:attrName>ppt_x</p:attrName>
                        </p:attrNameLst>
                      </p:cBhvr>
                      <p:tavLst>
                        <p:tav tm="0">
                          <p:val>
                            <p:strVal val="#ppt_x"/>
                          </p:val>
                        </p:tav>
                        <p:tav tm="100000">
                          <p:val>
                            <p:strVal val="#ppt_x"/>
                          </p:val>
                        </p:tav>
                      </p:tavLst>
                    </p:anim>
                    <p:anim calcmode="lin" valueType="num">
                      <p:cBhvr additive="base">
                        <p:cTn dur="500" fill="hold"/>
                        <p:tgtEl>
                          <p:spTgt spid="87"/>
                        </p:tgtEl>
                        <p:attrNameLst>
                          <p:attrName>ppt_y</p:attrName>
                        </p:attrNameLst>
                      </p:cBhvr>
                      <p:tavLst>
                        <p:tav tm="0">
                          <p:val>
                            <p:strVal val="1+#ppt_h/2"/>
                          </p:val>
                        </p:tav>
                        <p:tav tm="100000">
                          <p:val>
                            <p:strVal val="#ppt_y"/>
                          </p:val>
                        </p:tav>
                      </p:tavLst>
                    </p:anim>
                  </p:childTnLst>
                </p:cTn>
              </p:par>
            </p:tnLst>
          </p:tmpl>
        </p:tmplLst>
      </p:bldP>
      <p:bldP spid="88" grpId="0" animBg="1"/>
      <p:bldP spid="8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9"/>
                        </p:tgtEl>
                        <p:attrNameLst>
                          <p:attrName>style.visibility</p:attrName>
                        </p:attrNameLst>
                      </p:cBhvr>
                      <p:to>
                        <p:strVal val="visible"/>
                      </p:to>
                    </p:set>
                    <p:animEffect transition="in" filter="wipe(down)">
                      <p:cBhvr>
                        <p:cTn dur="500"/>
                        <p:tgtEl>
                          <p:spTgt spid="89"/>
                        </p:tgtEl>
                      </p:cBhvr>
                    </p:animEffect>
                  </p:childTnLst>
                </p:cTn>
              </p:par>
            </p:tnLst>
          </p:tmpl>
        </p:tmplLst>
      </p:bldP>
    </p:bldLst>
  </p:timing>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4-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76100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694149"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687123" y="4753532"/>
            <a:ext cx="2584072"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768022" y="1604356"/>
            <a:ext cx="2490284"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861829"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1" name="Picture Placeholder 7"/>
          <p:cNvSpPr>
            <a:spLocks noGrp="1"/>
          </p:cNvSpPr>
          <p:nvPr>
            <p:ph type="pic" sz="quarter" idx="18" hasCustomPrompt="1"/>
          </p:nvPr>
        </p:nvSpPr>
        <p:spPr>
          <a:xfrm>
            <a:off x="3511630"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42" name="Text Placeholder 3"/>
          <p:cNvSpPr>
            <a:spLocks noGrp="1"/>
          </p:cNvSpPr>
          <p:nvPr>
            <p:ph type="body" sz="half" idx="19"/>
          </p:nvPr>
        </p:nvSpPr>
        <p:spPr>
          <a:xfrm>
            <a:off x="3444778"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3" name="Text Placeholder 3"/>
          <p:cNvSpPr>
            <a:spLocks noGrp="1"/>
          </p:cNvSpPr>
          <p:nvPr>
            <p:ph type="body" sz="half" idx="20"/>
          </p:nvPr>
        </p:nvSpPr>
        <p:spPr>
          <a:xfrm>
            <a:off x="3437752" y="4753532"/>
            <a:ext cx="2584072"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4" name="Rectangle 43"/>
          <p:cNvSpPr/>
          <p:nvPr userDrawn="1"/>
        </p:nvSpPr>
        <p:spPr>
          <a:xfrm>
            <a:off x="3518651" y="1604356"/>
            <a:ext cx="2490284"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45" name="Text Placeholder 3"/>
          <p:cNvSpPr>
            <a:spLocks noGrp="1"/>
          </p:cNvSpPr>
          <p:nvPr>
            <p:ph type="body" sz="half" idx="21"/>
          </p:nvPr>
        </p:nvSpPr>
        <p:spPr>
          <a:xfrm>
            <a:off x="3612458"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6" name="Picture Placeholder 7"/>
          <p:cNvSpPr>
            <a:spLocks noGrp="1"/>
          </p:cNvSpPr>
          <p:nvPr>
            <p:ph type="pic" sz="quarter" idx="22" hasCustomPrompt="1"/>
          </p:nvPr>
        </p:nvSpPr>
        <p:spPr>
          <a:xfrm>
            <a:off x="6246042"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47" name="Text Placeholder 3"/>
          <p:cNvSpPr>
            <a:spLocks noGrp="1"/>
          </p:cNvSpPr>
          <p:nvPr>
            <p:ph type="body" sz="half" idx="23"/>
          </p:nvPr>
        </p:nvSpPr>
        <p:spPr>
          <a:xfrm>
            <a:off x="6179190"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48" name="Text Placeholder 3"/>
          <p:cNvSpPr>
            <a:spLocks noGrp="1"/>
          </p:cNvSpPr>
          <p:nvPr>
            <p:ph type="body" sz="half" idx="24"/>
          </p:nvPr>
        </p:nvSpPr>
        <p:spPr>
          <a:xfrm>
            <a:off x="6172164" y="4753532"/>
            <a:ext cx="2584072"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49" name="Rectangle 48"/>
          <p:cNvSpPr/>
          <p:nvPr userDrawn="1"/>
        </p:nvSpPr>
        <p:spPr>
          <a:xfrm>
            <a:off x="6253063" y="1604356"/>
            <a:ext cx="2490284"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50" name="Text Placeholder 3"/>
          <p:cNvSpPr>
            <a:spLocks noGrp="1"/>
          </p:cNvSpPr>
          <p:nvPr>
            <p:ph type="body" sz="half" idx="25"/>
          </p:nvPr>
        </p:nvSpPr>
        <p:spPr>
          <a:xfrm>
            <a:off x="6346870"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6" name="Picture Placeholder 7"/>
          <p:cNvSpPr>
            <a:spLocks noGrp="1"/>
          </p:cNvSpPr>
          <p:nvPr>
            <p:ph type="pic" sz="quarter" idx="26" hasCustomPrompt="1"/>
          </p:nvPr>
        </p:nvSpPr>
        <p:spPr>
          <a:xfrm>
            <a:off x="8963878" y="2114227"/>
            <a:ext cx="2495557" cy="2522991"/>
          </a:xfrm>
          <a:prstGeom prst="downArrowCallout">
            <a:avLst>
              <a:gd name="adj1" fmla="val 35178"/>
              <a:gd name="adj2" fmla="val 13059"/>
              <a:gd name="adj3" fmla="val 7566"/>
              <a:gd name="adj4" fmla="val 92434"/>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57" name="Text Placeholder 3"/>
          <p:cNvSpPr>
            <a:spLocks noGrp="1"/>
          </p:cNvSpPr>
          <p:nvPr>
            <p:ph type="body" sz="half" idx="27"/>
          </p:nvPr>
        </p:nvSpPr>
        <p:spPr>
          <a:xfrm>
            <a:off x="8897026" y="5028135"/>
            <a:ext cx="2576857"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58" name="Text Placeholder 3"/>
          <p:cNvSpPr>
            <a:spLocks noGrp="1"/>
          </p:cNvSpPr>
          <p:nvPr>
            <p:ph type="body" sz="half" idx="28"/>
          </p:nvPr>
        </p:nvSpPr>
        <p:spPr>
          <a:xfrm>
            <a:off x="8890000" y="4753532"/>
            <a:ext cx="2584072"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59" name="Rectangle 58"/>
          <p:cNvSpPr/>
          <p:nvPr userDrawn="1"/>
        </p:nvSpPr>
        <p:spPr>
          <a:xfrm>
            <a:off x="8970899" y="1604356"/>
            <a:ext cx="2490284"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0" name="Text Placeholder 3"/>
          <p:cNvSpPr>
            <a:spLocks noGrp="1"/>
          </p:cNvSpPr>
          <p:nvPr>
            <p:ph type="body" sz="half" idx="29"/>
          </p:nvPr>
        </p:nvSpPr>
        <p:spPr>
          <a:xfrm>
            <a:off x="9064706" y="1724526"/>
            <a:ext cx="2302671"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345980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44"/>
                                        </p:tgtEl>
                                        <p:attrNameLst>
                                          <p:attrName>style.visibility</p:attrName>
                                        </p:attrNameLst>
                                      </p:cBhvr>
                                      <p:to>
                                        <p:strVal val="visible"/>
                                      </p:to>
                                    </p:set>
                                    <p:anim calcmode="lin" valueType="num">
                                      <p:cBhvr additive="base">
                                        <p:cTn id="38" dur="500" fill="hold"/>
                                        <p:tgtEl>
                                          <p:spTgt spid="44"/>
                                        </p:tgtEl>
                                        <p:attrNameLst>
                                          <p:attrName>ppt_x</p:attrName>
                                        </p:attrNameLst>
                                      </p:cBhvr>
                                      <p:tavLst>
                                        <p:tav tm="0">
                                          <p:val>
                                            <p:strVal val="#ppt_x"/>
                                          </p:val>
                                        </p:tav>
                                        <p:tav tm="100000">
                                          <p:val>
                                            <p:strVal val="#ppt_x"/>
                                          </p:val>
                                        </p:tav>
                                      </p:tavLst>
                                    </p:anim>
                                    <p:anim calcmode="lin" valueType="num">
                                      <p:cBhvr additive="base">
                                        <p:cTn id="39" dur="500" fill="hold"/>
                                        <p:tgtEl>
                                          <p:spTgt spid="44"/>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45">
                                            <p:txEl>
                                              <p:pRg st="0" end="0"/>
                                            </p:txEl>
                                          </p:spTgt>
                                        </p:tgtEl>
                                        <p:attrNameLst>
                                          <p:attrName>style.visibility</p:attrName>
                                        </p:attrNameLst>
                                      </p:cBhvr>
                                      <p:to>
                                        <p:strVal val="visible"/>
                                      </p:to>
                                    </p:set>
                                    <p:animEffect transition="in" filter="wipe(down)">
                                      <p:cBhvr>
                                        <p:cTn id="43" dur="500"/>
                                        <p:tgtEl>
                                          <p:spTgt spid="45">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 calcmode="lin" valueType="num">
                                      <p:cBhvr additive="base">
                                        <p:cTn id="46" dur="500" fill="hold"/>
                                        <p:tgtEl>
                                          <p:spTgt spid="41"/>
                                        </p:tgtEl>
                                        <p:attrNameLst>
                                          <p:attrName>ppt_x</p:attrName>
                                        </p:attrNameLst>
                                      </p:cBhvr>
                                      <p:tavLst>
                                        <p:tav tm="0">
                                          <p:val>
                                            <p:strVal val="#ppt_x"/>
                                          </p:val>
                                        </p:tav>
                                        <p:tav tm="100000">
                                          <p:val>
                                            <p:strVal val="#ppt_x"/>
                                          </p:val>
                                        </p:tav>
                                      </p:tavLst>
                                    </p:anim>
                                    <p:anim calcmode="lin" valueType="num">
                                      <p:cBhvr additive="base">
                                        <p:cTn id="47" dur="500" fill="hold"/>
                                        <p:tgtEl>
                                          <p:spTgt spid="41"/>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43">
                                            <p:txEl>
                                              <p:pRg st="0" end="0"/>
                                            </p:txEl>
                                          </p:spTgt>
                                        </p:tgtEl>
                                        <p:attrNameLst>
                                          <p:attrName>style.visibility</p:attrName>
                                        </p:attrNameLst>
                                      </p:cBhvr>
                                      <p:to>
                                        <p:strVal val="visible"/>
                                      </p:to>
                                    </p:set>
                                    <p:anim calcmode="lin" valueType="num">
                                      <p:cBhvr additive="base">
                                        <p:cTn id="51" dur="500" fill="hold"/>
                                        <p:tgtEl>
                                          <p:spTgt spid="43">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43">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42">
                                            <p:txEl>
                                              <p:pRg st="0" end="0"/>
                                            </p:txEl>
                                          </p:spTgt>
                                        </p:tgtEl>
                                        <p:attrNameLst>
                                          <p:attrName>style.visibility</p:attrName>
                                        </p:attrNameLst>
                                      </p:cBhvr>
                                      <p:to>
                                        <p:strVal val="visible"/>
                                      </p:to>
                                    </p:set>
                                    <p:anim calcmode="lin" valueType="num">
                                      <p:cBhvr additive="base">
                                        <p:cTn id="56" dur="500" fill="hold"/>
                                        <p:tgtEl>
                                          <p:spTgt spid="42">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42">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49"/>
                                        </p:tgtEl>
                                        <p:attrNameLst>
                                          <p:attrName>style.visibility</p:attrName>
                                        </p:attrNameLst>
                                      </p:cBhvr>
                                      <p:to>
                                        <p:strVal val="visible"/>
                                      </p:to>
                                    </p:set>
                                    <p:anim calcmode="lin" valueType="num">
                                      <p:cBhvr additive="base">
                                        <p:cTn id="61" dur="500" fill="hold"/>
                                        <p:tgtEl>
                                          <p:spTgt spid="49"/>
                                        </p:tgtEl>
                                        <p:attrNameLst>
                                          <p:attrName>ppt_x</p:attrName>
                                        </p:attrNameLst>
                                      </p:cBhvr>
                                      <p:tavLst>
                                        <p:tav tm="0">
                                          <p:val>
                                            <p:strVal val="#ppt_x"/>
                                          </p:val>
                                        </p:tav>
                                        <p:tav tm="100000">
                                          <p:val>
                                            <p:strVal val="#ppt_x"/>
                                          </p:val>
                                        </p:tav>
                                      </p:tavLst>
                                    </p:anim>
                                    <p:anim calcmode="lin" valueType="num">
                                      <p:cBhvr additive="base">
                                        <p:cTn id="62" dur="500" fill="hold"/>
                                        <p:tgtEl>
                                          <p:spTgt spid="49"/>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50">
                                            <p:txEl>
                                              <p:pRg st="0" end="0"/>
                                            </p:txEl>
                                          </p:spTgt>
                                        </p:tgtEl>
                                        <p:attrNameLst>
                                          <p:attrName>style.visibility</p:attrName>
                                        </p:attrNameLst>
                                      </p:cBhvr>
                                      <p:to>
                                        <p:strVal val="visible"/>
                                      </p:to>
                                    </p:set>
                                    <p:animEffect transition="in" filter="wipe(down)">
                                      <p:cBhvr>
                                        <p:cTn id="66" dur="500"/>
                                        <p:tgtEl>
                                          <p:spTgt spid="50">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46"/>
                                        </p:tgtEl>
                                        <p:attrNameLst>
                                          <p:attrName>style.visibility</p:attrName>
                                        </p:attrNameLst>
                                      </p:cBhvr>
                                      <p:to>
                                        <p:strVal val="visible"/>
                                      </p:to>
                                    </p:set>
                                    <p:anim calcmode="lin" valueType="num">
                                      <p:cBhvr additive="base">
                                        <p:cTn id="69" dur="500" fill="hold"/>
                                        <p:tgtEl>
                                          <p:spTgt spid="46"/>
                                        </p:tgtEl>
                                        <p:attrNameLst>
                                          <p:attrName>ppt_x</p:attrName>
                                        </p:attrNameLst>
                                      </p:cBhvr>
                                      <p:tavLst>
                                        <p:tav tm="0">
                                          <p:val>
                                            <p:strVal val="#ppt_x"/>
                                          </p:val>
                                        </p:tav>
                                        <p:tav tm="100000">
                                          <p:val>
                                            <p:strVal val="#ppt_x"/>
                                          </p:val>
                                        </p:tav>
                                      </p:tavLst>
                                    </p:anim>
                                    <p:anim calcmode="lin" valueType="num">
                                      <p:cBhvr additive="base">
                                        <p:cTn id="70" dur="500" fill="hold"/>
                                        <p:tgtEl>
                                          <p:spTgt spid="46"/>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48">
                                            <p:txEl>
                                              <p:pRg st="0" end="0"/>
                                            </p:txEl>
                                          </p:spTgt>
                                        </p:tgtEl>
                                        <p:attrNameLst>
                                          <p:attrName>style.visibility</p:attrName>
                                        </p:attrNameLst>
                                      </p:cBhvr>
                                      <p:to>
                                        <p:strVal val="visible"/>
                                      </p:to>
                                    </p:set>
                                    <p:anim calcmode="lin" valueType="num">
                                      <p:cBhvr additive="base">
                                        <p:cTn id="74" dur="500" fill="hold"/>
                                        <p:tgtEl>
                                          <p:spTgt spid="48">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48">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47">
                                            <p:txEl>
                                              <p:pRg st="0" end="0"/>
                                            </p:txEl>
                                          </p:spTgt>
                                        </p:tgtEl>
                                        <p:attrNameLst>
                                          <p:attrName>style.visibility</p:attrName>
                                        </p:attrNameLst>
                                      </p:cBhvr>
                                      <p:to>
                                        <p:strVal val="visible"/>
                                      </p:to>
                                    </p:set>
                                    <p:anim calcmode="lin" valueType="num">
                                      <p:cBhvr additive="base">
                                        <p:cTn id="79" dur="500" fill="hold"/>
                                        <p:tgtEl>
                                          <p:spTgt spid="47">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47">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59"/>
                                        </p:tgtEl>
                                        <p:attrNameLst>
                                          <p:attrName>style.visibility</p:attrName>
                                        </p:attrNameLst>
                                      </p:cBhvr>
                                      <p:to>
                                        <p:strVal val="visible"/>
                                      </p:to>
                                    </p:set>
                                    <p:anim calcmode="lin" valueType="num">
                                      <p:cBhvr additive="base">
                                        <p:cTn id="84" dur="500" fill="hold"/>
                                        <p:tgtEl>
                                          <p:spTgt spid="59"/>
                                        </p:tgtEl>
                                        <p:attrNameLst>
                                          <p:attrName>ppt_x</p:attrName>
                                        </p:attrNameLst>
                                      </p:cBhvr>
                                      <p:tavLst>
                                        <p:tav tm="0">
                                          <p:val>
                                            <p:strVal val="#ppt_x"/>
                                          </p:val>
                                        </p:tav>
                                        <p:tav tm="100000">
                                          <p:val>
                                            <p:strVal val="#ppt_x"/>
                                          </p:val>
                                        </p:tav>
                                      </p:tavLst>
                                    </p:anim>
                                    <p:anim calcmode="lin" valueType="num">
                                      <p:cBhvr additive="base">
                                        <p:cTn id="85" dur="500" fill="hold"/>
                                        <p:tgtEl>
                                          <p:spTgt spid="59"/>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60">
                                            <p:txEl>
                                              <p:pRg st="0" end="0"/>
                                            </p:txEl>
                                          </p:spTgt>
                                        </p:tgtEl>
                                        <p:attrNameLst>
                                          <p:attrName>style.visibility</p:attrName>
                                        </p:attrNameLst>
                                      </p:cBhvr>
                                      <p:to>
                                        <p:strVal val="visible"/>
                                      </p:to>
                                    </p:set>
                                    <p:animEffect transition="in" filter="wipe(down)">
                                      <p:cBhvr>
                                        <p:cTn id="89" dur="500"/>
                                        <p:tgtEl>
                                          <p:spTgt spid="60">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56"/>
                                        </p:tgtEl>
                                        <p:attrNameLst>
                                          <p:attrName>style.visibility</p:attrName>
                                        </p:attrNameLst>
                                      </p:cBhvr>
                                      <p:to>
                                        <p:strVal val="visible"/>
                                      </p:to>
                                    </p:set>
                                    <p:anim calcmode="lin" valueType="num">
                                      <p:cBhvr additive="base">
                                        <p:cTn id="92" dur="500" fill="hold"/>
                                        <p:tgtEl>
                                          <p:spTgt spid="56"/>
                                        </p:tgtEl>
                                        <p:attrNameLst>
                                          <p:attrName>ppt_x</p:attrName>
                                        </p:attrNameLst>
                                      </p:cBhvr>
                                      <p:tavLst>
                                        <p:tav tm="0">
                                          <p:val>
                                            <p:strVal val="#ppt_x"/>
                                          </p:val>
                                        </p:tav>
                                        <p:tav tm="100000">
                                          <p:val>
                                            <p:strVal val="#ppt_x"/>
                                          </p:val>
                                        </p:tav>
                                      </p:tavLst>
                                    </p:anim>
                                    <p:anim calcmode="lin" valueType="num">
                                      <p:cBhvr additive="base">
                                        <p:cTn id="93" dur="500" fill="hold"/>
                                        <p:tgtEl>
                                          <p:spTgt spid="56"/>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58">
                                            <p:txEl>
                                              <p:pRg st="0" end="0"/>
                                            </p:txEl>
                                          </p:spTgt>
                                        </p:tgtEl>
                                        <p:attrNameLst>
                                          <p:attrName>style.visibility</p:attrName>
                                        </p:attrNameLst>
                                      </p:cBhvr>
                                      <p:to>
                                        <p:strVal val="visible"/>
                                      </p:to>
                                    </p:set>
                                    <p:anim calcmode="lin" valueType="num">
                                      <p:cBhvr additive="base">
                                        <p:cTn id="97" dur="500" fill="hold"/>
                                        <p:tgtEl>
                                          <p:spTgt spid="58">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58">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57">
                                            <p:txEl>
                                              <p:pRg st="0" end="0"/>
                                            </p:txEl>
                                          </p:spTgt>
                                        </p:tgtEl>
                                        <p:attrNameLst>
                                          <p:attrName>style.visibility</p:attrName>
                                        </p:attrNameLst>
                                      </p:cBhvr>
                                      <p:to>
                                        <p:strVal val="visible"/>
                                      </p:to>
                                    </p:set>
                                    <p:anim calcmode="lin" valueType="num">
                                      <p:cBhvr additive="base">
                                        <p:cTn id="102" dur="500" fill="hold"/>
                                        <p:tgtEl>
                                          <p:spTgt spid="57">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57">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41" grpId="0"/>
      <p:bldP spid="42"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2"/>
                        </p:tgtEl>
                        <p:attrNameLst>
                          <p:attrName>style.visibility</p:attrName>
                        </p:attrNameLst>
                      </p:cBhvr>
                      <p:to>
                        <p:strVal val="visible"/>
                      </p:to>
                    </p:set>
                    <p:anim calcmode="lin" valueType="num">
                      <p:cBhvr additive="base">
                        <p:cTn dur="500" fill="hold"/>
                        <p:tgtEl>
                          <p:spTgt spid="42"/>
                        </p:tgtEl>
                        <p:attrNameLst>
                          <p:attrName>ppt_x</p:attrName>
                        </p:attrNameLst>
                      </p:cBhvr>
                      <p:tavLst>
                        <p:tav tm="0">
                          <p:val>
                            <p:strVal val="#ppt_x"/>
                          </p:val>
                        </p:tav>
                        <p:tav tm="100000">
                          <p:val>
                            <p:strVal val="#ppt_x"/>
                          </p:val>
                        </p:tav>
                      </p:tavLst>
                    </p:anim>
                    <p:anim calcmode="lin" valueType="num">
                      <p:cBhvr additive="base">
                        <p:cTn dur="500" fill="hold"/>
                        <p:tgtEl>
                          <p:spTgt spid="42"/>
                        </p:tgtEl>
                        <p:attrNameLst>
                          <p:attrName>ppt_y</p:attrName>
                        </p:attrNameLst>
                      </p:cBhvr>
                      <p:tavLst>
                        <p:tav tm="0">
                          <p:val>
                            <p:strVal val="1+#ppt_h/2"/>
                          </p:val>
                        </p:tav>
                        <p:tav tm="100000">
                          <p:val>
                            <p:strVal val="#ppt_y"/>
                          </p:val>
                        </p:tav>
                      </p:tavLst>
                    </p:anim>
                  </p:childTnLst>
                </p:cTn>
              </p:par>
            </p:tnLst>
          </p:tmpl>
        </p:tmplLst>
      </p:bldP>
      <p:bldP spid="43"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3"/>
                        </p:tgtEl>
                        <p:attrNameLst>
                          <p:attrName>style.visibility</p:attrName>
                        </p:attrNameLst>
                      </p:cBhvr>
                      <p:to>
                        <p:strVal val="visible"/>
                      </p:to>
                    </p:set>
                    <p:anim calcmode="lin" valueType="num">
                      <p:cBhvr additive="base">
                        <p:cTn dur="500" fill="hold"/>
                        <p:tgtEl>
                          <p:spTgt spid="43"/>
                        </p:tgtEl>
                        <p:attrNameLst>
                          <p:attrName>ppt_x</p:attrName>
                        </p:attrNameLst>
                      </p:cBhvr>
                      <p:tavLst>
                        <p:tav tm="0">
                          <p:val>
                            <p:strVal val="#ppt_x"/>
                          </p:val>
                        </p:tav>
                        <p:tav tm="100000">
                          <p:val>
                            <p:strVal val="#ppt_x"/>
                          </p:val>
                        </p:tav>
                      </p:tavLst>
                    </p:anim>
                    <p:anim calcmode="lin" valueType="num">
                      <p:cBhvr additive="base">
                        <p:cTn dur="500" fill="hold"/>
                        <p:tgtEl>
                          <p:spTgt spid="43"/>
                        </p:tgtEl>
                        <p:attrNameLst>
                          <p:attrName>ppt_y</p:attrName>
                        </p:attrNameLst>
                      </p:cBhvr>
                      <p:tavLst>
                        <p:tav tm="0">
                          <p:val>
                            <p:strVal val="1+#ppt_h/2"/>
                          </p:val>
                        </p:tav>
                        <p:tav tm="100000">
                          <p:val>
                            <p:strVal val="#ppt_y"/>
                          </p:val>
                        </p:tav>
                      </p:tavLst>
                    </p:anim>
                  </p:childTnLst>
                </p:cTn>
              </p:par>
            </p:tnLst>
          </p:tmpl>
        </p:tmplLst>
      </p:bldP>
      <p:bldP spid="44" grpId="0" animBg="1"/>
      <p:bldP spid="45"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45"/>
                        </p:tgtEl>
                        <p:attrNameLst>
                          <p:attrName>style.visibility</p:attrName>
                        </p:attrNameLst>
                      </p:cBhvr>
                      <p:to>
                        <p:strVal val="visible"/>
                      </p:to>
                    </p:set>
                    <p:animEffect transition="in" filter="wipe(down)">
                      <p:cBhvr>
                        <p:cTn dur="500"/>
                        <p:tgtEl>
                          <p:spTgt spid="45"/>
                        </p:tgtEl>
                      </p:cBhvr>
                    </p:animEffect>
                  </p:childTnLst>
                </p:cTn>
              </p:par>
            </p:tnLst>
          </p:tmpl>
        </p:tmplLst>
      </p:bldP>
      <p:bldP spid="46" grpId="0"/>
      <p:bldP spid="4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7"/>
                        </p:tgtEl>
                        <p:attrNameLst>
                          <p:attrName>style.visibility</p:attrName>
                        </p:attrNameLst>
                      </p:cBhvr>
                      <p:to>
                        <p:strVal val="visible"/>
                      </p:to>
                    </p:set>
                    <p:anim calcmode="lin" valueType="num">
                      <p:cBhvr additive="base">
                        <p:cTn dur="500" fill="hold"/>
                        <p:tgtEl>
                          <p:spTgt spid="47"/>
                        </p:tgtEl>
                        <p:attrNameLst>
                          <p:attrName>ppt_x</p:attrName>
                        </p:attrNameLst>
                      </p:cBhvr>
                      <p:tavLst>
                        <p:tav tm="0">
                          <p:val>
                            <p:strVal val="#ppt_x"/>
                          </p:val>
                        </p:tav>
                        <p:tav tm="100000">
                          <p:val>
                            <p:strVal val="#ppt_x"/>
                          </p:val>
                        </p:tav>
                      </p:tavLst>
                    </p:anim>
                    <p:anim calcmode="lin" valueType="num">
                      <p:cBhvr additive="base">
                        <p:cTn dur="500" fill="hold"/>
                        <p:tgtEl>
                          <p:spTgt spid="47"/>
                        </p:tgtEl>
                        <p:attrNameLst>
                          <p:attrName>ppt_y</p:attrName>
                        </p:attrNameLst>
                      </p:cBhvr>
                      <p:tavLst>
                        <p:tav tm="0">
                          <p:val>
                            <p:strVal val="1+#ppt_h/2"/>
                          </p:val>
                        </p:tav>
                        <p:tav tm="100000">
                          <p:val>
                            <p:strVal val="#ppt_y"/>
                          </p:val>
                        </p:tav>
                      </p:tavLst>
                    </p:anim>
                  </p:childTnLst>
                </p:cTn>
              </p:par>
            </p:tnLst>
          </p:tmpl>
        </p:tmplLst>
      </p:bldP>
      <p:bldP spid="4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48"/>
                        </p:tgtEl>
                        <p:attrNameLst>
                          <p:attrName>style.visibility</p:attrName>
                        </p:attrNameLst>
                      </p:cBhvr>
                      <p:to>
                        <p:strVal val="visible"/>
                      </p:to>
                    </p:set>
                    <p:anim calcmode="lin" valueType="num">
                      <p:cBhvr additive="base">
                        <p:cTn dur="500" fill="hold"/>
                        <p:tgtEl>
                          <p:spTgt spid="48"/>
                        </p:tgtEl>
                        <p:attrNameLst>
                          <p:attrName>ppt_x</p:attrName>
                        </p:attrNameLst>
                      </p:cBhvr>
                      <p:tavLst>
                        <p:tav tm="0">
                          <p:val>
                            <p:strVal val="#ppt_x"/>
                          </p:val>
                        </p:tav>
                        <p:tav tm="100000">
                          <p:val>
                            <p:strVal val="#ppt_x"/>
                          </p:val>
                        </p:tav>
                      </p:tavLst>
                    </p:anim>
                    <p:anim calcmode="lin" valueType="num">
                      <p:cBhvr additive="base">
                        <p:cTn dur="500" fill="hold"/>
                        <p:tgtEl>
                          <p:spTgt spid="48"/>
                        </p:tgtEl>
                        <p:attrNameLst>
                          <p:attrName>ppt_y</p:attrName>
                        </p:attrNameLst>
                      </p:cBhvr>
                      <p:tavLst>
                        <p:tav tm="0">
                          <p:val>
                            <p:strVal val="1+#ppt_h/2"/>
                          </p:val>
                        </p:tav>
                        <p:tav tm="100000">
                          <p:val>
                            <p:strVal val="#ppt_y"/>
                          </p:val>
                        </p:tav>
                      </p:tavLst>
                    </p:anim>
                  </p:childTnLst>
                </p:cTn>
              </p:par>
            </p:tnLst>
          </p:tmpl>
        </p:tmplLst>
      </p:bldP>
      <p:bldP spid="49" grpId="0" animBg="1"/>
      <p:bldP spid="5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50"/>
                        </p:tgtEl>
                        <p:attrNameLst>
                          <p:attrName>style.visibility</p:attrName>
                        </p:attrNameLst>
                      </p:cBhvr>
                      <p:to>
                        <p:strVal val="visible"/>
                      </p:to>
                    </p:set>
                    <p:animEffect transition="in" filter="wipe(down)">
                      <p:cBhvr>
                        <p:cTn dur="500"/>
                        <p:tgtEl>
                          <p:spTgt spid="50"/>
                        </p:tgtEl>
                      </p:cBhvr>
                    </p:animEffect>
                  </p:childTnLst>
                </p:cTn>
              </p:par>
            </p:tnLst>
          </p:tmpl>
        </p:tmplLst>
      </p:bldP>
      <p:bldP spid="56" grpId="0"/>
      <p:bldP spid="5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7"/>
                        </p:tgtEl>
                        <p:attrNameLst>
                          <p:attrName>style.visibility</p:attrName>
                        </p:attrNameLst>
                      </p:cBhvr>
                      <p:to>
                        <p:strVal val="visible"/>
                      </p:to>
                    </p:set>
                    <p:anim calcmode="lin" valueType="num">
                      <p:cBhvr additive="base">
                        <p:cTn dur="500" fill="hold"/>
                        <p:tgtEl>
                          <p:spTgt spid="57"/>
                        </p:tgtEl>
                        <p:attrNameLst>
                          <p:attrName>ppt_x</p:attrName>
                        </p:attrNameLst>
                      </p:cBhvr>
                      <p:tavLst>
                        <p:tav tm="0">
                          <p:val>
                            <p:strVal val="#ppt_x"/>
                          </p:val>
                        </p:tav>
                        <p:tav tm="100000">
                          <p:val>
                            <p:strVal val="#ppt_x"/>
                          </p:val>
                        </p:tav>
                      </p:tavLst>
                    </p:anim>
                    <p:anim calcmode="lin" valueType="num">
                      <p:cBhvr additive="base">
                        <p:cTn dur="500" fill="hold"/>
                        <p:tgtEl>
                          <p:spTgt spid="57"/>
                        </p:tgtEl>
                        <p:attrNameLst>
                          <p:attrName>ppt_y</p:attrName>
                        </p:attrNameLst>
                      </p:cBhvr>
                      <p:tavLst>
                        <p:tav tm="0">
                          <p:val>
                            <p:strVal val="1+#ppt_h/2"/>
                          </p:val>
                        </p:tav>
                        <p:tav tm="100000">
                          <p:val>
                            <p:strVal val="#ppt_y"/>
                          </p:val>
                        </p:tav>
                      </p:tavLst>
                    </p:anim>
                  </p:childTnLst>
                </p:cTn>
              </p:par>
            </p:tnLst>
          </p:tmpl>
        </p:tmplLst>
      </p:bldP>
      <p:bldP spid="58"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58"/>
                        </p:tgtEl>
                        <p:attrNameLst>
                          <p:attrName>style.visibility</p:attrName>
                        </p:attrNameLst>
                      </p:cBhvr>
                      <p:to>
                        <p:strVal val="visible"/>
                      </p:to>
                    </p:set>
                    <p:anim calcmode="lin" valueType="num">
                      <p:cBhvr additive="base">
                        <p:cTn dur="500" fill="hold"/>
                        <p:tgtEl>
                          <p:spTgt spid="58"/>
                        </p:tgtEl>
                        <p:attrNameLst>
                          <p:attrName>ppt_x</p:attrName>
                        </p:attrNameLst>
                      </p:cBhvr>
                      <p:tavLst>
                        <p:tav tm="0">
                          <p:val>
                            <p:strVal val="#ppt_x"/>
                          </p:val>
                        </p:tav>
                        <p:tav tm="100000">
                          <p:val>
                            <p:strVal val="#ppt_x"/>
                          </p:val>
                        </p:tav>
                      </p:tavLst>
                    </p:anim>
                    <p:anim calcmode="lin" valueType="num">
                      <p:cBhvr additive="base">
                        <p:cTn dur="500" fill="hold"/>
                        <p:tgtEl>
                          <p:spTgt spid="58"/>
                        </p:tgtEl>
                        <p:attrNameLst>
                          <p:attrName>ppt_y</p:attrName>
                        </p:attrNameLst>
                      </p:cBhvr>
                      <p:tavLst>
                        <p:tav tm="0">
                          <p:val>
                            <p:strVal val="1+#ppt_h/2"/>
                          </p:val>
                        </p:tav>
                        <p:tav tm="100000">
                          <p:val>
                            <p:strVal val="#ppt_y"/>
                          </p:val>
                        </p:tav>
                      </p:tavLst>
                    </p:anim>
                  </p:childTnLst>
                </p:cTn>
              </p:par>
            </p:tnLst>
          </p:tmpl>
        </p:tmplLst>
      </p:bldP>
      <p:bldP spid="59" grpId="0" animBg="1"/>
      <p:bldP spid="60"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0"/>
                        </p:tgtEl>
                        <p:attrNameLst>
                          <p:attrName>style.visibility</p:attrName>
                        </p:attrNameLst>
                      </p:cBhvr>
                      <p:to>
                        <p:strVal val="visible"/>
                      </p:to>
                    </p:set>
                    <p:animEffect transition="in" filter="wipe(down)">
                      <p:cBhvr>
                        <p:cTn dur="500"/>
                        <p:tgtEl>
                          <p:spTgt spid="60"/>
                        </p:tgtEl>
                      </p:cBhvr>
                    </p:animEffect>
                  </p:childTnLst>
                </p:cTn>
              </p:par>
            </p:tnLst>
          </p:tmpl>
        </p:tmplLst>
      </p:bldP>
    </p:bldLst>
  </p:timing>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5-Pics">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75" name="Picture Placeholder 7"/>
          <p:cNvSpPr>
            <a:spLocks noGrp="1"/>
          </p:cNvSpPr>
          <p:nvPr>
            <p:ph type="pic" sz="quarter" idx="10" hasCustomPrompt="1"/>
          </p:nvPr>
        </p:nvSpPr>
        <p:spPr>
          <a:xfrm>
            <a:off x="67077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6" name="Text Placeholder 3"/>
          <p:cNvSpPr>
            <a:spLocks noGrp="1"/>
          </p:cNvSpPr>
          <p:nvPr>
            <p:ph type="body" sz="half" idx="15"/>
          </p:nvPr>
        </p:nvSpPr>
        <p:spPr>
          <a:xfrm>
            <a:off x="60392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7" name="Text Placeholder 3"/>
          <p:cNvSpPr>
            <a:spLocks noGrp="1"/>
          </p:cNvSpPr>
          <p:nvPr>
            <p:ph type="body" sz="half" idx="17"/>
          </p:nvPr>
        </p:nvSpPr>
        <p:spPr>
          <a:xfrm>
            <a:off x="596900" y="4784801"/>
            <a:ext cx="2126979" cy="257040"/>
          </a:xfrm>
          <a:prstGeom prst="rect">
            <a:avLst/>
          </a:prstGeom>
        </p:spPr>
        <p:txBody>
          <a:bodyPr wrap="none" lIns="0" tIns="0" rIns="0" bIns="0" anchor="ctr">
            <a:noAutofit/>
          </a:bodyPr>
          <a:lstStyle>
            <a:lvl1pPr marL="0" indent="0" algn="ctr">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8" name="Rectangle 77"/>
          <p:cNvSpPr/>
          <p:nvPr userDrawn="1"/>
        </p:nvSpPr>
        <p:spPr>
          <a:xfrm>
            <a:off x="677800" y="1622925"/>
            <a:ext cx="2049781" cy="50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9" name="Text Placeholder 3"/>
          <p:cNvSpPr>
            <a:spLocks noGrp="1"/>
          </p:cNvSpPr>
          <p:nvPr>
            <p:ph type="body" sz="half" idx="16"/>
          </p:nvPr>
        </p:nvSpPr>
        <p:spPr>
          <a:xfrm>
            <a:off x="75501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3" name="Picture Placeholder 7"/>
          <p:cNvSpPr>
            <a:spLocks noGrp="1"/>
          </p:cNvSpPr>
          <p:nvPr>
            <p:ph type="pic" sz="quarter" idx="18" hasCustomPrompt="1"/>
          </p:nvPr>
        </p:nvSpPr>
        <p:spPr>
          <a:xfrm>
            <a:off x="286311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4" name="Text Placeholder 3"/>
          <p:cNvSpPr>
            <a:spLocks noGrp="1"/>
          </p:cNvSpPr>
          <p:nvPr>
            <p:ph type="body" sz="half" idx="19"/>
          </p:nvPr>
        </p:nvSpPr>
        <p:spPr>
          <a:xfrm>
            <a:off x="2796259"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65" name="Text Placeholder 3"/>
          <p:cNvSpPr>
            <a:spLocks noGrp="1"/>
          </p:cNvSpPr>
          <p:nvPr>
            <p:ph type="body" sz="half" idx="20"/>
          </p:nvPr>
        </p:nvSpPr>
        <p:spPr>
          <a:xfrm>
            <a:off x="2789232" y="4784801"/>
            <a:ext cx="2126979" cy="257040"/>
          </a:xfrm>
          <a:prstGeom prst="rect">
            <a:avLst/>
          </a:prstGeom>
        </p:spPr>
        <p:txBody>
          <a:bodyPr wrap="none" lIns="0" tIns="0" rIns="0" bIns="0" anchor="ctr">
            <a:noAutofit/>
          </a:bodyPr>
          <a:lstStyle>
            <a:lvl1pPr marL="0" indent="0" algn="ctr">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6" name="Rectangle 65"/>
          <p:cNvSpPr/>
          <p:nvPr userDrawn="1"/>
        </p:nvSpPr>
        <p:spPr>
          <a:xfrm>
            <a:off x="2870132" y="1622925"/>
            <a:ext cx="2049781" cy="50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67" name="Text Placeholder 3"/>
          <p:cNvSpPr>
            <a:spLocks noGrp="1"/>
          </p:cNvSpPr>
          <p:nvPr>
            <p:ph type="body" sz="half" idx="21"/>
          </p:nvPr>
        </p:nvSpPr>
        <p:spPr>
          <a:xfrm>
            <a:off x="294734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68" name="Picture Placeholder 7"/>
          <p:cNvSpPr>
            <a:spLocks noGrp="1"/>
          </p:cNvSpPr>
          <p:nvPr>
            <p:ph type="pic" sz="quarter" idx="22" hasCustomPrompt="1"/>
          </p:nvPr>
        </p:nvSpPr>
        <p:spPr>
          <a:xfrm>
            <a:off x="505939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69" name="Text Placeholder 3"/>
          <p:cNvSpPr>
            <a:spLocks noGrp="1"/>
          </p:cNvSpPr>
          <p:nvPr>
            <p:ph type="body" sz="half" idx="23"/>
          </p:nvPr>
        </p:nvSpPr>
        <p:spPr>
          <a:xfrm>
            <a:off x="4992547"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70" name="Text Placeholder 3"/>
          <p:cNvSpPr>
            <a:spLocks noGrp="1"/>
          </p:cNvSpPr>
          <p:nvPr>
            <p:ph type="body" sz="half" idx="24"/>
          </p:nvPr>
        </p:nvSpPr>
        <p:spPr>
          <a:xfrm>
            <a:off x="4985520" y="4784801"/>
            <a:ext cx="2126979" cy="257040"/>
          </a:xfrm>
          <a:prstGeom prst="rect">
            <a:avLst/>
          </a:prstGeom>
        </p:spPr>
        <p:txBody>
          <a:bodyPr wrap="none" lIns="0" tIns="0" rIns="0" bIns="0" anchor="ctr">
            <a:noAutofit/>
          </a:bodyPr>
          <a:lstStyle>
            <a:lvl1pPr marL="0" indent="0" algn="ctr">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1" name="Rectangle 70"/>
          <p:cNvSpPr/>
          <p:nvPr userDrawn="1"/>
        </p:nvSpPr>
        <p:spPr>
          <a:xfrm>
            <a:off x="5066420" y="1622925"/>
            <a:ext cx="2049781" cy="50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72" name="Text Placeholder 3"/>
          <p:cNvSpPr>
            <a:spLocks noGrp="1"/>
          </p:cNvSpPr>
          <p:nvPr>
            <p:ph type="body" sz="half" idx="25"/>
          </p:nvPr>
        </p:nvSpPr>
        <p:spPr>
          <a:xfrm>
            <a:off x="514363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73" name="Picture Placeholder 7"/>
          <p:cNvSpPr>
            <a:spLocks noGrp="1"/>
          </p:cNvSpPr>
          <p:nvPr>
            <p:ph type="pic" sz="quarter" idx="26" hasCustomPrompt="1"/>
          </p:nvPr>
        </p:nvSpPr>
        <p:spPr>
          <a:xfrm>
            <a:off x="7251248"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74" name="Text Placeholder 3"/>
          <p:cNvSpPr>
            <a:spLocks noGrp="1"/>
          </p:cNvSpPr>
          <p:nvPr>
            <p:ph type="body" sz="half" idx="27"/>
          </p:nvPr>
        </p:nvSpPr>
        <p:spPr>
          <a:xfrm>
            <a:off x="7184396"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0" name="Text Placeholder 3"/>
          <p:cNvSpPr>
            <a:spLocks noGrp="1"/>
          </p:cNvSpPr>
          <p:nvPr>
            <p:ph type="body" sz="half" idx="28"/>
          </p:nvPr>
        </p:nvSpPr>
        <p:spPr>
          <a:xfrm>
            <a:off x="7177369" y="4784801"/>
            <a:ext cx="2126979" cy="257040"/>
          </a:xfrm>
          <a:prstGeom prst="rect">
            <a:avLst/>
          </a:prstGeom>
        </p:spPr>
        <p:txBody>
          <a:bodyPr wrap="none" lIns="0" tIns="0" rIns="0" bIns="0" anchor="ctr">
            <a:noAutofit/>
          </a:bodyPr>
          <a:lstStyle>
            <a:lvl1pPr marL="0" indent="0" algn="ctr">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1" name="Rectangle 80"/>
          <p:cNvSpPr/>
          <p:nvPr userDrawn="1"/>
        </p:nvSpPr>
        <p:spPr>
          <a:xfrm>
            <a:off x="7258270" y="1622925"/>
            <a:ext cx="2049781" cy="50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2" name="Text Placeholder 3"/>
          <p:cNvSpPr>
            <a:spLocks noGrp="1"/>
          </p:cNvSpPr>
          <p:nvPr>
            <p:ph type="body" sz="half" idx="29"/>
          </p:nvPr>
        </p:nvSpPr>
        <p:spPr>
          <a:xfrm>
            <a:off x="7335483"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3" name="Picture Placeholder 7"/>
          <p:cNvSpPr>
            <a:spLocks noGrp="1"/>
          </p:cNvSpPr>
          <p:nvPr>
            <p:ph type="pic" sz="quarter" idx="30" hasCustomPrompt="1"/>
          </p:nvPr>
        </p:nvSpPr>
        <p:spPr>
          <a:xfrm>
            <a:off x="9437020" y="2132797"/>
            <a:ext cx="2054121" cy="2522991"/>
          </a:xfrm>
          <a:prstGeom prst="downArrowCallout">
            <a:avLst>
              <a:gd name="adj1" fmla="val 35178"/>
              <a:gd name="adj2" fmla="val 13059"/>
              <a:gd name="adj3" fmla="val 7566"/>
              <a:gd name="adj4" fmla="val 93840"/>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
        <p:nvSpPr>
          <p:cNvPr id="84" name="Text Placeholder 3"/>
          <p:cNvSpPr>
            <a:spLocks noGrp="1"/>
          </p:cNvSpPr>
          <p:nvPr>
            <p:ph type="body" sz="half" idx="31"/>
          </p:nvPr>
        </p:nvSpPr>
        <p:spPr>
          <a:xfrm>
            <a:off x="9370168" y="5059404"/>
            <a:ext cx="2121040" cy="846795"/>
          </a:xfrm>
          <a:prstGeom prst="rect">
            <a:avLst/>
          </a:prstGeom>
        </p:spPr>
        <p:txBody>
          <a:bodyPr wrap="none" lIns="0" tIns="0" rIns="0" bIns="0" anchor="t">
            <a:noAutofit/>
          </a:bodyPr>
          <a:lstStyle>
            <a:lvl1pPr marL="0" indent="0" algn="ctr">
              <a:buNone/>
              <a:defRPr sz="1467" b="0" baseline="0">
                <a:solidFill>
                  <a:schemeClr val="bg1">
                    <a:lumMod val="50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algn="ctr"/>
            <a:endParaRPr lang="en-US" sz="1333">
              <a:solidFill>
                <a:schemeClr val="tx1">
                  <a:lumMod val="50000"/>
                  <a:lumOff val="50000"/>
                </a:schemeClr>
              </a:solidFill>
            </a:endParaRPr>
          </a:p>
        </p:txBody>
      </p:sp>
      <p:sp>
        <p:nvSpPr>
          <p:cNvPr id="85" name="Text Placeholder 3"/>
          <p:cNvSpPr>
            <a:spLocks noGrp="1"/>
          </p:cNvSpPr>
          <p:nvPr>
            <p:ph type="body" sz="half" idx="32"/>
          </p:nvPr>
        </p:nvSpPr>
        <p:spPr>
          <a:xfrm>
            <a:off x="9363141" y="4784801"/>
            <a:ext cx="2126979" cy="257040"/>
          </a:xfrm>
          <a:prstGeom prst="rect">
            <a:avLst/>
          </a:prstGeom>
        </p:spPr>
        <p:txBody>
          <a:bodyPr wrap="none" lIns="0" tIns="0" rIns="0" bIns="0" anchor="ctr">
            <a:noAutofit/>
          </a:bodyPr>
          <a:lstStyle>
            <a:lvl1pPr marL="0" indent="0" algn="ctr">
              <a:buNone/>
              <a:defRPr sz="1467" b="1" baseline="0">
                <a:solidFill>
                  <a:schemeClr val="accent5"/>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
        <p:nvSpPr>
          <p:cNvPr id="86" name="Rectangle 85"/>
          <p:cNvSpPr/>
          <p:nvPr userDrawn="1"/>
        </p:nvSpPr>
        <p:spPr>
          <a:xfrm>
            <a:off x="9444042" y="1622925"/>
            <a:ext cx="2049781" cy="50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67"/>
          </a:p>
        </p:txBody>
      </p:sp>
      <p:sp>
        <p:nvSpPr>
          <p:cNvPr id="87" name="Text Placeholder 3"/>
          <p:cNvSpPr>
            <a:spLocks noGrp="1"/>
          </p:cNvSpPr>
          <p:nvPr>
            <p:ph type="body" sz="half" idx="33"/>
          </p:nvPr>
        </p:nvSpPr>
        <p:spPr>
          <a:xfrm>
            <a:off x="9521255" y="1743095"/>
            <a:ext cx="1895355" cy="267661"/>
          </a:xfrm>
          <a:prstGeom prst="rect">
            <a:avLst/>
          </a:prstGeom>
        </p:spPr>
        <p:txBody>
          <a:bodyPr wrap="none" lIns="0" tIns="0" rIns="0" bIns="0" anchor="ctr">
            <a:noAutofit/>
          </a:bodyPr>
          <a:lstStyle>
            <a:lvl1pPr marL="0" indent="0" algn="ctr">
              <a:buNone/>
              <a:defRPr sz="1467" b="1" baseline="0">
                <a:solidFill>
                  <a:schemeClr val="bg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p:txBody>
      </p:sp>
    </p:spTree>
    <p:extLst>
      <p:ext uri="{BB962C8B-B14F-4D97-AF65-F5344CB8AC3E}">
        <p14:creationId xmlns:p14="http://schemas.microsoft.com/office/powerpoint/2010/main" val="1024191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1" accel="50000" decel="50000" fill="hold" grpId="0" nodeType="afterEffect">
                                  <p:stCondLst>
                                    <p:cond delay="0"/>
                                  </p:stCondLst>
                                  <p:childTnLst>
                                    <p:set>
                                      <p:cBhvr>
                                        <p:cTn id="14" dur="1" fill="hold">
                                          <p:stCondLst>
                                            <p:cond delay="0"/>
                                          </p:stCondLst>
                                        </p:cTn>
                                        <p:tgtEl>
                                          <p:spTgt spid="78"/>
                                        </p:tgtEl>
                                        <p:attrNameLst>
                                          <p:attrName>style.visibility</p:attrName>
                                        </p:attrNameLst>
                                      </p:cBhvr>
                                      <p:to>
                                        <p:strVal val="visible"/>
                                      </p:to>
                                    </p:set>
                                    <p:anim calcmode="lin" valueType="num">
                                      <p:cBhvr additive="base">
                                        <p:cTn id="15" dur="500" fill="hold"/>
                                        <p:tgtEl>
                                          <p:spTgt spid="78"/>
                                        </p:tgtEl>
                                        <p:attrNameLst>
                                          <p:attrName>ppt_x</p:attrName>
                                        </p:attrNameLst>
                                      </p:cBhvr>
                                      <p:tavLst>
                                        <p:tav tm="0">
                                          <p:val>
                                            <p:strVal val="#ppt_x"/>
                                          </p:val>
                                        </p:tav>
                                        <p:tav tm="100000">
                                          <p:val>
                                            <p:strVal val="#ppt_x"/>
                                          </p:val>
                                        </p:tav>
                                      </p:tavLst>
                                    </p:anim>
                                    <p:anim calcmode="lin" valueType="num">
                                      <p:cBhvr additive="base">
                                        <p:cTn id="16" dur="500" fill="hold"/>
                                        <p:tgtEl>
                                          <p:spTgt spid="78"/>
                                        </p:tgtEl>
                                        <p:attrNameLst>
                                          <p:attrName>ppt_y</p:attrName>
                                        </p:attrNameLst>
                                      </p:cBhvr>
                                      <p:tavLst>
                                        <p:tav tm="0">
                                          <p:val>
                                            <p:strVal val="0-#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nodePh="1">
                                  <p:stCondLst>
                                    <p:cond delay="0"/>
                                  </p:stCondLst>
                                  <p:endCondLst>
                                    <p:cond evt="begin" delay="0">
                                      <p:tn val="18"/>
                                    </p:cond>
                                  </p:endCondLst>
                                  <p:childTnLst>
                                    <p:set>
                                      <p:cBhvr>
                                        <p:cTn id="19" dur="1" fill="hold">
                                          <p:stCondLst>
                                            <p:cond delay="0"/>
                                          </p:stCondLst>
                                        </p:cTn>
                                        <p:tgtEl>
                                          <p:spTgt spid="79">
                                            <p:txEl>
                                              <p:pRg st="0" end="0"/>
                                            </p:txEl>
                                          </p:spTgt>
                                        </p:tgtEl>
                                        <p:attrNameLst>
                                          <p:attrName>style.visibility</p:attrName>
                                        </p:attrNameLst>
                                      </p:cBhvr>
                                      <p:to>
                                        <p:strVal val="visible"/>
                                      </p:to>
                                    </p:set>
                                    <p:animEffect transition="in" filter="wipe(down)">
                                      <p:cBhvr>
                                        <p:cTn id="20" dur="500"/>
                                        <p:tgtEl>
                                          <p:spTgt spid="79">
                                            <p:txEl>
                                              <p:pRg st="0" end="0"/>
                                            </p:txEl>
                                          </p:spTgt>
                                        </p:tgtEl>
                                      </p:cBhvr>
                                    </p:animEffect>
                                  </p:childTnLst>
                                </p:cTn>
                              </p:par>
                              <p:par>
                                <p:cTn id="21" presetID="2" presetClass="entr" presetSubtype="4" accel="50000" decel="50000" fill="hold" grpId="0" nodeType="withEffect">
                                  <p:stCondLst>
                                    <p:cond delay="0"/>
                                  </p:stCondLst>
                                  <p:childTnLst>
                                    <p:set>
                                      <p:cBhvr>
                                        <p:cTn id="22" dur="1" fill="hold">
                                          <p:stCondLst>
                                            <p:cond delay="0"/>
                                          </p:stCondLst>
                                        </p:cTn>
                                        <p:tgtEl>
                                          <p:spTgt spid="75"/>
                                        </p:tgtEl>
                                        <p:attrNameLst>
                                          <p:attrName>style.visibility</p:attrName>
                                        </p:attrNameLst>
                                      </p:cBhvr>
                                      <p:to>
                                        <p:strVal val="visible"/>
                                      </p:to>
                                    </p:set>
                                    <p:anim calcmode="lin" valueType="num">
                                      <p:cBhvr additive="base">
                                        <p:cTn id="23" dur="500" fill="hold"/>
                                        <p:tgtEl>
                                          <p:spTgt spid="75"/>
                                        </p:tgtEl>
                                        <p:attrNameLst>
                                          <p:attrName>ppt_x</p:attrName>
                                        </p:attrNameLst>
                                      </p:cBhvr>
                                      <p:tavLst>
                                        <p:tav tm="0">
                                          <p:val>
                                            <p:strVal val="#ppt_x"/>
                                          </p:val>
                                        </p:tav>
                                        <p:tav tm="100000">
                                          <p:val>
                                            <p:strVal val="#ppt_x"/>
                                          </p:val>
                                        </p:tav>
                                      </p:tavLst>
                                    </p:anim>
                                    <p:anim calcmode="lin" valueType="num">
                                      <p:cBhvr additive="base">
                                        <p:cTn id="24" dur="500" fill="hold"/>
                                        <p:tgtEl>
                                          <p:spTgt spid="75"/>
                                        </p:tgtEl>
                                        <p:attrNameLst>
                                          <p:attrName>ppt_y</p:attrName>
                                        </p:attrNameLst>
                                      </p:cBhvr>
                                      <p:tavLst>
                                        <p:tav tm="0">
                                          <p:val>
                                            <p:strVal val="1+#ppt_h/2"/>
                                          </p:val>
                                        </p:tav>
                                        <p:tav tm="100000">
                                          <p:val>
                                            <p:strVal val="#ppt_y"/>
                                          </p:val>
                                        </p:tav>
                                      </p:tavLst>
                                    </p:anim>
                                  </p:childTnLst>
                                </p:cTn>
                              </p:par>
                            </p:childTnLst>
                          </p:cTn>
                        </p:par>
                        <p:par>
                          <p:cTn id="25" fill="hold">
                            <p:stCondLst>
                              <p:cond delay="2000"/>
                            </p:stCondLst>
                            <p:childTnLst>
                              <p:par>
                                <p:cTn id="26" presetID="2" presetClass="entr" presetSubtype="4" accel="50000" decel="50000" fill="hold" grpId="0" nodeType="afterEffect" nodePh="1">
                                  <p:stCondLst>
                                    <p:cond delay="0"/>
                                  </p:stCondLst>
                                  <p:endCondLst>
                                    <p:cond evt="begin" delay="0">
                                      <p:tn val="26"/>
                                    </p:cond>
                                  </p:endCondLst>
                                  <p:childTnLst>
                                    <p:set>
                                      <p:cBhvr>
                                        <p:cTn id="27" dur="1" fill="hold">
                                          <p:stCondLst>
                                            <p:cond delay="0"/>
                                          </p:stCondLst>
                                        </p:cTn>
                                        <p:tgtEl>
                                          <p:spTgt spid="77">
                                            <p:txEl>
                                              <p:pRg st="0" end="0"/>
                                            </p:txEl>
                                          </p:spTgt>
                                        </p:tgtEl>
                                        <p:attrNameLst>
                                          <p:attrName>style.visibility</p:attrName>
                                        </p:attrNameLst>
                                      </p:cBhvr>
                                      <p:to>
                                        <p:strVal val="visible"/>
                                      </p:to>
                                    </p:set>
                                    <p:anim calcmode="lin" valueType="num">
                                      <p:cBhvr additive="base">
                                        <p:cTn id="28" dur="500" fill="hold"/>
                                        <p:tgtEl>
                                          <p:spTgt spid="77">
                                            <p:txEl>
                                              <p:pRg st="0" end="0"/>
                                            </p:txEl>
                                          </p:spTgt>
                                        </p:tgtEl>
                                        <p:attrNameLst>
                                          <p:attrName>ppt_x</p:attrName>
                                        </p:attrNameLst>
                                      </p:cBhvr>
                                      <p:tavLst>
                                        <p:tav tm="0">
                                          <p:val>
                                            <p:strVal val="#ppt_x"/>
                                          </p:val>
                                        </p:tav>
                                        <p:tav tm="100000">
                                          <p:val>
                                            <p:strVal val="#ppt_x"/>
                                          </p:val>
                                        </p:tav>
                                      </p:tavLst>
                                    </p:anim>
                                    <p:anim calcmode="lin" valueType="num">
                                      <p:cBhvr additive="base">
                                        <p:cTn id="29" dur="500" fill="hold"/>
                                        <p:tgtEl>
                                          <p:spTgt spid="77">
                                            <p:txEl>
                                              <p:pRg st="0" end="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2500"/>
                            </p:stCondLst>
                            <p:childTnLst>
                              <p:par>
                                <p:cTn id="31" presetID="2" presetClass="entr" presetSubtype="4" accel="50000" decel="50000" fill="hold" grpId="0" nodeType="afterEffect" nodePh="1">
                                  <p:stCondLst>
                                    <p:cond delay="0"/>
                                  </p:stCondLst>
                                  <p:endCondLst>
                                    <p:cond evt="begin" delay="0">
                                      <p:tn val="31"/>
                                    </p:cond>
                                  </p:endCondLst>
                                  <p:childTnLst>
                                    <p:set>
                                      <p:cBhvr>
                                        <p:cTn id="32" dur="1" fill="hold">
                                          <p:stCondLst>
                                            <p:cond delay="0"/>
                                          </p:stCondLst>
                                        </p:cTn>
                                        <p:tgtEl>
                                          <p:spTgt spid="76">
                                            <p:txEl>
                                              <p:pRg st="0" end="0"/>
                                            </p:txEl>
                                          </p:spTgt>
                                        </p:tgtEl>
                                        <p:attrNameLst>
                                          <p:attrName>style.visibility</p:attrName>
                                        </p:attrNameLst>
                                      </p:cBhvr>
                                      <p:to>
                                        <p:strVal val="visible"/>
                                      </p:to>
                                    </p:set>
                                    <p:anim calcmode="lin" valueType="num">
                                      <p:cBhvr additive="base">
                                        <p:cTn id="33" dur="500" fill="hold"/>
                                        <p:tgtEl>
                                          <p:spTgt spid="76">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76">
                                            <p:txEl>
                                              <p:pRg st="0" end="0"/>
                                            </p:txEl>
                                          </p:spTgt>
                                        </p:tgtEl>
                                        <p:attrNameLst>
                                          <p:attrName>ppt_y</p:attrName>
                                        </p:attrNameLst>
                                      </p:cBhvr>
                                      <p:tavLst>
                                        <p:tav tm="0">
                                          <p:val>
                                            <p:strVal val="1+#ppt_h/2"/>
                                          </p:val>
                                        </p:tav>
                                        <p:tav tm="100000">
                                          <p:val>
                                            <p:strVal val="#ppt_y"/>
                                          </p:val>
                                        </p:tav>
                                      </p:tavLst>
                                    </p:anim>
                                  </p:childTnLst>
                                </p:cTn>
                              </p:par>
                            </p:childTnLst>
                          </p:cTn>
                        </p:par>
                        <p:par>
                          <p:cTn id="35" fill="hold">
                            <p:stCondLst>
                              <p:cond delay="3000"/>
                            </p:stCondLst>
                            <p:childTnLst>
                              <p:par>
                                <p:cTn id="36" presetID="2" presetClass="entr" presetSubtype="1" accel="50000" decel="50000" fill="hold" grpId="0" nodeType="afterEffect">
                                  <p:stCondLst>
                                    <p:cond delay="0"/>
                                  </p:stCondLst>
                                  <p:childTnLst>
                                    <p:set>
                                      <p:cBhvr>
                                        <p:cTn id="37" dur="1" fill="hold">
                                          <p:stCondLst>
                                            <p:cond delay="0"/>
                                          </p:stCondLst>
                                        </p:cTn>
                                        <p:tgtEl>
                                          <p:spTgt spid="66"/>
                                        </p:tgtEl>
                                        <p:attrNameLst>
                                          <p:attrName>style.visibility</p:attrName>
                                        </p:attrNameLst>
                                      </p:cBhvr>
                                      <p:to>
                                        <p:strVal val="visible"/>
                                      </p:to>
                                    </p:set>
                                    <p:anim calcmode="lin" valueType="num">
                                      <p:cBhvr additive="base">
                                        <p:cTn id="38" dur="500" fill="hold"/>
                                        <p:tgtEl>
                                          <p:spTgt spid="66"/>
                                        </p:tgtEl>
                                        <p:attrNameLst>
                                          <p:attrName>ppt_x</p:attrName>
                                        </p:attrNameLst>
                                      </p:cBhvr>
                                      <p:tavLst>
                                        <p:tav tm="0">
                                          <p:val>
                                            <p:strVal val="#ppt_x"/>
                                          </p:val>
                                        </p:tav>
                                        <p:tav tm="100000">
                                          <p:val>
                                            <p:strVal val="#ppt_x"/>
                                          </p:val>
                                        </p:tav>
                                      </p:tavLst>
                                    </p:anim>
                                    <p:anim calcmode="lin" valueType="num">
                                      <p:cBhvr additive="base">
                                        <p:cTn id="39" dur="500" fill="hold"/>
                                        <p:tgtEl>
                                          <p:spTgt spid="66"/>
                                        </p:tgtEl>
                                        <p:attrNameLst>
                                          <p:attrName>ppt_y</p:attrName>
                                        </p:attrNameLst>
                                      </p:cBhvr>
                                      <p:tavLst>
                                        <p:tav tm="0">
                                          <p:val>
                                            <p:strVal val="0-#ppt_h/2"/>
                                          </p:val>
                                        </p:tav>
                                        <p:tav tm="100000">
                                          <p:val>
                                            <p:strVal val="#ppt_y"/>
                                          </p:val>
                                        </p:tav>
                                      </p:tavLst>
                                    </p:anim>
                                  </p:childTnLst>
                                </p:cTn>
                              </p:par>
                            </p:childTnLst>
                          </p:cTn>
                        </p:par>
                        <p:par>
                          <p:cTn id="40" fill="hold">
                            <p:stCondLst>
                              <p:cond delay="3500"/>
                            </p:stCondLst>
                            <p:childTnLst>
                              <p:par>
                                <p:cTn id="41" presetID="22" presetClass="entr" presetSubtype="4" fill="hold" grpId="0" nodeType="afterEffect" nodePh="1">
                                  <p:stCondLst>
                                    <p:cond delay="0"/>
                                  </p:stCondLst>
                                  <p:endCondLst>
                                    <p:cond evt="begin" delay="0">
                                      <p:tn val="41"/>
                                    </p:cond>
                                  </p:endCondLst>
                                  <p:childTnLst>
                                    <p:set>
                                      <p:cBhvr>
                                        <p:cTn id="42" dur="1" fill="hold">
                                          <p:stCondLst>
                                            <p:cond delay="0"/>
                                          </p:stCondLst>
                                        </p:cTn>
                                        <p:tgtEl>
                                          <p:spTgt spid="67">
                                            <p:txEl>
                                              <p:pRg st="0" end="0"/>
                                            </p:txEl>
                                          </p:spTgt>
                                        </p:tgtEl>
                                        <p:attrNameLst>
                                          <p:attrName>style.visibility</p:attrName>
                                        </p:attrNameLst>
                                      </p:cBhvr>
                                      <p:to>
                                        <p:strVal val="visible"/>
                                      </p:to>
                                    </p:set>
                                    <p:animEffect transition="in" filter="wipe(down)">
                                      <p:cBhvr>
                                        <p:cTn id="43" dur="500"/>
                                        <p:tgtEl>
                                          <p:spTgt spid="67">
                                            <p:txEl>
                                              <p:pRg st="0" end="0"/>
                                            </p:txEl>
                                          </p:spTgt>
                                        </p:tgtEl>
                                      </p:cBhvr>
                                    </p:animEffect>
                                  </p:childTnLst>
                                </p:cTn>
                              </p:par>
                              <p:par>
                                <p:cTn id="44" presetID="2" presetClass="entr" presetSubtype="4" accel="50000" decel="50000" fill="hold" grpId="0" nodeType="withEffect">
                                  <p:stCondLst>
                                    <p:cond delay="0"/>
                                  </p:stCondLst>
                                  <p:childTnLst>
                                    <p:set>
                                      <p:cBhvr>
                                        <p:cTn id="45" dur="1" fill="hold">
                                          <p:stCondLst>
                                            <p:cond delay="0"/>
                                          </p:stCondLst>
                                        </p:cTn>
                                        <p:tgtEl>
                                          <p:spTgt spid="63"/>
                                        </p:tgtEl>
                                        <p:attrNameLst>
                                          <p:attrName>style.visibility</p:attrName>
                                        </p:attrNameLst>
                                      </p:cBhvr>
                                      <p:to>
                                        <p:strVal val="visible"/>
                                      </p:to>
                                    </p:set>
                                    <p:anim calcmode="lin" valueType="num">
                                      <p:cBhvr additive="base">
                                        <p:cTn id="46" dur="500" fill="hold"/>
                                        <p:tgtEl>
                                          <p:spTgt spid="63"/>
                                        </p:tgtEl>
                                        <p:attrNameLst>
                                          <p:attrName>ppt_x</p:attrName>
                                        </p:attrNameLst>
                                      </p:cBhvr>
                                      <p:tavLst>
                                        <p:tav tm="0">
                                          <p:val>
                                            <p:strVal val="#ppt_x"/>
                                          </p:val>
                                        </p:tav>
                                        <p:tav tm="100000">
                                          <p:val>
                                            <p:strVal val="#ppt_x"/>
                                          </p:val>
                                        </p:tav>
                                      </p:tavLst>
                                    </p:anim>
                                    <p:anim calcmode="lin" valueType="num">
                                      <p:cBhvr additive="base">
                                        <p:cTn id="47" dur="500" fill="hold"/>
                                        <p:tgtEl>
                                          <p:spTgt spid="63"/>
                                        </p:tgtEl>
                                        <p:attrNameLst>
                                          <p:attrName>ppt_y</p:attrName>
                                        </p:attrNameLst>
                                      </p:cBhvr>
                                      <p:tavLst>
                                        <p:tav tm="0">
                                          <p:val>
                                            <p:strVal val="1+#ppt_h/2"/>
                                          </p:val>
                                        </p:tav>
                                        <p:tav tm="100000">
                                          <p:val>
                                            <p:strVal val="#ppt_y"/>
                                          </p:val>
                                        </p:tav>
                                      </p:tavLst>
                                    </p:anim>
                                  </p:childTnLst>
                                </p:cTn>
                              </p:par>
                            </p:childTnLst>
                          </p:cTn>
                        </p:par>
                        <p:par>
                          <p:cTn id="48" fill="hold">
                            <p:stCondLst>
                              <p:cond delay="4000"/>
                            </p:stCondLst>
                            <p:childTnLst>
                              <p:par>
                                <p:cTn id="49" presetID="2" presetClass="entr" presetSubtype="4" accel="50000" decel="50000" fill="hold" grpId="0" nodeType="afterEffect" nodePh="1">
                                  <p:stCondLst>
                                    <p:cond delay="0"/>
                                  </p:stCondLst>
                                  <p:endCondLst>
                                    <p:cond evt="begin" delay="0">
                                      <p:tn val="49"/>
                                    </p:cond>
                                  </p:endCondLst>
                                  <p:childTnLst>
                                    <p:set>
                                      <p:cBhvr>
                                        <p:cTn id="50" dur="1" fill="hold">
                                          <p:stCondLst>
                                            <p:cond delay="0"/>
                                          </p:stCondLst>
                                        </p:cTn>
                                        <p:tgtEl>
                                          <p:spTgt spid="65">
                                            <p:txEl>
                                              <p:pRg st="0" end="0"/>
                                            </p:txEl>
                                          </p:spTgt>
                                        </p:tgtEl>
                                        <p:attrNameLst>
                                          <p:attrName>style.visibility</p:attrName>
                                        </p:attrNameLst>
                                      </p:cBhvr>
                                      <p:to>
                                        <p:strVal val="visible"/>
                                      </p:to>
                                    </p:set>
                                    <p:anim calcmode="lin" valueType="num">
                                      <p:cBhvr additive="base">
                                        <p:cTn id="51" dur="500" fill="hold"/>
                                        <p:tgtEl>
                                          <p:spTgt spid="65">
                                            <p:txEl>
                                              <p:pRg st="0" end="0"/>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65">
                                            <p:txEl>
                                              <p:pRg st="0" end="0"/>
                                            </p:txEl>
                                          </p:spTgt>
                                        </p:tgtEl>
                                        <p:attrNameLst>
                                          <p:attrName>ppt_y</p:attrName>
                                        </p:attrNameLst>
                                      </p:cBhvr>
                                      <p:tavLst>
                                        <p:tav tm="0">
                                          <p:val>
                                            <p:strVal val="1+#ppt_h/2"/>
                                          </p:val>
                                        </p:tav>
                                        <p:tav tm="100000">
                                          <p:val>
                                            <p:strVal val="#ppt_y"/>
                                          </p:val>
                                        </p:tav>
                                      </p:tavLst>
                                    </p:anim>
                                  </p:childTnLst>
                                </p:cTn>
                              </p:par>
                            </p:childTnLst>
                          </p:cTn>
                        </p:par>
                        <p:par>
                          <p:cTn id="53" fill="hold">
                            <p:stCondLst>
                              <p:cond delay="4500"/>
                            </p:stCondLst>
                            <p:childTnLst>
                              <p:par>
                                <p:cTn id="54" presetID="2" presetClass="entr" presetSubtype="4" accel="50000" decel="50000" fill="hold" grpId="0" nodeType="afterEffect" nodePh="1">
                                  <p:stCondLst>
                                    <p:cond delay="0"/>
                                  </p:stCondLst>
                                  <p:endCondLst>
                                    <p:cond evt="begin" delay="0">
                                      <p:tn val="54"/>
                                    </p:cond>
                                  </p:endCondLst>
                                  <p:childTnLst>
                                    <p:set>
                                      <p:cBhvr>
                                        <p:cTn id="55" dur="1" fill="hold">
                                          <p:stCondLst>
                                            <p:cond delay="0"/>
                                          </p:stCondLst>
                                        </p:cTn>
                                        <p:tgtEl>
                                          <p:spTgt spid="64">
                                            <p:txEl>
                                              <p:pRg st="0" end="0"/>
                                            </p:txEl>
                                          </p:spTgt>
                                        </p:tgtEl>
                                        <p:attrNameLst>
                                          <p:attrName>style.visibility</p:attrName>
                                        </p:attrNameLst>
                                      </p:cBhvr>
                                      <p:to>
                                        <p:strVal val="visible"/>
                                      </p:to>
                                    </p:set>
                                    <p:anim calcmode="lin" valueType="num">
                                      <p:cBhvr additive="base">
                                        <p:cTn id="56" dur="500" fill="hold"/>
                                        <p:tgtEl>
                                          <p:spTgt spid="64">
                                            <p:txEl>
                                              <p:pRg st="0" end="0"/>
                                            </p:txEl>
                                          </p:spTgt>
                                        </p:tgtEl>
                                        <p:attrNameLst>
                                          <p:attrName>ppt_x</p:attrName>
                                        </p:attrNameLst>
                                      </p:cBhvr>
                                      <p:tavLst>
                                        <p:tav tm="0">
                                          <p:val>
                                            <p:strVal val="#ppt_x"/>
                                          </p:val>
                                        </p:tav>
                                        <p:tav tm="100000">
                                          <p:val>
                                            <p:strVal val="#ppt_x"/>
                                          </p:val>
                                        </p:tav>
                                      </p:tavLst>
                                    </p:anim>
                                    <p:anim calcmode="lin" valueType="num">
                                      <p:cBhvr additive="base">
                                        <p:cTn id="57" dur="500" fill="hold"/>
                                        <p:tgtEl>
                                          <p:spTgt spid="64">
                                            <p:txEl>
                                              <p:pRg st="0" end="0"/>
                                            </p:txEl>
                                          </p:spTgt>
                                        </p:tgtEl>
                                        <p:attrNameLst>
                                          <p:attrName>ppt_y</p:attrName>
                                        </p:attrNameLst>
                                      </p:cBhvr>
                                      <p:tavLst>
                                        <p:tav tm="0">
                                          <p:val>
                                            <p:strVal val="1+#ppt_h/2"/>
                                          </p:val>
                                        </p:tav>
                                        <p:tav tm="100000">
                                          <p:val>
                                            <p:strVal val="#ppt_y"/>
                                          </p:val>
                                        </p:tav>
                                      </p:tavLst>
                                    </p:anim>
                                  </p:childTnLst>
                                </p:cTn>
                              </p:par>
                            </p:childTnLst>
                          </p:cTn>
                        </p:par>
                        <p:par>
                          <p:cTn id="58" fill="hold">
                            <p:stCondLst>
                              <p:cond delay="5000"/>
                            </p:stCondLst>
                            <p:childTnLst>
                              <p:par>
                                <p:cTn id="59" presetID="2" presetClass="entr" presetSubtype="1" accel="50000" decel="50000" fill="hold" grpId="0" nodeType="afterEffect">
                                  <p:stCondLst>
                                    <p:cond delay="0"/>
                                  </p:stCondLst>
                                  <p:childTnLst>
                                    <p:set>
                                      <p:cBhvr>
                                        <p:cTn id="60" dur="1" fill="hold">
                                          <p:stCondLst>
                                            <p:cond delay="0"/>
                                          </p:stCondLst>
                                        </p:cTn>
                                        <p:tgtEl>
                                          <p:spTgt spid="71"/>
                                        </p:tgtEl>
                                        <p:attrNameLst>
                                          <p:attrName>style.visibility</p:attrName>
                                        </p:attrNameLst>
                                      </p:cBhvr>
                                      <p:to>
                                        <p:strVal val="visible"/>
                                      </p:to>
                                    </p:set>
                                    <p:anim calcmode="lin" valueType="num">
                                      <p:cBhvr additive="base">
                                        <p:cTn id="61" dur="500" fill="hold"/>
                                        <p:tgtEl>
                                          <p:spTgt spid="71"/>
                                        </p:tgtEl>
                                        <p:attrNameLst>
                                          <p:attrName>ppt_x</p:attrName>
                                        </p:attrNameLst>
                                      </p:cBhvr>
                                      <p:tavLst>
                                        <p:tav tm="0">
                                          <p:val>
                                            <p:strVal val="#ppt_x"/>
                                          </p:val>
                                        </p:tav>
                                        <p:tav tm="100000">
                                          <p:val>
                                            <p:strVal val="#ppt_x"/>
                                          </p:val>
                                        </p:tav>
                                      </p:tavLst>
                                    </p:anim>
                                    <p:anim calcmode="lin" valueType="num">
                                      <p:cBhvr additive="base">
                                        <p:cTn id="62" dur="500" fill="hold"/>
                                        <p:tgtEl>
                                          <p:spTgt spid="71"/>
                                        </p:tgtEl>
                                        <p:attrNameLst>
                                          <p:attrName>ppt_y</p:attrName>
                                        </p:attrNameLst>
                                      </p:cBhvr>
                                      <p:tavLst>
                                        <p:tav tm="0">
                                          <p:val>
                                            <p:strVal val="0-#ppt_h/2"/>
                                          </p:val>
                                        </p:tav>
                                        <p:tav tm="100000">
                                          <p:val>
                                            <p:strVal val="#ppt_y"/>
                                          </p:val>
                                        </p:tav>
                                      </p:tavLst>
                                    </p:anim>
                                  </p:childTnLst>
                                </p:cTn>
                              </p:par>
                            </p:childTnLst>
                          </p:cTn>
                        </p:par>
                        <p:par>
                          <p:cTn id="63" fill="hold">
                            <p:stCondLst>
                              <p:cond delay="5500"/>
                            </p:stCondLst>
                            <p:childTnLst>
                              <p:par>
                                <p:cTn id="64" presetID="22" presetClass="entr" presetSubtype="4" fill="hold" grpId="0" nodeType="afterEffect" nodePh="1">
                                  <p:stCondLst>
                                    <p:cond delay="0"/>
                                  </p:stCondLst>
                                  <p:endCondLst>
                                    <p:cond evt="begin" delay="0">
                                      <p:tn val="64"/>
                                    </p:cond>
                                  </p:endCondLst>
                                  <p:childTnLst>
                                    <p:set>
                                      <p:cBhvr>
                                        <p:cTn id="65" dur="1" fill="hold">
                                          <p:stCondLst>
                                            <p:cond delay="0"/>
                                          </p:stCondLst>
                                        </p:cTn>
                                        <p:tgtEl>
                                          <p:spTgt spid="72">
                                            <p:txEl>
                                              <p:pRg st="0" end="0"/>
                                            </p:txEl>
                                          </p:spTgt>
                                        </p:tgtEl>
                                        <p:attrNameLst>
                                          <p:attrName>style.visibility</p:attrName>
                                        </p:attrNameLst>
                                      </p:cBhvr>
                                      <p:to>
                                        <p:strVal val="visible"/>
                                      </p:to>
                                    </p:set>
                                    <p:animEffect transition="in" filter="wipe(down)">
                                      <p:cBhvr>
                                        <p:cTn id="66" dur="500"/>
                                        <p:tgtEl>
                                          <p:spTgt spid="72">
                                            <p:txEl>
                                              <p:pRg st="0" end="0"/>
                                            </p:txEl>
                                          </p:spTgt>
                                        </p:tgtEl>
                                      </p:cBhvr>
                                    </p:animEffect>
                                  </p:childTnLst>
                                </p:cTn>
                              </p:par>
                              <p:par>
                                <p:cTn id="67" presetID="2" presetClass="entr" presetSubtype="4" accel="50000" decel="50000" fill="hold" grpId="0" nodeType="withEffect">
                                  <p:stCondLst>
                                    <p:cond delay="0"/>
                                  </p:stCondLst>
                                  <p:childTnLst>
                                    <p:set>
                                      <p:cBhvr>
                                        <p:cTn id="68" dur="1" fill="hold">
                                          <p:stCondLst>
                                            <p:cond delay="0"/>
                                          </p:stCondLst>
                                        </p:cTn>
                                        <p:tgtEl>
                                          <p:spTgt spid="68"/>
                                        </p:tgtEl>
                                        <p:attrNameLst>
                                          <p:attrName>style.visibility</p:attrName>
                                        </p:attrNameLst>
                                      </p:cBhvr>
                                      <p:to>
                                        <p:strVal val="visible"/>
                                      </p:to>
                                    </p:set>
                                    <p:anim calcmode="lin" valueType="num">
                                      <p:cBhvr additive="base">
                                        <p:cTn id="69" dur="500" fill="hold"/>
                                        <p:tgtEl>
                                          <p:spTgt spid="68"/>
                                        </p:tgtEl>
                                        <p:attrNameLst>
                                          <p:attrName>ppt_x</p:attrName>
                                        </p:attrNameLst>
                                      </p:cBhvr>
                                      <p:tavLst>
                                        <p:tav tm="0">
                                          <p:val>
                                            <p:strVal val="#ppt_x"/>
                                          </p:val>
                                        </p:tav>
                                        <p:tav tm="100000">
                                          <p:val>
                                            <p:strVal val="#ppt_x"/>
                                          </p:val>
                                        </p:tav>
                                      </p:tavLst>
                                    </p:anim>
                                    <p:anim calcmode="lin" valueType="num">
                                      <p:cBhvr additive="base">
                                        <p:cTn id="70" dur="500" fill="hold"/>
                                        <p:tgtEl>
                                          <p:spTgt spid="68"/>
                                        </p:tgtEl>
                                        <p:attrNameLst>
                                          <p:attrName>ppt_y</p:attrName>
                                        </p:attrNameLst>
                                      </p:cBhvr>
                                      <p:tavLst>
                                        <p:tav tm="0">
                                          <p:val>
                                            <p:strVal val="1+#ppt_h/2"/>
                                          </p:val>
                                        </p:tav>
                                        <p:tav tm="100000">
                                          <p:val>
                                            <p:strVal val="#ppt_y"/>
                                          </p:val>
                                        </p:tav>
                                      </p:tavLst>
                                    </p:anim>
                                  </p:childTnLst>
                                </p:cTn>
                              </p:par>
                            </p:childTnLst>
                          </p:cTn>
                        </p:par>
                        <p:par>
                          <p:cTn id="71" fill="hold">
                            <p:stCondLst>
                              <p:cond delay="6000"/>
                            </p:stCondLst>
                            <p:childTnLst>
                              <p:par>
                                <p:cTn id="72" presetID="2" presetClass="entr" presetSubtype="4" accel="50000" decel="50000" fill="hold" grpId="0" nodeType="afterEffect" nodePh="1">
                                  <p:stCondLst>
                                    <p:cond delay="0"/>
                                  </p:stCondLst>
                                  <p:endCondLst>
                                    <p:cond evt="begin" delay="0">
                                      <p:tn val="72"/>
                                    </p:cond>
                                  </p:endCondLst>
                                  <p:childTnLst>
                                    <p:set>
                                      <p:cBhvr>
                                        <p:cTn id="73" dur="1" fill="hold">
                                          <p:stCondLst>
                                            <p:cond delay="0"/>
                                          </p:stCondLst>
                                        </p:cTn>
                                        <p:tgtEl>
                                          <p:spTgt spid="70">
                                            <p:txEl>
                                              <p:pRg st="0" end="0"/>
                                            </p:txEl>
                                          </p:spTgt>
                                        </p:tgtEl>
                                        <p:attrNameLst>
                                          <p:attrName>style.visibility</p:attrName>
                                        </p:attrNameLst>
                                      </p:cBhvr>
                                      <p:to>
                                        <p:strVal val="visible"/>
                                      </p:to>
                                    </p:set>
                                    <p:anim calcmode="lin" valueType="num">
                                      <p:cBhvr additive="base">
                                        <p:cTn id="74" dur="500" fill="hold"/>
                                        <p:tgtEl>
                                          <p:spTgt spid="70">
                                            <p:txEl>
                                              <p:pRg st="0" end="0"/>
                                            </p:txEl>
                                          </p:spTgt>
                                        </p:tgtEl>
                                        <p:attrNameLst>
                                          <p:attrName>ppt_x</p:attrName>
                                        </p:attrNameLst>
                                      </p:cBhvr>
                                      <p:tavLst>
                                        <p:tav tm="0">
                                          <p:val>
                                            <p:strVal val="#ppt_x"/>
                                          </p:val>
                                        </p:tav>
                                        <p:tav tm="100000">
                                          <p:val>
                                            <p:strVal val="#ppt_x"/>
                                          </p:val>
                                        </p:tav>
                                      </p:tavLst>
                                    </p:anim>
                                    <p:anim calcmode="lin" valueType="num">
                                      <p:cBhvr additive="base">
                                        <p:cTn id="75" dur="500" fill="hold"/>
                                        <p:tgtEl>
                                          <p:spTgt spid="70">
                                            <p:txEl>
                                              <p:pRg st="0" end="0"/>
                                            </p:txEl>
                                          </p:spTgt>
                                        </p:tgtEl>
                                        <p:attrNameLst>
                                          <p:attrName>ppt_y</p:attrName>
                                        </p:attrNameLst>
                                      </p:cBhvr>
                                      <p:tavLst>
                                        <p:tav tm="0">
                                          <p:val>
                                            <p:strVal val="1+#ppt_h/2"/>
                                          </p:val>
                                        </p:tav>
                                        <p:tav tm="100000">
                                          <p:val>
                                            <p:strVal val="#ppt_y"/>
                                          </p:val>
                                        </p:tav>
                                      </p:tavLst>
                                    </p:anim>
                                  </p:childTnLst>
                                </p:cTn>
                              </p:par>
                            </p:childTnLst>
                          </p:cTn>
                        </p:par>
                        <p:par>
                          <p:cTn id="76" fill="hold">
                            <p:stCondLst>
                              <p:cond delay="6500"/>
                            </p:stCondLst>
                            <p:childTnLst>
                              <p:par>
                                <p:cTn id="77" presetID="2" presetClass="entr" presetSubtype="4" accel="50000" decel="50000" fill="hold" grpId="0" nodeType="afterEffect" nodePh="1">
                                  <p:stCondLst>
                                    <p:cond delay="0"/>
                                  </p:stCondLst>
                                  <p:endCondLst>
                                    <p:cond evt="begin" delay="0">
                                      <p:tn val="77"/>
                                    </p:cond>
                                  </p:endCondLst>
                                  <p:childTnLst>
                                    <p:set>
                                      <p:cBhvr>
                                        <p:cTn id="78" dur="1" fill="hold">
                                          <p:stCondLst>
                                            <p:cond delay="0"/>
                                          </p:stCondLst>
                                        </p:cTn>
                                        <p:tgtEl>
                                          <p:spTgt spid="69">
                                            <p:txEl>
                                              <p:pRg st="0" end="0"/>
                                            </p:txEl>
                                          </p:spTgt>
                                        </p:tgtEl>
                                        <p:attrNameLst>
                                          <p:attrName>style.visibility</p:attrName>
                                        </p:attrNameLst>
                                      </p:cBhvr>
                                      <p:to>
                                        <p:strVal val="visible"/>
                                      </p:to>
                                    </p:set>
                                    <p:anim calcmode="lin" valueType="num">
                                      <p:cBhvr additive="base">
                                        <p:cTn id="79" dur="500" fill="hold"/>
                                        <p:tgtEl>
                                          <p:spTgt spid="69">
                                            <p:txEl>
                                              <p:pRg st="0" end="0"/>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69">
                                            <p:txEl>
                                              <p:pRg st="0" end="0"/>
                                            </p:txEl>
                                          </p:spTgt>
                                        </p:tgtEl>
                                        <p:attrNameLst>
                                          <p:attrName>ppt_y</p:attrName>
                                        </p:attrNameLst>
                                      </p:cBhvr>
                                      <p:tavLst>
                                        <p:tav tm="0">
                                          <p:val>
                                            <p:strVal val="1+#ppt_h/2"/>
                                          </p:val>
                                        </p:tav>
                                        <p:tav tm="100000">
                                          <p:val>
                                            <p:strVal val="#ppt_y"/>
                                          </p:val>
                                        </p:tav>
                                      </p:tavLst>
                                    </p:anim>
                                  </p:childTnLst>
                                </p:cTn>
                              </p:par>
                            </p:childTnLst>
                          </p:cTn>
                        </p:par>
                        <p:par>
                          <p:cTn id="81" fill="hold">
                            <p:stCondLst>
                              <p:cond delay="7000"/>
                            </p:stCondLst>
                            <p:childTnLst>
                              <p:par>
                                <p:cTn id="82" presetID="2" presetClass="entr" presetSubtype="1" accel="50000" decel="50000" fill="hold" grpId="0" nodeType="afterEffect">
                                  <p:stCondLst>
                                    <p:cond delay="0"/>
                                  </p:stCondLst>
                                  <p:childTnLst>
                                    <p:set>
                                      <p:cBhvr>
                                        <p:cTn id="83" dur="1" fill="hold">
                                          <p:stCondLst>
                                            <p:cond delay="0"/>
                                          </p:stCondLst>
                                        </p:cTn>
                                        <p:tgtEl>
                                          <p:spTgt spid="81"/>
                                        </p:tgtEl>
                                        <p:attrNameLst>
                                          <p:attrName>style.visibility</p:attrName>
                                        </p:attrNameLst>
                                      </p:cBhvr>
                                      <p:to>
                                        <p:strVal val="visible"/>
                                      </p:to>
                                    </p:set>
                                    <p:anim calcmode="lin" valueType="num">
                                      <p:cBhvr additive="base">
                                        <p:cTn id="84" dur="500" fill="hold"/>
                                        <p:tgtEl>
                                          <p:spTgt spid="81"/>
                                        </p:tgtEl>
                                        <p:attrNameLst>
                                          <p:attrName>ppt_x</p:attrName>
                                        </p:attrNameLst>
                                      </p:cBhvr>
                                      <p:tavLst>
                                        <p:tav tm="0">
                                          <p:val>
                                            <p:strVal val="#ppt_x"/>
                                          </p:val>
                                        </p:tav>
                                        <p:tav tm="100000">
                                          <p:val>
                                            <p:strVal val="#ppt_x"/>
                                          </p:val>
                                        </p:tav>
                                      </p:tavLst>
                                    </p:anim>
                                    <p:anim calcmode="lin" valueType="num">
                                      <p:cBhvr additive="base">
                                        <p:cTn id="85" dur="500" fill="hold"/>
                                        <p:tgtEl>
                                          <p:spTgt spid="81"/>
                                        </p:tgtEl>
                                        <p:attrNameLst>
                                          <p:attrName>ppt_y</p:attrName>
                                        </p:attrNameLst>
                                      </p:cBhvr>
                                      <p:tavLst>
                                        <p:tav tm="0">
                                          <p:val>
                                            <p:strVal val="0-#ppt_h/2"/>
                                          </p:val>
                                        </p:tav>
                                        <p:tav tm="100000">
                                          <p:val>
                                            <p:strVal val="#ppt_y"/>
                                          </p:val>
                                        </p:tav>
                                      </p:tavLst>
                                    </p:anim>
                                  </p:childTnLst>
                                </p:cTn>
                              </p:par>
                            </p:childTnLst>
                          </p:cTn>
                        </p:par>
                        <p:par>
                          <p:cTn id="86" fill="hold">
                            <p:stCondLst>
                              <p:cond delay="7500"/>
                            </p:stCondLst>
                            <p:childTnLst>
                              <p:par>
                                <p:cTn id="87" presetID="22" presetClass="entr" presetSubtype="4" fill="hold" grpId="0" nodeType="afterEffect" nodePh="1">
                                  <p:stCondLst>
                                    <p:cond delay="0"/>
                                  </p:stCondLst>
                                  <p:endCondLst>
                                    <p:cond evt="begin" delay="0">
                                      <p:tn val="87"/>
                                    </p:cond>
                                  </p:endCondLst>
                                  <p:childTnLst>
                                    <p:set>
                                      <p:cBhvr>
                                        <p:cTn id="88" dur="1" fill="hold">
                                          <p:stCondLst>
                                            <p:cond delay="0"/>
                                          </p:stCondLst>
                                        </p:cTn>
                                        <p:tgtEl>
                                          <p:spTgt spid="82">
                                            <p:txEl>
                                              <p:pRg st="0" end="0"/>
                                            </p:txEl>
                                          </p:spTgt>
                                        </p:tgtEl>
                                        <p:attrNameLst>
                                          <p:attrName>style.visibility</p:attrName>
                                        </p:attrNameLst>
                                      </p:cBhvr>
                                      <p:to>
                                        <p:strVal val="visible"/>
                                      </p:to>
                                    </p:set>
                                    <p:animEffect transition="in" filter="wipe(down)">
                                      <p:cBhvr>
                                        <p:cTn id="89" dur="500"/>
                                        <p:tgtEl>
                                          <p:spTgt spid="82">
                                            <p:txEl>
                                              <p:pRg st="0" end="0"/>
                                            </p:txEl>
                                          </p:spTgt>
                                        </p:tgtEl>
                                      </p:cBhvr>
                                    </p:animEffect>
                                  </p:childTnLst>
                                </p:cTn>
                              </p:par>
                              <p:par>
                                <p:cTn id="90" presetID="2" presetClass="entr" presetSubtype="4" accel="50000" decel="50000" fill="hold" grpId="0" nodeType="withEffect">
                                  <p:stCondLst>
                                    <p:cond delay="0"/>
                                  </p:stCondLst>
                                  <p:childTnLst>
                                    <p:set>
                                      <p:cBhvr>
                                        <p:cTn id="91" dur="1" fill="hold">
                                          <p:stCondLst>
                                            <p:cond delay="0"/>
                                          </p:stCondLst>
                                        </p:cTn>
                                        <p:tgtEl>
                                          <p:spTgt spid="73"/>
                                        </p:tgtEl>
                                        <p:attrNameLst>
                                          <p:attrName>style.visibility</p:attrName>
                                        </p:attrNameLst>
                                      </p:cBhvr>
                                      <p:to>
                                        <p:strVal val="visible"/>
                                      </p:to>
                                    </p:set>
                                    <p:anim calcmode="lin" valueType="num">
                                      <p:cBhvr additive="base">
                                        <p:cTn id="92" dur="500" fill="hold"/>
                                        <p:tgtEl>
                                          <p:spTgt spid="73"/>
                                        </p:tgtEl>
                                        <p:attrNameLst>
                                          <p:attrName>ppt_x</p:attrName>
                                        </p:attrNameLst>
                                      </p:cBhvr>
                                      <p:tavLst>
                                        <p:tav tm="0">
                                          <p:val>
                                            <p:strVal val="#ppt_x"/>
                                          </p:val>
                                        </p:tav>
                                        <p:tav tm="100000">
                                          <p:val>
                                            <p:strVal val="#ppt_x"/>
                                          </p:val>
                                        </p:tav>
                                      </p:tavLst>
                                    </p:anim>
                                    <p:anim calcmode="lin" valueType="num">
                                      <p:cBhvr additive="base">
                                        <p:cTn id="93" dur="500" fill="hold"/>
                                        <p:tgtEl>
                                          <p:spTgt spid="73"/>
                                        </p:tgtEl>
                                        <p:attrNameLst>
                                          <p:attrName>ppt_y</p:attrName>
                                        </p:attrNameLst>
                                      </p:cBhvr>
                                      <p:tavLst>
                                        <p:tav tm="0">
                                          <p:val>
                                            <p:strVal val="1+#ppt_h/2"/>
                                          </p:val>
                                        </p:tav>
                                        <p:tav tm="100000">
                                          <p:val>
                                            <p:strVal val="#ppt_y"/>
                                          </p:val>
                                        </p:tav>
                                      </p:tavLst>
                                    </p:anim>
                                  </p:childTnLst>
                                </p:cTn>
                              </p:par>
                            </p:childTnLst>
                          </p:cTn>
                        </p:par>
                        <p:par>
                          <p:cTn id="94" fill="hold">
                            <p:stCondLst>
                              <p:cond delay="8000"/>
                            </p:stCondLst>
                            <p:childTnLst>
                              <p:par>
                                <p:cTn id="95" presetID="2" presetClass="entr" presetSubtype="4" accel="50000" decel="50000" fill="hold" grpId="0" nodeType="afterEffect" nodePh="1">
                                  <p:stCondLst>
                                    <p:cond delay="0"/>
                                  </p:stCondLst>
                                  <p:endCondLst>
                                    <p:cond evt="begin" delay="0">
                                      <p:tn val="95"/>
                                    </p:cond>
                                  </p:endCondLst>
                                  <p:childTnLst>
                                    <p:set>
                                      <p:cBhvr>
                                        <p:cTn id="96" dur="1" fill="hold">
                                          <p:stCondLst>
                                            <p:cond delay="0"/>
                                          </p:stCondLst>
                                        </p:cTn>
                                        <p:tgtEl>
                                          <p:spTgt spid="80">
                                            <p:txEl>
                                              <p:pRg st="0" end="0"/>
                                            </p:txEl>
                                          </p:spTgt>
                                        </p:tgtEl>
                                        <p:attrNameLst>
                                          <p:attrName>style.visibility</p:attrName>
                                        </p:attrNameLst>
                                      </p:cBhvr>
                                      <p:to>
                                        <p:strVal val="visible"/>
                                      </p:to>
                                    </p:set>
                                    <p:anim calcmode="lin" valueType="num">
                                      <p:cBhvr additive="base">
                                        <p:cTn id="97" dur="500" fill="hold"/>
                                        <p:tgtEl>
                                          <p:spTgt spid="80">
                                            <p:txEl>
                                              <p:pRg st="0" end="0"/>
                                            </p:txEl>
                                          </p:spTgt>
                                        </p:tgtEl>
                                        <p:attrNameLst>
                                          <p:attrName>ppt_x</p:attrName>
                                        </p:attrNameLst>
                                      </p:cBhvr>
                                      <p:tavLst>
                                        <p:tav tm="0">
                                          <p:val>
                                            <p:strVal val="#ppt_x"/>
                                          </p:val>
                                        </p:tav>
                                        <p:tav tm="100000">
                                          <p:val>
                                            <p:strVal val="#ppt_x"/>
                                          </p:val>
                                        </p:tav>
                                      </p:tavLst>
                                    </p:anim>
                                    <p:anim calcmode="lin" valueType="num">
                                      <p:cBhvr additive="base">
                                        <p:cTn id="98" dur="500" fill="hold"/>
                                        <p:tgtEl>
                                          <p:spTgt spid="80">
                                            <p:txEl>
                                              <p:pRg st="0" end="0"/>
                                            </p:txEl>
                                          </p:spTgt>
                                        </p:tgtEl>
                                        <p:attrNameLst>
                                          <p:attrName>ppt_y</p:attrName>
                                        </p:attrNameLst>
                                      </p:cBhvr>
                                      <p:tavLst>
                                        <p:tav tm="0">
                                          <p:val>
                                            <p:strVal val="1+#ppt_h/2"/>
                                          </p:val>
                                        </p:tav>
                                        <p:tav tm="100000">
                                          <p:val>
                                            <p:strVal val="#ppt_y"/>
                                          </p:val>
                                        </p:tav>
                                      </p:tavLst>
                                    </p:anim>
                                  </p:childTnLst>
                                </p:cTn>
                              </p:par>
                            </p:childTnLst>
                          </p:cTn>
                        </p:par>
                        <p:par>
                          <p:cTn id="99" fill="hold">
                            <p:stCondLst>
                              <p:cond delay="8500"/>
                            </p:stCondLst>
                            <p:childTnLst>
                              <p:par>
                                <p:cTn id="100" presetID="2" presetClass="entr" presetSubtype="4" accel="50000" decel="50000" fill="hold" grpId="0" nodeType="afterEffect" nodePh="1">
                                  <p:stCondLst>
                                    <p:cond delay="0"/>
                                  </p:stCondLst>
                                  <p:endCondLst>
                                    <p:cond evt="begin" delay="0">
                                      <p:tn val="100"/>
                                    </p:cond>
                                  </p:endCondLst>
                                  <p:childTnLst>
                                    <p:set>
                                      <p:cBhvr>
                                        <p:cTn id="101" dur="1" fill="hold">
                                          <p:stCondLst>
                                            <p:cond delay="0"/>
                                          </p:stCondLst>
                                        </p:cTn>
                                        <p:tgtEl>
                                          <p:spTgt spid="74">
                                            <p:txEl>
                                              <p:pRg st="0" end="0"/>
                                            </p:txEl>
                                          </p:spTgt>
                                        </p:tgtEl>
                                        <p:attrNameLst>
                                          <p:attrName>style.visibility</p:attrName>
                                        </p:attrNameLst>
                                      </p:cBhvr>
                                      <p:to>
                                        <p:strVal val="visible"/>
                                      </p:to>
                                    </p:set>
                                    <p:anim calcmode="lin" valueType="num">
                                      <p:cBhvr additive="base">
                                        <p:cTn id="102" dur="500" fill="hold"/>
                                        <p:tgtEl>
                                          <p:spTgt spid="74">
                                            <p:txEl>
                                              <p:pRg st="0" end="0"/>
                                            </p:txEl>
                                          </p:spTgt>
                                        </p:tgtEl>
                                        <p:attrNameLst>
                                          <p:attrName>ppt_x</p:attrName>
                                        </p:attrNameLst>
                                      </p:cBhvr>
                                      <p:tavLst>
                                        <p:tav tm="0">
                                          <p:val>
                                            <p:strVal val="#ppt_x"/>
                                          </p:val>
                                        </p:tav>
                                        <p:tav tm="100000">
                                          <p:val>
                                            <p:strVal val="#ppt_x"/>
                                          </p:val>
                                        </p:tav>
                                      </p:tavLst>
                                    </p:anim>
                                    <p:anim calcmode="lin" valueType="num">
                                      <p:cBhvr additive="base">
                                        <p:cTn id="103" dur="500" fill="hold"/>
                                        <p:tgtEl>
                                          <p:spTgt spid="74">
                                            <p:txEl>
                                              <p:pRg st="0" end="0"/>
                                            </p:txEl>
                                          </p:spTgt>
                                        </p:tgtEl>
                                        <p:attrNameLst>
                                          <p:attrName>ppt_y</p:attrName>
                                        </p:attrNameLst>
                                      </p:cBhvr>
                                      <p:tavLst>
                                        <p:tav tm="0">
                                          <p:val>
                                            <p:strVal val="1+#ppt_h/2"/>
                                          </p:val>
                                        </p:tav>
                                        <p:tav tm="100000">
                                          <p:val>
                                            <p:strVal val="#ppt_y"/>
                                          </p:val>
                                        </p:tav>
                                      </p:tavLst>
                                    </p:anim>
                                  </p:childTnLst>
                                </p:cTn>
                              </p:par>
                            </p:childTnLst>
                          </p:cTn>
                        </p:par>
                        <p:par>
                          <p:cTn id="104" fill="hold">
                            <p:stCondLst>
                              <p:cond delay="9000"/>
                            </p:stCondLst>
                            <p:childTnLst>
                              <p:par>
                                <p:cTn id="105" presetID="2" presetClass="entr" presetSubtype="1" accel="50000" decel="50000" fill="hold" grpId="0" nodeType="afterEffect">
                                  <p:stCondLst>
                                    <p:cond delay="0"/>
                                  </p:stCondLst>
                                  <p:childTnLst>
                                    <p:set>
                                      <p:cBhvr>
                                        <p:cTn id="106" dur="1" fill="hold">
                                          <p:stCondLst>
                                            <p:cond delay="0"/>
                                          </p:stCondLst>
                                        </p:cTn>
                                        <p:tgtEl>
                                          <p:spTgt spid="86"/>
                                        </p:tgtEl>
                                        <p:attrNameLst>
                                          <p:attrName>style.visibility</p:attrName>
                                        </p:attrNameLst>
                                      </p:cBhvr>
                                      <p:to>
                                        <p:strVal val="visible"/>
                                      </p:to>
                                    </p:set>
                                    <p:anim calcmode="lin" valueType="num">
                                      <p:cBhvr additive="base">
                                        <p:cTn id="107" dur="500" fill="hold"/>
                                        <p:tgtEl>
                                          <p:spTgt spid="86"/>
                                        </p:tgtEl>
                                        <p:attrNameLst>
                                          <p:attrName>ppt_x</p:attrName>
                                        </p:attrNameLst>
                                      </p:cBhvr>
                                      <p:tavLst>
                                        <p:tav tm="0">
                                          <p:val>
                                            <p:strVal val="#ppt_x"/>
                                          </p:val>
                                        </p:tav>
                                        <p:tav tm="100000">
                                          <p:val>
                                            <p:strVal val="#ppt_x"/>
                                          </p:val>
                                        </p:tav>
                                      </p:tavLst>
                                    </p:anim>
                                    <p:anim calcmode="lin" valueType="num">
                                      <p:cBhvr additive="base">
                                        <p:cTn id="108" dur="500" fill="hold"/>
                                        <p:tgtEl>
                                          <p:spTgt spid="86"/>
                                        </p:tgtEl>
                                        <p:attrNameLst>
                                          <p:attrName>ppt_y</p:attrName>
                                        </p:attrNameLst>
                                      </p:cBhvr>
                                      <p:tavLst>
                                        <p:tav tm="0">
                                          <p:val>
                                            <p:strVal val="0-#ppt_h/2"/>
                                          </p:val>
                                        </p:tav>
                                        <p:tav tm="100000">
                                          <p:val>
                                            <p:strVal val="#ppt_y"/>
                                          </p:val>
                                        </p:tav>
                                      </p:tavLst>
                                    </p:anim>
                                  </p:childTnLst>
                                </p:cTn>
                              </p:par>
                            </p:childTnLst>
                          </p:cTn>
                        </p:par>
                        <p:par>
                          <p:cTn id="109" fill="hold">
                            <p:stCondLst>
                              <p:cond delay="9500"/>
                            </p:stCondLst>
                            <p:childTnLst>
                              <p:par>
                                <p:cTn id="110" presetID="22" presetClass="entr" presetSubtype="4" fill="hold" grpId="0" nodeType="afterEffect" nodePh="1">
                                  <p:stCondLst>
                                    <p:cond delay="0"/>
                                  </p:stCondLst>
                                  <p:endCondLst>
                                    <p:cond evt="begin" delay="0">
                                      <p:tn val="110"/>
                                    </p:cond>
                                  </p:endCondLst>
                                  <p:childTnLst>
                                    <p:set>
                                      <p:cBhvr>
                                        <p:cTn id="111" dur="1" fill="hold">
                                          <p:stCondLst>
                                            <p:cond delay="0"/>
                                          </p:stCondLst>
                                        </p:cTn>
                                        <p:tgtEl>
                                          <p:spTgt spid="87">
                                            <p:txEl>
                                              <p:pRg st="0" end="0"/>
                                            </p:txEl>
                                          </p:spTgt>
                                        </p:tgtEl>
                                        <p:attrNameLst>
                                          <p:attrName>style.visibility</p:attrName>
                                        </p:attrNameLst>
                                      </p:cBhvr>
                                      <p:to>
                                        <p:strVal val="visible"/>
                                      </p:to>
                                    </p:set>
                                    <p:animEffect transition="in" filter="wipe(down)">
                                      <p:cBhvr>
                                        <p:cTn id="112" dur="500"/>
                                        <p:tgtEl>
                                          <p:spTgt spid="87">
                                            <p:txEl>
                                              <p:pRg st="0" end="0"/>
                                            </p:txEl>
                                          </p:spTgt>
                                        </p:tgtEl>
                                      </p:cBhvr>
                                    </p:animEffect>
                                  </p:childTnLst>
                                </p:cTn>
                              </p:par>
                              <p:par>
                                <p:cTn id="113" presetID="2" presetClass="entr" presetSubtype="4" accel="50000" decel="50000" fill="hold" grpId="0" nodeType="withEffect">
                                  <p:stCondLst>
                                    <p:cond delay="0"/>
                                  </p:stCondLst>
                                  <p:childTnLst>
                                    <p:set>
                                      <p:cBhvr>
                                        <p:cTn id="114" dur="1" fill="hold">
                                          <p:stCondLst>
                                            <p:cond delay="0"/>
                                          </p:stCondLst>
                                        </p:cTn>
                                        <p:tgtEl>
                                          <p:spTgt spid="83"/>
                                        </p:tgtEl>
                                        <p:attrNameLst>
                                          <p:attrName>style.visibility</p:attrName>
                                        </p:attrNameLst>
                                      </p:cBhvr>
                                      <p:to>
                                        <p:strVal val="visible"/>
                                      </p:to>
                                    </p:set>
                                    <p:anim calcmode="lin" valueType="num">
                                      <p:cBhvr additive="base">
                                        <p:cTn id="115" dur="500" fill="hold"/>
                                        <p:tgtEl>
                                          <p:spTgt spid="83"/>
                                        </p:tgtEl>
                                        <p:attrNameLst>
                                          <p:attrName>ppt_x</p:attrName>
                                        </p:attrNameLst>
                                      </p:cBhvr>
                                      <p:tavLst>
                                        <p:tav tm="0">
                                          <p:val>
                                            <p:strVal val="#ppt_x"/>
                                          </p:val>
                                        </p:tav>
                                        <p:tav tm="100000">
                                          <p:val>
                                            <p:strVal val="#ppt_x"/>
                                          </p:val>
                                        </p:tav>
                                      </p:tavLst>
                                    </p:anim>
                                    <p:anim calcmode="lin" valueType="num">
                                      <p:cBhvr additive="base">
                                        <p:cTn id="116" dur="500" fill="hold"/>
                                        <p:tgtEl>
                                          <p:spTgt spid="83"/>
                                        </p:tgtEl>
                                        <p:attrNameLst>
                                          <p:attrName>ppt_y</p:attrName>
                                        </p:attrNameLst>
                                      </p:cBhvr>
                                      <p:tavLst>
                                        <p:tav tm="0">
                                          <p:val>
                                            <p:strVal val="1+#ppt_h/2"/>
                                          </p:val>
                                        </p:tav>
                                        <p:tav tm="100000">
                                          <p:val>
                                            <p:strVal val="#ppt_y"/>
                                          </p:val>
                                        </p:tav>
                                      </p:tavLst>
                                    </p:anim>
                                  </p:childTnLst>
                                </p:cTn>
                              </p:par>
                            </p:childTnLst>
                          </p:cTn>
                        </p:par>
                        <p:par>
                          <p:cTn id="117" fill="hold">
                            <p:stCondLst>
                              <p:cond delay="10000"/>
                            </p:stCondLst>
                            <p:childTnLst>
                              <p:par>
                                <p:cTn id="118" presetID="2" presetClass="entr" presetSubtype="4" accel="50000" decel="50000" fill="hold" grpId="0" nodeType="afterEffect" nodePh="1">
                                  <p:stCondLst>
                                    <p:cond delay="0"/>
                                  </p:stCondLst>
                                  <p:endCondLst>
                                    <p:cond evt="begin" delay="0">
                                      <p:tn val="118"/>
                                    </p:cond>
                                  </p:endCondLst>
                                  <p:childTnLst>
                                    <p:set>
                                      <p:cBhvr>
                                        <p:cTn id="119" dur="1" fill="hold">
                                          <p:stCondLst>
                                            <p:cond delay="0"/>
                                          </p:stCondLst>
                                        </p:cTn>
                                        <p:tgtEl>
                                          <p:spTgt spid="85">
                                            <p:txEl>
                                              <p:pRg st="0" end="0"/>
                                            </p:txEl>
                                          </p:spTgt>
                                        </p:tgtEl>
                                        <p:attrNameLst>
                                          <p:attrName>style.visibility</p:attrName>
                                        </p:attrNameLst>
                                      </p:cBhvr>
                                      <p:to>
                                        <p:strVal val="visible"/>
                                      </p:to>
                                    </p:set>
                                    <p:anim calcmode="lin" valueType="num">
                                      <p:cBhvr additive="base">
                                        <p:cTn id="120"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121"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par>
                          <p:cTn id="122" fill="hold">
                            <p:stCondLst>
                              <p:cond delay="10500"/>
                            </p:stCondLst>
                            <p:childTnLst>
                              <p:par>
                                <p:cTn id="123" presetID="2" presetClass="entr" presetSubtype="4" accel="50000" decel="50000" fill="hold" grpId="0" nodeType="afterEffect" nodePh="1">
                                  <p:stCondLst>
                                    <p:cond delay="0"/>
                                  </p:stCondLst>
                                  <p:endCondLst>
                                    <p:cond evt="begin" delay="0">
                                      <p:tn val="123"/>
                                    </p:cond>
                                  </p:endCondLst>
                                  <p:childTnLst>
                                    <p:set>
                                      <p:cBhvr>
                                        <p:cTn id="124" dur="1" fill="hold">
                                          <p:stCondLst>
                                            <p:cond delay="0"/>
                                          </p:stCondLst>
                                        </p:cTn>
                                        <p:tgtEl>
                                          <p:spTgt spid="84">
                                            <p:txEl>
                                              <p:pRg st="0" end="0"/>
                                            </p:txEl>
                                          </p:spTgt>
                                        </p:tgtEl>
                                        <p:attrNameLst>
                                          <p:attrName>style.visibility</p:attrName>
                                        </p:attrNameLst>
                                      </p:cBhvr>
                                      <p:to>
                                        <p:strVal val="visible"/>
                                      </p:to>
                                    </p:set>
                                    <p:anim calcmode="lin" valueType="num">
                                      <p:cBhvr additive="base">
                                        <p:cTn id="125" dur="500" fill="hold"/>
                                        <p:tgtEl>
                                          <p:spTgt spid="84">
                                            <p:txEl>
                                              <p:pRg st="0" end="0"/>
                                            </p:txEl>
                                          </p:spTgt>
                                        </p:tgtEl>
                                        <p:attrNameLst>
                                          <p:attrName>ppt_x</p:attrName>
                                        </p:attrNameLst>
                                      </p:cBhvr>
                                      <p:tavLst>
                                        <p:tav tm="0">
                                          <p:val>
                                            <p:strVal val="#ppt_x"/>
                                          </p:val>
                                        </p:tav>
                                        <p:tav tm="100000">
                                          <p:val>
                                            <p:strVal val="#ppt_x"/>
                                          </p:val>
                                        </p:tav>
                                      </p:tavLst>
                                    </p:anim>
                                    <p:anim calcmode="lin" valueType="num">
                                      <p:cBhvr additive="base">
                                        <p:cTn id="126" dur="500" fill="hold"/>
                                        <p:tgtEl>
                                          <p:spTgt spid="8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75" grpId="0"/>
      <p:bldP spid="76"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6"/>
                        </p:tgtEl>
                        <p:attrNameLst>
                          <p:attrName>style.visibility</p:attrName>
                        </p:attrNameLst>
                      </p:cBhvr>
                      <p:to>
                        <p:strVal val="visible"/>
                      </p:to>
                    </p:set>
                    <p:anim calcmode="lin" valueType="num">
                      <p:cBhvr additive="base">
                        <p:cTn dur="500" fill="hold"/>
                        <p:tgtEl>
                          <p:spTgt spid="76"/>
                        </p:tgtEl>
                        <p:attrNameLst>
                          <p:attrName>ppt_x</p:attrName>
                        </p:attrNameLst>
                      </p:cBhvr>
                      <p:tavLst>
                        <p:tav tm="0">
                          <p:val>
                            <p:strVal val="#ppt_x"/>
                          </p:val>
                        </p:tav>
                        <p:tav tm="100000">
                          <p:val>
                            <p:strVal val="#ppt_x"/>
                          </p:val>
                        </p:tav>
                      </p:tavLst>
                    </p:anim>
                    <p:anim calcmode="lin" valueType="num">
                      <p:cBhvr additive="base">
                        <p:cTn dur="500" fill="hold"/>
                        <p:tgtEl>
                          <p:spTgt spid="76"/>
                        </p:tgtEl>
                        <p:attrNameLst>
                          <p:attrName>ppt_y</p:attrName>
                        </p:attrNameLst>
                      </p:cBhvr>
                      <p:tavLst>
                        <p:tav tm="0">
                          <p:val>
                            <p:strVal val="1+#ppt_h/2"/>
                          </p:val>
                        </p:tav>
                        <p:tav tm="100000">
                          <p:val>
                            <p:strVal val="#ppt_y"/>
                          </p:val>
                        </p:tav>
                      </p:tavLst>
                    </p:anim>
                  </p:childTnLst>
                </p:cTn>
              </p:par>
            </p:tnLst>
          </p:tmpl>
        </p:tmplLst>
      </p:bldP>
      <p:bldP spid="77"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7"/>
                        </p:tgtEl>
                        <p:attrNameLst>
                          <p:attrName>style.visibility</p:attrName>
                        </p:attrNameLst>
                      </p:cBhvr>
                      <p:to>
                        <p:strVal val="visible"/>
                      </p:to>
                    </p:set>
                    <p:anim calcmode="lin" valueType="num">
                      <p:cBhvr additive="base">
                        <p:cTn dur="500" fill="hold"/>
                        <p:tgtEl>
                          <p:spTgt spid="77"/>
                        </p:tgtEl>
                        <p:attrNameLst>
                          <p:attrName>ppt_x</p:attrName>
                        </p:attrNameLst>
                      </p:cBhvr>
                      <p:tavLst>
                        <p:tav tm="0">
                          <p:val>
                            <p:strVal val="#ppt_x"/>
                          </p:val>
                        </p:tav>
                        <p:tav tm="100000">
                          <p:val>
                            <p:strVal val="#ppt_x"/>
                          </p:val>
                        </p:tav>
                      </p:tavLst>
                    </p:anim>
                    <p:anim calcmode="lin" valueType="num">
                      <p:cBhvr additive="base">
                        <p:cTn dur="500" fill="hold"/>
                        <p:tgtEl>
                          <p:spTgt spid="77"/>
                        </p:tgtEl>
                        <p:attrNameLst>
                          <p:attrName>ppt_y</p:attrName>
                        </p:attrNameLst>
                      </p:cBhvr>
                      <p:tavLst>
                        <p:tav tm="0">
                          <p:val>
                            <p:strVal val="1+#ppt_h/2"/>
                          </p:val>
                        </p:tav>
                        <p:tav tm="100000">
                          <p:val>
                            <p:strVal val="#ppt_y"/>
                          </p:val>
                        </p:tav>
                      </p:tavLst>
                    </p:anim>
                  </p:childTnLst>
                </p:cTn>
              </p:par>
            </p:tnLst>
          </p:tmpl>
        </p:tmplLst>
      </p:bldP>
      <p:bldP spid="78" grpId="0" animBg="1"/>
      <p:bldP spid="79"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9"/>
                        </p:tgtEl>
                        <p:attrNameLst>
                          <p:attrName>style.visibility</p:attrName>
                        </p:attrNameLst>
                      </p:cBhvr>
                      <p:to>
                        <p:strVal val="visible"/>
                      </p:to>
                    </p:set>
                    <p:animEffect transition="in" filter="wipe(down)">
                      <p:cBhvr>
                        <p:cTn dur="500"/>
                        <p:tgtEl>
                          <p:spTgt spid="79"/>
                        </p:tgtEl>
                      </p:cBhvr>
                    </p:animEffect>
                  </p:childTnLst>
                </p:cTn>
              </p:par>
            </p:tnLst>
          </p:tmpl>
        </p:tmplLst>
      </p:bldP>
      <p:bldP spid="63" grpId="0"/>
      <p:bldP spid="6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 calcmode="lin" valueType="num">
                      <p:cBhvr additive="base">
                        <p:cTn dur="500" fill="hold"/>
                        <p:tgtEl>
                          <p:spTgt spid="64"/>
                        </p:tgtEl>
                        <p:attrNameLst>
                          <p:attrName>ppt_x</p:attrName>
                        </p:attrNameLst>
                      </p:cBhvr>
                      <p:tavLst>
                        <p:tav tm="0">
                          <p:val>
                            <p:strVal val="#ppt_x"/>
                          </p:val>
                        </p:tav>
                        <p:tav tm="100000">
                          <p:val>
                            <p:strVal val="#ppt_x"/>
                          </p:val>
                        </p:tav>
                      </p:tavLst>
                    </p:anim>
                    <p:anim calcmode="lin" valueType="num">
                      <p:cBhvr additive="base">
                        <p:cTn dur="500" fill="hold"/>
                        <p:tgtEl>
                          <p:spTgt spid="64"/>
                        </p:tgtEl>
                        <p:attrNameLst>
                          <p:attrName>ppt_y</p:attrName>
                        </p:attrNameLst>
                      </p:cBhvr>
                      <p:tavLst>
                        <p:tav tm="0">
                          <p:val>
                            <p:strVal val="1+#ppt_h/2"/>
                          </p:val>
                        </p:tav>
                        <p:tav tm="100000">
                          <p:val>
                            <p:strVal val="#ppt_y"/>
                          </p:val>
                        </p:tav>
                      </p:tavLst>
                    </p:anim>
                  </p:childTnLst>
                </p:cTn>
              </p:par>
            </p:tnLst>
          </p:tmpl>
        </p:tmplLst>
      </p:bldP>
      <p:bldP spid="6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 calcmode="lin" valueType="num">
                      <p:cBhvr additive="base">
                        <p:cTn dur="500" fill="hold"/>
                        <p:tgtEl>
                          <p:spTgt spid="65"/>
                        </p:tgtEl>
                        <p:attrNameLst>
                          <p:attrName>ppt_x</p:attrName>
                        </p:attrNameLst>
                      </p:cBhvr>
                      <p:tavLst>
                        <p:tav tm="0">
                          <p:val>
                            <p:strVal val="#ppt_x"/>
                          </p:val>
                        </p:tav>
                        <p:tav tm="100000">
                          <p:val>
                            <p:strVal val="#ppt_x"/>
                          </p:val>
                        </p:tav>
                      </p:tavLst>
                    </p:anim>
                    <p:anim calcmode="lin" valueType="num">
                      <p:cBhvr additive="base">
                        <p:cTn dur="500" fill="hold"/>
                        <p:tgtEl>
                          <p:spTgt spid="65"/>
                        </p:tgtEl>
                        <p:attrNameLst>
                          <p:attrName>ppt_y</p:attrName>
                        </p:attrNameLst>
                      </p:cBhvr>
                      <p:tavLst>
                        <p:tav tm="0">
                          <p:val>
                            <p:strVal val="1+#ppt_h/2"/>
                          </p:val>
                        </p:tav>
                        <p:tav tm="100000">
                          <p:val>
                            <p:strVal val="#ppt_y"/>
                          </p:val>
                        </p:tav>
                      </p:tavLst>
                    </p:anim>
                  </p:childTnLst>
                </p:cTn>
              </p:par>
            </p:tnLst>
          </p:tmpl>
        </p:tmplLst>
      </p:bldP>
      <p:bldP spid="66" grpId="0" animBg="1"/>
      <p:bldP spid="6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67"/>
                        </p:tgtEl>
                        <p:attrNameLst>
                          <p:attrName>style.visibility</p:attrName>
                        </p:attrNameLst>
                      </p:cBhvr>
                      <p:to>
                        <p:strVal val="visible"/>
                      </p:to>
                    </p:set>
                    <p:animEffect transition="in" filter="wipe(down)">
                      <p:cBhvr>
                        <p:cTn dur="500"/>
                        <p:tgtEl>
                          <p:spTgt spid="67"/>
                        </p:tgtEl>
                      </p:cBhvr>
                    </p:animEffect>
                  </p:childTnLst>
                </p:cTn>
              </p:par>
            </p:tnLst>
          </p:tmpl>
        </p:tmplLst>
      </p:bldP>
      <p:bldP spid="68" grpId="0"/>
      <p:bldP spid="69"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69"/>
                        </p:tgtEl>
                        <p:attrNameLst>
                          <p:attrName>style.visibility</p:attrName>
                        </p:attrNameLst>
                      </p:cBhvr>
                      <p:to>
                        <p:strVal val="visible"/>
                      </p:to>
                    </p:set>
                    <p:anim calcmode="lin" valueType="num">
                      <p:cBhvr additive="base">
                        <p:cTn dur="500" fill="hold"/>
                        <p:tgtEl>
                          <p:spTgt spid="69"/>
                        </p:tgtEl>
                        <p:attrNameLst>
                          <p:attrName>ppt_x</p:attrName>
                        </p:attrNameLst>
                      </p:cBhvr>
                      <p:tavLst>
                        <p:tav tm="0">
                          <p:val>
                            <p:strVal val="#ppt_x"/>
                          </p:val>
                        </p:tav>
                        <p:tav tm="100000">
                          <p:val>
                            <p:strVal val="#ppt_x"/>
                          </p:val>
                        </p:tav>
                      </p:tavLst>
                    </p:anim>
                    <p:anim calcmode="lin" valueType="num">
                      <p:cBhvr additive="base">
                        <p:cTn dur="500" fill="hold"/>
                        <p:tgtEl>
                          <p:spTgt spid="69"/>
                        </p:tgtEl>
                        <p:attrNameLst>
                          <p:attrName>ppt_y</p:attrName>
                        </p:attrNameLst>
                      </p:cBhvr>
                      <p:tavLst>
                        <p:tav tm="0">
                          <p:val>
                            <p:strVal val="1+#ppt_h/2"/>
                          </p:val>
                        </p:tav>
                        <p:tav tm="100000">
                          <p:val>
                            <p:strVal val="#ppt_y"/>
                          </p:val>
                        </p:tav>
                      </p:tavLst>
                    </p:anim>
                  </p:childTnLst>
                </p:cTn>
              </p:par>
            </p:tnLst>
          </p:tmpl>
        </p:tmplLst>
      </p:bldP>
      <p:bldP spid="7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0"/>
                        </p:tgtEl>
                        <p:attrNameLst>
                          <p:attrName>style.visibility</p:attrName>
                        </p:attrNameLst>
                      </p:cBhvr>
                      <p:to>
                        <p:strVal val="visible"/>
                      </p:to>
                    </p:set>
                    <p:anim calcmode="lin" valueType="num">
                      <p:cBhvr additive="base">
                        <p:cTn dur="500" fill="hold"/>
                        <p:tgtEl>
                          <p:spTgt spid="70"/>
                        </p:tgtEl>
                        <p:attrNameLst>
                          <p:attrName>ppt_x</p:attrName>
                        </p:attrNameLst>
                      </p:cBhvr>
                      <p:tavLst>
                        <p:tav tm="0">
                          <p:val>
                            <p:strVal val="#ppt_x"/>
                          </p:val>
                        </p:tav>
                        <p:tav tm="100000">
                          <p:val>
                            <p:strVal val="#ppt_x"/>
                          </p:val>
                        </p:tav>
                      </p:tavLst>
                    </p:anim>
                    <p:anim calcmode="lin" valueType="num">
                      <p:cBhvr additive="base">
                        <p:cTn dur="500" fill="hold"/>
                        <p:tgtEl>
                          <p:spTgt spid="70"/>
                        </p:tgtEl>
                        <p:attrNameLst>
                          <p:attrName>ppt_y</p:attrName>
                        </p:attrNameLst>
                      </p:cBhvr>
                      <p:tavLst>
                        <p:tav tm="0">
                          <p:val>
                            <p:strVal val="1+#ppt_h/2"/>
                          </p:val>
                        </p:tav>
                        <p:tav tm="100000">
                          <p:val>
                            <p:strVal val="#ppt_y"/>
                          </p:val>
                        </p:tav>
                      </p:tavLst>
                    </p:anim>
                  </p:childTnLst>
                </p:cTn>
              </p:par>
            </p:tnLst>
          </p:tmpl>
        </p:tmplLst>
      </p:bldP>
      <p:bldP spid="71" grpId="0" animBg="1"/>
      <p:bldP spid="7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72"/>
                        </p:tgtEl>
                        <p:attrNameLst>
                          <p:attrName>style.visibility</p:attrName>
                        </p:attrNameLst>
                      </p:cBhvr>
                      <p:to>
                        <p:strVal val="visible"/>
                      </p:to>
                    </p:set>
                    <p:animEffect transition="in" filter="wipe(down)">
                      <p:cBhvr>
                        <p:cTn dur="500"/>
                        <p:tgtEl>
                          <p:spTgt spid="72"/>
                        </p:tgtEl>
                      </p:cBhvr>
                    </p:animEffect>
                  </p:childTnLst>
                </p:cTn>
              </p:par>
            </p:tnLst>
          </p:tmpl>
        </p:tmplLst>
      </p:bldP>
      <p:bldP spid="73" grpId="0"/>
      <p:bldP spid="7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74"/>
                        </p:tgtEl>
                        <p:attrNameLst>
                          <p:attrName>style.visibility</p:attrName>
                        </p:attrNameLst>
                      </p:cBhvr>
                      <p:to>
                        <p:strVal val="visible"/>
                      </p:to>
                    </p:set>
                    <p:anim calcmode="lin" valueType="num">
                      <p:cBhvr additive="base">
                        <p:cTn dur="500" fill="hold"/>
                        <p:tgtEl>
                          <p:spTgt spid="74"/>
                        </p:tgtEl>
                        <p:attrNameLst>
                          <p:attrName>ppt_x</p:attrName>
                        </p:attrNameLst>
                      </p:cBhvr>
                      <p:tavLst>
                        <p:tav tm="0">
                          <p:val>
                            <p:strVal val="#ppt_x"/>
                          </p:val>
                        </p:tav>
                        <p:tav tm="100000">
                          <p:val>
                            <p:strVal val="#ppt_x"/>
                          </p:val>
                        </p:tav>
                      </p:tavLst>
                    </p:anim>
                    <p:anim calcmode="lin" valueType="num">
                      <p:cBhvr additive="base">
                        <p:cTn dur="500" fill="hold"/>
                        <p:tgtEl>
                          <p:spTgt spid="74"/>
                        </p:tgtEl>
                        <p:attrNameLst>
                          <p:attrName>ppt_y</p:attrName>
                        </p:attrNameLst>
                      </p:cBhvr>
                      <p:tavLst>
                        <p:tav tm="0">
                          <p:val>
                            <p:strVal val="1+#ppt_h/2"/>
                          </p:val>
                        </p:tav>
                        <p:tav tm="100000">
                          <p:val>
                            <p:strVal val="#ppt_y"/>
                          </p:val>
                        </p:tav>
                      </p:tavLst>
                    </p:anim>
                  </p:childTnLst>
                </p:cTn>
              </p:par>
            </p:tnLst>
          </p:tmpl>
        </p:tmplLst>
      </p:bldP>
      <p:bldP spid="80"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0"/>
                        </p:tgtEl>
                        <p:attrNameLst>
                          <p:attrName>style.visibility</p:attrName>
                        </p:attrNameLst>
                      </p:cBhvr>
                      <p:to>
                        <p:strVal val="visible"/>
                      </p:to>
                    </p:set>
                    <p:anim calcmode="lin" valueType="num">
                      <p:cBhvr additive="base">
                        <p:cTn dur="500" fill="hold"/>
                        <p:tgtEl>
                          <p:spTgt spid="80"/>
                        </p:tgtEl>
                        <p:attrNameLst>
                          <p:attrName>ppt_x</p:attrName>
                        </p:attrNameLst>
                      </p:cBhvr>
                      <p:tavLst>
                        <p:tav tm="0">
                          <p:val>
                            <p:strVal val="#ppt_x"/>
                          </p:val>
                        </p:tav>
                        <p:tav tm="100000">
                          <p:val>
                            <p:strVal val="#ppt_x"/>
                          </p:val>
                        </p:tav>
                      </p:tavLst>
                    </p:anim>
                    <p:anim calcmode="lin" valueType="num">
                      <p:cBhvr additive="base">
                        <p:cTn dur="500" fill="hold"/>
                        <p:tgtEl>
                          <p:spTgt spid="80"/>
                        </p:tgtEl>
                        <p:attrNameLst>
                          <p:attrName>ppt_y</p:attrName>
                        </p:attrNameLst>
                      </p:cBhvr>
                      <p:tavLst>
                        <p:tav tm="0">
                          <p:val>
                            <p:strVal val="1+#ppt_h/2"/>
                          </p:val>
                        </p:tav>
                        <p:tav tm="100000">
                          <p:val>
                            <p:strVal val="#ppt_y"/>
                          </p:val>
                        </p:tav>
                      </p:tavLst>
                    </p:anim>
                  </p:childTnLst>
                </p:cTn>
              </p:par>
            </p:tnLst>
          </p:tmpl>
        </p:tmplLst>
      </p:bldP>
      <p:bldP spid="81" grpId="0" animBg="1"/>
      <p:bldP spid="82"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2"/>
                        </p:tgtEl>
                        <p:attrNameLst>
                          <p:attrName>style.visibility</p:attrName>
                        </p:attrNameLst>
                      </p:cBhvr>
                      <p:to>
                        <p:strVal val="visible"/>
                      </p:to>
                    </p:set>
                    <p:animEffect transition="in" filter="wipe(down)">
                      <p:cBhvr>
                        <p:cTn dur="500"/>
                        <p:tgtEl>
                          <p:spTgt spid="82"/>
                        </p:tgtEl>
                      </p:cBhvr>
                    </p:animEffect>
                  </p:childTnLst>
                </p:cTn>
              </p:par>
            </p:tnLst>
          </p:tmpl>
        </p:tmplLst>
      </p:bldP>
      <p:bldP spid="83" grpId="0"/>
      <p:bldP spid="84"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4"/>
                        </p:tgtEl>
                        <p:attrNameLst>
                          <p:attrName>style.visibility</p:attrName>
                        </p:attrNameLst>
                      </p:cBhvr>
                      <p:to>
                        <p:strVal val="visible"/>
                      </p:to>
                    </p:set>
                    <p:anim calcmode="lin" valueType="num">
                      <p:cBhvr additive="base">
                        <p:cTn dur="500" fill="hold"/>
                        <p:tgtEl>
                          <p:spTgt spid="84"/>
                        </p:tgtEl>
                        <p:attrNameLst>
                          <p:attrName>ppt_x</p:attrName>
                        </p:attrNameLst>
                      </p:cBhvr>
                      <p:tavLst>
                        <p:tav tm="0">
                          <p:val>
                            <p:strVal val="#ppt_x"/>
                          </p:val>
                        </p:tav>
                        <p:tav tm="100000">
                          <p:val>
                            <p:strVal val="#ppt_x"/>
                          </p:val>
                        </p:tav>
                      </p:tavLst>
                    </p:anim>
                    <p:anim calcmode="lin" valueType="num">
                      <p:cBhvr additive="base">
                        <p:cTn dur="500" fill="hold"/>
                        <p:tgtEl>
                          <p:spTgt spid="84"/>
                        </p:tgtEl>
                        <p:attrNameLst>
                          <p:attrName>ppt_y</p:attrName>
                        </p:attrNameLst>
                      </p:cBhvr>
                      <p:tavLst>
                        <p:tav tm="0">
                          <p:val>
                            <p:strVal val="1+#ppt_h/2"/>
                          </p:val>
                        </p:tav>
                        <p:tav tm="100000">
                          <p:val>
                            <p:strVal val="#ppt_y"/>
                          </p:val>
                        </p:tav>
                      </p:tavLst>
                    </p:anim>
                  </p:childTnLst>
                </p:cTn>
              </p:par>
            </p:tnLst>
          </p:tmpl>
        </p:tmplLst>
      </p:bldP>
      <p:bldP spid="85" grpId="0" build="p">
        <p:tmplLst>
          <p:tmpl lvl="1">
            <p:tnLst>
              <p:par>
                <p:cTn presetID="2" presetClass="entr" presetSubtype="4" accel="50000" decel="50000" fill="hold" nodeType="afterEffect" nodePh="1">
                  <p:stCondLst>
                    <p:cond delay="0"/>
                  </p:stCondLst>
                  <p:endCondLst>
                    <p:cond evt="begin" delay="0"/>
                  </p:endCondLst>
                  <p:childTnLst>
                    <p:set>
                      <p:cBhvr>
                        <p:cTn dur="1" fill="hold">
                          <p:stCondLst>
                            <p:cond delay="0"/>
                          </p:stCondLst>
                        </p:cTn>
                        <p:tgtEl>
                          <p:spTgt spid="85"/>
                        </p:tgtEl>
                        <p:attrNameLst>
                          <p:attrName>style.visibility</p:attrName>
                        </p:attrNameLst>
                      </p:cBhvr>
                      <p:to>
                        <p:strVal val="visible"/>
                      </p:to>
                    </p:set>
                    <p:anim calcmode="lin" valueType="num">
                      <p:cBhvr additive="base">
                        <p:cTn dur="500" fill="hold"/>
                        <p:tgtEl>
                          <p:spTgt spid="85"/>
                        </p:tgtEl>
                        <p:attrNameLst>
                          <p:attrName>ppt_x</p:attrName>
                        </p:attrNameLst>
                      </p:cBhvr>
                      <p:tavLst>
                        <p:tav tm="0">
                          <p:val>
                            <p:strVal val="#ppt_x"/>
                          </p:val>
                        </p:tav>
                        <p:tav tm="100000">
                          <p:val>
                            <p:strVal val="#ppt_x"/>
                          </p:val>
                        </p:tav>
                      </p:tavLst>
                    </p:anim>
                    <p:anim calcmode="lin" valueType="num">
                      <p:cBhvr additive="base">
                        <p:cTn dur="500" fill="hold"/>
                        <p:tgtEl>
                          <p:spTgt spid="85"/>
                        </p:tgtEl>
                        <p:attrNameLst>
                          <p:attrName>ppt_y</p:attrName>
                        </p:attrNameLst>
                      </p:cBhvr>
                      <p:tavLst>
                        <p:tav tm="0">
                          <p:val>
                            <p:strVal val="1+#ppt_h/2"/>
                          </p:val>
                        </p:tav>
                        <p:tav tm="100000">
                          <p:val>
                            <p:strVal val="#ppt_y"/>
                          </p:val>
                        </p:tav>
                      </p:tavLst>
                    </p:anim>
                  </p:childTnLst>
                </p:cTn>
              </p:par>
            </p:tnLst>
          </p:tmpl>
        </p:tmplLst>
      </p:bldP>
      <p:bldP spid="86" grpId="0" animBg="1"/>
      <p:bldP spid="87" grpId="0" build="p">
        <p:tmplLst>
          <p:tmpl lvl="1">
            <p:tnLst>
              <p:par>
                <p:cTn presetID="22" presetClass="entr" presetSubtype="4" fill="hold" nodeType="afterEffect" nodePh="1">
                  <p:stCondLst>
                    <p:cond delay="0"/>
                  </p:stCondLst>
                  <p:endCondLst>
                    <p:cond evt="begin" delay="0"/>
                  </p:endCondLst>
                  <p:childTnLst>
                    <p:set>
                      <p:cBhvr>
                        <p:cTn dur="1" fill="hold">
                          <p:stCondLst>
                            <p:cond delay="0"/>
                          </p:stCondLst>
                        </p:cTn>
                        <p:tgtEl>
                          <p:spTgt spid="87"/>
                        </p:tgtEl>
                        <p:attrNameLst>
                          <p:attrName>style.visibility</p:attrName>
                        </p:attrNameLst>
                      </p:cBhvr>
                      <p:to>
                        <p:strVal val="visible"/>
                      </p:to>
                    </p:set>
                    <p:animEffect transition="in" filter="wipe(down)">
                      <p:cBhvr>
                        <p:cTn dur="500"/>
                        <p:tgtEl>
                          <p:spTgt spid="87"/>
                        </p:tgtEl>
                      </p:cBhvr>
                    </p:animEffect>
                  </p:childTnLst>
                </p:cTn>
              </p:par>
            </p:tnLst>
          </p:tmpl>
        </p:tmplLst>
      </p:bldP>
    </p:bldLst>
  </p:timing>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MockUp01">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31" name="Group 300"/>
          <p:cNvGrpSpPr/>
          <p:nvPr userDrawn="1"/>
        </p:nvGrpSpPr>
        <p:grpSpPr>
          <a:xfrm>
            <a:off x="612067" y="1872883"/>
            <a:ext cx="5176696" cy="2707424"/>
            <a:chOff x="2844800" y="1304396"/>
            <a:chExt cx="2803525" cy="1466250"/>
          </a:xfrm>
        </p:grpSpPr>
        <p:grpSp>
          <p:nvGrpSpPr>
            <p:cNvPr id="32" name="Group 44"/>
            <p:cNvGrpSpPr/>
            <p:nvPr/>
          </p:nvGrpSpPr>
          <p:grpSpPr>
            <a:xfrm>
              <a:off x="3209925" y="1304396"/>
              <a:ext cx="2073275" cy="1397000"/>
              <a:chOff x="4843457" y="992546"/>
              <a:chExt cx="2073275" cy="1397000"/>
            </a:xfrm>
          </p:grpSpPr>
          <p:sp>
            <p:nvSpPr>
              <p:cNvPr id="3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3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nvGrpSpPr>
            <p:cNvPr id="33" name="Group 43"/>
            <p:cNvGrpSpPr/>
            <p:nvPr/>
          </p:nvGrpSpPr>
          <p:grpSpPr>
            <a:xfrm>
              <a:off x="2844800" y="2648409"/>
              <a:ext cx="2803525" cy="122237"/>
              <a:chOff x="4462463" y="2425701"/>
              <a:chExt cx="2803525" cy="122237"/>
            </a:xfrm>
          </p:grpSpPr>
          <p:sp>
            <p:nvSpPr>
              <p:cNvPr id="3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3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sp>
        <p:nvSpPr>
          <p:cNvPr id="41" name="Picture Placeholder 7"/>
          <p:cNvSpPr>
            <a:spLocks noGrp="1"/>
          </p:cNvSpPr>
          <p:nvPr>
            <p:ph type="pic" sz="quarter" idx="10" hasCustomPrompt="1"/>
          </p:nvPr>
        </p:nvSpPr>
        <p:spPr>
          <a:xfrm>
            <a:off x="1438696" y="2013587"/>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4235010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down)">
                                      <p:cBhvr>
                                        <p:cTn id="21"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41" grpId="0"/>
    </p:bldLst>
  </p:timing>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MockUp02">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8" name="Group 29"/>
          <p:cNvGrpSpPr/>
          <p:nvPr userDrawn="1"/>
        </p:nvGrpSpPr>
        <p:grpSpPr>
          <a:xfrm>
            <a:off x="5133752" y="1731349"/>
            <a:ext cx="1945525" cy="4155551"/>
            <a:chOff x="3205386" y="1562392"/>
            <a:chExt cx="1459144" cy="3116662"/>
          </a:xfrm>
          <a:effectLst/>
        </p:grpSpPr>
        <p:sp>
          <p:nvSpPr>
            <p:cNvPr id="19" name="Freeform 18"/>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1" name="Freeform 20"/>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2" name="Freeform 21"/>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3" name="Freeform 22"/>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4" name="Freeform 23"/>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5" name="Freeform 24"/>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2" name="Picture Placeholder 7"/>
          <p:cNvSpPr>
            <a:spLocks noGrp="1"/>
          </p:cNvSpPr>
          <p:nvPr>
            <p:ph type="pic" sz="quarter" idx="10" hasCustomPrompt="1"/>
          </p:nvPr>
        </p:nvSpPr>
        <p:spPr>
          <a:xfrm>
            <a:off x="5268894" y="2303485"/>
            <a:ext cx="1675244" cy="3043737"/>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270264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wipe(down)">
                                      <p:cBhvr>
                                        <p:cTn id="20"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2" grpId="0"/>
    </p:bldLst>
  </p:timing>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MockUp02">
    <p:spTree>
      <p:nvGrpSpPr>
        <p:cNvPr id="1" name=""/>
        <p:cNvGrpSpPr/>
        <p:nvPr/>
      </p:nvGrpSpPr>
      <p:grpSpPr>
        <a:xfrm>
          <a:off x="0" y="0"/>
          <a:ext cx="0" cy="0"/>
          <a:chOff x="0" y="0"/>
          <a:chExt cx="0" cy="0"/>
        </a:xfrm>
      </p:grpSpPr>
      <p:sp>
        <p:nvSpPr>
          <p:cNvPr id="37" name="Rectangle 36"/>
          <p:cNvSpPr/>
          <p:nvPr userDrawn="1"/>
        </p:nvSpPr>
        <p:spPr>
          <a:xfrm>
            <a:off x="0" y="4365006"/>
            <a:ext cx="12192000" cy="2492993"/>
          </a:xfrm>
          <a:prstGeom prst="rect">
            <a:avLst/>
          </a:prstGeom>
          <a:solidFill>
            <a:schemeClr val="tx2">
              <a:lumMod val="10000"/>
              <a:lumOff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cxnSp>
        <p:nvCxnSpPr>
          <p:cNvPr id="38" name="Straight Line buttom"/>
          <p:cNvCxnSpPr/>
          <p:nvPr userDrawn="1"/>
        </p:nvCxnSpPr>
        <p:spPr>
          <a:xfrm>
            <a:off x="0" y="4365005"/>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grpSp>
        <p:nvGrpSpPr>
          <p:cNvPr id="18" name="Group 17"/>
          <p:cNvGrpSpPr/>
          <p:nvPr userDrawn="1"/>
        </p:nvGrpSpPr>
        <p:grpSpPr>
          <a:xfrm>
            <a:off x="4438652" y="1934377"/>
            <a:ext cx="3403643" cy="2708115"/>
            <a:chOff x="2094899" y="1081795"/>
            <a:chExt cx="4400683" cy="3501414"/>
          </a:xfrm>
        </p:grpSpPr>
        <p:sp>
          <p:nvSpPr>
            <p:cNvPr id="20" name="Rectangle 19"/>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1"/>
              <a:endParaRPr lang="en-US" sz="1467"/>
            </a:p>
          </p:txBody>
        </p:sp>
        <p:sp>
          <p:nvSpPr>
            <p:cNvPr id="31"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sp>
          <p:nvSpPr>
            <p:cNvPr id="33"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sp>
          <p:nvSpPr>
            <p:cNvPr id="34"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pPr algn="r" rtl="1"/>
              <a:r>
                <a:rPr lang="en-US" sz="1467"/>
                <a:t> </a:t>
              </a:r>
            </a:p>
          </p:txBody>
        </p:sp>
        <p:sp>
          <p:nvSpPr>
            <p:cNvPr id="35"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pPr algn="r" rtl="1"/>
              <a:endParaRPr lang="en-US" sz="1467"/>
            </a:p>
          </p:txBody>
        </p:sp>
      </p:grpSp>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
        <p:nvSpPr>
          <p:cNvPr id="36" name="Picture Placeholder 7"/>
          <p:cNvSpPr>
            <a:spLocks noGrp="1"/>
          </p:cNvSpPr>
          <p:nvPr>
            <p:ph type="pic" sz="quarter" idx="10" hasCustomPrompt="1"/>
          </p:nvPr>
        </p:nvSpPr>
        <p:spPr>
          <a:xfrm>
            <a:off x="4593535" y="2062632"/>
            <a:ext cx="3090911" cy="1747861"/>
          </a:xfrm>
          <a:prstGeom prst="rect">
            <a:avLst/>
          </a:prstGeom>
          <a:ln>
            <a:noFill/>
          </a:ln>
        </p:spPr>
        <p:txBody>
          <a:bodyPr tIns="0" bIns="27432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25776128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8"/>
                                        </p:tgtEl>
                                        <p:attrNameLst>
                                          <p:attrName>style.visibility</p:attrName>
                                        </p:attrNameLst>
                                      </p:cBhvr>
                                      <p:to>
                                        <p:strVal val="visible"/>
                                      </p:to>
                                    </p:set>
                                    <p:anim calcmode="lin" valueType="num">
                                      <p:cBhvr additive="base">
                                        <p:cTn id="15" dur="500" fill="hold"/>
                                        <p:tgtEl>
                                          <p:spTgt spid="18"/>
                                        </p:tgtEl>
                                        <p:attrNameLst>
                                          <p:attrName>ppt_x</p:attrName>
                                        </p:attrNameLst>
                                      </p:cBhvr>
                                      <p:tavLst>
                                        <p:tav tm="0">
                                          <p:val>
                                            <p:strVal val="#ppt_x"/>
                                          </p:val>
                                        </p:tav>
                                        <p:tav tm="100000">
                                          <p:val>
                                            <p:strVal val="#ppt_x"/>
                                          </p:val>
                                        </p:tav>
                                      </p:tavLst>
                                    </p:anim>
                                    <p:anim calcmode="lin" valueType="num">
                                      <p:cBhvr additive="base">
                                        <p:cTn id="16" dur="500" fill="hold"/>
                                        <p:tgtEl>
                                          <p:spTgt spid="18"/>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36"/>
                                        </p:tgtEl>
                                        <p:attrNameLst>
                                          <p:attrName>style.visibility</p:attrName>
                                        </p:attrNameLst>
                                      </p:cBhvr>
                                      <p:to>
                                        <p:strVal val="visible"/>
                                      </p:to>
                                    </p:set>
                                    <p:animEffect transition="in" filter="wipe(down)">
                                      <p:cBhvr>
                                        <p:cTn id="20" dur="500"/>
                                        <p:tgtEl>
                                          <p:spTgt spid="36"/>
                                        </p:tgtEl>
                                      </p:cBhvr>
                                    </p:animEffect>
                                  </p:childTnLst>
                                </p:cTn>
                              </p:par>
                            </p:childTnLst>
                          </p:cTn>
                        </p:par>
                        <p:par>
                          <p:cTn id="21" fill="hold">
                            <p:stCondLst>
                              <p:cond delay="2000"/>
                            </p:stCondLst>
                            <p:childTnLst>
                              <p:par>
                                <p:cTn id="22" presetID="2" presetClass="entr" presetSubtype="4" accel="50000" decel="50000" fill="hold" grpId="0" nodeType="afterEffect">
                                  <p:stCondLst>
                                    <p:cond delay="0"/>
                                  </p:stCondLst>
                                  <p:childTnLst>
                                    <p:set>
                                      <p:cBhvr>
                                        <p:cTn id="23" dur="1" fill="hold">
                                          <p:stCondLst>
                                            <p:cond delay="0"/>
                                          </p:stCondLst>
                                        </p:cTn>
                                        <p:tgtEl>
                                          <p:spTgt spid="37"/>
                                        </p:tgtEl>
                                        <p:attrNameLst>
                                          <p:attrName>style.visibility</p:attrName>
                                        </p:attrNameLst>
                                      </p:cBhvr>
                                      <p:to>
                                        <p:strVal val="visible"/>
                                      </p:to>
                                    </p:set>
                                    <p:anim calcmode="lin" valueType="num">
                                      <p:cBhvr additive="base">
                                        <p:cTn id="24" dur="500" fill="hold"/>
                                        <p:tgtEl>
                                          <p:spTgt spid="37"/>
                                        </p:tgtEl>
                                        <p:attrNameLst>
                                          <p:attrName>ppt_x</p:attrName>
                                        </p:attrNameLst>
                                      </p:cBhvr>
                                      <p:tavLst>
                                        <p:tav tm="0">
                                          <p:val>
                                            <p:strVal val="#ppt_x"/>
                                          </p:val>
                                        </p:tav>
                                        <p:tav tm="100000">
                                          <p:val>
                                            <p:strVal val="#ppt_x"/>
                                          </p:val>
                                        </p:tav>
                                      </p:tavLst>
                                    </p:anim>
                                    <p:anim calcmode="lin" valueType="num">
                                      <p:cBhvr additive="base">
                                        <p:cTn id="25" dur="500" fill="hold"/>
                                        <p:tgtEl>
                                          <p:spTgt spid="37"/>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13" presetClass="entr" presetSubtype="16" fill="hold" nodeType="afterEffect">
                                  <p:stCondLst>
                                    <p:cond delay="0"/>
                                  </p:stCondLst>
                                  <p:childTnLst>
                                    <p:set>
                                      <p:cBhvr>
                                        <p:cTn id="28" dur="1" fill="hold">
                                          <p:stCondLst>
                                            <p:cond delay="0"/>
                                          </p:stCondLst>
                                        </p:cTn>
                                        <p:tgtEl>
                                          <p:spTgt spid="38"/>
                                        </p:tgtEl>
                                        <p:attrNameLst>
                                          <p:attrName>style.visibility</p:attrName>
                                        </p:attrNameLst>
                                      </p:cBhvr>
                                      <p:to>
                                        <p:strVal val="visible"/>
                                      </p:to>
                                    </p:set>
                                    <p:animEffect transition="in" filter="plus(in)">
                                      <p:cBhvr>
                                        <p:cTn id="29"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animBg="1"/>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36" grpId="0"/>
    </p:bld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MockUp4">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cxnSp>
        <p:nvCxnSpPr>
          <p:cNvPr id="18" name="Straight Line buttom"/>
          <p:cNvCxnSpPr/>
          <p:nvPr userDrawn="1"/>
        </p:nvCxnSpPr>
        <p:spPr>
          <a:xfrm>
            <a:off x="0" y="4363412"/>
            <a:ext cx="12192000" cy="0"/>
          </a:xfrm>
          <a:prstGeom prst="line">
            <a:avLst/>
          </a:prstGeom>
          <a:ln w="19050">
            <a:solidFill>
              <a:schemeClr val="tx1">
                <a:lumMod val="50000"/>
                <a:lumOff val="50000"/>
              </a:schemeClr>
            </a:solidFill>
            <a:prstDash val="sysDot"/>
            <a:headEnd type="none"/>
            <a:tailEnd type="none"/>
          </a:ln>
        </p:spPr>
        <p:style>
          <a:lnRef idx="1">
            <a:schemeClr val="accent1"/>
          </a:lnRef>
          <a:fillRef idx="0">
            <a:schemeClr val="accent1"/>
          </a:fillRef>
          <a:effectRef idx="0">
            <a:schemeClr val="accent1"/>
          </a:effectRef>
          <a:fontRef idx="minor">
            <a:schemeClr val="tx1"/>
          </a:fontRef>
        </p:style>
      </p:cxnSp>
      <p:sp>
        <p:nvSpPr>
          <p:cNvPr id="20" name="Rectangle 19"/>
          <p:cNvSpPr/>
          <p:nvPr userDrawn="1"/>
        </p:nvSpPr>
        <p:spPr>
          <a:xfrm>
            <a:off x="0" y="4365006"/>
            <a:ext cx="12192000" cy="249299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31" name="Group 29"/>
          <p:cNvGrpSpPr/>
          <p:nvPr userDrawn="1"/>
        </p:nvGrpSpPr>
        <p:grpSpPr>
          <a:xfrm>
            <a:off x="903452" y="1431958"/>
            <a:ext cx="2196983" cy="4642471"/>
            <a:chOff x="3189614" y="1562392"/>
            <a:chExt cx="1474916" cy="3116662"/>
          </a:xfrm>
          <a:effectLst/>
        </p:grpSpPr>
        <p:sp>
          <p:nvSpPr>
            <p:cNvPr id="33" name="Freeform 32"/>
            <p:cNvSpPr/>
            <p:nvPr/>
          </p:nvSpPr>
          <p:spPr>
            <a:xfrm>
              <a:off x="3205386" y="1579715"/>
              <a:ext cx="1459144" cy="3099339"/>
            </a:xfrm>
            <a:custGeom>
              <a:avLst/>
              <a:gdLst>
                <a:gd name="connsiteX0" fmla="*/ 0 w 1459144"/>
                <a:gd name="connsiteY0" fmla="*/ 176060 h 3099339"/>
                <a:gd name="connsiteX1" fmla="*/ 51567 w 1459144"/>
                <a:gd name="connsiteY1" fmla="*/ 51567 h 3099339"/>
                <a:gd name="connsiteX2" fmla="*/ 176060 w 1459144"/>
                <a:gd name="connsiteY2" fmla="*/ 0 h 3099339"/>
                <a:gd name="connsiteX3" fmla="*/ 1283084 w 1459144"/>
                <a:gd name="connsiteY3" fmla="*/ 0 h 3099339"/>
                <a:gd name="connsiteX4" fmla="*/ 1407577 w 1459144"/>
                <a:gd name="connsiteY4" fmla="*/ 51567 h 3099339"/>
                <a:gd name="connsiteX5" fmla="*/ 1459144 w 1459144"/>
                <a:gd name="connsiteY5" fmla="*/ 176060 h 3099339"/>
                <a:gd name="connsiteX6" fmla="*/ 1459144 w 1459144"/>
                <a:gd name="connsiteY6" fmla="*/ 2923279 h 3099339"/>
                <a:gd name="connsiteX7" fmla="*/ 1407577 w 1459144"/>
                <a:gd name="connsiteY7" fmla="*/ 3047772 h 3099339"/>
                <a:gd name="connsiteX8" fmla="*/ 1283084 w 1459144"/>
                <a:gd name="connsiteY8" fmla="*/ 3099339 h 3099339"/>
                <a:gd name="connsiteX9" fmla="*/ 176060 w 1459144"/>
                <a:gd name="connsiteY9" fmla="*/ 3099339 h 3099339"/>
                <a:gd name="connsiteX10" fmla="*/ 51567 w 1459144"/>
                <a:gd name="connsiteY10" fmla="*/ 3047772 h 3099339"/>
                <a:gd name="connsiteX11" fmla="*/ 0 w 1459144"/>
                <a:gd name="connsiteY11" fmla="*/ 2923279 h 3099339"/>
                <a:gd name="connsiteX12" fmla="*/ 0 w 1459144"/>
                <a:gd name="connsiteY12" fmla="*/ 176060 h 30993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9144" h="3099339">
                  <a:moveTo>
                    <a:pt x="0" y="176060"/>
                  </a:moveTo>
                  <a:cubicBezTo>
                    <a:pt x="0" y="129366"/>
                    <a:pt x="18549" y="84584"/>
                    <a:pt x="51567" y="51567"/>
                  </a:cubicBezTo>
                  <a:cubicBezTo>
                    <a:pt x="84585" y="18549"/>
                    <a:pt x="129366" y="0"/>
                    <a:pt x="176060" y="0"/>
                  </a:cubicBezTo>
                  <a:lnTo>
                    <a:pt x="1283084" y="0"/>
                  </a:lnTo>
                  <a:cubicBezTo>
                    <a:pt x="1329778" y="0"/>
                    <a:pt x="1374560" y="18549"/>
                    <a:pt x="1407577" y="51567"/>
                  </a:cubicBezTo>
                  <a:cubicBezTo>
                    <a:pt x="1440595" y="84585"/>
                    <a:pt x="1459144" y="129366"/>
                    <a:pt x="1459144" y="176060"/>
                  </a:cubicBezTo>
                  <a:lnTo>
                    <a:pt x="1459144" y="2923279"/>
                  </a:lnTo>
                  <a:cubicBezTo>
                    <a:pt x="1459144" y="2969973"/>
                    <a:pt x="1440595" y="3014755"/>
                    <a:pt x="1407577" y="3047772"/>
                  </a:cubicBezTo>
                  <a:cubicBezTo>
                    <a:pt x="1374559" y="3080790"/>
                    <a:pt x="1329778" y="3099339"/>
                    <a:pt x="1283084" y="3099339"/>
                  </a:cubicBezTo>
                  <a:lnTo>
                    <a:pt x="176060" y="3099339"/>
                  </a:lnTo>
                  <a:cubicBezTo>
                    <a:pt x="129366" y="3099339"/>
                    <a:pt x="84584" y="3080790"/>
                    <a:pt x="51567" y="3047772"/>
                  </a:cubicBezTo>
                  <a:cubicBezTo>
                    <a:pt x="18549" y="3014754"/>
                    <a:pt x="0" y="2969973"/>
                    <a:pt x="0" y="2923279"/>
                  </a:cubicBezTo>
                  <a:lnTo>
                    <a:pt x="0" y="176060"/>
                  </a:lnTo>
                  <a:close/>
                </a:path>
              </a:pathLst>
            </a:custGeom>
            <a:solidFill>
              <a:schemeClr val="tx1">
                <a:lumMod val="50000"/>
                <a:lumOff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nvGrpSpPr>
            <p:cNvPr id="34" name="Group 20"/>
            <p:cNvGrpSpPr/>
            <p:nvPr/>
          </p:nvGrpSpPr>
          <p:grpSpPr>
            <a:xfrm>
              <a:off x="3189738" y="1991495"/>
              <a:ext cx="23663" cy="645898"/>
              <a:chOff x="3392428" y="1951545"/>
              <a:chExt cx="27432" cy="735419"/>
            </a:xfrm>
          </p:grpSpPr>
          <p:sp>
            <p:nvSpPr>
              <p:cNvPr id="40" name="Rectangle 39"/>
              <p:cNvSpPr/>
              <p:nvPr/>
            </p:nvSpPr>
            <p:spPr>
              <a:xfrm>
                <a:off x="3392428" y="1951545"/>
                <a:ext cx="18288" cy="172821"/>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1" name="Rectangle 40"/>
              <p:cNvSpPr/>
              <p:nvPr/>
            </p:nvSpPr>
            <p:spPr>
              <a:xfrm>
                <a:off x="3401572" y="2289545"/>
                <a:ext cx="18288" cy="118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2" name="Rectangle 41"/>
              <p:cNvSpPr/>
              <p:nvPr/>
            </p:nvSpPr>
            <p:spPr>
              <a:xfrm>
                <a:off x="3401572" y="2568092"/>
                <a:ext cx="18288" cy="118872"/>
              </a:xfrm>
              <a:prstGeom prst="rect">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35" name="Freeform 34"/>
            <p:cNvSpPr/>
            <p:nvPr/>
          </p:nvSpPr>
          <p:spPr>
            <a:xfrm>
              <a:off x="3806686" y="4332856"/>
              <a:ext cx="256543" cy="261216"/>
            </a:xfrm>
            <a:custGeom>
              <a:avLst/>
              <a:gdLst>
                <a:gd name="connsiteX0" fmla="*/ 0 w 256543"/>
                <a:gd name="connsiteY0" fmla="*/ 130608 h 261216"/>
                <a:gd name="connsiteX1" fmla="*/ 36755 w 256543"/>
                <a:gd name="connsiteY1" fmla="*/ 39091 h 261216"/>
                <a:gd name="connsiteX2" fmla="*/ 128272 w 256543"/>
                <a:gd name="connsiteY2" fmla="*/ 0 h 261216"/>
                <a:gd name="connsiteX3" fmla="*/ 219789 w 256543"/>
                <a:gd name="connsiteY3" fmla="*/ 39091 h 261216"/>
                <a:gd name="connsiteX4" fmla="*/ 256544 w 256543"/>
                <a:gd name="connsiteY4" fmla="*/ 130608 h 261216"/>
                <a:gd name="connsiteX5" fmla="*/ 219789 w 256543"/>
                <a:gd name="connsiteY5" fmla="*/ 222125 h 261216"/>
                <a:gd name="connsiteX6" fmla="*/ 128272 w 256543"/>
                <a:gd name="connsiteY6" fmla="*/ 261216 h 261216"/>
                <a:gd name="connsiteX7" fmla="*/ 36755 w 256543"/>
                <a:gd name="connsiteY7" fmla="*/ 222125 h 261216"/>
                <a:gd name="connsiteX8" fmla="*/ 0 w 256543"/>
                <a:gd name="connsiteY8" fmla="*/ 130608 h 2612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6543" h="261216">
                  <a:moveTo>
                    <a:pt x="0" y="130608"/>
                  </a:moveTo>
                  <a:cubicBezTo>
                    <a:pt x="0" y="96377"/>
                    <a:pt x="13199" y="63514"/>
                    <a:pt x="36755" y="39091"/>
                  </a:cubicBezTo>
                  <a:cubicBezTo>
                    <a:pt x="60874" y="14086"/>
                    <a:pt x="93851" y="0"/>
                    <a:pt x="128272" y="0"/>
                  </a:cubicBezTo>
                  <a:cubicBezTo>
                    <a:pt x="162693" y="0"/>
                    <a:pt x="195670" y="14086"/>
                    <a:pt x="219789" y="39091"/>
                  </a:cubicBezTo>
                  <a:cubicBezTo>
                    <a:pt x="243346" y="63514"/>
                    <a:pt x="256544" y="96377"/>
                    <a:pt x="256544" y="130608"/>
                  </a:cubicBezTo>
                  <a:cubicBezTo>
                    <a:pt x="256544" y="164839"/>
                    <a:pt x="243345" y="197702"/>
                    <a:pt x="219789" y="222125"/>
                  </a:cubicBezTo>
                  <a:cubicBezTo>
                    <a:pt x="195670" y="247130"/>
                    <a:pt x="162693" y="261216"/>
                    <a:pt x="128272" y="261216"/>
                  </a:cubicBezTo>
                  <a:cubicBezTo>
                    <a:pt x="93851" y="261216"/>
                    <a:pt x="60874" y="247130"/>
                    <a:pt x="36755" y="222125"/>
                  </a:cubicBezTo>
                  <a:cubicBezTo>
                    <a:pt x="13198" y="197702"/>
                    <a:pt x="0" y="164839"/>
                    <a:pt x="0" y="130608"/>
                  </a:cubicBezTo>
                  <a:close/>
                </a:path>
              </a:pathLst>
            </a:custGeom>
            <a:noFill/>
            <a:ln w="1905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6" name="Freeform 35"/>
            <p:cNvSpPr/>
            <p:nvPr/>
          </p:nvSpPr>
          <p:spPr>
            <a:xfrm>
              <a:off x="3306742" y="1997538"/>
              <a:ext cx="1256433" cy="2276759"/>
            </a:xfrm>
            <a:custGeom>
              <a:avLst/>
              <a:gdLst>
                <a:gd name="connsiteX0" fmla="*/ 0 w 1256433"/>
                <a:gd name="connsiteY0" fmla="*/ 0 h 2276759"/>
                <a:gd name="connsiteX1" fmla="*/ 1256433 w 1256433"/>
                <a:gd name="connsiteY1" fmla="*/ 0 h 2276759"/>
                <a:gd name="connsiteX2" fmla="*/ 1256433 w 1256433"/>
                <a:gd name="connsiteY2" fmla="*/ 2276759 h 2276759"/>
                <a:gd name="connsiteX3" fmla="*/ 0 w 1256433"/>
                <a:gd name="connsiteY3" fmla="*/ 2276759 h 2276759"/>
                <a:gd name="connsiteX4" fmla="*/ 0 w 1256433"/>
                <a:gd name="connsiteY4" fmla="*/ 0 h 22767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56433" h="2276759">
                  <a:moveTo>
                    <a:pt x="0" y="0"/>
                  </a:moveTo>
                  <a:lnTo>
                    <a:pt x="1256433" y="0"/>
                  </a:lnTo>
                  <a:lnTo>
                    <a:pt x="1256433" y="2276759"/>
                  </a:lnTo>
                  <a:lnTo>
                    <a:pt x="0" y="2276759"/>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7" name="Freeform 36"/>
            <p:cNvSpPr/>
            <p:nvPr/>
          </p:nvSpPr>
          <p:spPr>
            <a:xfrm>
              <a:off x="3796931" y="1824436"/>
              <a:ext cx="276054" cy="32124"/>
            </a:xfrm>
            <a:custGeom>
              <a:avLst/>
              <a:gdLst>
                <a:gd name="connsiteX0" fmla="*/ 0 w 276054"/>
                <a:gd name="connsiteY0" fmla="*/ 16062 h 32124"/>
                <a:gd name="connsiteX1" fmla="*/ 4704 w 276054"/>
                <a:gd name="connsiteY1" fmla="*/ 4704 h 32124"/>
                <a:gd name="connsiteX2" fmla="*/ 16062 w 276054"/>
                <a:gd name="connsiteY2" fmla="*/ 0 h 32124"/>
                <a:gd name="connsiteX3" fmla="*/ 259992 w 276054"/>
                <a:gd name="connsiteY3" fmla="*/ 0 h 32124"/>
                <a:gd name="connsiteX4" fmla="*/ 271350 w 276054"/>
                <a:gd name="connsiteY4" fmla="*/ 4704 h 32124"/>
                <a:gd name="connsiteX5" fmla="*/ 276054 w 276054"/>
                <a:gd name="connsiteY5" fmla="*/ 16062 h 32124"/>
                <a:gd name="connsiteX6" fmla="*/ 276054 w 276054"/>
                <a:gd name="connsiteY6" fmla="*/ 16062 h 32124"/>
                <a:gd name="connsiteX7" fmla="*/ 271350 w 276054"/>
                <a:gd name="connsiteY7" fmla="*/ 27420 h 32124"/>
                <a:gd name="connsiteX8" fmla="*/ 259992 w 276054"/>
                <a:gd name="connsiteY8" fmla="*/ 32124 h 32124"/>
                <a:gd name="connsiteX9" fmla="*/ 16062 w 276054"/>
                <a:gd name="connsiteY9" fmla="*/ 32124 h 32124"/>
                <a:gd name="connsiteX10" fmla="*/ 4704 w 276054"/>
                <a:gd name="connsiteY10" fmla="*/ 27420 h 32124"/>
                <a:gd name="connsiteX11" fmla="*/ 0 w 276054"/>
                <a:gd name="connsiteY11" fmla="*/ 16062 h 32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6054" h="32124">
                  <a:moveTo>
                    <a:pt x="0" y="16062"/>
                  </a:moveTo>
                  <a:cubicBezTo>
                    <a:pt x="0" y="11802"/>
                    <a:pt x="1692" y="7717"/>
                    <a:pt x="4704" y="4704"/>
                  </a:cubicBezTo>
                  <a:cubicBezTo>
                    <a:pt x="7716" y="1692"/>
                    <a:pt x="11802" y="0"/>
                    <a:pt x="16062" y="0"/>
                  </a:cubicBezTo>
                  <a:lnTo>
                    <a:pt x="259992" y="0"/>
                  </a:lnTo>
                  <a:cubicBezTo>
                    <a:pt x="264252" y="0"/>
                    <a:pt x="268337" y="1692"/>
                    <a:pt x="271350" y="4704"/>
                  </a:cubicBezTo>
                  <a:cubicBezTo>
                    <a:pt x="274362" y="7716"/>
                    <a:pt x="276054" y="11802"/>
                    <a:pt x="276054" y="16062"/>
                  </a:cubicBezTo>
                  <a:lnTo>
                    <a:pt x="276054" y="16062"/>
                  </a:lnTo>
                  <a:cubicBezTo>
                    <a:pt x="276054" y="20322"/>
                    <a:pt x="274362" y="24407"/>
                    <a:pt x="271350" y="27420"/>
                  </a:cubicBezTo>
                  <a:cubicBezTo>
                    <a:pt x="268338" y="30432"/>
                    <a:pt x="264252" y="32124"/>
                    <a:pt x="259992" y="32124"/>
                  </a:cubicBezTo>
                  <a:lnTo>
                    <a:pt x="16062" y="32124"/>
                  </a:lnTo>
                  <a:cubicBezTo>
                    <a:pt x="11802" y="32124"/>
                    <a:pt x="7717" y="30432"/>
                    <a:pt x="4704" y="27420"/>
                  </a:cubicBezTo>
                  <a:cubicBezTo>
                    <a:pt x="1692" y="24408"/>
                    <a:pt x="0" y="20322"/>
                    <a:pt x="0" y="16062"/>
                  </a:cubicBezTo>
                  <a:close/>
                </a:path>
              </a:pathLst>
            </a:cu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8" name="Freeform 37"/>
            <p:cNvSpPr/>
            <p:nvPr/>
          </p:nvSpPr>
          <p:spPr>
            <a:xfrm>
              <a:off x="3911556" y="1704426"/>
              <a:ext cx="46804" cy="47657"/>
            </a:xfrm>
            <a:custGeom>
              <a:avLst/>
              <a:gdLst>
                <a:gd name="connsiteX0" fmla="*/ 0 w 46804"/>
                <a:gd name="connsiteY0" fmla="*/ 23829 h 47657"/>
                <a:gd name="connsiteX1" fmla="*/ 6705 w 46804"/>
                <a:gd name="connsiteY1" fmla="*/ 7132 h 47657"/>
                <a:gd name="connsiteX2" fmla="*/ 23402 w 46804"/>
                <a:gd name="connsiteY2" fmla="*/ 0 h 47657"/>
                <a:gd name="connsiteX3" fmla="*/ 40099 w 46804"/>
                <a:gd name="connsiteY3" fmla="*/ 7132 h 47657"/>
                <a:gd name="connsiteX4" fmla="*/ 46804 w 46804"/>
                <a:gd name="connsiteY4" fmla="*/ 23829 h 47657"/>
                <a:gd name="connsiteX5" fmla="*/ 40099 w 46804"/>
                <a:gd name="connsiteY5" fmla="*/ 40526 h 47657"/>
                <a:gd name="connsiteX6" fmla="*/ 23402 w 46804"/>
                <a:gd name="connsiteY6" fmla="*/ 47658 h 47657"/>
                <a:gd name="connsiteX7" fmla="*/ 6705 w 46804"/>
                <a:gd name="connsiteY7" fmla="*/ 40526 h 47657"/>
                <a:gd name="connsiteX8" fmla="*/ 0 w 46804"/>
                <a:gd name="connsiteY8" fmla="*/ 23829 h 47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6804" h="47657">
                  <a:moveTo>
                    <a:pt x="0" y="23829"/>
                  </a:moveTo>
                  <a:cubicBezTo>
                    <a:pt x="0" y="17584"/>
                    <a:pt x="2408" y="11588"/>
                    <a:pt x="6705" y="7132"/>
                  </a:cubicBezTo>
                  <a:cubicBezTo>
                    <a:pt x="11105" y="2570"/>
                    <a:pt x="17122" y="0"/>
                    <a:pt x="23402" y="0"/>
                  </a:cubicBezTo>
                  <a:cubicBezTo>
                    <a:pt x="29682" y="0"/>
                    <a:pt x="35698" y="2570"/>
                    <a:pt x="40099" y="7132"/>
                  </a:cubicBezTo>
                  <a:cubicBezTo>
                    <a:pt x="44397" y="11588"/>
                    <a:pt x="46804" y="17583"/>
                    <a:pt x="46804" y="23829"/>
                  </a:cubicBezTo>
                  <a:cubicBezTo>
                    <a:pt x="46804" y="30074"/>
                    <a:pt x="44396" y="36070"/>
                    <a:pt x="40099" y="40526"/>
                  </a:cubicBezTo>
                  <a:cubicBezTo>
                    <a:pt x="35699" y="45088"/>
                    <a:pt x="29682" y="47658"/>
                    <a:pt x="23402" y="47658"/>
                  </a:cubicBezTo>
                  <a:cubicBezTo>
                    <a:pt x="17122" y="47658"/>
                    <a:pt x="11106" y="45088"/>
                    <a:pt x="6705" y="40526"/>
                  </a:cubicBezTo>
                  <a:cubicBezTo>
                    <a:pt x="2407" y="36070"/>
                    <a:pt x="0" y="30075"/>
                    <a:pt x="0" y="23829"/>
                  </a:cubicBezTo>
                  <a:close/>
                </a:path>
              </a:pathLst>
            </a:cu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9" name="Freeform 38"/>
            <p:cNvSpPr/>
            <p:nvPr/>
          </p:nvSpPr>
          <p:spPr>
            <a:xfrm>
              <a:off x="4293042" y="1562392"/>
              <a:ext cx="198758" cy="40154"/>
            </a:xfrm>
            <a:custGeom>
              <a:avLst/>
              <a:gdLst>
                <a:gd name="connsiteX0" fmla="*/ 0 w 198758"/>
                <a:gd name="connsiteY0" fmla="*/ 0 h 40154"/>
                <a:gd name="connsiteX1" fmla="*/ 198758 w 198758"/>
                <a:gd name="connsiteY1" fmla="*/ 0 h 40154"/>
                <a:gd name="connsiteX2" fmla="*/ 198758 w 198758"/>
                <a:gd name="connsiteY2" fmla="*/ 40154 h 40154"/>
                <a:gd name="connsiteX3" fmla="*/ 0 w 198758"/>
                <a:gd name="connsiteY3" fmla="*/ 40154 h 40154"/>
                <a:gd name="connsiteX4" fmla="*/ 0 w 198758"/>
                <a:gd name="connsiteY4" fmla="*/ 0 h 4015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8758" h="40154">
                  <a:moveTo>
                    <a:pt x="0" y="0"/>
                  </a:moveTo>
                  <a:lnTo>
                    <a:pt x="198758" y="0"/>
                  </a:lnTo>
                  <a:lnTo>
                    <a:pt x="198758" y="40154"/>
                  </a:lnTo>
                  <a:lnTo>
                    <a:pt x="0" y="40154"/>
                  </a:lnTo>
                  <a:lnTo>
                    <a:pt x="0" y="0"/>
                  </a:lnTo>
                  <a:close/>
                </a:path>
              </a:pathLst>
            </a:cu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pic>
        <p:nvPicPr>
          <p:cNvPr id="44" name="Picture 43" descr="shadow.png"/>
          <p:cNvPicPr>
            <a:picLocks noChangeAspect="1"/>
          </p:cNvPicPr>
          <p:nvPr userDrawn="1"/>
        </p:nvPicPr>
        <p:blipFill>
          <a:blip r:embed="rId2" cstate="print">
            <a:biLevel thresh="50000"/>
          </a:blip>
          <a:stretch>
            <a:fillRect/>
          </a:stretch>
        </p:blipFill>
        <p:spPr>
          <a:xfrm>
            <a:off x="501393" y="6074429"/>
            <a:ext cx="3094309" cy="317500"/>
          </a:xfrm>
          <a:prstGeom prst="rect">
            <a:avLst/>
          </a:prstGeom>
        </p:spPr>
      </p:pic>
      <p:sp>
        <p:nvSpPr>
          <p:cNvPr id="45" name="Picture Placeholder 7"/>
          <p:cNvSpPr>
            <a:spLocks noGrp="1"/>
          </p:cNvSpPr>
          <p:nvPr>
            <p:ph type="pic" sz="quarter" idx="10" hasCustomPrompt="1"/>
          </p:nvPr>
        </p:nvSpPr>
        <p:spPr>
          <a:xfrm>
            <a:off x="1077921" y="2085073"/>
            <a:ext cx="1871539" cy="3386444"/>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39251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 calcmode="lin" valueType="num">
                                      <p:cBhvr additive="base">
                                        <p:cTn id="15" dur="500" fill="hold"/>
                                        <p:tgtEl>
                                          <p:spTgt spid="20"/>
                                        </p:tgtEl>
                                        <p:attrNameLst>
                                          <p:attrName>ppt_x</p:attrName>
                                        </p:attrNameLst>
                                      </p:cBhvr>
                                      <p:tavLst>
                                        <p:tav tm="0">
                                          <p:val>
                                            <p:strVal val="#ppt_x"/>
                                          </p:val>
                                        </p:tav>
                                        <p:tav tm="100000">
                                          <p:val>
                                            <p:strVal val="#ppt_x"/>
                                          </p:val>
                                        </p:tav>
                                      </p:tavLst>
                                    </p:anim>
                                    <p:anim calcmode="lin" valueType="num">
                                      <p:cBhvr additive="base">
                                        <p:cTn id="16" dur="500" fill="hold"/>
                                        <p:tgtEl>
                                          <p:spTgt spid="20"/>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13" presetClass="entr" presetSubtype="16"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plus(in)">
                                      <p:cBhvr>
                                        <p:cTn id="20" dur="500"/>
                                        <p:tgtEl>
                                          <p:spTgt spid="18"/>
                                        </p:tgtEl>
                                      </p:cBhvr>
                                    </p:animEffect>
                                  </p:childTnLst>
                                </p:cTn>
                              </p:par>
                            </p:childTnLst>
                          </p:cTn>
                        </p:par>
                        <p:par>
                          <p:cTn id="21" fill="hold">
                            <p:stCondLst>
                              <p:cond delay="2000"/>
                            </p:stCondLst>
                            <p:childTnLst>
                              <p:par>
                                <p:cTn id="22" presetID="2" presetClass="entr" presetSubtype="4" accel="50000" decel="50000" fill="hold" nodeType="afterEffect">
                                  <p:stCondLst>
                                    <p:cond delay="0"/>
                                  </p:stCondLst>
                                  <p:childTnLst>
                                    <p:set>
                                      <p:cBhvr>
                                        <p:cTn id="23" dur="1" fill="hold">
                                          <p:stCondLst>
                                            <p:cond delay="0"/>
                                          </p:stCondLst>
                                        </p:cTn>
                                        <p:tgtEl>
                                          <p:spTgt spid="31"/>
                                        </p:tgtEl>
                                        <p:attrNameLst>
                                          <p:attrName>style.visibility</p:attrName>
                                        </p:attrNameLst>
                                      </p:cBhvr>
                                      <p:to>
                                        <p:strVal val="visible"/>
                                      </p:to>
                                    </p:set>
                                    <p:anim calcmode="lin" valueType="num">
                                      <p:cBhvr additive="base">
                                        <p:cTn id="24" dur="500" fill="hold"/>
                                        <p:tgtEl>
                                          <p:spTgt spid="31"/>
                                        </p:tgtEl>
                                        <p:attrNameLst>
                                          <p:attrName>ppt_x</p:attrName>
                                        </p:attrNameLst>
                                      </p:cBhvr>
                                      <p:tavLst>
                                        <p:tav tm="0">
                                          <p:val>
                                            <p:strVal val="#ppt_x"/>
                                          </p:val>
                                        </p:tav>
                                        <p:tav tm="100000">
                                          <p:val>
                                            <p:strVal val="#ppt_x"/>
                                          </p:val>
                                        </p:tav>
                                      </p:tavLst>
                                    </p:anim>
                                    <p:anim calcmode="lin" valueType="num">
                                      <p:cBhvr additive="base">
                                        <p:cTn id="25" dur="500" fill="hold"/>
                                        <p:tgtEl>
                                          <p:spTgt spid="31"/>
                                        </p:tgtEl>
                                        <p:attrNameLst>
                                          <p:attrName>ppt_y</p:attrName>
                                        </p:attrNameLst>
                                      </p:cBhvr>
                                      <p:tavLst>
                                        <p:tav tm="0">
                                          <p:val>
                                            <p:strVal val="1+#ppt_h/2"/>
                                          </p:val>
                                        </p:tav>
                                        <p:tav tm="100000">
                                          <p:val>
                                            <p:strVal val="#ppt_y"/>
                                          </p:val>
                                        </p:tav>
                                      </p:tavLst>
                                    </p:anim>
                                  </p:childTnLst>
                                </p:cTn>
                              </p:par>
                            </p:childTnLst>
                          </p:cTn>
                        </p:par>
                        <p:par>
                          <p:cTn id="26" fill="hold">
                            <p:stCondLst>
                              <p:cond delay="2500"/>
                            </p:stCondLst>
                            <p:childTnLst>
                              <p:par>
                                <p:cTn id="27" presetID="2" presetClass="entr" presetSubtype="4" accel="50000" decel="50000" fill="hold" nodeType="afterEffect">
                                  <p:stCondLst>
                                    <p:cond delay="0"/>
                                  </p:stCondLst>
                                  <p:childTnLst>
                                    <p:set>
                                      <p:cBhvr>
                                        <p:cTn id="28" dur="1" fill="hold">
                                          <p:stCondLst>
                                            <p:cond delay="0"/>
                                          </p:stCondLst>
                                        </p:cTn>
                                        <p:tgtEl>
                                          <p:spTgt spid="44"/>
                                        </p:tgtEl>
                                        <p:attrNameLst>
                                          <p:attrName>style.visibility</p:attrName>
                                        </p:attrNameLst>
                                      </p:cBhvr>
                                      <p:to>
                                        <p:strVal val="visible"/>
                                      </p:to>
                                    </p:set>
                                    <p:anim calcmode="lin" valueType="num">
                                      <p:cBhvr additive="base">
                                        <p:cTn id="29" dur="500" fill="hold"/>
                                        <p:tgtEl>
                                          <p:spTgt spid="44"/>
                                        </p:tgtEl>
                                        <p:attrNameLst>
                                          <p:attrName>ppt_x</p:attrName>
                                        </p:attrNameLst>
                                      </p:cBhvr>
                                      <p:tavLst>
                                        <p:tav tm="0">
                                          <p:val>
                                            <p:strVal val="#ppt_x"/>
                                          </p:val>
                                        </p:tav>
                                        <p:tav tm="100000">
                                          <p:val>
                                            <p:strVal val="#ppt_x"/>
                                          </p:val>
                                        </p:tav>
                                      </p:tavLst>
                                    </p:anim>
                                    <p:anim calcmode="lin" valueType="num">
                                      <p:cBhvr additive="base">
                                        <p:cTn id="30" dur="500" fill="hold"/>
                                        <p:tgtEl>
                                          <p:spTgt spid="44"/>
                                        </p:tgtEl>
                                        <p:attrNameLst>
                                          <p:attrName>ppt_y</p:attrName>
                                        </p:attrNameLst>
                                      </p:cBhvr>
                                      <p:tavLst>
                                        <p:tav tm="0">
                                          <p:val>
                                            <p:strVal val="1+#ppt_h/2"/>
                                          </p:val>
                                        </p:tav>
                                        <p:tav tm="100000">
                                          <p:val>
                                            <p:strVal val="#ppt_y"/>
                                          </p:val>
                                        </p:tav>
                                      </p:tavLst>
                                    </p:anim>
                                  </p:childTnLst>
                                </p:cTn>
                              </p:par>
                            </p:childTnLst>
                          </p:cTn>
                        </p:par>
                        <p:par>
                          <p:cTn id="31" fill="hold">
                            <p:stCondLst>
                              <p:cond delay="3000"/>
                            </p:stCondLst>
                            <p:childTnLst>
                              <p:par>
                                <p:cTn id="32" presetID="22" presetClass="entr" presetSubtype="4" fill="hold" grpId="0" nodeType="afterEffect">
                                  <p:stCondLst>
                                    <p:cond delay="0"/>
                                  </p:stCondLst>
                                  <p:childTnLst>
                                    <p:set>
                                      <p:cBhvr>
                                        <p:cTn id="33" dur="1" fill="hold">
                                          <p:stCondLst>
                                            <p:cond delay="0"/>
                                          </p:stCondLst>
                                        </p:cTn>
                                        <p:tgtEl>
                                          <p:spTgt spid="45"/>
                                        </p:tgtEl>
                                        <p:attrNameLst>
                                          <p:attrName>style.visibility</p:attrName>
                                        </p:attrNameLst>
                                      </p:cBhvr>
                                      <p:to>
                                        <p:strVal val="visible"/>
                                      </p:to>
                                    </p:set>
                                    <p:animEffect transition="in" filter="wipe(down)">
                                      <p:cBhvr>
                                        <p:cTn id="34"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0" grpId="0" animBg="1"/>
      <p:bldP spid="45" grpId="0"/>
    </p:bldLst>
  </p:timing>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MockUp5">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21" name="Group 20"/>
          <p:cNvGrpSpPr/>
          <p:nvPr userDrawn="1"/>
        </p:nvGrpSpPr>
        <p:grpSpPr>
          <a:xfrm>
            <a:off x="5558336" y="1602393"/>
            <a:ext cx="5867577" cy="4668552"/>
            <a:chOff x="2094899" y="1081795"/>
            <a:chExt cx="4400683" cy="3501414"/>
          </a:xfrm>
        </p:grpSpPr>
        <p:sp>
          <p:nvSpPr>
            <p:cNvPr id="22" name="Rectangle 21"/>
            <p:cNvSpPr/>
            <p:nvPr/>
          </p:nvSpPr>
          <p:spPr>
            <a:xfrm>
              <a:off x="2261198" y="1247618"/>
              <a:ext cx="4081379" cy="22598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3" name="Freeform 5"/>
            <p:cNvSpPr>
              <a:spLocks noEditPoints="1"/>
            </p:cNvSpPr>
            <p:nvPr/>
          </p:nvSpPr>
          <p:spPr bwMode="auto">
            <a:xfrm>
              <a:off x="2094899" y="1081795"/>
              <a:ext cx="4400683" cy="2608522"/>
            </a:xfrm>
            <a:custGeom>
              <a:avLst/>
              <a:gdLst/>
              <a:ahLst/>
              <a:cxnLst>
                <a:cxn ang="0">
                  <a:pos x="1757" y="0"/>
                </a:cxn>
                <a:cxn ang="0">
                  <a:pos x="921" y="0"/>
                </a:cxn>
                <a:cxn ang="0">
                  <a:pos x="893" y="0"/>
                </a:cxn>
                <a:cxn ang="0">
                  <a:pos x="56" y="0"/>
                </a:cxn>
                <a:cxn ang="0">
                  <a:pos x="0" y="47"/>
                </a:cxn>
                <a:cxn ang="0">
                  <a:pos x="0" y="1076"/>
                </a:cxn>
                <a:cxn ang="0">
                  <a:pos x="1816" y="1076"/>
                </a:cxn>
                <a:cxn ang="0">
                  <a:pos x="1816" y="47"/>
                </a:cxn>
                <a:cxn ang="0">
                  <a:pos x="1757" y="0"/>
                </a:cxn>
                <a:cxn ang="0">
                  <a:pos x="1732" y="1000"/>
                </a:cxn>
                <a:cxn ang="0">
                  <a:pos x="76" y="1000"/>
                </a:cxn>
                <a:cxn ang="0">
                  <a:pos x="76" y="68"/>
                </a:cxn>
                <a:cxn ang="0">
                  <a:pos x="1732" y="68"/>
                </a:cxn>
                <a:cxn ang="0">
                  <a:pos x="1732" y="1000"/>
                </a:cxn>
              </a:cxnLst>
              <a:rect l="0" t="0" r="r" b="b"/>
              <a:pathLst>
                <a:path w="1816" h="1076">
                  <a:moveTo>
                    <a:pt x="1757" y="0"/>
                  </a:moveTo>
                  <a:cubicBezTo>
                    <a:pt x="921" y="0"/>
                    <a:pt x="921" y="0"/>
                    <a:pt x="921" y="0"/>
                  </a:cubicBezTo>
                  <a:cubicBezTo>
                    <a:pt x="893" y="0"/>
                    <a:pt x="893" y="0"/>
                    <a:pt x="893" y="0"/>
                  </a:cubicBezTo>
                  <a:cubicBezTo>
                    <a:pt x="56" y="0"/>
                    <a:pt x="56" y="0"/>
                    <a:pt x="56" y="0"/>
                  </a:cubicBezTo>
                  <a:cubicBezTo>
                    <a:pt x="27" y="0"/>
                    <a:pt x="0" y="17"/>
                    <a:pt x="0" y="47"/>
                  </a:cubicBezTo>
                  <a:cubicBezTo>
                    <a:pt x="0" y="1076"/>
                    <a:pt x="0" y="1076"/>
                    <a:pt x="0" y="1076"/>
                  </a:cubicBezTo>
                  <a:cubicBezTo>
                    <a:pt x="1816" y="1076"/>
                    <a:pt x="1816" y="1076"/>
                    <a:pt x="1816" y="1076"/>
                  </a:cubicBezTo>
                  <a:cubicBezTo>
                    <a:pt x="1816" y="47"/>
                    <a:pt x="1816" y="47"/>
                    <a:pt x="1816" y="47"/>
                  </a:cubicBezTo>
                  <a:cubicBezTo>
                    <a:pt x="1816" y="17"/>
                    <a:pt x="1787" y="0"/>
                    <a:pt x="1757" y="0"/>
                  </a:cubicBezTo>
                  <a:moveTo>
                    <a:pt x="1732" y="1000"/>
                  </a:moveTo>
                  <a:cubicBezTo>
                    <a:pt x="76" y="1000"/>
                    <a:pt x="76" y="1000"/>
                    <a:pt x="76" y="1000"/>
                  </a:cubicBezTo>
                  <a:cubicBezTo>
                    <a:pt x="76" y="68"/>
                    <a:pt x="76" y="68"/>
                    <a:pt x="76" y="68"/>
                  </a:cubicBezTo>
                  <a:cubicBezTo>
                    <a:pt x="1732" y="68"/>
                    <a:pt x="1732" y="68"/>
                    <a:pt x="1732" y="68"/>
                  </a:cubicBezTo>
                  <a:cubicBezTo>
                    <a:pt x="1732" y="1000"/>
                    <a:pt x="1732" y="1000"/>
                    <a:pt x="1732" y="1000"/>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24" name="Freeform 23"/>
            <p:cNvSpPr>
              <a:spLocks/>
            </p:cNvSpPr>
            <p:nvPr/>
          </p:nvSpPr>
          <p:spPr bwMode="auto">
            <a:xfrm>
              <a:off x="2311744" y="1247618"/>
              <a:ext cx="3979748" cy="2259869"/>
            </a:xfrm>
            <a:custGeom>
              <a:avLst/>
              <a:gdLst/>
              <a:ahLst/>
              <a:cxnLst>
                <a:cxn ang="0">
                  <a:pos x="1872" y="0"/>
                </a:cxn>
                <a:cxn ang="0">
                  <a:pos x="0" y="0"/>
                </a:cxn>
                <a:cxn ang="0">
                  <a:pos x="1872" y="1063"/>
                </a:cxn>
                <a:cxn ang="0">
                  <a:pos x="1872" y="0"/>
                </a:cxn>
              </a:cxnLst>
              <a:rect l="0" t="0" r="r" b="b"/>
              <a:pathLst>
                <a:path w="1872" h="1063">
                  <a:moveTo>
                    <a:pt x="1872" y="0"/>
                  </a:moveTo>
                  <a:lnTo>
                    <a:pt x="0" y="0"/>
                  </a:lnTo>
                  <a:lnTo>
                    <a:pt x="1872" y="1063"/>
                  </a:lnTo>
                  <a:lnTo>
                    <a:pt x="1872" y="0"/>
                  </a:lnTo>
                  <a:close/>
                </a:path>
              </a:pathLst>
            </a:custGeom>
            <a:solidFill>
              <a:srgbClr val="FFFFFF">
                <a:alpha val="16000"/>
              </a:srgb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25" name="Freeform 27"/>
            <p:cNvSpPr>
              <a:spLocks/>
            </p:cNvSpPr>
            <p:nvPr/>
          </p:nvSpPr>
          <p:spPr bwMode="auto">
            <a:xfrm>
              <a:off x="2094899" y="3690315"/>
              <a:ext cx="4400683" cy="397550"/>
            </a:xfrm>
            <a:custGeom>
              <a:avLst/>
              <a:gdLst/>
              <a:ahLst/>
              <a:cxnLst>
                <a:cxn ang="0">
                  <a:pos x="0" y="0"/>
                </a:cxn>
                <a:cxn ang="0">
                  <a:pos x="0" y="100"/>
                </a:cxn>
                <a:cxn ang="0">
                  <a:pos x="56" y="164"/>
                </a:cxn>
                <a:cxn ang="0">
                  <a:pos x="893" y="164"/>
                </a:cxn>
                <a:cxn ang="0">
                  <a:pos x="921" y="164"/>
                </a:cxn>
                <a:cxn ang="0">
                  <a:pos x="1757" y="164"/>
                </a:cxn>
                <a:cxn ang="0">
                  <a:pos x="1816" y="100"/>
                </a:cxn>
                <a:cxn ang="0">
                  <a:pos x="1816" y="0"/>
                </a:cxn>
                <a:cxn ang="0">
                  <a:pos x="0" y="0"/>
                </a:cxn>
              </a:cxnLst>
              <a:rect l="0" t="0" r="r" b="b"/>
              <a:pathLst>
                <a:path w="1816" h="164">
                  <a:moveTo>
                    <a:pt x="0" y="0"/>
                  </a:moveTo>
                  <a:cubicBezTo>
                    <a:pt x="0" y="100"/>
                    <a:pt x="0" y="100"/>
                    <a:pt x="0" y="100"/>
                  </a:cubicBezTo>
                  <a:cubicBezTo>
                    <a:pt x="0" y="130"/>
                    <a:pt x="27" y="164"/>
                    <a:pt x="56" y="164"/>
                  </a:cubicBezTo>
                  <a:cubicBezTo>
                    <a:pt x="893" y="164"/>
                    <a:pt x="893" y="164"/>
                    <a:pt x="893" y="164"/>
                  </a:cubicBezTo>
                  <a:cubicBezTo>
                    <a:pt x="921" y="164"/>
                    <a:pt x="921" y="164"/>
                    <a:pt x="921" y="164"/>
                  </a:cubicBezTo>
                  <a:cubicBezTo>
                    <a:pt x="1757" y="164"/>
                    <a:pt x="1757" y="164"/>
                    <a:pt x="1757" y="164"/>
                  </a:cubicBezTo>
                  <a:cubicBezTo>
                    <a:pt x="1787" y="164"/>
                    <a:pt x="1816" y="130"/>
                    <a:pt x="1816" y="100"/>
                  </a:cubicBezTo>
                  <a:cubicBezTo>
                    <a:pt x="1816" y="0"/>
                    <a:pt x="1816" y="0"/>
                    <a:pt x="1816" y="0"/>
                  </a:cubicBezTo>
                  <a:lnTo>
                    <a:pt x="0" y="0"/>
                  </a:lnTo>
                  <a:close/>
                </a:path>
              </a:pathLst>
            </a:custGeom>
            <a:gradFill>
              <a:gsLst>
                <a:gs pos="83000">
                  <a:schemeClr val="bg1">
                    <a:lumMod val="75000"/>
                  </a:schemeClr>
                </a:gs>
                <a:gs pos="54000">
                  <a:schemeClr val="bg1">
                    <a:lumMod val="85000"/>
                  </a:schemeClr>
                </a:gs>
              </a:gsLst>
              <a:lin ang="1800000" scaled="0"/>
            </a:gradFill>
            <a:ln w="9525">
              <a:noFill/>
              <a:round/>
              <a:headEnd/>
              <a:tailEnd/>
            </a:ln>
          </p:spPr>
          <p:txBody>
            <a:bodyPr vert="horz" wrap="square" lIns="91440" tIns="45720" rIns="91440" bIns="45720" numCol="1" anchor="t" anchorCtr="0" compatLnSpc="1">
              <a:prstTxWarp prst="textNoShape">
                <a:avLst/>
              </a:prstTxWarp>
            </a:bodyPr>
            <a:lstStyle/>
            <a:p>
              <a:r>
                <a:rPr lang="en-US" sz="1467"/>
                <a:t> </a:t>
              </a:r>
            </a:p>
          </p:txBody>
        </p:sp>
        <p:sp>
          <p:nvSpPr>
            <p:cNvPr id="26" name="Freeform 29"/>
            <p:cNvSpPr>
              <a:spLocks/>
            </p:cNvSpPr>
            <p:nvPr/>
          </p:nvSpPr>
          <p:spPr bwMode="auto">
            <a:xfrm>
              <a:off x="3506519" y="4087866"/>
              <a:ext cx="1590198" cy="495343"/>
            </a:xfrm>
            <a:custGeom>
              <a:avLst/>
              <a:gdLst/>
              <a:ahLst/>
              <a:cxnLst>
                <a:cxn ang="0">
                  <a:pos x="335" y="0"/>
                </a:cxn>
                <a:cxn ang="0">
                  <a:pos x="322" y="0"/>
                </a:cxn>
                <a:cxn ang="0">
                  <a:pos x="143" y="0"/>
                </a:cxn>
                <a:cxn ang="0">
                  <a:pos x="102" y="128"/>
                </a:cxn>
                <a:cxn ang="0">
                  <a:pos x="108" y="204"/>
                </a:cxn>
                <a:cxn ang="0">
                  <a:pos x="322" y="204"/>
                </a:cxn>
                <a:cxn ang="0">
                  <a:pos x="335" y="204"/>
                </a:cxn>
                <a:cxn ang="0">
                  <a:pos x="549" y="204"/>
                </a:cxn>
                <a:cxn ang="0">
                  <a:pos x="555" y="128"/>
                </a:cxn>
                <a:cxn ang="0">
                  <a:pos x="513" y="0"/>
                </a:cxn>
                <a:cxn ang="0">
                  <a:pos x="335" y="0"/>
                </a:cxn>
              </a:cxnLst>
              <a:rect l="0" t="0" r="r" b="b"/>
              <a:pathLst>
                <a:path w="656" h="204">
                  <a:moveTo>
                    <a:pt x="335" y="0"/>
                  </a:moveTo>
                  <a:cubicBezTo>
                    <a:pt x="322" y="0"/>
                    <a:pt x="322" y="0"/>
                    <a:pt x="322" y="0"/>
                  </a:cubicBezTo>
                  <a:cubicBezTo>
                    <a:pt x="143" y="0"/>
                    <a:pt x="143" y="0"/>
                    <a:pt x="143" y="0"/>
                  </a:cubicBezTo>
                  <a:cubicBezTo>
                    <a:pt x="143" y="0"/>
                    <a:pt x="142" y="88"/>
                    <a:pt x="102" y="128"/>
                  </a:cubicBezTo>
                  <a:cubicBezTo>
                    <a:pt x="62" y="169"/>
                    <a:pt x="0" y="204"/>
                    <a:pt x="108" y="204"/>
                  </a:cubicBezTo>
                  <a:cubicBezTo>
                    <a:pt x="322" y="204"/>
                    <a:pt x="322" y="204"/>
                    <a:pt x="322" y="204"/>
                  </a:cubicBezTo>
                  <a:cubicBezTo>
                    <a:pt x="335" y="204"/>
                    <a:pt x="335" y="204"/>
                    <a:pt x="335" y="204"/>
                  </a:cubicBezTo>
                  <a:cubicBezTo>
                    <a:pt x="549" y="204"/>
                    <a:pt x="549" y="204"/>
                    <a:pt x="549" y="204"/>
                  </a:cubicBezTo>
                  <a:cubicBezTo>
                    <a:pt x="656" y="204"/>
                    <a:pt x="594" y="169"/>
                    <a:pt x="555" y="128"/>
                  </a:cubicBezTo>
                  <a:cubicBezTo>
                    <a:pt x="515" y="88"/>
                    <a:pt x="513" y="0"/>
                    <a:pt x="513" y="0"/>
                  </a:cubicBezTo>
                  <a:lnTo>
                    <a:pt x="335"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sp>
        <p:nvSpPr>
          <p:cNvPr id="27" name="Picture Placeholder 7"/>
          <p:cNvSpPr>
            <a:spLocks noGrp="1"/>
          </p:cNvSpPr>
          <p:nvPr>
            <p:ph type="pic" sz="quarter" idx="10" hasCustomPrompt="1"/>
          </p:nvPr>
        </p:nvSpPr>
        <p:spPr>
          <a:xfrm>
            <a:off x="5808961" y="1823491"/>
            <a:ext cx="5344831" cy="3013159"/>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410613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7"/>
                                        </p:tgtEl>
                                        <p:attrNameLst>
                                          <p:attrName>style.visibility</p:attrName>
                                        </p:attrNameLst>
                                      </p:cBhvr>
                                      <p:to>
                                        <p:strVal val="visible"/>
                                      </p:to>
                                    </p:set>
                                    <p:animEffect transition="in" filter="wipe(down)">
                                      <p:cBhvr>
                                        <p:cTn id="2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7" grpId="0"/>
    </p:bldLst>
  </p:timing>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MockUp6">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13" name="Group 12"/>
          <p:cNvGrpSpPr/>
          <p:nvPr userDrawn="1"/>
        </p:nvGrpSpPr>
        <p:grpSpPr>
          <a:xfrm>
            <a:off x="3878174" y="1674245"/>
            <a:ext cx="4435653" cy="5748840"/>
            <a:chOff x="2908630" y="1255684"/>
            <a:chExt cx="3326740" cy="4311630"/>
          </a:xfrm>
        </p:grpSpPr>
        <p:grpSp>
          <p:nvGrpSpPr>
            <p:cNvPr id="14" name="Group 66"/>
            <p:cNvGrpSpPr/>
            <p:nvPr/>
          </p:nvGrpSpPr>
          <p:grpSpPr>
            <a:xfrm>
              <a:off x="2908630" y="1255684"/>
              <a:ext cx="3326740" cy="4311630"/>
              <a:chOff x="1208088" y="2017712"/>
              <a:chExt cx="1206500" cy="1563688"/>
            </a:xfrm>
          </p:grpSpPr>
          <p:sp>
            <p:nvSpPr>
              <p:cNvPr id="18" name="Rectangle 6"/>
              <p:cNvSpPr>
                <a:spLocks noChangeArrowheads="1"/>
              </p:cNvSpPr>
              <p:nvPr/>
            </p:nvSpPr>
            <p:spPr bwMode="auto">
              <a:xfrm>
                <a:off x="1319213" y="2152650"/>
                <a:ext cx="969963" cy="1296988"/>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19" name="Rectangle 7"/>
              <p:cNvSpPr>
                <a:spLocks noChangeArrowheads="1"/>
              </p:cNvSpPr>
              <p:nvPr/>
            </p:nvSpPr>
            <p:spPr bwMode="auto">
              <a:xfrm>
                <a:off x="1319213" y="2152650"/>
                <a:ext cx="969963" cy="12969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20" name="Freeform 8"/>
              <p:cNvSpPr>
                <a:spLocks noEditPoints="1"/>
              </p:cNvSpPr>
              <p:nvPr/>
            </p:nvSpPr>
            <p:spPr bwMode="auto">
              <a:xfrm>
                <a:off x="1208088" y="2017712"/>
                <a:ext cx="1206500" cy="1563688"/>
              </a:xfrm>
              <a:custGeom>
                <a:avLst/>
                <a:gdLst/>
                <a:ahLst/>
                <a:cxnLst>
                  <a:cxn ang="0">
                    <a:pos x="666" y="35"/>
                  </a:cxn>
                  <a:cxn ang="0">
                    <a:pos x="631" y="0"/>
                  </a:cxn>
                  <a:cxn ang="0">
                    <a:pos x="34" y="0"/>
                  </a:cxn>
                  <a:cxn ang="0">
                    <a:pos x="0" y="35"/>
                  </a:cxn>
                  <a:cxn ang="0">
                    <a:pos x="0" y="829"/>
                  </a:cxn>
                  <a:cxn ang="0">
                    <a:pos x="34" y="864"/>
                  </a:cxn>
                  <a:cxn ang="0">
                    <a:pos x="631" y="864"/>
                  </a:cxn>
                  <a:cxn ang="0">
                    <a:pos x="666" y="829"/>
                  </a:cxn>
                  <a:cxn ang="0">
                    <a:pos x="666" y="35"/>
                  </a:cxn>
                  <a:cxn ang="0">
                    <a:pos x="597" y="791"/>
                  </a:cxn>
                  <a:cxn ang="0">
                    <a:pos x="66" y="791"/>
                  </a:cxn>
                  <a:cxn ang="0">
                    <a:pos x="66" y="76"/>
                  </a:cxn>
                  <a:cxn ang="0">
                    <a:pos x="597" y="76"/>
                  </a:cxn>
                  <a:cxn ang="0">
                    <a:pos x="597" y="791"/>
                  </a:cxn>
                </a:cxnLst>
                <a:rect l="0" t="0" r="r" b="b"/>
                <a:pathLst>
                  <a:path w="666" h="864">
                    <a:moveTo>
                      <a:pt x="666" y="35"/>
                    </a:moveTo>
                    <a:cubicBezTo>
                      <a:pt x="666" y="16"/>
                      <a:pt x="650" y="0"/>
                      <a:pt x="631" y="0"/>
                    </a:cubicBezTo>
                    <a:cubicBezTo>
                      <a:pt x="34" y="0"/>
                      <a:pt x="34" y="0"/>
                      <a:pt x="34" y="0"/>
                    </a:cubicBezTo>
                    <a:cubicBezTo>
                      <a:pt x="15" y="0"/>
                      <a:pt x="0" y="16"/>
                      <a:pt x="0" y="35"/>
                    </a:cubicBezTo>
                    <a:cubicBezTo>
                      <a:pt x="0" y="829"/>
                      <a:pt x="0" y="829"/>
                      <a:pt x="0" y="829"/>
                    </a:cubicBezTo>
                    <a:cubicBezTo>
                      <a:pt x="0" y="849"/>
                      <a:pt x="15" y="864"/>
                      <a:pt x="34" y="864"/>
                    </a:cubicBezTo>
                    <a:cubicBezTo>
                      <a:pt x="631" y="864"/>
                      <a:pt x="631" y="864"/>
                      <a:pt x="631" y="864"/>
                    </a:cubicBezTo>
                    <a:cubicBezTo>
                      <a:pt x="650" y="864"/>
                      <a:pt x="666" y="849"/>
                      <a:pt x="666" y="829"/>
                    </a:cubicBezTo>
                    <a:cubicBezTo>
                      <a:pt x="666" y="35"/>
                      <a:pt x="666" y="35"/>
                      <a:pt x="666" y="35"/>
                    </a:cubicBezTo>
                    <a:moveTo>
                      <a:pt x="597" y="791"/>
                    </a:moveTo>
                    <a:cubicBezTo>
                      <a:pt x="66" y="791"/>
                      <a:pt x="66" y="791"/>
                      <a:pt x="66" y="791"/>
                    </a:cubicBezTo>
                    <a:cubicBezTo>
                      <a:pt x="66" y="76"/>
                      <a:pt x="66" y="76"/>
                      <a:pt x="66" y="76"/>
                    </a:cubicBezTo>
                    <a:cubicBezTo>
                      <a:pt x="597" y="76"/>
                      <a:pt x="597" y="76"/>
                      <a:pt x="597" y="76"/>
                    </a:cubicBezTo>
                    <a:cubicBezTo>
                      <a:pt x="597" y="791"/>
                      <a:pt x="597" y="791"/>
                      <a:pt x="597" y="791"/>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sp>
          <p:nvSpPr>
            <p:cNvPr id="15" name="Oval 14"/>
            <p:cNvSpPr/>
            <p:nvPr/>
          </p:nvSpPr>
          <p:spPr>
            <a:xfrm>
              <a:off x="4471627" y="1357124"/>
              <a:ext cx="200746" cy="200746"/>
            </a:xfrm>
            <a:prstGeom prst="ellipse">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sp>
        <p:nvSpPr>
          <p:cNvPr id="28" name="Picture Placeholder 7"/>
          <p:cNvSpPr>
            <a:spLocks noGrp="1"/>
          </p:cNvSpPr>
          <p:nvPr>
            <p:ph type="pic" sz="quarter" idx="10" hasCustomPrompt="1"/>
          </p:nvPr>
        </p:nvSpPr>
        <p:spPr>
          <a:xfrm>
            <a:off x="4286721" y="2170340"/>
            <a:ext cx="3566033" cy="4768328"/>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354263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2" presetClass="entr" presetSubtype="4" accel="50000" decel="50000" fill="hold" nodeType="after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additive="base">
                                        <p:cTn id="15" dur="500" fill="hold"/>
                                        <p:tgtEl>
                                          <p:spTgt spid="13"/>
                                        </p:tgtEl>
                                        <p:attrNameLst>
                                          <p:attrName>ppt_x</p:attrName>
                                        </p:attrNameLst>
                                      </p:cBhvr>
                                      <p:tavLst>
                                        <p:tav tm="0">
                                          <p:val>
                                            <p:strVal val="#ppt_x"/>
                                          </p:val>
                                        </p:tav>
                                        <p:tav tm="100000">
                                          <p:val>
                                            <p:strVal val="#ppt_x"/>
                                          </p:val>
                                        </p:tav>
                                      </p:tavLst>
                                    </p:anim>
                                    <p:anim calcmode="lin" valueType="num">
                                      <p:cBhvr additive="base">
                                        <p:cTn id="16" dur="500" fill="hold"/>
                                        <p:tgtEl>
                                          <p:spTgt spid="13"/>
                                        </p:tgtEl>
                                        <p:attrNameLst>
                                          <p:attrName>ppt_y</p:attrName>
                                        </p:attrNameLst>
                                      </p:cBhvr>
                                      <p:tavLst>
                                        <p:tav tm="0">
                                          <p:val>
                                            <p:strVal val="1+#ppt_h/2"/>
                                          </p:val>
                                        </p:tav>
                                        <p:tav tm="100000">
                                          <p:val>
                                            <p:strVal val="#ppt_y"/>
                                          </p:val>
                                        </p:tav>
                                      </p:tavLst>
                                    </p:anim>
                                  </p:childTnLst>
                                </p:cTn>
                              </p:par>
                            </p:childTnLst>
                          </p:cTn>
                        </p:par>
                        <p:par>
                          <p:cTn id="17" fill="hold">
                            <p:stCondLst>
                              <p:cond delay="1500"/>
                            </p:stCondLst>
                            <p:childTnLst>
                              <p:par>
                                <p:cTn id="18" presetID="22" presetClass="entr" presetSubtype="4" fill="hold" grpId="0" nodeType="afterEffect">
                                  <p:stCondLst>
                                    <p:cond delay="0"/>
                                  </p:stCondLst>
                                  <p:childTnLst>
                                    <p:set>
                                      <p:cBhvr>
                                        <p:cTn id="19" dur="1" fill="hold">
                                          <p:stCondLst>
                                            <p:cond delay="0"/>
                                          </p:stCondLst>
                                        </p:cTn>
                                        <p:tgtEl>
                                          <p:spTgt spid="28"/>
                                        </p:tgtEl>
                                        <p:attrNameLst>
                                          <p:attrName>style.visibility</p:attrName>
                                        </p:attrNameLst>
                                      </p:cBhvr>
                                      <p:to>
                                        <p:strVal val="visible"/>
                                      </p:to>
                                    </p:set>
                                    <p:animEffect transition="in" filter="wipe(down)">
                                      <p:cBhvr>
                                        <p:cTn id="20"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28" grpId="0"/>
    </p:bld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MockUp7">
    <p:spTree>
      <p:nvGrpSpPr>
        <p:cNvPr id="1" name=""/>
        <p:cNvGrpSpPr/>
        <p:nvPr/>
      </p:nvGrpSpPr>
      <p:grpSpPr>
        <a:xfrm>
          <a:off x="0" y="0"/>
          <a:ext cx="0" cy="0"/>
          <a:chOff x="0" y="0"/>
          <a:chExt cx="0" cy="0"/>
        </a:xfrm>
      </p:grpSpPr>
      <p:sp>
        <p:nvSpPr>
          <p:cNvPr id="16"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17"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29" name="Round Same Side Corner Rectangle 28"/>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30"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grpSp>
        <p:nvGrpSpPr>
          <p:cNvPr id="41" name="Group 300"/>
          <p:cNvGrpSpPr/>
          <p:nvPr userDrawn="1"/>
        </p:nvGrpSpPr>
        <p:grpSpPr>
          <a:xfrm>
            <a:off x="996304" y="1975549"/>
            <a:ext cx="5176696" cy="2707424"/>
            <a:chOff x="2844800" y="1304396"/>
            <a:chExt cx="2803525" cy="1466250"/>
          </a:xfrm>
        </p:grpSpPr>
        <p:grpSp>
          <p:nvGrpSpPr>
            <p:cNvPr id="42" name="Group 44"/>
            <p:cNvGrpSpPr/>
            <p:nvPr/>
          </p:nvGrpSpPr>
          <p:grpSpPr>
            <a:xfrm>
              <a:off x="3209925" y="1304396"/>
              <a:ext cx="2073275" cy="1397000"/>
              <a:chOff x="4843457" y="992546"/>
              <a:chExt cx="2073275" cy="1397000"/>
            </a:xfrm>
          </p:grpSpPr>
          <p:sp>
            <p:nvSpPr>
              <p:cNvPr id="47" name="Freeform 12"/>
              <p:cNvSpPr>
                <a:spLocks/>
              </p:cNvSpPr>
              <p:nvPr/>
            </p:nvSpPr>
            <p:spPr bwMode="auto">
              <a:xfrm>
                <a:off x="4843457" y="992546"/>
                <a:ext cx="2073275" cy="1397000"/>
              </a:xfrm>
              <a:custGeom>
                <a:avLst/>
                <a:gdLst/>
                <a:ahLst/>
                <a:cxnLst>
                  <a:cxn ang="0">
                    <a:pos x="1146" y="737"/>
                  </a:cxn>
                  <a:cxn ang="0">
                    <a:pos x="1120" y="772"/>
                  </a:cxn>
                  <a:cxn ang="0">
                    <a:pos x="26" y="772"/>
                  </a:cxn>
                  <a:cxn ang="0">
                    <a:pos x="0" y="737"/>
                  </a:cxn>
                  <a:cxn ang="0">
                    <a:pos x="0" y="35"/>
                  </a:cxn>
                  <a:cxn ang="0">
                    <a:pos x="26" y="0"/>
                  </a:cxn>
                  <a:cxn ang="0">
                    <a:pos x="1120" y="0"/>
                  </a:cxn>
                  <a:cxn ang="0">
                    <a:pos x="1146" y="35"/>
                  </a:cxn>
                  <a:cxn ang="0">
                    <a:pos x="1146" y="737"/>
                  </a:cxn>
                </a:cxnLst>
                <a:rect l="0" t="0" r="r" b="b"/>
                <a:pathLst>
                  <a:path w="1146" h="772">
                    <a:moveTo>
                      <a:pt x="1146" y="737"/>
                    </a:moveTo>
                    <a:cubicBezTo>
                      <a:pt x="1146" y="756"/>
                      <a:pt x="1134" y="772"/>
                      <a:pt x="1120" y="772"/>
                    </a:cubicBezTo>
                    <a:cubicBezTo>
                      <a:pt x="26" y="772"/>
                      <a:pt x="26" y="772"/>
                      <a:pt x="26" y="772"/>
                    </a:cubicBezTo>
                    <a:cubicBezTo>
                      <a:pt x="12" y="772"/>
                      <a:pt x="0" y="756"/>
                      <a:pt x="0" y="737"/>
                    </a:cubicBezTo>
                    <a:cubicBezTo>
                      <a:pt x="0" y="35"/>
                      <a:pt x="0" y="35"/>
                      <a:pt x="0" y="35"/>
                    </a:cubicBezTo>
                    <a:cubicBezTo>
                      <a:pt x="0" y="16"/>
                      <a:pt x="12" y="0"/>
                      <a:pt x="26" y="0"/>
                    </a:cubicBezTo>
                    <a:cubicBezTo>
                      <a:pt x="1120" y="0"/>
                      <a:pt x="1120" y="0"/>
                      <a:pt x="1120" y="0"/>
                    </a:cubicBezTo>
                    <a:cubicBezTo>
                      <a:pt x="1134" y="0"/>
                      <a:pt x="1146" y="16"/>
                      <a:pt x="1146" y="35"/>
                    </a:cubicBezTo>
                    <a:cubicBezTo>
                      <a:pt x="1146" y="737"/>
                      <a:pt x="1146" y="737"/>
                      <a:pt x="1146" y="737"/>
                    </a:cubicBezTo>
                  </a:path>
                </a:pathLst>
              </a:custGeom>
              <a:solidFill>
                <a:schemeClr val="tx1">
                  <a:lumMod val="50000"/>
                  <a:lumOff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8" name="Rectangle 13"/>
              <p:cNvSpPr>
                <a:spLocks noChangeArrowheads="1"/>
              </p:cNvSpPr>
              <p:nvPr/>
            </p:nvSpPr>
            <p:spPr bwMode="auto">
              <a:xfrm>
                <a:off x="4926007" y="1068746"/>
                <a:ext cx="1914525" cy="1181100"/>
              </a:xfrm>
              <a:prstGeom prst="rect">
                <a:avLst/>
              </a:prstGeom>
              <a:solidFill>
                <a:schemeClr val="bg1"/>
              </a:solidFill>
              <a:ln w="9525">
                <a:noFill/>
                <a:miter lim="800000"/>
                <a:headEnd/>
                <a:tailEnd/>
              </a:ln>
            </p:spPr>
            <p:txBody>
              <a:bodyPr vert="horz" wrap="square" lIns="91440" tIns="45720" rIns="91440" bIns="45720" numCol="1" anchor="t" anchorCtr="0" compatLnSpc="1">
                <a:prstTxWarp prst="textNoShape">
                  <a:avLst/>
                </a:prstTxWarp>
              </a:bodyPr>
              <a:lstStyle/>
              <a:p>
                <a:endParaRPr lang="en-US" sz="1467"/>
              </a:p>
            </p:txBody>
          </p:sp>
          <p:sp>
            <p:nvSpPr>
              <p:cNvPr id="49" name="Freeform 21"/>
              <p:cNvSpPr>
                <a:spLocks/>
              </p:cNvSpPr>
              <p:nvPr/>
            </p:nvSpPr>
            <p:spPr bwMode="auto">
              <a:xfrm>
                <a:off x="4936351" y="1068746"/>
                <a:ext cx="1901825" cy="1089025"/>
              </a:xfrm>
              <a:custGeom>
                <a:avLst/>
                <a:gdLst/>
                <a:ahLst/>
                <a:cxnLst>
                  <a:cxn ang="0">
                    <a:pos x="1198" y="0"/>
                  </a:cxn>
                  <a:cxn ang="0">
                    <a:pos x="0" y="0"/>
                  </a:cxn>
                  <a:cxn ang="0">
                    <a:pos x="1198" y="686"/>
                  </a:cxn>
                  <a:cxn ang="0">
                    <a:pos x="1198" y="0"/>
                  </a:cxn>
                </a:cxnLst>
                <a:rect l="0" t="0" r="r" b="b"/>
                <a:pathLst>
                  <a:path w="1198" h="686">
                    <a:moveTo>
                      <a:pt x="1198" y="0"/>
                    </a:moveTo>
                    <a:lnTo>
                      <a:pt x="0" y="0"/>
                    </a:lnTo>
                    <a:lnTo>
                      <a:pt x="1198" y="686"/>
                    </a:lnTo>
                    <a:lnTo>
                      <a:pt x="1198" y="0"/>
                    </a:lnTo>
                    <a:close/>
                  </a:path>
                </a:pathLst>
              </a:custGeom>
              <a:solidFill>
                <a:schemeClr val="bg1">
                  <a:alpha val="23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nvGrpSpPr>
            <p:cNvPr id="43" name="Group 43"/>
            <p:cNvGrpSpPr/>
            <p:nvPr/>
          </p:nvGrpSpPr>
          <p:grpSpPr>
            <a:xfrm>
              <a:off x="2844800" y="2648409"/>
              <a:ext cx="2803525" cy="122237"/>
              <a:chOff x="4462463" y="2425701"/>
              <a:chExt cx="2803525" cy="122237"/>
            </a:xfrm>
          </p:grpSpPr>
          <p:sp>
            <p:nvSpPr>
              <p:cNvPr id="44" name="Freeform 15"/>
              <p:cNvSpPr>
                <a:spLocks/>
              </p:cNvSpPr>
              <p:nvPr/>
            </p:nvSpPr>
            <p:spPr bwMode="auto">
              <a:xfrm>
                <a:off x="4462463" y="2481263"/>
                <a:ext cx="2800350" cy="66675"/>
              </a:xfrm>
              <a:custGeom>
                <a:avLst/>
                <a:gdLst/>
                <a:ahLst/>
                <a:cxnLst>
                  <a:cxn ang="0">
                    <a:pos x="10" y="5"/>
                  </a:cxn>
                  <a:cxn ang="0">
                    <a:pos x="68" y="37"/>
                  </a:cxn>
                  <a:cxn ang="0">
                    <a:pos x="1487" y="37"/>
                  </a:cxn>
                  <a:cxn ang="0">
                    <a:pos x="1546" y="12"/>
                  </a:cxn>
                  <a:cxn ang="0">
                    <a:pos x="1547" y="0"/>
                  </a:cxn>
                  <a:cxn ang="0">
                    <a:pos x="10" y="5"/>
                  </a:cxn>
                </a:cxnLst>
                <a:rect l="0" t="0" r="r" b="b"/>
                <a:pathLst>
                  <a:path w="1547" h="37">
                    <a:moveTo>
                      <a:pt x="10" y="5"/>
                    </a:moveTo>
                    <a:cubicBezTo>
                      <a:pt x="10" y="5"/>
                      <a:pt x="0" y="23"/>
                      <a:pt x="68" y="37"/>
                    </a:cubicBezTo>
                    <a:cubicBezTo>
                      <a:pt x="1487" y="37"/>
                      <a:pt x="1487" y="37"/>
                      <a:pt x="1487" y="37"/>
                    </a:cubicBezTo>
                    <a:cubicBezTo>
                      <a:pt x="1487" y="37"/>
                      <a:pt x="1534" y="34"/>
                      <a:pt x="1546" y="12"/>
                    </a:cubicBezTo>
                    <a:cubicBezTo>
                      <a:pt x="1547" y="0"/>
                      <a:pt x="1547" y="0"/>
                      <a:pt x="1547" y="0"/>
                    </a:cubicBezTo>
                    <a:lnTo>
                      <a:pt x="10" y="5"/>
                    </a:lnTo>
                    <a:close/>
                  </a:path>
                </a:pathLst>
              </a:custGeom>
              <a:solidFill>
                <a:schemeClr val="bg1">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5" name="Freeform 16"/>
              <p:cNvSpPr>
                <a:spLocks/>
              </p:cNvSpPr>
              <p:nvPr/>
            </p:nvSpPr>
            <p:spPr bwMode="auto">
              <a:xfrm>
                <a:off x="4478338" y="2425701"/>
                <a:ext cx="2787650" cy="84138"/>
              </a:xfrm>
              <a:custGeom>
                <a:avLst/>
                <a:gdLst/>
                <a:ahLst/>
                <a:cxnLst>
                  <a:cxn ang="0">
                    <a:pos x="1" y="0"/>
                  </a:cxn>
                  <a:cxn ang="0">
                    <a:pos x="0" y="38"/>
                  </a:cxn>
                  <a:cxn ang="0">
                    <a:pos x="16" y="43"/>
                  </a:cxn>
                  <a:cxn ang="0">
                    <a:pos x="1522" y="43"/>
                  </a:cxn>
                  <a:cxn ang="0">
                    <a:pos x="1538" y="40"/>
                  </a:cxn>
                  <a:cxn ang="0">
                    <a:pos x="1538" y="0"/>
                  </a:cxn>
                  <a:cxn ang="0">
                    <a:pos x="1" y="0"/>
                  </a:cxn>
                </a:cxnLst>
                <a:rect l="0" t="0" r="r" b="b"/>
                <a:pathLst>
                  <a:path w="1540" h="47">
                    <a:moveTo>
                      <a:pt x="1" y="0"/>
                    </a:moveTo>
                    <a:cubicBezTo>
                      <a:pt x="0" y="38"/>
                      <a:pt x="0" y="38"/>
                      <a:pt x="0" y="38"/>
                    </a:cubicBezTo>
                    <a:cubicBezTo>
                      <a:pt x="1" y="47"/>
                      <a:pt x="16" y="43"/>
                      <a:pt x="16" y="43"/>
                    </a:cubicBezTo>
                    <a:cubicBezTo>
                      <a:pt x="1522" y="43"/>
                      <a:pt x="1522" y="43"/>
                      <a:pt x="1522" y="43"/>
                    </a:cubicBezTo>
                    <a:cubicBezTo>
                      <a:pt x="1540" y="45"/>
                      <a:pt x="1538" y="40"/>
                      <a:pt x="1538" y="40"/>
                    </a:cubicBezTo>
                    <a:cubicBezTo>
                      <a:pt x="1538" y="0"/>
                      <a:pt x="1538" y="0"/>
                      <a:pt x="1538" y="0"/>
                    </a:cubicBezTo>
                    <a:lnTo>
                      <a:pt x="1" y="0"/>
                    </a:lnTo>
                    <a:close/>
                  </a:path>
                </a:pathLst>
              </a:custGeom>
              <a:gradFill>
                <a:gsLst>
                  <a:gs pos="42000">
                    <a:schemeClr val="bg1">
                      <a:lumMod val="75000"/>
                    </a:schemeClr>
                  </a:gs>
                  <a:gs pos="6000">
                    <a:schemeClr val="bg1">
                      <a:lumMod val="85000"/>
                    </a:schemeClr>
                  </a:gs>
                  <a:gs pos="0">
                    <a:schemeClr val="bg1">
                      <a:lumMod val="65000"/>
                    </a:schemeClr>
                  </a:gs>
                </a:gsLst>
                <a:lin ang="5400000" scaled="0"/>
              </a:gra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sp>
            <p:nvSpPr>
              <p:cNvPr id="46" name="Freeform 31"/>
              <p:cNvSpPr>
                <a:spLocks/>
              </p:cNvSpPr>
              <p:nvPr/>
            </p:nvSpPr>
            <p:spPr bwMode="auto">
              <a:xfrm>
                <a:off x="5672138" y="2425701"/>
                <a:ext cx="392113" cy="44450"/>
              </a:xfrm>
              <a:custGeom>
                <a:avLst/>
                <a:gdLst/>
                <a:ahLst/>
                <a:cxnLst>
                  <a:cxn ang="0">
                    <a:pos x="20" y="22"/>
                  </a:cxn>
                  <a:cxn ang="0">
                    <a:pos x="198" y="22"/>
                  </a:cxn>
                  <a:cxn ang="0">
                    <a:pos x="215" y="1"/>
                  </a:cxn>
                  <a:cxn ang="0">
                    <a:pos x="6" y="0"/>
                  </a:cxn>
                  <a:cxn ang="0">
                    <a:pos x="20" y="22"/>
                  </a:cxn>
                </a:cxnLst>
                <a:rect l="0" t="0" r="r" b="b"/>
                <a:pathLst>
                  <a:path w="217" h="25">
                    <a:moveTo>
                      <a:pt x="20" y="22"/>
                    </a:moveTo>
                    <a:cubicBezTo>
                      <a:pt x="198" y="22"/>
                      <a:pt x="198" y="22"/>
                      <a:pt x="198" y="22"/>
                    </a:cubicBezTo>
                    <a:cubicBezTo>
                      <a:pt x="198" y="22"/>
                      <a:pt x="217" y="25"/>
                      <a:pt x="215" y="1"/>
                    </a:cubicBezTo>
                    <a:cubicBezTo>
                      <a:pt x="6" y="0"/>
                      <a:pt x="6" y="0"/>
                      <a:pt x="6" y="0"/>
                    </a:cubicBezTo>
                    <a:cubicBezTo>
                      <a:pt x="6" y="0"/>
                      <a:pt x="0" y="20"/>
                      <a:pt x="20" y="22"/>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467"/>
              </a:p>
            </p:txBody>
          </p:sp>
        </p:grpSp>
      </p:grpSp>
      <p:sp>
        <p:nvSpPr>
          <p:cNvPr id="50" name="Picture Placeholder 7"/>
          <p:cNvSpPr>
            <a:spLocks noGrp="1"/>
          </p:cNvSpPr>
          <p:nvPr>
            <p:ph type="pic" sz="quarter" idx="10" hasCustomPrompt="1"/>
          </p:nvPr>
        </p:nvSpPr>
        <p:spPr>
          <a:xfrm>
            <a:off x="1822933" y="2116253"/>
            <a:ext cx="3535163" cy="2180896"/>
          </a:xfrm>
          <a:prstGeom prst="rect">
            <a:avLst/>
          </a:prstGeom>
          <a:ln>
            <a:noFill/>
          </a:ln>
        </p:spPr>
        <p:txBody>
          <a:bodyPr bIns="457200" anchor="b"/>
          <a:lstStyle>
            <a:lvl1pPr algn="ctr">
              <a:buNone/>
              <a:defRPr sz="1467">
                <a:solidFill>
                  <a:schemeClr val="tx1">
                    <a:lumMod val="50000"/>
                    <a:lumOff val="50000"/>
                  </a:schemeClr>
                </a:solidFill>
              </a:defRPr>
            </a:lvl1pPr>
          </a:lstStyle>
          <a:p>
            <a:r>
              <a:rPr lang="en-US"/>
              <a:t>Image Holder</a:t>
            </a:r>
          </a:p>
        </p:txBody>
      </p:sp>
    </p:spTree>
    <p:extLst>
      <p:ext uri="{BB962C8B-B14F-4D97-AF65-F5344CB8AC3E}">
        <p14:creationId xmlns:p14="http://schemas.microsoft.com/office/powerpoint/2010/main" val="1542563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Effect transition="in" filter="fade">
                                      <p:cBhvr>
                                        <p:cTn id="11" dur="500"/>
                                        <p:tgtEl>
                                          <p:spTgt spid="17">
                                            <p:txEl>
                                              <p:pRg st="0" end="0"/>
                                            </p:txEl>
                                          </p:spTgt>
                                        </p:tgtEl>
                                      </p:cBhvr>
                                    </p:animEffect>
                                  </p:childTnLst>
                                </p:cTn>
                              </p:par>
                            </p:childTnLst>
                          </p:cTn>
                        </p:par>
                        <p:par>
                          <p:cTn id="12" fill="hold">
                            <p:stCondLst>
                              <p:cond delay="1000"/>
                            </p:stCondLst>
                            <p:childTnLst>
                              <p:par>
                                <p:cTn id="13" presetID="53" presetClass="entr" presetSubtype="0" fill="hold" nodeType="afterEffect">
                                  <p:stCondLst>
                                    <p:cond delay="0"/>
                                  </p:stCondLst>
                                  <p:childTnLst>
                                    <p:set>
                                      <p:cBhvr>
                                        <p:cTn id="14" dur="1" fill="hold">
                                          <p:stCondLst>
                                            <p:cond delay="0"/>
                                          </p:stCondLst>
                                        </p:cTn>
                                        <p:tgtEl>
                                          <p:spTgt spid="41"/>
                                        </p:tgtEl>
                                        <p:attrNameLst>
                                          <p:attrName>style.visibility</p:attrName>
                                        </p:attrNameLst>
                                      </p:cBhvr>
                                      <p:to>
                                        <p:strVal val="visible"/>
                                      </p:to>
                                    </p:set>
                                    <p:anim calcmode="lin" valueType="num">
                                      <p:cBhvr>
                                        <p:cTn id="15" dur="500" fill="hold"/>
                                        <p:tgtEl>
                                          <p:spTgt spid="41"/>
                                        </p:tgtEl>
                                        <p:attrNameLst>
                                          <p:attrName>ppt_w</p:attrName>
                                        </p:attrNameLst>
                                      </p:cBhvr>
                                      <p:tavLst>
                                        <p:tav tm="0">
                                          <p:val>
                                            <p:fltVal val="0"/>
                                          </p:val>
                                        </p:tav>
                                        <p:tav tm="100000">
                                          <p:val>
                                            <p:strVal val="#ppt_w"/>
                                          </p:val>
                                        </p:tav>
                                      </p:tavLst>
                                    </p:anim>
                                    <p:anim calcmode="lin" valueType="num">
                                      <p:cBhvr>
                                        <p:cTn id="16" dur="500" fill="hold"/>
                                        <p:tgtEl>
                                          <p:spTgt spid="41"/>
                                        </p:tgtEl>
                                        <p:attrNameLst>
                                          <p:attrName>ppt_h</p:attrName>
                                        </p:attrNameLst>
                                      </p:cBhvr>
                                      <p:tavLst>
                                        <p:tav tm="0">
                                          <p:val>
                                            <p:fltVal val="0"/>
                                          </p:val>
                                        </p:tav>
                                        <p:tav tm="100000">
                                          <p:val>
                                            <p:strVal val="#ppt_h"/>
                                          </p:val>
                                        </p:tav>
                                      </p:tavLst>
                                    </p:anim>
                                    <p:animEffect transition="in" filter="fade">
                                      <p:cBhvr>
                                        <p:cTn id="17" dur="500"/>
                                        <p:tgtEl>
                                          <p:spTgt spid="41"/>
                                        </p:tgtEl>
                                      </p:cBhvr>
                                    </p:animEffect>
                                  </p:childTnLst>
                                </p:cTn>
                              </p:par>
                            </p:childTnLst>
                          </p:cTn>
                        </p:par>
                        <p:par>
                          <p:cTn id="18" fill="hold">
                            <p:stCondLst>
                              <p:cond delay="1500"/>
                            </p:stCondLst>
                            <p:childTnLst>
                              <p:par>
                                <p:cTn id="19" presetID="22" presetClass="entr" presetSubtype="4" fill="hold" grpId="0" nodeType="after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wipe(down)">
                                      <p:cBhvr>
                                        <p:cTn id="21"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build="p">
        <p:tmplLst>
          <p:tmpl lvl="1">
            <p:tnLst>
              <p:par>
                <p:cTn presetID="10" presetClass="entr" presetSubtype="0" fill="hold" nodeType="afterEffect">
                  <p:stCondLst>
                    <p:cond delay="0"/>
                  </p:stCondLst>
                  <p:childTnLst>
                    <p:set>
                      <p:cBhvr>
                        <p:cTn dur="1" fill="hold">
                          <p:stCondLst>
                            <p:cond delay="0"/>
                          </p:stCondLst>
                        </p:cTn>
                        <p:tgtEl>
                          <p:spTgt spid="17"/>
                        </p:tgtEl>
                        <p:attrNameLst>
                          <p:attrName>style.visibility</p:attrName>
                        </p:attrNameLst>
                      </p:cBhvr>
                      <p:to>
                        <p:strVal val="visible"/>
                      </p:to>
                    </p:set>
                    <p:animEffect transition="in" filter="fade">
                      <p:cBhvr>
                        <p:cTn dur="500"/>
                        <p:tgtEl>
                          <p:spTgt spid="17"/>
                        </p:tgtEl>
                      </p:cBhvr>
                    </p:animEffect>
                  </p:childTnLst>
                </p:cTn>
              </p:par>
            </p:tnLst>
          </p:tmpl>
        </p:tmplLst>
      </p:bldP>
      <p:bldP spid="50" grpId="0"/>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798" y="1371337"/>
            <a:ext cx="5386526"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4" name="Content Placeholder 3"/>
          <p:cNvSpPr>
            <a:spLocks noGrp="1"/>
          </p:cNvSpPr>
          <p:nvPr>
            <p:ph sz="half" idx="2"/>
          </p:nvPr>
        </p:nvSpPr>
        <p:spPr>
          <a:xfrm>
            <a:off x="609798" y="2174875"/>
            <a:ext cx="5386526"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5" name="Text Placeholder 4"/>
          <p:cNvSpPr>
            <a:spLocks noGrp="1"/>
          </p:cNvSpPr>
          <p:nvPr>
            <p:ph type="body" sz="quarter" idx="3"/>
          </p:nvPr>
        </p:nvSpPr>
        <p:spPr>
          <a:xfrm>
            <a:off x="6193725" y="1371337"/>
            <a:ext cx="5388480" cy="639762"/>
          </a:xfrm>
        </p:spPr>
        <p:txBody>
          <a:bodyPr anchor="b"/>
          <a:lstStyle>
            <a:lvl1pPr marL="0" indent="0">
              <a:buNone/>
              <a:defRPr sz="1970" b="1"/>
            </a:lvl1pPr>
            <a:lvl2pPr marL="562891" indent="0">
              <a:buNone/>
              <a:defRPr sz="2462" b="1"/>
            </a:lvl2pPr>
            <a:lvl3pPr marL="1125781" indent="0">
              <a:buNone/>
              <a:defRPr sz="2216" b="1"/>
            </a:lvl3pPr>
            <a:lvl4pPr marL="1688672" indent="0">
              <a:buNone/>
              <a:defRPr sz="1970" b="1"/>
            </a:lvl4pPr>
            <a:lvl5pPr marL="2251562" indent="0">
              <a:buNone/>
              <a:defRPr sz="1970" b="1"/>
            </a:lvl5pPr>
            <a:lvl6pPr marL="2814453" indent="0">
              <a:buNone/>
              <a:defRPr sz="1970" b="1"/>
            </a:lvl6pPr>
            <a:lvl7pPr marL="3377343" indent="0">
              <a:buNone/>
              <a:defRPr sz="1970" b="1"/>
            </a:lvl7pPr>
            <a:lvl8pPr marL="3940234" indent="0">
              <a:buNone/>
              <a:defRPr sz="1970" b="1"/>
            </a:lvl8pPr>
            <a:lvl9pPr marL="4503125" indent="0">
              <a:buNone/>
              <a:defRPr sz="1970" b="1"/>
            </a:lvl9pPr>
          </a:lstStyle>
          <a:p>
            <a:pPr lvl="0"/>
            <a:r>
              <a:rPr lang="en-US"/>
              <a:t>Click to edit Master text styles</a:t>
            </a:r>
          </a:p>
        </p:txBody>
      </p:sp>
      <p:sp>
        <p:nvSpPr>
          <p:cNvPr id="6" name="Content Placeholder 5"/>
          <p:cNvSpPr>
            <a:spLocks noGrp="1"/>
          </p:cNvSpPr>
          <p:nvPr>
            <p:ph sz="quarter" idx="4"/>
          </p:nvPr>
        </p:nvSpPr>
        <p:spPr>
          <a:xfrm>
            <a:off x="6193725" y="2174875"/>
            <a:ext cx="5388480" cy="3951288"/>
          </a:xfrm>
        </p:spPr>
        <p:txBody>
          <a:bodyPr/>
          <a:lstStyle>
            <a:lvl1pPr>
              <a:defRPr sz="1970"/>
            </a:lvl1pPr>
            <a:lvl2pPr>
              <a:defRPr sz="1724"/>
            </a:lvl2pPr>
            <a:lvl3pPr>
              <a:defRPr sz="1601"/>
            </a:lvl3pPr>
            <a:lvl4pPr>
              <a:defRPr sz="1477"/>
            </a:lvl4pPr>
            <a:lvl5pPr>
              <a:defRPr sz="1970"/>
            </a:lvl5pPr>
            <a:lvl6pPr>
              <a:defRPr sz="1970"/>
            </a:lvl6pPr>
            <a:lvl7pPr>
              <a:defRPr sz="1970"/>
            </a:lvl7pPr>
            <a:lvl8pPr>
              <a:defRPr sz="1970"/>
            </a:lvl8pPr>
            <a:lvl9pPr>
              <a:defRPr sz="197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8" name="Title 1"/>
          <p:cNvSpPr>
            <a:spLocks noGrp="1"/>
          </p:cNvSpPr>
          <p:nvPr>
            <p:ph type="title" hasCustomPrompt="1"/>
          </p:nvPr>
        </p:nvSpPr>
        <p:spPr>
          <a:xfrm>
            <a:off x="562889" y="381000"/>
            <a:ext cx="11062315" cy="838200"/>
          </a:xfrm>
        </p:spPr>
        <p:txBody>
          <a:bodyPr/>
          <a:lstStyle/>
          <a:p>
            <a:r>
              <a:rPr lang="en-US"/>
              <a:t>What is the Key Takeaway from the Slide?</a:t>
            </a:r>
          </a:p>
        </p:txBody>
      </p:sp>
      <p:pic>
        <p:nvPicPr>
          <p:cNvPr id="9" name="Picture 8">
            <a:extLst>
              <a:ext uri="{FF2B5EF4-FFF2-40B4-BE49-F238E27FC236}">
                <a16:creationId xmlns:a16="http://schemas.microsoft.com/office/drawing/2014/main" id="{072A782B-DBFA-4739-8260-C3280DD9E807}"/>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Main Title+ SubTitle_Foot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6584" y="356628"/>
            <a:ext cx="7518400" cy="471365"/>
          </a:xfrm>
          <a:prstGeom prst="rect">
            <a:avLst/>
          </a:prstGeom>
        </p:spPr>
        <p:txBody>
          <a:bodyPr wrap="none" lIns="0" tIns="0" rIns="0" bIns="0" anchor="ctr">
            <a:noAutofit/>
          </a:bodyPr>
          <a:lstStyle>
            <a:lvl1pPr algn="l">
              <a:defRPr sz="3200" b="1" baseline="0">
                <a:solidFill>
                  <a:schemeClr val="tx1">
                    <a:lumMod val="50000"/>
                    <a:lumOff val="50000"/>
                  </a:schemeClr>
                </a:solidFill>
              </a:defRPr>
            </a:lvl1pPr>
          </a:lstStyle>
          <a:p>
            <a:r>
              <a:rPr lang="en-US"/>
              <a:t>Click To Edit Master Title Style</a:t>
            </a:r>
          </a:p>
        </p:txBody>
      </p:sp>
      <p:sp>
        <p:nvSpPr>
          <p:cNvPr id="15" name="Text Placeholder 3"/>
          <p:cNvSpPr>
            <a:spLocks noGrp="1"/>
          </p:cNvSpPr>
          <p:nvPr>
            <p:ph type="body" sz="half" idx="2" hasCustomPrompt="1"/>
          </p:nvPr>
        </p:nvSpPr>
        <p:spPr>
          <a:xfrm>
            <a:off x="1026584" y="825950"/>
            <a:ext cx="5486400" cy="267661"/>
          </a:xfrm>
          <a:prstGeom prst="rect">
            <a:avLst/>
          </a:prstGeom>
        </p:spPr>
        <p:txBody>
          <a:bodyPr wrap="none" lIns="0" tIns="0" rIns="0" bIns="0" anchor="ctr">
            <a:noAutofit/>
          </a:bodyPr>
          <a:lstStyle>
            <a:lvl1pPr marL="0" indent="0" algn="l">
              <a:buNone/>
              <a:defRPr sz="18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grpSp>
        <p:nvGrpSpPr>
          <p:cNvPr id="3" name="Group 7"/>
          <p:cNvGrpSpPr/>
          <p:nvPr userDrawn="1"/>
        </p:nvGrpSpPr>
        <p:grpSpPr>
          <a:xfrm>
            <a:off x="0" y="6731802"/>
            <a:ext cx="12192000" cy="126199"/>
            <a:chOff x="0" y="2573904"/>
            <a:chExt cx="8767278" cy="44695"/>
          </a:xfrm>
        </p:grpSpPr>
        <p:grpSp>
          <p:nvGrpSpPr>
            <p:cNvPr id="4" name="Group 43"/>
            <p:cNvGrpSpPr/>
            <p:nvPr/>
          </p:nvGrpSpPr>
          <p:grpSpPr>
            <a:xfrm>
              <a:off x="0" y="2573904"/>
              <a:ext cx="3752335" cy="44695"/>
              <a:chOff x="0" y="2573904"/>
              <a:chExt cx="3752335" cy="44695"/>
            </a:xfrm>
          </p:grpSpPr>
          <p:sp>
            <p:nvSpPr>
              <p:cNvPr id="18" name="Rectangle 17"/>
              <p:cNvSpPr/>
              <p:nvPr/>
            </p:nvSpPr>
            <p:spPr>
              <a:xfrm>
                <a:off x="0" y="2573904"/>
                <a:ext cx="1262608" cy="44695"/>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9" name="Rectangle 18"/>
              <p:cNvSpPr/>
              <p:nvPr/>
            </p:nvSpPr>
            <p:spPr>
              <a:xfrm>
                <a:off x="1262608" y="2573904"/>
                <a:ext cx="1262608" cy="4469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20" name="Rectangle 19"/>
              <p:cNvSpPr/>
              <p:nvPr/>
            </p:nvSpPr>
            <p:spPr>
              <a:xfrm>
                <a:off x="2489727" y="2573904"/>
                <a:ext cx="1262608" cy="44695"/>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nvGrpSpPr>
            <p:cNvPr id="5" name="Group 44"/>
            <p:cNvGrpSpPr/>
            <p:nvPr/>
          </p:nvGrpSpPr>
          <p:grpSpPr>
            <a:xfrm>
              <a:off x="3752335" y="2573904"/>
              <a:ext cx="5014943" cy="44695"/>
              <a:chOff x="0" y="2573904"/>
              <a:chExt cx="5014943" cy="44695"/>
            </a:xfrm>
          </p:grpSpPr>
          <p:sp>
            <p:nvSpPr>
              <p:cNvPr id="12" name="Rectangle 11"/>
              <p:cNvSpPr/>
              <p:nvPr/>
            </p:nvSpPr>
            <p:spPr>
              <a:xfrm>
                <a:off x="0" y="2573904"/>
                <a:ext cx="1262608" cy="4469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3" name="Rectangle 12"/>
              <p:cNvSpPr/>
              <p:nvPr/>
            </p:nvSpPr>
            <p:spPr>
              <a:xfrm>
                <a:off x="1262608" y="2573904"/>
                <a:ext cx="1262608" cy="446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4" name="Rectangle 13"/>
              <p:cNvSpPr/>
              <p:nvPr/>
            </p:nvSpPr>
            <p:spPr>
              <a:xfrm>
                <a:off x="2489727" y="2573904"/>
                <a:ext cx="1262608" cy="4469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16" name="Rectangle 15"/>
              <p:cNvSpPr/>
              <p:nvPr/>
            </p:nvSpPr>
            <p:spPr>
              <a:xfrm>
                <a:off x="3752335" y="2573904"/>
                <a:ext cx="1262608" cy="4469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grpSp>
      </p:grpSp>
      <p:sp>
        <p:nvSpPr>
          <p:cNvPr id="31" name="Flowchart: Off-page Connector 30"/>
          <p:cNvSpPr/>
          <p:nvPr userDrawn="1"/>
        </p:nvSpPr>
        <p:spPr>
          <a:xfrm>
            <a:off x="11496242" y="317598"/>
            <a:ext cx="384047" cy="314532"/>
          </a:xfrm>
          <a:prstGeom prst="flowChartOffpageConnector">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32" name="Slide Number Placeholder 4"/>
          <p:cNvSpPr>
            <a:spLocks noGrp="1"/>
          </p:cNvSpPr>
          <p:nvPr>
            <p:ph type="sldNum" sz="quarter" idx="12"/>
          </p:nvPr>
        </p:nvSpPr>
        <p:spPr>
          <a:xfrm>
            <a:off x="11389494" y="263969"/>
            <a:ext cx="610241" cy="366183"/>
          </a:xfrm>
          <a:prstGeom prst="rect">
            <a:avLst/>
          </a:prstGeom>
        </p:spPr>
        <p:txBody>
          <a:bodyPr anchor="ctr"/>
          <a:lstStyle>
            <a:lvl1pPr algn="ctr">
              <a:defRPr sz="1333" b="1">
                <a:solidFill>
                  <a:schemeClr val="bg1"/>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2237782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5">
                                            <p:txEl>
                                              <p:pRg st="0" end="0"/>
                                            </p:txEl>
                                          </p:spTgt>
                                        </p:tgtEl>
                                        <p:attrNameLst>
                                          <p:attrName>style.visibility</p:attrName>
                                        </p:attrNameLst>
                                      </p:cBhvr>
                                      <p:to>
                                        <p:strVal val="visible"/>
                                      </p:to>
                                    </p:set>
                                    <p:animEffect transition="in" filter="fade">
                                      <p:cBhvr>
                                        <p:cTn id="11"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15" grpId="0" build="p">
        <p:tmplLst>
          <p:tmpl lvl="1">
            <p:tnLst>
              <p:par>
                <p:cTn presetID="10" presetClass="entr" presetSubtype="0"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87506155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userDrawn="1">
  <p:cSld name="Pic11">
    <p:spTree>
      <p:nvGrpSpPr>
        <p:cNvPr id="1" name=""/>
        <p:cNvGrpSpPr/>
        <p:nvPr/>
      </p:nvGrpSpPr>
      <p:grpSpPr>
        <a:xfrm>
          <a:off x="0" y="0"/>
          <a:ext cx="0" cy="0"/>
          <a:chOff x="0" y="0"/>
          <a:chExt cx="0" cy="0"/>
        </a:xfrm>
      </p:grpSpPr>
      <p:sp>
        <p:nvSpPr>
          <p:cNvPr id="7" name="Picture Placeholder 7"/>
          <p:cNvSpPr>
            <a:spLocks noGrp="1"/>
          </p:cNvSpPr>
          <p:nvPr>
            <p:ph type="pic" sz="quarter" idx="15" hasCustomPrompt="1"/>
          </p:nvPr>
        </p:nvSpPr>
        <p:spPr>
          <a:xfrm>
            <a:off x="6385124" y="1639333"/>
            <a:ext cx="4908153" cy="4301321"/>
          </a:xfrm>
          <a:prstGeom prst="rect">
            <a:avLst/>
          </a:prstGeom>
          <a:ln>
            <a:noFill/>
          </a:ln>
        </p:spPr>
        <p:txBody>
          <a:bodyPr bIns="274320" anchor="b"/>
          <a:lstStyle>
            <a:lvl1pPr algn="ctr">
              <a:buNone/>
              <a:defRPr sz="1600">
                <a:solidFill>
                  <a:schemeClr val="tx1">
                    <a:lumMod val="50000"/>
                    <a:lumOff val="50000"/>
                  </a:schemeClr>
                </a:solidFill>
              </a:defRPr>
            </a:lvl1pPr>
          </a:lstStyle>
          <a:p>
            <a:r>
              <a:rPr lang="en-US"/>
              <a:t>Image Holder</a:t>
            </a:r>
          </a:p>
        </p:txBody>
      </p:sp>
      <p:sp>
        <p:nvSpPr>
          <p:cNvPr id="8"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9"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2" name="Round Same Side Corner Rectangle 11"/>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3"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3357752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animEffect transition="in" filter="wipe(down)">
                                      <p:cBhvr>
                                        <p:cTn id="11" dur="500"/>
                                        <p:tgtEl>
                                          <p:spTgt spid="9">
                                            <p:txEl>
                                              <p:pRg st="0" end="0"/>
                                            </p:txEl>
                                          </p:spTgt>
                                        </p:tgtEl>
                                      </p:cBhvr>
                                    </p:animEffect>
                                  </p:childTnLst>
                                </p:cTn>
                              </p:par>
                            </p:childTnLst>
                          </p:cTn>
                        </p:par>
                        <p:par>
                          <p:cTn id="12" fill="hold">
                            <p:stCondLst>
                              <p:cond delay="1000"/>
                            </p:stCondLst>
                            <p:childTnLst>
                              <p:par>
                                <p:cTn id="13" presetID="2" presetClass="entr" presetSubtype="4" accel="50000" decel="5000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additive="base">
                                        <p:cTn id="15" dur="1000" fill="hold"/>
                                        <p:tgtEl>
                                          <p:spTgt spid="7"/>
                                        </p:tgtEl>
                                        <p:attrNameLst>
                                          <p:attrName>ppt_x</p:attrName>
                                        </p:attrNameLst>
                                      </p:cBhvr>
                                      <p:tavLst>
                                        <p:tav tm="0">
                                          <p:val>
                                            <p:strVal val="#ppt_x"/>
                                          </p:val>
                                        </p:tav>
                                        <p:tav tm="100000">
                                          <p:val>
                                            <p:strVal val="#ppt_x"/>
                                          </p:val>
                                        </p:tav>
                                      </p:tavLst>
                                    </p:anim>
                                    <p:anim calcmode="lin" valueType="num">
                                      <p:cBhvr additive="base">
                                        <p:cTn id="16" dur="10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build="p">
        <p:tmplLst>
          <p:tmpl lvl="1">
            <p:tnLst>
              <p:par>
                <p:cTn presetID="22" presetClass="entr" presetSubtype="4" fill="hold" nodeType="after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wipe(down)">
                      <p:cBhvr>
                        <p:cTn dur="500"/>
                        <p:tgtEl>
                          <p:spTgt spid="9"/>
                        </p:tgtEl>
                      </p:cBhvr>
                    </p:animEffect>
                  </p:childTnLst>
                </p:cTn>
              </p:par>
            </p:tnLst>
          </p:tmpl>
        </p:tmplLst>
      </p:bldP>
    </p:bldLst>
  </p:timing>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Team09">
    <p:spTree>
      <p:nvGrpSpPr>
        <p:cNvPr id="1" name=""/>
        <p:cNvGrpSpPr/>
        <p:nvPr/>
      </p:nvGrpSpPr>
      <p:grpSpPr>
        <a:xfrm>
          <a:off x="0" y="0"/>
          <a:ext cx="0" cy="0"/>
          <a:chOff x="0" y="0"/>
          <a:chExt cx="0" cy="0"/>
        </a:xfrm>
      </p:grpSpPr>
      <p:sp>
        <p:nvSpPr>
          <p:cNvPr id="31" name="Picture Placeholder 7"/>
          <p:cNvSpPr>
            <a:spLocks noGrp="1"/>
          </p:cNvSpPr>
          <p:nvPr>
            <p:ph type="pic" sz="quarter" idx="10" hasCustomPrompt="1"/>
          </p:nvPr>
        </p:nvSpPr>
        <p:spPr>
          <a:xfrm>
            <a:off x="1157321" y="1963502"/>
            <a:ext cx="1895355" cy="1894789"/>
          </a:xfrm>
          <a:prstGeom prst="roundRect">
            <a:avLst/>
          </a:prstGeom>
          <a:ln w="28575">
            <a:solidFill>
              <a:schemeClr val="accent1"/>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4" name="Picture Placeholder 7"/>
          <p:cNvSpPr>
            <a:spLocks noGrp="1"/>
          </p:cNvSpPr>
          <p:nvPr>
            <p:ph type="pic" sz="quarter" idx="18" hasCustomPrompt="1"/>
          </p:nvPr>
        </p:nvSpPr>
        <p:spPr>
          <a:xfrm>
            <a:off x="3763524" y="1963502"/>
            <a:ext cx="1895355" cy="1894789"/>
          </a:xfrm>
          <a:prstGeom prst="roundRect">
            <a:avLst/>
          </a:prstGeom>
          <a:ln w="28575">
            <a:solidFill>
              <a:schemeClr val="accent2"/>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37" name="Picture Placeholder 7"/>
          <p:cNvSpPr>
            <a:spLocks noGrp="1"/>
          </p:cNvSpPr>
          <p:nvPr>
            <p:ph type="pic" sz="quarter" idx="21" hasCustomPrompt="1"/>
          </p:nvPr>
        </p:nvSpPr>
        <p:spPr>
          <a:xfrm>
            <a:off x="6438789" y="1963502"/>
            <a:ext cx="1895355" cy="1894789"/>
          </a:xfrm>
          <a:prstGeom prst="roundRect">
            <a:avLst/>
          </a:prstGeom>
          <a:ln w="28575">
            <a:solidFill>
              <a:schemeClr val="accent3"/>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0" name="Picture Placeholder 7"/>
          <p:cNvSpPr>
            <a:spLocks noGrp="1"/>
          </p:cNvSpPr>
          <p:nvPr>
            <p:ph type="pic" sz="quarter" idx="24" hasCustomPrompt="1"/>
          </p:nvPr>
        </p:nvSpPr>
        <p:spPr>
          <a:xfrm>
            <a:off x="9113800" y="1963502"/>
            <a:ext cx="1895355" cy="1894789"/>
          </a:xfrm>
          <a:prstGeom prst="roundRect">
            <a:avLst/>
          </a:prstGeom>
          <a:ln w="28575">
            <a:solidFill>
              <a:schemeClr val="accent4"/>
            </a:solidFill>
          </a:ln>
        </p:spPr>
        <p:txBody>
          <a:bodyPr bIns="182880" anchor="b"/>
          <a:lstStyle>
            <a:lvl1pPr algn="ctr">
              <a:buNone/>
              <a:defRPr sz="1467">
                <a:solidFill>
                  <a:schemeClr val="tx1">
                    <a:lumMod val="50000"/>
                    <a:lumOff val="50000"/>
                  </a:schemeClr>
                </a:solidFill>
              </a:defRPr>
            </a:lvl1pPr>
          </a:lstStyle>
          <a:p>
            <a:r>
              <a:rPr lang="en-US"/>
              <a:t>Image Holder</a:t>
            </a:r>
          </a:p>
        </p:txBody>
      </p:sp>
      <p:sp>
        <p:nvSpPr>
          <p:cNvPr id="42"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3"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0" name="Round Same Side Corner Rectangle 9"/>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1" name="Slide Number Placeholder 4"/>
          <p:cNvSpPr txBox="1">
            <a:spLocks/>
          </p:cNvSpPr>
          <p:nvPr userDrawn="1"/>
        </p:nvSpPr>
        <p:spPr>
          <a:xfrm>
            <a:off x="11662442" y="6408717"/>
            <a:ext cx="508001" cy="366183"/>
          </a:xfrm>
          <a:prstGeom prst="rect">
            <a:avLst/>
          </a:prstGeom>
        </p:spPr>
        <p:txBody>
          <a:bodyPr anchor="ctr"/>
          <a:lstStyle>
            <a:lvl1pPr algn="ctr">
              <a:defRPr sz="900" b="1">
                <a:solidFill>
                  <a:schemeClr val="tx1">
                    <a:lumMod val="50000"/>
                    <a:lumOff val="50000"/>
                  </a:schemeClr>
                </a:solidFill>
              </a:defRPr>
            </a:lvl1pPr>
          </a:lstStyle>
          <a:p>
            <a:pPr marL="0" marR="0" lvl="0" indent="0" algn="ctr" defTabSz="1375467" rtl="0" eaLnBrk="1" fontAlgn="auto" latinLnBrk="0" hangingPunct="1">
              <a:lnSpc>
                <a:spcPct val="100000"/>
              </a:lnSpc>
              <a:spcBef>
                <a:spcPts val="0"/>
              </a:spcBef>
              <a:spcAft>
                <a:spcPts val="0"/>
              </a:spcAft>
              <a:buClrTx/>
              <a:buSzTx/>
              <a:buFontTx/>
              <a:buNone/>
              <a:tabLst/>
              <a:defRPr/>
            </a:pPr>
            <a:fld id="{C136B7D2-B98C-44FD-8D04-7EC62A564975}" type="slidenum">
              <a:rPr kumimoji="0" lang="en-US" sz="1200" b="1" i="0" u="none" strike="noStrike" kern="1200" cap="none" spc="0" normalizeH="0" baseline="0" noProof="0" smtClean="0">
                <a:ln>
                  <a:noFill/>
                </a:ln>
                <a:solidFill>
                  <a:schemeClr val="tx1">
                    <a:lumMod val="50000"/>
                    <a:lumOff val="50000"/>
                  </a:schemeClr>
                </a:solidFill>
                <a:effectLst/>
                <a:uLnTx/>
                <a:uFillTx/>
                <a:latin typeface="+mn-lt"/>
                <a:ea typeface="+mn-ea"/>
                <a:cs typeface="+mn-cs"/>
              </a:rPr>
              <a:pPr marL="0" marR="0" lvl="0" indent="0" algn="ctr" defTabSz="1375467" rtl="0" eaLnBrk="1" fontAlgn="auto" latinLnBrk="0" hangingPunct="1">
                <a:lnSpc>
                  <a:spcPct val="100000"/>
                </a:lnSpc>
                <a:spcBef>
                  <a:spcPts val="0"/>
                </a:spcBef>
                <a:spcAft>
                  <a:spcPts val="0"/>
                </a:spcAft>
                <a:buClrTx/>
                <a:buSzTx/>
                <a:buFontTx/>
                <a:buNone/>
                <a:tabLst/>
                <a:defRPr/>
              </a:pPr>
              <a:t>‹#›</a:t>
            </a:fld>
            <a:endParaRPr kumimoji="0" lang="en-US" sz="1200" b="1" i="0" u="none" strike="noStrike" kern="1200" cap="none" spc="0" normalizeH="0" baseline="0" noProof="0">
              <a:ln>
                <a:noFill/>
              </a:ln>
              <a:solidFill>
                <a:schemeClr val="tx1">
                  <a:lumMod val="50000"/>
                  <a:lumOff val="50000"/>
                </a:schemeClr>
              </a:solidFill>
              <a:effectLst/>
              <a:uLnTx/>
              <a:uFillTx/>
              <a:latin typeface="+mn-lt"/>
              <a:ea typeface="+mn-ea"/>
              <a:cs typeface="+mn-cs"/>
            </a:endParaRPr>
          </a:p>
        </p:txBody>
      </p:sp>
    </p:spTree>
    <p:extLst>
      <p:ext uri="{BB962C8B-B14F-4D97-AF65-F5344CB8AC3E}">
        <p14:creationId xmlns:p14="http://schemas.microsoft.com/office/powerpoint/2010/main" val="248646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3">
                                            <p:txEl>
                                              <p:pRg st="0" end="0"/>
                                            </p:txEl>
                                          </p:spTgt>
                                        </p:tgtEl>
                                        <p:attrNameLst>
                                          <p:attrName>style.visibility</p:attrName>
                                        </p:attrNameLst>
                                      </p:cBhvr>
                                      <p:to>
                                        <p:strVal val="visible"/>
                                      </p:to>
                                    </p:set>
                                    <p:animEffect transition="in" filter="fade">
                                      <p:cBhvr>
                                        <p:cTn id="11" dur="500"/>
                                        <p:tgtEl>
                                          <p:spTgt spid="43">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par>
                          <p:cTn id="18" fill="hold">
                            <p:stCondLst>
                              <p:cond delay="1500"/>
                            </p:stCondLst>
                            <p:childTnLst>
                              <p:par>
                                <p:cTn id="19" presetID="53" presetClass="entr" presetSubtype="0" fill="hold" grpId="0" nodeType="afterEffect">
                                  <p:stCondLst>
                                    <p:cond delay="0"/>
                                  </p:stCondLst>
                                  <p:childTnLst>
                                    <p:set>
                                      <p:cBhvr>
                                        <p:cTn id="20" dur="1" fill="hold">
                                          <p:stCondLst>
                                            <p:cond delay="0"/>
                                          </p:stCondLst>
                                        </p:cTn>
                                        <p:tgtEl>
                                          <p:spTgt spid="34"/>
                                        </p:tgtEl>
                                        <p:attrNameLst>
                                          <p:attrName>style.visibility</p:attrName>
                                        </p:attrNameLst>
                                      </p:cBhvr>
                                      <p:to>
                                        <p:strVal val="visible"/>
                                      </p:to>
                                    </p:set>
                                    <p:anim calcmode="lin" valueType="num">
                                      <p:cBhvr>
                                        <p:cTn id="21" dur="500" fill="hold"/>
                                        <p:tgtEl>
                                          <p:spTgt spid="34"/>
                                        </p:tgtEl>
                                        <p:attrNameLst>
                                          <p:attrName>ppt_w</p:attrName>
                                        </p:attrNameLst>
                                      </p:cBhvr>
                                      <p:tavLst>
                                        <p:tav tm="0">
                                          <p:val>
                                            <p:fltVal val="0"/>
                                          </p:val>
                                        </p:tav>
                                        <p:tav tm="100000">
                                          <p:val>
                                            <p:strVal val="#ppt_w"/>
                                          </p:val>
                                        </p:tav>
                                      </p:tavLst>
                                    </p:anim>
                                    <p:anim calcmode="lin" valueType="num">
                                      <p:cBhvr>
                                        <p:cTn id="22" dur="500" fill="hold"/>
                                        <p:tgtEl>
                                          <p:spTgt spid="34"/>
                                        </p:tgtEl>
                                        <p:attrNameLst>
                                          <p:attrName>ppt_h</p:attrName>
                                        </p:attrNameLst>
                                      </p:cBhvr>
                                      <p:tavLst>
                                        <p:tav tm="0">
                                          <p:val>
                                            <p:fltVal val="0"/>
                                          </p:val>
                                        </p:tav>
                                        <p:tav tm="100000">
                                          <p:val>
                                            <p:strVal val="#ppt_h"/>
                                          </p:val>
                                        </p:tav>
                                      </p:tavLst>
                                    </p:anim>
                                    <p:animEffect transition="in" filter="fade">
                                      <p:cBhvr>
                                        <p:cTn id="23" dur="500"/>
                                        <p:tgtEl>
                                          <p:spTgt spid="34"/>
                                        </p:tgtEl>
                                      </p:cBhvr>
                                    </p:animEffect>
                                  </p:childTnLst>
                                </p:cTn>
                              </p:par>
                            </p:childTnLst>
                          </p:cTn>
                        </p:par>
                        <p:par>
                          <p:cTn id="24" fill="hold">
                            <p:stCondLst>
                              <p:cond delay="2000"/>
                            </p:stCondLst>
                            <p:childTnLst>
                              <p:par>
                                <p:cTn id="25" presetID="53" presetClass="entr" presetSubtype="0" fill="hold" grpId="0" nodeType="afterEffect">
                                  <p:stCondLst>
                                    <p:cond delay="0"/>
                                  </p:stCondLst>
                                  <p:childTnLst>
                                    <p:set>
                                      <p:cBhvr>
                                        <p:cTn id="26" dur="1" fill="hold">
                                          <p:stCondLst>
                                            <p:cond delay="0"/>
                                          </p:stCondLst>
                                        </p:cTn>
                                        <p:tgtEl>
                                          <p:spTgt spid="37"/>
                                        </p:tgtEl>
                                        <p:attrNameLst>
                                          <p:attrName>style.visibility</p:attrName>
                                        </p:attrNameLst>
                                      </p:cBhvr>
                                      <p:to>
                                        <p:strVal val="visible"/>
                                      </p:to>
                                    </p:set>
                                    <p:anim calcmode="lin" valueType="num">
                                      <p:cBhvr>
                                        <p:cTn id="27" dur="500" fill="hold"/>
                                        <p:tgtEl>
                                          <p:spTgt spid="37"/>
                                        </p:tgtEl>
                                        <p:attrNameLst>
                                          <p:attrName>ppt_w</p:attrName>
                                        </p:attrNameLst>
                                      </p:cBhvr>
                                      <p:tavLst>
                                        <p:tav tm="0">
                                          <p:val>
                                            <p:fltVal val="0"/>
                                          </p:val>
                                        </p:tav>
                                        <p:tav tm="100000">
                                          <p:val>
                                            <p:strVal val="#ppt_w"/>
                                          </p:val>
                                        </p:tav>
                                      </p:tavLst>
                                    </p:anim>
                                    <p:anim calcmode="lin" valueType="num">
                                      <p:cBhvr>
                                        <p:cTn id="28" dur="500" fill="hold"/>
                                        <p:tgtEl>
                                          <p:spTgt spid="37"/>
                                        </p:tgtEl>
                                        <p:attrNameLst>
                                          <p:attrName>ppt_h</p:attrName>
                                        </p:attrNameLst>
                                      </p:cBhvr>
                                      <p:tavLst>
                                        <p:tav tm="0">
                                          <p:val>
                                            <p:fltVal val="0"/>
                                          </p:val>
                                        </p:tav>
                                        <p:tav tm="100000">
                                          <p:val>
                                            <p:strVal val="#ppt_h"/>
                                          </p:val>
                                        </p:tav>
                                      </p:tavLst>
                                    </p:anim>
                                    <p:animEffect transition="in" filter="fade">
                                      <p:cBhvr>
                                        <p:cTn id="29" dur="500"/>
                                        <p:tgtEl>
                                          <p:spTgt spid="37"/>
                                        </p:tgtEl>
                                      </p:cBhvr>
                                    </p:animEffect>
                                  </p:childTnLst>
                                </p:cTn>
                              </p:par>
                            </p:childTnLst>
                          </p:cTn>
                        </p:par>
                        <p:par>
                          <p:cTn id="30" fill="hold">
                            <p:stCondLst>
                              <p:cond delay="2500"/>
                            </p:stCondLst>
                            <p:childTnLst>
                              <p:par>
                                <p:cTn id="31" presetID="53" presetClass="entr" presetSubtype="0" fill="hold" grpId="0" nodeType="afterEffect">
                                  <p:stCondLst>
                                    <p:cond delay="0"/>
                                  </p:stCondLst>
                                  <p:childTnLst>
                                    <p:set>
                                      <p:cBhvr>
                                        <p:cTn id="32" dur="1" fill="hold">
                                          <p:stCondLst>
                                            <p:cond delay="0"/>
                                          </p:stCondLst>
                                        </p:cTn>
                                        <p:tgtEl>
                                          <p:spTgt spid="40"/>
                                        </p:tgtEl>
                                        <p:attrNameLst>
                                          <p:attrName>style.visibility</p:attrName>
                                        </p:attrNameLst>
                                      </p:cBhvr>
                                      <p:to>
                                        <p:strVal val="visible"/>
                                      </p:to>
                                    </p:set>
                                    <p:anim calcmode="lin" valueType="num">
                                      <p:cBhvr>
                                        <p:cTn id="33" dur="500" fill="hold"/>
                                        <p:tgtEl>
                                          <p:spTgt spid="40"/>
                                        </p:tgtEl>
                                        <p:attrNameLst>
                                          <p:attrName>ppt_w</p:attrName>
                                        </p:attrNameLst>
                                      </p:cBhvr>
                                      <p:tavLst>
                                        <p:tav tm="0">
                                          <p:val>
                                            <p:fltVal val="0"/>
                                          </p:val>
                                        </p:tav>
                                        <p:tav tm="100000">
                                          <p:val>
                                            <p:strVal val="#ppt_w"/>
                                          </p:val>
                                        </p:tav>
                                      </p:tavLst>
                                    </p:anim>
                                    <p:anim calcmode="lin" valueType="num">
                                      <p:cBhvr>
                                        <p:cTn id="34" dur="500" fill="hold"/>
                                        <p:tgtEl>
                                          <p:spTgt spid="40"/>
                                        </p:tgtEl>
                                        <p:attrNameLst>
                                          <p:attrName>ppt_h</p:attrName>
                                        </p:attrNameLst>
                                      </p:cBhvr>
                                      <p:tavLst>
                                        <p:tav tm="0">
                                          <p:val>
                                            <p:fltVal val="0"/>
                                          </p:val>
                                        </p:tav>
                                        <p:tav tm="100000">
                                          <p:val>
                                            <p:strVal val="#ppt_h"/>
                                          </p:val>
                                        </p:tav>
                                      </p:tavLst>
                                    </p:anim>
                                    <p:animEffect transition="in" filter="fade">
                                      <p:cBhvr>
                                        <p:cTn id="35" dur="5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4" grpId="0" animBg="1"/>
      <p:bldP spid="37" grpId="0" animBg="1"/>
      <p:bldP spid="40" grpId="0" animBg="1"/>
      <p:bldP spid="42" grpId="0"/>
      <p:bldP spid="43" grpId="0" build="p">
        <p:tmplLst>
          <p:tmpl lvl="1">
            <p:tnLst>
              <p:par>
                <p:cTn presetID="10" presetClass="entr" presetSubtype="0" fill="hold" nodeType="afterEffect">
                  <p:stCondLst>
                    <p:cond delay="0"/>
                  </p:stCondLst>
                  <p:childTnLst>
                    <p:set>
                      <p:cBhvr>
                        <p:cTn dur="1" fill="hold">
                          <p:stCondLst>
                            <p:cond delay="0"/>
                          </p:stCondLst>
                        </p:cTn>
                        <p:tgtEl>
                          <p:spTgt spid="43"/>
                        </p:tgtEl>
                        <p:attrNameLst>
                          <p:attrName>style.visibility</p:attrName>
                        </p:attrNameLst>
                      </p:cBhvr>
                      <p:to>
                        <p:strVal val="visible"/>
                      </p:to>
                    </p:set>
                    <p:animEffect transition="in" filter="fade">
                      <p:cBhvr>
                        <p:cTn dur="500"/>
                        <p:tgtEl>
                          <p:spTgt spid="43"/>
                        </p:tgtEl>
                      </p:cBhvr>
                    </p:animEffect>
                  </p:childTnLst>
                </p:cTn>
              </p:par>
            </p:tnLst>
          </p:tmpl>
        </p:tmplLst>
      </p:bldP>
    </p:bldLst>
  </p:timing>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1_Team02">
    <p:spTree>
      <p:nvGrpSpPr>
        <p:cNvPr id="1" name=""/>
        <p:cNvGrpSpPr/>
        <p:nvPr/>
      </p:nvGrpSpPr>
      <p:grpSpPr>
        <a:xfrm>
          <a:off x="0" y="0"/>
          <a:ext cx="0" cy="0"/>
          <a:chOff x="0" y="0"/>
          <a:chExt cx="0" cy="0"/>
        </a:xfrm>
      </p:grpSpPr>
      <p:sp>
        <p:nvSpPr>
          <p:cNvPr id="40" name="Oval 39"/>
          <p:cNvSpPr/>
          <p:nvPr userDrawn="1"/>
        </p:nvSpPr>
        <p:spPr>
          <a:xfrm>
            <a:off x="1936802" y="2035606"/>
            <a:ext cx="3915359" cy="3915359"/>
          </a:xfrm>
          <a:prstGeom prst="ellipse">
            <a:avLst/>
          </a:prstGeom>
          <a:noFill/>
          <a:ln w="19050">
            <a:solidFill>
              <a:schemeClr val="tx2">
                <a:lumMod val="50000"/>
                <a:lumOff val="50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p>
        </p:txBody>
      </p:sp>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59" name="Picture Placeholder 7"/>
          <p:cNvSpPr>
            <a:spLocks noGrp="1"/>
          </p:cNvSpPr>
          <p:nvPr>
            <p:ph type="pic" sz="quarter" idx="10" hasCustomPrompt="1"/>
          </p:nvPr>
        </p:nvSpPr>
        <p:spPr>
          <a:xfrm>
            <a:off x="1408759" y="3327601"/>
            <a:ext cx="1330252" cy="1329856"/>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0" name="Picture Placeholder 7"/>
          <p:cNvSpPr>
            <a:spLocks noGrp="1"/>
          </p:cNvSpPr>
          <p:nvPr>
            <p:ph type="pic" sz="quarter" idx="13" hasCustomPrompt="1"/>
          </p:nvPr>
        </p:nvSpPr>
        <p:spPr>
          <a:xfrm>
            <a:off x="3251201" y="1499451"/>
            <a:ext cx="1330252" cy="1329856"/>
          </a:xfrm>
          <a:prstGeom prst="ellipse">
            <a:avLst/>
          </a:prstGeom>
          <a:ln w="28575">
            <a:solidFill>
              <a:schemeClr val="accent2"/>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1" name="Picture Placeholder 7"/>
          <p:cNvSpPr>
            <a:spLocks noGrp="1"/>
          </p:cNvSpPr>
          <p:nvPr>
            <p:ph type="pic" sz="quarter" idx="14" hasCustomPrompt="1"/>
          </p:nvPr>
        </p:nvSpPr>
        <p:spPr>
          <a:xfrm>
            <a:off x="5045690" y="3337761"/>
            <a:ext cx="1330252" cy="1329856"/>
          </a:xfrm>
          <a:prstGeom prst="ellipse">
            <a:avLst/>
          </a:prstGeom>
          <a:ln w="28575">
            <a:solidFill>
              <a:schemeClr val="accent3"/>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2" name="Picture Placeholder 7"/>
          <p:cNvSpPr>
            <a:spLocks noGrp="1"/>
          </p:cNvSpPr>
          <p:nvPr>
            <p:ph type="pic" sz="quarter" idx="15" hasCustomPrompt="1"/>
          </p:nvPr>
        </p:nvSpPr>
        <p:spPr>
          <a:xfrm>
            <a:off x="3229355" y="5147144"/>
            <a:ext cx="1330252" cy="1329856"/>
          </a:xfrm>
          <a:prstGeom prst="ellipse">
            <a:avLst/>
          </a:prstGeom>
          <a:ln w="28575">
            <a:solidFill>
              <a:schemeClr val="accent4"/>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63" name="Text Placeholder 3"/>
          <p:cNvSpPr>
            <a:spLocks noGrp="1"/>
          </p:cNvSpPr>
          <p:nvPr>
            <p:ph type="body" sz="half" idx="19"/>
          </p:nvPr>
        </p:nvSpPr>
        <p:spPr>
          <a:xfrm>
            <a:off x="542350" y="4737632"/>
            <a:ext cx="1552751" cy="508973"/>
          </a:xfrm>
          <a:prstGeom prst="rect">
            <a:avLst/>
          </a:prstGeom>
        </p:spPr>
        <p:txBody>
          <a:bodyPr wrap="square" lIns="0" tIns="0" rIns="0" bIns="0" anchor="t">
            <a:noAutofit/>
          </a:bodyPr>
          <a:lstStyle>
            <a:lvl1pPr marL="0" indent="0" algn="r" rtl="1">
              <a:buNone/>
              <a:defRPr sz="1467" b="1" baseline="0">
                <a:solidFill>
                  <a:schemeClr val="accent1"/>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4" name="Text Placeholder 3"/>
          <p:cNvSpPr>
            <a:spLocks noGrp="1"/>
          </p:cNvSpPr>
          <p:nvPr>
            <p:ph type="body" sz="half" idx="20"/>
          </p:nvPr>
        </p:nvSpPr>
        <p:spPr>
          <a:xfrm>
            <a:off x="1560425" y="5900182"/>
            <a:ext cx="1552751" cy="508973"/>
          </a:xfrm>
          <a:prstGeom prst="rect">
            <a:avLst/>
          </a:prstGeom>
        </p:spPr>
        <p:txBody>
          <a:bodyPr wrap="square" lIns="0" tIns="0" rIns="0" bIns="0" anchor="t">
            <a:noAutofit/>
          </a:bodyPr>
          <a:lstStyle>
            <a:lvl1pPr marL="0" indent="0" algn="r" rtl="1">
              <a:buNone/>
              <a:defRPr sz="1467" b="1" baseline="0">
                <a:solidFill>
                  <a:schemeClr val="accent4"/>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5" name="Text Placeholder 3"/>
          <p:cNvSpPr>
            <a:spLocks noGrp="1"/>
          </p:cNvSpPr>
          <p:nvPr>
            <p:ph type="body" sz="half" idx="21"/>
          </p:nvPr>
        </p:nvSpPr>
        <p:spPr>
          <a:xfrm>
            <a:off x="4659758" y="1716952"/>
            <a:ext cx="1552751" cy="508973"/>
          </a:xfrm>
          <a:prstGeom prst="rect">
            <a:avLst/>
          </a:prstGeom>
        </p:spPr>
        <p:txBody>
          <a:bodyPr wrap="square" lIns="0" tIns="0" rIns="0" bIns="0" anchor="t">
            <a:noAutofit/>
          </a:bodyPr>
          <a:lstStyle>
            <a:lvl1pPr marL="0" indent="0" algn="l" rtl="1">
              <a:buNone/>
              <a:defRPr sz="1467" b="1" baseline="0">
                <a:solidFill>
                  <a:schemeClr val="accent2"/>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66" name="Text Placeholder 3"/>
          <p:cNvSpPr>
            <a:spLocks noGrp="1"/>
          </p:cNvSpPr>
          <p:nvPr>
            <p:ph type="body" sz="half" idx="22"/>
          </p:nvPr>
        </p:nvSpPr>
        <p:spPr>
          <a:xfrm>
            <a:off x="5675766" y="4763299"/>
            <a:ext cx="1552751" cy="508973"/>
          </a:xfrm>
          <a:prstGeom prst="rect">
            <a:avLst/>
          </a:prstGeom>
        </p:spPr>
        <p:txBody>
          <a:bodyPr wrap="square" lIns="0" tIns="0" rIns="0" bIns="0" anchor="t">
            <a:noAutofit/>
          </a:bodyPr>
          <a:lstStyle>
            <a:lvl1pPr marL="0" indent="0" algn="l" rtl="1">
              <a:buNone/>
              <a:defRPr sz="1467" b="1" baseline="0">
                <a:solidFill>
                  <a:schemeClr val="accent3"/>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endParaRPr lang="en-US"/>
          </a:p>
          <a:p>
            <a:pPr lvl="0"/>
            <a:endParaRPr lang="en-US"/>
          </a:p>
        </p:txBody>
      </p:sp>
      <p:sp>
        <p:nvSpPr>
          <p:cNvPr id="15" name="Round Same Side Corner Rectangle 14"/>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16" name="Slide Number Placeholder 4"/>
          <p:cNvSpPr>
            <a:spLocks noGrp="1"/>
          </p:cNvSpPr>
          <p:nvPr>
            <p:ph type="sldNum" sz="quarter" idx="23"/>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410529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16" presetClass="entr" presetSubtype="26" fill="hold" grpId="0" nodeType="afterEffect">
                                  <p:stCondLst>
                                    <p:cond delay="0"/>
                                  </p:stCondLst>
                                  <p:childTnLst>
                                    <p:set>
                                      <p:cBhvr>
                                        <p:cTn id="14" dur="1" fill="hold">
                                          <p:stCondLst>
                                            <p:cond delay="0"/>
                                          </p:stCondLst>
                                        </p:cTn>
                                        <p:tgtEl>
                                          <p:spTgt spid="40"/>
                                        </p:tgtEl>
                                        <p:attrNameLst>
                                          <p:attrName>style.visibility</p:attrName>
                                        </p:attrNameLst>
                                      </p:cBhvr>
                                      <p:to>
                                        <p:strVal val="visible"/>
                                      </p:to>
                                    </p:set>
                                    <p:animEffect transition="in" filter="barn(inHorizontal)">
                                      <p:cBhvr>
                                        <p:cTn id="15" dur="1000"/>
                                        <p:tgtEl>
                                          <p:spTgt spid="40"/>
                                        </p:tgtEl>
                                      </p:cBhvr>
                                    </p:animEffect>
                                  </p:childTnLst>
                                </p:cTn>
                              </p:par>
                            </p:childTnLst>
                          </p:cTn>
                        </p:par>
                        <p:par>
                          <p:cTn id="16" fill="hold">
                            <p:stCondLst>
                              <p:cond delay="2000"/>
                            </p:stCondLst>
                            <p:childTnLst>
                              <p:par>
                                <p:cTn id="17" presetID="53" presetClass="entr" presetSubtype="0" fill="hold" grpId="0" nodeType="afterEffect">
                                  <p:stCondLst>
                                    <p:cond delay="0"/>
                                  </p:stCondLst>
                                  <p:childTnLst>
                                    <p:set>
                                      <p:cBhvr>
                                        <p:cTn id="18" dur="1" fill="hold">
                                          <p:stCondLst>
                                            <p:cond delay="0"/>
                                          </p:stCondLst>
                                        </p:cTn>
                                        <p:tgtEl>
                                          <p:spTgt spid="59"/>
                                        </p:tgtEl>
                                        <p:attrNameLst>
                                          <p:attrName>style.visibility</p:attrName>
                                        </p:attrNameLst>
                                      </p:cBhvr>
                                      <p:to>
                                        <p:strVal val="visible"/>
                                      </p:to>
                                    </p:set>
                                    <p:anim calcmode="lin" valueType="num">
                                      <p:cBhvr>
                                        <p:cTn id="19" dur="500" fill="hold"/>
                                        <p:tgtEl>
                                          <p:spTgt spid="59"/>
                                        </p:tgtEl>
                                        <p:attrNameLst>
                                          <p:attrName>ppt_w</p:attrName>
                                        </p:attrNameLst>
                                      </p:cBhvr>
                                      <p:tavLst>
                                        <p:tav tm="0">
                                          <p:val>
                                            <p:fltVal val="0"/>
                                          </p:val>
                                        </p:tav>
                                        <p:tav tm="100000">
                                          <p:val>
                                            <p:strVal val="#ppt_w"/>
                                          </p:val>
                                        </p:tav>
                                      </p:tavLst>
                                    </p:anim>
                                    <p:anim calcmode="lin" valueType="num">
                                      <p:cBhvr>
                                        <p:cTn id="20" dur="500" fill="hold"/>
                                        <p:tgtEl>
                                          <p:spTgt spid="59"/>
                                        </p:tgtEl>
                                        <p:attrNameLst>
                                          <p:attrName>ppt_h</p:attrName>
                                        </p:attrNameLst>
                                      </p:cBhvr>
                                      <p:tavLst>
                                        <p:tav tm="0">
                                          <p:val>
                                            <p:fltVal val="0"/>
                                          </p:val>
                                        </p:tav>
                                        <p:tav tm="100000">
                                          <p:val>
                                            <p:strVal val="#ppt_h"/>
                                          </p:val>
                                        </p:tav>
                                      </p:tavLst>
                                    </p:anim>
                                    <p:animEffect transition="in" filter="fade">
                                      <p:cBhvr>
                                        <p:cTn id="21" dur="500"/>
                                        <p:tgtEl>
                                          <p:spTgt spid="59"/>
                                        </p:tgtEl>
                                      </p:cBhvr>
                                    </p:animEffect>
                                  </p:childTnLst>
                                </p:cTn>
                              </p:par>
                            </p:childTnLst>
                          </p:cTn>
                        </p:par>
                        <p:par>
                          <p:cTn id="22" fill="hold">
                            <p:stCondLst>
                              <p:cond delay="2500"/>
                            </p:stCondLst>
                            <p:childTnLst>
                              <p:par>
                                <p:cTn id="23" presetID="22" presetClass="entr" presetSubtype="2" fill="hold" grpId="0" nodeType="afterEffect" nodePh="1">
                                  <p:stCondLst>
                                    <p:cond delay="0"/>
                                  </p:stCondLst>
                                  <p:endCondLst>
                                    <p:cond evt="begin" delay="0">
                                      <p:tn val="23"/>
                                    </p:cond>
                                  </p:endCondLst>
                                  <p:childTnLst>
                                    <p:set>
                                      <p:cBhvr>
                                        <p:cTn id="24" dur="1" fill="hold">
                                          <p:stCondLst>
                                            <p:cond delay="0"/>
                                          </p:stCondLst>
                                        </p:cTn>
                                        <p:tgtEl>
                                          <p:spTgt spid="63">
                                            <p:txEl>
                                              <p:pRg st="0" end="0"/>
                                            </p:txEl>
                                          </p:spTgt>
                                        </p:tgtEl>
                                        <p:attrNameLst>
                                          <p:attrName>style.visibility</p:attrName>
                                        </p:attrNameLst>
                                      </p:cBhvr>
                                      <p:to>
                                        <p:strVal val="visible"/>
                                      </p:to>
                                    </p:set>
                                    <p:animEffect transition="in" filter="wipe(right)">
                                      <p:cBhvr>
                                        <p:cTn id="25" dur="500"/>
                                        <p:tgtEl>
                                          <p:spTgt spid="63">
                                            <p:txEl>
                                              <p:pRg st="0" end="0"/>
                                            </p:txEl>
                                          </p:spTgt>
                                        </p:tgtEl>
                                      </p:cBhvr>
                                    </p:animEffect>
                                  </p:childTnLst>
                                </p:cTn>
                              </p:par>
                            </p:childTnLst>
                          </p:cTn>
                        </p:par>
                        <p:par>
                          <p:cTn id="26" fill="hold">
                            <p:stCondLst>
                              <p:cond delay="3000"/>
                            </p:stCondLst>
                            <p:childTnLst>
                              <p:par>
                                <p:cTn id="27" presetID="53" presetClass="entr" presetSubtype="0" fill="hold" grpId="0" nodeType="afterEffect">
                                  <p:stCondLst>
                                    <p:cond delay="0"/>
                                  </p:stCondLst>
                                  <p:childTnLst>
                                    <p:set>
                                      <p:cBhvr>
                                        <p:cTn id="28" dur="1" fill="hold">
                                          <p:stCondLst>
                                            <p:cond delay="0"/>
                                          </p:stCondLst>
                                        </p:cTn>
                                        <p:tgtEl>
                                          <p:spTgt spid="60"/>
                                        </p:tgtEl>
                                        <p:attrNameLst>
                                          <p:attrName>style.visibility</p:attrName>
                                        </p:attrNameLst>
                                      </p:cBhvr>
                                      <p:to>
                                        <p:strVal val="visible"/>
                                      </p:to>
                                    </p:set>
                                    <p:anim calcmode="lin" valueType="num">
                                      <p:cBhvr>
                                        <p:cTn id="29" dur="500" fill="hold"/>
                                        <p:tgtEl>
                                          <p:spTgt spid="60"/>
                                        </p:tgtEl>
                                        <p:attrNameLst>
                                          <p:attrName>ppt_w</p:attrName>
                                        </p:attrNameLst>
                                      </p:cBhvr>
                                      <p:tavLst>
                                        <p:tav tm="0">
                                          <p:val>
                                            <p:fltVal val="0"/>
                                          </p:val>
                                        </p:tav>
                                        <p:tav tm="100000">
                                          <p:val>
                                            <p:strVal val="#ppt_w"/>
                                          </p:val>
                                        </p:tav>
                                      </p:tavLst>
                                    </p:anim>
                                    <p:anim calcmode="lin" valueType="num">
                                      <p:cBhvr>
                                        <p:cTn id="30" dur="500" fill="hold"/>
                                        <p:tgtEl>
                                          <p:spTgt spid="60"/>
                                        </p:tgtEl>
                                        <p:attrNameLst>
                                          <p:attrName>ppt_h</p:attrName>
                                        </p:attrNameLst>
                                      </p:cBhvr>
                                      <p:tavLst>
                                        <p:tav tm="0">
                                          <p:val>
                                            <p:fltVal val="0"/>
                                          </p:val>
                                        </p:tav>
                                        <p:tav tm="100000">
                                          <p:val>
                                            <p:strVal val="#ppt_h"/>
                                          </p:val>
                                        </p:tav>
                                      </p:tavLst>
                                    </p:anim>
                                    <p:animEffect transition="in" filter="fade">
                                      <p:cBhvr>
                                        <p:cTn id="31" dur="500"/>
                                        <p:tgtEl>
                                          <p:spTgt spid="60"/>
                                        </p:tgtEl>
                                      </p:cBhvr>
                                    </p:animEffect>
                                  </p:childTnLst>
                                </p:cTn>
                              </p:par>
                            </p:childTnLst>
                          </p:cTn>
                        </p:par>
                        <p:par>
                          <p:cTn id="32" fill="hold">
                            <p:stCondLst>
                              <p:cond delay="3500"/>
                            </p:stCondLst>
                            <p:childTnLst>
                              <p:par>
                                <p:cTn id="33" presetID="22" presetClass="entr" presetSubtype="8" fill="hold" grpId="0" nodeType="afterEffect" nodePh="1">
                                  <p:stCondLst>
                                    <p:cond delay="0"/>
                                  </p:stCondLst>
                                  <p:endCondLst>
                                    <p:cond evt="begin" delay="0">
                                      <p:tn val="33"/>
                                    </p:cond>
                                  </p:endCondLst>
                                  <p:childTnLst>
                                    <p:set>
                                      <p:cBhvr>
                                        <p:cTn id="34" dur="1" fill="hold">
                                          <p:stCondLst>
                                            <p:cond delay="0"/>
                                          </p:stCondLst>
                                        </p:cTn>
                                        <p:tgtEl>
                                          <p:spTgt spid="65">
                                            <p:txEl>
                                              <p:pRg st="0" end="0"/>
                                            </p:txEl>
                                          </p:spTgt>
                                        </p:tgtEl>
                                        <p:attrNameLst>
                                          <p:attrName>style.visibility</p:attrName>
                                        </p:attrNameLst>
                                      </p:cBhvr>
                                      <p:to>
                                        <p:strVal val="visible"/>
                                      </p:to>
                                    </p:set>
                                    <p:animEffect transition="in" filter="wipe(left)">
                                      <p:cBhvr>
                                        <p:cTn id="35" dur="500"/>
                                        <p:tgtEl>
                                          <p:spTgt spid="65">
                                            <p:txEl>
                                              <p:pRg st="0" end="0"/>
                                            </p:txEl>
                                          </p:spTgt>
                                        </p:tgtEl>
                                      </p:cBhvr>
                                    </p:animEffect>
                                  </p:childTnLst>
                                </p:cTn>
                              </p:par>
                            </p:childTnLst>
                          </p:cTn>
                        </p:par>
                        <p:par>
                          <p:cTn id="36" fill="hold">
                            <p:stCondLst>
                              <p:cond delay="4000"/>
                            </p:stCondLst>
                            <p:childTnLst>
                              <p:par>
                                <p:cTn id="37" presetID="53" presetClass="entr" presetSubtype="0" fill="hold" grpId="0" nodeType="afterEffect">
                                  <p:stCondLst>
                                    <p:cond delay="0"/>
                                  </p:stCondLst>
                                  <p:childTnLst>
                                    <p:set>
                                      <p:cBhvr>
                                        <p:cTn id="38" dur="1" fill="hold">
                                          <p:stCondLst>
                                            <p:cond delay="0"/>
                                          </p:stCondLst>
                                        </p:cTn>
                                        <p:tgtEl>
                                          <p:spTgt spid="61"/>
                                        </p:tgtEl>
                                        <p:attrNameLst>
                                          <p:attrName>style.visibility</p:attrName>
                                        </p:attrNameLst>
                                      </p:cBhvr>
                                      <p:to>
                                        <p:strVal val="visible"/>
                                      </p:to>
                                    </p:set>
                                    <p:anim calcmode="lin" valueType="num">
                                      <p:cBhvr>
                                        <p:cTn id="39" dur="500" fill="hold"/>
                                        <p:tgtEl>
                                          <p:spTgt spid="61"/>
                                        </p:tgtEl>
                                        <p:attrNameLst>
                                          <p:attrName>ppt_w</p:attrName>
                                        </p:attrNameLst>
                                      </p:cBhvr>
                                      <p:tavLst>
                                        <p:tav tm="0">
                                          <p:val>
                                            <p:fltVal val="0"/>
                                          </p:val>
                                        </p:tav>
                                        <p:tav tm="100000">
                                          <p:val>
                                            <p:strVal val="#ppt_w"/>
                                          </p:val>
                                        </p:tav>
                                      </p:tavLst>
                                    </p:anim>
                                    <p:anim calcmode="lin" valueType="num">
                                      <p:cBhvr>
                                        <p:cTn id="40" dur="500" fill="hold"/>
                                        <p:tgtEl>
                                          <p:spTgt spid="61"/>
                                        </p:tgtEl>
                                        <p:attrNameLst>
                                          <p:attrName>ppt_h</p:attrName>
                                        </p:attrNameLst>
                                      </p:cBhvr>
                                      <p:tavLst>
                                        <p:tav tm="0">
                                          <p:val>
                                            <p:fltVal val="0"/>
                                          </p:val>
                                        </p:tav>
                                        <p:tav tm="100000">
                                          <p:val>
                                            <p:strVal val="#ppt_h"/>
                                          </p:val>
                                        </p:tav>
                                      </p:tavLst>
                                    </p:anim>
                                    <p:animEffect transition="in" filter="fade">
                                      <p:cBhvr>
                                        <p:cTn id="41" dur="500"/>
                                        <p:tgtEl>
                                          <p:spTgt spid="61"/>
                                        </p:tgtEl>
                                      </p:cBhvr>
                                    </p:animEffect>
                                  </p:childTnLst>
                                </p:cTn>
                              </p:par>
                            </p:childTnLst>
                          </p:cTn>
                        </p:par>
                        <p:par>
                          <p:cTn id="42" fill="hold">
                            <p:stCondLst>
                              <p:cond delay="4500"/>
                            </p:stCondLst>
                            <p:childTnLst>
                              <p:par>
                                <p:cTn id="43" presetID="22" presetClass="entr" presetSubtype="8" fill="hold" grpId="0" nodeType="afterEffect" nodePh="1">
                                  <p:stCondLst>
                                    <p:cond delay="0"/>
                                  </p:stCondLst>
                                  <p:endCondLst>
                                    <p:cond evt="begin" delay="0">
                                      <p:tn val="43"/>
                                    </p:cond>
                                  </p:endCondLst>
                                  <p:childTnLst>
                                    <p:set>
                                      <p:cBhvr>
                                        <p:cTn id="44" dur="1" fill="hold">
                                          <p:stCondLst>
                                            <p:cond delay="0"/>
                                          </p:stCondLst>
                                        </p:cTn>
                                        <p:tgtEl>
                                          <p:spTgt spid="66">
                                            <p:txEl>
                                              <p:pRg st="0" end="0"/>
                                            </p:txEl>
                                          </p:spTgt>
                                        </p:tgtEl>
                                        <p:attrNameLst>
                                          <p:attrName>style.visibility</p:attrName>
                                        </p:attrNameLst>
                                      </p:cBhvr>
                                      <p:to>
                                        <p:strVal val="visible"/>
                                      </p:to>
                                    </p:set>
                                    <p:animEffect transition="in" filter="wipe(left)">
                                      <p:cBhvr>
                                        <p:cTn id="45" dur="500"/>
                                        <p:tgtEl>
                                          <p:spTgt spid="66">
                                            <p:txEl>
                                              <p:pRg st="0" end="0"/>
                                            </p:txEl>
                                          </p:spTgt>
                                        </p:tgtEl>
                                      </p:cBhvr>
                                    </p:animEffect>
                                  </p:childTnLst>
                                </p:cTn>
                              </p:par>
                            </p:childTnLst>
                          </p:cTn>
                        </p:par>
                        <p:par>
                          <p:cTn id="46" fill="hold">
                            <p:stCondLst>
                              <p:cond delay="5000"/>
                            </p:stCondLst>
                            <p:childTnLst>
                              <p:par>
                                <p:cTn id="47" presetID="53" presetClass="entr" presetSubtype="0" fill="hold" grpId="0" nodeType="afterEffect">
                                  <p:stCondLst>
                                    <p:cond delay="0"/>
                                  </p:stCondLst>
                                  <p:childTnLst>
                                    <p:set>
                                      <p:cBhvr>
                                        <p:cTn id="48" dur="1" fill="hold">
                                          <p:stCondLst>
                                            <p:cond delay="0"/>
                                          </p:stCondLst>
                                        </p:cTn>
                                        <p:tgtEl>
                                          <p:spTgt spid="62"/>
                                        </p:tgtEl>
                                        <p:attrNameLst>
                                          <p:attrName>style.visibility</p:attrName>
                                        </p:attrNameLst>
                                      </p:cBhvr>
                                      <p:to>
                                        <p:strVal val="visible"/>
                                      </p:to>
                                    </p:set>
                                    <p:anim calcmode="lin" valueType="num">
                                      <p:cBhvr>
                                        <p:cTn id="49" dur="500" fill="hold"/>
                                        <p:tgtEl>
                                          <p:spTgt spid="62"/>
                                        </p:tgtEl>
                                        <p:attrNameLst>
                                          <p:attrName>ppt_w</p:attrName>
                                        </p:attrNameLst>
                                      </p:cBhvr>
                                      <p:tavLst>
                                        <p:tav tm="0">
                                          <p:val>
                                            <p:fltVal val="0"/>
                                          </p:val>
                                        </p:tav>
                                        <p:tav tm="100000">
                                          <p:val>
                                            <p:strVal val="#ppt_w"/>
                                          </p:val>
                                        </p:tav>
                                      </p:tavLst>
                                    </p:anim>
                                    <p:anim calcmode="lin" valueType="num">
                                      <p:cBhvr>
                                        <p:cTn id="50" dur="500" fill="hold"/>
                                        <p:tgtEl>
                                          <p:spTgt spid="62"/>
                                        </p:tgtEl>
                                        <p:attrNameLst>
                                          <p:attrName>ppt_h</p:attrName>
                                        </p:attrNameLst>
                                      </p:cBhvr>
                                      <p:tavLst>
                                        <p:tav tm="0">
                                          <p:val>
                                            <p:fltVal val="0"/>
                                          </p:val>
                                        </p:tav>
                                        <p:tav tm="100000">
                                          <p:val>
                                            <p:strVal val="#ppt_h"/>
                                          </p:val>
                                        </p:tav>
                                      </p:tavLst>
                                    </p:anim>
                                    <p:animEffect transition="in" filter="fade">
                                      <p:cBhvr>
                                        <p:cTn id="51" dur="500"/>
                                        <p:tgtEl>
                                          <p:spTgt spid="62"/>
                                        </p:tgtEl>
                                      </p:cBhvr>
                                    </p:animEffect>
                                  </p:childTnLst>
                                </p:cTn>
                              </p:par>
                            </p:childTnLst>
                          </p:cTn>
                        </p:par>
                        <p:par>
                          <p:cTn id="52" fill="hold">
                            <p:stCondLst>
                              <p:cond delay="5500"/>
                            </p:stCondLst>
                            <p:childTnLst>
                              <p:par>
                                <p:cTn id="53" presetID="22" presetClass="entr" presetSubtype="2" fill="hold" grpId="0" nodeType="afterEffect" nodePh="1">
                                  <p:stCondLst>
                                    <p:cond delay="0"/>
                                  </p:stCondLst>
                                  <p:endCondLst>
                                    <p:cond evt="begin" delay="0">
                                      <p:tn val="53"/>
                                    </p:cond>
                                  </p:endCondLst>
                                  <p:childTnLst>
                                    <p:set>
                                      <p:cBhvr>
                                        <p:cTn id="54" dur="1" fill="hold">
                                          <p:stCondLst>
                                            <p:cond delay="0"/>
                                          </p:stCondLst>
                                        </p:cTn>
                                        <p:tgtEl>
                                          <p:spTgt spid="64">
                                            <p:txEl>
                                              <p:pRg st="0" end="0"/>
                                            </p:txEl>
                                          </p:spTgt>
                                        </p:tgtEl>
                                        <p:attrNameLst>
                                          <p:attrName>style.visibility</p:attrName>
                                        </p:attrNameLst>
                                      </p:cBhvr>
                                      <p:to>
                                        <p:strVal val="visible"/>
                                      </p:to>
                                    </p:set>
                                    <p:animEffect transition="in" filter="wipe(right)">
                                      <p:cBhvr>
                                        <p:cTn id="55" dur="500"/>
                                        <p:tgtEl>
                                          <p:spTgt spid="6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59" grpId="0" animBg="1"/>
      <p:bldP spid="60" grpId="0" animBg="1"/>
      <p:bldP spid="61" grpId="0" animBg="1"/>
      <p:bldP spid="62" grpId="0" animBg="1"/>
      <p:bldP spid="63"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3"/>
                        </p:tgtEl>
                        <p:attrNameLst>
                          <p:attrName>style.visibility</p:attrName>
                        </p:attrNameLst>
                      </p:cBhvr>
                      <p:to>
                        <p:strVal val="visible"/>
                      </p:to>
                    </p:set>
                    <p:animEffect transition="in" filter="wipe(right)">
                      <p:cBhvr>
                        <p:cTn dur="500"/>
                        <p:tgtEl>
                          <p:spTgt spid="63"/>
                        </p:tgtEl>
                      </p:cBhvr>
                    </p:animEffect>
                  </p:childTnLst>
                </p:cTn>
              </p:par>
            </p:tnLst>
          </p:tmpl>
        </p:tmplLst>
      </p:bldP>
      <p:bldP spid="64" grpId="0" build="p">
        <p:tmplLst>
          <p:tmpl lvl="1">
            <p:tnLst>
              <p:par>
                <p:cTn presetID="22" presetClass="entr" presetSubtype="2" fill="hold" nodeType="afterEffect" nodePh="1">
                  <p:stCondLst>
                    <p:cond delay="0"/>
                  </p:stCondLst>
                  <p:endCondLst>
                    <p:cond evt="begin" delay="0"/>
                  </p:endCondLst>
                  <p:childTnLst>
                    <p:set>
                      <p:cBhvr>
                        <p:cTn dur="1" fill="hold">
                          <p:stCondLst>
                            <p:cond delay="0"/>
                          </p:stCondLst>
                        </p:cTn>
                        <p:tgtEl>
                          <p:spTgt spid="64"/>
                        </p:tgtEl>
                        <p:attrNameLst>
                          <p:attrName>style.visibility</p:attrName>
                        </p:attrNameLst>
                      </p:cBhvr>
                      <p:to>
                        <p:strVal val="visible"/>
                      </p:to>
                    </p:set>
                    <p:animEffect transition="in" filter="wipe(right)">
                      <p:cBhvr>
                        <p:cTn dur="500"/>
                        <p:tgtEl>
                          <p:spTgt spid="64"/>
                        </p:tgtEl>
                      </p:cBhvr>
                    </p:animEffect>
                  </p:childTnLst>
                </p:cTn>
              </p:par>
            </p:tnLst>
          </p:tmpl>
        </p:tmplLst>
      </p:bldP>
      <p:bldP spid="65"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5"/>
                        </p:tgtEl>
                        <p:attrNameLst>
                          <p:attrName>style.visibility</p:attrName>
                        </p:attrNameLst>
                      </p:cBhvr>
                      <p:to>
                        <p:strVal val="visible"/>
                      </p:to>
                    </p:set>
                    <p:animEffect transition="in" filter="wipe(left)">
                      <p:cBhvr>
                        <p:cTn dur="500"/>
                        <p:tgtEl>
                          <p:spTgt spid="65"/>
                        </p:tgtEl>
                      </p:cBhvr>
                    </p:animEffect>
                  </p:childTnLst>
                </p:cTn>
              </p:par>
            </p:tnLst>
          </p:tmpl>
        </p:tmplLst>
      </p:bldP>
      <p:bldP spid="66" grpId="0" build="p">
        <p:tmplLst>
          <p:tmpl lvl="1">
            <p:tnLst>
              <p:par>
                <p:cTn presetID="22" presetClass="entr" presetSubtype="8" fill="hold" nodeType="afterEffect" nodePh="1">
                  <p:stCondLst>
                    <p:cond delay="0"/>
                  </p:stCondLst>
                  <p:endCondLst>
                    <p:cond evt="begin" delay="0"/>
                  </p:endCondLst>
                  <p:childTnLst>
                    <p:set>
                      <p:cBhvr>
                        <p:cTn dur="1" fill="hold">
                          <p:stCondLst>
                            <p:cond delay="0"/>
                          </p:stCondLst>
                        </p:cTn>
                        <p:tgtEl>
                          <p:spTgt spid="66"/>
                        </p:tgtEl>
                        <p:attrNameLst>
                          <p:attrName>style.visibility</p:attrName>
                        </p:attrNameLst>
                      </p:cBhvr>
                      <p:to>
                        <p:strVal val="visible"/>
                      </p:to>
                    </p:set>
                    <p:animEffect transition="in" filter="wipe(left)">
                      <p:cBhvr>
                        <p:cTn dur="500"/>
                        <p:tgtEl>
                          <p:spTgt spid="66"/>
                        </p:tgtEl>
                      </p:cBhvr>
                    </p:animEffect>
                  </p:childTnLst>
                </p:cTn>
              </p:par>
            </p:tnLst>
          </p:tmpl>
        </p:tmplLst>
      </p:bldP>
    </p:bldLst>
  </p:timing>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2_Team02">
    <p:spTree>
      <p:nvGrpSpPr>
        <p:cNvPr id="1" name=""/>
        <p:cNvGrpSpPr/>
        <p:nvPr/>
      </p:nvGrpSpPr>
      <p:grpSpPr>
        <a:xfrm>
          <a:off x="0" y="0"/>
          <a:ext cx="0" cy="0"/>
          <a:chOff x="0" y="0"/>
          <a:chExt cx="0" cy="0"/>
        </a:xfrm>
      </p:grpSpPr>
      <p:sp>
        <p:nvSpPr>
          <p:cNvPr id="44" name="Title 1"/>
          <p:cNvSpPr>
            <a:spLocks noGrp="1"/>
          </p:cNvSpPr>
          <p:nvPr>
            <p:ph type="title" hasCustomPrompt="1"/>
          </p:nvPr>
        </p:nvSpPr>
        <p:spPr>
          <a:xfrm>
            <a:off x="2336800" y="516467"/>
            <a:ext cx="7518400" cy="471365"/>
          </a:xfrm>
          <a:prstGeom prst="rect">
            <a:avLst/>
          </a:prstGeom>
        </p:spPr>
        <p:txBody>
          <a:bodyPr wrap="none" lIns="0" tIns="0" rIns="0" bIns="0" anchor="ctr">
            <a:noAutofit/>
          </a:bodyPr>
          <a:lstStyle>
            <a:lvl1pPr algn="ctr">
              <a:defRPr sz="2667" b="1" baseline="0">
                <a:solidFill>
                  <a:schemeClr val="tx1">
                    <a:lumMod val="50000"/>
                    <a:lumOff val="50000"/>
                  </a:schemeClr>
                </a:solidFill>
              </a:defRPr>
            </a:lvl1pPr>
          </a:lstStyle>
          <a:p>
            <a:r>
              <a:rPr lang="en-US"/>
              <a:t>Click To Edit Master Title Style</a:t>
            </a:r>
          </a:p>
        </p:txBody>
      </p:sp>
      <p:sp>
        <p:nvSpPr>
          <p:cNvPr id="45" name="Text Placeholder 3"/>
          <p:cNvSpPr>
            <a:spLocks noGrp="1"/>
          </p:cNvSpPr>
          <p:nvPr>
            <p:ph type="body" sz="half" idx="2" hasCustomPrompt="1"/>
          </p:nvPr>
        </p:nvSpPr>
        <p:spPr>
          <a:xfrm>
            <a:off x="3352800" y="985788"/>
            <a:ext cx="5486400" cy="267661"/>
          </a:xfrm>
          <a:prstGeom prst="rect">
            <a:avLst/>
          </a:prstGeom>
        </p:spPr>
        <p:txBody>
          <a:bodyPr wrap="none" lIns="0" tIns="0" rIns="0" bIns="0" anchor="ctr">
            <a:noAutofit/>
          </a:bodyPr>
          <a:lstStyle>
            <a:lvl1pPr marL="0" indent="0" algn="ctr">
              <a:buNone/>
              <a:defRPr sz="1467" b="1" baseline="0">
                <a:solidFill>
                  <a:schemeClr val="bg1">
                    <a:lumMod val="75000"/>
                  </a:schemeClr>
                </a:solidFill>
              </a:defRPr>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Subtext Goes Here</a:t>
            </a:r>
          </a:p>
        </p:txBody>
      </p:sp>
      <p:sp>
        <p:nvSpPr>
          <p:cNvPr id="17" name="Picture Placeholder 7"/>
          <p:cNvSpPr>
            <a:spLocks noGrp="1"/>
          </p:cNvSpPr>
          <p:nvPr>
            <p:ph type="pic" sz="quarter" idx="10" hasCustomPrompt="1"/>
          </p:nvPr>
        </p:nvSpPr>
        <p:spPr>
          <a:xfrm>
            <a:off x="925458" y="1687978"/>
            <a:ext cx="3163241" cy="3162300"/>
          </a:xfrm>
          <a:prstGeom prst="ellipse">
            <a:avLst/>
          </a:prstGeom>
          <a:ln w="28575">
            <a:solidFill>
              <a:schemeClr val="accent1"/>
            </a:solidFill>
          </a:ln>
        </p:spPr>
        <p:txBody>
          <a:bodyPr bIns="91440" anchor="b"/>
          <a:lstStyle>
            <a:lvl1pPr algn="ctr">
              <a:buNone/>
              <a:defRPr sz="933">
                <a:solidFill>
                  <a:schemeClr val="tx1">
                    <a:lumMod val="50000"/>
                    <a:lumOff val="50000"/>
                  </a:schemeClr>
                </a:solidFill>
              </a:defRPr>
            </a:lvl1pPr>
          </a:lstStyle>
          <a:p>
            <a:r>
              <a:rPr lang="en-US"/>
              <a:t>Image Holder</a:t>
            </a:r>
          </a:p>
        </p:txBody>
      </p:sp>
      <p:sp>
        <p:nvSpPr>
          <p:cNvPr id="7" name="Round Same Side Corner Rectangle 6"/>
          <p:cNvSpPr/>
          <p:nvPr userDrawn="1"/>
        </p:nvSpPr>
        <p:spPr>
          <a:xfrm rot="16200000" flipH="1">
            <a:off x="11731145" y="6331908"/>
            <a:ext cx="384047" cy="537665"/>
          </a:xfrm>
          <a:prstGeom prst="round2Same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67">
              <a:solidFill>
                <a:schemeClr val="tx1">
                  <a:lumMod val="50000"/>
                  <a:lumOff val="50000"/>
                </a:schemeClr>
              </a:solidFill>
            </a:endParaRPr>
          </a:p>
        </p:txBody>
      </p:sp>
      <p:sp>
        <p:nvSpPr>
          <p:cNvPr id="8" name="Slide Number Placeholder 4"/>
          <p:cNvSpPr>
            <a:spLocks noGrp="1"/>
          </p:cNvSpPr>
          <p:nvPr>
            <p:ph type="sldNum" sz="quarter" idx="14"/>
          </p:nvPr>
        </p:nvSpPr>
        <p:spPr>
          <a:xfrm>
            <a:off x="11662442" y="6408717"/>
            <a:ext cx="508001" cy="366183"/>
          </a:xfrm>
          <a:prstGeom prst="rect">
            <a:avLst/>
          </a:prstGeom>
        </p:spPr>
        <p:txBody>
          <a:bodyPr anchor="ctr"/>
          <a:lstStyle>
            <a:lvl1pPr algn="ctr">
              <a:defRPr sz="1200" b="1">
                <a:solidFill>
                  <a:schemeClr val="tx1">
                    <a:lumMod val="50000"/>
                    <a:lumOff val="50000"/>
                  </a:schemeClr>
                </a:solidFill>
              </a:defRPr>
            </a:lvl1pPr>
          </a:lstStyle>
          <a:p>
            <a:fld id="{C136B7D2-B98C-44FD-8D04-7EC62A564975}" type="slidenum">
              <a:rPr lang="en-US" smtClean="0"/>
              <a:pPr/>
              <a:t>‹#›</a:t>
            </a:fld>
            <a:endParaRPr lang="en-US"/>
          </a:p>
        </p:txBody>
      </p:sp>
    </p:spTree>
    <p:extLst>
      <p:ext uri="{BB962C8B-B14F-4D97-AF65-F5344CB8AC3E}">
        <p14:creationId xmlns:p14="http://schemas.microsoft.com/office/powerpoint/2010/main" val="1269218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500"/>
                                        <p:tgtEl>
                                          <p:spTgt spid="4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45">
                                            <p:txEl>
                                              <p:pRg st="0" end="0"/>
                                            </p:txEl>
                                          </p:spTgt>
                                        </p:tgtEl>
                                        <p:attrNameLst>
                                          <p:attrName>style.visibility</p:attrName>
                                        </p:attrNameLst>
                                      </p:cBhvr>
                                      <p:to>
                                        <p:strVal val="visible"/>
                                      </p:to>
                                    </p:set>
                                    <p:animEffect transition="in" filter="fade">
                                      <p:cBhvr>
                                        <p:cTn id="11" dur="500"/>
                                        <p:tgtEl>
                                          <p:spTgt spid="45">
                                            <p:txEl>
                                              <p:pRg st="0" end="0"/>
                                            </p:txEl>
                                          </p:spTgt>
                                        </p:tgtEl>
                                      </p:cBhvr>
                                    </p:animEffect>
                                  </p:childTnLst>
                                </p:cTn>
                              </p:par>
                            </p:childTnLst>
                          </p:cTn>
                        </p:par>
                        <p:par>
                          <p:cTn id="12" fill="hold">
                            <p:stCondLst>
                              <p:cond delay="1000"/>
                            </p:stCondLst>
                            <p:childTnLst>
                              <p:par>
                                <p:cTn id="13" presetID="53" presetClass="entr" presetSubtype="0" fill="hold" grpId="0" nodeType="afterEffect">
                                  <p:stCondLst>
                                    <p:cond delay="0"/>
                                  </p:stCondLst>
                                  <p:childTnLst>
                                    <p:set>
                                      <p:cBhvr>
                                        <p:cTn id="14" dur="1" fill="hold">
                                          <p:stCondLst>
                                            <p:cond delay="0"/>
                                          </p:stCondLst>
                                        </p:cTn>
                                        <p:tgtEl>
                                          <p:spTgt spid="17"/>
                                        </p:tgtEl>
                                        <p:attrNameLst>
                                          <p:attrName>style.visibility</p:attrName>
                                        </p:attrNameLst>
                                      </p:cBhvr>
                                      <p:to>
                                        <p:strVal val="visible"/>
                                      </p:to>
                                    </p:set>
                                    <p:anim calcmode="lin" valueType="num">
                                      <p:cBhvr>
                                        <p:cTn id="15" dur="500" fill="hold"/>
                                        <p:tgtEl>
                                          <p:spTgt spid="17"/>
                                        </p:tgtEl>
                                        <p:attrNameLst>
                                          <p:attrName>ppt_w</p:attrName>
                                        </p:attrNameLst>
                                      </p:cBhvr>
                                      <p:tavLst>
                                        <p:tav tm="0">
                                          <p:val>
                                            <p:fltVal val="0"/>
                                          </p:val>
                                        </p:tav>
                                        <p:tav tm="100000">
                                          <p:val>
                                            <p:strVal val="#ppt_w"/>
                                          </p:val>
                                        </p:tav>
                                      </p:tavLst>
                                    </p:anim>
                                    <p:anim calcmode="lin" valueType="num">
                                      <p:cBhvr>
                                        <p:cTn id="16" dur="500" fill="hold"/>
                                        <p:tgtEl>
                                          <p:spTgt spid="17"/>
                                        </p:tgtEl>
                                        <p:attrNameLst>
                                          <p:attrName>ppt_h</p:attrName>
                                        </p:attrNameLst>
                                      </p:cBhvr>
                                      <p:tavLst>
                                        <p:tav tm="0">
                                          <p:val>
                                            <p:fltVal val="0"/>
                                          </p:val>
                                        </p:tav>
                                        <p:tav tm="100000">
                                          <p:val>
                                            <p:strVal val="#ppt_h"/>
                                          </p:val>
                                        </p:tav>
                                      </p:tavLst>
                                    </p:anim>
                                    <p:animEffect transition="in" filter="fade">
                                      <p:cBhvr>
                                        <p:cTn id="1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p:bldP spid="45" grpId="0" build="p">
        <p:tmplLst>
          <p:tmpl lvl="1">
            <p:tnLst>
              <p:par>
                <p:cTn presetID="10" presetClass="entr" presetSubtype="0" fill="hold" nodeType="afterEffect">
                  <p:stCondLst>
                    <p:cond delay="0"/>
                  </p:stCondLst>
                  <p:childTnLst>
                    <p:set>
                      <p:cBhvr>
                        <p:cTn dur="1" fill="hold">
                          <p:stCondLst>
                            <p:cond delay="0"/>
                          </p:stCondLst>
                        </p:cTn>
                        <p:tgtEl>
                          <p:spTgt spid="45"/>
                        </p:tgtEl>
                        <p:attrNameLst>
                          <p:attrName>style.visibility</p:attrName>
                        </p:attrNameLst>
                      </p:cBhvr>
                      <p:to>
                        <p:strVal val="visible"/>
                      </p:to>
                    </p:set>
                    <p:animEffect transition="in" filter="fade">
                      <p:cBhvr>
                        <p:cTn dur="500"/>
                        <p:tgtEl>
                          <p:spTgt spid="45"/>
                        </p:tgtEl>
                      </p:cBhvr>
                    </p:animEffect>
                  </p:childTnLst>
                </p:cTn>
              </p:par>
            </p:tnLst>
          </p:tmpl>
        </p:tmplLst>
      </p:bldP>
      <p:bldP spid="17" grpId="0" animBg="1"/>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FA8FFA3-9C0C-4F8F-91A0-5E35C0DE7F7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ient Context Slide">
    <p:spTree>
      <p:nvGrpSpPr>
        <p:cNvPr id="1" name=""/>
        <p:cNvGrpSpPr/>
        <p:nvPr/>
      </p:nvGrpSpPr>
      <p:grpSpPr>
        <a:xfrm>
          <a:off x="0" y="0"/>
          <a:ext cx="0" cy="0"/>
          <a:chOff x="0" y="0"/>
          <a:chExt cx="0" cy="0"/>
        </a:xfrm>
      </p:grpSpPr>
      <p:sp>
        <p:nvSpPr>
          <p:cNvPr id="6" name="Title 5"/>
          <p:cNvSpPr>
            <a:spLocks noGrp="1"/>
          </p:cNvSpPr>
          <p:nvPr>
            <p:ph type="title" hasCustomPrompt="1"/>
          </p:nvPr>
        </p:nvSpPr>
        <p:spPr/>
        <p:txBody>
          <a:bodyPr/>
          <a:lstStyle/>
          <a:p>
            <a:r>
              <a:rPr lang="en-US"/>
              <a:t>What is the Key Takeaway from the Slide?</a:t>
            </a:r>
          </a:p>
        </p:txBody>
      </p:sp>
      <p:graphicFrame>
        <p:nvGraphicFramePr>
          <p:cNvPr id="7" name="Table 6"/>
          <p:cNvGraphicFramePr>
            <a:graphicFrameLocks noGrp="1"/>
          </p:cNvGraphicFramePr>
          <p:nvPr userDrawn="1">
            <p:extLst>
              <p:ext uri="{D42A27DB-BD31-4B8C-83A1-F6EECF244321}">
                <p14:modId xmlns:p14="http://schemas.microsoft.com/office/powerpoint/2010/main" val="1746906337"/>
              </p:ext>
            </p:extLst>
          </p:nvPr>
        </p:nvGraphicFramePr>
        <p:xfrm>
          <a:off x="546597"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Facts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8" name="Table 7"/>
          <p:cNvGraphicFramePr>
            <a:graphicFrameLocks noGrp="1"/>
          </p:cNvGraphicFramePr>
          <p:nvPr userDrawn="1">
            <p:extLst>
              <p:ext uri="{D42A27DB-BD31-4B8C-83A1-F6EECF244321}">
                <p14:modId xmlns:p14="http://schemas.microsoft.com/office/powerpoint/2010/main" val="118670123"/>
              </p:ext>
            </p:extLst>
          </p:nvPr>
        </p:nvGraphicFramePr>
        <p:xfrm>
          <a:off x="546597"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Company Performance</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13"/>
          <p:cNvSpPr>
            <a:spLocks noGrp="1"/>
          </p:cNvSpPr>
          <p:nvPr>
            <p:ph type="body" sz="quarter" idx="11" hasCustomPrompt="1"/>
          </p:nvPr>
        </p:nvSpPr>
        <p:spPr>
          <a:xfrm>
            <a:off x="547252" y="1816100"/>
            <a:ext cx="5291148" cy="1816100"/>
          </a:xfrm>
        </p:spPr>
        <p:txBody>
          <a:bodyPr>
            <a:noAutofit/>
          </a:bodyPr>
          <a:lstStyle>
            <a:lvl1pPr>
              <a:spcBef>
                <a:spcPts val="739"/>
              </a:spcBef>
              <a:defRPr sz="1724" baseline="0"/>
            </a:lvl1pPr>
            <a:lvl2pPr>
              <a:lnSpc>
                <a:spcPct val="100000"/>
              </a:lnSpc>
              <a:spcBef>
                <a:spcPts val="369"/>
              </a:spcBef>
              <a:defRPr sz="1477"/>
            </a:lvl2pPr>
          </a:lstStyle>
          <a:p>
            <a:pPr lvl="0"/>
            <a:r>
              <a:rPr lang="en-US"/>
              <a:t>Describe the company in terms of their business presence etc.</a:t>
            </a:r>
          </a:p>
          <a:p>
            <a:pPr lvl="1"/>
            <a:r>
              <a:rPr lang="en-US"/>
              <a:t>Second level</a:t>
            </a:r>
          </a:p>
        </p:txBody>
      </p:sp>
      <p:sp>
        <p:nvSpPr>
          <p:cNvPr id="24" name="Text Placeholder 13"/>
          <p:cNvSpPr>
            <a:spLocks noGrp="1"/>
          </p:cNvSpPr>
          <p:nvPr>
            <p:ph type="body" sz="quarter" idx="13" hasCustomPrompt="1"/>
          </p:nvPr>
        </p:nvSpPr>
        <p:spPr>
          <a:xfrm>
            <a:off x="547252" y="4318000"/>
            <a:ext cx="5291148" cy="1816100"/>
          </a:xfrm>
        </p:spPr>
        <p:txBody>
          <a:bodyPr>
            <a:noAutofit/>
          </a:bodyPr>
          <a:lstStyle>
            <a:lvl1pPr>
              <a:spcBef>
                <a:spcPts val="739"/>
              </a:spcBef>
              <a:defRPr sz="1724"/>
            </a:lvl1pPr>
            <a:lvl2pPr>
              <a:spcBef>
                <a:spcPts val="369"/>
              </a:spcBef>
              <a:defRPr sz="1477"/>
            </a:lvl2pPr>
          </a:lstStyle>
          <a:p>
            <a:pPr lvl="0"/>
            <a:r>
              <a:rPr lang="en-US"/>
              <a:t>How has the company been performing?</a:t>
            </a:r>
          </a:p>
          <a:p>
            <a:pPr lvl="1"/>
            <a:r>
              <a:rPr lang="en-US"/>
              <a:t>Second level</a:t>
            </a:r>
          </a:p>
        </p:txBody>
      </p:sp>
      <p:graphicFrame>
        <p:nvGraphicFramePr>
          <p:cNvPr id="11" name="Table 10"/>
          <p:cNvGraphicFramePr>
            <a:graphicFrameLocks noGrp="1"/>
          </p:cNvGraphicFramePr>
          <p:nvPr userDrawn="1">
            <p:extLst>
              <p:ext uri="{D42A27DB-BD31-4B8C-83A1-F6EECF244321}">
                <p14:modId xmlns:p14="http://schemas.microsoft.com/office/powerpoint/2010/main" val="3848126195"/>
              </p:ext>
            </p:extLst>
          </p:nvPr>
        </p:nvGraphicFramePr>
        <p:xfrm>
          <a:off x="6378742" y="14315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Market Situation</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graphicFrame>
        <p:nvGraphicFramePr>
          <p:cNvPr id="12" name="Table 11"/>
          <p:cNvGraphicFramePr>
            <a:graphicFrameLocks noGrp="1"/>
          </p:cNvGraphicFramePr>
          <p:nvPr userDrawn="1">
            <p:extLst>
              <p:ext uri="{D42A27DB-BD31-4B8C-83A1-F6EECF244321}">
                <p14:modId xmlns:p14="http://schemas.microsoft.com/office/powerpoint/2010/main" val="1430470636"/>
              </p:ext>
            </p:extLst>
          </p:nvPr>
        </p:nvGraphicFramePr>
        <p:xfrm>
          <a:off x="6378742" y="3933472"/>
          <a:ext cx="5291148" cy="2208248"/>
        </p:xfrm>
        <a:graphic>
          <a:graphicData uri="http://schemas.openxmlformats.org/drawingml/2006/table">
            <a:tbl>
              <a:tblPr firstRow="1" bandRow="1">
                <a:tableStyleId>{5C22544A-7EE6-4342-B048-85BDC9FD1C3A}</a:tableStyleId>
              </a:tblPr>
              <a:tblGrid>
                <a:gridCol w="5291148">
                  <a:extLst>
                    <a:ext uri="{9D8B030D-6E8A-4147-A177-3AD203B41FA5}">
                      <a16:colId xmlns:a16="http://schemas.microsoft.com/office/drawing/2014/main" val="20000"/>
                    </a:ext>
                  </a:extLst>
                </a:gridCol>
              </a:tblGrid>
              <a:tr h="365760">
                <a:tc>
                  <a:txBody>
                    <a:bodyPr/>
                    <a:lstStyle/>
                    <a:p>
                      <a:pPr algn="ctr"/>
                      <a:r>
                        <a:rPr lang="en-US" sz="1400">
                          <a:latin typeface="+mj-lt"/>
                        </a:rPr>
                        <a:t>Key Imperatives</a:t>
                      </a:r>
                    </a:p>
                  </a:txBody>
                  <a:tcPr marL="112579" marR="112579" anchor="ctr"/>
                </a:tc>
                <a:extLst>
                  <a:ext uri="{0D108BD9-81ED-4DB2-BD59-A6C34878D82A}">
                    <a16:rowId xmlns:a16="http://schemas.microsoft.com/office/drawing/2014/main" val="10000"/>
                  </a:ext>
                </a:extLst>
              </a:tr>
              <a:tr h="1842488">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3" name="Text Placeholder 13"/>
          <p:cNvSpPr>
            <a:spLocks noGrp="1"/>
          </p:cNvSpPr>
          <p:nvPr>
            <p:ph type="body" sz="quarter" idx="14" hasCustomPrompt="1"/>
          </p:nvPr>
        </p:nvSpPr>
        <p:spPr>
          <a:xfrm>
            <a:off x="6379399" y="1816100"/>
            <a:ext cx="5291148" cy="1816100"/>
          </a:xfrm>
        </p:spPr>
        <p:txBody>
          <a:bodyPr>
            <a:noAutofit/>
          </a:bodyPr>
          <a:lstStyle>
            <a:lvl1pPr>
              <a:spcBef>
                <a:spcPts val="739"/>
              </a:spcBef>
              <a:defRPr sz="1724"/>
            </a:lvl1pPr>
            <a:lvl2pPr>
              <a:lnSpc>
                <a:spcPct val="100000"/>
              </a:lnSpc>
              <a:spcBef>
                <a:spcPts val="369"/>
              </a:spcBef>
              <a:defRPr sz="1477"/>
            </a:lvl2pPr>
          </a:lstStyle>
          <a:p>
            <a:pPr lvl="0"/>
            <a:r>
              <a:rPr lang="en-US"/>
              <a:t>Describe the state of the market that the company is in</a:t>
            </a:r>
          </a:p>
          <a:p>
            <a:pPr lvl="1"/>
            <a:r>
              <a:rPr lang="en-US"/>
              <a:t>Second level</a:t>
            </a:r>
          </a:p>
        </p:txBody>
      </p:sp>
      <p:sp>
        <p:nvSpPr>
          <p:cNvPr id="15" name="Text Placeholder 13"/>
          <p:cNvSpPr>
            <a:spLocks noGrp="1"/>
          </p:cNvSpPr>
          <p:nvPr>
            <p:ph type="body" sz="quarter" idx="15" hasCustomPrompt="1"/>
          </p:nvPr>
        </p:nvSpPr>
        <p:spPr>
          <a:xfrm>
            <a:off x="6379399" y="4318000"/>
            <a:ext cx="5291148" cy="1816100"/>
          </a:xfrm>
        </p:spPr>
        <p:txBody>
          <a:bodyPr>
            <a:noAutofit/>
          </a:bodyPr>
          <a:lstStyle>
            <a:lvl1pPr>
              <a:spcBef>
                <a:spcPts val="739"/>
              </a:spcBef>
              <a:defRPr sz="1724" baseline="0"/>
            </a:lvl1pPr>
            <a:lvl2pPr>
              <a:spcBef>
                <a:spcPts val="369"/>
              </a:spcBef>
              <a:defRPr sz="1477"/>
            </a:lvl2pPr>
          </a:lstStyle>
          <a:p>
            <a:pPr lvl="0"/>
            <a:r>
              <a:rPr lang="en-US"/>
              <a:t>According to the company, what are the key focus areas or strategies for the near and distant future?</a:t>
            </a:r>
          </a:p>
          <a:p>
            <a:pPr lvl="1"/>
            <a:r>
              <a:rPr lang="en-US"/>
              <a:t>Second level</a:t>
            </a:r>
          </a:p>
        </p:txBody>
      </p:sp>
      <p:pic>
        <p:nvPicPr>
          <p:cNvPr id="16" name="Picture 15">
            <a:extLst>
              <a:ext uri="{FF2B5EF4-FFF2-40B4-BE49-F238E27FC236}">
                <a16:creationId xmlns:a16="http://schemas.microsoft.com/office/drawing/2014/main" id="{9359F37B-EBBE-4271-BE5C-26592BFD8861}"/>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CQ Future State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MPDNA – What is the Key Takeaway from the Slide?</a:t>
            </a:r>
          </a:p>
        </p:txBody>
      </p:sp>
      <p:pic>
        <p:nvPicPr>
          <p:cNvPr id="3" name="Picture 4" descr="j0188453[1]"/>
          <p:cNvPicPr>
            <a:picLocks noChangeAspect="1" noChangeArrowheads="1"/>
          </p:cNvPicPr>
          <p:nvPr userDrawn="1"/>
        </p:nvPicPr>
        <p:blipFill>
          <a:blip r:embed="rId2" cstate="print">
            <a:extLst>
              <a:ext uri="{28A0092B-C50C-407E-A947-70E740481C1C}">
                <a14:useLocalDpi xmlns:a14="http://schemas.microsoft.com/office/drawing/2010/main"/>
              </a:ext>
            </a:extLst>
          </a:blip>
          <a:srcRect/>
          <a:stretch>
            <a:fillRect/>
          </a:stretch>
        </p:blipFill>
        <p:spPr bwMode="auto">
          <a:xfrm>
            <a:off x="4440573" y="3556001"/>
            <a:ext cx="3299151" cy="573392"/>
          </a:xfrm>
          <a:prstGeom prst="rect">
            <a:avLst/>
          </a:prstGeom>
          <a:noFill/>
          <a:ln w="9525">
            <a:noFill/>
            <a:miter lim="800000"/>
            <a:headEnd/>
            <a:tailEnd/>
          </a:ln>
        </p:spPr>
      </p:pic>
      <p:graphicFrame>
        <p:nvGraphicFramePr>
          <p:cNvPr id="4" name="Table 3"/>
          <p:cNvGraphicFramePr>
            <a:graphicFrameLocks noGrp="1"/>
          </p:cNvGraphicFramePr>
          <p:nvPr userDrawn="1">
            <p:extLst>
              <p:ext uri="{D42A27DB-BD31-4B8C-83A1-F6EECF244321}">
                <p14:modId xmlns:p14="http://schemas.microsoft.com/office/powerpoint/2010/main" val="379784949"/>
              </p:ext>
            </p:extLst>
          </p:nvPr>
        </p:nvGraphicFramePr>
        <p:xfrm>
          <a:off x="546615"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Situation – Current</a:t>
                      </a:r>
                      <a:r>
                        <a:rPr lang="en-US" sz="1400" baseline="0">
                          <a:latin typeface="+mj-lt"/>
                        </a:rPr>
                        <a:t> State</a:t>
                      </a:r>
                      <a:endParaRPr lang="en-US" sz="1400">
                        <a:latin typeface="+mj-lt"/>
                      </a:endParaRP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7" name="Text Placeholder 6"/>
          <p:cNvSpPr>
            <a:spLocks noGrp="1"/>
          </p:cNvSpPr>
          <p:nvPr>
            <p:ph type="body" sz="quarter" idx="10" hasCustomPrompt="1"/>
          </p:nvPr>
        </p:nvSpPr>
        <p:spPr>
          <a:xfrm>
            <a:off x="547254" y="2540000"/>
            <a:ext cx="3424236" cy="2933700"/>
          </a:xfrm>
        </p:spPr>
        <p:txBody>
          <a:bodyPr>
            <a:noAutofit/>
          </a:bodyPr>
          <a:lstStyle>
            <a:lvl1pPr>
              <a:spcBef>
                <a:spcPts val="739"/>
              </a:spcBef>
              <a:defRPr sz="1724" baseline="0"/>
            </a:lvl1pPr>
            <a:lvl2pPr>
              <a:lnSpc>
                <a:spcPct val="100000"/>
              </a:lnSpc>
              <a:spcBef>
                <a:spcPts val="369"/>
              </a:spcBef>
              <a:defRPr sz="1477"/>
            </a:lvl2pPr>
          </a:lstStyle>
          <a:p>
            <a:pPr lvl="0"/>
            <a:r>
              <a:rPr lang="en-US"/>
              <a:t>What are the undisputed facts about the client and project?</a:t>
            </a:r>
          </a:p>
          <a:p>
            <a:pPr lvl="1"/>
            <a:r>
              <a:rPr lang="en-US"/>
              <a:t>Second level</a:t>
            </a:r>
          </a:p>
        </p:txBody>
      </p:sp>
      <p:graphicFrame>
        <p:nvGraphicFramePr>
          <p:cNvPr id="8" name="Table 7"/>
          <p:cNvGraphicFramePr>
            <a:graphicFrameLocks noGrp="1"/>
          </p:cNvGraphicFramePr>
          <p:nvPr userDrawn="1">
            <p:extLst>
              <p:ext uri="{D42A27DB-BD31-4B8C-83A1-F6EECF244321}">
                <p14:modId xmlns:p14="http://schemas.microsoft.com/office/powerpoint/2010/main" val="1763972693"/>
              </p:ext>
            </p:extLst>
          </p:nvPr>
        </p:nvGraphicFramePr>
        <p:xfrm>
          <a:off x="8208147" y="2155472"/>
          <a:ext cx="3440523" cy="3330928"/>
        </p:xfrm>
        <a:graphic>
          <a:graphicData uri="http://schemas.openxmlformats.org/drawingml/2006/table">
            <a:tbl>
              <a:tblPr firstRow="1" bandRow="1">
                <a:tableStyleId>{21E4AEA4-8DFA-4A89-87EB-49C32662AFE0}</a:tableStyleId>
              </a:tblPr>
              <a:tblGrid>
                <a:gridCol w="3440523">
                  <a:extLst>
                    <a:ext uri="{9D8B030D-6E8A-4147-A177-3AD203B41FA5}">
                      <a16:colId xmlns:a16="http://schemas.microsoft.com/office/drawing/2014/main" val="20000"/>
                    </a:ext>
                  </a:extLst>
                </a:gridCol>
              </a:tblGrid>
              <a:tr h="366801">
                <a:tc>
                  <a:txBody>
                    <a:bodyPr/>
                    <a:lstStyle/>
                    <a:p>
                      <a:pPr algn="ctr"/>
                      <a:r>
                        <a:rPr lang="en-US" sz="1400">
                          <a:latin typeface="+mj-lt"/>
                        </a:rPr>
                        <a:t>Desired Future State</a:t>
                      </a:r>
                    </a:p>
                  </a:txBody>
                  <a:tcPr marL="112579" marR="112579" anchor="ctr"/>
                </a:tc>
                <a:extLst>
                  <a:ext uri="{0D108BD9-81ED-4DB2-BD59-A6C34878D82A}">
                    <a16:rowId xmlns:a16="http://schemas.microsoft.com/office/drawing/2014/main" val="10000"/>
                  </a:ext>
                </a:extLst>
              </a:tr>
              <a:tr h="2964127">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9" name="Text Placeholder 6"/>
          <p:cNvSpPr>
            <a:spLocks noGrp="1"/>
          </p:cNvSpPr>
          <p:nvPr>
            <p:ph type="body" sz="quarter" idx="11" hasCustomPrompt="1"/>
          </p:nvPr>
        </p:nvSpPr>
        <p:spPr>
          <a:xfrm>
            <a:off x="8208786" y="2540000"/>
            <a:ext cx="3424236" cy="2933700"/>
          </a:xfrm>
        </p:spPr>
        <p:txBody>
          <a:bodyPr>
            <a:noAutofit/>
          </a:bodyPr>
          <a:lstStyle>
            <a:lvl1pPr>
              <a:spcBef>
                <a:spcPts val="739"/>
              </a:spcBef>
              <a:defRPr sz="1724"/>
            </a:lvl1pPr>
            <a:lvl2pPr>
              <a:lnSpc>
                <a:spcPct val="100000"/>
              </a:lnSpc>
              <a:spcBef>
                <a:spcPts val="369"/>
              </a:spcBef>
              <a:defRPr sz="1477"/>
            </a:lvl2pPr>
          </a:lstStyle>
          <a:p>
            <a:pPr lvl="0"/>
            <a:r>
              <a:rPr lang="en-US"/>
              <a:t>Where would the client like to be?</a:t>
            </a:r>
          </a:p>
          <a:p>
            <a:pPr lvl="1"/>
            <a:r>
              <a:rPr lang="en-US"/>
              <a:t>Second level</a:t>
            </a:r>
          </a:p>
        </p:txBody>
      </p:sp>
      <p:sp>
        <p:nvSpPr>
          <p:cNvPr id="10" name="Right Arrow 9"/>
          <p:cNvSpPr/>
          <p:nvPr userDrawn="1"/>
        </p:nvSpPr>
        <p:spPr bwMode="auto">
          <a:xfrm>
            <a:off x="4052798"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2" name="Right Arrow 11"/>
          <p:cNvSpPr/>
          <p:nvPr userDrawn="1"/>
        </p:nvSpPr>
        <p:spPr bwMode="auto">
          <a:xfrm>
            <a:off x="7805384" y="3251200"/>
            <a:ext cx="337733" cy="1188720"/>
          </a:xfrm>
          <a:prstGeom prst="rightArrow">
            <a:avLst>
              <a:gd name="adj1" fmla="val 50000"/>
              <a:gd name="adj2" fmla="val 100000"/>
            </a:avLst>
          </a:prstGeom>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3" name="Table 12"/>
          <p:cNvGraphicFramePr>
            <a:graphicFrameLocks noGrp="1"/>
          </p:cNvGraphicFramePr>
          <p:nvPr userDrawn="1">
            <p:extLst>
              <p:ext uri="{D42A27DB-BD31-4B8C-83A1-F6EECF244321}">
                <p14:modId xmlns:p14="http://schemas.microsoft.com/office/powerpoint/2010/main" val="84630624"/>
              </p:ext>
            </p:extLst>
          </p:nvPr>
        </p:nvGraphicFramePr>
        <p:xfrm>
          <a:off x="4159122" y="13045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Gap</a:t>
                      </a: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4" name="Text Placeholder 6"/>
          <p:cNvSpPr>
            <a:spLocks noGrp="1"/>
          </p:cNvSpPr>
          <p:nvPr>
            <p:ph type="body" sz="quarter" idx="12" hasCustomPrompt="1"/>
          </p:nvPr>
        </p:nvSpPr>
        <p:spPr>
          <a:xfrm>
            <a:off x="4174764" y="1676400"/>
            <a:ext cx="3846403" cy="1447800"/>
          </a:xfrm>
        </p:spPr>
        <p:txBody>
          <a:bodyPr>
            <a:noAutofit/>
          </a:bodyPr>
          <a:lstStyle>
            <a:lvl1pPr>
              <a:spcBef>
                <a:spcPts val="739"/>
              </a:spcBef>
              <a:defRPr sz="1724" baseline="0"/>
            </a:lvl1pPr>
            <a:lvl2pPr>
              <a:lnSpc>
                <a:spcPct val="100000"/>
              </a:lnSpc>
              <a:spcBef>
                <a:spcPts val="369"/>
              </a:spcBef>
              <a:defRPr sz="1477"/>
            </a:lvl2pPr>
          </a:lstStyle>
          <a:p>
            <a:pPr lvl="0"/>
            <a:r>
              <a:rPr lang="en-US"/>
              <a:t>Explain the cause of the gap between the current state and desired future state</a:t>
            </a:r>
          </a:p>
          <a:p>
            <a:pPr lvl="1"/>
            <a:r>
              <a:rPr lang="en-US"/>
              <a:t>Second level</a:t>
            </a:r>
          </a:p>
        </p:txBody>
      </p:sp>
      <p:sp>
        <p:nvSpPr>
          <p:cNvPr id="15" name="Right Arrow 14"/>
          <p:cNvSpPr/>
          <p:nvPr userDrawn="1"/>
        </p:nvSpPr>
        <p:spPr bwMode="auto">
          <a:xfrm rot="5400000">
            <a:off x="5960794" y="2593117"/>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sp>
        <p:nvSpPr>
          <p:cNvPr id="16" name="Right Arrow 15"/>
          <p:cNvSpPr/>
          <p:nvPr userDrawn="1"/>
        </p:nvSpPr>
        <p:spPr bwMode="auto">
          <a:xfrm rot="5400000">
            <a:off x="5960794" y="3609111"/>
            <a:ext cx="274320" cy="1463509"/>
          </a:xfrm>
          <a:prstGeom prst="rightArrow">
            <a:avLst>
              <a:gd name="adj1" fmla="val 50000"/>
              <a:gd name="adj2" fmla="val 100000"/>
            </a:avLst>
          </a:prstGeom>
          <a:solidFill>
            <a:schemeClr val="accent1"/>
          </a:solidFill>
          <a:ln>
            <a:noFill/>
            <a:headEnd type="none" w="med" len="med"/>
            <a:tailEnd type="none" w="med" len="med"/>
          </a:ln>
          <a:effectLst/>
        </p:spPr>
        <p:style>
          <a:lnRef idx="3">
            <a:schemeClr val="lt1"/>
          </a:lnRef>
          <a:fillRef idx="1">
            <a:schemeClr val="accent2"/>
          </a:fillRef>
          <a:effectRef idx="1">
            <a:schemeClr val="accent2"/>
          </a:effectRef>
          <a:fontRef idx="minor">
            <a:schemeClr val="lt1"/>
          </a:fontRef>
        </p:style>
        <p:txBody>
          <a:bodyPr vert="horz" wrap="none" lIns="56289" tIns="56289" rIns="56289" bIns="56289" numCol="1" rtlCol="0" anchor="ctr" anchorCtr="0" compatLnSpc="1">
            <a:prstTxWarp prst="textNoShape">
              <a:avLst/>
            </a:prstTxWarp>
          </a:bodyPr>
          <a:lstStyle/>
          <a:p>
            <a:pPr marL="289264" marR="0" indent="-289264" algn="l" defTabSz="1125781" rtl="0" eaLnBrk="1" fontAlgn="base" latinLnBrk="0" hangingPunct="1">
              <a:lnSpc>
                <a:spcPct val="100000"/>
              </a:lnSpc>
              <a:spcBef>
                <a:spcPct val="100000"/>
              </a:spcBef>
              <a:spcAft>
                <a:spcPct val="0"/>
              </a:spcAft>
              <a:buClrTx/>
              <a:buSzTx/>
              <a:buFont typeface="Webdings" pitchFamily="18" charset="2"/>
              <a:buChar char="4"/>
              <a:tabLst/>
            </a:pPr>
            <a:endParaRPr lang="en-US" sz="1970" b="0">
              <a:solidFill>
                <a:schemeClr val="tx1"/>
              </a:solidFill>
              <a:latin typeface="+mn-lt"/>
              <a:ea typeface="+mn-ea"/>
              <a:cs typeface="+mn-cs"/>
            </a:endParaRPr>
          </a:p>
        </p:txBody>
      </p:sp>
      <p:graphicFrame>
        <p:nvGraphicFramePr>
          <p:cNvPr id="18" name="Table 17"/>
          <p:cNvGraphicFramePr>
            <a:graphicFrameLocks noGrp="1"/>
          </p:cNvGraphicFramePr>
          <p:nvPr userDrawn="1">
            <p:extLst>
              <p:ext uri="{D42A27DB-BD31-4B8C-83A1-F6EECF244321}">
                <p14:modId xmlns:p14="http://schemas.microsoft.com/office/powerpoint/2010/main" val="3818280449"/>
              </p:ext>
            </p:extLst>
          </p:nvPr>
        </p:nvGraphicFramePr>
        <p:xfrm>
          <a:off x="4159122" y="4530372"/>
          <a:ext cx="3877672" cy="1832328"/>
        </p:xfrm>
        <a:graphic>
          <a:graphicData uri="http://schemas.openxmlformats.org/drawingml/2006/table">
            <a:tbl>
              <a:tblPr firstRow="1" bandRow="1">
                <a:tableStyleId>{5C22544A-7EE6-4342-B048-85BDC9FD1C3A}</a:tableStyleId>
              </a:tblPr>
              <a:tblGrid>
                <a:gridCol w="3877672">
                  <a:extLst>
                    <a:ext uri="{9D8B030D-6E8A-4147-A177-3AD203B41FA5}">
                      <a16:colId xmlns:a16="http://schemas.microsoft.com/office/drawing/2014/main" val="20000"/>
                    </a:ext>
                  </a:extLst>
                </a:gridCol>
              </a:tblGrid>
              <a:tr h="341962">
                <a:tc>
                  <a:txBody>
                    <a:bodyPr/>
                    <a:lstStyle/>
                    <a:p>
                      <a:pPr algn="ctr"/>
                      <a:r>
                        <a:rPr lang="en-US" sz="1400">
                          <a:latin typeface="+mj-lt"/>
                        </a:rPr>
                        <a:t>Questions – which</a:t>
                      </a:r>
                      <a:r>
                        <a:rPr lang="en-US" sz="1400" baseline="0">
                          <a:latin typeface="+mj-lt"/>
                        </a:rPr>
                        <a:t> need answers</a:t>
                      </a:r>
                      <a:endParaRPr lang="en-US" sz="1400">
                        <a:latin typeface="+mj-lt"/>
                      </a:endParaRPr>
                    </a:p>
                  </a:txBody>
                  <a:tcPr marL="112579" marR="112579" anchor="ctr"/>
                </a:tc>
                <a:extLst>
                  <a:ext uri="{0D108BD9-81ED-4DB2-BD59-A6C34878D82A}">
                    <a16:rowId xmlns:a16="http://schemas.microsoft.com/office/drawing/2014/main" val="10000"/>
                  </a:ext>
                </a:extLst>
              </a:tr>
              <a:tr h="1490366">
                <a:tc>
                  <a:txBody>
                    <a:bodyPr/>
                    <a:lstStyle/>
                    <a:p>
                      <a:pPr marL="228600" indent="-228600">
                        <a:spcAft>
                          <a:spcPts val="600"/>
                        </a:spcAft>
                        <a:buFont typeface="Webdings" pitchFamily="18" charset="2"/>
                        <a:buChar char="4"/>
                      </a:pPr>
                      <a:endParaRPr lang="en-US" sz="1200" u="none"/>
                    </a:p>
                  </a:txBody>
                  <a:tcPr marL="112579" marR="112579"/>
                </a:tc>
                <a:extLst>
                  <a:ext uri="{0D108BD9-81ED-4DB2-BD59-A6C34878D82A}">
                    <a16:rowId xmlns:a16="http://schemas.microsoft.com/office/drawing/2014/main" val="10001"/>
                  </a:ext>
                </a:extLst>
              </a:tr>
            </a:tbl>
          </a:graphicData>
        </a:graphic>
      </p:graphicFrame>
      <p:sp>
        <p:nvSpPr>
          <p:cNvPr id="19" name="Text Placeholder 6"/>
          <p:cNvSpPr>
            <a:spLocks noGrp="1"/>
          </p:cNvSpPr>
          <p:nvPr>
            <p:ph type="body" sz="quarter" idx="13" hasCustomPrompt="1"/>
          </p:nvPr>
        </p:nvSpPr>
        <p:spPr>
          <a:xfrm>
            <a:off x="4174764" y="4902200"/>
            <a:ext cx="3846403" cy="1447800"/>
          </a:xfrm>
        </p:spPr>
        <p:txBody>
          <a:bodyPr>
            <a:noAutofit/>
          </a:bodyPr>
          <a:lstStyle>
            <a:lvl1pPr>
              <a:spcBef>
                <a:spcPts val="739"/>
              </a:spcBef>
              <a:defRPr sz="1724"/>
            </a:lvl1pPr>
            <a:lvl2pPr>
              <a:lnSpc>
                <a:spcPct val="100000"/>
              </a:lnSpc>
              <a:spcBef>
                <a:spcPts val="369"/>
              </a:spcBef>
              <a:defRPr sz="1477"/>
            </a:lvl2pPr>
          </a:lstStyle>
          <a:p>
            <a:pPr lvl="0"/>
            <a:r>
              <a:rPr lang="en-US"/>
              <a:t>What is the one key question that we should answer to get from current to desired future state?</a:t>
            </a:r>
          </a:p>
          <a:p>
            <a:pPr lvl="1"/>
            <a:r>
              <a:rPr lang="en-US"/>
              <a:t>What questions will help me answer the one key question?</a:t>
            </a:r>
          </a:p>
        </p:txBody>
      </p:sp>
      <p:pic>
        <p:nvPicPr>
          <p:cNvPr id="17" name="Picture 16">
            <a:extLst>
              <a:ext uri="{FF2B5EF4-FFF2-40B4-BE49-F238E27FC236}">
                <a16:creationId xmlns:a16="http://schemas.microsoft.com/office/drawing/2014/main" id="{8E13B5D2-D22D-426E-8157-847F099588B7}"/>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t="-4161" b="32037"/>
          <a:stretch/>
        </p:blipFill>
        <p:spPr>
          <a:xfrm>
            <a:off x="11426758" y="120234"/>
            <a:ext cx="557204" cy="551969"/>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2.xml"/><Relationship Id="rId18" Type="http://schemas.openxmlformats.org/officeDocument/2006/relationships/slideLayout" Target="../slideLayouts/slideLayout37.xml"/><Relationship Id="rId26" Type="http://schemas.openxmlformats.org/officeDocument/2006/relationships/slideLayout" Target="../slideLayouts/slideLayout45.xml"/><Relationship Id="rId39" Type="http://schemas.openxmlformats.org/officeDocument/2006/relationships/slideLayout" Target="../slideLayouts/slideLayout58.xml"/><Relationship Id="rId21" Type="http://schemas.openxmlformats.org/officeDocument/2006/relationships/slideLayout" Target="../slideLayouts/slideLayout40.xml"/><Relationship Id="rId34" Type="http://schemas.openxmlformats.org/officeDocument/2006/relationships/slideLayout" Target="../slideLayouts/slideLayout53.xml"/><Relationship Id="rId42" Type="http://schemas.openxmlformats.org/officeDocument/2006/relationships/slideLayout" Target="../slideLayouts/slideLayout61.xml"/><Relationship Id="rId47" Type="http://schemas.openxmlformats.org/officeDocument/2006/relationships/theme" Target="../theme/theme2.xml"/><Relationship Id="rId7" Type="http://schemas.openxmlformats.org/officeDocument/2006/relationships/slideLayout" Target="../slideLayouts/slideLayout2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9" Type="http://schemas.openxmlformats.org/officeDocument/2006/relationships/slideLayout" Target="../slideLayouts/slideLayout48.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slideLayout" Target="../slideLayouts/slideLayout43.xml"/><Relationship Id="rId32" Type="http://schemas.openxmlformats.org/officeDocument/2006/relationships/slideLayout" Target="../slideLayouts/slideLayout51.xml"/><Relationship Id="rId37" Type="http://schemas.openxmlformats.org/officeDocument/2006/relationships/slideLayout" Target="../slideLayouts/slideLayout56.xml"/><Relationship Id="rId40" Type="http://schemas.openxmlformats.org/officeDocument/2006/relationships/slideLayout" Target="../slideLayouts/slideLayout59.xml"/><Relationship Id="rId45" Type="http://schemas.openxmlformats.org/officeDocument/2006/relationships/slideLayout" Target="../slideLayouts/slideLayout64.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slideLayout" Target="../slideLayouts/slideLayout42.xml"/><Relationship Id="rId28" Type="http://schemas.openxmlformats.org/officeDocument/2006/relationships/slideLayout" Target="../slideLayouts/slideLayout47.xml"/><Relationship Id="rId36" Type="http://schemas.openxmlformats.org/officeDocument/2006/relationships/slideLayout" Target="../slideLayouts/slideLayout55.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31" Type="http://schemas.openxmlformats.org/officeDocument/2006/relationships/slideLayout" Target="../slideLayouts/slideLayout50.xml"/><Relationship Id="rId44" Type="http://schemas.openxmlformats.org/officeDocument/2006/relationships/slideLayout" Target="../slideLayouts/slideLayout63.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slideLayout" Target="../slideLayouts/slideLayout41.xml"/><Relationship Id="rId27" Type="http://schemas.openxmlformats.org/officeDocument/2006/relationships/slideLayout" Target="../slideLayouts/slideLayout46.xml"/><Relationship Id="rId30" Type="http://schemas.openxmlformats.org/officeDocument/2006/relationships/slideLayout" Target="../slideLayouts/slideLayout49.xml"/><Relationship Id="rId35" Type="http://schemas.openxmlformats.org/officeDocument/2006/relationships/slideLayout" Target="../slideLayouts/slideLayout54.xml"/><Relationship Id="rId43" Type="http://schemas.openxmlformats.org/officeDocument/2006/relationships/slideLayout" Target="../slideLayouts/slideLayout62.xml"/><Relationship Id="rId8" Type="http://schemas.openxmlformats.org/officeDocument/2006/relationships/slideLayout" Target="../slideLayouts/slideLayout27.xml"/><Relationship Id="rId3" Type="http://schemas.openxmlformats.org/officeDocument/2006/relationships/slideLayout" Target="../slideLayouts/slideLayout22.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slideLayout" Target="../slideLayouts/slideLayout44.xml"/><Relationship Id="rId33" Type="http://schemas.openxmlformats.org/officeDocument/2006/relationships/slideLayout" Target="../slideLayouts/slideLayout52.xml"/><Relationship Id="rId38" Type="http://schemas.openxmlformats.org/officeDocument/2006/relationships/slideLayout" Target="../slideLayouts/slideLayout57.xml"/><Relationship Id="rId46" Type="http://schemas.openxmlformats.org/officeDocument/2006/relationships/slideLayout" Target="../slideLayouts/slideLayout65.xml"/><Relationship Id="rId20" Type="http://schemas.openxmlformats.org/officeDocument/2006/relationships/slideLayout" Target="../slideLayouts/slideLayout39.xml"/><Relationship Id="rId41" Type="http://schemas.openxmlformats.org/officeDocument/2006/relationships/slideLayout" Target="../slideLayouts/slideLayout6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6994" name="Rectangle 2"/>
          <p:cNvSpPr>
            <a:spLocks noGrp="1" noChangeArrowheads="1"/>
          </p:cNvSpPr>
          <p:nvPr>
            <p:ph type="body" idx="1"/>
          </p:nvPr>
        </p:nvSpPr>
        <p:spPr bwMode="auto">
          <a:xfrm>
            <a:off x="795473" y="1381125"/>
            <a:ext cx="10788689" cy="4191000"/>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US"/>
              <a:t>Supporting Points</a:t>
            </a:r>
          </a:p>
          <a:p>
            <a:pPr lvl="1"/>
            <a:r>
              <a:rPr lang="en-US"/>
              <a:t>Second level</a:t>
            </a:r>
          </a:p>
          <a:p>
            <a:pPr lvl="2"/>
            <a:r>
              <a:rPr lang="en-US"/>
              <a:t>Third Level</a:t>
            </a:r>
          </a:p>
          <a:p>
            <a:pPr lvl="3"/>
            <a:r>
              <a:rPr lang="en-US"/>
              <a:t>Fourth level</a:t>
            </a:r>
          </a:p>
          <a:p>
            <a:pPr lvl="3"/>
            <a:endParaRPr lang="en-US"/>
          </a:p>
        </p:txBody>
      </p:sp>
      <p:sp>
        <p:nvSpPr>
          <p:cNvPr id="596995" name="Rectangle 3"/>
          <p:cNvSpPr>
            <a:spLocks noGrp="1" noChangeArrowheads="1"/>
          </p:cNvSpPr>
          <p:nvPr>
            <p:ph type="title"/>
          </p:nvPr>
        </p:nvSpPr>
        <p:spPr bwMode="auto">
          <a:xfrm>
            <a:off x="562889" y="381000"/>
            <a:ext cx="11062315" cy="838200"/>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p>
            <a:pPr lvl="0"/>
            <a:r>
              <a:rPr lang="en-US"/>
              <a:t>What is the Key Takeaway from the Slide?</a:t>
            </a:r>
          </a:p>
        </p:txBody>
      </p:sp>
      <p:sp>
        <p:nvSpPr>
          <p:cNvPr id="597103" name="Rectangle 111"/>
          <p:cNvSpPr>
            <a:spLocks noChangeArrowheads="1"/>
          </p:cNvSpPr>
          <p:nvPr/>
        </p:nvSpPr>
        <p:spPr bwMode="auto">
          <a:xfrm>
            <a:off x="5462752" y="2957515"/>
            <a:ext cx="12192000" cy="300723"/>
          </a:xfrm>
          <a:prstGeom prst="rect">
            <a:avLst/>
          </a:prstGeom>
          <a:noFill/>
          <a:ln w="9525">
            <a:noFill/>
            <a:miter lim="800000"/>
            <a:headEnd/>
            <a:tailEnd/>
          </a:ln>
          <a:effectLst/>
        </p:spPr>
        <p:txBody>
          <a:bodyPr lIns="56289" rIns="56289">
            <a:spAutoFit/>
          </a:bodyPr>
          <a:lstStyle/>
          <a:p>
            <a:endParaRPr lang="en-US" sz="1354"/>
          </a:p>
        </p:txBody>
      </p:sp>
      <p:sp>
        <p:nvSpPr>
          <p:cNvPr id="6" name="Text Box 5"/>
          <p:cNvSpPr txBox="1">
            <a:spLocks noChangeArrowheads="1"/>
          </p:cNvSpPr>
          <p:nvPr/>
        </p:nvSpPr>
        <p:spPr bwMode="auto">
          <a:xfrm>
            <a:off x="11705360" y="6492241"/>
            <a:ext cx="230832" cy="227306"/>
          </a:xfrm>
          <a:prstGeom prst="rect">
            <a:avLst/>
          </a:prstGeom>
          <a:noFill/>
          <a:ln w="9525">
            <a:noFill/>
            <a:miter lim="800000"/>
            <a:headEnd/>
            <a:tailEnd/>
          </a:ln>
          <a:effectLst/>
        </p:spPr>
        <p:txBody>
          <a:bodyPr wrap="none" lIns="0" tIns="0" rIns="0" bIns="0">
            <a:spAutoFit/>
          </a:bodyPr>
          <a:lstStyle/>
          <a:p>
            <a:pPr algn="r">
              <a:spcBef>
                <a:spcPct val="0"/>
              </a:spcBef>
              <a:buClrTx/>
              <a:buFontTx/>
              <a:buNone/>
            </a:pPr>
            <a:fld id="{2B114154-8EFE-4493-ABC9-427AC67F52E5}" type="slidenum">
              <a:rPr lang="en-US" sz="1477"/>
              <a:pPr algn="r">
                <a:spcBef>
                  <a:spcPct val="0"/>
                </a:spcBef>
                <a:buClrTx/>
                <a:buFontTx/>
                <a:buNone/>
              </a:pPr>
              <a:t>‹#›</a:t>
            </a:fld>
            <a:endParaRPr lang="en-US" sz="1477"/>
          </a:p>
        </p:txBody>
      </p:sp>
      <p:grpSp>
        <p:nvGrpSpPr>
          <p:cNvPr id="10" name="Group 9">
            <a:extLst>
              <a:ext uri="{FF2B5EF4-FFF2-40B4-BE49-F238E27FC236}">
                <a16:creationId xmlns:a16="http://schemas.microsoft.com/office/drawing/2014/main" id="{B484764C-71C8-4D40-AD57-52EA7A77298F}"/>
              </a:ext>
            </a:extLst>
          </p:cNvPr>
          <p:cNvGrpSpPr/>
          <p:nvPr userDrawn="1"/>
        </p:nvGrpSpPr>
        <p:grpSpPr>
          <a:xfrm>
            <a:off x="159876" y="6557919"/>
            <a:ext cx="2316769" cy="215444"/>
            <a:chOff x="9876632" y="5921190"/>
            <a:chExt cx="2316769" cy="215444"/>
          </a:xfrm>
        </p:grpSpPr>
        <p:pic>
          <p:nvPicPr>
            <p:cNvPr id="11" name="Picture 10">
              <a:extLst>
                <a:ext uri="{FF2B5EF4-FFF2-40B4-BE49-F238E27FC236}">
                  <a16:creationId xmlns:a16="http://schemas.microsoft.com/office/drawing/2014/main" id="{67426A33-D673-4B70-B1FF-23C12530C8E1}"/>
                </a:ext>
              </a:extLst>
            </p:cNvPr>
            <p:cNvPicPr>
              <a:picLocks noChangeAspect="1"/>
            </p:cNvPicPr>
            <p:nvPr/>
          </p:nvPicPr>
          <p:blipFill rotWithShape="1">
            <a:blip r:embed="rId21" cstate="print">
              <a:extLst>
                <a:ext uri="{28A0092B-C50C-407E-A947-70E740481C1C}">
                  <a14:useLocalDpi xmlns:a14="http://schemas.microsoft.com/office/drawing/2010/main" val="0"/>
                </a:ext>
              </a:extLst>
            </a:blip>
            <a:srcRect b="34966"/>
            <a:stretch/>
          </p:blipFill>
          <p:spPr>
            <a:xfrm>
              <a:off x="9876632" y="5935523"/>
              <a:ext cx="209106" cy="186779"/>
            </a:xfrm>
            <a:prstGeom prst="rect">
              <a:avLst/>
            </a:prstGeom>
          </p:spPr>
        </p:pic>
        <p:sp>
          <p:nvSpPr>
            <p:cNvPr id="12" name="TextBox 11">
              <a:extLst>
                <a:ext uri="{FF2B5EF4-FFF2-40B4-BE49-F238E27FC236}">
                  <a16:creationId xmlns:a16="http://schemas.microsoft.com/office/drawing/2014/main" id="{C9A77873-3FC8-420D-8E97-F626E50CAD01}"/>
                </a:ext>
              </a:extLst>
            </p:cNvPr>
            <p:cNvSpPr txBox="1"/>
            <p:nvPr/>
          </p:nvSpPr>
          <p:spPr>
            <a:xfrm>
              <a:off x="10057880" y="5921190"/>
              <a:ext cx="2135521" cy="215444"/>
            </a:xfrm>
            <a:prstGeom prst="rect">
              <a:avLst/>
            </a:prstGeom>
            <a:noFill/>
          </p:spPr>
          <p:txBody>
            <a:bodyPr wrap="none" rtlCol="0">
              <a:spAutoFit/>
            </a:bodyPr>
            <a:lstStyle/>
            <a:p>
              <a:r>
                <a:rPr lang="en-IN" sz="800" b="0" i="0" kern="1200">
                  <a:solidFill>
                    <a:srgbClr val="800000"/>
                  </a:solidFill>
                  <a:effectLst/>
                  <a:latin typeface="Segoe UI Light" panose="020B0502040204020203" pitchFamily="34" charset="0"/>
                  <a:cs typeface="Segoe UI Light" panose="020B0502040204020203" pitchFamily="34" charset="0"/>
                </a:rPr>
                <a:t>© 2020 Mu Sigma | Reproduction Prohibited </a:t>
              </a:r>
              <a:endParaRPr lang="en-IN" sz="800" i="0">
                <a:solidFill>
                  <a:srgbClr val="800000"/>
                </a:solidFill>
                <a:latin typeface="Segoe UI Light" panose="020B0502040204020203" pitchFamily="34" charset="0"/>
                <a:cs typeface="Segoe UI Light" panose="020B0502040204020203" pitchFamily="34" charset="0"/>
              </a:endParaRPr>
            </a:p>
          </p:txBody>
        </p:sp>
      </p:grpSp>
    </p:spTree>
  </p:cSld>
  <p:clrMap bg1="lt1" tx1="dk1" bg2="lt2" tx2="dk2" accent1="accent1" accent2="accent2" accent3="accent3" accent4="accent4" accent5="accent5" accent6="accent6" hlink="hlink" folHlink="folHlink"/>
  <p:sldLayoutIdLst>
    <p:sldLayoutId id="2147483760" r:id="rId1"/>
    <p:sldLayoutId id="2147483762" r:id="rId2"/>
    <p:sldLayoutId id="2147483761" r:id="rId3"/>
    <p:sldLayoutId id="2147483766" r:id="rId4"/>
    <p:sldLayoutId id="2147483763" r:id="rId5"/>
    <p:sldLayoutId id="2147483764" r:id="rId6"/>
    <p:sldLayoutId id="2147483765" r:id="rId7"/>
    <p:sldLayoutId id="2147483768" r:id="rId8"/>
    <p:sldLayoutId id="2147483769" r:id="rId9"/>
    <p:sldLayoutId id="2147483779" r:id="rId10"/>
    <p:sldLayoutId id="2147483780" r:id="rId11"/>
    <p:sldLayoutId id="2147483781" r:id="rId12"/>
    <p:sldLayoutId id="2147483776" r:id="rId13"/>
    <p:sldLayoutId id="2147483777" r:id="rId14"/>
    <p:sldLayoutId id="2147483770" r:id="rId15"/>
    <p:sldLayoutId id="2147483772" r:id="rId16"/>
    <p:sldLayoutId id="2147483771" r:id="rId17"/>
    <p:sldLayoutId id="2147483774" r:id="rId18"/>
    <p:sldLayoutId id="2147483775" r:id="rId19"/>
  </p:sldLayoutIdLst>
  <p:txStyles>
    <p:title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p:titleStyle>
    <p:bodyStyle>
      <a:lvl1pPr marL="289264" indent="-289264" algn="l" rtl="0" eaLnBrk="1" fontAlgn="base" hangingPunct="1">
        <a:spcBef>
          <a:spcPct val="100000"/>
        </a:spcBef>
        <a:spcAft>
          <a:spcPct val="0"/>
        </a:spcAft>
        <a:buClr>
          <a:srgbClr val="003399"/>
        </a:buClr>
        <a:buFont typeface="Webdings" pitchFamily="18" charset="2"/>
        <a:buChar char="4"/>
        <a:defRPr sz="1970" b="0">
          <a:solidFill>
            <a:schemeClr val="tx1"/>
          </a:solidFill>
          <a:latin typeface="+mn-lt"/>
          <a:ea typeface="+mn-ea"/>
          <a:cs typeface="+mn-cs"/>
        </a:defRPr>
      </a:lvl1pPr>
      <a:lvl2pPr marL="562891" indent="-271673" algn="l" rtl="0" eaLnBrk="1" fontAlgn="base" hangingPunct="1">
        <a:lnSpc>
          <a:spcPct val="90000"/>
        </a:lnSpc>
        <a:spcBef>
          <a:spcPct val="40000"/>
        </a:spcBef>
        <a:spcAft>
          <a:spcPct val="0"/>
        </a:spcAft>
        <a:buClr>
          <a:srgbClr val="003399"/>
        </a:buClr>
        <a:buFont typeface="Arial" pitchFamily="34" charset="0"/>
        <a:buChar char="–"/>
        <a:defRPr sz="1724">
          <a:solidFill>
            <a:schemeClr val="tx1"/>
          </a:solidFill>
          <a:latin typeface="+mn-lt"/>
        </a:defRPr>
      </a:lvl2pPr>
      <a:lvl3pPr marL="768111" indent="-197404" algn="l" rtl="0" eaLnBrk="1" fontAlgn="base" hangingPunct="1">
        <a:lnSpc>
          <a:spcPct val="90000"/>
        </a:lnSpc>
        <a:spcBef>
          <a:spcPct val="40000"/>
        </a:spcBef>
        <a:spcAft>
          <a:spcPct val="0"/>
        </a:spcAft>
        <a:buClr>
          <a:srgbClr val="003399"/>
        </a:buClr>
        <a:buFont typeface="Arial" pitchFamily="34" charset="0"/>
        <a:buChar char="»"/>
        <a:defRPr sz="1601" baseline="0">
          <a:solidFill>
            <a:schemeClr val="tx1"/>
          </a:solidFill>
          <a:latin typeface="+mn-lt"/>
        </a:defRPr>
      </a:lvl3pPr>
      <a:lvl4pPr marL="1053465" indent="-213039" algn="l" rtl="0" eaLnBrk="1" fontAlgn="base" hangingPunct="1">
        <a:lnSpc>
          <a:spcPct val="90000"/>
        </a:lnSpc>
        <a:spcBef>
          <a:spcPct val="40000"/>
        </a:spcBef>
        <a:spcAft>
          <a:spcPct val="0"/>
        </a:spcAft>
        <a:buClr>
          <a:srgbClr val="003399"/>
        </a:buClr>
        <a:buFont typeface="Arial" pitchFamily="34" charset="0"/>
        <a:buChar char="•"/>
        <a:defRPr sz="1477">
          <a:solidFill>
            <a:schemeClr val="tx1"/>
          </a:solidFill>
          <a:latin typeface="+mn-lt"/>
        </a:defRPr>
      </a:lvl4pPr>
      <a:lvl5pPr marL="1268459" indent="-142678" algn="l" rtl="0" eaLnBrk="1" fontAlgn="base" hangingPunct="1">
        <a:lnSpc>
          <a:spcPct val="90000"/>
        </a:lnSpc>
        <a:spcBef>
          <a:spcPct val="0"/>
        </a:spcBef>
        <a:spcAft>
          <a:spcPct val="40000"/>
        </a:spcAft>
        <a:buClr>
          <a:schemeClr val="tx1"/>
        </a:buClr>
        <a:buSzPct val="40000"/>
        <a:buFont typeface="Arial" pitchFamily="34" charset="0"/>
        <a:buChar char="»"/>
        <a:defRPr sz="1477" baseline="0">
          <a:solidFill>
            <a:schemeClr val="tx1"/>
          </a:solidFill>
          <a:latin typeface="+mn-lt"/>
        </a:defRPr>
      </a:lvl5pPr>
      <a:lvl6pPr marL="3662697"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6pPr>
      <a:lvl7pPr marL="422558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7pPr>
      <a:lvl8pPr marL="4788478"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8pPr>
      <a:lvl9pPr marL="5351369" algn="l" rtl="0" eaLnBrk="1" fontAlgn="base" hangingPunct="1">
        <a:lnSpc>
          <a:spcPct val="90000"/>
        </a:lnSpc>
        <a:spcBef>
          <a:spcPct val="0"/>
        </a:spcBef>
        <a:spcAft>
          <a:spcPct val="40000"/>
        </a:spcAft>
        <a:buClr>
          <a:schemeClr val="tx1"/>
        </a:buClr>
        <a:buSzPct val="40000"/>
        <a:buFont typeface="Arial" charset="0"/>
        <a:defRPr sz="1970">
          <a:solidFill>
            <a:schemeClr val="tx1"/>
          </a:solidFill>
          <a:latin typeface="+mn-lt"/>
        </a:defRPr>
      </a:lvl9pPr>
    </p:bodyStyle>
    <p:otherStyle>
      <a:defPPr>
        <a:defRPr lang="en-US"/>
      </a:defPPr>
      <a:lvl1pPr marL="0" algn="l" defTabSz="1125781" rtl="0" eaLnBrk="1" latinLnBrk="0" hangingPunct="1">
        <a:defRPr sz="2216" kern="1200">
          <a:solidFill>
            <a:schemeClr val="tx1"/>
          </a:solidFill>
          <a:latin typeface="+mn-lt"/>
          <a:ea typeface="+mn-ea"/>
          <a:cs typeface="+mn-cs"/>
        </a:defRPr>
      </a:lvl1pPr>
      <a:lvl2pPr marL="562891" algn="l" defTabSz="1125781" rtl="0" eaLnBrk="1" latinLnBrk="0" hangingPunct="1">
        <a:defRPr sz="2216" kern="1200">
          <a:solidFill>
            <a:schemeClr val="tx1"/>
          </a:solidFill>
          <a:latin typeface="+mn-lt"/>
          <a:ea typeface="+mn-ea"/>
          <a:cs typeface="+mn-cs"/>
        </a:defRPr>
      </a:lvl2pPr>
      <a:lvl3pPr marL="1125781" algn="l" defTabSz="1125781" rtl="0" eaLnBrk="1" latinLnBrk="0" hangingPunct="1">
        <a:defRPr sz="2216" kern="1200">
          <a:solidFill>
            <a:schemeClr val="tx1"/>
          </a:solidFill>
          <a:latin typeface="+mn-lt"/>
          <a:ea typeface="+mn-ea"/>
          <a:cs typeface="+mn-cs"/>
        </a:defRPr>
      </a:lvl3pPr>
      <a:lvl4pPr marL="1688672" algn="l" defTabSz="1125781" rtl="0" eaLnBrk="1" latinLnBrk="0" hangingPunct="1">
        <a:defRPr sz="2216" kern="1200">
          <a:solidFill>
            <a:schemeClr val="tx1"/>
          </a:solidFill>
          <a:latin typeface="+mn-lt"/>
          <a:ea typeface="+mn-ea"/>
          <a:cs typeface="+mn-cs"/>
        </a:defRPr>
      </a:lvl4pPr>
      <a:lvl5pPr marL="2251562" algn="l" defTabSz="1125781" rtl="0" eaLnBrk="1" latinLnBrk="0" hangingPunct="1">
        <a:defRPr sz="2216" kern="1200">
          <a:solidFill>
            <a:schemeClr val="tx1"/>
          </a:solidFill>
          <a:latin typeface="+mn-lt"/>
          <a:ea typeface="+mn-ea"/>
          <a:cs typeface="+mn-cs"/>
        </a:defRPr>
      </a:lvl5pPr>
      <a:lvl6pPr marL="2814453" algn="l" defTabSz="1125781" rtl="0" eaLnBrk="1" latinLnBrk="0" hangingPunct="1">
        <a:defRPr sz="2216" kern="1200">
          <a:solidFill>
            <a:schemeClr val="tx1"/>
          </a:solidFill>
          <a:latin typeface="+mn-lt"/>
          <a:ea typeface="+mn-ea"/>
          <a:cs typeface="+mn-cs"/>
        </a:defRPr>
      </a:lvl6pPr>
      <a:lvl7pPr marL="3377343" algn="l" defTabSz="1125781" rtl="0" eaLnBrk="1" latinLnBrk="0" hangingPunct="1">
        <a:defRPr sz="2216" kern="1200">
          <a:solidFill>
            <a:schemeClr val="tx1"/>
          </a:solidFill>
          <a:latin typeface="+mn-lt"/>
          <a:ea typeface="+mn-ea"/>
          <a:cs typeface="+mn-cs"/>
        </a:defRPr>
      </a:lvl7pPr>
      <a:lvl8pPr marL="3940234" algn="l" defTabSz="1125781" rtl="0" eaLnBrk="1" latinLnBrk="0" hangingPunct="1">
        <a:defRPr sz="2216" kern="1200">
          <a:solidFill>
            <a:schemeClr val="tx1"/>
          </a:solidFill>
          <a:latin typeface="+mn-lt"/>
          <a:ea typeface="+mn-ea"/>
          <a:cs typeface="+mn-cs"/>
        </a:defRPr>
      </a:lvl8pPr>
      <a:lvl9pPr marL="4503125" algn="l" defTabSz="1125781" rtl="0" eaLnBrk="1" latinLnBrk="0" hangingPunct="1">
        <a:defRPr sz="2216"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98648152"/>
      </p:ext>
    </p:extLst>
  </p:cSld>
  <p:clrMap bg1="lt1" tx1="dk1" bg2="lt2" tx2="dk2" accent1="accent1" accent2="accent2" accent3="accent3" accent4="accent4" accent5="accent5" accent6="accent6" hlink="hlink" folHlink="folHlink"/>
  <p:sldLayoutIdLst>
    <p:sldLayoutId id="2147483784" r:id="rId1"/>
    <p:sldLayoutId id="2147483785" r:id="rId2"/>
    <p:sldLayoutId id="2147483786" r:id="rId3"/>
    <p:sldLayoutId id="2147483787" r:id="rId4"/>
    <p:sldLayoutId id="2147483788" r:id="rId5"/>
    <p:sldLayoutId id="2147483789" r:id="rId6"/>
    <p:sldLayoutId id="2147483790" r:id="rId7"/>
    <p:sldLayoutId id="2147483791" r:id="rId8"/>
    <p:sldLayoutId id="2147483792" r:id="rId9"/>
    <p:sldLayoutId id="2147483793" r:id="rId10"/>
    <p:sldLayoutId id="2147483794" r:id="rId11"/>
    <p:sldLayoutId id="2147483795" r:id="rId12"/>
    <p:sldLayoutId id="2147483796" r:id="rId13"/>
    <p:sldLayoutId id="2147483797" r:id="rId14"/>
    <p:sldLayoutId id="2147483798" r:id="rId15"/>
    <p:sldLayoutId id="2147483799" r:id="rId16"/>
    <p:sldLayoutId id="2147483800" r:id="rId17"/>
    <p:sldLayoutId id="2147483801" r:id="rId18"/>
    <p:sldLayoutId id="2147483802" r:id="rId19"/>
    <p:sldLayoutId id="2147483803" r:id="rId20"/>
    <p:sldLayoutId id="2147483804" r:id="rId21"/>
    <p:sldLayoutId id="2147483805" r:id="rId22"/>
    <p:sldLayoutId id="2147483806" r:id="rId23"/>
    <p:sldLayoutId id="2147483807" r:id="rId24"/>
    <p:sldLayoutId id="2147483808" r:id="rId25"/>
    <p:sldLayoutId id="2147483809" r:id="rId26"/>
    <p:sldLayoutId id="2147483810" r:id="rId27"/>
    <p:sldLayoutId id="2147483811" r:id="rId28"/>
    <p:sldLayoutId id="2147483812" r:id="rId29"/>
    <p:sldLayoutId id="2147483813" r:id="rId30"/>
    <p:sldLayoutId id="2147483814" r:id="rId31"/>
    <p:sldLayoutId id="2147483815" r:id="rId32"/>
    <p:sldLayoutId id="2147483816" r:id="rId33"/>
    <p:sldLayoutId id="2147483817" r:id="rId34"/>
    <p:sldLayoutId id="2147483818" r:id="rId35"/>
    <p:sldLayoutId id="2147483819" r:id="rId36"/>
    <p:sldLayoutId id="2147483820" r:id="rId37"/>
    <p:sldLayoutId id="2147483821" r:id="rId38"/>
    <p:sldLayoutId id="2147483822" r:id="rId39"/>
    <p:sldLayoutId id="2147483823" r:id="rId40"/>
    <p:sldLayoutId id="2147483824" r:id="rId41"/>
    <p:sldLayoutId id="2147483825" r:id="rId42"/>
    <p:sldLayoutId id="2147483826" r:id="rId43"/>
    <p:sldLayoutId id="2147483827" r:id="rId44"/>
    <p:sldLayoutId id="2147483828" r:id="rId45"/>
    <p:sldLayoutId id="2147483829" r:id="rId46"/>
  </p:sldLayoutIdLst>
  <p:hf hdr="0" ftr="0" dt="0"/>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svg"/><Relationship Id="rId18" Type="http://schemas.openxmlformats.org/officeDocument/2006/relationships/image" Target="../media/image69.png"/><Relationship Id="rId3" Type="http://schemas.openxmlformats.org/officeDocument/2006/relationships/image" Target="../media/image54.svg"/><Relationship Id="rId21" Type="http://schemas.openxmlformats.org/officeDocument/2006/relationships/image" Target="../media/image72.svg"/><Relationship Id="rId7" Type="http://schemas.openxmlformats.org/officeDocument/2006/relationships/image" Target="../media/image58.svg"/><Relationship Id="rId12" Type="http://schemas.openxmlformats.org/officeDocument/2006/relationships/image" Target="../media/image63.png"/><Relationship Id="rId17" Type="http://schemas.openxmlformats.org/officeDocument/2006/relationships/image" Target="../media/image68.svg"/><Relationship Id="rId25" Type="http://schemas.openxmlformats.org/officeDocument/2006/relationships/image" Target="../media/image76.svg"/><Relationship Id="rId2" Type="http://schemas.openxmlformats.org/officeDocument/2006/relationships/image" Target="../media/image53.png"/><Relationship Id="rId16" Type="http://schemas.openxmlformats.org/officeDocument/2006/relationships/image" Target="../media/image67.png"/><Relationship Id="rId20"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svg"/><Relationship Id="rId24" Type="http://schemas.openxmlformats.org/officeDocument/2006/relationships/image" Target="../media/image75.png"/><Relationship Id="rId5" Type="http://schemas.openxmlformats.org/officeDocument/2006/relationships/image" Target="../media/image56.svg"/><Relationship Id="rId15" Type="http://schemas.openxmlformats.org/officeDocument/2006/relationships/image" Target="../media/image66.svg"/><Relationship Id="rId23" Type="http://schemas.openxmlformats.org/officeDocument/2006/relationships/image" Target="../media/image74.svg"/><Relationship Id="rId10" Type="http://schemas.openxmlformats.org/officeDocument/2006/relationships/image" Target="../media/image61.png"/><Relationship Id="rId19" Type="http://schemas.openxmlformats.org/officeDocument/2006/relationships/image" Target="../media/image70.svg"/><Relationship Id="rId4" Type="http://schemas.openxmlformats.org/officeDocument/2006/relationships/image" Target="../media/image55.png"/><Relationship Id="rId9" Type="http://schemas.openxmlformats.org/officeDocument/2006/relationships/image" Target="../media/image60.svg"/><Relationship Id="rId14" Type="http://schemas.openxmlformats.org/officeDocument/2006/relationships/image" Target="../media/image65.png"/><Relationship Id="rId22" Type="http://schemas.openxmlformats.org/officeDocument/2006/relationships/image" Target="../media/image7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image" Target="../media/image82.svg"/><Relationship Id="rId13" Type="http://schemas.openxmlformats.org/officeDocument/2006/relationships/image" Target="../media/image86.svg"/><Relationship Id="rId3" Type="http://schemas.openxmlformats.org/officeDocument/2006/relationships/image" Target="../media/image77.png"/><Relationship Id="rId7" Type="http://schemas.openxmlformats.org/officeDocument/2006/relationships/image" Target="../media/image81.png"/><Relationship Id="rId12" Type="http://schemas.openxmlformats.org/officeDocument/2006/relationships/image" Target="../media/image85.png"/><Relationship Id="rId2" Type="http://schemas.openxmlformats.org/officeDocument/2006/relationships/slide" Target="slide30.xml"/><Relationship Id="rId1" Type="http://schemas.openxmlformats.org/officeDocument/2006/relationships/slideLayout" Target="../slideLayouts/slideLayout2.xml"/><Relationship Id="rId6" Type="http://schemas.openxmlformats.org/officeDocument/2006/relationships/image" Target="../media/image80.svg"/><Relationship Id="rId11" Type="http://schemas.openxmlformats.org/officeDocument/2006/relationships/image" Target="../media/image84.svg"/><Relationship Id="rId5" Type="http://schemas.openxmlformats.org/officeDocument/2006/relationships/image" Target="../media/image79.png"/><Relationship Id="rId15" Type="http://schemas.openxmlformats.org/officeDocument/2006/relationships/image" Target="../media/image88.svg"/><Relationship Id="rId10" Type="http://schemas.openxmlformats.org/officeDocument/2006/relationships/image" Target="../media/image83.png"/><Relationship Id="rId4" Type="http://schemas.openxmlformats.org/officeDocument/2006/relationships/image" Target="../media/image78.svg"/><Relationship Id="rId9" Type="http://schemas.openxmlformats.org/officeDocument/2006/relationships/slide" Target="slide29.xml"/><Relationship Id="rId14" Type="http://schemas.openxmlformats.org/officeDocument/2006/relationships/image" Target="../media/image8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94.svg"/><Relationship Id="rId13" Type="http://schemas.openxmlformats.org/officeDocument/2006/relationships/image" Target="../media/image99.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hyperlink" Target="https://react.dev/reference/react/Profiler" TargetMode="External"/><Relationship Id="rId16" Type="http://schemas.openxmlformats.org/officeDocument/2006/relationships/image" Target="../media/image102.svg"/><Relationship Id="rId1" Type="http://schemas.openxmlformats.org/officeDocument/2006/relationships/slideLayout" Target="../slideLayouts/slideLayout7.xml"/><Relationship Id="rId6" Type="http://schemas.openxmlformats.org/officeDocument/2006/relationships/image" Target="../media/image92.sv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101.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 Id="rId14" Type="http://schemas.openxmlformats.org/officeDocument/2006/relationships/image" Target="../media/image100.sv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109.png"/><Relationship Id="rId3" Type="http://schemas.openxmlformats.org/officeDocument/2006/relationships/image" Target="../media/image104.svg"/><Relationship Id="rId7" Type="http://schemas.openxmlformats.org/officeDocument/2006/relationships/image" Target="../media/image108.svg"/><Relationship Id="rId2" Type="http://schemas.openxmlformats.org/officeDocument/2006/relationships/image" Target="../media/image103.png"/><Relationship Id="rId1" Type="http://schemas.openxmlformats.org/officeDocument/2006/relationships/slideLayout" Target="../slideLayouts/slideLayout7.xml"/><Relationship Id="rId6" Type="http://schemas.openxmlformats.org/officeDocument/2006/relationships/image" Target="../media/image107.png"/><Relationship Id="rId11" Type="http://schemas.openxmlformats.org/officeDocument/2006/relationships/image" Target="../media/image96.svg"/><Relationship Id="rId5" Type="http://schemas.openxmlformats.org/officeDocument/2006/relationships/image" Target="../media/image106.svg"/><Relationship Id="rId10" Type="http://schemas.openxmlformats.org/officeDocument/2006/relationships/image" Target="../media/image95.png"/><Relationship Id="rId4" Type="http://schemas.openxmlformats.org/officeDocument/2006/relationships/image" Target="../media/image105.png"/><Relationship Id="rId9" Type="http://schemas.openxmlformats.org/officeDocument/2006/relationships/image" Target="../media/image110.sv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90.sv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89.png"/><Relationship Id="rId5" Type="http://schemas.openxmlformats.org/officeDocument/2006/relationships/image" Target="../media/image114.svg"/><Relationship Id="rId4" Type="http://schemas.openxmlformats.org/officeDocument/2006/relationships/image" Target="../media/image1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svg"/><Relationship Id="rId18" Type="http://schemas.openxmlformats.org/officeDocument/2006/relationships/image" Target="../media/image122.png"/><Relationship Id="rId3" Type="http://schemas.openxmlformats.org/officeDocument/2006/relationships/hyperlink" Target="https://musigma-my.sharepoint.com/:w:/g/personal/tanikella_bharadwaj_mu-sigma_com/EQkUQ27QlMVNoNT6dLZBnwQBvSMC6mQ54eulMzPQwJXUZw?e=KDUmED" TargetMode="External"/><Relationship Id="rId21" Type="http://schemas.openxmlformats.org/officeDocument/2006/relationships/image" Target="../media/image125.svg"/><Relationship Id="rId7" Type="http://schemas.openxmlformats.org/officeDocument/2006/relationships/hyperlink" Target="https://musigma-my.sharepoint.com/:w:/g/personal/ashwinkarthick_k_mu-sigma_com/ER8stAhALHVMkxhCGiE7Ym4BYfyJ_zpPCd1_q-QNSgnymQ?e=A7VxqE" TargetMode="External"/><Relationship Id="rId12" Type="http://schemas.openxmlformats.org/officeDocument/2006/relationships/image" Target="../media/image119.png"/><Relationship Id="rId17" Type="http://schemas.openxmlformats.org/officeDocument/2006/relationships/hyperlink" Target="https://musigma-my.sharepoint.com/:w:/g/personal/tanikella_bharadwaj_mu-sigma_com/EQkUQ27QlMVNoNT6dLZBnwQBvSMC6mQ54eulMzPQwJXUZw?e=cxocVh" TargetMode="External"/><Relationship Id="rId2" Type="http://schemas.openxmlformats.org/officeDocument/2006/relationships/hyperlink" Target="https://musigma-my.sharepoint.com/:w:/g/personal/gnaneswaran_v_mu-sigma_com/EXlfBb4fVZtGqe6xmZ0BMNIBhYgNGXjQpZmZLgTl2QKE4Q?e=TQJOAL" TargetMode="External"/><Relationship Id="rId16" Type="http://schemas.openxmlformats.org/officeDocument/2006/relationships/image" Target="../media/image121.png"/><Relationship Id="rId20"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hyperlink" Target="https://musigma-my.sharepoint.com/:w:/g/personal/ashwinkarthick_k_mu-sigma_com/ESFOcuJ5NthPuIEns5XGNvABKTVAPw-oUPtgiFhD_vPuAg?e=lBIgby" TargetMode="External"/><Relationship Id="rId11" Type="http://schemas.openxmlformats.org/officeDocument/2006/relationships/image" Target="../media/image118.svg"/><Relationship Id="rId5" Type="http://schemas.openxmlformats.org/officeDocument/2006/relationships/hyperlink" Target="https://musigma-my.sharepoint.com/:w:/g/personal/sathvika_madapati_mu-sigma_com/EZfMBaIGz3JGuZYNp0gsKr0BkwBIyTd3QSOHFaShLnhYTw?e=ogDp6K" TargetMode="External"/><Relationship Id="rId15" Type="http://schemas.openxmlformats.org/officeDocument/2006/relationships/hyperlink" Target="https://musigma-my.sharepoint.com/:w:/g/personal/ravichandran_ramesh1_mu-sigma_com/EWlfbyLmwfBHnJ5lz835rwsBuv9yTed8zNNUToeUF0f6hQ?e=brtUam" TargetMode="External"/><Relationship Id="rId23" Type="http://schemas.openxmlformats.org/officeDocument/2006/relationships/image" Target="../media/image127.svg"/><Relationship Id="rId10" Type="http://schemas.openxmlformats.org/officeDocument/2006/relationships/image" Target="../media/image117.png"/><Relationship Id="rId19" Type="http://schemas.openxmlformats.org/officeDocument/2006/relationships/image" Target="../media/image123.svg"/><Relationship Id="rId4" Type="http://schemas.openxmlformats.org/officeDocument/2006/relationships/hyperlink" Target="https://musigma-my.sharepoint.com/:w:/g/personal/sonukumarirawal_a_mu-sigma_com/EYsnw9ENL9dHj2HVvj7-C6MB1iGriZuV0UxlfIFc6izSFw?e=kXw6Sb" TargetMode="External"/><Relationship Id="rId9" Type="http://schemas.openxmlformats.org/officeDocument/2006/relationships/image" Target="../media/image116.svg"/><Relationship Id="rId14" Type="http://schemas.openxmlformats.org/officeDocument/2006/relationships/hyperlink" Target="https://musigma-my.sharepoint.com/:w:/g/personal/ravichandran_ramesh1_mu-sigma_com/Efo7ANeEJjdFoZaN28FSNNsBzxg6FSwR44NrgtZ2F5xkmg?e=0toeHo" TargetMode="External"/><Relationship Id="rId22" Type="http://schemas.openxmlformats.org/officeDocument/2006/relationships/image" Target="../media/image1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slide" Target="slide7.xml"/><Relationship Id="rId3" Type="http://schemas.openxmlformats.org/officeDocument/2006/relationships/image" Target="../media/image129.svg"/><Relationship Id="rId7" Type="http://schemas.openxmlformats.org/officeDocument/2006/relationships/image" Target="../media/image133.svg"/><Relationship Id="rId2" Type="http://schemas.openxmlformats.org/officeDocument/2006/relationships/image" Target="../media/image128.png"/><Relationship Id="rId1" Type="http://schemas.openxmlformats.org/officeDocument/2006/relationships/slideLayout" Target="../slideLayouts/slideLayout2.xml"/><Relationship Id="rId6" Type="http://schemas.openxmlformats.org/officeDocument/2006/relationships/image" Target="../media/image132.png"/><Relationship Id="rId5" Type="http://schemas.openxmlformats.org/officeDocument/2006/relationships/image" Target="../media/image131.svg"/><Relationship Id="rId10" Type="http://schemas.openxmlformats.org/officeDocument/2006/relationships/image" Target="../media/image135.svg"/><Relationship Id="rId4" Type="http://schemas.openxmlformats.org/officeDocument/2006/relationships/image" Target="../media/image130.png"/><Relationship Id="rId9" Type="http://schemas.openxmlformats.org/officeDocument/2006/relationships/image" Target="../media/image134.png"/></Relationships>
</file>

<file path=ppt/slides/_rels/slide23.xml.rels><?xml version="1.0" encoding="UTF-8" standalone="yes"?>
<Relationships xmlns="http://schemas.openxmlformats.org/package/2006/relationships"><Relationship Id="rId8" Type="http://schemas.openxmlformats.org/officeDocument/2006/relationships/image" Target="../media/image137.svg"/><Relationship Id="rId3" Type="http://schemas.openxmlformats.org/officeDocument/2006/relationships/image" Target="../media/image134.png"/><Relationship Id="rId7" Type="http://schemas.openxmlformats.org/officeDocument/2006/relationships/image" Target="../media/image136.png"/><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image" Target="../media/image108.svg"/><Relationship Id="rId5" Type="http://schemas.openxmlformats.org/officeDocument/2006/relationships/image" Target="../media/image107.png"/><Relationship Id="rId10" Type="http://schemas.openxmlformats.org/officeDocument/2006/relationships/image" Target="../media/image139.svg"/><Relationship Id="rId4" Type="http://schemas.openxmlformats.org/officeDocument/2006/relationships/image" Target="../media/image135.svg"/><Relationship Id="rId9" Type="http://schemas.openxmlformats.org/officeDocument/2006/relationships/image" Target="../media/image138.png"/></Relationships>
</file>

<file path=ppt/slides/_rels/slide24.xml.rels><?xml version="1.0" encoding="UTF-8" standalone="yes"?>
<Relationships xmlns="http://schemas.openxmlformats.org/package/2006/relationships"><Relationship Id="rId8" Type="http://schemas.openxmlformats.org/officeDocument/2006/relationships/image" Target="../media/image143.svg"/><Relationship Id="rId3" Type="http://schemas.openxmlformats.org/officeDocument/2006/relationships/image" Target="../media/image134.png"/><Relationship Id="rId7" Type="http://schemas.openxmlformats.org/officeDocument/2006/relationships/image" Target="../media/image142.png"/><Relationship Id="rId2" Type="http://schemas.openxmlformats.org/officeDocument/2006/relationships/slide" Target="slide7.xml"/><Relationship Id="rId1" Type="http://schemas.openxmlformats.org/officeDocument/2006/relationships/slideLayout" Target="../slideLayouts/slideLayout7.xml"/><Relationship Id="rId6" Type="http://schemas.openxmlformats.org/officeDocument/2006/relationships/image" Target="../media/image141.svg"/><Relationship Id="rId5" Type="http://schemas.openxmlformats.org/officeDocument/2006/relationships/image" Target="../media/image140.png"/><Relationship Id="rId10" Type="http://schemas.openxmlformats.org/officeDocument/2006/relationships/image" Target="../media/image145.svg"/><Relationship Id="rId4" Type="http://schemas.openxmlformats.org/officeDocument/2006/relationships/image" Target="../media/image135.svg"/><Relationship Id="rId9" Type="http://schemas.openxmlformats.org/officeDocument/2006/relationships/image" Target="../media/image144.png"/></Relationships>
</file>

<file path=ppt/slides/_rels/slide25.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2.xml"/><Relationship Id="rId6" Type="http://schemas.openxmlformats.org/officeDocument/2006/relationships/image" Target="../media/image135.svg"/><Relationship Id="rId5" Type="http://schemas.openxmlformats.org/officeDocument/2006/relationships/image" Target="../media/image134.png"/><Relationship Id="rId4" Type="http://schemas.openxmlformats.org/officeDocument/2006/relationships/slide" Target="slide9.xml"/></Relationships>
</file>

<file path=ppt/slides/_rels/slide26.xml.rels><?xml version="1.0" encoding="UTF-8" standalone="yes"?>
<Relationships xmlns="http://schemas.openxmlformats.org/package/2006/relationships"><Relationship Id="rId8" Type="http://schemas.openxmlformats.org/officeDocument/2006/relationships/image" Target="../media/image151.png"/><Relationship Id="rId3" Type="http://schemas.openxmlformats.org/officeDocument/2006/relationships/image" Target="../media/image134.png"/><Relationship Id="rId7" Type="http://schemas.openxmlformats.org/officeDocument/2006/relationships/image" Target="../media/image150.svg"/><Relationship Id="rId12" Type="http://schemas.openxmlformats.org/officeDocument/2006/relationships/image" Target="../media/image155.png"/><Relationship Id="rId2" Type="http://schemas.openxmlformats.org/officeDocument/2006/relationships/slide" Target="slide9.xml"/><Relationship Id="rId1" Type="http://schemas.openxmlformats.org/officeDocument/2006/relationships/slideLayout" Target="../slideLayouts/slideLayout4.xml"/><Relationship Id="rId6" Type="http://schemas.openxmlformats.org/officeDocument/2006/relationships/image" Target="../media/image149.png"/><Relationship Id="rId11" Type="http://schemas.openxmlformats.org/officeDocument/2006/relationships/image" Target="../media/image154.svg"/><Relationship Id="rId5" Type="http://schemas.openxmlformats.org/officeDocument/2006/relationships/image" Target="../media/image148.png"/><Relationship Id="rId10" Type="http://schemas.openxmlformats.org/officeDocument/2006/relationships/image" Target="../media/image153.png"/><Relationship Id="rId4" Type="http://schemas.openxmlformats.org/officeDocument/2006/relationships/image" Target="../media/image135.svg"/><Relationship Id="rId9" Type="http://schemas.openxmlformats.org/officeDocument/2006/relationships/image" Target="../media/image152.svg"/></Relationships>
</file>

<file path=ppt/slides/_rels/slide27.xml.rels><?xml version="1.0" encoding="UTF-8" standalone="yes"?>
<Relationships xmlns="http://schemas.openxmlformats.org/package/2006/relationships"><Relationship Id="rId8" Type="http://schemas.openxmlformats.org/officeDocument/2006/relationships/image" Target="../media/image159.svg"/><Relationship Id="rId3" Type="http://schemas.openxmlformats.org/officeDocument/2006/relationships/image" Target="../media/image134.png"/><Relationship Id="rId7" Type="http://schemas.openxmlformats.org/officeDocument/2006/relationships/image" Target="../media/image158.png"/><Relationship Id="rId2" Type="http://schemas.openxmlformats.org/officeDocument/2006/relationships/slide" Target="slide9.xml"/><Relationship Id="rId1" Type="http://schemas.openxmlformats.org/officeDocument/2006/relationships/slideLayout" Target="../slideLayouts/slideLayout2.xml"/><Relationship Id="rId6" Type="http://schemas.openxmlformats.org/officeDocument/2006/relationships/image" Target="../media/image157.svg"/><Relationship Id="rId5" Type="http://schemas.openxmlformats.org/officeDocument/2006/relationships/image" Target="../media/image156.png"/><Relationship Id="rId4" Type="http://schemas.openxmlformats.org/officeDocument/2006/relationships/image" Target="../media/image135.svg"/><Relationship Id="rId9" Type="http://schemas.openxmlformats.org/officeDocument/2006/relationships/image" Target="../media/image160.png"/></Relationships>
</file>

<file path=ppt/slides/_rels/slide28.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image" Target="../media/image162.png"/><Relationship Id="rId2" Type="http://schemas.openxmlformats.org/officeDocument/2006/relationships/image" Target="../media/image161.png"/><Relationship Id="rId1" Type="http://schemas.openxmlformats.org/officeDocument/2006/relationships/slideLayout" Target="../slideLayouts/slideLayout2.xml"/><Relationship Id="rId6" Type="http://schemas.openxmlformats.org/officeDocument/2006/relationships/hyperlink" Target="https://musigma-my.sharepoint.com/:w:/g/personal/ravichandran_ramesh1_mu-sigma_com/EQzxbBAftDtPp26RQCoB4DYBCGawhDKB1Qt9NIHITHOCPA?e=K88Lqq" TargetMode="External"/><Relationship Id="rId5" Type="http://schemas.openxmlformats.org/officeDocument/2006/relationships/image" Target="../media/image135.svg"/><Relationship Id="rId4" Type="http://schemas.openxmlformats.org/officeDocument/2006/relationships/image" Target="../media/image134.png"/></Relationships>
</file>

<file path=ppt/slides/_rels/slide29.xml.rels><?xml version="1.0" encoding="UTF-8" standalone="yes"?>
<Relationships xmlns="http://schemas.openxmlformats.org/package/2006/relationships"><Relationship Id="rId8" Type="http://schemas.openxmlformats.org/officeDocument/2006/relationships/image" Target="../media/image115.png"/><Relationship Id="rId13" Type="http://schemas.openxmlformats.org/officeDocument/2006/relationships/image" Target="../media/image120.svg"/><Relationship Id="rId18" Type="http://schemas.openxmlformats.org/officeDocument/2006/relationships/image" Target="../media/image122.png"/><Relationship Id="rId26" Type="http://schemas.openxmlformats.org/officeDocument/2006/relationships/image" Target="../media/image135.svg"/><Relationship Id="rId3" Type="http://schemas.openxmlformats.org/officeDocument/2006/relationships/hyperlink" Target="https://musigma-my.sharepoint.com/:w:/g/personal/tanikella_bharadwaj_mu-sigma_com/EQkUQ27QlMVNoNT6dLZBnwQBvSMC6mQ54eulMzPQwJXUZw?e=KDUmED" TargetMode="External"/><Relationship Id="rId21" Type="http://schemas.openxmlformats.org/officeDocument/2006/relationships/image" Target="../media/image125.svg"/><Relationship Id="rId7" Type="http://schemas.openxmlformats.org/officeDocument/2006/relationships/hyperlink" Target="https://musigma-my.sharepoint.com/:w:/g/personal/ashwinkarthick_k_mu-sigma_com/ER8stAhALHVMkxhCGiE7Ym4BYfyJ_zpPCd1_q-QNSgnymQ?e=A7VxqE" TargetMode="External"/><Relationship Id="rId12" Type="http://schemas.openxmlformats.org/officeDocument/2006/relationships/image" Target="../media/image119.png"/><Relationship Id="rId17" Type="http://schemas.openxmlformats.org/officeDocument/2006/relationships/hyperlink" Target="https://musigma-my.sharepoint.com/:w:/g/personal/tanikella_bharadwaj_mu-sigma_com/EQkUQ27QlMVNoNT6dLZBnwQBvSMC6mQ54eulMzPQwJXUZw?e=cxocVh" TargetMode="External"/><Relationship Id="rId25" Type="http://schemas.openxmlformats.org/officeDocument/2006/relationships/image" Target="../media/image134.png"/><Relationship Id="rId2" Type="http://schemas.openxmlformats.org/officeDocument/2006/relationships/hyperlink" Target="https://musigma-my.sharepoint.com/:w:/g/personal/gnaneswaran_v_mu-sigma_com/EXlfBb4fVZtGqe6xmZ0BMNIBhYgNGXjQpZmZLgTl2QKE4Q?e=TQJOAL" TargetMode="External"/><Relationship Id="rId16" Type="http://schemas.openxmlformats.org/officeDocument/2006/relationships/image" Target="../media/image121.png"/><Relationship Id="rId20" Type="http://schemas.openxmlformats.org/officeDocument/2006/relationships/image" Target="../media/image124.png"/><Relationship Id="rId1" Type="http://schemas.openxmlformats.org/officeDocument/2006/relationships/slideLayout" Target="../slideLayouts/slideLayout7.xml"/><Relationship Id="rId6" Type="http://schemas.openxmlformats.org/officeDocument/2006/relationships/hyperlink" Target="https://musigma-my.sharepoint.com/:w:/g/personal/ashwinkarthick_k_mu-sigma_com/ESFOcuJ5NthPuIEns5XGNvABKTVAPw-oUPtgiFhD_vPuAg?e=lBIgby" TargetMode="External"/><Relationship Id="rId11" Type="http://schemas.openxmlformats.org/officeDocument/2006/relationships/image" Target="../media/image118.svg"/><Relationship Id="rId24" Type="http://schemas.openxmlformats.org/officeDocument/2006/relationships/slide" Target="slide13.xml"/><Relationship Id="rId5" Type="http://schemas.openxmlformats.org/officeDocument/2006/relationships/hyperlink" Target="https://musigma-my.sharepoint.com/:w:/g/personal/sathvika_madapati_mu-sigma_com/EZfMBaIGz3JGuZYNp0gsKr0BkwBIyTd3QSOHFaShLnhYTw?e=ogDp6K" TargetMode="External"/><Relationship Id="rId15" Type="http://schemas.openxmlformats.org/officeDocument/2006/relationships/hyperlink" Target="https://musigma-my.sharepoint.com/:w:/g/personal/ravichandran_ramesh1_mu-sigma_com/EWlfbyLmwfBHnJ5lz835rwsBuv9yTed8zNNUToeUF0f6hQ?e=brtUam" TargetMode="External"/><Relationship Id="rId23" Type="http://schemas.openxmlformats.org/officeDocument/2006/relationships/image" Target="../media/image127.svg"/><Relationship Id="rId10" Type="http://schemas.openxmlformats.org/officeDocument/2006/relationships/image" Target="../media/image117.png"/><Relationship Id="rId19" Type="http://schemas.openxmlformats.org/officeDocument/2006/relationships/image" Target="../media/image123.svg"/><Relationship Id="rId4" Type="http://schemas.openxmlformats.org/officeDocument/2006/relationships/hyperlink" Target="https://musigma-my.sharepoint.com/:w:/g/personal/sonukumarirawal_a_mu-sigma_com/EYsnw9ENL9dHj2HVvj7-C6MB1iGriZuV0UxlfIFc6izSFw?e=kXw6Sb" TargetMode="External"/><Relationship Id="rId9" Type="http://schemas.openxmlformats.org/officeDocument/2006/relationships/image" Target="../media/image116.svg"/><Relationship Id="rId14" Type="http://schemas.openxmlformats.org/officeDocument/2006/relationships/hyperlink" Target="https://legacy.reactjs.org/docs/profiler.html#:~:text=The%20Profiler%20measures%20how%20often,disabled%20in%20the%20production%20build." TargetMode="External"/><Relationship Id="rId22" Type="http://schemas.openxmlformats.org/officeDocument/2006/relationships/image" Target="../media/image126.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svg"/><Relationship Id="rId18" Type="http://schemas.openxmlformats.org/officeDocument/2006/relationships/image" Target="../media/image23.svg"/><Relationship Id="rId3" Type="http://schemas.openxmlformats.org/officeDocument/2006/relationships/image" Target="../media/image9.svg"/><Relationship Id="rId21" Type="http://schemas.openxmlformats.org/officeDocument/2006/relationships/image" Target="../media/image26.png"/><Relationship Id="rId7" Type="http://schemas.openxmlformats.org/officeDocument/2006/relationships/image" Target="../media/image13.svg"/><Relationship Id="rId12" Type="http://schemas.openxmlformats.org/officeDocument/2006/relationships/image" Target="../media/image18.png"/><Relationship Id="rId17" Type="http://schemas.openxmlformats.org/officeDocument/2006/relationships/image" Target="../media/image22.png"/><Relationship Id="rId2" Type="http://schemas.openxmlformats.org/officeDocument/2006/relationships/image" Target="../media/image8.png"/><Relationship Id="rId16" Type="http://schemas.openxmlformats.org/officeDocument/2006/relationships/hyperlink" Target="https://musigma-my.sharepoint.com/:w:/g/personal/ravichandran_ramesh1_mu-sigma_com/Efo7ANeEJjdFoZaN28FSNNsBzxg6FSwR44NrgtZ2F5xkmg?e=xpNAcE" TargetMode="External"/><Relationship Id="rId20" Type="http://schemas.openxmlformats.org/officeDocument/2006/relationships/image" Target="../media/image25.sv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svg"/><Relationship Id="rId5" Type="http://schemas.openxmlformats.org/officeDocument/2006/relationships/image" Target="../media/image11.svg"/><Relationship Id="rId15" Type="http://schemas.openxmlformats.org/officeDocument/2006/relationships/image" Target="../media/image21.svg"/><Relationship Id="rId10" Type="http://schemas.openxmlformats.org/officeDocument/2006/relationships/image" Target="../media/image16.png"/><Relationship Id="rId19" Type="http://schemas.openxmlformats.org/officeDocument/2006/relationships/image" Target="../media/image24.png"/><Relationship Id="rId4" Type="http://schemas.openxmlformats.org/officeDocument/2006/relationships/image" Target="../media/image10.png"/><Relationship Id="rId9" Type="http://schemas.openxmlformats.org/officeDocument/2006/relationships/image" Target="../media/image15.svg"/><Relationship Id="rId14" Type="http://schemas.openxmlformats.org/officeDocument/2006/relationships/image" Target="../media/image20.png"/><Relationship Id="rId22" Type="http://schemas.openxmlformats.org/officeDocument/2006/relationships/image" Target="../media/image27.svg"/></Relationships>
</file>

<file path=ppt/slides/_rels/slide30.xml.rels><?xml version="1.0" encoding="UTF-8" standalone="yes"?>
<Relationships xmlns="http://schemas.openxmlformats.org/package/2006/relationships"><Relationship Id="rId8" Type="http://schemas.openxmlformats.org/officeDocument/2006/relationships/image" Target="../media/image164.png"/><Relationship Id="rId3" Type="http://schemas.openxmlformats.org/officeDocument/2006/relationships/slide" Target="slide13.xml"/><Relationship Id="rId7" Type="http://schemas.openxmlformats.org/officeDocument/2006/relationships/image" Target="../media/image163.png"/><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hyperlink" Target="https://musigma-my.sharepoint.com/:w:/g/personal/ravichandran_ramesh1_mu-sigma_com/EQzxbBAftDtPp26RQCoB4DYBCGawhDKB1Qt9NIHITHOCPA?e=K88Lqq" TargetMode="External"/><Relationship Id="rId5" Type="http://schemas.openxmlformats.org/officeDocument/2006/relationships/image" Target="../media/image135.svg"/><Relationship Id="rId4" Type="http://schemas.openxmlformats.org/officeDocument/2006/relationships/image" Target="../media/image134.png"/></Relationships>
</file>

<file path=ppt/slides/_rels/slide31.xml.rels><?xml version="1.0" encoding="UTF-8" standalone="yes"?>
<Relationships xmlns="http://schemas.openxmlformats.org/package/2006/relationships"><Relationship Id="rId8" Type="http://schemas.openxmlformats.org/officeDocument/2006/relationships/image" Target="../media/image94.svg"/><Relationship Id="rId13" Type="http://schemas.openxmlformats.org/officeDocument/2006/relationships/image" Target="../media/image165.png"/><Relationship Id="rId3" Type="http://schemas.openxmlformats.org/officeDocument/2006/relationships/image" Target="../media/image89.png"/><Relationship Id="rId7" Type="http://schemas.openxmlformats.org/officeDocument/2006/relationships/image" Target="../media/image93.png"/><Relationship Id="rId12" Type="http://schemas.openxmlformats.org/officeDocument/2006/relationships/image" Target="../media/image98.svg"/><Relationship Id="rId2" Type="http://schemas.openxmlformats.org/officeDocument/2006/relationships/hyperlink" Target="https://react.dev/reference/react/Profiler" TargetMode="External"/><Relationship Id="rId16" Type="http://schemas.openxmlformats.org/officeDocument/2006/relationships/image" Target="../media/image100.svg"/><Relationship Id="rId1" Type="http://schemas.openxmlformats.org/officeDocument/2006/relationships/slideLayout" Target="../slideLayouts/slideLayout7.xml"/><Relationship Id="rId6" Type="http://schemas.openxmlformats.org/officeDocument/2006/relationships/image" Target="../media/image92.svg"/><Relationship Id="rId11" Type="http://schemas.openxmlformats.org/officeDocument/2006/relationships/image" Target="../media/image97.png"/><Relationship Id="rId5" Type="http://schemas.openxmlformats.org/officeDocument/2006/relationships/image" Target="../media/image91.png"/><Relationship Id="rId15" Type="http://schemas.openxmlformats.org/officeDocument/2006/relationships/image" Target="../media/image99.png"/><Relationship Id="rId10" Type="http://schemas.openxmlformats.org/officeDocument/2006/relationships/image" Target="../media/image96.svg"/><Relationship Id="rId4" Type="http://schemas.openxmlformats.org/officeDocument/2006/relationships/image" Target="../media/image90.svg"/><Relationship Id="rId9" Type="http://schemas.openxmlformats.org/officeDocument/2006/relationships/image" Target="../media/image95.png"/><Relationship Id="rId14" Type="http://schemas.openxmlformats.org/officeDocument/2006/relationships/image" Target="../media/image166.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svg"/><Relationship Id="rId3" Type="http://schemas.openxmlformats.org/officeDocument/2006/relationships/image" Target="../media/image28.png"/><Relationship Id="rId7" Type="http://schemas.openxmlformats.org/officeDocument/2006/relationships/image" Target="../media/image32.svg"/><Relationship Id="rId12" Type="http://schemas.openxmlformats.org/officeDocument/2006/relationships/image" Target="../media/image37.png"/><Relationship Id="rId2" Type="http://schemas.openxmlformats.org/officeDocument/2006/relationships/notesSlide" Target="../notesSlides/notesSlide2.xml"/><Relationship Id="rId16" Type="http://schemas.openxmlformats.org/officeDocument/2006/relationships/image" Target="../media/image41.svg"/><Relationship Id="rId1" Type="http://schemas.openxmlformats.org/officeDocument/2006/relationships/slideLayout" Target="../slideLayouts/slideLayout4.xml"/><Relationship Id="rId6" Type="http://schemas.openxmlformats.org/officeDocument/2006/relationships/image" Target="../media/image31.png"/><Relationship Id="rId11" Type="http://schemas.openxmlformats.org/officeDocument/2006/relationships/image" Target="../media/image36.svg"/><Relationship Id="rId5" Type="http://schemas.openxmlformats.org/officeDocument/2006/relationships/image" Target="../media/image30.svg"/><Relationship Id="rId15" Type="http://schemas.openxmlformats.org/officeDocument/2006/relationships/image" Target="../media/image4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svg"/><Relationship Id="rId14" Type="http://schemas.openxmlformats.org/officeDocument/2006/relationships/image" Target="../media/image3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slide" Target="slide23.xml"/><Relationship Id="rId7" Type="http://schemas.openxmlformats.org/officeDocument/2006/relationships/image" Target="../media/image45.svg"/><Relationship Id="rId2" Type="http://schemas.openxmlformats.org/officeDocument/2006/relationships/slide" Target="slide22.xml"/><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svg"/><Relationship Id="rId10" Type="http://schemas.openxmlformats.org/officeDocument/2006/relationships/image" Target="../media/image48.png"/><Relationship Id="rId4" Type="http://schemas.openxmlformats.org/officeDocument/2006/relationships/image" Target="../media/image42.png"/><Relationship Id="rId9" Type="http://schemas.openxmlformats.org/officeDocument/2006/relationships/image" Target="../media/image47.sv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52.svg"/><Relationship Id="rId3" Type="http://schemas.openxmlformats.org/officeDocument/2006/relationships/slide" Target="slide25.xml"/><Relationship Id="rId7" Type="http://schemas.openxmlformats.org/officeDocument/2006/relationships/image" Target="../media/image5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slide" Target="slide26.xml"/><Relationship Id="rId11" Type="http://schemas.openxmlformats.org/officeDocument/2006/relationships/hyperlink" Target="https://musigma-my.sharepoint.com/:w:/g/personal/ravichandran_ramesh1_mu-sigma_com/Efo7ANeEJjdFoZaN28FSNNsBzxg6FSwR44NrgtZ2F5xkmg?e=4TCcwK" TargetMode="External"/><Relationship Id="rId5" Type="http://schemas.openxmlformats.org/officeDocument/2006/relationships/image" Target="../media/image50.svg"/><Relationship Id="rId10" Type="http://schemas.openxmlformats.org/officeDocument/2006/relationships/slide" Target="slide28.xml"/><Relationship Id="rId4" Type="http://schemas.openxmlformats.org/officeDocument/2006/relationships/image" Target="../media/image49.png"/><Relationship Id="rId9" Type="http://schemas.openxmlformats.org/officeDocument/2006/relationships/slide" Target="slide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23160" y="2820193"/>
            <a:ext cx="8443323" cy="457200"/>
          </a:xfrm>
        </p:spPr>
        <p:txBody>
          <a:bodyPr>
            <a:normAutofit/>
          </a:bodyPr>
          <a:lstStyle/>
          <a:p>
            <a:r>
              <a:rPr lang="en-US" sz="1800"/>
              <a:t>Comprehensive SDLC Playbook for Front-end (React)</a:t>
            </a:r>
          </a:p>
        </p:txBody>
      </p:sp>
      <p:sp>
        <p:nvSpPr>
          <p:cNvPr id="3" name="Text Placeholder 2"/>
          <p:cNvSpPr>
            <a:spLocks noGrp="1"/>
          </p:cNvSpPr>
          <p:nvPr>
            <p:ph type="body" sz="quarter" idx="11"/>
          </p:nvPr>
        </p:nvSpPr>
        <p:spPr/>
        <p:txBody>
          <a:bodyPr>
            <a:normAutofit/>
          </a:bodyPr>
          <a:lstStyle/>
          <a:p>
            <a:fld id="{20C0F926-3BB4-43F9-B5E8-D31FB35A9261}" type="datetime3">
              <a:rPr lang="en-US" sz="2400" b="1" smtClean="0"/>
              <a:t>4 June 2025</a:t>
            </a:fld>
            <a:endParaRPr lang="en-US" sz="2400" b="1"/>
          </a:p>
        </p:txBody>
      </p:sp>
      <p:sp>
        <p:nvSpPr>
          <p:cNvPr id="4" name="Text Placeholder 3"/>
          <p:cNvSpPr>
            <a:spLocks noGrp="1"/>
          </p:cNvSpPr>
          <p:nvPr>
            <p:ph type="body" sz="quarter" idx="12"/>
          </p:nvPr>
        </p:nvSpPr>
        <p:spPr>
          <a:xfrm>
            <a:off x="2223160" y="2362993"/>
            <a:ext cx="8443323" cy="457200"/>
          </a:xfrm>
        </p:spPr>
        <p:txBody>
          <a:bodyPr/>
          <a:lstStyle/>
          <a:p>
            <a:r>
              <a:rPr lang="en-US" sz="2400"/>
              <a:t>SDLC Playbook</a:t>
            </a:r>
          </a:p>
        </p:txBody>
      </p:sp>
    </p:spTree>
    <p:extLst>
      <p:ext uri="{BB962C8B-B14F-4D97-AF65-F5344CB8AC3E}">
        <p14:creationId xmlns:p14="http://schemas.microsoft.com/office/powerpoint/2010/main" val="10341808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D71F45-BDE8-D528-A91F-206AC6FBBC1F}"/>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C01DF012-8180-F727-294F-B7DF69F0BEB1}"/>
              </a:ext>
            </a:extLst>
          </p:cNvPr>
          <p:cNvSpPr txBox="1"/>
          <p:nvPr/>
        </p:nvSpPr>
        <p:spPr>
          <a:xfrm>
            <a:off x="609600" y="2905780"/>
            <a:ext cx="6934200" cy="99719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r>
              <a:rPr lang="en-US" sz="2800" b="1" i="1">
                <a:solidFill>
                  <a:srgbClr val="FFFFFF"/>
                </a:solidFill>
                <a:latin typeface="Segoe UI"/>
              </a:rPr>
              <a:t>Phase 03 - Design</a:t>
            </a:r>
          </a:p>
          <a:p>
            <a:pPr marL="0" marR="0" lvl="0" indent="0" algn="just" defTabSz="914400" rtl="0" eaLnBrk="0" fontAlgn="base" latinLnBrk="0" hangingPunct="0">
              <a:lnSpc>
                <a:spcPct val="100000"/>
              </a:lnSpc>
              <a:spcBef>
                <a:spcPct val="10000"/>
              </a:spcBef>
              <a:spcAft>
                <a:spcPct val="0"/>
              </a:spcAft>
              <a:buClr>
                <a:srgbClr val="0B1F65"/>
              </a:buClr>
              <a:buSzTx/>
              <a:buFont typeface="Webdings" pitchFamily="18" charset="2"/>
              <a:buNone/>
              <a:tabLst/>
              <a:defRPr/>
            </a:pPr>
            <a:endParaRPr kumimoji="0" lang="en-US" sz="2800" b="1" i="0" strike="noStrike" kern="1200" cap="none" spc="0" normalizeH="0" baseline="0" noProof="0">
              <a:ln>
                <a:noFill/>
              </a:ln>
              <a:solidFill>
                <a:srgbClr val="FFFFFF"/>
              </a:solidFill>
              <a:effectLst/>
              <a:uLnTx/>
              <a:uFillTx/>
              <a:latin typeface="Segoe UI"/>
              <a:ea typeface="+mn-ea"/>
              <a:cs typeface="Times New Roman" pitchFamily="18" charset="0"/>
            </a:endParaRPr>
          </a:p>
        </p:txBody>
      </p:sp>
    </p:spTree>
    <p:extLst>
      <p:ext uri="{BB962C8B-B14F-4D97-AF65-F5344CB8AC3E}">
        <p14:creationId xmlns:p14="http://schemas.microsoft.com/office/powerpoint/2010/main" val="480921905"/>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8ECB8B-5796-7123-A7A5-290CBA84149B}"/>
            </a:ext>
          </a:extLst>
        </p:cNvPr>
        <p:cNvGrpSpPr/>
        <p:nvPr/>
      </p:nvGrpSpPr>
      <p:grpSpPr>
        <a:xfrm>
          <a:off x="0" y="0"/>
          <a:ext cx="0" cy="0"/>
          <a:chOff x="0" y="0"/>
          <a:chExt cx="0" cy="0"/>
        </a:xfrm>
      </p:grpSpPr>
      <p:sp>
        <p:nvSpPr>
          <p:cNvPr id="9" name="Rounded Rectangle 53">
            <a:extLst>
              <a:ext uri="{FF2B5EF4-FFF2-40B4-BE49-F238E27FC236}">
                <a16:creationId xmlns:a16="http://schemas.microsoft.com/office/drawing/2014/main" id="{560C0AE6-189F-8060-26D3-2378310AD208}"/>
              </a:ext>
            </a:extLst>
          </p:cNvPr>
          <p:cNvSpPr/>
          <p:nvPr/>
        </p:nvSpPr>
        <p:spPr>
          <a:xfrm>
            <a:off x="7499137" y="5992889"/>
            <a:ext cx="4034474" cy="631636"/>
          </a:xfrm>
          <a:prstGeom prst="roundRect">
            <a:avLst>
              <a:gd name="adj" fmla="val 50000"/>
            </a:avLst>
          </a:prstGeom>
          <a:solidFill>
            <a:schemeClr val="tx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17" name="Rounded Rectangle 53">
            <a:extLst>
              <a:ext uri="{FF2B5EF4-FFF2-40B4-BE49-F238E27FC236}">
                <a16:creationId xmlns:a16="http://schemas.microsoft.com/office/drawing/2014/main" id="{9123E6EC-E331-F067-E49E-98E01F06F0BE}"/>
              </a:ext>
            </a:extLst>
          </p:cNvPr>
          <p:cNvSpPr/>
          <p:nvPr/>
        </p:nvSpPr>
        <p:spPr>
          <a:xfrm>
            <a:off x="6136914" y="1757976"/>
            <a:ext cx="4001679" cy="678158"/>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5" name="Rectangle: Rounded Corners 4">
            <a:extLst>
              <a:ext uri="{FF2B5EF4-FFF2-40B4-BE49-F238E27FC236}">
                <a16:creationId xmlns:a16="http://schemas.microsoft.com/office/drawing/2014/main" id="{33FCF22D-EBB9-D2A8-DEB6-C9715931533E}"/>
              </a:ext>
            </a:extLst>
          </p:cNvPr>
          <p:cNvSpPr/>
          <p:nvPr/>
        </p:nvSpPr>
        <p:spPr bwMode="auto">
          <a:xfrm>
            <a:off x="323888" y="1363611"/>
            <a:ext cx="5045154" cy="2333745"/>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4" name="Rectangle 3">
            <a:extLst>
              <a:ext uri="{FF2B5EF4-FFF2-40B4-BE49-F238E27FC236}">
                <a16:creationId xmlns:a16="http://schemas.microsoft.com/office/drawing/2014/main" id="{CEFB9FC7-4270-BB1A-5665-EAA06E377A9D}"/>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Design Phase</a:t>
            </a:r>
          </a:p>
        </p:txBody>
      </p:sp>
      <p:sp>
        <p:nvSpPr>
          <p:cNvPr id="31" name="Arrow: Chevron 30">
            <a:extLst>
              <a:ext uri="{FF2B5EF4-FFF2-40B4-BE49-F238E27FC236}">
                <a16:creationId xmlns:a16="http://schemas.microsoft.com/office/drawing/2014/main" id="{AA89974F-14E8-3E9D-E072-32CC5812BF86}"/>
              </a:ext>
            </a:extLst>
          </p:cNvPr>
          <p:cNvSpPr/>
          <p:nvPr/>
        </p:nvSpPr>
        <p:spPr bwMode="auto">
          <a:xfrm>
            <a:off x="5507028" y="2335068"/>
            <a:ext cx="279015" cy="258359"/>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32" name="Arrow: Chevron 31">
            <a:extLst>
              <a:ext uri="{FF2B5EF4-FFF2-40B4-BE49-F238E27FC236}">
                <a16:creationId xmlns:a16="http://schemas.microsoft.com/office/drawing/2014/main" id="{4B096CE3-33BB-8C05-7DC4-E85D34FB5069}"/>
              </a:ext>
            </a:extLst>
          </p:cNvPr>
          <p:cNvSpPr/>
          <p:nvPr/>
        </p:nvSpPr>
        <p:spPr bwMode="auto">
          <a:xfrm flipH="1">
            <a:off x="5503242" y="5148230"/>
            <a:ext cx="279015" cy="258359"/>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57" name="Rectangle: Rounded Corners 56">
            <a:extLst>
              <a:ext uri="{FF2B5EF4-FFF2-40B4-BE49-F238E27FC236}">
                <a16:creationId xmlns:a16="http://schemas.microsoft.com/office/drawing/2014/main" id="{1583A2C0-D8B2-BD23-91EE-F5D1A8292150}"/>
              </a:ext>
            </a:extLst>
          </p:cNvPr>
          <p:cNvSpPr/>
          <p:nvPr/>
        </p:nvSpPr>
        <p:spPr bwMode="auto">
          <a:xfrm>
            <a:off x="323887" y="3851809"/>
            <a:ext cx="5017383" cy="2669348"/>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58" name="TextBox 57">
            <a:extLst>
              <a:ext uri="{FF2B5EF4-FFF2-40B4-BE49-F238E27FC236}">
                <a16:creationId xmlns:a16="http://schemas.microsoft.com/office/drawing/2014/main" id="{D3F2A62F-683A-30AE-6188-AF79AD41AD59}"/>
              </a:ext>
            </a:extLst>
          </p:cNvPr>
          <p:cNvSpPr txBox="1"/>
          <p:nvPr/>
        </p:nvSpPr>
        <p:spPr>
          <a:xfrm>
            <a:off x="452343" y="1415675"/>
            <a:ext cx="5168194" cy="1838965"/>
          </a:xfrm>
          <a:prstGeom prst="rect">
            <a:avLst/>
          </a:prstGeom>
          <a:noFill/>
        </p:spPr>
        <p:txBody>
          <a:bodyPr wrap="square" rtlCol="0">
            <a:spAutoFit/>
          </a:bodyPr>
          <a:lstStyle/>
          <a:p>
            <a:pPr algn="l">
              <a:lnSpc>
                <a:spcPct val="150000"/>
              </a:lnSpc>
              <a:spcBef>
                <a:spcPts val="40"/>
              </a:spcBef>
            </a:pPr>
            <a:r>
              <a:rPr lang="en-US" sz="1200" b="1">
                <a:solidFill>
                  <a:schemeClr val="bg1"/>
                </a:solidFill>
                <a:latin typeface="+mj-lt"/>
              </a:rPr>
              <a:t> Entry Criteria :</a:t>
            </a:r>
          </a:p>
          <a:p>
            <a:pPr algn="l">
              <a:lnSpc>
                <a:spcPct val="150000"/>
              </a:lnSpc>
              <a:spcBef>
                <a:spcPts val="40"/>
              </a:spcBef>
            </a:pPr>
            <a:endParaRPr lang="en-US" b="1">
              <a:solidFill>
                <a:schemeClr val="bg1"/>
              </a:solidFill>
              <a:latin typeface="+mn-lt"/>
            </a:endParaRPr>
          </a:p>
          <a:p>
            <a:pPr marL="228600" indent="-228600" algn="l">
              <a:spcBef>
                <a:spcPts val="40"/>
              </a:spcBef>
              <a:buClr>
                <a:schemeClr val="bg1"/>
              </a:buClr>
              <a:buFont typeface="+mj-lt"/>
              <a:buAutoNum type="arabicPeriod"/>
            </a:pPr>
            <a:r>
              <a:rPr lang="en-US" sz="1200" b="1">
                <a:solidFill>
                  <a:schemeClr val="bg1"/>
                </a:solidFill>
                <a:latin typeface="+mj-lt"/>
              </a:rPr>
              <a:t>Requirements and Goals Finalized</a:t>
            </a:r>
            <a:r>
              <a:rPr lang="en-US" sz="1100" b="1">
                <a:solidFill>
                  <a:schemeClr val="bg1"/>
                </a:solidFill>
                <a:latin typeface="+mj-lt"/>
              </a:rPr>
              <a:t> </a:t>
            </a:r>
            <a:r>
              <a:rPr lang="en-US" sz="1100" b="1">
                <a:solidFill>
                  <a:schemeClr val="bg1"/>
                </a:solidFill>
                <a:latin typeface="+mn-lt"/>
              </a:rPr>
              <a:t>:</a:t>
            </a:r>
            <a:r>
              <a:rPr lang="en-US" sz="1100">
                <a:solidFill>
                  <a:schemeClr val="bg1"/>
                </a:solidFill>
                <a:latin typeface="+mn-lt"/>
              </a:rPr>
              <a:t>All functional, non-functional, and technical requirements are documented and approved</a:t>
            </a:r>
            <a:r>
              <a:rPr lang="en-US" sz="1100" b="1">
                <a:solidFill>
                  <a:schemeClr val="bg1"/>
                </a:solidFill>
                <a:latin typeface="+mn-lt"/>
              </a:rPr>
              <a:t>. Business goals</a:t>
            </a:r>
            <a:r>
              <a:rPr lang="en-US" sz="1100">
                <a:solidFill>
                  <a:schemeClr val="bg1"/>
                </a:solidFill>
                <a:latin typeface="+mn-lt"/>
              </a:rPr>
              <a:t>, </a:t>
            </a:r>
            <a:r>
              <a:rPr lang="en-US" sz="1100" b="1">
                <a:solidFill>
                  <a:schemeClr val="bg1"/>
                </a:solidFill>
                <a:latin typeface="+mn-lt"/>
              </a:rPr>
              <a:t>objectives</a:t>
            </a:r>
            <a:r>
              <a:rPr lang="en-US" sz="1100">
                <a:solidFill>
                  <a:schemeClr val="bg1"/>
                </a:solidFill>
                <a:latin typeface="+mn-lt"/>
              </a:rPr>
              <a:t>, and </a:t>
            </a:r>
            <a:r>
              <a:rPr lang="en-US" sz="1100" b="1">
                <a:solidFill>
                  <a:schemeClr val="bg1"/>
                </a:solidFill>
                <a:latin typeface="+mn-lt"/>
              </a:rPr>
              <a:t>constraints</a:t>
            </a:r>
            <a:r>
              <a:rPr lang="en-US" sz="1100">
                <a:solidFill>
                  <a:schemeClr val="bg1"/>
                </a:solidFill>
                <a:latin typeface="+mn-lt"/>
              </a:rPr>
              <a:t> are clearly defined, with stakeholders aligned.</a:t>
            </a:r>
          </a:p>
          <a:p>
            <a:pPr marL="228600" indent="-228600" algn="l">
              <a:spcBef>
                <a:spcPts val="40"/>
              </a:spcBef>
              <a:buClr>
                <a:schemeClr val="bg1"/>
              </a:buClr>
              <a:buFont typeface="+mj-lt"/>
              <a:buAutoNum type="arabicPeriod"/>
            </a:pPr>
            <a:endParaRPr lang="en-US" sz="1100">
              <a:solidFill>
                <a:schemeClr val="bg1"/>
              </a:solidFill>
              <a:latin typeface="+mn-lt"/>
            </a:endParaRPr>
          </a:p>
          <a:p>
            <a:pPr marL="228600" indent="-228600" algn="l">
              <a:spcBef>
                <a:spcPts val="40"/>
              </a:spcBef>
              <a:buClr>
                <a:schemeClr val="bg1"/>
              </a:buClr>
              <a:buFont typeface="+mj-lt"/>
              <a:buAutoNum type="arabicPeriod"/>
            </a:pPr>
            <a:r>
              <a:rPr lang="en-US" sz="1200" b="1">
                <a:solidFill>
                  <a:schemeClr val="bg1"/>
                </a:solidFill>
                <a:latin typeface="+mj-lt"/>
              </a:rPr>
              <a:t>Feasibility Validated: </a:t>
            </a:r>
            <a:r>
              <a:rPr lang="en-US">
                <a:solidFill>
                  <a:schemeClr val="bg1"/>
                </a:solidFill>
                <a:latin typeface="+mn-lt"/>
              </a:rPr>
              <a:t>Collaboration with developers ensures the design approach aligns with </a:t>
            </a:r>
            <a:r>
              <a:rPr lang="en-US" b="1">
                <a:solidFill>
                  <a:schemeClr val="bg1"/>
                </a:solidFill>
                <a:latin typeface="+mn-lt"/>
              </a:rPr>
              <a:t>platform capabilities</a:t>
            </a:r>
            <a:r>
              <a:rPr lang="en-US">
                <a:solidFill>
                  <a:schemeClr val="bg1"/>
                </a:solidFill>
                <a:latin typeface="+mn-lt"/>
              </a:rPr>
              <a:t>, addressing any major technical considerations</a:t>
            </a:r>
            <a:r>
              <a:rPr lang="en-US">
                <a:solidFill>
                  <a:schemeClr val="bg1"/>
                </a:solidFill>
              </a:rPr>
              <a:t>.</a:t>
            </a:r>
            <a:endParaRPr lang="en-US" sz="1100" b="1">
              <a:solidFill>
                <a:schemeClr val="bg1"/>
              </a:solidFill>
              <a:latin typeface="+mn-lt"/>
            </a:endParaRPr>
          </a:p>
        </p:txBody>
      </p:sp>
      <p:sp>
        <p:nvSpPr>
          <p:cNvPr id="59" name="TextBox 58">
            <a:extLst>
              <a:ext uri="{FF2B5EF4-FFF2-40B4-BE49-F238E27FC236}">
                <a16:creationId xmlns:a16="http://schemas.microsoft.com/office/drawing/2014/main" id="{9F463030-79BD-F6F7-6DAF-E9121B8F7035}"/>
              </a:ext>
            </a:extLst>
          </p:cNvPr>
          <p:cNvSpPr txBox="1"/>
          <p:nvPr/>
        </p:nvSpPr>
        <p:spPr>
          <a:xfrm>
            <a:off x="447895" y="3929390"/>
            <a:ext cx="4993087" cy="2446824"/>
          </a:xfrm>
          <a:prstGeom prst="rect">
            <a:avLst/>
          </a:prstGeom>
          <a:noFill/>
        </p:spPr>
        <p:txBody>
          <a:bodyPr wrap="square" rtlCol="0">
            <a:spAutoFit/>
          </a:bodyPr>
          <a:lstStyle/>
          <a:p>
            <a:pPr algn="l">
              <a:lnSpc>
                <a:spcPct val="150000"/>
              </a:lnSpc>
            </a:pPr>
            <a:r>
              <a:rPr lang="en-US" sz="1200" b="1">
                <a:solidFill>
                  <a:schemeClr val="bg1"/>
                </a:solidFill>
                <a:latin typeface="+mj-lt"/>
              </a:rPr>
              <a:t>Exit Criteria:</a:t>
            </a:r>
          </a:p>
          <a:p>
            <a:pPr marL="628650" lvl="1" indent="-171450" algn="l">
              <a:spcBef>
                <a:spcPts val="20"/>
              </a:spcBef>
              <a:buClr>
                <a:schemeClr val="bg1"/>
              </a:buClr>
              <a:buFont typeface="Arial" panose="020B0604020202020204" pitchFamily="34" charset="0"/>
              <a:buChar char="•"/>
            </a:pPr>
            <a:endParaRPr lang="en-US" b="1">
              <a:solidFill>
                <a:schemeClr val="bg1"/>
              </a:solidFill>
              <a:latin typeface="+mn-lt"/>
            </a:endParaRPr>
          </a:p>
          <a:p>
            <a:pPr marL="228600" indent="-228600" algn="l">
              <a:spcBef>
                <a:spcPts val="20"/>
              </a:spcBef>
              <a:buClr>
                <a:schemeClr val="bg1"/>
              </a:buClr>
              <a:buFont typeface="+mj-lt"/>
              <a:buAutoNum type="arabicPeriod"/>
            </a:pPr>
            <a:r>
              <a:rPr lang="en-US" sz="1200" b="1">
                <a:solidFill>
                  <a:schemeClr val="bg1"/>
                </a:solidFill>
                <a:latin typeface="+mj-lt"/>
              </a:rPr>
              <a:t>Design Artifacts and Specifications Finalized</a:t>
            </a:r>
            <a:r>
              <a:rPr lang="en-US">
                <a:solidFill>
                  <a:schemeClr val="bg1"/>
                </a:solidFill>
                <a:latin typeface="+mj-lt"/>
              </a:rPr>
              <a:t>: </a:t>
            </a:r>
            <a:r>
              <a:rPr lang="en-US">
                <a:solidFill>
                  <a:schemeClr val="bg1"/>
                </a:solidFill>
                <a:latin typeface="+mn-lt"/>
              </a:rPr>
              <a:t>Wireframes, mockups, prototypes, and architecture diagrams are approved</a:t>
            </a:r>
            <a:r>
              <a:rPr lang="en-US" b="1">
                <a:solidFill>
                  <a:schemeClr val="bg1"/>
                </a:solidFill>
                <a:latin typeface="+mn-lt"/>
              </a:rPr>
              <a:t>. UI/UX standards</a:t>
            </a:r>
            <a:r>
              <a:rPr lang="en-US">
                <a:solidFill>
                  <a:schemeClr val="bg1"/>
                </a:solidFill>
                <a:latin typeface="+mn-lt"/>
              </a:rPr>
              <a:t>, style guides, design tokens, and technical specifications are complete and shared with the development team.</a:t>
            </a:r>
          </a:p>
          <a:p>
            <a:pPr marL="228600" indent="-228600" algn="l">
              <a:spcBef>
                <a:spcPts val="20"/>
              </a:spcBef>
              <a:buClr>
                <a:schemeClr val="bg1"/>
              </a:buClr>
              <a:buFont typeface="+mj-lt"/>
              <a:buAutoNum type="arabicPeriod"/>
            </a:pPr>
            <a:endParaRPr lang="en-US">
              <a:solidFill>
                <a:schemeClr val="bg1"/>
              </a:solidFill>
              <a:latin typeface="+mn-lt"/>
            </a:endParaRPr>
          </a:p>
          <a:p>
            <a:pPr marL="228600" indent="-228600" algn="l">
              <a:spcBef>
                <a:spcPts val="20"/>
              </a:spcBef>
              <a:buClr>
                <a:schemeClr val="bg1"/>
              </a:buClr>
              <a:buFont typeface="+mj-lt"/>
              <a:buAutoNum type="arabicPeriod"/>
            </a:pPr>
            <a:r>
              <a:rPr lang="en-US" sz="1200" b="1">
                <a:solidFill>
                  <a:schemeClr val="bg1"/>
                </a:solidFill>
                <a:latin typeface="+mj-lt"/>
              </a:rPr>
              <a:t>Stakeholder Approval and Handover</a:t>
            </a:r>
            <a:r>
              <a:rPr lang="en-US">
                <a:solidFill>
                  <a:schemeClr val="bg1"/>
                </a:solidFill>
                <a:latin typeface="+mj-lt"/>
              </a:rPr>
              <a:t>: </a:t>
            </a:r>
            <a:r>
              <a:rPr lang="en-US">
                <a:solidFill>
                  <a:schemeClr val="bg1"/>
                </a:solidFill>
                <a:latin typeface="+mn-lt"/>
              </a:rPr>
              <a:t>Final designs are signed off by stakeholders, and all necessary design assets, </a:t>
            </a:r>
            <a:r>
              <a:rPr lang="en-US" b="1">
                <a:solidFill>
                  <a:schemeClr val="bg1"/>
                </a:solidFill>
                <a:latin typeface="+mn-lt"/>
              </a:rPr>
              <a:t>documentation</a:t>
            </a:r>
            <a:r>
              <a:rPr lang="en-US">
                <a:solidFill>
                  <a:schemeClr val="bg1"/>
                </a:solidFill>
                <a:latin typeface="+mn-lt"/>
              </a:rPr>
              <a:t>, and tools are handed over to the development team for implementation.</a:t>
            </a:r>
          </a:p>
          <a:p>
            <a:pPr marL="228600" indent="-228600" algn="l">
              <a:spcBef>
                <a:spcPts val="20"/>
              </a:spcBef>
              <a:buClr>
                <a:schemeClr val="bg1"/>
              </a:buClr>
              <a:buFont typeface="+mj-lt"/>
              <a:buAutoNum type="arabicPeriod"/>
            </a:pPr>
            <a:endParaRPr lang="en-US">
              <a:solidFill>
                <a:schemeClr val="bg1"/>
              </a:solidFill>
              <a:latin typeface="+mn-lt"/>
            </a:endParaRPr>
          </a:p>
          <a:p>
            <a:pPr marL="228600" indent="-228600" algn="l">
              <a:spcBef>
                <a:spcPts val="20"/>
              </a:spcBef>
              <a:buClr>
                <a:schemeClr val="bg1"/>
              </a:buClr>
              <a:buFont typeface="+mj-lt"/>
              <a:buAutoNum type="arabicPeriod"/>
            </a:pPr>
            <a:r>
              <a:rPr lang="en-US" sz="1200" b="1">
                <a:solidFill>
                  <a:schemeClr val="bg1"/>
                </a:solidFill>
                <a:latin typeface="+mj-lt"/>
              </a:rPr>
              <a:t>CI/CD pipeline is setup</a:t>
            </a:r>
            <a:r>
              <a:rPr lang="en-US" b="1">
                <a:solidFill>
                  <a:schemeClr val="bg1"/>
                </a:solidFill>
                <a:latin typeface="+mj-lt"/>
              </a:rPr>
              <a:t>:</a:t>
            </a:r>
            <a:r>
              <a:rPr lang="en-US">
                <a:solidFill>
                  <a:schemeClr val="bg1"/>
                </a:solidFill>
                <a:latin typeface="+mj-lt"/>
              </a:rPr>
              <a:t> </a:t>
            </a:r>
            <a:r>
              <a:rPr lang="en-US">
                <a:solidFill>
                  <a:schemeClr val="bg1"/>
                </a:solidFill>
                <a:latin typeface="+mn-lt"/>
              </a:rPr>
              <a:t>Ensure CI/CD Pipeline</a:t>
            </a:r>
            <a:r>
              <a:rPr lang="en-US" b="1">
                <a:solidFill>
                  <a:schemeClr val="bg1"/>
                </a:solidFill>
                <a:latin typeface="+mn-lt"/>
              </a:rPr>
              <a:t> </a:t>
            </a:r>
            <a:r>
              <a:rPr lang="en-US">
                <a:solidFill>
                  <a:schemeClr val="bg1"/>
                </a:solidFill>
                <a:latin typeface="+mn-lt"/>
              </a:rPr>
              <a:t>is aligned with the design specifications and ready for implementation.</a:t>
            </a:r>
          </a:p>
        </p:txBody>
      </p:sp>
      <p:sp>
        <p:nvSpPr>
          <p:cNvPr id="50" name="TextBox 49">
            <a:extLst>
              <a:ext uri="{FF2B5EF4-FFF2-40B4-BE49-F238E27FC236}">
                <a16:creationId xmlns:a16="http://schemas.microsoft.com/office/drawing/2014/main" id="{C4EBB385-A100-860B-337A-DA027FBD6F70}"/>
              </a:ext>
            </a:extLst>
          </p:cNvPr>
          <p:cNvSpPr txBox="1"/>
          <p:nvPr/>
        </p:nvSpPr>
        <p:spPr>
          <a:xfrm>
            <a:off x="6027814" y="1381898"/>
            <a:ext cx="817148" cy="307777"/>
          </a:xfrm>
          <a:prstGeom prst="rect">
            <a:avLst/>
          </a:prstGeom>
          <a:noFill/>
        </p:spPr>
        <p:txBody>
          <a:bodyPr wrap="none" rtlCol="0">
            <a:spAutoFit/>
          </a:bodyPr>
          <a:lstStyle/>
          <a:p>
            <a:pPr algn="l"/>
            <a:r>
              <a:rPr lang="en-US" sz="1400" b="1">
                <a:latin typeface="+mj-lt"/>
              </a:rPr>
              <a:t>Process</a:t>
            </a:r>
          </a:p>
        </p:txBody>
      </p:sp>
      <p:sp>
        <p:nvSpPr>
          <p:cNvPr id="10" name="Rounded Rectangle 4">
            <a:extLst>
              <a:ext uri="{FF2B5EF4-FFF2-40B4-BE49-F238E27FC236}">
                <a16:creationId xmlns:a16="http://schemas.microsoft.com/office/drawing/2014/main" id="{E10CBCBF-A69F-8890-4056-D56A6BB7DF57}"/>
              </a:ext>
            </a:extLst>
          </p:cNvPr>
          <p:cNvSpPr/>
          <p:nvPr/>
        </p:nvSpPr>
        <p:spPr>
          <a:xfrm>
            <a:off x="6109225" y="1715683"/>
            <a:ext cx="4001678" cy="6781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13" name="Text Placeholder 3">
            <a:extLst>
              <a:ext uri="{FF2B5EF4-FFF2-40B4-BE49-F238E27FC236}">
                <a16:creationId xmlns:a16="http://schemas.microsoft.com/office/drawing/2014/main" id="{D2AF6D5D-CBE8-94CE-6F07-9AB6779DF904}"/>
              </a:ext>
            </a:extLst>
          </p:cNvPr>
          <p:cNvSpPr txBox="1">
            <a:spLocks/>
          </p:cNvSpPr>
          <p:nvPr/>
        </p:nvSpPr>
        <p:spPr>
          <a:xfrm>
            <a:off x="6345941" y="1827194"/>
            <a:ext cx="3032129" cy="48474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ts val="60"/>
              </a:spcBef>
              <a:buClr>
                <a:srgbClr val="F2F2F2"/>
              </a:buClr>
            </a:pPr>
            <a:r>
              <a:rPr lang="en-US" sz="1050" b="1">
                <a:ln w="0"/>
                <a:solidFill>
                  <a:srgbClr val="FFFFFF"/>
                </a:solidFill>
                <a:effectLst>
                  <a:outerShdw blurRad="38100" dist="19050" dir="2700000" algn="tl" rotWithShape="0">
                    <a:srgbClr val="800000">
                      <a:alpha val="40000"/>
                    </a:srgbClr>
                  </a:outerShdw>
                </a:effectLst>
                <a:latin typeface="Segoe UI Semilight"/>
              </a:rPr>
              <a:t>Discovery</a:t>
            </a:r>
            <a:r>
              <a:rPr lang="en-US" sz="1050">
                <a:ln w="0"/>
                <a:solidFill>
                  <a:srgbClr val="FFFFFF"/>
                </a:solidFill>
                <a:effectLst>
                  <a:outerShdw blurRad="38100" dist="19050" dir="2700000" algn="tl" rotWithShape="0">
                    <a:srgbClr val="800000">
                      <a:alpha val="40000"/>
                    </a:srgbClr>
                  </a:outerShdw>
                </a:effectLst>
                <a:latin typeface="Segoe UI Semilight"/>
              </a:rPr>
              <a:t>: Research and gather insights about user needs, business goals, and technical constraints to define the design direction.</a:t>
            </a:r>
          </a:p>
        </p:txBody>
      </p:sp>
      <p:grpSp>
        <p:nvGrpSpPr>
          <p:cNvPr id="15" name="Group 13">
            <a:extLst>
              <a:ext uri="{FF2B5EF4-FFF2-40B4-BE49-F238E27FC236}">
                <a16:creationId xmlns:a16="http://schemas.microsoft.com/office/drawing/2014/main" id="{32AA7E77-472B-5D5F-8ADE-E4E1455F0AA8}"/>
              </a:ext>
            </a:extLst>
          </p:cNvPr>
          <p:cNvGrpSpPr/>
          <p:nvPr/>
        </p:nvGrpSpPr>
        <p:grpSpPr>
          <a:xfrm>
            <a:off x="7499897" y="2579704"/>
            <a:ext cx="4017548" cy="659249"/>
            <a:chOff x="2868408" y="1264199"/>
            <a:chExt cx="5378694" cy="820151"/>
          </a:xfrm>
          <a:solidFill>
            <a:schemeClr val="tx2"/>
          </a:solidFill>
        </p:grpSpPr>
        <p:sp>
          <p:nvSpPr>
            <p:cNvPr id="18" name="Rounded Rectangle 4">
              <a:extLst>
                <a:ext uri="{FF2B5EF4-FFF2-40B4-BE49-F238E27FC236}">
                  <a16:creationId xmlns:a16="http://schemas.microsoft.com/office/drawing/2014/main" id="{B5B62DE8-D02F-7467-776D-C2A85C102B4A}"/>
                </a:ext>
              </a:extLst>
            </p:cNvPr>
            <p:cNvSpPr/>
            <p:nvPr/>
          </p:nvSpPr>
          <p:spPr>
            <a:xfrm>
              <a:off x="2889647" y="1304140"/>
              <a:ext cx="5357455" cy="780210"/>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16" name="Rounded Rectangle 53">
              <a:extLst>
                <a:ext uri="{FF2B5EF4-FFF2-40B4-BE49-F238E27FC236}">
                  <a16:creationId xmlns:a16="http://schemas.microsoft.com/office/drawing/2014/main" id="{8A07D9F9-E916-EE69-B1AB-6BF9A0A7E9BF}"/>
                </a:ext>
              </a:extLst>
            </p:cNvPr>
            <p:cNvSpPr/>
            <p:nvPr/>
          </p:nvSpPr>
          <p:spPr>
            <a:xfrm>
              <a:off x="2868408" y="1264199"/>
              <a:ext cx="5357456"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20" name="Group 13">
            <a:extLst>
              <a:ext uri="{FF2B5EF4-FFF2-40B4-BE49-F238E27FC236}">
                <a16:creationId xmlns:a16="http://schemas.microsoft.com/office/drawing/2014/main" id="{8BD99F95-9B8F-E8EA-DA21-F763E3109B52}"/>
              </a:ext>
            </a:extLst>
          </p:cNvPr>
          <p:cNvGrpSpPr/>
          <p:nvPr/>
        </p:nvGrpSpPr>
        <p:grpSpPr>
          <a:xfrm>
            <a:off x="6115819" y="3357159"/>
            <a:ext cx="4048972" cy="678158"/>
            <a:chOff x="942542" y="1206734"/>
            <a:chExt cx="5376709" cy="837675"/>
          </a:xfrm>
          <a:solidFill>
            <a:schemeClr val="accent4"/>
          </a:solidFill>
        </p:grpSpPr>
        <p:sp>
          <p:nvSpPr>
            <p:cNvPr id="21" name="Rounded Rectangle 53">
              <a:extLst>
                <a:ext uri="{FF2B5EF4-FFF2-40B4-BE49-F238E27FC236}">
                  <a16:creationId xmlns:a16="http://schemas.microsoft.com/office/drawing/2014/main" id="{44E56F4B-9517-878A-F179-DD13954CA1DE}"/>
                </a:ext>
              </a:extLst>
            </p:cNvPr>
            <p:cNvSpPr/>
            <p:nvPr/>
          </p:nvSpPr>
          <p:spPr>
            <a:xfrm>
              <a:off x="961794" y="1264199"/>
              <a:ext cx="5357457" cy="780210"/>
            </a:xfrm>
            <a:prstGeom prst="roundRect">
              <a:avLst>
                <a:gd name="adj" fmla="val 50000"/>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23" name="Rounded Rectangle 4">
              <a:extLst>
                <a:ext uri="{FF2B5EF4-FFF2-40B4-BE49-F238E27FC236}">
                  <a16:creationId xmlns:a16="http://schemas.microsoft.com/office/drawing/2014/main" id="{E4EB5864-4A59-BFD1-236B-986AFF2FF22E}"/>
                </a:ext>
              </a:extLst>
            </p:cNvPr>
            <p:cNvSpPr/>
            <p:nvPr/>
          </p:nvSpPr>
          <p:spPr>
            <a:xfrm>
              <a:off x="942542" y="1206734"/>
              <a:ext cx="5357458" cy="780210"/>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25" name="Group 13">
            <a:extLst>
              <a:ext uri="{FF2B5EF4-FFF2-40B4-BE49-F238E27FC236}">
                <a16:creationId xmlns:a16="http://schemas.microsoft.com/office/drawing/2014/main" id="{8699A306-A795-FD8A-BB9A-9CD9C434D56E}"/>
              </a:ext>
            </a:extLst>
          </p:cNvPr>
          <p:cNvGrpSpPr/>
          <p:nvPr/>
        </p:nvGrpSpPr>
        <p:grpSpPr>
          <a:xfrm>
            <a:off x="6128076" y="5045096"/>
            <a:ext cx="4016060" cy="728106"/>
            <a:chOff x="887581" y="1206734"/>
            <a:chExt cx="5376706" cy="837675"/>
          </a:xfrm>
        </p:grpSpPr>
        <p:sp>
          <p:nvSpPr>
            <p:cNvPr id="26" name="Rounded Rectangle 53">
              <a:extLst>
                <a:ext uri="{FF2B5EF4-FFF2-40B4-BE49-F238E27FC236}">
                  <a16:creationId xmlns:a16="http://schemas.microsoft.com/office/drawing/2014/main" id="{582EBAD1-3542-5769-C040-44AAE0DA3020}"/>
                </a:ext>
              </a:extLst>
            </p:cNvPr>
            <p:cNvSpPr/>
            <p:nvPr/>
          </p:nvSpPr>
          <p:spPr>
            <a:xfrm>
              <a:off x="906837" y="1264200"/>
              <a:ext cx="5357450" cy="780209"/>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28" name="Rounded Rectangle 4">
              <a:extLst>
                <a:ext uri="{FF2B5EF4-FFF2-40B4-BE49-F238E27FC236}">
                  <a16:creationId xmlns:a16="http://schemas.microsoft.com/office/drawing/2014/main" id="{AB87366D-9D7E-DC8B-C74E-3E192E0BE7D5}"/>
                </a:ext>
              </a:extLst>
            </p:cNvPr>
            <p:cNvSpPr/>
            <p:nvPr/>
          </p:nvSpPr>
          <p:spPr>
            <a:xfrm>
              <a:off x="887581" y="1206734"/>
              <a:ext cx="5357451" cy="78020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33" name="Group 13">
            <a:extLst>
              <a:ext uri="{FF2B5EF4-FFF2-40B4-BE49-F238E27FC236}">
                <a16:creationId xmlns:a16="http://schemas.microsoft.com/office/drawing/2014/main" id="{65B2E721-F9D2-B900-F4F1-7A1BC8430197}"/>
              </a:ext>
            </a:extLst>
          </p:cNvPr>
          <p:cNvGrpSpPr/>
          <p:nvPr/>
        </p:nvGrpSpPr>
        <p:grpSpPr>
          <a:xfrm>
            <a:off x="7424790" y="4222375"/>
            <a:ext cx="4004224" cy="694304"/>
            <a:chOff x="2677190" y="1206734"/>
            <a:chExt cx="5360861" cy="837675"/>
          </a:xfrm>
          <a:solidFill>
            <a:schemeClr val="tx2"/>
          </a:solidFill>
        </p:grpSpPr>
        <p:sp>
          <p:nvSpPr>
            <p:cNvPr id="34" name="Rounded Rectangle 53">
              <a:extLst>
                <a:ext uri="{FF2B5EF4-FFF2-40B4-BE49-F238E27FC236}">
                  <a16:creationId xmlns:a16="http://schemas.microsoft.com/office/drawing/2014/main" id="{788BACCD-037A-FCFC-B8FA-185E50D1AFBA}"/>
                </a:ext>
              </a:extLst>
            </p:cNvPr>
            <p:cNvSpPr/>
            <p:nvPr/>
          </p:nvSpPr>
          <p:spPr>
            <a:xfrm>
              <a:off x="2677190" y="1264199"/>
              <a:ext cx="5357451" cy="780210"/>
            </a:xfrm>
            <a:prstGeom prst="roundRect">
              <a:avLst>
                <a:gd name="adj" fmla="val 50000"/>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36" name="Rounded Rectangle 4">
              <a:extLst>
                <a:ext uri="{FF2B5EF4-FFF2-40B4-BE49-F238E27FC236}">
                  <a16:creationId xmlns:a16="http://schemas.microsoft.com/office/drawing/2014/main" id="{399E2A26-6DF3-19AC-1660-62AA8674F26E}"/>
                </a:ext>
              </a:extLst>
            </p:cNvPr>
            <p:cNvSpPr/>
            <p:nvPr/>
          </p:nvSpPr>
          <p:spPr>
            <a:xfrm>
              <a:off x="2680601" y="1206734"/>
              <a:ext cx="5357450" cy="78021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sp>
        <p:nvSpPr>
          <p:cNvPr id="40" name="TextBox 39">
            <a:extLst>
              <a:ext uri="{FF2B5EF4-FFF2-40B4-BE49-F238E27FC236}">
                <a16:creationId xmlns:a16="http://schemas.microsoft.com/office/drawing/2014/main" id="{C6966A03-1666-E37A-9D14-ACAF1DEA464B}"/>
              </a:ext>
            </a:extLst>
          </p:cNvPr>
          <p:cNvSpPr txBox="1"/>
          <p:nvPr/>
        </p:nvSpPr>
        <p:spPr>
          <a:xfrm>
            <a:off x="8307153" y="2596580"/>
            <a:ext cx="3186906" cy="786369"/>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Define</a:t>
            </a:r>
            <a:r>
              <a:rPr lang="en-US" sz="1050">
                <a:ln w="0"/>
                <a:solidFill>
                  <a:schemeClr val="bg1"/>
                </a:solidFill>
                <a:effectLst>
                  <a:outerShdw blurRad="38100" dist="19050" dir="2700000" algn="tl" rotWithShape="0">
                    <a:schemeClr val="dk1">
                      <a:alpha val="40000"/>
                    </a:schemeClr>
                  </a:outerShdw>
                </a:effectLst>
                <a:latin typeface="+mn-lt"/>
              </a:rPr>
              <a:t>: Create clear design requirements, outline user personas, and establish key features to guide the design process.</a:t>
            </a:r>
          </a:p>
          <a:p>
            <a:pPr algn="l"/>
            <a:endParaRPr lang="en-US"/>
          </a:p>
        </p:txBody>
      </p:sp>
      <p:sp>
        <p:nvSpPr>
          <p:cNvPr id="41" name="TextBox 40">
            <a:extLst>
              <a:ext uri="{FF2B5EF4-FFF2-40B4-BE49-F238E27FC236}">
                <a16:creationId xmlns:a16="http://schemas.microsoft.com/office/drawing/2014/main" id="{07207836-325B-547E-F042-F2866CAE8C9A}"/>
              </a:ext>
            </a:extLst>
          </p:cNvPr>
          <p:cNvSpPr txBox="1"/>
          <p:nvPr/>
        </p:nvSpPr>
        <p:spPr>
          <a:xfrm>
            <a:off x="6245996" y="3381667"/>
            <a:ext cx="3220677" cy="577081"/>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Ideate</a:t>
            </a:r>
            <a:r>
              <a:rPr lang="en-US" sz="1050">
                <a:ln w="0"/>
                <a:solidFill>
                  <a:schemeClr val="bg1"/>
                </a:solidFill>
                <a:effectLst>
                  <a:outerShdw blurRad="38100" dist="19050" dir="2700000" algn="tl" rotWithShape="0">
                    <a:schemeClr val="dk1">
                      <a:alpha val="40000"/>
                    </a:schemeClr>
                  </a:outerShdw>
                </a:effectLst>
                <a:latin typeface="+mn-lt"/>
              </a:rPr>
              <a:t>: Brainstorm multiple design concepts and solutions, focusing on creativity and functionality to address identified challenges.</a:t>
            </a:r>
            <a:endParaRPr lang="en-US" sz="1050"/>
          </a:p>
        </p:txBody>
      </p:sp>
      <p:sp>
        <p:nvSpPr>
          <p:cNvPr id="42" name="TextBox 41">
            <a:extLst>
              <a:ext uri="{FF2B5EF4-FFF2-40B4-BE49-F238E27FC236}">
                <a16:creationId xmlns:a16="http://schemas.microsoft.com/office/drawing/2014/main" id="{528235DD-90A9-FFDB-05AF-99ED07CC0452}"/>
              </a:ext>
            </a:extLst>
          </p:cNvPr>
          <p:cNvSpPr txBox="1"/>
          <p:nvPr/>
        </p:nvSpPr>
        <p:spPr>
          <a:xfrm>
            <a:off x="8098656" y="4276587"/>
            <a:ext cx="3358345" cy="577081"/>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Design</a:t>
            </a:r>
            <a:r>
              <a:rPr lang="en-US" sz="1050">
                <a:ln w="0"/>
                <a:solidFill>
                  <a:schemeClr val="bg1"/>
                </a:solidFill>
                <a:effectLst>
                  <a:outerShdw blurRad="38100" dist="19050" dir="2700000" algn="tl" rotWithShape="0">
                    <a:schemeClr val="dk1">
                      <a:alpha val="40000"/>
                    </a:schemeClr>
                  </a:outerShdw>
                </a:effectLst>
                <a:latin typeface="+mn-lt"/>
              </a:rPr>
              <a:t>: Create visual designs, including high-fidelity wireframes, mockups, ensuring that elements and interactions align with user needs and project goals.</a:t>
            </a:r>
            <a:endParaRPr lang="en-US" sz="1050"/>
          </a:p>
        </p:txBody>
      </p:sp>
      <p:sp>
        <p:nvSpPr>
          <p:cNvPr id="43" name="TextBox 42">
            <a:extLst>
              <a:ext uri="{FF2B5EF4-FFF2-40B4-BE49-F238E27FC236}">
                <a16:creationId xmlns:a16="http://schemas.microsoft.com/office/drawing/2014/main" id="{C0BE91D3-3726-E5B6-4705-654C29A61365}"/>
              </a:ext>
            </a:extLst>
          </p:cNvPr>
          <p:cNvSpPr txBox="1"/>
          <p:nvPr/>
        </p:nvSpPr>
        <p:spPr>
          <a:xfrm>
            <a:off x="6333748" y="5101754"/>
            <a:ext cx="3223853" cy="763286"/>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Test</a:t>
            </a:r>
            <a:r>
              <a:rPr lang="en-US" sz="1050">
                <a:ln w="0"/>
                <a:solidFill>
                  <a:schemeClr val="bg1"/>
                </a:solidFill>
                <a:effectLst>
                  <a:outerShdw blurRad="38100" dist="19050" dir="2700000" algn="tl" rotWithShape="0">
                    <a:schemeClr val="dk1">
                      <a:alpha val="40000"/>
                    </a:schemeClr>
                  </a:outerShdw>
                </a:effectLst>
                <a:latin typeface="+mn-lt"/>
              </a:rPr>
              <a:t>: Conduct usability testing with users to validate design choices, identify issues, and make improvements based on feedback.</a:t>
            </a:r>
          </a:p>
          <a:p>
            <a:endParaRPr lang="en-US"/>
          </a:p>
        </p:txBody>
      </p:sp>
      <p:sp>
        <p:nvSpPr>
          <p:cNvPr id="55" name="Sev01">
            <a:extLst>
              <a:ext uri="{FF2B5EF4-FFF2-40B4-BE49-F238E27FC236}">
                <a16:creationId xmlns:a16="http://schemas.microsoft.com/office/drawing/2014/main" id="{21478D5D-A2E9-C617-C983-657837B9CC02}"/>
              </a:ext>
            </a:extLst>
          </p:cNvPr>
          <p:cNvSpPr>
            <a:spLocks noChangeAspect="1"/>
          </p:cNvSpPr>
          <p:nvPr/>
        </p:nvSpPr>
        <p:spPr>
          <a:xfrm>
            <a:off x="9453179" y="5131571"/>
            <a:ext cx="537800" cy="51475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5333">
              <a:solidFill>
                <a:srgbClr val="FFFFFF"/>
              </a:solidFill>
              <a:latin typeface="FontAwesome" pitchFamily="2" charset="0"/>
            </a:endParaRPr>
          </a:p>
        </p:txBody>
      </p:sp>
      <p:pic>
        <p:nvPicPr>
          <p:cNvPr id="29" name="Graphic 28" descr="Clipboard Mixed with solid fill">
            <a:extLst>
              <a:ext uri="{FF2B5EF4-FFF2-40B4-BE49-F238E27FC236}">
                <a16:creationId xmlns:a16="http://schemas.microsoft.com/office/drawing/2014/main" id="{81BE9F08-4754-C8D6-80E9-25F7386CCD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22823" y="5209599"/>
            <a:ext cx="399190" cy="364761"/>
          </a:xfrm>
          <a:prstGeom prst="rect">
            <a:avLst/>
          </a:prstGeom>
        </p:spPr>
      </p:pic>
      <p:sp>
        <p:nvSpPr>
          <p:cNvPr id="38" name="Rounded Rectangle 4">
            <a:extLst>
              <a:ext uri="{FF2B5EF4-FFF2-40B4-BE49-F238E27FC236}">
                <a16:creationId xmlns:a16="http://schemas.microsoft.com/office/drawing/2014/main" id="{E10CBCBF-A69F-8890-4056-D56A6BB7DF57}"/>
              </a:ext>
            </a:extLst>
          </p:cNvPr>
          <p:cNvSpPr/>
          <p:nvPr/>
        </p:nvSpPr>
        <p:spPr>
          <a:xfrm>
            <a:off x="6109225" y="1715683"/>
            <a:ext cx="4001678" cy="678158"/>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46" name="Text Placeholder 3">
            <a:extLst>
              <a:ext uri="{FF2B5EF4-FFF2-40B4-BE49-F238E27FC236}">
                <a16:creationId xmlns:a16="http://schemas.microsoft.com/office/drawing/2014/main" id="{D2AF6D5D-CBE8-94CE-6F07-9AB6779DF904}"/>
              </a:ext>
            </a:extLst>
          </p:cNvPr>
          <p:cNvSpPr txBox="1">
            <a:spLocks/>
          </p:cNvSpPr>
          <p:nvPr/>
        </p:nvSpPr>
        <p:spPr>
          <a:xfrm>
            <a:off x="6345941" y="1827194"/>
            <a:ext cx="3032129" cy="48474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spcBef>
                <a:spcPts val="60"/>
              </a:spcBef>
              <a:buClr>
                <a:srgbClr val="F2F2F2"/>
              </a:buClr>
            </a:pPr>
            <a:r>
              <a:rPr lang="en-US" sz="1050" b="1">
                <a:ln w="0"/>
                <a:solidFill>
                  <a:srgbClr val="FFFFFF"/>
                </a:solidFill>
                <a:effectLst>
                  <a:outerShdw blurRad="38100" dist="19050" dir="2700000" algn="tl" rotWithShape="0">
                    <a:srgbClr val="800000">
                      <a:alpha val="40000"/>
                    </a:srgbClr>
                  </a:outerShdw>
                </a:effectLst>
                <a:latin typeface="Segoe UI Semilight"/>
              </a:rPr>
              <a:t>Discovery</a:t>
            </a:r>
            <a:r>
              <a:rPr lang="en-US" sz="1050">
                <a:ln w="0"/>
                <a:solidFill>
                  <a:srgbClr val="FFFFFF"/>
                </a:solidFill>
                <a:effectLst>
                  <a:outerShdw blurRad="38100" dist="19050" dir="2700000" algn="tl" rotWithShape="0">
                    <a:srgbClr val="800000">
                      <a:alpha val="40000"/>
                    </a:srgbClr>
                  </a:outerShdw>
                </a:effectLst>
                <a:latin typeface="Segoe UI Semilight"/>
              </a:rPr>
              <a:t>: Research and gather insights about user needs, business goals, and technical constraints to define the design direction.</a:t>
            </a:r>
          </a:p>
        </p:txBody>
      </p:sp>
      <p:grpSp>
        <p:nvGrpSpPr>
          <p:cNvPr id="51" name="Group 13">
            <a:extLst>
              <a:ext uri="{FF2B5EF4-FFF2-40B4-BE49-F238E27FC236}">
                <a16:creationId xmlns:a16="http://schemas.microsoft.com/office/drawing/2014/main" id="{32AA7E77-472B-5D5F-8ADE-E4E1455F0AA8}"/>
              </a:ext>
            </a:extLst>
          </p:cNvPr>
          <p:cNvGrpSpPr/>
          <p:nvPr/>
        </p:nvGrpSpPr>
        <p:grpSpPr>
          <a:xfrm>
            <a:off x="7499897" y="2579704"/>
            <a:ext cx="4017548" cy="659249"/>
            <a:chOff x="2868408" y="1264199"/>
            <a:chExt cx="5378694" cy="820151"/>
          </a:xfrm>
          <a:solidFill>
            <a:schemeClr val="tx2"/>
          </a:solidFill>
        </p:grpSpPr>
        <p:sp>
          <p:nvSpPr>
            <p:cNvPr id="53" name="Rounded Rectangle 4">
              <a:extLst>
                <a:ext uri="{FF2B5EF4-FFF2-40B4-BE49-F238E27FC236}">
                  <a16:creationId xmlns:a16="http://schemas.microsoft.com/office/drawing/2014/main" id="{B5B62DE8-D02F-7467-776D-C2A85C102B4A}"/>
                </a:ext>
              </a:extLst>
            </p:cNvPr>
            <p:cNvSpPr/>
            <p:nvPr/>
          </p:nvSpPr>
          <p:spPr>
            <a:xfrm>
              <a:off x="2889647" y="1304140"/>
              <a:ext cx="5357455" cy="780210"/>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52" name="Rounded Rectangle 53">
              <a:extLst>
                <a:ext uri="{FF2B5EF4-FFF2-40B4-BE49-F238E27FC236}">
                  <a16:creationId xmlns:a16="http://schemas.microsoft.com/office/drawing/2014/main" id="{8A07D9F9-E916-EE69-B1AB-6BF9A0A7E9BF}"/>
                </a:ext>
              </a:extLst>
            </p:cNvPr>
            <p:cNvSpPr/>
            <p:nvPr/>
          </p:nvSpPr>
          <p:spPr>
            <a:xfrm>
              <a:off x="2868408" y="1264199"/>
              <a:ext cx="5357456"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61" name="Group 13">
            <a:extLst>
              <a:ext uri="{FF2B5EF4-FFF2-40B4-BE49-F238E27FC236}">
                <a16:creationId xmlns:a16="http://schemas.microsoft.com/office/drawing/2014/main" id="{8BD99F95-9B8F-E8EA-DA21-F763E3109B52}"/>
              </a:ext>
            </a:extLst>
          </p:cNvPr>
          <p:cNvGrpSpPr/>
          <p:nvPr/>
        </p:nvGrpSpPr>
        <p:grpSpPr>
          <a:xfrm>
            <a:off x="6115819" y="3357159"/>
            <a:ext cx="4048972" cy="678158"/>
            <a:chOff x="942542" y="1206734"/>
            <a:chExt cx="5376709" cy="837675"/>
          </a:xfrm>
          <a:solidFill>
            <a:schemeClr val="accent3">
              <a:lumMod val="50000"/>
            </a:schemeClr>
          </a:solidFill>
        </p:grpSpPr>
        <p:sp>
          <p:nvSpPr>
            <p:cNvPr id="62" name="Rounded Rectangle 53">
              <a:extLst>
                <a:ext uri="{FF2B5EF4-FFF2-40B4-BE49-F238E27FC236}">
                  <a16:creationId xmlns:a16="http://schemas.microsoft.com/office/drawing/2014/main" id="{44E56F4B-9517-878A-F179-DD13954CA1DE}"/>
                </a:ext>
              </a:extLst>
            </p:cNvPr>
            <p:cNvSpPr/>
            <p:nvPr/>
          </p:nvSpPr>
          <p:spPr>
            <a:xfrm>
              <a:off x="961794" y="1264199"/>
              <a:ext cx="5357457" cy="780210"/>
            </a:xfrm>
            <a:prstGeom prst="roundRect">
              <a:avLst>
                <a:gd name="adj" fmla="val 50000"/>
              </a:avLst>
            </a:prstGeom>
            <a:solidFill>
              <a:schemeClr val="accent3">
                <a:lumMod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64" name="Rounded Rectangle 4">
              <a:extLst>
                <a:ext uri="{FF2B5EF4-FFF2-40B4-BE49-F238E27FC236}">
                  <a16:creationId xmlns:a16="http://schemas.microsoft.com/office/drawing/2014/main" id="{E4EB5864-4A59-BFD1-236B-986AFF2FF22E}"/>
                </a:ext>
              </a:extLst>
            </p:cNvPr>
            <p:cNvSpPr/>
            <p:nvPr/>
          </p:nvSpPr>
          <p:spPr>
            <a:xfrm>
              <a:off x="942542" y="1206734"/>
              <a:ext cx="5357458" cy="780210"/>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65" name="Group 13">
            <a:extLst>
              <a:ext uri="{FF2B5EF4-FFF2-40B4-BE49-F238E27FC236}">
                <a16:creationId xmlns:a16="http://schemas.microsoft.com/office/drawing/2014/main" id="{8699A306-A795-FD8A-BB9A-9CD9C434D56E}"/>
              </a:ext>
            </a:extLst>
          </p:cNvPr>
          <p:cNvGrpSpPr/>
          <p:nvPr/>
        </p:nvGrpSpPr>
        <p:grpSpPr>
          <a:xfrm>
            <a:off x="6128076" y="5045096"/>
            <a:ext cx="4016060" cy="728106"/>
            <a:chOff x="887581" y="1206734"/>
            <a:chExt cx="5376706" cy="837675"/>
          </a:xfrm>
        </p:grpSpPr>
        <p:sp>
          <p:nvSpPr>
            <p:cNvPr id="67" name="Rounded Rectangle 53">
              <a:extLst>
                <a:ext uri="{FF2B5EF4-FFF2-40B4-BE49-F238E27FC236}">
                  <a16:creationId xmlns:a16="http://schemas.microsoft.com/office/drawing/2014/main" id="{582EBAD1-3542-5769-C040-44AAE0DA3020}"/>
                </a:ext>
              </a:extLst>
            </p:cNvPr>
            <p:cNvSpPr/>
            <p:nvPr/>
          </p:nvSpPr>
          <p:spPr>
            <a:xfrm>
              <a:off x="906837" y="1264200"/>
              <a:ext cx="5357450" cy="780209"/>
            </a:xfrm>
            <a:prstGeom prst="roundRect">
              <a:avLst>
                <a:gd name="adj" fmla="val 50000"/>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68" name="Rounded Rectangle 4">
              <a:extLst>
                <a:ext uri="{FF2B5EF4-FFF2-40B4-BE49-F238E27FC236}">
                  <a16:creationId xmlns:a16="http://schemas.microsoft.com/office/drawing/2014/main" id="{AB87366D-9D7E-DC8B-C74E-3E192E0BE7D5}"/>
                </a:ext>
              </a:extLst>
            </p:cNvPr>
            <p:cNvSpPr/>
            <p:nvPr/>
          </p:nvSpPr>
          <p:spPr>
            <a:xfrm>
              <a:off x="887581" y="1206734"/>
              <a:ext cx="5357451" cy="780209"/>
            </a:xfrm>
            <a:prstGeom prst="roundRect">
              <a:avLst>
                <a:gd name="adj" fmla="val 50000"/>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grpSp>
        <p:nvGrpSpPr>
          <p:cNvPr id="70" name="Group 13">
            <a:extLst>
              <a:ext uri="{FF2B5EF4-FFF2-40B4-BE49-F238E27FC236}">
                <a16:creationId xmlns:a16="http://schemas.microsoft.com/office/drawing/2014/main" id="{65B2E721-F9D2-B900-F4F1-7A1BC8430197}"/>
              </a:ext>
            </a:extLst>
          </p:cNvPr>
          <p:cNvGrpSpPr/>
          <p:nvPr/>
        </p:nvGrpSpPr>
        <p:grpSpPr>
          <a:xfrm>
            <a:off x="7415554" y="4222375"/>
            <a:ext cx="4004223" cy="694304"/>
            <a:chOff x="2677190" y="1206734"/>
            <a:chExt cx="5360861" cy="837675"/>
          </a:xfrm>
          <a:solidFill>
            <a:schemeClr val="tx2"/>
          </a:solidFill>
        </p:grpSpPr>
        <p:sp>
          <p:nvSpPr>
            <p:cNvPr id="71" name="Rounded Rectangle 53">
              <a:extLst>
                <a:ext uri="{FF2B5EF4-FFF2-40B4-BE49-F238E27FC236}">
                  <a16:creationId xmlns:a16="http://schemas.microsoft.com/office/drawing/2014/main" id="{788BACCD-037A-FCFC-B8FA-185E50D1AFBA}"/>
                </a:ext>
              </a:extLst>
            </p:cNvPr>
            <p:cNvSpPr/>
            <p:nvPr/>
          </p:nvSpPr>
          <p:spPr>
            <a:xfrm>
              <a:off x="2677190" y="1264199"/>
              <a:ext cx="5357451" cy="780210"/>
            </a:xfrm>
            <a:prstGeom prst="roundRect">
              <a:avLst>
                <a:gd name="adj" fmla="val 50000"/>
              </a:avLst>
            </a:prstGeom>
            <a:solidFill>
              <a:schemeClr val="accent4">
                <a:lumMod val="50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72" name="Rounded Rectangle 4">
              <a:extLst>
                <a:ext uri="{FF2B5EF4-FFF2-40B4-BE49-F238E27FC236}">
                  <a16:creationId xmlns:a16="http://schemas.microsoft.com/office/drawing/2014/main" id="{399E2A26-6DF3-19AC-1660-62AA8674F26E}"/>
                </a:ext>
              </a:extLst>
            </p:cNvPr>
            <p:cNvSpPr/>
            <p:nvPr/>
          </p:nvSpPr>
          <p:spPr>
            <a:xfrm>
              <a:off x="2680601" y="1206734"/>
              <a:ext cx="5357450" cy="78021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grpSp>
      <p:sp>
        <p:nvSpPr>
          <p:cNvPr id="73" name="TextBox 72">
            <a:extLst>
              <a:ext uri="{FF2B5EF4-FFF2-40B4-BE49-F238E27FC236}">
                <a16:creationId xmlns:a16="http://schemas.microsoft.com/office/drawing/2014/main" id="{C6966A03-1666-E37A-9D14-ACAF1DEA464B}"/>
              </a:ext>
            </a:extLst>
          </p:cNvPr>
          <p:cNvSpPr txBox="1"/>
          <p:nvPr/>
        </p:nvSpPr>
        <p:spPr>
          <a:xfrm>
            <a:off x="8307153" y="2596580"/>
            <a:ext cx="3186906" cy="786369"/>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Define</a:t>
            </a:r>
            <a:r>
              <a:rPr lang="en-US" sz="1050">
                <a:ln w="0"/>
                <a:solidFill>
                  <a:schemeClr val="bg1"/>
                </a:solidFill>
                <a:effectLst>
                  <a:outerShdw blurRad="38100" dist="19050" dir="2700000" algn="tl" rotWithShape="0">
                    <a:schemeClr val="dk1">
                      <a:alpha val="40000"/>
                    </a:schemeClr>
                  </a:outerShdw>
                </a:effectLst>
                <a:latin typeface="+mn-lt"/>
              </a:rPr>
              <a:t>: Create clear design requirements, outline user personas, and establish key features to guide the design process.</a:t>
            </a:r>
          </a:p>
          <a:p>
            <a:pPr algn="l"/>
            <a:endParaRPr lang="en-US"/>
          </a:p>
        </p:txBody>
      </p:sp>
      <p:sp>
        <p:nvSpPr>
          <p:cNvPr id="74" name="TextBox 73">
            <a:extLst>
              <a:ext uri="{FF2B5EF4-FFF2-40B4-BE49-F238E27FC236}">
                <a16:creationId xmlns:a16="http://schemas.microsoft.com/office/drawing/2014/main" id="{07207836-325B-547E-F042-F2866CAE8C9A}"/>
              </a:ext>
            </a:extLst>
          </p:cNvPr>
          <p:cNvSpPr txBox="1"/>
          <p:nvPr/>
        </p:nvSpPr>
        <p:spPr>
          <a:xfrm>
            <a:off x="6245996" y="3381666"/>
            <a:ext cx="3220677" cy="577081"/>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Ideate</a:t>
            </a:r>
            <a:r>
              <a:rPr lang="en-US" sz="1050">
                <a:ln w="0"/>
                <a:solidFill>
                  <a:schemeClr val="bg1"/>
                </a:solidFill>
                <a:effectLst>
                  <a:outerShdw blurRad="38100" dist="19050" dir="2700000" algn="tl" rotWithShape="0">
                    <a:schemeClr val="dk1">
                      <a:alpha val="40000"/>
                    </a:schemeClr>
                  </a:outerShdw>
                </a:effectLst>
                <a:latin typeface="+mn-lt"/>
              </a:rPr>
              <a:t>: </a:t>
            </a:r>
            <a:r>
              <a:rPr lang="en-US" sz="1050" b="1">
                <a:ln w="0"/>
                <a:solidFill>
                  <a:schemeClr val="bg1"/>
                </a:solidFill>
                <a:effectLst>
                  <a:outerShdw blurRad="38100" dist="19050" dir="2700000" algn="tl" rotWithShape="0">
                    <a:schemeClr val="dk1">
                      <a:alpha val="40000"/>
                    </a:schemeClr>
                  </a:outerShdw>
                </a:effectLst>
                <a:latin typeface="+mn-lt"/>
              </a:rPr>
              <a:t>Brainstorm multiple design concepts </a:t>
            </a:r>
            <a:r>
              <a:rPr lang="en-US" sz="1050">
                <a:ln w="0"/>
                <a:solidFill>
                  <a:schemeClr val="bg1"/>
                </a:solidFill>
                <a:effectLst>
                  <a:outerShdw blurRad="38100" dist="19050" dir="2700000" algn="tl" rotWithShape="0">
                    <a:schemeClr val="dk1">
                      <a:alpha val="40000"/>
                    </a:schemeClr>
                  </a:outerShdw>
                </a:effectLst>
                <a:latin typeface="+mn-lt"/>
              </a:rPr>
              <a:t>and solutions, focusing on creativity and functionality to address identified challenges.</a:t>
            </a:r>
            <a:endParaRPr lang="en-US" sz="1050"/>
          </a:p>
        </p:txBody>
      </p:sp>
      <p:sp>
        <p:nvSpPr>
          <p:cNvPr id="75" name="TextBox 74">
            <a:extLst>
              <a:ext uri="{FF2B5EF4-FFF2-40B4-BE49-F238E27FC236}">
                <a16:creationId xmlns:a16="http://schemas.microsoft.com/office/drawing/2014/main" id="{528235DD-90A9-FFDB-05AF-99ED07CC0452}"/>
              </a:ext>
            </a:extLst>
          </p:cNvPr>
          <p:cNvSpPr txBox="1"/>
          <p:nvPr/>
        </p:nvSpPr>
        <p:spPr>
          <a:xfrm>
            <a:off x="8098656" y="4276587"/>
            <a:ext cx="3358344" cy="577081"/>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Design</a:t>
            </a:r>
            <a:r>
              <a:rPr lang="en-US" sz="1050">
                <a:ln w="0"/>
                <a:solidFill>
                  <a:schemeClr val="bg1"/>
                </a:solidFill>
                <a:effectLst>
                  <a:outerShdw blurRad="38100" dist="19050" dir="2700000" algn="tl" rotWithShape="0">
                    <a:schemeClr val="dk1">
                      <a:alpha val="40000"/>
                    </a:schemeClr>
                  </a:outerShdw>
                </a:effectLst>
                <a:latin typeface="+mn-lt"/>
              </a:rPr>
              <a:t>: Create visual designs, including high-fidelity wireframes, mockups, ensuring that elements and interactions align with user needs and project goals.</a:t>
            </a:r>
            <a:endParaRPr lang="en-US" sz="1050"/>
          </a:p>
        </p:txBody>
      </p:sp>
      <p:sp>
        <p:nvSpPr>
          <p:cNvPr id="27" name="TextBox 26">
            <a:extLst>
              <a:ext uri="{FF2B5EF4-FFF2-40B4-BE49-F238E27FC236}">
                <a16:creationId xmlns:a16="http://schemas.microsoft.com/office/drawing/2014/main" id="{C0BE91D3-3726-E5B6-4705-654C29A61365}"/>
              </a:ext>
            </a:extLst>
          </p:cNvPr>
          <p:cNvSpPr txBox="1"/>
          <p:nvPr/>
        </p:nvSpPr>
        <p:spPr>
          <a:xfrm>
            <a:off x="6333748" y="5101754"/>
            <a:ext cx="3223853" cy="763286"/>
          </a:xfrm>
          <a:prstGeom prst="rect">
            <a:avLst/>
          </a:prstGeom>
          <a:noFill/>
        </p:spPr>
        <p:txBody>
          <a:bodyPr wrap="square" rtlCol="0">
            <a:spAutoFit/>
          </a:bodyPr>
          <a:lstStyle/>
          <a:p>
            <a:pPr algn="l"/>
            <a:r>
              <a:rPr lang="en-US" sz="1050" b="1">
                <a:ln w="0"/>
                <a:solidFill>
                  <a:schemeClr val="bg1"/>
                </a:solidFill>
                <a:effectLst>
                  <a:outerShdw blurRad="38100" dist="19050" dir="2700000" algn="tl" rotWithShape="0">
                    <a:schemeClr val="dk1">
                      <a:alpha val="40000"/>
                    </a:schemeClr>
                  </a:outerShdw>
                </a:effectLst>
                <a:latin typeface="+mn-lt"/>
              </a:rPr>
              <a:t>Test</a:t>
            </a:r>
            <a:r>
              <a:rPr lang="en-US" sz="1050">
                <a:ln w="0"/>
                <a:solidFill>
                  <a:schemeClr val="bg1"/>
                </a:solidFill>
                <a:effectLst>
                  <a:outerShdw blurRad="38100" dist="19050" dir="2700000" algn="tl" rotWithShape="0">
                    <a:schemeClr val="dk1">
                      <a:alpha val="40000"/>
                    </a:schemeClr>
                  </a:outerShdw>
                </a:effectLst>
                <a:latin typeface="+mn-lt"/>
              </a:rPr>
              <a:t>: Conduct usability testing with users to validate design choices, identify issues, and make improvements based on feedback.</a:t>
            </a:r>
          </a:p>
          <a:p>
            <a:endParaRPr lang="en-US"/>
          </a:p>
        </p:txBody>
      </p:sp>
      <p:sp>
        <p:nvSpPr>
          <p:cNvPr id="44" name="Sev01">
            <a:extLst>
              <a:ext uri="{FF2B5EF4-FFF2-40B4-BE49-F238E27FC236}">
                <a16:creationId xmlns:a16="http://schemas.microsoft.com/office/drawing/2014/main" id="{21478D5D-A2E9-C617-C983-657837B9CC02}"/>
              </a:ext>
            </a:extLst>
          </p:cNvPr>
          <p:cNvSpPr>
            <a:spLocks noChangeAspect="1"/>
          </p:cNvSpPr>
          <p:nvPr/>
        </p:nvSpPr>
        <p:spPr>
          <a:xfrm>
            <a:off x="9482996" y="5152152"/>
            <a:ext cx="537800" cy="514751"/>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endParaRPr>
          </a:p>
        </p:txBody>
      </p:sp>
      <p:sp>
        <p:nvSpPr>
          <p:cNvPr id="12" name="Flowchart: Connector 11">
            <a:extLst>
              <a:ext uri="{FF2B5EF4-FFF2-40B4-BE49-F238E27FC236}">
                <a16:creationId xmlns:a16="http://schemas.microsoft.com/office/drawing/2014/main" id="{1B3F1385-6AF8-617C-4B5E-E20C383DDF00}"/>
              </a:ext>
            </a:extLst>
          </p:cNvPr>
          <p:cNvSpPr/>
          <p:nvPr/>
        </p:nvSpPr>
        <p:spPr bwMode="auto">
          <a:xfrm>
            <a:off x="9507963" y="3396581"/>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endParaRPr>
          </a:p>
        </p:txBody>
      </p:sp>
      <p:pic>
        <p:nvPicPr>
          <p:cNvPr id="48" name="Graphic 47" descr="Lightbulb and gear with solid fill">
            <a:extLst>
              <a:ext uri="{FF2B5EF4-FFF2-40B4-BE49-F238E27FC236}">
                <a16:creationId xmlns:a16="http://schemas.microsoft.com/office/drawing/2014/main" id="{77DB83CD-5308-454A-A858-5B69E7A915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98150" y="3470062"/>
            <a:ext cx="379565" cy="379565"/>
          </a:xfrm>
          <a:prstGeom prst="rect">
            <a:avLst/>
          </a:prstGeom>
        </p:spPr>
      </p:pic>
      <p:grpSp>
        <p:nvGrpSpPr>
          <p:cNvPr id="76" name="Group 75">
            <a:extLst>
              <a:ext uri="{FF2B5EF4-FFF2-40B4-BE49-F238E27FC236}">
                <a16:creationId xmlns:a16="http://schemas.microsoft.com/office/drawing/2014/main" id="{30A209FE-26FE-F3CB-68E8-ADD8B91158A9}"/>
              </a:ext>
            </a:extLst>
          </p:cNvPr>
          <p:cNvGrpSpPr/>
          <p:nvPr/>
        </p:nvGrpSpPr>
        <p:grpSpPr>
          <a:xfrm>
            <a:off x="7536934" y="4276587"/>
            <a:ext cx="539653" cy="539653"/>
            <a:chOff x="6281108" y="4370167"/>
            <a:chExt cx="539653" cy="539653"/>
          </a:xfrm>
        </p:grpSpPr>
        <p:sp>
          <p:nvSpPr>
            <p:cNvPr id="83" name="Flowchart: Connector 82">
              <a:extLst>
                <a:ext uri="{FF2B5EF4-FFF2-40B4-BE49-F238E27FC236}">
                  <a16:creationId xmlns:a16="http://schemas.microsoft.com/office/drawing/2014/main" id="{48E78201-D9C9-6D09-75FD-C841191A3655}"/>
                </a:ext>
              </a:extLst>
            </p:cNvPr>
            <p:cNvSpPr/>
            <p:nvPr/>
          </p:nvSpPr>
          <p:spPr bwMode="auto">
            <a:xfrm>
              <a:off x="6281108" y="4370167"/>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60" name="Graphic 59" descr="Palette with solid fill">
              <a:extLst>
                <a:ext uri="{FF2B5EF4-FFF2-40B4-BE49-F238E27FC236}">
                  <a16:creationId xmlns:a16="http://schemas.microsoft.com/office/drawing/2014/main" id="{D2FA6D4F-5448-5710-C0CC-CE6338CC939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360838" y="4437668"/>
              <a:ext cx="344281" cy="412340"/>
            </a:xfrm>
            <a:prstGeom prst="rect">
              <a:avLst/>
            </a:prstGeom>
            <a:effectLst>
              <a:outerShdw blurRad="50800" dist="38100" dir="2700000" algn="tl" rotWithShape="0">
                <a:prstClr val="black">
                  <a:alpha val="40000"/>
                </a:prstClr>
              </a:outerShdw>
            </a:effectLst>
          </p:spPr>
        </p:pic>
      </p:grpSp>
      <p:pic>
        <p:nvPicPr>
          <p:cNvPr id="69" name="Graphic 68" descr="Clipboard Mixed with solid fill">
            <a:extLst>
              <a:ext uri="{FF2B5EF4-FFF2-40B4-BE49-F238E27FC236}">
                <a16:creationId xmlns:a16="http://schemas.microsoft.com/office/drawing/2014/main" id="{81BE9F08-4754-C8D6-80E9-25F7386CCD5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52640" y="5219538"/>
            <a:ext cx="399190" cy="364761"/>
          </a:xfrm>
          <a:prstGeom prst="rect">
            <a:avLst/>
          </a:prstGeom>
        </p:spPr>
      </p:pic>
      <p:pic>
        <p:nvPicPr>
          <p:cNvPr id="63" name="Graphic 62" descr="Magnifying glass with solid fill">
            <a:extLst>
              <a:ext uri="{FF2B5EF4-FFF2-40B4-BE49-F238E27FC236}">
                <a16:creationId xmlns:a16="http://schemas.microsoft.com/office/drawing/2014/main" id="{1608B196-4754-C11F-6A4B-AABA28C77BC9}"/>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66565" y="1924887"/>
            <a:ext cx="390582" cy="427448"/>
          </a:xfrm>
          <a:prstGeom prst="rect">
            <a:avLst/>
          </a:prstGeom>
        </p:spPr>
      </p:pic>
      <p:sp>
        <p:nvSpPr>
          <p:cNvPr id="2" name="Title 1">
            <a:extLst>
              <a:ext uri="{FF2B5EF4-FFF2-40B4-BE49-F238E27FC236}">
                <a16:creationId xmlns:a16="http://schemas.microsoft.com/office/drawing/2014/main" id="{1535CBD6-D3E9-3AA8-9BFD-DA5EE880C654}"/>
              </a:ext>
            </a:extLst>
          </p:cNvPr>
          <p:cNvSpPr txBox="1">
            <a:spLocks/>
          </p:cNvSpPr>
          <p:nvPr/>
        </p:nvSpPr>
        <p:spPr>
          <a:xfrm>
            <a:off x="218599"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a:t> </a:t>
            </a:r>
            <a:endParaRPr lang="en-IN" sz="2000" kern="0"/>
          </a:p>
        </p:txBody>
      </p:sp>
      <p:sp>
        <p:nvSpPr>
          <p:cNvPr id="6" name="Rectangle: Rounded Corners 5">
            <a:extLst>
              <a:ext uri="{FF2B5EF4-FFF2-40B4-BE49-F238E27FC236}">
                <a16:creationId xmlns:a16="http://schemas.microsoft.com/office/drawing/2014/main" id="{1B86F11D-08A1-0430-2799-C84CECE218D7}"/>
              </a:ext>
            </a:extLst>
          </p:cNvPr>
          <p:cNvSpPr/>
          <p:nvPr/>
        </p:nvSpPr>
        <p:spPr bwMode="auto">
          <a:xfrm>
            <a:off x="5924029" y="1363611"/>
            <a:ext cx="5703290" cy="5383698"/>
          </a:xfrm>
          <a:prstGeom prst="roundRect">
            <a:avLst>
              <a:gd name="adj" fmla="val 2988"/>
            </a:avLst>
          </a:prstGeom>
          <a:noFill/>
          <a:ln>
            <a:solidFill>
              <a:schemeClr val="accent4"/>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56" name="Rounded Rectangle 4">
            <a:extLst>
              <a:ext uri="{FF2B5EF4-FFF2-40B4-BE49-F238E27FC236}">
                <a16:creationId xmlns:a16="http://schemas.microsoft.com/office/drawing/2014/main" id="{A83E74F0-37D4-2D10-0AEC-B30FB22512D8}"/>
              </a:ext>
            </a:extLst>
          </p:cNvPr>
          <p:cNvSpPr/>
          <p:nvPr/>
        </p:nvSpPr>
        <p:spPr>
          <a:xfrm>
            <a:off x="7503677" y="5897930"/>
            <a:ext cx="4001678" cy="678157"/>
          </a:xfrm>
          <a:prstGeom prst="roundRect">
            <a:avLst>
              <a:gd name="adj" fmla="val 5000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defTabSz="1375467" eaLnBrk="1" fontAlgn="auto" hangingPunct="1">
              <a:spcBef>
                <a:spcPts val="0"/>
              </a:spcBef>
              <a:spcAft>
                <a:spcPts val="0"/>
              </a:spcAft>
              <a:buClrTx/>
            </a:pPr>
            <a:endParaRPr lang="en-US" sz="2667">
              <a:solidFill>
                <a:srgbClr val="FFFFFF"/>
              </a:solidFill>
              <a:latin typeface="Roboto Condensed"/>
            </a:endParaRPr>
          </a:p>
        </p:txBody>
      </p:sp>
      <p:sp>
        <p:nvSpPr>
          <p:cNvPr id="3" name="TextBox 2">
            <a:extLst>
              <a:ext uri="{FF2B5EF4-FFF2-40B4-BE49-F238E27FC236}">
                <a16:creationId xmlns:a16="http://schemas.microsoft.com/office/drawing/2014/main" id="{919645D3-A65F-0DFD-89BE-48F44198B1FE}"/>
              </a:ext>
            </a:extLst>
          </p:cNvPr>
          <p:cNvSpPr txBox="1"/>
          <p:nvPr/>
        </p:nvSpPr>
        <p:spPr>
          <a:xfrm>
            <a:off x="8233144" y="5989596"/>
            <a:ext cx="3223856" cy="577081"/>
          </a:xfrm>
          <a:prstGeom prst="rect">
            <a:avLst/>
          </a:prstGeom>
          <a:noFill/>
        </p:spPr>
        <p:txBody>
          <a:bodyPr wrap="square" rtlCol="0">
            <a:spAutoFit/>
          </a:bodyPr>
          <a:lstStyle/>
          <a:p>
            <a:pPr algn="l">
              <a:spcBef>
                <a:spcPts val="60"/>
              </a:spcBef>
              <a:buClr>
                <a:schemeClr val="bg2"/>
              </a:buClr>
            </a:pPr>
            <a:r>
              <a:rPr lang="en-US" sz="1050" b="1">
                <a:ln w="0"/>
                <a:solidFill>
                  <a:schemeClr val="bg1"/>
                </a:solidFill>
                <a:effectLst>
                  <a:outerShdw blurRad="38100" dist="19050" dir="2700000" algn="tl" rotWithShape="0">
                    <a:schemeClr val="dk1">
                      <a:alpha val="40000"/>
                    </a:schemeClr>
                  </a:outerShdw>
                </a:effectLst>
                <a:latin typeface="+mn-lt"/>
              </a:rPr>
              <a:t>CI/CD setup</a:t>
            </a:r>
            <a:r>
              <a:rPr lang="en-US" sz="1050">
                <a:ln w="0"/>
                <a:solidFill>
                  <a:schemeClr val="bg1"/>
                </a:solidFill>
                <a:effectLst>
                  <a:outerShdw blurRad="38100" dist="19050" dir="2700000" algn="tl" rotWithShape="0">
                    <a:schemeClr val="dk1">
                      <a:alpha val="40000"/>
                    </a:schemeClr>
                  </a:outerShdw>
                </a:effectLst>
                <a:latin typeface="+mn-lt"/>
              </a:rPr>
              <a:t>: Set up CI/CD pipelines integrated with a code analysis tool, such as SonarQube, for continuous code quality checks.</a:t>
            </a:r>
            <a:r>
              <a:rPr lang="en-US" sz="1050" b="1">
                <a:ln w="0"/>
                <a:solidFill>
                  <a:schemeClr val="bg1"/>
                </a:solidFill>
                <a:effectLst>
                  <a:outerShdw blurRad="38100" dist="19050" dir="2700000" algn="tl" rotWithShape="0">
                    <a:schemeClr val="dk1">
                      <a:alpha val="40000"/>
                    </a:schemeClr>
                  </a:outerShdw>
                </a:effectLst>
                <a:latin typeface="+mn-lt"/>
              </a:rPr>
              <a:t>.</a:t>
            </a:r>
          </a:p>
        </p:txBody>
      </p:sp>
      <p:sp>
        <p:nvSpPr>
          <p:cNvPr id="30" name="Sev01">
            <a:extLst>
              <a:ext uri="{FF2B5EF4-FFF2-40B4-BE49-F238E27FC236}">
                <a16:creationId xmlns:a16="http://schemas.microsoft.com/office/drawing/2014/main" id="{55EC33E9-3765-D421-24ED-8A55D7F15628}"/>
              </a:ext>
            </a:extLst>
          </p:cNvPr>
          <p:cNvSpPr>
            <a:spLocks noChangeAspect="1"/>
          </p:cNvSpPr>
          <p:nvPr/>
        </p:nvSpPr>
        <p:spPr>
          <a:xfrm>
            <a:off x="7618823" y="2652430"/>
            <a:ext cx="537804" cy="494199"/>
          </a:xfrm>
          <a:prstGeom prst="ellipse">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endParaRPr>
          </a:p>
        </p:txBody>
      </p:sp>
      <p:pic>
        <p:nvPicPr>
          <p:cNvPr id="35" name="Graphic 34" descr="Checklist with solid fill">
            <a:extLst>
              <a:ext uri="{FF2B5EF4-FFF2-40B4-BE49-F238E27FC236}">
                <a16:creationId xmlns:a16="http://schemas.microsoft.com/office/drawing/2014/main" id="{A9D65481-C669-CDFD-639F-325DC095F1A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7706779" y="2744031"/>
            <a:ext cx="357333" cy="326515"/>
          </a:xfrm>
          <a:prstGeom prst="rect">
            <a:avLst/>
          </a:prstGeom>
        </p:spPr>
      </p:pic>
      <p:grpSp>
        <p:nvGrpSpPr>
          <p:cNvPr id="77" name="Group 76">
            <a:extLst>
              <a:ext uri="{FF2B5EF4-FFF2-40B4-BE49-F238E27FC236}">
                <a16:creationId xmlns:a16="http://schemas.microsoft.com/office/drawing/2014/main" id="{9A303699-4ACD-4FF2-ABBF-3252706BB490}"/>
              </a:ext>
            </a:extLst>
          </p:cNvPr>
          <p:cNvGrpSpPr/>
          <p:nvPr/>
        </p:nvGrpSpPr>
        <p:grpSpPr>
          <a:xfrm>
            <a:off x="7615618" y="5983749"/>
            <a:ext cx="539653" cy="539653"/>
            <a:chOff x="6211828" y="6006834"/>
            <a:chExt cx="539653" cy="539653"/>
          </a:xfrm>
        </p:grpSpPr>
        <p:sp>
          <p:nvSpPr>
            <p:cNvPr id="66" name="Flowchart: Connector 65">
              <a:extLst>
                <a:ext uri="{FF2B5EF4-FFF2-40B4-BE49-F238E27FC236}">
                  <a16:creationId xmlns:a16="http://schemas.microsoft.com/office/drawing/2014/main" id="{E99F4312-1282-EA57-06ED-80F19A85B0E8}"/>
                </a:ext>
              </a:extLst>
            </p:cNvPr>
            <p:cNvSpPr/>
            <p:nvPr/>
          </p:nvSpPr>
          <p:spPr bwMode="auto">
            <a:xfrm>
              <a:off x="6211828" y="6006834"/>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11" name="Graphic 10" descr="Internet Of Things with solid fill">
              <a:extLst>
                <a:ext uri="{FF2B5EF4-FFF2-40B4-BE49-F238E27FC236}">
                  <a16:creationId xmlns:a16="http://schemas.microsoft.com/office/drawing/2014/main" id="{79F9C3BB-C5B4-DA1C-0D76-09E5EC4DE08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297392" y="6100090"/>
              <a:ext cx="373474" cy="373474"/>
            </a:xfrm>
            <a:prstGeom prst="rect">
              <a:avLst/>
            </a:prstGeom>
            <a:effectLst>
              <a:outerShdw blurRad="50800" dist="38100" dir="2700000" algn="tl" rotWithShape="0">
                <a:prstClr val="black">
                  <a:alpha val="40000"/>
                </a:prstClr>
              </a:outerShdw>
            </a:effectLst>
          </p:spPr>
        </p:pic>
      </p:grpSp>
      <p:pic>
        <p:nvPicPr>
          <p:cNvPr id="24" name="Graphic 23" descr="Badge 1 with solid fill">
            <a:extLst>
              <a:ext uri="{FF2B5EF4-FFF2-40B4-BE49-F238E27FC236}">
                <a16:creationId xmlns:a16="http://schemas.microsoft.com/office/drawing/2014/main" id="{9B78772D-82D1-7277-A54A-B5AFEED68C0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306396" y="1773773"/>
            <a:ext cx="543437" cy="543437"/>
          </a:xfrm>
          <a:prstGeom prst="rect">
            <a:avLst/>
          </a:prstGeom>
        </p:spPr>
      </p:pic>
      <p:pic>
        <p:nvPicPr>
          <p:cNvPr id="37" name="Graphic 36" descr="Badge with solid fill">
            <a:extLst>
              <a:ext uri="{FF2B5EF4-FFF2-40B4-BE49-F238E27FC236}">
                <a16:creationId xmlns:a16="http://schemas.microsoft.com/office/drawing/2014/main" id="{874BAB6C-5E5A-4A15-CAD5-6EDB907544C1}"/>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6844962" y="2630474"/>
            <a:ext cx="539496" cy="539496"/>
          </a:xfrm>
          <a:prstGeom prst="rect">
            <a:avLst/>
          </a:prstGeom>
        </p:spPr>
      </p:pic>
      <p:pic>
        <p:nvPicPr>
          <p:cNvPr id="39" name="Graphic 38" descr="Badge 3 with solid fill">
            <a:extLst>
              <a:ext uri="{FF2B5EF4-FFF2-40B4-BE49-F238E27FC236}">
                <a16:creationId xmlns:a16="http://schemas.microsoft.com/office/drawing/2014/main" id="{BCC9021A-8E12-3D3D-F9DB-FFA0499DA246}"/>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10277036" y="3424289"/>
            <a:ext cx="539496" cy="539496"/>
          </a:xfrm>
          <a:prstGeom prst="rect">
            <a:avLst/>
          </a:prstGeom>
        </p:spPr>
      </p:pic>
      <p:pic>
        <p:nvPicPr>
          <p:cNvPr id="45" name="Graphic 44" descr="Badge 4 with solid fill">
            <a:extLst>
              <a:ext uri="{FF2B5EF4-FFF2-40B4-BE49-F238E27FC236}">
                <a16:creationId xmlns:a16="http://schemas.microsoft.com/office/drawing/2014/main" id="{C61B53E7-AD99-23AC-8D1E-95C38456AEEA}"/>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6803492" y="4282214"/>
            <a:ext cx="539496" cy="539496"/>
          </a:xfrm>
          <a:prstGeom prst="rect">
            <a:avLst/>
          </a:prstGeom>
        </p:spPr>
      </p:pic>
      <p:pic>
        <p:nvPicPr>
          <p:cNvPr id="47" name="Graphic 46" descr="Badge 5 with solid fill">
            <a:extLst>
              <a:ext uri="{FF2B5EF4-FFF2-40B4-BE49-F238E27FC236}">
                <a16:creationId xmlns:a16="http://schemas.microsoft.com/office/drawing/2014/main" id="{C8AC9BB5-CC51-FBF7-BE95-307E08A246A3}"/>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10277036" y="5097016"/>
            <a:ext cx="539496" cy="539496"/>
          </a:xfrm>
          <a:prstGeom prst="rect">
            <a:avLst/>
          </a:prstGeom>
        </p:spPr>
      </p:pic>
      <p:pic>
        <p:nvPicPr>
          <p:cNvPr id="49" name="Graphic 48" descr="Badge 6 with solid fill">
            <a:extLst>
              <a:ext uri="{FF2B5EF4-FFF2-40B4-BE49-F238E27FC236}">
                <a16:creationId xmlns:a16="http://schemas.microsoft.com/office/drawing/2014/main" id="{D6F756E5-1D4E-4F54-05E5-91C4ADBA1B6B}"/>
              </a:ext>
            </a:extLst>
          </p:cNvPr>
          <p:cNvPicPr>
            <a:picLocks noChangeAspect="1"/>
          </p:cNvPicPr>
          <p:nvPr/>
        </p:nvPicPr>
        <p:blipFill>
          <a:blip r:embed="rId24">
            <a:extLst>
              <a:ext uri="{96DAC541-7B7A-43D3-8B79-37D633B846F1}">
                <asvg:svgBlip xmlns:asvg="http://schemas.microsoft.com/office/drawing/2016/SVG/main" r:embed="rId25"/>
              </a:ext>
            </a:extLst>
          </a:blip>
          <a:stretch>
            <a:fillRect/>
          </a:stretch>
        </p:blipFill>
        <p:spPr>
          <a:xfrm>
            <a:off x="6847001" y="5979015"/>
            <a:ext cx="539496" cy="539496"/>
          </a:xfrm>
          <a:prstGeom prst="rect">
            <a:avLst/>
          </a:prstGeom>
        </p:spPr>
      </p:pic>
      <p:sp>
        <p:nvSpPr>
          <p:cNvPr id="8" name="TextBox 7">
            <a:extLst>
              <a:ext uri="{FF2B5EF4-FFF2-40B4-BE49-F238E27FC236}">
                <a16:creationId xmlns:a16="http://schemas.microsoft.com/office/drawing/2014/main" id="{C16496AC-09FD-18A9-9111-CE3DAC9FF0F5}"/>
              </a:ext>
            </a:extLst>
          </p:cNvPr>
          <p:cNvSpPr txBox="1"/>
          <p:nvPr/>
        </p:nvSpPr>
        <p:spPr>
          <a:xfrm>
            <a:off x="64852" y="647459"/>
            <a:ext cx="11352378" cy="480131"/>
          </a:xfrm>
          <a:prstGeom prst="rect">
            <a:avLst/>
          </a:prstGeom>
          <a:noFill/>
        </p:spPr>
        <p:txBody>
          <a:bodyPr wrap="square">
            <a:spAutoFit/>
          </a:bodyPr>
          <a:lstStyle/>
          <a:p>
            <a:pPr algn="l"/>
            <a:r>
              <a:rPr lang="en-US" sz="1200">
                <a:solidFill>
                  <a:schemeClr val="bg2">
                    <a:lumMod val="10000"/>
                  </a:schemeClr>
                </a:solidFill>
                <a:latin typeface="+mn-lt"/>
              </a:rPr>
              <a:t>       Design Phase in frontend development involves creating wireframes, prototypes, and mockups to define the user interface and experience. It ensures designs </a:t>
            </a:r>
          </a:p>
          <a:p>
            <a:pPr algn="l"/>
            <a:r>
              <a:rPr lang="en-US" sz="1200">
                <a:solidFill>
                  <a:schemeClr val="bg2">
                    <a:lumMod val="10000"/>
                  </a:schemeClr>
                </a:solidFill>
                <a:latin typeface="+mn-lt"/>
              </a:rPr>
              <a:t>       align with branding, usability, and technical feasibility before development begins.</a:t>
            </a:r>
            <a:endParaRPr lang="en-US"/>
          </a:p>
        </p:txBody>
      </p:sp>
      <p:sp>
        <p:nvSpPr>
          <p:cNvPr id="79" name="Flowchart: Connector 78">
            <a:extLst>
              <a:ext uri="{FF2B5EF4-FFF2-40B4-BE49-F238E27FC236}">
                <a16:creationId xmlns:a16="http://schemas.microsoft.com/office/drawing/2014/main" id="{CD363770-E8CA-0549-50B9-D02A55437140}"/>
              </a:ext>
            </a:extLst>
          </p:cNvPr>
          <p:cNvSpPr/>
          <p:nvPr/>
        </p:nvSpPr>
        <p:spPr bwMode="auto">
          <a:xfrm>
            <a:off x="9459751" y="1819519"/>
            <a:ext cx="539653" cy="539653"/>
          </a:xfrm>
          <a:prstGeom prst="flowChartConnector">
            <a:avLst/>
          </a:prstGeom>
          <a:solidFill>
            <a:schemeClr val="bg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pic>
        <p:nvPicPr>
          <p:cNvPr id="80" name="Graphic 79" descr="Magnifying glass with solid fill">
            <a:extLst>
              <a:ext uri="{FF2B5EF4-FFF2-40B4-BE49-F238E27FC236}">
                <a16:creationId xmlns:a16="http://schemas.microsoft.com/office/drawing/2014/main" id="{2C233E54-848B-51D5-A7D7-AEBD029914B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577158" y="1904331"/>
            <a:ext cx="346964" cy="379713"/>
          </a:xfrm>
          <a:prstGeom prst="rect">
            <a:avLst/>
          </a:prstGeom>
        </p:spPr>
      </p:pic>
      <p:sp>
        <p:nvSpPr>
          <p:cNvPr id="104" name="Rectangle 6">
            <a:extLst>
              <a:ext uri="{FF2B5EF4-FFF2-40B4-BE49-F238E27FC236}">
                <a16:creationId xmlns:a16="http://schemas.microsoft.com/office/drawing/2014/main" id="{FD9A5FE2-5FD4-66AC-DF0D-5AA8B329DA4B}"/>
              </a:ext>
            </a:extLst>
          </p:cNvPr>
          <p:cNvSpPr>
            <a:spLocks noChangeArrowheads="1"/>
          </p:cNvSpPr>
          <p:nvPr/>
        </p:nvSpPr>
        <p:spPr bwMode="auto">
          <a:xfrm>
            <a:off x="323887" y="267828"/>
            <a:ext cx="535332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Design Phase?</a:t>
            </a:r>
          </a:p>
        </p:txBody>
      </p:sp>
    </p:spTree>
    <p:extLst>
      <p:ext uri="{BB962C8B-B14F-4D97-AF65-F5344CB8AC3E}">
        <p14:creationId xmlns:p14="http://schemas.microsoft.com/office/powerpoint/2010/main" val="4075843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8E058DCF-E754-4F1A-CDA0-0D171826704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27EF0EE-006A-AB44-FA7F-865D8F36CE28}"/>
              </a:ext>
            </a:extLst>
          </p:cNvPr>
          <p:cNvSpPr txBox="1"/>
          <p:nvPr/>
        </p:nvSpPr>
        <p:spPr>
          <a:xfrm>
            <a:off x="609600" y="2905780"/>
            <a:ext cx="6934200" cy="646331"/>
          </a:xfrm>
          <a:prstGeom prst="rect">
            <a:avLst/>
          </a:prstGeom>
          <a:noFill/>
        </p:spPr>
        <p:txBody>
          <a:bodyPr wrap="square" rtlCol="0">
            <a:spAutoFit/>
          </a:bodyPr>
          <a:lstStyle/>
          <a:p>
            <a:pPr algn="just"/>
            <a:r>
              <a:rPr lang="en-US" sz="2800" b="1" i="1">
                <a:solidFill>
                  <a:srgbClr val="FFFFFF"/>
                </a:solidFill>
                <a:latin typeface="Segoe UI"/>
              </a:rPr>
              <a:t>Phase</a:t>
            </a:r>
            <a:r>
              <a:rPr lang="en-US" sz="3600" b="1" i="1">
                <a:solidFill>
                  <a:schemeClr val="bg1"/>
                </a:solidFill>
                <a:latin typeface="+mj-lt"/>
              </a:rPr>
              <a:t> </a:t>
            </a:r>
            <a:r>
              <a:rPr lang="en-US" sz="2800" b="1" i="1">
                <a:solidFill>
                  <a:srgbClr val="FFFFFF"/>
                </a:solidFill>
                <a:latin typeface="Segoe UI"/>
              </a:rPr>
              <a:t>04 - Development</a:t>
            </a:r>
          </a:p>
        </p:txBody>
      </p:sp>
    </p:spTree>
    <p:extLst>
      <p:ext uri="{BB962C8B-B14F-4D97-AF65-F5344CB8AC3E}">
        <p14:creationId xmlns:p14="http://schemas.microsoft.com/office/powerpoint/2010/main" val="160297296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60209-6FDD-A10B-9F6E-2448558D760A}"/>
            </a:ext>
          </a:extLst>
        </p:cNvPr>
        <p:cNvGrpSpPr/>
        <p:nvPr/>
      </p:nvGrpSpPr>
      <p:grpSpPr>
        <a:xfrm>
          <a:off x="0" y="0"/>
          <a:ext cx="0" cy="0"/>
          <a:chOff x="0" y="0"/>
          <a:chExt cx="0" cy="0"/>
        </a:xfrm>
      </p:grpSpPr>
      <p:cxnSp>
        <p:nvCxnSpPr>
          <p:cNvPr id="64" name="Straight Connector 63">
            <a:extLst>
              <a:ext uri="{FF2B5EF4-FFF2-40B4-BE49-F238E27FC236}">
                <a16:creationId xmlns:a16="http://schemas.microsoft.com/office/drawing/2014/main" id="{4E9E4A3A-F374-A238-FACB-0D4DDD1678F3}"/>
              </a:ext>
            </a:extLst>
          </p:cNvPr>
          <p:cNvCxnSpPr>
            <a:cxnSpLocks/>
          </p:cNvCxnSpPr>
          <p:nvPr/>
        </p:nvCxnSpPr>
        <p:spPr bwMode="auto">
          <a:xfrm>
            <a:off x="7874723" y="3912234"/>
            <a:ext cx="495" cy="479421"/>
          </a:xfrm>
          <a:prstGeom prst="line">
            <a:avLst/>
          </a:prstGeom>
          <a:ln w="19050" cap="flat" cmpd="sng" algn="ctr">
            <a:solidFill>
              <a:schemeClr val="accent4">
                <a:lumMod val="50000"/>
              </a:schemeClr>
            </a:solidFill>
            <a:prstDash val="dash"/>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65" name="Straight Connector 64">
            <a:extLst>
              <a:ext uri="{FF2B5EF4-FFF2-40B4-BE49-F238E27FC236}">
                <a16:creationId xmlns:a16="http://schemas.microsoft.com/office/drawing/2014/main" id="{13D99E46-16AE-D6EE-59E4-BE9551C960A8}"/>
              </a:ext>
            </a:extLst>
          </p:cNvPr>
          <p:cNvCxnSpPr>
            <a:cxnSpLocks/>
          </p:cNvCxnSpPr>
          <p:nvPr/>
        </p:nvCxnSpPr>
        <p:spPr bwMode="auto">
          <a:xfrm>
            <a:off x="8990245" y="3020751"/>
            <a:ext cx="495" cy="479421"/>
          </a:xfrm>
          <a:prstGeom prst="line">
            <a:avLst/>
          </a:prstGeom>
          <a:ln w="19050" cap="flat" cmpd="sng" algn="ctr">
            <a:solidFill>
              <a:schemeClr val="accent6">
                <a:lumMod val="60000"/>
                <a:lumOff val="40000"/>
              </a:schemeClr>
            </a:solidFill>
            <a:prstDash val="dash"/>
            <a:round/>
            <a:headEnd type="oval" w="med" len="med"/>
            <a:tailEnd type="none" w="med" len="med"/>
          </a:ln>
        </p:spPr>
        <p:style>
          <a:lnRef idx="0">
            <a:scrgbClr r="0" g="0" b="0"/>
          </a:lnRef>
          <a:fillRef idx="0">
            <a:scrgbClr r="0" g="0" b="0"/>
          </a:fillRef>
          <a:effectRef idx="0">
            <a:scrgbClr r="0" g="0" b="0"/>
          </a:effectRef>
          <a:fontRef idx="minor">
            <a:schemeClr val="tx1"/>
          </a:fontRef>
        </p:style>
      </p:cxnSp>
      <p:cxnSp>
        <p:nvCxnSpPr>
          <p:cNvPr id="72" name="Straight Connector 71">
            <a:extLst>
              <a:ext uri="{FF2B5EF4-FFF2-40B4-BE49-F238E27FC236}">
                <a16:creationId xmlns:a16="http://schemas.microsoft.com/office/drawing/2014/main" id="{1E8207B7-DBA7-4BED-B4F3-D3D323F3A306}"/>
              </a:ext>
            </a:extLst>
          </p:cNvPr>
          <p:cNvCxnSpPr>
            <a:cxnSpLocks/>
          </p:cNvCxnSpPr>
          <p:nvPr/>
        </p:nvCxnSpPr>
        <p:spPr bwMode="auto">
          <a:xfrm>
            <a:off x="10146073" y="3957429"/>
            <a:ext cx="495" cy="479421"/>
          </a:xfrm>
          <a:prstGeom prst="line">
            <a:avLst/>
          </a:prstGeom>
          <a:ln w="19050" cap="flat" cmpd="sng" algn="ctr">
            <a:solidFill>
              <a:schemeClr val="accent3">
                <a:lumMod val="50000"/>
              </a:schemeClr>
            </a:solidFill>
            <a:prstDash val="dash"/>
            <a:round/>
            <a:headEnd type="oval" w="med" len="med"/>
            <a:tailEnd type="oval" w="med" len="med"/>
          </a:ln>
        </p:spPr>
        <p:style>
          <a:lnRef idx="0">
            <a:scrgbClr r="0" g="0" b="0"/>
          </a:lnRef>
          <a:fillRef idx="0">
            <a:scrgbClr r="0" g="0" b="0"/>
          </a:fillRef>
          <a:effectRef idx="0">
            <a:scrgbClr r="0" g="0" b="0"/>
          </a:effectRef>
          <a:fontRef idx="minor">
            <a:schemeClr val="tx1"/>
          </a:fontRef>
        </p:style>
      </p:cxnSp>
      <p:cxnSp>
        <p:nvCxnSpPr>
          <p:cNvPr id="74" name="Straight Connector 73">
            <a:extLst>
              <a:ext uri="{FF2B5EF4-FFF2-40B4-BE49-F238E27FC236}">
                <a16:creationId xmlns:a16="http://schemas.microsoft.com/office/drawing/2014/main" id="{7EB343FE-6FBA-9870-9991-BE41CD8EA85D}"/>
              </a:ext>
            </a:extLst>
          </p:cNvPr>
          <p:cNvCxnSpPr>
            <a:cxnSpLocks/>
          </p:cNvCxnSpPr>
          <p:nvPr/>
        </p:nvCxnSpPr>
        <p:spPr bwMode="auto">
          <a:xfrm>
            <a:off x="11294352" y="3023601"/>
            <a:ext cx="495" cy="479421"/>
          </a:xfrm>
          <a:prstGeom prst="line">
            <a:avLst/>
          </a:prstGeom>
          <a:ln w="19050" cap="flat" cmpd="sng" algn="ctr">
            <a:solidFill>
              <a:schemeClr val="tx2"/>
            </a:solidFill>
            <a:prstDash val="dash"/>
            <a:round/>
            <a:headEnd type="oval"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0625A349-9FBB-7F5E-3C73-CC48D280DD21}"/>
              </a:ext>
            </a:extLst>
          </p:cNvPr>
          <p:cNvCxnSpPr>
            <a:cxnSpLocks/>
          </p:cNvCxnSpPr>
          <p:nvPr/>
        </p:nvCxnSpPr>
        <p:spPr bwMode="auto">
          <a:xfrm>
            <a:off x="6790045" y="3065249"/>
            <a:ext cx="495" cy="479421"/>
          </a:xfrm>
          <a:prstGeom prst="line">
            <a:avLst/>
          </a:prstGeom>
          <a:ln w="19050" cap="flat" cmpd="sng" algn="ctr">
            <a:solidFill>
              <a:schemeClr val="accent3">
                <a:lumMod val="50000"/>
              </a:schemeClr>
            </a:solidFill>
            <a:prstDash val="dash"/>
            <a:round/>
            <a:headEnd type="oval"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EAB0D446-87CE-800F-748F-CAEF3CCC0AD7}"/>
              </a:ext>
            </a:extLst>
          </p:cNvPr>
          <p:cNvSpPr>
            <a:spLocks noGrp="1"/>
          </p:cNvSpPr>
          <p:nvPr>
            <p:ph type="title"/>
          </p:nvPr>
        </p:nvSpPr>
        <p:spPr>
          <a:xfrm>
            <a:off x="417122" y="760156"/>
            <a:ext cx="10818797" cy="266314"/>
          </a:xfrm>
        </p:spPr>
        <p:txBody>
          <a:bodyPr/>
          <a:lstStyle/>
          <a:p>
            <a:r>
              <a:rPr lang="en-US" sz="1200" b="0">
                <a:solidFill>
                  <a:srgbClr val="000000"/>
                </a:solidFill>
                <a:latin typeface="+mn-lt"/>
              </a:rPr>
              <a:t>The development phase is where the actual product is built, involving coding, integrating features, testing functionality, and optimizing performance to create a secure, reliable, and efficient application.</a:t>
            </a:r>
          </a:p>
        </p:txBody>
      </p:sp>
      <p:sp>
        <p:nvSpPr>
          <p:cNvPr id="4" name="Rectangle 3">
            <a:extLst>
              <a:ext uri="{FF2B5EF4-FFF2-40B4-BE49-F238E27FC236}">
                <a16:creationId xmlns:a16="http://schemas.microsoft.com/office/drawing/2014/main" id="{F6DCEC31-75A0-D755-276F-B3769108D247}"/>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Development Phase</a:t>
            </a:r>
          </a:p>
        </p:txBody>
      </p:sp>
      <p:sp>
        <p:nvSpPr>
          <p:cNvPr id="91" name="TextBox 90">
            <a:extLst>
              <a:ext uri="{FF2B5EF4-FFF2-40B4-BE49-F238E27FC236}">
                <a16:creationId xmlns:a16="http://schemas.microsoft.com/office/drawing/2014/main" id="{9467D7F3-DC19-7D99-AC40-869F8D31DD55}"/>
              </a:ext>
            </a:extLst>
          </p:cNvPr>
          <p:cNvSpPr txBox="1"/>
          <p:nvPr/>
        </p:nvSpPr>
        <p:spPr>
          <a:xfrm>
            <a:off x="3842678" y="1287419"/>
            <a:ext cx="1221716" cy="338554"/>
          </a:xfrm>
          <a:prstGeom prst="rect">
            <a:avLst/>
          </a:prstGeom>
          <a:noFill/>
        </p:spPr>
        <p:txBody>
          <a:bodyPr wrap="square" rtlCol="0">
            <a:spAutoFit/>
          </a:bodyPr>
          <a:lstStyle/>
          <a:p>
            <a:r>
              <a:rPr lang="en-US" sz="1600" b="1">
                <a:latin typeface="+mj-lt"/>
              </a:rPr>
              <a:t>Process</a:t>
            </a:r>
          </a:p>
        </p:txBody>
      </p:sp>
      <p:sp>
        <p:nvSpPr>
          <p:cNvPr id="114" name="TextBox 113">
            <a:extLst>
              <a:ext uri="{FF2B5EF4-FFF2-40B4-BE49-F238E27FC236}">
                <a16:creationId xmlns:a16="http://schemas.microsoft.com/office/drawing/2014/main" id="{31B009CE-3979-6B40-764D-62811F28BA4E}"/>
              </a:ext>
            </a:extLst>
          </p:cNvPr>
          <p:cNvSpPr txBox="1"/>
          <p:nvPr/>
        </p:nvSpPr>
        <p:spPr>
          <a:xfrm>
            <a:off x="4313307" y="5173727"/>
            <a:ext cx="1079342" cy="261610"/>
          </a:xfrm>
          <a:prstGeom prst="rect">
            <a:avLst/>
          </a:prstGeom>
          <a:noFill/>
        </p:spPr>
        <p:txBody>
          <a:bodyPr wrap="square" rtlCol="0">
            <a:spAutoFit/>
          </a:bodyPr>
          <a:lstStyle/>
          <a:p>
            <a:r>
              <a:rPr lang="en-US">
                <a:solidFill>
                  <a:schemeClr val="bg1"/>
                </a:solidFill>
              </a:rPr>
              <a:t>Coding</a:t>
            </a:r>
          </a:p>
        </p:txBody>
      </p:sp>
      <p:grpSp>
        <p:nvGrpSpPr>
          <p:cNvPr id="54" name="Group 131">
            <a:extLst>
              <a:ext uri="{FF2B5EF4-FFF2-40B4-BE49-F238E27FC236}">
                <a16:creationId xmlns:a16="http://schemas.microsoft.com/office/drawing/2014/main" id="{9A99A6BB-DC0E-35BE-3C0F-CE2438D4DFD9}"/>
              </a:ext>
            </a:extLst>
          </p:cNvPr>
          <p:cNvGrpSpPr>
            <a:grpSpLocks noChangeAspect="1"/>
          </p:cNvGrpSpPr>
          <p:nvPr/>
        </p:nvGrpSpPr>
        <p:grpSpPr>
          <a:xfrm>
            <a:off x="8594577" y="3340323"/>
            <a:ext cx="784038" cy="743466"/>
            <a:chOff x="5244691" y="3613920"/>
            <a:chExt cx="648499" cy="649042"/>
          </a:xfrm>
        </p:grpSpPr>
        <p:sp>
          <p:nvSpPr>
            <p:cNvPr id="56" name="Oval 55">
              <a:extLst>
                <a:ext uri="{FF2B5EF4-FFF2-40B4-BE49-F238E27FC236}">
                  <a16:creationId xmlns:a16="http://schemas.microsoft.com/office/drawing/2014/main" id="{31F8B685-8D7F-F970-8CF7-294AC8E91D20}"/>
                </a:ext>
              </a:extLst>
            </p:cNvPr>
            <p:cNvSpPr>
              <a:spLocks noChangeAspect="1"/>
            </p:cNvSpPr>
            <p:nvPr/>
          </p:nvSpPr>
          <p:spPr>
            <a:xfrm>
              <a:off x="5244691" y="3613920"/>
              <a:ext cx="648499" cy="649042"/>
            </a:xfrm>
            <a:prstGeom prst="ellipse">
              <a:avLst/>
            </a:prstGeom>
            <a:solidFill>
              <a:schemeClr val="accent6">
                <a:lumMod val="40000"/>
                <a:lumOff val="6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57" name="Oval 56">
              <a:extLst>
                <a:ext uri="{FF2B5EF4-FFF2-40B4-BE49-F238E27FC236}">
                  <a16:creationId xmlns:a16="http://schemas.microsoft.com/office/drawing/2014/main" id="{D8AD80B3-434E-93F2-987C-BC770179DD32}"/>
                </a:ext>
              </a:extLst>
            </p:cNvPr>
            <p:cNvSpPr>
              <a:spLocks noChangeAspect="1"/>
            </p:cNvSpPr>
            <p:nvPr/>
          </p:nvSpPr>
          <p:spPr>
            <a:xfrm>
              <a:off x="5319518" y="3688810"/>
              <a:ext cx="498845" cy="499263"/>
            </a:xfrm>
            <a:prstGeom prst="ellipse">
              <a:avLst/>
            </a:prstGeom>
            <a:solidFill>
              <a:schemeClr val="accent6"/>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mj-lt"/>
              </a:endParaRPr>
            </a:p>
          </p:txBody>
        </p:sp>
      </p:grpSp>
      <p:grpSp>
        <p:nvGrpSpPr>
          <p:cNvPr id="16" name="Group 85">
            <a:extLst>
              <a:ext uri="{FF2B5EF4-FFF2-40B4-BE49-F238E27FC236}">
                <a16:creationId xmlns:a16="http://schemas.microsoft.com/office/drawing/2014/main" id="{8790CFF2-FCEE-F46B-381E-8B109B871C3A}"/>
              </a:ext>
            </a:extLst>
          </p:cNvPr>
          <p:cNvGrpSpPr/>
          <p:nvPr/>
        </p:nvGrpSpPr>
        <p:grpSpPr>
          <a:xfrm>
            <a:off x="4092267" y="3322010"/>
            <a:ext cx="1654603" cy="1300327"/>
            <a:chOff x="2347176" y="2092666"/>
            <a:chExt cx="1779135" cy="1475733"/>
          </a:xfrm>
        </p:grpSpPr>
        <p:grpSp>
          <p:nvGrpSpPr>
            <p:cNvPr id="41" name="Group 129">
              <a:extLst>
                <a:ext uri="{FF2B5EF4-FFF2-40B4-BE49-F238E27FC236}">
                  <a16:creationId xmlns:a16="http://schemas.microsoft.com/office/drawing/2014/main" id="{5C0B77AB-AB47-22EC-27F3-2B4CE6040BCB}"/>
                </a:ext>
              </a:extLst>
            </p:cNvPr>
            <p:cNvGrpSpPr>
              <a:grpSpLocks noChangeAspect="1"/>
            </p:cNvGrpSpPr>
            <p:nvPr/>
          </p:nvGrpSpPr>
          <p:grpSpPr>
            <a:xfrm>
              <a:off x="2347176" y="2092666"/>
              <a:ext cx="843049" cy="843755"/>
              <a:chOff x="2779491" y="2517212"/>
              <a:chExt cx="648499" cy="649042"/>
            </a:xfrm>
          </p:grpSpPr>
          <p:sp>
            <p:nvSpPr>
              <p:cNvPr id="43" name="Oval 42">
                <a:extLst>
                  <a:ext uri="{FF2B5EF4-FFF2-40B4-BE49-F238E27FC236}">
                    <a16:creationId xmlns:a16="http://schemas.microsoft.com/office/drawing/2014/main" id="{81D52AD2-3A9D-2059-C18E-9F5837350B2C}"/>
                  </a:ext>
                </a:extLst>
              </p:cNvPr>
              <p:cNvSpPr>
                <a:spLocks noChangeAspect="1"/>
              </p:cNvSpPr>
              <p:nvPr/>
            </p:nvSpPr>
            <p:spPr>
              <a:xfrm>
                <a:off x="2779491" y="2517212"/>
                <a:ext cx="648499" cy="649042"/>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44" name="Oval 43">
                <a:extLst>
                  <a:ext uri="{FF2B5EF4-FFF2-40B4-BE49-F238E27FC236}">
                    <a16:creationId xmlns:a16="http://schemas.microsoft.com/office/drawing/2014/main" id="{E57B4E53-E509-C8E7-252A-663AC25F8991}"/>
                  </a:ext>
                </a:extLst>
              </p:cNvPr>
              <p:cNvSpPr>
                <a:spLocks noChangeAspect="1"/>
              </p:cNvSpPr>
              <p:nvPr/>
            </p:nvSpPr>
            <p:spPr>
              <a:xfrm>
                <a:off x="2854318" y="2592103"/>
                <a:ext cx="498845" cy="499263"/>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mj-lt"/>
                </a:endParaRPr>
              </a:p>
            </p:txBody>
          </p:sp>
        </p:grpSp>
        <p:sp>
          <p:nvSpPr>
            <p:cNvPr id="42" name="Freeform 65">
              <a:extLst>
                <a:ext uri="{FF2B5EF4-FFF2-40B4-BE49-F238E27FC236}">
                  <a16:creationId xmlns:a16="http://schemas.microsoft.com/office/drawing/2014/main" id="{A7B28E31-83DF-BB0C-177A-AEF9FE24D217}"/>
                </a:ext>
              </a:extLst>
            </p:cNvPr>
            <p:cNvSpPr>
              <a:spLocks noEditPoints="1"/>
            </p:cNvSpPr>
            <p:nvPr/>
          </p:nvSpPr>
          <p:spPr bwMode="auto">
            <a:xfrm>
              <a:off x="3760748" y="3235283"/>
              <a:ext cx="365563" cy="333116"/>
            </a:xfrm>
            <a:custGeom>
              <a:avLst/>
              <a:gdLst/>
              <a:ahLst/>
              <a:cxnLst>
                <a:cxn ang="0">
                  <a:pos x="45" y="41"/>
                </a:cxn>
                <a:cxn ang="0">
                  <a:pos x="47" y="50"/>
                </a:cxn>
                <a:cxn ang="0">
                  <a:pos x="40" y="56"/>
                </a:cxn>
                <a:cxn ang="0">
                  <a:pos x="31" y="60"/>
                </a:cxn>
                <a:cxn ang="0">
                  <a:pos x="21" y="60"/>
                </a:cxn>
                <a:cxn ang="0">
                  <a:pos x="13" y="56"/>
                </a:cxn>
                <a:cxn ang="0">
                  <a:pos x="5" y="50"/>
                </a:cxn>
                <a:cxn ang="0">
                  <a:pos x="8" y="41"/>
                </a:cxn>
                <a:cxn ang="0">
                  <a:pos x="0" y="32"/>
                </a:cxn>
                <a:cxn ang="0">
                  <a:pos x="9" y="26"/>
                </a:cxn>
                <a:cxn ang="0">
                  <a:pos x="5" y="20"/>
                </a:cxn>
                <a:cxn ang="0">
                  <a:pos x="17" y="18"/>
                </a:cxn>
                <a:cxn ang="0">
                  <a:pos x="22" y="10"/>
                </a:cxn>
                <a:cxn ang="0">
                  <a:pos x="32" y="17"/>
                </a:cxn>
                <a:cxn ang="0">
                  <a:pos x="41" y="14"/>
                </a:cxn>
                <a:cxn ang="0">
                  <a:pos x="47" y="22"/>
                </a:cxn>
                <a:cxn ang="0">
                  <a:pos x="51" y="30"/>
                </a:cxn>
                <a:cxn ang="0">
                  <a:pos x="26" y="25"/>
                </a:cxn>
                <a:cxn ang="0">
                  <a:pos x="36" y="35"/>
                </a:cxn>
                <a:cxn ang="0">
                  <a:pos x="72" y="19"/>
                </a:cxn>
                <a:cxn ang="0">
                  <a:pos x="72" y="27"/>
                </a:cxn>
                <a:cxn ang="0">
                  <a:pos x="62" y="25"/>
                </a:cxn>
                <a:cxn ang="0">
                  <a:pos x="52" y="27"/>
                </a:cxn>
                <a:cxn ang="0">
                  <a:pos x="53" y="19"/>
                </a:cxn>
                <a:cxn ang="0">
                  <a:pos x="53" y="11"/>
                </a:cxn>
                <a:cxn ang="0">
                  <a:pos x="52" y="3"/>
                </a:cxn>
                <a:cxn ang="0">
                  <a:pos x="62" y="4"/>
                </a:cxn>
                <a:cxn ang="0">
                  <a:pos x="67" y="0"/>
                </a:cxn>
                <a:cxn ang="0">
                  <a:pos x="70" y="9"/>
                </a:cxn>
                <a:cxn ang="0">
                  <a:pos x="78" y="18"/>
                </a:cxn>
                <a:cxn ang="0">
                  <a:pos x="70" y="62"/>
                </a:cxn>
                <a:cxn ang="0">
                  <a:pos x="67" y="71"/>
                </a:cxn>
                <a:cxn ang="0">
                  <a:pos x="61" y="66"/>
                </a:cxn>
                <a:cxn ang="0">
                  <a:pos x="52" y="68"/>
                </a:cxn>
                <a:cxn ang="0">
                  <a:pos x="47" y="59"/>
                </a:cxn>
                <a:cxn ang="0">
                  <a:pos x="54" y="50"/>
                </a:cxn>
                <a:cxn ang="0">
                  <a:pos x="57" y="41"/>
                </a:cxn>
                <a:cxn ang="0">
                  <a:pos x="63" y="46"/>
                </a:cxn>
                <a:cxn ang="0">
                  <a:pos x="72" y="44"/>
                </a:cxn>
                <a:cxn ang="0">
                  <a:pos x="72" y="52"/>
                </a:cxn>
                <a:cxn ang="0">
                  <a:pos x="62" y="10"/>
                </a:cxn>
                <a:cxn ang="0">
                  <a:pos x="67" y="15"/>
                </a:cxn>
                <a:cxn ang="0">
                  <a:pos x="57" y="56"/>
                </a:cxn>
                <a:cxn ang="0">
                  <a:pos x="62" y="51"/>
                </a:cxn>
              </a:cxnLst>
              <a:rect l="0" t="0" r="r" b="b"/>
              <a:pathLst>
                <a:path w="78" h="71">
                  <a:moveTo>
                    <a:pt x="52" y="39"/>
                  </a:moveTo>
                  <a:cubicBezTo>
                    <a:pt x="52" y="40"/>
                    <a:pt x="51" y="40"/>
                    <a:pt x="51" y="40"/>
                  </a:cubicBezTo>
                  <a:cubicBezTo>
                    <a:pt x="45" y="41"/>
                    <a:pt x="45" y="41"/>
                    <a:pt x="45" y="41"/>
                  </a:cubicBezTo>
                  <a:cubicBezTo>
                    <a:pt x="44" y="42"/>
                    <a:pt x="44" y="43"/>
                    <a:pt x="43" y="44"/>
                  </a:cubicBezTo>
                  <a:cubicBezTo>
                    <a:pt x="45" y="46"/>
                    <a:pt x="46" y="47"/>
                    <a:pt x="47" y="49"/>
                  </a:cubicBezTo>
                  <a:cubicBezTo>
                    <a:pt x="47" y="49"/>
                    <a:pt x="47" y="49"/>
                    <a:pt x="47" y="50"/>
                  </a:cubicBezTo>
                  <a:cubicBezTo>
                    <a:pt x="47" y="50"/>
                    <a:pt x="47" y="50"/>
                    <a:pt x="47" y="50"/>
                  </a:cubicBezTo>
                  <a:cubicBezTo>
                    <a:pt x="46" y="52"/>
                    <a:pt x="42" y="56"/>
                    <a:pt x="41" y="56"/>
                  </a:cubicBezTo>
                  <a:cubicBezTo>
                    <a:pt x="40" y="56"/>
                    <a:pt x="40" y="56"/>
                    <a:pt x="40" y="56"/>
                  </a:cubicBezTo>
                  <a:cubicBezTo>
                    <a:pt x="35" y="53"/>
                    <a:pt x="35" y="53"/>
                    <a:pt x="35" y="53"/>
                  </a:cubicBezTo>
                  <a:cubicBezTo>
                    <a:pt x="34" y="53"/>
                    <a:pt x="33" y="53"/>
                    <a:pt x="32" y="54"/>
                  </a:cubicBezTo>
                  <a:cubicBezTo>
                    <a:pt x="32" y="56"/>
                    <a:pt x="32" y="58"/>
                    <a:pt x="31" y="60"/>
                  </a:cubicBezTo>
                  <a:cubicBezTo>
                    <a:pt x="31" y="61"/>
                    <a:pt x="30" y="61"/>
                    <a:pt x="30" y="61"/>
                  </a:cubicBezTo>
                  <a:cubicBezTo>
                    <a:pt x="22" y="61"/>
                    <a:pt x="22" y="61"/>
                    <a:pt x="22" y="61"/>
                  </a:cubicBezTo>
                  <a:cubicBezTo>
                    <a:pt x="22" y="61"/>
                    <a:pt x="21" y="61"/>
                    <a:pt x="21" y="60"/>
                  </a:cubicBezTo>
                  <a:cubicBezTo>
                    <a:pt x="20" y="54"/>
                    <a:pt x="20" y="54"/>
                    <a:pt x="20" y="54"/>
                  </a:cubicBezTo>
                  <a:cubicBezTo>
                    <a:pt x="19" y="54"/>
                    <a:pt x="18" y="53"/>
                    <a:pt x="17" y="53"/>
                  </a:cubicBezTo>
                  <a:cubicBezTo>
                    <a:pt x="13" y="56"/>
                    <a:pt x="13" y="56"/>
                    <a:pt x="13" y="56"/>
                  </a:cubicBezTo>
                  <a:cubicBezTo>
                    <a:pt x="12" y="56"/>
                    <a:pt x="12" y="56"/>
                    <a:pt x="12" y="56"/>
                  </a:cubicBezTo>
                  <a:cubicBezTo>
                    <a:pt x="11" y="56"/>
                    <a:pt x="11" y="56"/>
                    <a:pt x="11" y="56"/>
                  </a:cubicBezTo>
                  <a:cubicBezTo>
                    <a:pt x="10" y="55"/>
                    <a:pt x="5" y="51"/>
                    <a:pt x="5" y="50"/>
                  </a:cubicBezTo>
                  <a:cubicBezTo>
                    <a:pt x="5" y="49"/>
                    <a:pt x="5" y="49"/>
                    <a:pt x="5" y="49"/>
                  </a:cubicBezTo>
                  <a:cubicBezTo>
                    <a:pt x="7" y="47"/>
                    <a:pt x="8" y="46"/>
                    <a:pt x="9" y="44"/>
                  </a:cubicBezTo>
                  <a:cubicBezTo>
                    <a:pt x="8" y="43"/>
                    <a:pt x="8" y="42"/>
                    <a:pt x="8" y="41"/>
                  </a:cubicBezTo>
                  <a:cubicBezTo>
                    <a:pt x="1" y="40"/>
                    <a:pt x="1" y="40"/>
                    <a:pt x="1" y="40"/>
                  </a:cubicBezTo>
                  <a:cubicBezTo>
                    <a:pt x="1" y="40"/>
                    <a:pt x="0" y="40"/>
                    <a:pt x="0" y="39"/>
                  </a:cubicBezTo>
                  <a:cubicBezTo>
                    <a:pt x="0" y="32"/>
                    <a:pt x="0" y="32"/>
                    <a:pt x="0" y="32"/>
                  </a:cubicBezTo>
                  <a:cubicBezTo>
                    <a:pt x="0" y="31"/>
                    <a:pt x="1" y="30"/>
                    <a:pt x="1" y="30"/>
                  </a:cubicBezTo>
                  <a:cubicBezTo>
                    <a:pt x="8" y="29"/>
                    <a:pt x="8" y="29"/>
                    <a:pt x="8" y="29"/>
                  </a:cubicBezTo>
                  <a:cubicBezTo>
                    <a:pt x="8" y="28"/>
                    <a:pt x="8" y="27"/>
                    <a:pt x="9" y="26"/>
                  </a:cubicBezTo>
                  <a:cubicBezTo>
                    <a:pt x="8" y="25"/>
                    <a:pt x="7" y="23"/>
                    <a:pt x="5" y="22"/>
                  </a:cubicBezTo>
                  <a:cubicBezTo>
                    <a:pt x="5" y="21"/>
                    <a:pt x="5" y="21"/>
                    <a:pt x="5" y="21"/>
                  </a:cubicBezTo>
                  <a:cubicBezTo>
                    <a:pt x="5" y="21"/>
                    <a:pt x="5" y="20"/>
                    <a:pt x="5" y="20"/>
                  </a:cubicBezTo>
                  <a:cubicBezTo>
                    <a:pt x="6" y="19"/>
                    <a:pt x="11" y="14"/>
                    <a:pt x="12" y="14"/>
                  </a:cubicBezTo>
                  <a:cubicBezTo>
                    <a:pt x="12" y="14"/>
                    <a:pt x="12" y="14"/>
                    <a:pt x="13" y="14"/>
                  </a:cubicBezTo>
                  <a:cubicBezTo>
                    <a:pt x="17" y="18"/>
                    <a:pt x="17" y="18"/>
                    <a:pt x="17" y="18"/>
                  </a:cubicBezTo>
                  <a:cubicBezTo>
                    <a:pt x="18" y="18"/>
                    <a:pt x="19" y="17"/>
                    <a:pt x="20" y="17"/>
                  </a:cubicBezTo>
                  <a:cubicBezTo>
                    <a:pt x="21" y="15"/>
                    <a:pt x="21" y="13"/>
                    <a:pt x="21" y="11"/>
                  </a:cubicBezTo>
                  <a:cubicBezTo>
                    <a:pt x="21" y="10"/>
                    <a:pt x="22" y="10"/>
                    <a:pt x="22" y="10"/>
                  </a:cubicBezTo>
                  <a:cubicBezTo>
                    <a:pt x="30" y="10"/>
                    <a:pt x="30" y="10"/>
                    <a:pt x="30" y="10"/>
                  </a:cubicBezTo>
                  <a:cubicBezTo>
                    <a:pt x="30" y="10"/>
                    <a:pt x="31" y="10"/>
                    <a:pt x="31" y="11"/>
                  </a:cubicBezTo>
                  <a:cubicBezTo>
                    <a:pt x="32" y="17"/>
                    <a:pt x="32" y="17"/>
                    <a:pt x="32" y="17"/>
                  </a:cubicBezTo>
                  <a:cubicBezTo>
                    <a:pt x="33" y="17"/>
                    <a:pt x="34" y="18"/>
                    <a:pt x="35" y="18"/>
                  </a:cubicBezTo>
                  <a:cubicBezTo>
                    <a:pt x="40" y="14"/>
                    <a:pt x="40" y="14"/>
                    <a:pt x="40" y="14"/>
                  </a:cubicBezTo>
                  <a:cubicBezTo>
                    <a:pt x="40" y="14"/>
                    <a:pt x="40" y="14"/>
                    <a:pt x="41" y="14"/>
                  </a:cubicBezTo>
                  <a:cubicBezTo>
                    <a:pt x="41" y="14"/>
                    <a:pt x="41" y="14"/>
                    <a:pt x="41" y="14"/>
                  </a:cubicBezTo>
                  <a:cubicBezTo>
                    <a:pt x="42" y="15"/>
                    <a:pt x="47" y="20"/>
                    <a:pt x="47" y="21"/>
                  </a:cubicBezTo>
                  <a:cubicBezTo>
                    <a:pt x="47" y="21"/>
                    <a:pt x="47" y="21"/>
                    <a:pt x="47" y="22"/>
                  </a:cubicBezTo>
                  <a:cubicBezTo>
                    <a:pt x="46" y="23"/>
                    <a:pt x="45" y="25"/>
                    <a:pt x="43" y="26"/>
                  </a:cubicBezTo>
                  <a:cubicBezTo>
                    <a:pt x="44" y="27"/>
                    <a:pt x="44" y="28"/>
                    <a:pt x="45" y="30"/>
                  </a:cubicBezTo>
                  <a:cubicBezTo>
                    <a:pt x="51" y="30"/>
                    <a:pt x="51" y="30"/>
                    <a:pt x="51" y="30"/>
                  </a:cubicBezTo>
                  <a:cubicBezTo>
                    <a:pt x="51" y="31"/>
                    <a:pt x="52" y="31"/>
                    <a:pt x="52" y="32"/>
                  </a:cubicBezTo>
                  <a:lnTo>
                    <a:pt x="52" y="39"/>
                  </a:lnTo>
                  <a:close/>
                  <a:moveTo>
                    <a:pt x="26" y="25"/>
                  </a:moveTo>
                  <a:cubicBezTo>
                    <a:pt x="21" y="25"/>
                    <a:pt x="16" y="30"/>
                    <a:pt x="16" y="35"/>
                  </a:cubicBezTo>
                  <a:cubicBezTo>
                    <a:pt x="16" y="41"/>
                    <a:pt x="21" y="46"/>
                    <a:pt x="26" y="46"/>
                  </a:cubicBezTo>
                  <a:cubicBezTo>
                    <a:pt x="32" y="46"/>
                    <a:pt x="36" y="41"/>
                    <a:pt x="36" y="35"/>
                  </a:cubicBezTo>
                  <a:cubicBezTo>
                    <a:pt x="36" y="30"/>
                    <a:pt x="32" y="25"/>
                    <a:pt x="26" y="25"/>
                  </a:cubicBezTo>
                  <a:close/>
                  <a:moveTo>
                    <a:pt x="78" y="18"/>
                  </a:moveTo>
                  <a:cubicBezTo>
                    <a:pt x="78" y="18"/>
                    <a:pt x="72" y="19"/>
                    <a:pt x="72" y="19"/>
                  </a:cubicBezTo>
                  <a:cubicBezTo>
                    <a:pt x="71" y="20"/>
                    <a:pt x="71" y="20"/>
                    <a:pt x="70" y="21"/>
                  </a:cubicBezTo>
                  <a:cubicBezTo>
                    <a:pt x="71" y="22"/>
                    <a:pt x="72" y="26"/>
                    <a:pt x="72" y="26"/>
                  </a:cubicBezTo>
                  <a:cubicBezTo>
                    <a:pt x="72" y="27"/>
                    <a:pt x="72" y="27"/>
                    <a:pt x="72" y="27"/>
                  </a:cubicBezTo>
                  <a:cubicBezTo>
                    <a:pt x="72" y="27"/>
                    <a:pt x="68" y="30"/>
                    <a:pt x="67" y="30"/>
                  </a:cubicBezTo>
                  <a:cubicBezTo>
                    <a:pt x="67" y="30"/>
                    <a:pt x="64" y="26"/>
                    <a:pt x="63" y="25"/>
                  </a:cubicBezTo>
                  <a:cubicBezTo>
                    <a:pt x="63" y="25"/>
                    <a:pt x="63" y="25"/>
                    <a:pt x="62" y="25"/>
                  </a:cubicBezTo>
                  <a:cubicBezTo>
                    <a:pt x="62" y="25"/>
                    <a:pt x="61" y="25"/>
                    <a:pt x="61" y="25"/>
                  </a:cubicBezTo>
                  <a:cubicBezTo>
                    <a:pt x="61" y="26"/>
                    <a:pt x="58" y="30"/>
                    <a:pt x="57" y="30"/>
                  </a:cubicBezTo>
                  <a:cubicBezTo>
                    <a:pt x="57" y="30"/>
                    <a:pt x="53" y="27"/>
                    <a:pt x="52" y="27"/>
                  </a:cubicBezTo>
                  <a:cubicBezTo>
                    <a:pt x="52" y="27"/>
                    <a:pt x="52" y="27"/>
                    <a:pt x="52" y="26"/>
                  </a:cubicBezTo>
                  <a:cubicBezTo>
                    <a:pt x="52" y="26"/>
                    <a:pt x="54" y="22"/>
                    <a:pt x="54" y="21"/>
                  </a:cubicBezTo>
                  <a:cubicBezTo>
                    <a:pt x="53" y="20"/>
                    <a:pt x="53" y="20"/>
                    <a:pt x="53" y="19"/>
                  </a:cubicBezTo>
                  <a:cubicBezTo>
                    <a:pt x="52" y="19"/>
                    <a:pt x="47" y="18"/>
                    <a:pt x="47" y="18"/>
                  </a:cubicBezTo>
                  <a:cubicBezTo>
                    <a:pt x="47" y="12"/>
                    <a:pt x="47" y="12"/>
                    <a:pt x="47" y="12"/>
                  </a:cubicBezTo>
                  <a:cubicBezTo>
                    <a:pt x="47" y="11"/>
                    <a:pt x="52" y="11"/>
                    <a:pt x="53" y="11"/>
                  </a:cubicBezTo>
                  <a:cubicBezTo>
                    <a:pt x="53" y="10"/>
                    <a:pt x="53" y="9"/>
                    <a:pt x="54" y="9"/>
                  </a:cubicBezTo>
                  <a:cubicBezTo>
                    <a:pt x="54" y="8"/>
                    <a:pt x="52" y="4"/>
                    <a:pt x="52" y="3"/>
                  </a:cubicBezTo>
                  <a:cubicBezTo>
                    <a:pt x="52" y="3"/>
                    <a:pt x="52" y="3"/>
                    <a:pt x="52" y="3"/>
                  </a:cubicBezTo>
                  <a:cubicBezTo>
                    <a:pt x="53" y="3"/>
                    <a:pt x="57" y="0"/>
                    <a:pt x="57" y="0"/>
                  </a:cubicBezTo>
                  <a:cubicBezTo>
                    <a:pt x="58" y="0"/>
                    <a:pt x="61" y="4"/>
                    <a:pt x="61" y="5"/>
                  </a:cubicBezTo>
                  <a:cubicBezTo>
                    <a:pt x="61" y="4"/>
                    <a:pt x="62" y="4"/>
                    <a:pt x="62" y="4"/>
                  </a:cubicBezTo>
                  <a:cubicBezTo>
                    <a:pt x="63" y="4"/>
                    <a:pt x="63" y="4"/>
                    <a:pt x="63" y="5"/>
                  </a:cubicBezTo>
                  <a:cubicBezTo>
                    <a:pt x="64" y="3"/>
                    <a:pt x="66" y="1"/>
                    <a:pt x="67" y="0"/>
                  </a:cubicBezTo>
                  <a:cubicBezTo>
                    <a:pt x="67" y="0"/>
                    <a:pt x="67" y="0"/>
                    <a:pt x="67" y="0"/>
                  </a:cubicBezTo>
                  <a:cubicBezTo>
                    <a:pt x="68" y="0"/>
                    <a:pt x="72" y="2"/>
                    <a:pt x="72" y="3"/>
                  </a:cubicBezTo>
                  <a:cubicBezTo>
                    <a:pt x="72" y="3"/>
                    <a:pt x="72" y="3"/>
                    <a:pt x="72" y="3"/>
                  </a:cubicBezTo>
                  <a:cubicBezTo>
                    <a:pt x="72" y="4"/>
                    <a:pt x="71" y="8"/>
                    <a:pt x="70" y="9"/>
                  </a:cubicBezTo>
                  <a:cubicBezTo>
                    <a:pt x="71" y="9"/>
                    <a:pt x="71" y="10"/>
                    <a:pt x="72" y="11"/>
                  </a:cubicBezTo>
                  <a:cubicBezTo>
                    <a:pt x="72" y="11"/>
                    <a:pt x="78" y="11"/>
                    <a:pt x="78" y="12"/>
                  </a:cubicBezTo>
                  <a:lnTo>
                    <a:pt x="78" y="18"/>
                  </a:lnTo>
                  <a:close/>
                  <a:moveTo>
                    <a:pt x="78" y="59"/>
                  </a:moveTo>
                  <a:cubicBezTo>
                    <a:pt x="78" y="59"/>
                    <a:pt x="72" y="60"/>
                    <a:pt x="72" y="60"/>
                  </a:cubicBezTo>
                  <a:cubicBezTo>
                    <a:pt x="71" y="61"/>
                    <a:pt x="71" y="61"/>
                    <a:pt x="70" y="62"/>
                  </a:cubicBezTo>
                  <a:cubicBezTo>
                    <a:pt x="71" y="63"/>
                    <a:pt x="72" y="67"/>
                    <a:pt x="72" y="68"/>
                  </a:cubicBezTo>
                  <a:cubicBezTo>
                    <a:pt x="72" y="68"/>
                    <a:pt x="72" y="68"/>
                    <a:pt x="72" y="68"/>
                  </a:cubicBezTo>
                  <a:cubicBezTo>
                    <a:pt x="72" y="68"/>
                    <a:pt x="68" y="71"/>
                    <a:pt x="67" y="71"/>
                  </a:cubicBezTo>
                  <a:cubicBezTo>
                    <a:pt x="67" y="71"/>
                    <a:pt x="64" y="67"/>
                    <a:pt x="63" y="66"/>
                  </a:cubicBezTo>
                  <a:cubicBezTo>
                    <a:pt x="63" y="66"/>
                    <a:pt x="63" y="66"/>
                    <a:pt x="62" y="66"/>
                  </a:cubicBezTo>
                  <a:cubicBezTo>
                    <a:pt x="62" y="66"/>
                    <a:pt x="61" y="66"/>
                    <a:pt x="61" y="66"/>
                  </a:cubicBezTo>
                  <a:cubicBezTo>
                    <a:pt x="61" y="67"/>
                    <a:pt x="58" y="71"/>
                    <a:pt x="57" y="71"/>
                  </a:cubicBezTo>
                  <a:cubicBezTo>
                    <a:pt x="57" y="71"/>
                    <a:pt x="53" y="68"/>
                    <a:pt x="52" y="68"/>
                  </a:cubicBezTo>
                  <a:cubicBezTo>
                    <a:pt x="52" y="68"/>
                    <a:pt x="52" y="68"/>
                    <a:pt x="52" y="68"/>
                  </a:cubicBezTo>
                  <a:cubicBezTo>
                    <a:pt x="52" y="67"/>
                    <a:pt x="54" y="63"/>
                    <a:pt x="54" y="62"/>
                  </a:cubicBezTo>
                  <a:cubicBezTo>
                    <a:pt x="53" y="61"/>
                    <a:pt x="53" y="61"/>
                    <a:pt x="53" y="60"/>
                  </a:cubicBezTo>
                  <a:cubicBezTo>
                    <a:pt x="52" y="60"/>
                    <a:pt x="47" y="59"/>
                    <a:pt x="47" y="59"/>
                  </a:cubicBezTo>
                  <a:cubicBezTo>
                    <a:pt x="47" y="53"/>
                    <a:pt x="47" y="53"/>
                    <a:pt x="47" y="53"/>
                  </a:cubicBezTo>
                  <a:cubicBezTo>
                    <a:pt x="47" y="52"/>
                    <a:pt x="52" y="52"/>
                    <a:pt x="53" y="52"/>
                  </a:cubicBezTo>
                  <a:cubicBezTo>
                    <a:pt x="53" y="51"/>
                    <a:pt x="53" y="50"/>
                    <a:pt x="54" y="50"/>
                  </a:cubicBezTo>
                  <a:cubicBezTo>
                    <a:pt x="54" y="49"/>
                    <a:pt x="52" y="45"/>
                    <a:pt x="52" y="44"/>
                  </a:cubicBezTo>
                  <a:cubicBezTo>
                    <a:pt x="52" y="44"/>
                    <a:pt x="52" y="44"/>
                    <a:pt x="52" y="44"/>
                  </a:cubicBezTo>
                  <a:cubicBezTo>
                    <a:pt x="53" y="44"/>
                    <a:pt x="57" y="41"/>
                    <a:pt x="57" y="41"/>
                  </a:cubicBezTo>
                  <a:cubicBezTo>
                    <a:pt x="58" y="41"/>
                    <a:pt x="61" y="45"/>
                    <a:pt x="61" y="46"/>
                  </a:cubicBezTo>
                  <a:cubicBezTo>
                    <a:pt x="61" y="46"/>
                    <a:pt x="62" y="46"/>
                    <a:pt x="62" y="46"/>
                  </a:cubicBezTo>
                  <a:cubicBezTo>
                    <a:pt x="63" y="46"/>
                    <a:pt x="63" y="46"/>
                    <a:pt x="63" y="46"/>
                  </a:cubicBezTo>
                  <a:cubicBezTo>
                    <a:pt x="64" y="44"/>
                    <a:pt x="66" y="43"/>
                    <a:pt x="67" y="41"/>
                  </a:cubicBezTo>
                  <a:cubicBezTo>
                    <a:pt x="67" y="41"/>
                    <a:pt x="67" y="41"/>
                    <a:pt x="67" y="41"/>
                  </a:cubicBezTo>
                  <a:cubicBezTo>
                    <a:pt x="68" y="41"/>
                    <a:pt x="72" y="44"/>
                    <a:pt x="72" y="44"/>
                  </a:cubicBezTo>
                  <a:cubicBezTo>
                    <a:pt x="72" y="44"/>
                    <a:pt x="72" y="44"/>
                    <a:pt x="72" y="44"/>
                  </a:cubicBezTo>
                  <a:cubicBezTo>
                    <a:pt x="72" y="45"/>
                    <a:pt x="71" y="49"/>
                    <a:pt x="70" y="50"/>
                  </a:cubicBezTo>
                  <a:cubicBezTo>
                    <a:pt x="71" y="50"/>
                    <a:pt x="71" y="51"/>
                    <a:pt x="72" y="52"/>
                  </a:cubicBezTo>
                  <a:cubicBezTo>
                    <a:pt x="72" y="52"/>
                    <a:pt x="78" y="52"/>
                    <a:pt x="78" y="53"/>
                  </a:cubicBezTo>
                  <a:lnTo>
                    <a:pt x="78" y="59"/>
                  </a:lnTo>
                  <a:close/>
                  <a:moveTo>
                    <a:pt x="62" y="10"/>
                  </a:moveTo>
                  <a:cubicBezTo>
                    <a:pt x="59" y="10"/>
                    <a:pt x="57" y="12"/>
                    <a:pt x="57" y="15"/>
                  </a:cubicBezTo>
                  <a:cubicBezTo>
                    <a:pt x="57" y="18"/>
                    <a:pt x="59" y="20"/>
                    <a:pt x="62" y="20"/>
                  </a:cubicBezTo>
                  <a:cubicBezTo>
                    <a:pt x="65" y="20"/>
                    <a:pt x="67" y="18"/>
                    <a:pt x="67" y="15"/>
                  </a:cubicBezTo>
                  <a:cubicBezTo>
                    <a:pt x="67" y="12"/>
                    <a:pt x="65" y="10"/>
                    <a:pt x="62" y="10"/>
                  </a:cubicBezTo>
                  <a:close/>
                  <a:moveTo>
                    <a:pt x="62" y="51"/>
                  </a:moveTo>
                  <a:cubicBezTo>
                    <a:pt x="59" y="51"/>
                    <a:pt x="57" y="53"/>
                    <a:pt x="57" y="56"/>
                  </a:cubicBezTo>
                  <a:cubicBezTo>
                    <a:pt x="57" y="59"/>
                    <a:pt x="59" y="61"/>
                    <a:pt x="62" y="61"/>
                  </a:cubicBezTo>
                  <a:cubicBezTo>
                    <a:pt x="65" y="61"/>
                    <a:pt x="67" y="59"/>
                    <a:pt x="67" y="56"/>
                  </a:cubicBezTo>
                  <a:cubicBezTo>
                    <a:pt x="67" y="53"/>
                    <a:pt x="65" y="51"/>
                    <a:pt x="62" y="51"/>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grpSp>
        <p:nvGrpSpPr>
          <p:cNvPr id="17" name="Group 59">
            <a:extLst>
              <a:ext uri="{FF2B5EF4-FFF2-40B4-BE49-F238E27FC236}">
                <a16:creationId xmlns:a16="http://schemas.microsoft.com/office/drawing/2014/main" id="{4E87984D-89D7-7317-0C5B-CD45549C91A3}"/>
              </a:ext>
            </a:extLst>
          </p:cNvPr>
          <p:cNvGrpSpPr/>
          <p:nvPr/>
        </p:nvGrpSpPr>
        <p:grpSpPr>
          <a:xfrm>
            <a:off x="8299415" y="1888355"/>
            <a:ext cx="1587168" cy="1093957"/>
            <a:chOff x="7200854" y="3128532"/>
            <a:chExt cx="1797100" cy="946764"/>
          </a:xfrm>
        </p:grpSpPr>
        <p:sp>
          <p:nvSpPr>
            <p:cNvPr id="39" name="TextBox 38">
              <a:extLst>
                <a:ext uri="{FF2B5EF4-FFF2-40B4-BE49-F238E27FC236}">
                  <a16:creationId xmlns:a16="http://schemas.microsoft.com/office/drawing/2014/main" id="{C847FACF-5556-4784-92AB-7261322A155A}"/>
                </a:ext>
              </a:extLst>
            </p:cNvPr>
            <p:cNvSpPr txBox="1"/>
            <p:nvPr/>
          </p:nvSpPr>
          <p:spPr>
            <a:xfrm>
              <a:off x="7200854" y="3376711"/>
              <a:ext cx="1797100" cy="698585"/>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Implement measures like </a:t>
              </a:r>
              <a:r>
                <a:rPr lang="en-US" sz="1000" b="1">
                  <a:solidFill>
                    <a:srgbClr val="000000"/>
                  </a:solidFill>
                  <a:latin typeface="+mn-lt"/>
                </a:rPr>
                <a:t>Input validation</a:t>
              </a:r>
              <a:r>
                <a:rPr lang="en-US" sz="1000">
                  <a:solidFill>
                    <a:srgbClr val="000000"/>
                  </a:solidFill>
                  <a:latin typeface="+mn-lt"/>
                </a:rPr>
                <a:t>, </a:t>
              </a:r>
              <a:r>
                <a:rPr lang="en-US" sz="1000" b="1">
                  <a:solidFill>
                    <a:srgbClr val="000000"/>
                  </a:solidFill>
                  <a:latin typeface="+mn-lt"/>
                </a:rPr>
                <a:t>security headers</a:t>
              </a:r>
              <a:r>
                <a:rPr lang="en-US" sz="1000">
                  <a:solidFill>
                    <a:srgbClr val="000000"/>
                  </a:solidFill>
                  <a:latin typeface="+mn-lt"/>
                </a:rPr>
                <a:t>,  and protect API requests using </a:t>
              </a:r>
              <a:r>
                <a:rPr lang="en-US" sz="1000" b="1">
                  <a:solidFill>
                    <a:srgbClr val="000000"/>
                  </a:solidFill>
                  <a:latin typeface="+mn-lt"/>
                </a:rPr>
                <a:t>https</a:t>
              </a:r>
              <a:r>
                <a:rPr lang="en-US" sz="1000">
                  <a:solidFill>
                    <a:srgbClr val="000000"/>
                  </a:solidFill>
                  <a:latin typeface="+mn-lt"/>
                </a:rPr>
                <a:t>.</a:t>
              </a:r>
            </a:p>
          </p:txBody>
        </p:sp>
        <p:sp>
          <p:nvSpPr>
            <p:cNvPr id="40" name="Rectangle 39">
              <a:extLst>
                <a:ext uri="{FF2B5EF4-FFF2-40B4-BE49-F238E27FC236}">
                  <a16:creationId xmlns:a16="http://schemas.microsoft.com/office/drawing/2014/main" id="{F2F99C0C-9BCC-9787-5063-777AEE78A72F}"/>
                </a:ext>
              </a:extLst>
            </p:cNvPr>
            <p:cNvSpPr/>
            <p:nvPr/>
          </p:nvSpPr>
          <p:spPr>
            <a:xfrm>
              <a:off x="7213944" y="3128532"/>
              <a:ext cx="760132" cy="244506"/>
            </a:xfrm>
            <a:prstGeom prst="rect">
              <a:avLst/>
            </a:prstGeom>
          </p:spPr>
          <p:txBody>
            <a:bodyPr wrap="none" lIns="0" tIns="0" rIns="0" bIns="0">
              <a:spAutoFit/>
            </a:bodyPr>
            <a:lstStyle/>
            <a:p>
              <a:pPr algn="ctr"/>
              <a:r>
                <a:rPr lang="en-US" sz="1400" b="1">
                  <a:solidFill>
                    <a:schemeClr val="accent6"/>
                  </a:solidFill>
                  <a:latin typeface="+mj-lt"/>
                </a:rPr>
                <a:t>Security</a:t>
              </a:r>
            </a:p>
          </p:txBody>
        </p:sp>
      </p:grpSp>
      <p:grpSp>
        <p:nvGrpSpPr>
          <p:cNvPr id="18" name="Group 57">
            <a:extLst>
              <a:ext uri="{FF2B5EF4-FFF2-40B4-BE49-F238E27FC236}">
                <a16:creationId xmlns:a16="http://schemas.microsoft.com/office/drawing/2014/main" id="{FEC803F2-9677-7A6D-E447-7C2B001A76BE}"/>
              </a:ext>
            </a:extLst>
          </p:cNvPr>
          <p:cNvGrpSpPr/>
          <p:nvPr/>
        </p:nvGrpSpPr>
        <p:grpSpPr>
          <a:xfrm>
            <a:off x="4573294" y="4475214"/>
            <a:ext cx="2355897" cy="1352753"/>
            <a:chOff x="120578" y="3123929"/>
            <a:chExt cx="2341889" cy="1535230"/>
          </a:xfrm>
          <a:noFill/>
        </p:grpSpPr>
        <p:sp>
          <p:nvSpPr>
            <p:cNvPr id="37" name="TextBox 36">
              <a:extLst>
                <a:ext uri="{FF2B5EF4-FFF2-40B4-BE49-F238E27FC236}">
                  <a16:creationId xmlns:a16="http://schemas.microsoft.com/office/drawing/2014/main" id="{7B49D251-2C6A-37E3-F65A-51CF5C32D933}"/>
                </a:ext>
              </a:extLst>
            </p:cNvPr>
            <p:cNvSpPr txBox="1"/>
            <p:nvPr/>
          </p:nvSpPr>
          <p:spPr>
            <a:xfrm>
              <a:off x="179858" y="3401703"/>
              <a:ext cx="2282609" cy="1257456"/>
            </a:xfrm>
            <a:prstGeom prst="rect">
              <a:avLst/>
            </a:prstGeom>
            <a:grpFill/>
            <a:ln>
              <a:noFill/>
            </a:ln>
          </p:spPr>
          <p:txBody>
            <a:bodyPr wrap="square" lIns="0" tIns="0" rIns="0" bIns="0" rtlCol="0">
              <a:spAutoFit/>
            </a:bodyPr>
            <a:lstStyle/>
            <a:p>
              <a:pPr algn="l">
                <a:spcBef>
                  <a:spcPct val="20000"/>
                </a:spcBef>
                <a:defRPr/>
              </a:pPr>
              <a:r>
                <a:rPr lang="en-US" sz="1000">
                  <a:solidFill>
                    <a:srgbClr val="000000"/>
                  </a:solidFill>
                  <a:latin typeface="+mn-lt"/>
                </a:rPr>
                <a:t>Develop UI components based on mockups, ensuring responsiveness and accessibility.</a:t>
              </a:r>
            </a:p>
            <a:p>
              <a:pPr algn="l">
                <a:spcBef>
                  <a:spcPct val="20000"/>
                </a:spcBef>
                <a:defRPr/>
              </a:pPr>
              <a:r>
                <a:rPr lang="en-US" sz="1000">
                  <a:solidFill>
                    <a:srgbClr val="000000"/>
                  </a:solidFill>
                  <a:latin typeface="+mn-lt"/>
                </a:rPr>
                <a:t>Apply the</a:t>
              </a:r>
              <a:r>
                <a:rPr lang="en-US" sz="1000" b="1">
                  <a:solidFill>
                    <a:srgbClr val="000000"/>
                  </a:solidFill>
                  <a:latin typeface="+mn-lt"/>
                </a:rPr>
                <a:t> DRY </a:t>
              </a:r>
              <a:r>
                <a:rPr lang="en-US" sz="1000">
                  <a:solidFill>
                    <a:srgbClr val="000000"/>
                  </a:solidFill>
                  <a:latin typeface="+mn-lt"/>
                </a:rPr>
                <a:t>(Don't Repeat Yourself) principle to build reusable components, enhancing code efficiency and maintainability.</a:t>
              </a:r>
            </a:p>
          </p:txBody>
        </p:sp>
        <p:sp>
          <p:nvSpPr>
            <p:cNvPr id="38" name="Rectangle 37">
              <a:extLst>
                <a:ext uri="{FF2B5EF4-FFF2-40B4-BE49-F238E27FC236}">
                  <a16:creationId xmlns:a16="http://schemas.microsoft.com/office/drawing/2014/main" id="{8A13FDDE-2989-1F5B-F059-C89D24B4FFFE}"/>
                </a:ext>
              </a:extLst>
            </p:cNvPr>
            <p:cNvSpPr/>
            <p:nvPr/>
          </p:nvSpPr>
          <p:spPr>
            <a:xfrm>
              <a:off x="120578" y="3123929"/>
              <a:ext cx="1461658" cy="244506"/>
            </a:xfrm>
            <a:prstGeom prst="rect">
              <a:avLst/>
            </a:prstGeom>
            <a:noFill/>
            <a:ln>
              <a:noFill/>
            </a:ln>
          </p:spPr>
          <p:txBody>
            <a:bodyPr wrap="none" lIns="0" tIns="0" rIns="0" bIns="0">
              <a:spAutoFit/>
            </a:bodyPr>
            <a:lstStyle/>
            <a:p>
              <a:pPr algn="ctr"/>
              <a:r>
                <a:rPr lang="en-US" sz="1400" b="1">
                  <a:solidFill>
                    <a:schemeClr val="accent5">
                      <a:lumMod val="50000"/>
                    </a:schemeClr>
                  </a:solidFill>
                  <a:latin typeface="+mj-lt"/>
                </a:rPr>
                <a:t>Implementation</a:t>
              </a:r>
            </a:p>
          </p:txBody>
        </p:sp>
      </p:grpSp>
      <p:grpSp>
        <p:nvGrpSpPr>
          <p:cNvPr id="19" name="Group 58">
            <a:extLst>
              <a:ext uri="{FF2B5EF4-FFF2-40B4-BE49-F238E27FC236}">
                <a16:creationId xmlns:a16="http://schemas.microsoft.com/office/drawing/2014/main" id="{B51299F6-FC51-26C5-2FFA-5993B1FCF325}"/>
              </a:ext>
            </a:extLst>
          </p:cNvPr>
          <p:cNvGrpSpPr/>
          <p:nvPr/>
        </p:nvGrpSpPr>
        <p:grpSpPr>
          <a:xfrm>
            <a:off x="5976537" y="1793117"/>
            <a:ext cx="2061231" cy="1362167"/>
            <a:chOff x="7126639" y="1336468"/>
            <a:chExt cx="1619074" cy="711267"/>
          </a:xfrm>
        </p:grpSpPr>
        <p:sp>
          <p:nvSpPr>
            <p:cNvPr id="35" name="TextBox 34">
              <a:extLst>
                <a:ext uri="{FF2B5EF4-FFF2-40B4-BE49-F238E27FC236}">
                  <a16:creationId xmlns:a16="http://schemas.microsoft.com/office/drawing/2014/main" id="{7B01F3A3-49C6-0FD1-AD58-FBB2440DD2B8}"/>
                </a:ext>
              </a:extLst>
            </p:cNvPr>
            <p:cNvSpPr txBox="1"/>
            <p:nvPr/>
          </p:nvSpPr>
          <p:spPr>
            <a:xfrm>
              <a:off x="7132511" y="1565611"/>
              <a:ext cx="1613202" cy="482124"/>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Authentication </a:t>
              </a:r>
              <a:r>
                <a:rPr lang="en-US" sz="1000" b="1">
                  <a:solidFill>
                    <a:srgbClr val="000000"/>
                  </a:solidFill>
                  <a:latin typeface="+mn-lt"/>
                </a:rPr>
                <a:t>verifies user identities</a:t>
              </a:r>
              <a:r>
                <a:rPr lang="en-US" sz="1000">
                  <a:solidFill>
                    <a:srgbClr val="000000"/>
                  </a:solidFill>
                  <a:latin typeface="+mn-lt"/>
                </a:rPr>
                <a:t>, while authorization manages access based on roles. In frontend, it includes secure logins, session handling, and role-based accessibility.</a:t>
              </a:r>
            </a:p>
          </p:txBody>
        </p:sp>
        <p:sp>
          <p:nvSpPr>
            <p:cNvPr id="36" name="Rectangle 35">
              <a:extLst>
                <a:ext uri="{FF2B5EF4-FFF2-40B4-BE49-F238E27FC236}">
                  <a16:creationId xmlns:a16="http://schemas.microsoft.com/office/drawing/2014/main" id="{10522F48-E20C-AD41-4878-CBEAF12AD948}"/>
                </a:ext>
              </a:extLst>
            </p:cNvPr>
            <p:cNvSpPr/>
            <p:nvPr/>
          </p:nvSpPr>
          <p:spPr>
            <a:xfrm>
              <a:off x="7126639" y="1336468"/>
              <a:ext cx="1578778" cy="213742"/>
            </a:xfrm>
            <a:prstGeom prst="rect">
              <a:avLst/>
            </a:prstGeom>
          </p:spPr>
          <p:txBody>
            <a:bodyPr wrap="square" lIns="0" tIns="0" rIns="0" bIns="0">
              <a:spAutoFit/>
            </a:bodyPr>
            <a:lstStyle/>
            <a:p>
              <a:pPr algn="l"/>
              <a:r>
                <a:rPr lang="en-US" sz="1330" b="1">
                  <a:solidFill>
                    <a:schemeClr val="accent3">
                      <a:lumMod val="50000"/>
                    </a:schemeClr>
                  </a:solidFill>
                  <a:latin typeface="+mj-lt"/>
                </a:rPr>
                <a:t>Authentication &amp; </a:t>
              </a:r>
              <a:br>
                <a:rPr lang="en-US" sz="1330" b="1">
                  <a:solidFill>
                    <a:schemeClr val="accent3">
                      <a:lumMod val="50000"/>
                    </a:schemeClr>
                  </a:solidFill>
                  <a:latin typeface="+mj-lt"/>
                </a:rPr>
              </a:br>
              <a:r>
                <a:rPr lang="en-US" sz="1330" b="1">
                  <a:solidFill>
                    <a:schemeClr val="accent3">
                      <a:lumMod val="50000"/>
                    </a:schemeClr>
                  </a:solidFill>
                  <a:latin typeface="+mj-lt"/>
                </a:rPr>
                <a:t>Authorization</a:t>
              </a:r>
            </a:p>
          </p:txBody>
        </p:sp>
      </p:grpSp>
      <p:grpSp>
        <p:nvGrpSpPr>
          <p:cNvPr id="21" name="Group 56">
            <a:extLst>
              <a:ext uri="{FF2B5EF4-FFF2-40B4-BE49-F238E27FC236}">
                <a16:creationId xmlns:a16="http://schemas.microsoft.com/office/drawing/2014/main" id="{BC4ABA20-4088-2F63-11F6-1B5866693C62}"/>
              </a:ext>
            </a:extLst>
          </p:cNvPr>
          <p:cNvGrpSpPr/>
          <p:nvPr/>
        </p:nvGrpSpPr>
        <p:grpSpPr>
          <a:xfrm>
            <a:off x="4060600" y="1831799"/>
            <a:ext cx="1647637" cy="916782"/>
            <a:chOff x="-149169" y="1463765"/>
            <a:chExt cx="1771647" cy="1040448"/>
          </a:xfrm>
        </p:grpSpPr>
        <p:sp>
          <p:nvSpPr>
            <p:cNvPr id="31" name="TextBox 30">
              <a:extLst>
                <a:ext uri="{FF2B5EF4-FFF2-40B4-BE49-F238E27FC236}">
                  <a16:creationId xmlns:a16="http://schemas.microsoft.com/office/drawing/2014/main" id="{E75E7EFB-4A61-1C4C-E66F-3417C3777B05}"/>
                </a:ext>
              </a:extLst>
            </p:cNvPr>
            <p:cNvSpPr txBox="1"/>
            <p:nvPr/>
          </p:nvSpPr>
          <p:spPr>
            <a:xfrm>
              <a:off x="-105944" y="1805627"/>
              <a:ext cx="1728422" cy="698586"/>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Breaking down requirements, prioritizing tasks, and assigning them to team members.</a:t>
              </a:r>
            </a:p>
          </p:txBody>
        </p:sp>
        <p:sp>
          <p:nvSpPr>
            <p:cNvPr id="32" name="Rectangle 31">
              <a:extLst>
                <a:ext uri="{FF2B5EF4-FFF2-40B4-BE49-F238E27FC236}">
                  <a16:creationId xmlns:a16="http://schemas.microsoft.com/office/drawing/2014/main" id="{AD452B94-2454-538F-AD90-54279F536256}"/>
                </a:ext>
              </a:extLst>
            </p:cNvPr>
            <p:cNvSpPr/>
            <p:nvPr/>
          </p:nvSpPr>
          <p:spPr>
            <a:xfrm>
              <a:off x="-149169" y="1463765"/>
              <a:ext cx="1372856" cy="244506"/>
            </a:xfrm>
            <a:prstGeom prst="rect">
              <a:avLst/>
            </a:prstGeom>
          </p:spPr>
          <p:txBody>
            <a:bodyPr wrap="none" lIns="0" tIns="0" rIns="0" bIns="0">
              <a:spAutoFit/>
            </a:bodyPr>
            <a:lstStyle/>
            <a:p>
              <a:pPr algn="ctr"/>
              <a:r>
                <a:rPr lang="en-US" sz="1400" b="1">
                  <a:solidFill>
                    <a:schemeClr val="tx2"/>
                  </a:solidFill>
                  <a:latin typeface="+mj-lt"/>
                  <a:hlinkClick r:id="rId2" action="ppaction://hlinksldjump">
                    <a:extLst>
                      <a:ext uri="{A12FA001-AC4F-418D-AE19-62706E023703}">
                        <ahyp:hlinkClr xmlns:ahyp="http://schemas.microsoft.com/office/drawing/2018/hyperlinkcolor" val="tx"/>
                      </a:ext>
                    </a:extLst>
                  </a:hlinkClick>
                </a:rPr>
                <a:t>Task</a:t>
              </a:r>
              <a:r>
                <a:rPr lang="en-US" sz="1400" b="1">
                  <a:solidFill>
                    <a:srgbClr val="002060"/>
                  </a:solidFill>
                  <a:latin typeface="+mj-lt"/>
                  <a:hlinkClick r:id="rId2" action="ppaction://hlinksldjump">
                    <a:extLst>
                      <a:ext uri="{A12FA001-AC4F-418D-AE19-62706E023703}">
                        <ahyp:hlinkClr xmlns:ahyp="http://schemas.microsoft.com/office/drawing/2018/hyperlinkcolor" val="tx"/>
                      </a:ext>
                    </a:extLst>
                  </a:hlinkClick>
                </a:rPr>
                <a:t> </a:t>
              </a:r>
              <a:r>
                <a:rPr lang="en-US" sz="1400" b="1">
                  <a:solidFill>
                    <a:schemeClr val="tx2"/>
                  </a:solidFill>
                  <a:latin typeface="+mj-lt"/>
                  <a:hlinkClick r:id="rId2" action="ppaction://hlinksldjump">
                    <a:extLst>
                      <a:ext uri="{A12FA001-AC4F-418D-AE19-62706E023703}">
                        <ahyp:hlinkClr xmlns:ahyp="http://schemas.microsoft.com/office/drawing/2018/hyperlinkcolor" val="tx"/>
                      </a:ext>
                    </a:extLst>
                  </a:hlinkClick>
                </a:rPr>
                <a:t>Allocation</a:t>
              </a:r>
              <a:endParaRPr lang="en-US" sz="1400" b="1">
                <a:solidFill>
                  <a:schemeClr val="tx2"/>
                </a:solidFill>
                <a:latin typeface="+mj-lt"/>
              </a:endParaRPr>
            </a:p>
          </p:txBody>
        </p:sp>
      </p:grpSp>
      <p:grpSp>
        <p:nvGrpSpPr>
          <p:cNvPr id="70" name="Group 57">
            <a:extLst>
              <a:ext uri="{FF2B5EF4-FFF2-40B4-BE49-F238E27FC236}">
                <a16:creationId xmlns:a16="http://schemas.microsoft.com/office/drawing/2014/main" id="{991360D2-BBEE-3191-8328-A966C85CC1CC}"/>
              </a:ext>
            </a:extLst>
          </p:cNvPr>
          <p:cNvGrpSpPr/>
          <p:nvPr/>
        </p:nvGrpSpPr>
        <p:grpSpPr>
          <a:xfrm>
            <a:off x="7174186" y="4473345"/>
            <a:ext cx="2113964" cy="1309606"/>
            <a:chOff x="187299" y="3172195"/>
            <a:chExt cx="1561796" cy="1486264"/>
          </a:xfrm>
        </p:grpSpPr>
        <p:sp>
          <p:nvSpPr>
            <p:cNvPr id="71" name="TextBox 70">
              <a:extLst>
                <a:ext uri="{FF2B5EF4-FFF2-40B4-BE49-F238E27FC236}">
                  <a16:creationId xmlns:a16="http://schemas.microsoft.com/office/drawing/2014/main" id="{FD443EEA-F141-09A0-2D64-3C5681EBAA8B}"/>
                </a:ext>
              </a:extLst>
            </p:cNvPr>
            <p:cNvSpPr txBox="1"/>
            <p:nvPr/>
          </p:nvSpPr>
          <p:spPr>
            <a:xfrm>
              <a:off x="188534" y="3435931"/>
              <a:ext cx="1560561" cy="1222528"/>
            </a:xfrm>
            <a:prstGeom prst="rect">
              <a:avLst/>
            </a:prstGeom>
            <a:noFill/>
          </p:spPr>
          <p:txBody>
            <a:bodyPr wrap="square" lIns="0" tIns="0" rIns="0" bIns="0" rtlCol="0">
              <a:spAutoFit/>
            </a:bodyPr>
            <a:lstStyle/>
            <a:p>
              <a:pPr algn="l">
                <a:spcBef>
                  <a:spcPct val="20000"/>
                </a:spcBef>
                <a:defRPr/>
              </a:pPr>
              <a:r>
                <a:rPr lang="en-US" sz="1000">
                  <a:solidFill>
                    <a:srgbClr val="000000"/>
                  </a:solidFill>
                  <a:latin typeface="+mn-lt"/>
                </a:rPr>
                <a:t>Unit Testing focuses on testing </a:t>
              </a:r>
              <a:r>
                <a:rPr lang="en-US" sz="1000" b="1">
                  <a:solidFill>
                    <a:srgbClr val="000000"/>
                  </a:solidFill>
                  <a:latin typeface="+mn-lt"/>
                </a:rPr>
                <a:t>individual components</a:t>
              </a:r>
              <a:r>
                <a:rPr lang="en-US" sz="1000">
                  <a:solidFill>
                    <a:srgbClr val="000000"/>
                  </a:solidFill>
                  <a:latin typeface="+mn-lt"/>
                </a:rPr>
                <a:t>, </a:t>
              </a:r>
              <a:r>
                <a:rPr lang="en-US" sz="1000" b="1">
                  <a:solidFill>
                    <a:srgbClr val="000000"/>
                  </a:solidFill>
                  <a:latin typeface="+mn-lt"/>
                </a:rPr>
                <a:t>functions</a:t>
              </a:r>
              <a:r>
                <a:rPr lang="en-US" sz="1000">
                  <a:solidFill>
                    <a:srgbClr val="000000"/>
                  </a:solidFill>
                  <a:latin typeface="+mn-lt"/>
                </a:rPr>
                <a:t>, or </a:t>
              </a:r>
              <a:r>
                <a:rPr lang="en-US" sz="1000" b="1">
                  <a:solidFill>
                    <a:srgbClr val="000000"/>
                  </a:solidFill>
                  <a:latin typeface="+mn-lt"/>
                </a:rPr>
                <a:t>modules</a:t>
              </a:r>
              <a:r>
                <a:rPr lang="en-US" sz="1000">
                  <a:solidFill>
                    <a:srgbClr val="000000"/>
                  </a:solidFill>
                  <a:latin typeface="+mn-lt"/>
                </a:rPr>
                <a:t> of a frontend application to ensure they work as expected in isolation. It helps identify bugs early, </a:t>
              </a:r>
              <a:r>
                <a:rPr lang="en-US" sz="1000" b="1">
                  <a:solidFill>
                    <a:srgbClr val="000000"/>
                  </a:solidFill>
                  <a:latin typeface="+mn-lt"/>
                </a:rPr>
                <a:t>improves code quality</a:t>
              </a:r>
              <a:r>
                <a:rPr lang="en-US" sz="1000">
                  <a:solidFill>
                    <a:srgbClr val="000000"/>
                  </a:solidFill>
                  <a:latin typeface="+mn-lt"/>
                </a:rPr>
                <a:t>, and </a:t>
              </a:r>
              <a:r>
                <a:rPr lang="en-US" sz="1000" b="1">
                  <a:solidFill>
                    <a:srgbClr val="000000"/>
                  </a:solidFill>
                  <a:latin typeface="+mn-lt"/>
                </a:rPr>
                <a:t>ensures reliable functionality</a:t>
              </a:r>
              <a:r>
                <a:rPr lang="en-US" sz="1000">
                  <a:solidFill>
                    <a:srgbClr val="000000"/>
                  </a:solidFill>
                  <a:latin typeface="+mn-lt"/>
                </a:rPr>
                <a:t>.</a:t>
              </a:r>
            </a:p>
          </p:txBody>
        </p:sp>
        <p:sp>
          <p:nvSpPr>
            <p:cNvPr id="73" name="Rectangle 72">
              <a:extLst>
                <a:ext uri="{FF2B5EF4-FFF2-40B4-BE49-F238E27FC236}">
                  <a16:creationId xmlns:a16="http://schemas.microsoft.com/office/drawing/2014/main" id="{374CDDF4-2503-CC81-2EDC-E9E05588F970}"/>
                </a:ext>
              </a:extLst>
            </p:cNvPr>
            <p:cNvSpPr/>
            <p:nvPr/>
          </p:nvSpPr>
          <p:spPr>
            <a:xfrm>
              <a:off x="187299" y="3172195"/>
              <a:ext cx="1291081" cy="244506"/>
            </a:xfrm>
            <a:prstGeom prst="rect">
              <a:avLst/>
            </a:prstGeom>
            <a:noFill/>
          </p:spPr>
          <p:txBody>
            <a:bodyPr wrap="square" lIns="0" tIns="0" rIns="0" bIns="0">
              <a:spAutoFit/>
            </a:bodyPr>
            <a:lstStyle/>
            <a:p>
              <a:pPr algn="l"/>
              <a:r>
                <a:rPr lang="en-US" sz="1400" b="1">
                  <a:solidFill>
                    <a:schemeClr val="accent4">
                      <a:lumMod val="50000"/>
                    </a:schemeClr>
                  </a:solidFill>
                  <a:latin typeface="+mj-lt"/>
                </a:rPr>
                <a:t>Unit Testing</a:t>
              </a:r>
            </a:p>
          </p:txBody>
        </p:sp>
      </p:grpSp>
      <p:pic>
        <p:nvPicPr>
          <p:cNvPr id="77" name="Graphic 76" descr="Clipboard Mixed with solid fill">
            <a:extLst>
              <a:ext uri="{FF2B5EF4-FFF2-40B4-BE49-F238E27FC236}">
                <a16:creationId xmlns:a16="http://schemas.microsoft.com/office/drawing/2014/main" id="{6DCD9B5A-BA4F-04F0-5BE5-2C6E4E75BF8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87422" y="3511373"/>
            <a:ext cx="392852" cy="392852"/>
          </a:xfrm>
          <a:prstGeom prst="rect">
            <a:avLst/>
          </a:prstGeom>
        </p:spPr>
      </p:pic>
      <p:grpSp>
        <p:nvGrpSpPr>
          <p:cNvPr id="76" name="Group 75">
            <a:extLst>
              <a:ext uri="{FF2B5EF4-FFF2-40B4-BE49-F238E27FC236}">
                <a16:creationId xmlns:a16="http://schemas.microsoft.com/office/drawing/2014/main" id="{C6EACC03-069A-B80B-A4F4-F4DE75EC46F3}"/>
              </a:ext>
            </a:extLst>
          </p:cNvPr>
          <p:cNvGrpSpPr/>
          <p:nvPr/>
        </p:nvGrpSpPr>
        <p:grpSpPr>
          <a:xfrm>
            <a:off x="7482704" y="3326254"/>
            <a:ext cx="784038" cy="743466"/>
            <a:chOff x="7472810" y="3740486"/>
            <a:chExt cx="784038" cy="743466"/>
          </a:xfrm>
        </p:grpSpPr>
        <p:sp>
          <p:nvSpPr>
            <p:cNvPr id="47" name="Oval 46">
              <a:extLst>
                <a:ext uri="{FF2B5EF4-FFF2-40B4-BE49-F238E27FC236}">
                  <a16:creationId xmlns:a16="http://schemas.microsoft.com/office/drawing/2014/main" id="{62A311B9-290F-6B17-29BF-5E1F7514F7C5}"/>
                </a:ext>
              </a:extLst>
            </p:cNvPr>
            <p:cNvSpPr>
              <a:spLocks noChangeAspect="1"/>
            </p:cNvSpPr>
            <p:nvPr/>
          </p:nvSpPr>
          <p:spPr>
            <a:xfrm>
              <a:off x="7472810" y="3740486"/>
              <a:ext cx="784038" cy="743466"/>
            </a:xfrm>
            <a:prstGeom prst="ellipse">
              <a:avLst/>
            </a:prstGeom>
            <a:solidFill>
              <a:schemeClr val="accent4">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48" name="Oval 47">
              <a:extLst>
                <a:ext uri="{FF2B5EF4-FFF2-40B4-BE49-F238E27FC236}">
                  <a16:creationId xmlns:a16="http://schemas.microsoft.com/office/drawing/2014/main" id="{B4C24156-CB22-74D1-971E-C5B8FCE1205A}"/>
                </a:ext>
              </a:extLst>
            </p:cNvPr>
            <p:cNvSpPr>
              <a:spLocks noChangeAspect="1"/>
            </p:cNvSpPr>
            <p:nvPr/>
          </p:nvSpPr>
          <p:spPr>
            <a:xfrm>
              <a:off x="7563209" y="3826270"/>
              <a:ext cx="603106" cy="571897"/>
            </a:xfrm>
            <a:prstGeom prst="ellipse">
              <a:avLst/>
            </a:prstGeom>
            <a:solidFill>
              <a:schemeClr val="accent4">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mj-lt"/>
              </a:endParaRPr>
            </a:p>
          </p:txBody>
        </p:sp>
        <p:pic>
          <p:nvPicPr>
            <p:cNvPr id="87" name="Graphic 86" descr="Checkmark with solid fill">
              <a:extLst>
                <a:ext uri="{FF2B5EF4-FFF2-40B4-BE49-F238E27FC236}">
                  <a16:creationId xmlns:a16="http://schemas.microsoft.com/office/drawing/2014/main" id="{A70D7851-8B39-D35F-CE2B-CE79B0A0506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8803" y="3966193"/>
              <a:ext cx="292052" cy="292052"/>
            </a:xfrm>
            <a:prstGeom prst="rect">
              <a:avLst/>
            </a:prstGeom>
          </p:spPr>
        </p:pic>
      </p:grpSp>
      <p:grpSp>
        <p:nvGrpSpPr>
          <p:cNvPr id="8" name="Group 7">
            <a:extLst>
              <a:ext uri="{FF2B5EF4-FFF2-40B4-BE49-F238E27FC236}">
                <a16:creationId xmlns:a16="http://schemas.microsoft.com/office/drawing/2014/main" id="{2F4B5E8A-44E5-4B20-1918-779DF782AE80}"/>
              </a:ext>
            </a:extLst>
          </p:cNvPr>
          <p:cNvGrpSpPr/>
          <p:nvPr/>
        </p:nvGrpSpPr>
        <p:grpSpPr>
          <a:xfrm>
            <a:off x="313717" y="1177617"/>
            <a:ext cx="11769959" cy="5451542"/>
            <a:chOff x="258298" y="1152747"/>
            <a:chExt cx="11526829" cy="5451542"/>
          </a:xfrm>
        </p:grpSpPr>
        <p:sp>
          <p:nvSpPr>
            <p:cNvPr id="9" name="Arrow: Chevron 8">
              <a:extLst>
                <a:ext uri="{FF2B5EF4-FFF2-40B4-BE49-F238E27FC236}">
                  <a16:creationId xmlns:a16="http://schemas.microsoft.com/office/drawing/2014/main" id="{61DB7658-C9C6-D0E9-8771-FC706237610A}"/>
                </a:ext>
              </a:extLst>
            </p:cNvPr>
            <p:cNvSpPr/>
            <p:nvPr/>
          </p:nvSpPr>
          <p:spPr bwMode="auto">
            <a:xfrm rot="10800000">
              <a:off x="3387454" y="5002663"/>
              <a:ext cx="164517" cy="186603"/>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2"/>
                </a:solidFill>
                <a:latin typeface="+mn-lt"/>
                <a:ea typeface="+mn-ea"/>
                <a:cs typeface="+mn-cs"/>
              </a:endParaRPr>
            </a:p>
          </p:txBody>
        </p:sp>
        <p:sp>
          <p:nvSpPr>
            <p:cNvPr id="52" name="Arrow: Chevron 51">
              <a:extLst>
                <a:ext uri="{FF2B5EF4-FFF2-40B4-BE49-F238E27FC236}">
                  <a16:creationId xmlns:a16="http://schemas.microsoft.com/office/drawing/2014/main" id="{6243EAF7-40C1-AC6E-7DB2-010D3F31FEA7}"/>
                </a:ext>
              </a:extLst>
            </p:cNvPr>
            <p:cNvSpPr/>
            <p:nvPr/>
          </p:nvSpPr>
          <p:spPr bwMode="auto">
            <a:xfrm>
              <a:off x="3364653" y="1941536"/>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nvGrpSpPr>
            <p:cNvPr id="5" name="Group 4">
              <a:extLst>
                <a:ext uri="{FF2B5EF4-FFF2-40B4-BE49-F238E27FC236}">
                  <a16:creationId xmlns:a16="http://schemas.microsoft.com/office/drawing/2014/main" id="{08B8530A-CD58-801F-8F0F-BE9C05018DAF}"/>
                </a:ext>
              </a:extLst>
            </p:cNvPr>
            <p:cNvGrpSpPr/>
            <p:nvPr/>
          </p:nvGrpSpPr>
          <p:grpSpPr>
            <a:xfrm>
              <a:off x="258298" y="1152747"/>
              <a:ext cx="3064971" cy="2305872"/>
              <a:chOff x="260373" y="1170377"/>
              <a:chExt cx="3064971" cy="2305872"/>
            </a:xfrm>
          </p:grpSpPr>
          <p:sp>
            <p:nvSpPr>
              <p:cNvPr id="6" name="Rectangle: Rounded Corners 5">
                <a:extLst>
                  <a:ext uri="{FF2B5EF4-FFF2-40B4-BE49-F238E27FC236}">
                    <a16:creationId xmlns:a16="http://schemas.microsoft.com/office/drawing/2014/main" id="{34B1F560-8103-0AB6-D2FC-A48212E83747}"/>
                  </a:ext>
                </a:extLst>
              </p:cNvPr>
              <p:cNvSpPr/>
              <p:nvPr/>
            </p:nvSpPr>
            <p:spPr bwMode="hidden">
              <a:xfrm>
                <a:off x="260373" y="1170377"/>
                <a:ext cx="3030933" cy="2254463"/>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7" name="TextBox 6">
                <a:extLst>
                  <a:ext uri="{FF2B5EF4-FFF2-40B4-BE49-F238E27FC236}">
                    <a16:creationId xmlns:a16="http://schemas.microsoft.com/office/drawing/2014/main" id="{36F4DE4C-8ECA-BEE7-9300-CDC921267F53}"/>
                  </a:ext>
                </a:extLst>
              </p:cNvPr>
              <p:cNvSpPr txBox="1"/>
              <p:nvPr/>
            </p:nvSpPr>
            <p:spPr>
              <a:xfrm>
                <a:off x="430803" y="1221786"/>
                <a:ext cx="2894541" cy="2254463"/>
              </a:xfrm>
              <a:prstGeom prst="rect">
                <a:avLst/>
              </a:prstGeom>
              <a:noFill/>
            </p:spPr>
            <p:txBody>
              <a:bodyPr wrap="square" rtlCol="0">
                <a:spAutoFit/>
              </a:bodyPr>
              <a:lstStyle/>
              <a:p>
                <a:pPr marR="0" algn="l" defTabSz="914400" rtl="0" eaLnBrk="1" fontAlgn="base" latinLnBrk="0" hangingPunct="1">
                  <a:lnSpc>
                    <a:spcPct val="100000"/>
                  </a:lnSpc>
                  <a:spcBef>
                    <a:spcPts val="140"/>
                  </a:spcBef>
                  <a:spcAft>
                    <a:spcPts val="250"/>
                  </a:spcAft>
                  <a:buClrTx/>
                  <a:buSzTx/>
                  <a:tabLst/>
                </a:pPr>
                <a:r>
                  <a:rPr lang="en-US" sz="1200" b="1">
                    <a:solidFill>
                      <a:schemeClr val="bg1"/>
                    </a:solidFill>
                    <a:latin typeface="+mj-lt"/>
                    <a:ea typeface="+mn-ea"/>
                    <a:cs typeface="+mn-cs"/>
                  </a:rPr>
                  <a:t>Entry Criteria</a:t>
                </a:r>
                <a:r>
                  <a:rPr lang="en-US" sz="1200" b="1">
                    <a:solidFill>
                      <a:schemeClr val="bg1"/>
                    </a:solidFill>
                    <a:latin typeface="+mj-lt"/>
                    <a:cs typeface="+mn-cs"/>
                  </a:rPr>
                  <a:t>:</a:t>
                </a:r>
                <a:endParaRPr lang="en-US" sz="1200" b="1">
                  <a:latin typeface="+mj-lt"/>
                  <a:ea typeface="+mn-ea"/>
                  <a:cs typeface="+mn-cs"/>
                </a:endParaRPr>
              </a:p>
              <a:p>
                <a:pPr marL="228600" marR="0" indent="-228600" algn="l" defTabSz="914400" rtl="0" eaLnBrk="1" fontAlgn="base" latinLnBrk="0" hangingPunct="1">
                  <a:lnSpc>
                    <a:spcPct val="100000"/>
                  </a:lnSpc>
                  <a:spcBef>
                    <a:spcPts val="140"/>
                  </a:spcBef>
                  <a:spcAft>
                    <a:spcPts val="250"/>
                  </a:spcAft>
                  <a:buClrTx/>
                  <a:buSzTx/>
                  <a:buFont typeface="+mj-lt"/>
                  <a:buAutoNum type="arabicPeriod"/>
                  <a:tabLst/>
                </a:pPr>
                <a:r>
                  <a:rPr lang="en-US" sz="1100" b="1">
                    <a:solidFill>
                      <a:schemeClr val="bg1"/>
                    </a:solidFill>
                    <a:latin typeface="+mj-lt"/>
                    <a:ea typeface="+mn-ea"/>
                    <a:cs typeface="+mn-cs"/>
                  </a:rPr>
                  <a:t>Mockup Approval:</a:t>
                </a:r>
                <a:endParaRPr lang="en-US" sz="1100" b="1">
                  <a:solidFill>
                    <a:schemeClr val="bg1"/>
                  </a:solidFill>
                  <a:latin typeface="+mj-lt"/>
                </a:endParaRPr>
              </a:p>
              <a:p>
                <a:pPr marR="0" algn="l" defTabSz="914400" rtl="0" eaLnBrk="1" fontAlgn="base" latinLnBrk="0" hangingPunct="1">
                  <a:lnSpc>
                    <a:spcPct val="100000"/>
                  </a:lnSpc>
                  <a:spcBef>
                    <a:spcPts val="40"/>
                  </a:spcBef>
                  <a:spcAft>
                    <a:spcPts val="170"/>
                  </a:spcAft>
                  <a:buClrTx/>
                  <a:buSzTx/>
                  <a:tabLst/>
                </a:pPr>
                <a:r>
                  <a:rPr lang="en-US" sz="1100">
                    <a:solidFill>
                      <a:schemeClr val="bg1"/>
                    </a:solidFill>
                    <a:latin typeface="+mn-lt"/>
                  </a:rPr>
                  <a:t>      </a:t>
                </a:r>
                <a:r>
                  <a:rPr lang="en-US" sz="1000">
                    <a:solidFill>
                      <a:schemeClr val="bg1"/>
                    </a:solidFill>
                    <a:latin typeface="+mn-lt"/>
                  </a:rPr>
                  <a:t>The client has reviewed and approved</a:t>
                </a:r>
                <a:br>
                  <a:rPr lang="en-US" sz="1000">
                    <a:solidFill>
                      <a:schemeClr val="bg1"/>
                    </a:solidFill>
                    <a:latin typeface="+mn-lt"/>
                  </a:rPr>
                </a:br>
                <a:r>
                  <a:rPr lang="en-US" sz="1000">
                    <a:solidFill>
                      <a:schemeClr val="bg1"/>
                    </a:solidFill>
                    <a:latin typeface="+mn-lt"/>
                  </a:rPr>
                  <a:t>      the mockup/design.</a:t>
                </a:r>
                <a:endParaRPr lang="en-US" sz="1000" b="1">
                  <a:solidFill>
                    <a:schemeClr val="bg1"/>
                  </a:solidFill>
                  <a:latin typeface="+mn-lt"/>
                </a:endParaRPr>
              </a:p>
              <a:p>
                <a:pPr marL="228600" marR="0" indent="-228600" algn="l" defTabSz="914400" rtl="0" eaLnBrk="1" fontAlgn="base" latinLnBrk="0" hangingPunct="1">
                  <a:lnSpc>
                    <a:spcPct val="100000"/>
                  </a:lnSpc>
                  <a:spcBef>
                    <a:spcPts val="40"/>
                  </a:spcBef>
                  <a:spcAft>
                    <a:spcPts val="170"/>
                  </a:spcAft>
                  <a:buClrTx/>
                  <a:buSzTx/>
                  <a:buFont typeface="+mj-lt"/>
                  <a:buAutoNum type="arabicPeriod" startAt="2"/>
                  <a:tabLst/>
                </a:pPr>
                <a:r>
                  <a:rPr lang="en-US" sz="1100" b="1">
                    <a:solidFill>
                      <a:schemeClr val="bg1"/>
                    </a:solidFill>
                    <a:latin typeface="+mj-lt"/>
                  </a:rPr>
                  <a:t>Feasibility Analysis:</a:t>
                </a:r>
              </a:p>
              <a:p>
                <a:pPr marR="0" algn="l" defTabSz="914400" rtl="0" eaLnBrk="1" fontAlgn="base" latinLnBrk="0" hangingPunct="1">
                  <a:lnSpc>
                    <a:spcPct val="100000"/>
                  </a:lnSpc>
                  <a:spcBef>
                    <a:spcPts val="40"/>
                  </a:spcBef>
                  <a:spcAft>
                    <a:spcPts val="170"/>
                  </a:spcAft>
                  <a:buClrTx/>
                  <a:buSzTx/>
                  <a:tabLst/>
                </a:pPr>
                <a:r>
                  <a:rPr lang="en-US" sz="1100" b="1">
                    <a:solidFill>
                      <a:schemeClr val="bg1"/>
                    </a:solidFill>
                    <a:latin typeface="+mn-lt"/>
                  </a:rPr>
                  <a:t>      </a:t>
                </a:r>
                <a:r>
                  <a:rPr lang="en-US" sz="1000">
                    <a:solidFill>
                      <a:schemeClr val="bg1"/>
                    </a:solidFill>
                    <a:latin typeface="+mn-lt"/>
                  </a:rPr>
                  <a:t>Ensure the design and functionalities</a:t>
                </a:r>
                <a:br>
                  <a:rPr lang="en-US" sz="1000">
                    <a:solidFill>
                      <a:schemeClr val="bg1"/>
                    </a:solidFill>
                    <a:latin typeface="+mn-lt"/>
                  </a:rPr>
                </a:br>
                <a:r>
                  <a:rPr lang="en-US" sz="1000">
                    <a:solidFill>
                      <a:schemeClr val="bg1"/>
                    </a:solidFill>
                    <a:latin typeface="+mn-lt"/>
                  </a:rPr>
                  <a:t>      are feasible for implementation </a:t>
                </a:r>
                <a:br>
                  <a:rPr lang="en-US" sz="1000">
                    <a:solidFill>
                      <a:schemeClr val="bg1"/>
                    </a:solidFill>
                    <a:latin typeface="+mn-lt"/>
                  </a:rPr>
                </a:br>
                <a:r>
                  <a:rPr lang="en-US" sz="1000">
                    <a:solidFill>
                      <a:schemeClr val="bg1"/>
                    </a:solidFill>
                    <a:latin typeface="+mn-lt"/>
                  </a:rPr>
                  <a:t>      within technical constraints.</a:t>
                </a:r>
                <a:endParaRPr lang="en-US" sz="1000" b="1">
                  <a:solidFill>
                    <a:schemeClr val="bg1"/>
                  </a:solidFill>
                  <a:latin typeface="+mj-lt"/>
                </a:endParaRPr>
              </a:p>
              <a:p>
                <a:pPr marL="228600" marR="0" indent="-228600" algn="l" defTabSz="914400" rtl="0" eaLnBrk="1" fontAlgn="base" latinLnBrk="0" hangingPunct="1">
                  <a:lnSpc>
                    <a:spcPct val="100000"/>
                  </a:lnSpc>
                  <a:spcBef>
                    <a:spcPts val="40"/>
                  </a:spcBef>
                  <a:spcAft>
                    <a:spcPts val="170"/>
                  </a:spcAft>
                  <a:buClrTx/>
                  <a:buSzTx/>
                  <a:buFont typeface="+mj-lt"/>
                  <a:buAutoNum type="arabicPeriod" startAt="3"/>
                  <a:tabLst/>
                </a:pPr>
                <a:r>
                  <a:rPr lang="en-US" sz="1100" b="1">
                    <a:solidFill>
                      <a:schemeClr val="bg1"/>
                    </a:solidFill>
                    <a:latin typeface="+mj-lt"/>
                  </a:rPr>
                  <a:t>Environment Setup:</a:t>
                </a:r>
              </a:p>
              <a:p>
                <a:pPr marR="0" algn="l" defTabSz="914400" rtl="0" eaLnBrk="1" fontAlgn="base" latinLnBrk="0" hangingPunct="1">
                  <a:lnSpc>
                    <a:spcPct val="100000"/>
                  </a:lnSpc>
                  <a:spcBef>
                    <a:spcPts val="40"/>
                  </a:spcBef>
                  <a:spcAft>
                    <a:spcPts val="170"/>
                  </a:spcAft>
                  <a:buClrTx/>
                  <a:buSzTx/>
                  <a:tabLst/>
                </a:pPr>
                <a:r>
                  <a:rPr lang="en-US" sz="1000" b="1">
                    <a:solidFill>
                      <a:schemeClr val="bg1"/>
                    </a:solidFill>
                    <a:latin typeface="+mn-lt"/>
                  </a:rPr>
                  <a:t>      </a:t>
                </a:r>
                <a:r>
                  <a:rPr lang="en-US" sz="1000">
                    <a:solidFill>
                      <a:schemeClr val="bg1"/>
                    </a:solidFill>
                    <a:latin typeface="+mn-lt"/>
                  </a:rPr>
                  <a:t>Tools, frameworks, and repositories </a:t>
                </a:r>
                <a:br>
                  <a:rPr lang="en-US" sz="1000">
                    <a:solidFill>
                      <a:schemeClr val="bg1"/>
                    </a:solidFill>
                    <a:latin typeface="+mn-lt"/>
                  </a:rPr>
                </a:br>
                <a:r>
                  <a:rPr lang="en-US" sz="1000">
                    <a:solidFill>
                      <a:schemeClr val="bg1"/>
                    </a:solidFill>
                    <a:latin typeface="+mn-lt"/>
                  </a:rPr>
                  <a:t>      are set up</a:t>
                </a:r>
                <a:br>
                  <a:rPr lang="en-US" sz="1100">
                    <a:solidFill>
                      <a:srgbClr val="000000"/>
                    </a:solidFill>
                    <a:latin typeface="+mn-lt"/>
                  </a:rPr>
                </a:br>
                <a:endParaRPr lang="en-US">
                  <a:latin typeface="+mn-lt"/>
                </a:endParaRPr>
              </a:p>
            </p:txBody>
          </p:sp>
        </p:grpSp>
        <p:grpSp>
          <p:nvGrpSpPr>
            <p:cNvPr id="3" name="Group 2">
              <a:extLst>
                <a:ext uri="{FF2B5EF4-FFF2-40B4-BE49-F238E27FC236}">
                  <a16:creationId xmlns:a16="http://schemas.microsoft.com/office/drawing/2014/main" id="{36D41AC1-CEC5-ADDD-EFA6-9C59B31BB761}"/>
                </a:ext>
              </a:extLst>
            </p:cNvPr>
            <p:cNvGrpSpPr/>
            <p:nvPr/>
          </p:nvGrpSpPr>
          <p:grpSpPr>
            <a:xfrm>
              <a:off x="278017" y="3552268"/>
              <a:ext cx="3011214" cy="3052021"/>
              <a:chOff x="279683" y="3848979"/>
              <a:chExt cx="2948851" cy="3052021"/>
            </a:xfrm>
          </p:grpSpPr>
          <p:sp>
            <p:nvSpPr>
              <p:cNvPr id="22" name="Rectangle: Rounded Corners 21">
                <a:extLst>
                  <a:ext uri="{FF2B5EF4-FFF2-40B4-BE49-F238E27FC236}">
                    <a16:creationId xmlns:a16="http://schemas.microsoft.com/office/drawing/2014/main" id="{1FABE4A0-5AEA-987E-A861-35803AACE198}"/>
                  </a:ext>
                </a:extLst>
              </p:cNvPr>
              <p:cNvSpPr/>
              <p:nvPr/>
            </p:nvSpPr>
            <p:spPr bwMode="auto">
              <a:xfrm>
                <a:off x="279683" y="3848979"/>
                <a:ext cx="2948851" cy="2857620"/>
              </a:xfrm>
              <a:prstGeom prst="roundRect">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r>
                  <a:rPr lang="en-US" sz="1200" b="1">
                    <a:solidFill>
                      <a:schemeClr val="tx1"/>
                    </a:solidFill>
                    <a:latin typeface="+mn-lt"/>
                    <a:ea typeface="+mn-ea"/>
                    <a:cs typeface="+mn-cs"/>
                  </a:rPr>
                  <a:t>     </a:t>
                </a: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66" name="TextBox 65">
                <a:extLst>
                  <a:ext uri="{FF2B5EF4-FFF2-40B4-BE49-F238E27FC236}">
                    <a16:creationId xmlns:a16="http://schemas.microsoft.com/office/drawing/2014/main" id="{90EBC11E-90D2-A06F-9117-27F9893F5913}"/>
                  </a:ext>
                </a:extLst>
              </p:cNvPr>
              <p:cNvSpPr txBox="1"/>
              <p:nvPr/>
            </p:nvSpPr>
            <p:spPr>
              <a:xfrm>
                <a:off x="427271" y="3925827"/>
                <a:ext cx="2783772" cy="2975173"/>
              </a:xfrm>
              <a:prstGeom prst="rect">
                <a:avLst/>
              </a:prstGeom>
              <a:noFill/>
            </p:spPr>
            <p:txBody>
              <a:bodyPr wrap="square" rtlCol="0">
                <a:spAutoFit/>
              </a:bodyPr>
              <a:lstStyle/>
              <a:p>
                <a:pPr algn="l" eaLnBrk="1" hangingPunct="1">
                  <a:spcBef>
                    <a:spcPts val="40"/>
                  </a:spcBef>
                  <a:spcAft>
                    <a:spcPts val="150"/>
                  </a:spcAft>
                  <a:buClrTx/>
                </a:pPr>
                <a:r>
                  <a:rPr lang="en-US" sz="1200" b="1">
                    <a:solidFill>
                      <a:schemeClr val="bg1"/>
                    </a:solidFill>
                    <a:latin typeface="+mj-lt"/>
                    <a:ea typeface="+mn-ea"/>
                    <a:cs typeface="+mn-cs"/>
                  </a:rPr>
                  <a:t>Exit Criteria:</a:t>
                </a:r>
                <a:endParaRPr lang="en-US" sz="1200" b="1">
                  <a:solidFill>
                    <a:schemeClr val="bg1"/>
                  </a:solidFill>
                  <a:latin typeface="+mj-lt"/>
                  <a:cs typeface="+mn-cs"/>
                </a:endParaRPr>
              </a:p>
              <a:p>
                <a:pPr marL="228600" indent="-228600" algn="l" eaLnBrk="1" hangingPunct="1">
                  <a:spcBef>
                    <a:spcPts val="40"/>
                  </a:spcBef>
                  <a:spcAft>
                    <a:spcPts val="150"/>
                  </a:spcAft>
                  <a:buClrTx/>
                  <a:buFont typeface="+mj-lt"/>
                  <a:buAutoNum type="arabicPeriod"/>
                </a:pPr>
                <a:r>
                  <a:rPr lang="en-US" sz="1100" b="1">
                    <a:solidFill>
                      <a:schemeClr val="bg1"/>
                    </a:solidFill>
                    <a:latin typeface="+mj-lt"/>
                    <a:ea typeface="+mn-ea"/>
                    <a:cs typeface="+mn-cs"/>
                  </a:rPr>
                  <a:t>Feature Completion:</a:t>
                </a:r>
                <a:br>
                  <a:rPr lang="en-US" sz="1100" b="1">
                    <a:solidFill>
                      <a:schemeClr val="bg1"/>
                    </a:solidFill>
                    <a:latin typeface="+mj-lt"/>
                    <a:ea typeface="+mn-ea"/>
                    <a:cs typeface="+mn-cs"/>
                  </a:rPr>
                </a:br>
                <a:r>
                  <a:rPr lang="en-US" sz="1000">
                    <a:solidFill>
                      <a:schemeClr val="bg1"/>
                    </a:solidFill>
                    <a:latin typeface="+mn-lt"/>
                    <a:ea typeface="+mn-ea"/>
                    <a:cs typeface="+mn-cs"/>
                  </a:rPr>
                  <a:t>All planned features are implemented and</a:t>
                </a:r>
                <a:r>
                  <a:rPr lang="en-US" sz="1000">
                    <a:solidFill>
                      <a:schemeClr val="bg1"/>
                    </a:solidFill>
                    <a:latin typeface="+mn-lt"/>
                    <a:cs typeface="+mn-cs"/>
                  </a:rPr>
                  <a:t> </a:t>
                </a:r>
                <a:r>
                  <a:rPr lang="en-US" sz="1000">
                    <a:solidFill>
                      <a:schemeClr val="bg1"/>
                    </a:solidFill>
                    <a:latin typeface="+mn-lt"/>
                    <a:ea typeface="+mn-ea"/>
                    <a:cs typeface="+mn-cs"/>
                  </a:rPr>
                  <a:t>functional. Any unimplemented features are documented with reasons and timelines.</a:t>
                </a:r>
                <a:endParaRPr lang="en-US" sz="1000" b="1">
                  <a:solidFill>
                    <a:schemeClr val="bg1"/>
                  </a:solidFill>
                  <a:latin typeface="+mn-lt"/>
                  <a:cs typeface="+mn-cs"/>
                </a:endParaRPr>
              </a:p>
              <a:p>
                <a:pPr marL="228600" marR="0" indent="-228600" algn="l" defTabSz="914400" rtl="0" eaLnBrk="1" fontAlgn="base" latinLnBrk="0" hangingPunct="1">
                  <a:lnSpc>
                    <a:spcPct val="100000"/>
                  </a:lnSpc>
                  <a:spcBef>
                    <a:spcPts val="40"/>
                  </a:spcBef>
                  <a:spcAft>
                    <a:spcPts val="150"/>
                  </a:spcAft>
                  <a:buClrTx/>
                  <a:buSzTx/>
                  <a:buFont typeface="+mj-lt"/>
                  <a:buAutoNum type="arabicPeriod" startAt="2"/>
                  <a:tabLst/>
                </a:pPr>
                <a:r>
                  <a:rPr lang="en-US" sz="1100" b="1">
                    <a:solidFill>
                      <a:schemeClr val="bg1"/>
                    </a:solidFill>
                    <a:latin typeface="+mj-lt"/>
                    <a:ea typeface="+mn-ea"/>
                    <a:cs typeface="+mn-cs"/>
                  </a:rPr>
                  <a:t>Resolved Issues:</a:t>
                </a:r>
                <a:br>
                  <a:rPr lang="en-US" b="1">
                    <a:solidFill>
                      <a:schemeClr val="bg1"/>
                    </a:solidFill>
                    <a:latin typeface="+mn-lt"/>
                    <a:cs typeface="+mn-cs"/>
                  </a:rPr>
                </a:br>
                <a:r>
                  <a:rPr lang="en-US" sz="1000">
                    <a:solidFill>
                      <a:schemeClr val="bg1"/>
                    </a:solidFill>
                    <a:latin typeface="+mn-lt"/>
                    <a:ea typeface="+mn-ea"/>
                    <a:cs typeface="+mn-cs"/>
                  </a:rPr>
                  <a:t>All critical bugs identified during development are fixed and low-priority issues are logged for review.</a:t>
                </a:r>
                <a:endParaRPr lang="en-US" sz="1000">
                  <a:solidFill>
                    <a:schemeClr val="bg1"/>
                  </a:solidFill>
                  <a:latin typeface="+mn-lt"/>
                  <a:cs typeface="+mn-cs"/>
                </a:endParaRPr>
              </a:p>
              <a:p>
                <a:pPr marL="228600" indent="-228600" algn="l" eaLnBrk="1" hangingPunct="1">
                  <a:spcBef>
                    <a:spcPts val="40"/>
                  </a:spcBef>
                  <a:spcAft>
                    <a:spcPts val="150"/>
                  </a:spcAft>
                  <a:buClrTx/>
                  <a:buFont typeface="+mj-lt"/>
                  <a:buAutoNum type="arabicPeriod" startAt="2"/>
                </a:pPr>
                <a:r>
                  <a:rPr lang="en-US" b="1">
                    <a:solidFill>
                      <a:schemeClr val="bg1"/>
                    </a:solidFill>
                    <a:latin typeface="+mj-lt"/>
                    <a:cs typeface="+mn-cs"/>
                  </a:rPr>
                  <a:t>Code Review: </a:t>
                </a:r>
                <a:br>
                  <a:rPr lang="en-US" b="1">
                    <a:solidFill>
                      <a:schemeClr val="bg1"/>
                    </a:solidFill>
                    <a:latin typeface="+mn-lt"/>
                    <a:cs typeface="+mn-cs"/>
                  </a:rPr>
                </a:br>
                <a:r>
                  <a:rPr lang="en-US" sz="1000">
                    <a:solidFill>
                      <a:schemeClr val="bg1"/>
                    </a:solidFill>
                    <a:latin typeface="+mn-lt"/>
                    <a:cs typeface="+mn-cs"/>
                  </a:rPr>
                  <a:t>Code has been peer reviewed and adheres to agreed-upon standards and conventions</a:t>
                </a:r>
              </a:p>
              <a:p>
                <a:pPr marL="228600" indent="-228600" algn="l" eaLnBrk="1" hangingPunct="1">
                  <a:spcBef>
                    <a:spcPts val="40"/>
                  </a:spcBef>
                  <a:spcAft>
                    <a:spcPts val="150"/>
                  </a:spcAft>
                  <a:buClrTx/>
                  <a:buFont typeface="+mj-lt"/>
                  <a:buAutoNum type="arabicPeriod" startAt="2"/>
                </a:pPr>
                <a:r>
                  <a:rPr lang="en-US" b="1">
                    <a:solidFill>
                      <a:schemeClr val="bg1"/>
                    </a:solidFill>
                    <a:latin typeface="+mj-lt"/>
                    <a:cs typeface="+mn-cs"/>
                  </a:rPr>
                  <a:t>Build Stability:</a:t>
                </a:r>
                <a:r>
                  <a:rPr lang="en-US" sz="1100">
                    <a:solidFill>
                      <a:schemeClr val="bg1"/>
                    </a:solidFill>
                    <a:latin typeface="+mn-lt"/>
                    <a:cs typeface="+mn-cs"/>
                  </a:rPr>
                  <a:t> </a:t>
                </a:r>
                <a:br>
                  <a:rPr lang="en-US" sz="1100">
                    <a:solidFill>
                      <a:schemeClr val="bg1"/>
                    </a:solidFill>
                    <a:latin typeface="+mn-lt"/>
                    <a:cs typeface="+mn-cs"/>
                  </a:rPr>
                </a:br>
                <a:r>
                  <a:rPr lang="en-US" sz="1100">
                    <a:solidFill>
                      <a:schemeClr val="bg1"/>
                    </a:solidFill>
                    <a:latin typeface="+mn-lt"/>
                    <a:cs typeface="+mn-cs"/>
                  </a:rPr>
                  <a:t>The application can be built successfully in development environment without errors or warnings.</a:t>
                </a:r>
                <a:endParaRPr lang="en-US" b="1">
                  <a:solidFill>
                    <a:schemeClr val="bg1"/>
                  </a:solidFill>
                  <a:latin typeface="+mj-lt"/>
                  <a:cs typeface="+mn-cs"/>
                </a:endParaRPr>
              </a:p>
              <a:p>
                <a:pPr algn="l" eaLnBrk="1" hangingPunct="1">
                  <a:spcBef>
                    <a:spcPts val="40"/>
                  </a:spcBef>
                  <a:spcAft>
                    <a:spcPts val="150"/>
                  </a:spcAft>
                  <a:buClrTx/>
                </a:pPr>
                <a:r>
                  <a:rPr lang="en-US" sz="1000">
                    <a:solidFill>
                      <a:schemeClr val="bg1"/>
                    </a:solidFill>
                    <a:latin typeface="+mn-lt"/>
                    <a:cs typeface="+mn-cs"/>
                  </a:rPr>
                  <a:t>       </a:t>
                </a:r>
              </a:p>
            </p:txBody>
          </p:sp>
        </p:grpSp>
        <p:sp>
          <p:nvSpPr>
            <p:cNvPr id="92" name="Rectangle: Rounded Corners 91">
              <a:extLst>
                <a:ext uri="{FF2B5EF4-FFF2-40B4-BE49-F238E27FC236}">
                  <a16:creationId xmlns:a16="http://schemas.microsoft.com/office/drawing/2014/main" id="{959B6A57-F00F-58EB-16EB-09E81ED10740}"/>
                </a:ext>
              </a:extLst>
            </p:cNvPr>
            <p:cNvSpPr/>
            <p:nvPr/>
          </p:nvSpPr>
          <p:spPr bwMode="auto">
            <a:xfrm>
              <a:off x="3645253" y="1152747"/>
              <a:ext cx="8139874" cy="5142064"/>
            </a:xfrm>
            <a:custGeom>
              <a:avLst/>
              <a:gdLst>
                <a:gd name="connsiteX0" fmla="*/ 0 w 7834964"/>
                <a:gd name="connsiteY0" fmla="*/ 919118 h 5514596"/>
                <a:gd name="connsiteX1" fmla="*/ 919118 w 7834964"/>
                <a:gd name="connsiteY1" fmla="*/ 0 h 5514596"/>
                <a:gd name="connsiteX2" fmla="*/ 6915846 w 7834964"/>
                <a:gd name="connsiteY2" fmla="*/ 0 h 5514596"/>
                <a:gd name="connsiteX3" fmla="*/ 7834964 w 7834964"/>
                <a:gd name="connsiteY3" fmla="*/ 919118 h 5514596"/>
                <a:gd name="connsiteX4" fmla="*/ 7834964 w 7834964"/>
                <a:gd name="connsiteY4" fmla="*/ 4595478 h 5514596"/>
                <a:gd name="connsiteX5" fmla="*/ 6915846 w 7834964"/>
                <a:gd name="connsiteY5" fmla="*/ 5514596 h 5514596"/>
                <a:gd name="connsiteX6" fmla="*/ 919118 w 7834964"/>
                <a:gd name="connsiteY6" fmla="*/ 5514596 h 5514596"/>
                <a:gd name="connsiteX7" fmla="*/ 0 w 7834964"/>
                <a:gd name="connsiteY7" fmla="*/ 4595478 h 5514596"/>
                <a:gd name="connsiteX8" fmla="*/ 0 w 7834964"/>
                <a:gd name="connsiteY8" fmla="*/ 919118 h 5514596"/>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6915846 w 7849222"/>
                <a:gd name="connsiteY5" fmla="*/ 5533847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91599"/>
                <a:gd name="connsiteX1" fmla="*/ 919118 w 7849222"/>
                <a:gd name="connsiteY1" fmla="*/ 19251 h 5591599"/>
                <a:gd name="connsiteX2" fmla="*/ 7454860 w 7849222"/>
                <a:gd name="connsiteY2" fmla="*/ 0 h 5591599"/>
                <a:gd name="connsiteX3" fmla="*/ 7834964 w 7849222"/>
                <a:gd name="connsiteY3" fmla="*/ 938369 h 5591599"/>
                <a:gd name="connsiteX4" fmla="*/ 7834964 w 7849222"/>
                <a:gd name="connsiteY4" fmla="*/ 4614729 h 5591599"/>
                <a:gd name="connsiteX5" fmla="*/ 7416360 w 7849222"/>
                <a:gd name="connsiteY5" fmla="*/ 5591599 h 5591599"/>
                <a:gd name="connsiteX6" fmla="*/ 919118 w 7849222"/>
                <a:gd name="connsiteY6" fmla="*/ 5533847 h 5591599"/>
                <a:gd name="connsiteX7" fmla="*/ 0 w 7849222"/>
                <a:gd name="connsiteY7" fmla="*/ 4614729 h 5591599"/>
                <a:gd name="connsiteX8" fmla="*/ 0 w 7849222"/>
                <a:gd name="connsiteY8" fmla="*/ 938369 h 5591599"/>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454861 w 7849222"/>
                <a:gd name="connsiteY5" fmla="*/ 5466470 h 5533847"/>
                <a:gd name="connsiteX6" fmla="*/ 919118 w 7849222"/>
                <a:gd name="connsiteY6" fmla="*/ 5533847 h 5533847"/>
                <a:gd name="connsiteX7" fmla="*/ 0 w 7849222"/>
                <a:gd name="connsiteY7" fmla="*/ 4614729 h 5533847"/>
                <a:gd name="connsiteX8" fmla="*/ 0 w 7849222"/>
                <a:gd name="connsiteY8" fmla="*/ 938369 h 5533847"/>
                <a:gd name="connsiteX0" fmla="*/ 0 w 7849222"/>
                <a:gd name="connsiteY0" fmla="*/ 938369 h 5533847"/>
                <a:gd name="connsiteX1" fmla="*/ 919118 w 7849222"/>
                <a:gd name="connsiteY1" fmla="*/ 19251 h 5533847"/>
                <a:gd name="connsiteX2" fmla="*/ 7454860 w 7849222"/>
                <a:gd name="connsiteY2" fmla="*/ 0 h 5533847"/>
                <a:gd name="connsiteX3" fmla="*/ 7834964 w 7849222"/>
                <a:gd name="connsiteY3" fmla="*/ 938369 h 5533847"/>
                <a:gd name="connsiteX4" fmla="*/ 7834964 w 7849222"/>
                <a:gd name="connsiteY4" fmla="*/ 4614729 h 5533847"/>
                <a:gd name="connsiteX5" fmla="*/ 7358608 w 7849222"/>
                <a:gd name="connsiteY5" fmla="*/ 5456844 h 5533847"/>
                <a:gd name="connsiteX6" fmla="*/ 919118 w 7849222"/>
                <a:gd name="connsiteY6" fmla="*/ 5533847 h 5533847"/>
                <a:gd name="connsiteX7" fmla="*/ 0 w 7849222"/>
                <a:gd name="connsiteY7" fmla="*/ 4614729 h 5533847"/>
                <a:gd name="connsiteX8" fmla="*/ 0 w 7849222"/>
                <a:gd name="connsiteY8" fmla="*/ 938369 h 5533847"/>
                <a:gd name="connsiteX0" fmla="*/ 11858 w 7861080"/>
                <a:gd name="connsiteY0" fmla="*/ 938369 h 5533847"/>
                <a:gd name="connsiteX1" fmla="*/ 401587 w 7861080"/>
                <a:gd name="connsiteY1" fmla="*/ 0 h 5533847"/>
                <a:gd name="connsiteX2" fmla="*/ 7466718 w 7861080"/>
                <a:gd name="connsiteY2" fmla="*/ 0 h 5533847"/>
                <a:gd name="connsiteX3" fmla="*/ 7846822 w 7861080"/>
                <a:gd name="connsiteY3" fmla="*/ 938369 h 5533847"/>
                <a:gd name="connsiteX4" fmla="*/ 7846822 w 7861080"/>
                <a:gd name="connsiteY4" fmla="*/ 4614729 h 5533847"/>
                <a:gd name="connsiteX5" fmla="*/ 7370466 w 7861080"/>
                <a:gd name="connsiteY5" fmla="*/ 5456844 h 5533847"/>
                <a:gd name="connsiteX6" fmla="*/ 930976 w 7861080"/>
                <a:gd name="connsiteY6" fmla="*/ 5533847 h 5533847"/>
                <a:gd name="connsiteX7" fmla="*/ 11858 w 7861080"/>
                <a:gd name="connsiteY7" fmla="*/ 4614729 h 5533847"/>
                <a:gd name="connsiteX8" fmla="*/ 11858 w 7861080"/>
                <a:gd name="connsiteY8" fmla="*/ 938369 h 5533847"/>
                <a:gd name="connsiteX0" fmla="*/ 29379 w 7878601"/>
                <a:gd name="connsiteY0" fmla="*/ 938369 h 5514596"/>
                <a:gd name="connsiteX1" fmla="*/ 419108 w 7878601"/>
                <a:gd name="connsiteY1" fmla="*/ 0 h 5514596"/>
                <a:gd name="connsiteX2" fmla="*/ 7484239 w 7878601"/>
                <a:gd name="connsiteY2" fmla="*/ 0 h 5514596"/>
                <a:gd name="connsiteX3" fmla="*/ 7864343 w 7878601"/>
                <a:gd name="connsiteY3" fmla="*/ 938369 h 5514596"/>
                <a:gd name="connsiteX4" fmla="*/ 7864343 w 7878601"/>
                <a:gd name="connsiteY4" fmla="*/ 4614729 h 5514596"/>
                <a:gd name="connsiteX5" fmla="*/ 7387987 w 7878601"/>
                <a:gd name="connsiteY5" fmla="*/ 5456844 h 5514596"/>
                <a:gd name="connsiteX6" fmla="*/ 361356 w 7878601"/>
                <a:gd name="connsiteY6" fmla="*/ 5514596 h 5514596"/>
                <a:gd name="connsiteX7" fmla="*/ 29379 w 7878601"/>
                <a:gd name="connsiteY7" fmla="*/ 4614729 h 5514596"/>
                <a:gd name="connsiteX8" fmla="*/ 29379 w 7878601"/>
                <a:gd name="connsiteY8" fmla="*/ 938369 h 5514596"/>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370467 w 7861081"/>
                <a:gd name="connsiteY5" fmla="*/ 5456844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24221"/>
                <a:gd name="connsiteX1" fmla="*/ 401588 w 7861081"/>
                <a:gd name="connsiteY1" fmla="*/ 0 h 5524221"/>
                <a:gd name="connsiteX2" fmla="*/ 7466719 w 7861081"/>
                <a:gd name="connsiteY2" fmla="*/ 0 h 5524221"/>
                <a:gd name="connsiteX3" fmla="*/ 7846823 w 7861081"/>
                <a:gd name="connsiteY3" fmla="*/ 938369 h 5524221"/>
                <a:gd name="connsiteX4" fmla="*/ 7846823 w 7861081"/>
                <a:gd name="connsiteY4" fmla="*/ 4614729 h 5524221"/>
                <a:gd name="connsiteX5" fmla="*/ 7409968 w 7861081"/>
                <a:gd name="connsiteY5" fmla="*/ 5523832 h 5524221"/>
                <a:gd name="connsiteX6" fmla="*/ 420838 w 7861081"/>
                <a:gd name="connsiteY6" fmla="*/ 5524221 h 5524221"/>
                <a:gd name="connsiteX7" fmla="*/ 11859 w 7861081"/>
                <a:gd name="connsiteY7" fmla="*/ 4614729 h 5524221"/>
                <a:gd name="connsiteX8" fmla="*/ 11859 w 7861081"/>
                <a:gd name="connsiteY8" fmla="*/ 938369 h 5524221"/>
                <a:gd name="connsiteX0" fmla="*/ 11859 w 7861081"/>
                <a:gd name="connsiteY0" fmla="*/ 938369 h 5533402"/>
                <a:gd name="connsiteX1" fmla="*/ 401588 w 7861081"/>
                <a:gd name="connsiteY1" fmla="*/ 0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1859 w 7861081"/>
                <a:gd name="connsiteY0" fmla="*/ 938369 h 5533402"/>
                <a:gd name="connsiteX1" fmla="*/ 401588 w 7861081"/>
                <a:gd name="connsiteY1" fmla="*/ 57417 h 5533402"/>
                <a:gd name="connsiteX2" fmla="*/ 7466719 w 7861081"/>
                <a:gd name="connsiteY2" fmla="*/ 0 h 5533402"/>
                <a:gd name="connsiteX3" fmla="*/ 7846823 w 7861081"/>
                <a:gd name="connsiteY3" fmla="*/ 938369 h 5533402"/>
                <a:gd name="connsiteX4" fmla="*/ 7846823 w 7861081"/>
                <a:gd name="connsiteY4" fmla="*/ 4614729 h 5533402"/>
                <a:gd name="connsiteX5" fmla="*/ 7360594 w 7861081"/>
                <a:gd name="connsiteY5" fmla="*/ 5533402 h 5533402"/>
                <a:gd name="connsiteX6" fmla="*/ 420838 w 7861081"/>
                <a:gd name="connsiteY6" fmla="*/ 5524221 h 5533402"/>
                <a:gd name="connsiteX7" fmla="*/ 11859 w 7861081"/>
                <a:gd name="connsiteY7" fmla="*/ 4614729 h 5533402"/>
                <a:gd name="connsiteX8" fmla="*/ 11859 w 7861081"/>
                <a:gd name="connsiteY8" fmla="*/ 938369 h 5533402"/>
                <a:gd name="connsiteX0" fmla="*/ 17016 w 7866238"/>
                <a:gd name="connsiteY0" fmla="*/ 938370 h 5533403"/>
                <a:gd name="connsiteX1" fmla="*/ 386994 w 7866238"/>
                <a:gd name="connsiteY1" fmla="*/ 0 h 5533403"/>
                <a:gd name="connsiteX2" fmla="*/ 7471876 w 7866238"/>
                <a:gd name="connsiteY2" fmla="*/ 1 h 5533403"/>
                <a:gd name="connsiteX3" fmla="*/ 7851980 w 7866238"/>
                <a:gd name="connsiteY3" fmla="*/ 938370 h 5533403"/>
                <a:gd name="connsiteX4" fmla="*/ 7851980 w 7866238"/>
                <a:gd name="connsiteY4" fmla="*/ 4614730 h 5533403"/>
                <a:gd name="connsiteX5" fmla="*/ 7365751 w 7866238"/>
                <a:gd name="connsiteY5" fmla="*/ 5533403 h 5533403"/>
                <a:gd name="connsiteX6" fmla="*/ 425995 w 7866238"/>
                <a:gd name="connsiteY6" fmla="*/ 5524222 h 5533403"/>
                <a:gd name="connsiteX7" fmla="*/ 17016 w 7866238"/>
                <a:gd name="connsiteY7" fmla="*/ 4614730 h 5533403"/>
                <a:gd name="connsiteX8" fmla="*/ 17016 w 7866238"/>
                <a:gd name="connsiteY8" fmla="*/ 938370 h 55334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866238" h="5533403">
                  <a:moveTo>
                    <a:pt x="17016" y="938370"/>
                  </a:moveTo>
                  <a:cubicBezTo>
                    <a:pt x="17016" y="430755"/>
                    <a:pt x="-120621" y="0"/>
                    <a:pt x="386994" y="0"/>
                  </a:cubicBezTo>
                  <a:lnTo>
                    <a:pt x="7471876" y="1"/>
                  </a:lnTo>
                  <a:cubicBezTo>
                    <a:pt x="7979491" y="1"/>
                    <a:pt x="7851980" y="430755"/>
                    <a:pt x="7851980" y="938370"/>
                  </a:cubicBezTo>
                  <a:lnTo>
                    <a:pt x="7851980" y="4614730"/>
                  </a:lnTo>
                  <a:cubicBezTo>
                    <a:pt x="7851980" y="5122345"/>
                    <a:pt x="7873366" y="5533403"/>
                    <a:pt x="7365751" y="5533403"/>
                  </a:cubicBezTo>
                  <a:lnTo>
                    <a:pt x="425995" y="5524222"/>
                  </a:lnTo>
                  <a:cubicBezTo>
                    <a:pt x="-81620" y="5524222"/>
                    <a:pt x="17016" y="5122345"/>
                    <a:pt x="17016" y="4614730"/>
                  </a:cubicBezTo>
                  <a:lnTo>
                    <a:pt x="17016" y="938370"/>
                  </a:lnTo>
                  <a:close/>
                </a:path>
              </a:pathLst>
            </a:custGeom>
            <a:no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grpSp>
        <p:nvGrpSpPr>
          <p:cNvPr id="50" name="Group 49">
            <a:extLst>
              <a:ext uri="{FF2B5EF4-FFF2-40B4-BE49-F238E27FC236}">
                <a16:creationId xmlns:a16="http://schemas.microsoft.com/office/drawing/2014/main" id="{70A4A157-EDD0-289B-97A5-8251E975E90B}"/>
              </a:ext>
            </a:extLst>
          </p:cNvPr>
          <p:cNvGrpSpPr/>
          <p:nvPr/>
        </p:nvGrpSpPr>
        <p:grpSpPr>
          <a:xfrm>
            <a:off x="6401797" y="3369123"/>
            <a:ext cx="784038" cy="743466"/>
            <a:chOff x="6401797" y="2851628"/>
            <a:chExt cx="784038" cy="743466"/>
          </a:xfrm>
        </p:grpSpPr>
        <p:grpSp>
          <p:nvGrpSpPr>
            <p:cNvPr id="49" name="Group 133">
              <a:extLst>
                <a:ext uri="{FF2B5EF4-FFF2-40B4-BE49-F238E27FC236}">
                  <a16:creationId xmlns:a16="http://schemas.microsoft.com/office/drawing/2014/main" id="{EF9B6676-E3CA-476B-CD2E-FB8DD88E45C5}"/>
                </a:ext>
              </a:extLst>
            </p:cNvPr>
            <p:cNvGrpSpPr>
              <a:grpSpLocks noChangeAspect="1"/>
            </p:cNvGrpSpPr>
            <p:nvPr/>
          </p:nvGrpSpPr>
          <p:grpSpPr>
            <a:xfrm>
              <a:off x="6401797" y="2851628"/>
              <a:ext cx="784038" cy="743466"/>
              <a:chOff x="5249342" y="1406453"/>
              <a:chExt cx="648499" cy="649042"/>
            </a:xfrm>
          </p:grpSpPr>
          <p:sp>
            <p:nvSpPr>
              <p:cNvPr id="51" name="Oval 50">
                <a:extLst>
                  <a:ext uri="{FF2B5EF4-FFF2-40B4-BE49-F238E27FC236}">
                    <a16:creationId xmlns:a16="http://schemas.microsoft.com/office/drawing/2014/main" id="{0B8AC070-C4DB-170E-AA94-C2C6BFD4F0F8}"/>
                  </a:ext>
                </a:extLst>
              </p:cNvPr>
              <p:cNvSpPr>
                <a:spLocks noChangeAspect="1"/>
              </p:cNvSpPr>
              <p:nvPr/>
            </p:nvSpPr>
            <p:spPr>
              <a:xfrm>
                <a:off x="5249342" y="1406453"/>
                <a:ext cx="648499" cy="649042"/>
              </a:xfrm>
              <a:prstGeom prst="ellipse">
                <a:avLst/>
              </a:prstGeom>
              <a:solidFill>
                <a:schemeClr val="accent3">
                  <a:lumMod val="2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53" name="Oval 52">
                <a:extLst>
                  <a:ext uri="{FF2B5EF4-FFF2-40B4-BE49-F238E27FC236}">
                    <a16:creationId xmlns:a16="http://schemas.microsoft.com/office/drawing/2014/main" id="{E41B5F20-A5B1-867F-C2A7-E567C7D9B70F}"/>
                  </a:ext>
                </a:extLst>
              </p:cNvPr>
              <p:cNvSpPr>
                <a:spLocks noChangeAspect="1"/>
              </p:cNvSpPr>
              <p:nvPr/>
            </p:nvSpPr>
            <p:spPr>
              <a:xfrm>
                <a:off x="5324169" y="1481343"/>
                <a:ext cx="498845" cy="499263"/>
              </a:xfrm>
              <a:prstGeom prst="ellipse">
                <a:avLst/>
              </a:prstGeom>
              <a:solidFill>
                <a:schemeClr val="accent3">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mj-lt"/>
                </a:endParaRPr>
              </a:p>
            </p:txBody>
          </p:sp>
        </p:grpSp>
        <p:sp>
          <p:nvSpPr>
            <p:cNvPr id="27" name="Freeform: Shape 26">
              <a:extLst>
                <a:ext uri="{FF2B5EF4-FFF2-40B4-BE49-F238E27FC236}">
                  <a16:creationId xmlns:a16="http://schemas.microsoft.com/office/drawing/2014/main" id="{B9EA5BC7-D783-8A32-4E4A-41F7024A0397}"/>
                </a:ext>
              </a:extLst>
            </p:cNvPr>
            <p:cNvSpPr/>
            <p:nvPr/>
          </p:nvSpPr>
          <p:spPr>
            <a:xfrm>
              <a:off x="6617671" y="3106272"/>
              <a:ext cx="60638" cy="50905"/>
            </a:xfrm>
            <a:custGeom>
              <a:avLst/>
              <a:gdLst>
                <a:gd name="connsiteX0" fmla="*/ 25988 w 60638"/>
                <a:gd name="connsiteY0" fmla="*/ 50905 h 50905"/>
                <a:gd name="connsiteX1" fmla="*/ 0 w 60638"/>
                <a:gd name="connsiteY1" fmla="*/ 50905 h 50905"/>
                <a:gd name="connsiteX2" fmla="*/ 0 w 60638"/>
                <a:gd name="connsiteY2" fmla="*/ 0 h 50905"/>
                <a:gd name="connsiteX3" fmla="*/ 60638 w 60638"/>
                <a:gd name="connsiteY3" fmla="*/ 0 h 50905"/>
                <a:gd name="connsiteX4" fmla="*/ 60638 w 60638"/>
                <a:gd name="connsiteY4" fmla="*/ 21817 h 50905"/>
                <a:gd name="connsiteX5" fmla="*/ 25988 w 60638"/>
                <a:gd name="connsiteY5" fmla="*/ 21817 h 50905"/>
                <a:gd name="connsiteX6" fmla="*/ 2598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25988" y="50905"/>
                  </a:moveTo>
                  <a:lnTo>
                    <a:pt x="0" y="50905"/>
                  </a:lnTo>
                  <a:lnTo>
                    <a:pt x="0" y="0"/>
                  </a:lnTo>
                  <a:lnTo>
                    <a:pt x="60638" y="0"/>
                  </a:lnTo>
                  <a:lnTo>
                    <a:pt x="60638" y="21817"/>
                  </a:lnTo>
                  <a:lnTo>
                    <a:pt x="25988" y="21817"/>
                  </a:lnTo>
                  <a:lnTo>
                    <a:pt x="25988" y="50905"/>
                  </a:lnTo>
                  <a:close/>
                </a:path>
              </a:pathLst>
            </a:custGeom>
            <a:solidFill>
              <a:schemeClr val="bg1"/>
            </a:solidFill>
            <a:ln w="4266"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CBD04775-DC0C-3B7C-A3E7-B6CAB081CDAB}"/>
                </a:ext>
              </a:extLst>
            </p:cNvPr>
            <p:cNvSpPr/>
            <p:nvPr/>
          </p:nvSpPr>
          <p:spPr>
            <a:xfrm>
              <a:off x="6920862" y="3106272"/>
              <a:ext cx="60638" cy="50905"/>
            </a:xfrm>
            <a:custGeom>
              <a:avLst/>
              <a:gdLst>
                <a:gd name="connsiteX0" fmla="*/ 60638 w 60638"/>
                <a:gd name="connsiteY0" fmla="*/ 50905 h 50905"/>
                <a:gd name="connsiteX1" fmla="*/ 34650 w 60638"/>
                <a:gd name="connsiteY1" fmla="*/ 50905 h 50905"/>
                <a:gd name="connsiteX2" fmla="*/ 34650 w 60638"/>
                <a:gd name="connsiteY2" fmla="*/ 21817 h 50905"/>
                <a:gd name="connsiteX3" fmla="*/ 0 w 60638"/>
                <a:gd name="connsiteY3" fmla="*/ 21817 h 50905"/>
                <a:gd name="connsiteX4" fmla="*/ 0 w 60638"/>
                <a:gd name="connsiteY4" fmla="*/ 0 h 50905"/>
                <a:gd name="connsiteX5" fmla="*/ 60638 w 60638"/>
                <a:gd name="connsiteY5" fmla="*/ 0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34650" y="50905"/>
                  </a:lnTo>
                  <a:lnTo>
                    <a:pt x="34650" y="21817"/>
                  </a:lnTo>
                  <a:lnTo>
                    <a:pt x="0" y="21817"/>
                  </a:lnTo>
                  <a:lnTo>
                    <a:pt x="0" y="0"/>
                  </a:lnTo>
                  <a:lnTo>
                    <a:pt x="60638" y="0"/>
                  </a:lnTo>
                  <a:lnTo>
                    <a:pt x="60638" y="50905"/>
                  </a:lnTo>
                  <a:close/>
                </a:path>
              </a:pathLst>
            </a:custGeom>
            <a:solidFill>
              <a:schemeClr val="bg1"/>
            </a:solidFill>
            <a:ln w="4266" cap="flat">
              <a:noFill/>
              <a:prstDash val="solid"/>
              <a:miter/>
            </a:ln>
          </p:spPr>
          <p:txBody>
            <a:bodyPr rtlCol="0" anchor="ctr"/>
            <a:lstStyle/>
            <a:p>
              <a:endParaRPr lang="en-US"/>
            </a:p>
          </p:txBody>
        </p:sp>
        <p:sp>
          <p:nvSpPr>
            <p:cNvPr id="29" name="Freeform: Shape 28">
              <a:extLst>
                <a:ext uri="{FF2B5EF4-FFF2-40B4-BE49-F238E27FC236}">
                  <a16:creationId xmlns:a16="http://schemas.microsoft.com/office/drawing/2014/main" id="{6EBD94F1-2996-F2E7-0AAE-C46922A5DD08}"/>
                </a:ext>
              </a:extLst>
            </p:cNvPr>
            <p:cNvSpPr/>
            <p:nvPr/>
          </p:nvSpPr>
          <p:spPr>
            <a:xfrm>
              <a:off x="6617671" y="3280804"/>
              <a:ext cx="60638" cy="50905"/>
            </a:xfrm>
            <a:custGeom>
              <a:avLst/>
              <a:gdLst>
                <a:gd name="connsiteX0" fmla="*/ 60638 w 60638"/>
                <a:gd name="connsiteY0" fmla="*/ 50905 h 50905"/>
                <a:gd name="connsiteX1" fmla="*/ 0 w 60638"/>
                <a:gd name="connsiteY1" fmla="*/ 50905 h 50905"/>
                <a:gd name="connsiteX2" fmla="*/ 0 w 60638"/>
                <a:gd name="connsiteY2" fmla="*/ 0 h 50905"/>
                <a:gd name="connsiteX3" fmla="*/ 25988 w 60638"/>
                <a:gd name="connsiteY3" fmla="*/ 0 h 50905"/>
                <a:gd name="connsiteX4" fmla="*/ 25988 w 60638"/>
                <a:gd name="connsiteY4" fmla="*/ 29089 h 50905"/>
                <a:gd name="connsiteX5" fmla="*/ 60638 w 60638"/>
                <a:gd name="connsiteY5" fmla="*/ 29089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0" y="50905"/>
                  </a:lnTo>
                  <a:lnTo>
                    <a:pt x="0" y="0"/>
                  </a:lnTo>
                  <a:lnTo>
                    <a:pt x="25988" y="0"/>
                  </a:lnTo>
                  <a:lnTo>
                    <a:pt x="25988" y="29089"/>
                  </a:lnTo>
                  <a:lnTo>
                    <a:pt x="60638" y="29089"/>
                  </a:lnTo>
                  <a:lnTo>
                    <a:pt x="60638" y="50905"/>
                  </a:lnTo>
                  <a:close/>
                </a:path>
              </a:pathLst>
            </a:custGeom>
            <a:solidFill>
              <a:schemeClr val="bg1"/>
            </a:solidFill>
            <a:ln w="4266" cap="flat">
              <a:noFill/>
              <a:prstDash val="solid"/>
              <a:miter/>
            </a:ln>
          </p:spPr>
          <p:txBody>
            <a:bodyPr rtlCol="0" anchor="ctr"/>
            <a:lstStyle/>
            <a:p>
              <a:endParaRPr lang="en-US"/>
            </a:p>
          </p:txBody>
        </p:sp>
        <p:sp>
          <p:nvSpPr>
            <p:cNvPr id="30" name="Freeform: Shape 29">
              <a:extLst>
                <a:ext uri="{FF2B5EF4-FFF2-40B4-BE49-F238E27FC236}">
                  <a16:creationId xmlns:a16="http://schemas.microsoft.com/office/drawing/2014/main" id="{031933A6-5FC4-D5ED-298C-C8015D53590F}"/>
                </a:ext>
              </a:extLst>
            </p:cNvPr>
            <p:cNvSpPr/>
            <p:nvPr/>
          </p:nvSpPr>
          <p:spPr>
            <a:xfrm>
              <a:off x="6920862" y="3280804"/>
              <a:ext cx="60638" cy="50905"/>
            </a:xfrm>
            <a:custGeom>
              <a:avLst/>
              <a:gdLst>
                <a:gd name="connsiteX0" fmla="*/ 60638 w 60638"/>
                <a:gd name="connsiteY0" fmla="*/ 50905 h 50905"/>
                <a:gd name="connsiteX1" fmla="*/ 0 w 60638"/>
                <a:gd name="connsiteY1" fmla="*/ 50905 h 50905"/>
                <a:gd name="connsiteX2" fmla="*/ 0 w 60638"/>
                <a:gd name="connsiteY2" fmla="*/ 29089 h 50905"/>
                <a:gd name="connsiteX3" fmla="*/ 34650 w 60638"/>
                <a:gd name="connsiteY3" fmla="*/ 29089 h 50905"/>
                <a:gd name="connsiteX4" fmla="*/ 34650 w 60638"/>
                <a:gd name="connsiteY4" fmla="*/ 0 h 50905"/>
                <a:gd name="connsiteX5" fmla="*/ 60638 w 60638"/>
                <a:gd name="connsiteY5" fmla="*/ 0 h 50905"/>
                <a:gd name="connsiteX6" fmla="*/ 60638 w 60638"/>
                <a:gd name="connsiteY6" fmla="*/ 50905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638" h="50905">
                  <a:moveTo>
                    <a:pt x="60638" y="50905"/>
                  </a:moveTo>
                  <a:lnTo>
                    <a:pt x="0" y="50905"/>
                  </a:lnTo>
                  <a:lnTo>
                    <a:pt x="0" y="29089"/>
                  </a:lnTo>
                  <a:lnTo>
                    <a:pt x="34650" y="29089"/>
                  </a:lnTo>
                  <a:lnTo>
                    <a:pt x="34650" y="0"/>
                  </a:lnTo>
                  <a:lnTo>
                    <a:pt x="60638" y="0"/>
                  </a:lnTo>
                  <a:lnTo>
                    <a:pt x="60638" y="50905"/>
                  </a:lnTo>
                  <a:close/>
                </a:path>
              </a:pathLst>
            </a:custGeom>
            <a:solidFill>
              <a:schemeClr val="bg1"/>
            </a:solidFill>
            <a:ln w="4266" cap="flat">
              <a:noFill/>
              <a:prstDash val="solid"/>
              <a:miter/>
            </a:ln>
          </p:spPr>
          <p:txBody>
            <a:bodyPr rtlCol="0" anchor="ctr"/>
            <a:lstStyle/>
            <a:p>
              <a:endParaRPr lang="en-US"/>
            </a:p>
          </p:txBody>
        </p:sp>
        <p:sp>
          <p:nvSpPr>
            <p:cNvPr id="33" name="Freeform: Shape 32">
              <a:extLst>
                <a:ext uri="{FF2B5EF4-FFF2-40B4-BE49-F238E27FC236}">
                  <a16:creationId xmlns:a16="http://schemas.microsoft.com/office/drawing/2014/main" id="{5EE447B2-BF34-034B-8932-36C0AF1FFB0E}"/>
                </a:ext>
              </a:extLst>
            </p:cNvPr>
            <p:cNvSpPr/>
            <p:nvPr/>
          </p:nvSpPr>
          <p:spPr>
            <a:xfrm>
              <a:off x="6617671" y="3153541"/>
              <a:ext cx="363829" cy="50905"/>
            </a:xfrm>
            <a:custGeom>
              <a:avLst/>
              <a:gdLst>
                <a:gd name="connsiteX0" fmla="*/ 279291 w 363829"/>
                <a:gd name="connsiteY0" fmla="*/ 36361 h 50905"/>
                <a:gd name="connsiteX1" fmla="*/ 181798 w 363829"/>
                <a:gd name="connsiteY1" fmla="*/ 0 h 50905"/>
                <a:gd name="connsiteX2" fmla="*/ 84291 w 363829"/>
                <a:gd name="connsiteY2" fmla="*/ 36361 h 50905"/>
                <a:gd name="connsiteX3" fmla="*/ 0 w 363829"/>
                <a:gd name="connsiteY3" fmla="*/ 36361 h 50905"/>
                <a:gd name="connsiteX4" fmla="*/ 0 w 363829"/>
                <a:gd name="connsiteY4" fmla="*/ 50905 h 50905"/>
                <a:gd name="connsiteX5" fmla="*/ 363829 w 363829"/>
                <a:gd name="connsiteY5" fmla="*/ 50905 h 50905"/>
                <a:gd name="connsiteX6" fmla="*/ 363829 w 363829"/>
                <a:gd name="connsiteY6" fmla="*/ 36361 h 50905"/>
                <a:gd name="connsiteX7" fmla="*/ 143288 w 363829"/>
                <a:gd name="connsiteY7" fmla="*/ 36361 h 50905"/>
                <a:gd name="connsiteX8" fmla="*/ 215973 w 363829"/>
                <a:gd name="connsiteY8" fmla="*/ 32748 h 50905"/>
                <a:gd name="connsiteX9" fmla="*/ 220277 w 363829"/>
                <a:gd name="connsiteY9" fmla="*/ 36361 h 509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829" h="50905">
                  <a:moveTo>
                    <a:pt x="279291" y="36361"/>
                  </a:moveTo>
                  <a:cubicBezTo>
                    <a:pt x="254798" y="18482"/>
                    <a:pt x="220203" y="0"/>
                    <a:pt x="181798" y="0"/>
                  </a:cubicBezTo>
                  <a:cubicBezTo>
                    <a:pt x="143392" y="0"/>
                    <a:pt x="108750" y="18482"/>
                    <a:pt x="84291" y="36361"/>
                  </a:cubicBezTo>
                  <a:lnTo>
                    <a:pt x="0" y="36361"/>
                  </a:lnTo>
                  <a:lnTo>
                    <a:pt x="0" y="50905"/>
                  </a:lnTo>
                  <a:lnTo>
                    <a:pt x="363829" y="50905"/>
                  </a:lnTo>
                  <a:lnTo>
                    <a:pt x="363829" y="36361"/>
                  </a:lnTo>
                  <a:close/>
                  <a:moveTo>
                    <a:pt x="143288" y="36361"/>
                  </a:moveTo>
                  <a:cubicBezTo>
                    <a:pt x="162171" y="18513"/>
                    <a:pt x="194713" y="16896"/>
                    <a:pt x="215973" y="32748"/>
                  </a:cubicBezTo>
                  <a:cubicBezTo>
                    <a:pt x="217492" y="33880"/>
                    <a:pt x="218929" y="35086"/>
                    <a:pt x="220277" y="36361"/>
                  </a:cubicBezTo>
                  <a:close/>
                </a:path>
              </a:pathLst>
            </a:custGeom>
            <a:solidFill>
              <a:schemeClr val="bg1"/>
            </a:solidFill>
            <a:ln w="4266" cap="flat">
              <a:noFill/>
              <a:prstDash val="solid"/>
              <a:miter/>
            </a:ln>
          </p:spPr>
          <p:txBody>
            <a:bodyPr rtlCol="0" anchor="ctr"/>
            <a:lstStyle/>
            <a:p>
              <a:endParaRPr lang="en-US"/>
            </a:p>
          </p:txBody>
        </p:sp>
        <p:sp>
          <p:nvSpPr>
            <p:cNvPr id="34" name="Freeform: Shape 33">
              <a:extLst>
                <a:ext uri="{FF2B5EF4-FFF2-40B4-BE49-F238E27FC236}">
                  <a16:creationId xmlns:a16="http://schemas.microsoft.com/office/drawing/2014/main" id="{E17968A3-66D9-B356-2417-FAB6C730BF9D}"/>
                </a:ext>
              </a:extLst>
            </p:cNvPr>
            <p:cNvSpPr/>
            <p:nvPr/>
          </p:nvSpPr>
          <p:spPr>
            <a:xfrm>
              <a:off x="6765962" y="3215354"/>
              <a:ext cx="64319" cy="30633"/>
            </a:xfrm>
            <a:custGeom>
              <a:avLst/>
              <a:gdLst>
                <a:gd name="connsiteX0" fmla="*/ 0 w 64319"/>
                <a:gd name="connsiteY0" fmla="*/ 3636 h 30633"/>
                <a:gd name="connsiteX1" fmla="*/ 32160 w 64319"/>
                <a:gd name="connsiteY1" fmla="*/ 30634 h 30633"/>
                <a:gd name="connsiteX2" fmla="*/ 64320 w 64319"/>
                <a:gd name="connsiteY2" fmla="*/ 3636 h 30633"/>
                <a:gd name="connsiteX3" fmla="*/ 63973 w 64319"/>
                <a:gd name="connsiteY3" fmla="*/ 0 h 30633"/>
                <a:gd name="connsiteX4" fmla="*/ 347 w 64319"/>
                <a:gd name="connsiteY4" fmla="*/ 0 h 30633"/>
                <a:gd name="connsiteX5" fmla="*/ 0 w 64319"/>
                <a:gd name="connsiteY5" fmla="*/ 3636 h 30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319" h="30633">
                  <a:moveTo>
                    <a:pt x="0" y="3636"/>
                  </a:moveTo>
                  <a:cubicBezTo>
                    <a:pt x="0" y="18547"/>
                    <a:pt x="14399" y="30634"/>
                    <a:pt x="32160" y="30634"/>
                  </a:cubicBezTo>
                  <a:cubicBezTo>
                    <a:pt x="49921" y="30634"/>
                    <a:pt x="64320" y="18547"/>
                    <a:pt x="64320" y="3636"/>
                  </a:cubicBezTo>
                  <a:cubicBezTo>
                    <a:pt x="64301" y="2419"/>
                    <a:pt x="64185" y="1204"/>
                    <a:pt x="63973" y="0"/>
                  </a:cubicBezTo>
                  <a:lnTo>
                    <a:pt x="347" y="0"/>
                  </a:lnTo>
                  <a:cubicBezTo>
                    <a:pt x="135" y="1204"/>
                    <a:pt x="19" y="2419"/>
                    <a:pt x="0" y="3636"/>
                  </a:cubicBezTo>
                  <a:close/>
                </a:path>
              </a:pathLst>
            </a:custGeom>
            <a:solidFill>
              <a:schemeClr val="bg1"/>
            </a:solidFill>
            <a:ln w="4266" cap="flat">
              <a:noFill/>
              <a:prstDash val="solid"/>
              <a:miter/>
            </a:ln>
          </p:spPr>
          <p:txBody>
            <a:bodyPr rtlCol="0" anchor="ctr"/>
            <a:lstStyle/>
            <a:p>
              <a:endParaRPr lang="en-US"/>
            </a:p>
          </p:txBody>
        </p:sp>
        <p:sp>
          <p:nvSpPr>
            <p:cNvPr id="46" name="Freeform: Shape 45">
              <a:extLst>
                <a:ext uri="{FF2B5EF4-FFF2-40B4-BE49-F238E27FC236}">
                  <a16:creationId xmlns:a16="http://schemas.microsoft.com/office/drawing/2014/main" id="{C7C57E23-71B8-F857-0416-57F3410634DF}"/>
                </a:ext>
              </a:extLst>
            </p:cNvPr>
            <p:cNvSpPr/>
            <p:nvPr/>
          </p:nvSpPr>
          <p:spPr>
            <a:xfrm>
              <a:off x="6669683" y="3215354"/>
              <a:ext cx="259571" cy="69085"/>
            </a:xfrm>
            <a:custGeom>
              <a:avLst/>
              <a:gdLst>
                <a:gd name="connsiteX0" fmla="*/ 229129 w 259571"/>
                <a:gd name="connsiteY0" fmla="*/ 0 h 69085"/>
                <a:gd name="connsiteX1" fmla="*/ 236609 w 259571"/>
                <a:gd name="connsiteY1" fmla="*/ 6647 h 69085"/>
                <a:gd name="connsiteX2" fmla="*/ 175126 w 259571"/>
                <a:gd name="connsiteY2" fmla="*/ 42833 h 69085"/>
                <a:gd name="connsiteX3" fmla="*/ 175075 w 259571"/>
                <a:gd name="connsiteY3" fmla="*/ 42805 h 69085"/>
                <a:gd name="connsiteX4" fmla="*/ 175083 w 259571"/>
                <a:gd name="connsiteY4" fmla="*/ 42775 h 69085"/>
                <a:gd name="connsiteX5" fmla="*/ 194401 w 259571"/>
                <a:gd name="connsiteY5" fmla="*/ 0 h 69085"/>
                <a:gd name="connsiteX6" fmla="*/ 181528 w 259571"/>
                <a:gd name="connsiteY6" fmla="*/ 0 h 69085"/>
                <a:gd name="connsiteX7" fmla="*/ 181731 w 259571"/>
                <a:gd name="connsiteY7" fmla="*/ 3636 h 69085"/>
                <a:gd name="connsiteX8" fmla="*/ 129756 w 259571"/>
                <a:gd name="connsiteY8" fmla="*/ 47269 h 69085"/>
                <a:gd name="connsiteX9" fmla="*/ 77780 w 259571"/>
                <a:gd name="connsiteY9" fmla="*/ 3636 h 69085"/>
                <a:gd name="connsiteX10" fmla="*/ 77988 w 259571"/>
                <a:gd name="connsiteY10" fmla="*/ 0 h 69085"/>
                <a:gd name="connsiteX11" fmla="*/ 65081 w 259571"/>
                <a:gd name="connsiteY11" fmla="*/ 0 h 69085"/>
                <a:gd name="connsiteX12" fmla="*/ 84446 w 259571"/>
                <a:gd name="connsiteY12" fmla="*/ 42775 h 69085"/>
                <a:gd name="connsiteX13" fmla="*/ 84439 w 259571"/>
                <a:gd name="connsiteY13" fmla="*/ 42826 h 69085"/>
                <a:gd name="connsiteX14" fmla="*/ 84403 w 259571"/>
                <a:gd name="connsiteY14" fmla="*/ 42833 h 69085"/>
                <a:gd name="connsiteX15" fmla="*/ 22920 w 259571"/>
                <a:gd name="connsiteY15" fmla="*/ 6647 h 69085"/>
                <a:gd name="connsiteX16" fmla="*/ 30543 w 259571"/>
                <a:gd name="connsiteY16" fmla="*/ 0 h 69085"/>
                <a:gd name="connsiteX17" fmla="*/ 2602 w 259571"/>
                <a:gd name="connsiteY17" fmla="*/ 0 h 69085"/>
                <a:gd name="connsiteX18" fmla="*/ 4074 w 259571"/>
                <a:gd name="connsiteY18" fmla="*/ 15344 h 69085"/>
                <a:gd name="connsiteX19" fmla="*/ 129786 w 259571"/>
                <a:gd name="connsiteY19" fmla="*/ 69086 h 69085"/>
                <a:gd name="connsiteX20" fmla="*/ 255762 w 259571"/>
                <a:gd name="connsiteY20" fmla="*/ 15344 h 69085"/>
                <a:gd name="connsiteX21" fmla="*/ 256923 w 259571"/>
                <a:gd name="connsiteY21" fmla="*/ 0 h 690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59571" h="69085">
                  <a:moveTo>
                    <a:pt x="229129" y="0"/>
                  </a:moveTo>
                  <a:cubicBezTo>
                    <a:pt x="231888" y="2345"/>
                    <a:pt x="234413" y="4585"/>
                    <a:pt x="236609" y="6647"/>
                  </a:cubicBezTo>
                  <a:cubicBezTo>
                    <a:pt x="218738" y="21579"/>
                    <a:pt x="197940" y="33819"/>
                    <a:pt x="175126" y="42833"/>
                  </a:cubicBezTo>
                  <a:cubicBezTo>
                    <a:pt x="175103" y="42837"/>
                    <a:pt x="175080" y="42825"/>
                    <a:pt x="175075" y="42805"/>
                  </a:cubicBezTo>
                  <a:cubicBezTo>
                    <a:pt x="175072" y="42795"/>
                    <a:pt x="175075" y="42784"/>
                    <a:pt x="175083" y="42775"/>
                  </a:cubicBezTo>
                  <a:cubicBezTo>
                    <a:pt x="188735" y="31614"/>
                    <a:pt x="195807" y="15954"/>
                    <a:pt x="194401" y="0"/>
                  </a:cubicBezTo>
                  <a:lnTo>
                    <a:pt x="181528" y="0"/>
                  </a:lnTo>
                  <a:cubicBezTo>
                    <a:pt x="181658" y="1200"/>
                    <a:pt x="181731" y="2414"/>
                    <a:pt x="181731" y="3636"/>
                  </a:cubicBezTo>
                  <a:cubicBezTo>
                    <a:pt x="181731" y="27734"/>
                    <a:pt x="158461" y="47269"/>
                    <a:pt x="129756" y="47269"/>
                  </a:cubicBezTo>
                  <a:cubicBezTo>
                    <a:pt x="101051" y="47269"/>
                    <a:pt x="77780" y="27734"/>
                    <a:pt x="77780" y="3636"/>
                  </a:cubicBezTo>
                  <a:cubicBezTo>
                    <a:pt x="77780" y="2414"/>
                    <a:pt x="77858" y="1200"/>
                    <a:pt x="77988" y="0"/>
                  </a:cubicBezTo>
                  <a:lnTo>
                    <a:pt x="65081" y="0"/>
                  </a:lnTo>
                  <a:cubicBezTo>
                    <a:pt x="63670" y="15962"/>
                    <a:pt x="70762" y="31628"/>
                    <a:pt x="84446" y="42775"/>
                  </a:cubicBezTo>
                  <a:cubicBezTo>
                    <a:pt x="84461" y="42791"/>
                    <a:pt x="84458" y="42813"/>
                    <a:pt x="84439" y="42826"/>
                  </a:cubicBezTo>
                  <a:cubicBezTo>
                    <a:pt x="84429" y="42833"/>
                    <a:pt x="84416" y="42836"/>
                    <a:pt x="84403" y="42833"/>
                  </a:cubicBezTo>
                  <a:cubicBezTo>
                    <a:pt x="61543" y="33885"/>
                    <a:pt x="40733" y="21637"/>
                    <a:pt x="22920" y="6647"/>
                  </a:cubicBezTo>
                  <a:cubicBezTo>
                    <a:pt x="25358" y="4363"/>
                    <a:pt x="27970" y="2182"/>
                    <a:pt x="30543" y="0"/>
                  </a:cubicBezTo>
                  <a:lnTo>
                    <a:pt x="2602" y="0"/>
                  </a:lnTo>
                  <a:cubicBezTo>
                    <a:pt x="-1360" y="4748"/>
                    <a:pt x="-742" y="11190"/>
                    <a:pt x="4074" y="15344"/>
                  </a:cubicBezTo>
                  <a:cubicBezTo>
                    <a:pt x="23227" y="32270"/>
                    <a:pt x="72297" y="69086"/>
                    <a:pt x="129786" y="69086"/>
                  </a:cubicBezTo>
                  <a:cubicBezTo>
                    <a:pt x="187276" y="69086"/>
                    <a:pt x="236302" y="32270"/>
                    <a:pt x="255762" y="15344"/>
                  </a:cubicBezTo>
                  <a:cubicBezTo>
                    <a:pt x="260367" y="11084"/>
                    <a:pt x="260849" y="4715"/>
                    <a:pt x="256923" y="0"/>
                  </a:cubicBezTo>
                  <a:close/>
                </a:path>
              </a:pathLst>
            </a:custGeom>
            <a:solidFill>
              <a:schemeClr val="bg1"/>
            </a:solidFill>
            <a:ln w="4266" cap="flat">
              <a:noFill/>
              <a:prstDash val="solid"/>
              <a:miter/>
            </a:ln>
          </p:spPr>
          <p:txBody>
            <a:bodyPr rtlCol="0" anchor="ctr"/>
            <a:lstStyle/>
            <a:p>
              <a:endParaRPr lang="en-US"/>
            </a:p>
          </p:txBody>
        </p:sp>
      </p:grpSp>
      <p:pic>
        <p:nvPicPr>
          <p:cNvPr id="12" name="Graphic 11" descr="Lock with solid fill">
            <a:extLst>
              <a:ext uri="{FF2B5EF4-FFF2-40B4-BE49-F238E27FC236}">
                <a16:creationId xmlns:a16="http://schemas.microsoft.com/office/drawing/2014/main" id="{D0842311-7E1D-DCCE-6AF3-FC68D56BB21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766640" y="3463627"/>
            <a:ext cx="464152" cy="464152"/>
          </a:xfrm>
          <a:prstGeom prst="rect">
            <a:avLst/>
          </a:prstGeom>
        </p:spPr>
      </p:pic>
      <p:sp>
        <p:nvSpPr>
          <p:cNvPr id="13" name="TextBox 12">
            <a:extLst>
              <a:ext uri="{FF2B5EF4-FFF2-40B4-BE49-F238E27FC236}">
                <a16:creationId xmlns:a16="http://schemas.microsoft.com/office/drawing/2014/main" id="{DB1F743B-53A6-F95A-6E01-69CB93BF2D71}"/>
              </a:ext>
            </a:extLst>
          </p:cNvPr>
          <p:cNvSpPr txBox="1"/>
          <p:nvPr/>
        </p:nvSpPr>
        <p:spPr>
          <a:xfrm>
            <a:off x="8323588" y="6508547"/>
            <a:ext cx="2716589" cy="261610"/>
          </a:xfrm>
          <a:prstGeom prst="rect">
            <a:avLst/>
          </a:prstGeom>
          <a:noFill/>
          <a:ln>
            <a:solidFill>
              <a:schemeClr val="tx1">
                <a:lumMod val="60000"/>
                <a:lumOff val="40000"/>
              </a:schemeClr>
            </a:solidFill>
            <a:prstDash val="lgDash"/>
          </a:ln>
        </p:spPr>
        <p:txBody>
          <a:bodyPr wrap="square" rtlCol="0" anchor="t">
            <a:spAutoFit/>
          </a:bodyPr>
          <a:lstStyle/>
          <a:p>
            <a:r>
              <a:rPr lang="en-US">
                <a:solidFill>
                  <a:srgbClr val="FF0000"/>
                </a:solidFill>
                <a:latin typeface="+mj-lt"/>
                <a:hlinkClick r:id="rId9" action="ppaction://hlinksldjump">
                  <a:extLst>
                    <a:ext uri="{A12FA001-AC4F-418D-AE19-62706E023703}">
                      <ahyp:hlinkClr xmlns:ahyp="http://schemas.microsoft.com/office/drawing/2018/hyperlinkcolor" val="tx"/>
                    </a:ext>
                  </a:extLst>
                </a:hlinkClick>
              </a:rPr>
              <a:t>Click here for detailed documentation.</a:t>
            </a:r>
            <a:endParaRPr lang="en-US">
              <a:solidFill>
                <a:srgbClr val="FF0000"/>
              </a:solidFill>
              <a:latin typeface="+mj-lt"/>
            </a:endParaRPr>
          </a:p>
        </p:txBody>
      </p:sp>
      <p:grpSp>
        <p:nvGrpSpPr>
          <p:cNvPr id="140" name="Group 132">
            <a:extLst>
              <a:ext uri="{FF2B5EF4-FFF2-40B4-BE49-F238E27FC236}">
                <a16:creationId xmlns:a16="http://schemas.microsoft.com/office/drawing/2014/main" id="{0C636B4A-3E21-B582-6476-5C86194517ED}"/>
              </a:ext>
            </a:extLst>
          </p:cNvPr>
          <p:cNvGrpSpPr>
            <a:grpSpLocks noChangeAspect="1"/>
          </p:cNvGrpSpPr>
          <p:nvPr/>
        </p:nvGrpSpPr>
        <p:grpSpPr>
          <a:xfrm>
            <a:off x="9729100" y="3322010"/>
            <a:ext cx="784038" cy="743466"/>
            <a:chOff x="5716010" y="2517212"/>
            <a:chExt cx="648499" cy="649042"/>
          </a:xfrm>
        </p:grpSpPr>
        <p:sp>
          <p:nvSpPr>
            <p:cNvPr id="141" name="Oval 140">
              <a:extLst>
                <a:ext uri="{FF2B5EF4-FFF2-40B4-BE49-F238E27FC236}">
                  <a16:creationId xmlns:a16="http://schemas.microsoft.com/office/drawing/2014/main" id="{646FDAB9-F682-D821-B964-91061E069EEB}"/>
                </a:ext>
              </a:extLst>
            </p:cNvPr>
            <p:cNvSpPr>
              <a:spLocks noChangeAspect="1"/>
            </p:cNvSpPr>
            <p:nvPr/>
          </p:nvSpPr>
          <p:spPr>
            <a:xfrm>
              <a:off x="5716010" y="2517212"/>
              <a:ext cx="648499" cy="649042"/>
            </a:xfrm>
            <a:prstGeom prst="ellipse">
              <a:avLst/>
            </a:prstGeom>
            <a:solidFill>
              <a:schemeClr val="accent4">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sp>
          <p:nvSpPr>
            <p:cNvPr id="142" name="Oval 141">
              <a:extLst>
                <a:ext uri="{FF2B5EF4-FFF2-40B4-BE49-F238E27FC236}">
                  <a16:creationId xmlns:a16="http://schemas.microsoft.com/office/drawing/2014/main" id="{6DF81D33-4A9B-87A8-0275-43A9AC0AF9A0}"/>
                </a:ext>
              </a:extLst>
            </p:cNvPr>
            <p:cNvSpPr>
              <a:spLocks noChangeAspect="1"/>
            </p:cNvSpPr>
            <p:nvPr/>
          </p:nvSpPr>
          <p:spPr>
            <a:xfrm>
              <a:off x="5790837" y="2592102"/>
              <a:ext cx="498845" cy="499263"/>
            </a:xfrm>
            <a:prstGeom prst="ellipse">
              <a:avLst/>
            </a:prstGeom>
            <a:solidFill>
              <a:schemeClr val="accent3">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mj-lt"/>
              </a:endParaRPr>
            </a:p>
          </p:txBody>
        </p:sp>
      </p:grpSp>
      <p:sp>
        <p:nvSpPr>
          <p:cNvPr id="147" name="TextBox 146">
            <a:extLst>
              <a:ext uri="{FF2B5EF4-FFF2-40B4-BE49-F238E27FC236}">
                <a16:creationId xmlns:a16="http://schemas.microsoft.com/office/drawing/2014/main" id="{721336AB-2E39-56DF-DFF3-0166EFE95312}"/>
              </a:ext>
            </a:extLst>
          </p:cNvPr>
          <p:cNvSpPr txBox="1"/>
          <p:nvPr/>
        </p:nvSpPr>
        <p:spPr>
          <a:xfrm>
            <a:off x="9394981" y="4454062"/>
            <a:ext cx="1898379" cy="1169551"/>
          </a:xfrm>
          <a:prstGeom prst="rect">
            <a:avLst/>
          </a:prstGeom>
          <a:noFill/>
        </p:spPr>
        <p:txBody>
          <a:bodyPr wrap="square" rtlCol="0">
            <a:spAutoFit/>
          </a:bodyPr>
          <a:lstStyle/>
          <a:p>
            <a:pPr algn="l"/>
            <a:r>
              <a:rPr lang="en-US" sz="1400" b="1">
                <a:solidFill>
                  <a:schemeClr val="accent6"/>
                </a:solidFill>
                <a:latin typeface="+mj-lt"/>
              </a:rPr>
              <a:t>Code Quality</a:t>
            </a:r>
            <a:br>
              <a:rPr lang="en-US" sz="1200" b="1">
                <a:solidFill>
                  <a:srgbClr val="000000"/>
                </a:solidFill>
                <a:latin typeface="+mj-lt"/>
              </a:rPr>
            </a:br>
            <a:r>
              <a:rPr lang="en-US">
                <a:solidFill>
                  <a:srgbClr val="000000"/>
                </a:solidFill>
                <a:latin typeface="+mn-lt"/>
              </a:rPr>
              <a:t>Using</a:t>
            </a:r>
            <a:r>
              <a:rPr lang="en-US" sz="1200" b="1">
                <a:solidFill>
                  <a:srgbClr val="000000"/>
                </a:solidFill>
                <a:latin typeface="+mj-lt"/>
              </a:rPr>
              <a:t> </a:t>
            </a:r>
            <a:r>
              <a:rPr lang="en-US">
                <a:solidFill>
                  <a:srgbClr val="000000"/>
                </a:solidFill>
                <a:latin typeface="+mn-lt"/>
              </a:rPr>
              <a:t>SonarQube to identify </a:t>
            </a:r>
            <a:r>
              <a:rPr lang="en-US" b="1">
                <a:solidFill>
                  <a:srgbClr val="000000"/>
                </a:solidFill>
                <a:latin typeface="+mn-lt"/>
              </a:rPr>
              <a:t>bugs</a:t>
            </a:r>
            <a:r>
              <a:rPr lang="en-US">
                <a:solidFill>
                  <a:srgbClr val="000000"/>
                </a:solidFill>
                <a:latin typeface="+mn-lt"/>
              </a:rPr>
              <a:t>, </a:t>
            </a:r>
            <a:r>
              <a:rPr lang="en-US" b="1">
                <a:solidFill>
                  <a:srgbClr val="000000"/>
                </a:solidFill>
                <a:latin typeface="+mn-lt"/>
              </a:rPr>
              <a:t>vulnerabilities</a:t>
            </a:r>
            <a:r>
              <a:rPr lang="en-US">
                <a:solidFill>
                  <a:srgbClr val="000000"/>
                </a:solidFill>
                <a:latin typeface="+mn-lt"/>
              </a:rPr>
              <a:t>, and </a:t>
            </a:r>
            <a:r>
              <a:rPr lang="en-US" b="1">
                <a:solidFill>
                  <a:srgbClr val="000000"/>
                </a:solidFill>
                <a:latin typeface="+mn-lt"/>
              </a:rPr>
              <a:t>code</a:t>
            </a:r>
            <a:r>
              <a:rPr lang="en-US">
                <a:solidFill>
                  <a:srgbClr val="000000"/>
                </a:solidFill>
                <a:latin typeface="+mn-lt"/>
              </a:rPr>
              <a:t> </a:t>
            </a:r>
            <a:r>
              <a:rPr lang="en-US" b="1">
                <a:solidFill>
                  <a:srgbClr val="000000"/>
                </a:solidFill>
                <a:latin typeface="+mn-lt"/>
              </a:rPr>
              <a:t>smells</a:t>
            </a:r>
            <a:r>
              <a:rPr lang="en-US">
                <a:solidFill>
                  <a:srgbClr val="000000"/>
                </a:solidFill>
                <a:latin typeface="+mn-lt"/>
              </a:rPr>
              <a:t> and fix them to ensure clean and quality code </a:t>
            </a:r>
          </a:p>
        </p:txBody>
      </p:sp>
      <p:pic>
        <p:nvPicPr>
          <p:cNvPr id="14" name="Graphic 13">
            <a:extLst>
              <a:ext uri="{FF2B5EF4-FFF2-40B4-BE49-F238E27FC236}">
                <a16:creationId xmlns:a16="http://schemas.microsoft.com/office/drawing/2014/main" id="{DA708BF3-5A87-5ED3-B611-346318424C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893698" y="3470634"/>
            <a:ext cx="459517" cy="459517"/>
          </a:xfrm>
          <a:prstGeom prst="rect">
            <a:avLst/>
          </a:prstGeom>
        </p:spPr>
      </p:pic>
      <p:grpSp>
        <p:nvGrpSpPr>
          <p:cNvPr id="60" name="Group 59">
            <a:extLst>
              <a:ext uri="{FF2B5EF4-FFF2-40B4-BE49-F238E27FC236}">
                <a16:creationId xmlns:a16="http://schemas.microsoft.com/office/drawing/2014/main" id="{1615225B-C845-210E-1F50-B8F7BCC38A08}"/>
              </a:ext>
            </a:extLst>
          </p:cNvPr>
          <p:cNvGrpSpPr/>
          <p:nvPr/>
        </p:nvGrpSpPr>
        <p:grpSpPr>
          <a:xfrm>
            <a:off x="10068348" y="1888207"/>
            <a:ext cx="1979140" cy="1233093"/>
            <a:chOff x="6971828" y="3121871"/>
            <a:chExt cx="2016330" cy="1063677"/>
          </a:xfrm>
        </p:grpSpPr>
        <p:sp>
          <p:nvSpPr>
            <p:cNvPr id="61" name="TextBox 60">
              <a:extLst>
                <a:ext uri="{FF2B5EF4-FFF2-40B4-BE49-F238E27FC236}">
                  <a16:creationId xmlns:a16="http://schemas.microsoft.com/office/drawing/2014/main" id="{70378875-8393-912D-2224-19E00B26B526}"/>
                </a:ext>
              </a:extLst>
            </p:cNvPr>
            <p:cNvSpPr txBox="1"/>
            <p:nvPr/>
          </p:nvSpPr>
          <p:spPr>
            <a:xfrm>
              <a:off x="6971828" y="3365684"/>
              <a:ext cx="2016330" cy="819864"/>
            </a:xfrm>
            <a:prstGeom prst="rect">
              <a:avLst/>
            </a:prstGeom>
            <a:noFill/>
          </p:spPr>
          <p:txBody>
            <a:bodyPr wrap="square" lIns="0" tIns="0" rIns="0" bIns="0" rtlCol="0">
              <a:spAutoFit/>
            </a:bodyPr>
            <a:lstStyle/>
            <a:p>
              <a:pPr lvl="0" algn="l" defTabSz="914400">
                <a:spcBef>
                  <a:spcPct val="20000"/>
                </a:spcBef>
                <a:defRPr/>
              </a:pPr>
              <a:r>
                <a:rPr lang="en-US" sz="1000">
                  <a:solidFill>
                    <a:srgbClr val="000000"/>
                  </a:solidFill>
                  <a:latin typeface="+mn-lt"/>
                </a:rPr>
                <a:t>Documentation in the development phase involves creating </a:t>
              </a:r>
              <a:r>
                <a:rPr lang="en-US" sz="1000" b="1">
                  <a:solidFill>
                    <a:srgbClr val="000000"/>
                  </a:solidFill>
                  <a:latin typeface="+mn-lt"/>
                </a:rPr>
                <a:t>detailed</a:t>
              </a:r>
              <a:r>
                <a:rPr lang="en-US" sz="1000">
                  <a:solidFill>
                    <a:srgbClr val="000000"/>
                  </a:solidFill>
                  <a:latin typeface="+mn-lt"/>
                </a:rPr>
                <a:t>, </a:t>
              </a:r>
              <a:r>
                <a:rPr lang="en-US" sz="1000" b="1">
                  <a:solidFill>
                    <a:srgbClr val="000000"/>
                  </a:solidFill>
                  <a:latin typeface="+mn-lt"/>
                </a:rPr>
                <a:t>structured records</a:t>
              </a:r>
              <a:r>
                <a:rPr lang="en-US" sz="1000">
                  <a:solidFill>
                    <a:srgbClr val="000000"/>
                  </a:solidFill>
                  <a:latin typeface="+mn-lt"/>
                </a:rPr>
                <a:t> that describe the code, architecture, processes, and functionalities of the software being built.</a:t>
              </a:r>
            </a:p>
          </p:txBody>
        </p:sp>
        <p:sp>
          <p:nvSpPr>
            <p:cNvPr id="63" name="Rectangle 62">
              <a:extLst>
                <a:ext uri="{FF2B5EF4-FFF2-40B4-BE49-F238E27FC236}">
                  <a16:creationId xmlns:a16="http://schemas.microsoft.com/office/drawing/2014/main" id="{5EB3F7B5-206C-42B8-9079-053D8DF374FA}"/>
                </a:ext>
              </a:extLst>
            </p:cNvPr>
            <p:cNvSpPr/>
            <p:nvPr/>
          </p:nvSpPr>
          <p:spPr>
            <a:xfrm>
              <a:off x="6975344" y="3121871"/>
              <a:ext cx="1420819" cy="144049"/>
            </a:xfrm>
            <a:prstGeom prst="rect">
              <a:avLst/>
            </a:prstGeom>
          </p:spPr>
          <p:txBody>
            <a:bodyPr wrap="none" lIns="0" tIns="0" rIns="0" bIns="0">
              <a:spAutoFit/>
            </a:bodyPr>
            <a:lstStyle/>
            <a:p>
              <a:pPr algn="ctr"/>
              <a:r>
                <a:rPr lang="en-US" sz="1400" b="1">
                  <a:solidFill>
                    <a:schemeClr val="tx2"/>
                  </a:solidFill>
                  <a:latin typeface="+mj-lt"/>
                </a:rPr>
                <a:t>Documentations</a:t>
              </a:r>
            </a:p>
          </p:txBody>
        </p:sp>
      </p:grpSp>
      <p:grpSp>
        <p:nvGrpSpPr>
          <p:cNvPr id="75" name="Group 74">
            <a:extLst>
              <a:ext uri="{FF2B5EF4-FFF2-40B4-BE49-F238E27FC236}">
                <a16:creationId xmlns:a16="http://schemas.microsoft.com/office/drawing/2014/main" id="{EDF023FC-DB69-D80F-C1D5-41B68D4EAD4E}"/>
              </a:ext>
            </a:extLst>
          </p:cNvPr>
          <p:cNvGrpSpPr/>
          <p:nvPr/>
        </p:nvGrpSpPr>
        <p:grpSpPr>
          <a:xfrm>
            <a:off x="10912286" y="3320949"/>
            <a:ext cx="792064" cy="751077"/>
            <a:chOff x="10696495" y="3175839"/>
            <a:chExt cx="792064" cy="751077"/>
          </a:xfrm>
        </p:grpSpPr>
        <p:sp>
          <p:nvSpPr>
            <p:cNvPr id="69" name="Oval 68">
              <a:extLst>
                <a:ext uri="{FF2B5EF4-FFF2-40B4-BE49-F238E27FC236}">
                  <a16:creationId xmlns:a16="http://schemas.microsoft.com/office/drawing/2014/main" id="{38A29B37-C947-0909-FD81-D9D2F60658B2}"/>
                </a:ext>
              </a:extLst>
            </p:cNvPr>
            <p:cNvSpPr>
              <a:spLocks noChangeAspect="1"/>
            </p:cNvSpPr>
            <p:nvPr/>
          </p:nvSpPr>
          <p:spPr>
            <a:xfrm>
              <a:off x="10696495" y="3175839"/>
              <a:ext cx="792064" cy="751077"/>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1">
                <a:latin typeface="+mj-lt"/>
              </a:endParaRPr>
            </a:p>
          </p:txBody>
        </p:sp>
        <p:sp>
          <p:nvSpPr>
            <p:cNvPr id="68" name="Oval 67">
              <a:extLst>
                <a:ext uri="{FF2B5EF4-FFF2-40B4-BE49-F238E27FC236}">
                  <a16:creationId xmlns:a16="http://schemas.microsoft.com/office/drawing/2014/main" id="{D9FB085D-9D3F-8E7F-582D-5A0B75FA9240}"/>
                </a:ext>
              </a:extLst>
            </p:cNvPr>
            <p:cNvSpPr>
              <a:spLocks noChangeAspect="1"/>
            </p:cNvSpPr>
            <p:nvPr/>
          </p:nvSpPr>
          <p:spPr>
            <a:xfrm>
              <a:off x="10794469" y="3267491"/>
              <a:ext cx="591373" cy="560770"/>
            </a:xfrm>
            <a:prstGeom prst="ellipse">
              <a:avLst/>
            </a:prstGeom>
            <a:solidFill>
              <a:schemeClr val="tx2">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pic>
          <p:nvPicPr>
            <p:cNvPr id="67" name="Graphic 66">
              <a:extLst>
                <a:ext uri="{FF2B5EF4-FFF2-40B4-BE49-F238E27FC236}">
                  <a16:creationId xmlns:a16="http://schemas.microsoft.com/office/drawing/2014/main" id="{CBE7B3C9-6F4A-CB58-152C-BC84D87CE51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922401" y="3378398"/>
              <a:ext cx="335510" cy="335510"/>
            </a:xfrm>
            <a:prstGeom prst="rect">
              <a:avLst/>
            </a:prstGeom>
          </p:spPr>
        </p:pic>
      </p:grpSp>
      <p:cxnSp>
        <p:nvCxnSpPr>
          <p:cNvPr id="20" name="Straight Connector 19">
            <a:extLst>
              <a:ext uri="{FF2B5EF4-FFF2-40B4-BE49-F238E27FC236}">
                <a16:creationId xmlns:a16="http://schemas.microsoft.com/office/drawing/2014/main" id="{DDBA3118-472D-10E8-406C-1DEB68FD0DA5}"/>
              </a:ext>
            </a:extLst>
          </p:cNvPr>
          <p:cNvCxnSpPr>
            <a:cxnSpLocks/>
          </p:cNvCxnSpPr>
          <p:nvPr/>
        </p:nvCxnSpPr>
        <p:spPr bwMode="auto">
          <a:xfrm>
            <a:off x="4483353" y="2852907"/>
            <a:ext cx="495" cy="479421"/>
          </a:xfrm>
          <a:prstGeom prst="line">
            <a:avLst/>
          </a:prstGeom>
          <a:ln w="19050" cap="flat" cmpd="sng" algn="ctr">
            <a:solidFill>
              <a:schemeClr val="accent2"/>
            </a:solidFill>
            <a:prstDash val="dash"/>
            <a:round/>
            <a:headEnd type="oval" w="med" len="med"/>
            <a:tailEnd type="none" w="med" len="med"/>
          </a:ln>
        </p:spPr>
        <p:style>
          <a:lnRef idx="0">
            <a:scrgbClr r="0" g="0" b="0"/>
          </a:lnRef>
          <a:fillRef idx="0">
            <a:scrgbClr r="0" g="0" b="0"/>
          </a:fillRef>
          <a:effectRef idx="0">
            <a:scrgbClr r="0" g="0" b="0"/>
          </a:effectRef>
          <a:fontRef idx="minor">
            <a:schemeClr val="tx1"/>
          </a:fontRef>
        </p:style>
      </p:cxnSp>
      <p:sp>
        <p:nvSpPr>
          <p:cNvPr id="81" name="Oval 80">
            <a:extLst>
              <a:ext uri="{FF2B5EF4-FFF2-40B4-BE49-F238E27FC236}">
                <a16:creationId xmlns:a16="http://schemas.microsoft.com/office/drawing/2014/main" id="{2CC30BF6-4A2C-5A80-AC97-D5F01E08158E}"/>
              </a:ext>
            </a:extLst>
          </p:cNvPr>
          <p:cNvSpPr>
            <a:spLocks noChangeAspect="1"/>
          </p:cNvSpPr>
          <p:nvPr/>
        </p:nvSpPr>
        <p:spPr>
          <a:xfrm>
            <a:off x="5189823" y="3346592"/>
            <a:ext cx="784038" cy="743466"/>
          </a:xfrm>
          <a:prstGeom prst="ellipse">
            <a:avLst/>
          </a:prstGeom>
          <a:solidFill>
            <a:schemeClr val="accent5">
              <a:lumMod val="50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 b="1">
              <a:solidFill>
                <a:schemeClr val="bg1"/>
              </a:solidFill>
              <a:latin typeface="+mj-lt"/>
            </a:endParaRPr>
          </a:p>
        </p:txBody>
      </p:sp>
      <p:grpSp>
        <p:nvGrpSpPr>
          <p:cNvPr id="58" name="Group 57">
            <a:extLst>
              <a:ext uri="{FF2B5EF4-FFF2-40B4-BE49-F238E27FC236}">
                <a16:creationId xmlns:a16="http://schemas.microsoft.com/office/drawing/2014/main" id="{71117FFA-5611-F3D6-5473-04F410C3DE4C}"/>
              </a:ext>
            </a:extLst>
          </p:cNvPr>
          <p:cNvGrpSpPr/>
          <p:nvPr/>
        </p:nvGrpSpPr>
        <p:grpSpPr>
          <a:xfrm>
            <a:off x="5280289" y="3432376"/>
            <a:ext cx="603106" cy="571897"/>
            <a:chOff x="5181697" y="3749580"/>
            <a:chExt cx="603106" cy="571897"/>
          </a:xfrm>
        </p:grpSpPr>
        <p:sp>
          <p:nvSpPr>
            <p:cNvPr id="82" name="Oval 81">
              <a:extLst>
                <a:ext uri="{FF2B5EF4-FFF2-40B4-BE49-F238E27FC236}">
                  <a16:creationId xmlns:a16="http://schemas.microsoft.com/office/drawing/2014/main" id="{6414D684-B309-76E7-46D3-178C8F482ABA}"/>
                </a:ext>
              </a:extLst>
            </p:cNvPr>
            <p:cNvSpPr>
              <a:spLocks noChangeAspect="1"/>
            </p:cNvSpPr>
            <p:nvPr/>
          </p:nvSpPr>
          <p:spPr>
            <a:xfrm>
              <a:off x="5181697" y="3749580"/>
              <a:ext cx="603106" cy="571897"/>
            </a:xfrm>
            <a:prstGeom prst="ellipse">
              <a:avLst/>
            </a:prstGeom>
            <a:solidFill>
              <a:schemeClr val="accent5">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a:latin typeface="+mj-lt"/>
              </a:endParaRPr>
            </a:p>
          </p:txBody>
        </p:sp>
        <p:pic>
          <p:nvPicPr>
            <p:cNvPr id="84" name="Graphic 83" descr="Programmer male with solid fill">
              <a:extLst>
                <a:ext uri="{FF2B5EF4-FFF2-40B4-BE49-F238E27FC236}">
                  <a16:creationId xmlns:a16="http://schemas.microsoft.com/office/drawing/2014/main" id="{E9C0A066-EF6C-4B93-86C7-F7DD46CB7B7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5334953" y="3845985"/>
              <a:ext cx="322556" cy="322556"/>
            </a:xfrm>
            <a:prstGeom prst="rect">
              <a:avLst/>
            </a:prstGeom>
          </p:spPr>
        </p:pic>
      </p:grpSp>
      <p:sp>
        <p:nvSpPr>
          <p:cNvPr id="45" name="Rectangle 6">
            <a:extLst>
              <a:ext uri="{FF2B5EF4-FFF2-40B4-BE49-F238E27FC236}">
                <a16:creationId xmlns:a16="http://schemas.microsoft.com/office/drawing/2014/main" id="{72ED3194-506A-7757-2007-93F3D0359FA0}"/>
              </a:ext>
            </a:extLst>
          </p:cNvPr>
          <p:cNvSpPr>
            <a:spLocks noChangeArrowheads="1"/>
          </p:cNvSpPr>
          <p:nvPr/>
        </p:nvSpPr>
        <p:spPr bwMode="auto">
          <a:xfrm>
            <a:off x="323887" y="267828"/>
            <a:ext cx="614911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a:t>
            </a:r>
            <a:r>
              <a:rPr lang="en-US" altLang="en-US" sz="2000" b="1">
                <a:latin typeface="+mj-lt"/>
              </a:rPr>
              <a:t>Development</a:t>
            </a:r>
            <a:r>
              <a:rPr kumimoji="0" lang="en-US" altLang="en-US" sz="2000" b="1" i="0" u="none" strike="noStrike" cap="none" normalizeH="0" baseline="0">
                <a:ln>
                  <a:noFill/>
                </a:ln>
                <a:solidFill>
                  <a:schemeClr val="tx1"/>
                </a:solidFill>
                <a:effectLst/>
                <a:latin typeface="+mj-lt"/>
              </a:rPr>
              <a:t> Phase?</a:t>
            </a:r>
          </a:p>
        </p:txBody>
      </p:sp>
      <p:cxnSp>
        <p:nvCxnSpPr>
          <p:cNvPr id="23" name="Straight Connector 22">
            <a:extLst>
              <a:ext uri="{FF2B5EF4-FFF2-40B4-BE49-F238E27FC236}">
                <a16:creationId xmlns:a16="http://schemas.microsoft.com/office/drawing/2014/main" id="{86743691-84BD-73C7-765A-CB6B0F0CCF32}"/>
              </a:ext>
            </a:extLst>
          </p:cNvPr>
          <p:cNvCxnSpPr>
            <a:cxnSpLocks/>
          </p:cNvCxnSpPr>
          <p:nvPr/>
        </p:nvCxnSpPr>
        <p:spPr bwMode="auto">
          <a:xfrm flipV="1">
            <a:off x="5582036" y="4070620"/>
            <a:ext cx="0" cy="348639"/>
          </a:xfrm>
          <a:prstGeom prst="line">
            <a:avLst/>
          </a:prstGeom>
          <a:ln w="19050" cap="flat" cmpd="sng" algn="ctr">
            <a:solidFill>
              <a:schemeClr val="accent5"/>
            </a:solidFill>
            <a:prstDash val="dash"/>
            <a:round/>
            <a:headEnd type="oval"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793297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DA1C43BA-A036-C0BA-2EF1-4E9ACE7230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0ED7FAF-D2EA-9050-EB3D-0AE6CCDF3FCB}"/>
              </a:ext>
            </a:extLst>
          </p:cNvPr>
          <p:cNvSpPr txBox="1"/>
          <p:nvPr/>
        </p:nvSpPr>
        <p:spPr>
          <a:xfrm>
            <a:off x="609600" y="2905780"/>
            <a:ext cx="6934200" cy="646331"/>
          </a:xfrm>
          <a:prstGeom prst="rect">
            <a:avLst/>
          </a:prstGeom>
          <a:noFill/>
        </p:spPr>
        <p:txBody>
          <a:bodyPr wrap="square" rtlCol="0">
            <a:spAutoFit/>
          </a:bodyPr>
          <a:lstStyle/>
          <a:p>
            <a:pPr algn="just"/>
            <a:r>
              <a:rPr lang="en-US" sz="2800" b="1" i="1">
                <a:solidFill>
                  <a:srgbClr val="FFFFFF"/>
                </a:solidFill>
                <a:latin typeface="Segoe UI"/>
              </a:rPr>
              <a:t>Phase</a:t>
            </a:r>
            <a:r>
              <a:rPr lang="en-US" sz="3600" b="1" i="1">
                <a:solidFill>
                  <a:schemeClr val="bg1"/>
                </a:solidFill>
                <a:latin typeface="+mj-lt"/>
              </a:rPr>
              <a:t> </a:t>
            </a:r>
            <a:r>
              <a:rPr lang="en-US" sz="2800" b="1" i="1">
                <a:solidFill>
                  <a:srgbClr val="FFFFFF"/>
                </a:solidFill>
                <a:latin typeface="Segoe UI"/>
              </a:rPr>
              <a:t>05 – Testing</a:t>
            </a:r>
          </a:p>
        </p:txBody>
      </p:sp>
    </p:spTree>
    <p:extLst>
      <p:ext uri="{BB962C8B-B14F-4D97-AF65-F5344CB8AC3E}">
        <p14:creationId xmlns:p14="http://schemas.microsoft.com/office/powerpoint/2010/main" val="2802527407"/>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C718E-5888-9FD3-4519-DC1323B6662A}"/>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1CE31868-07D1-9E7C-BBE6-63F44C9F3596}"/>
              </a:ext>
            </a:extLst>
          </p:cNvPr>
          <p:cNvSpPr txBox="1"/>
          <p:nvPr/>
        </p:nvSpPr>
        <p:spPr>
          <a:xfrm>
            <a:off x="275426" y="726448"/>
            <a:ext cx="10501746" cy="461665"/>
          </a:xfrm>
          <a:prstGeom prst="rect">
            <a:avLst/>
          </a:prstGeom>
          <a:noFill/>
        </p:spPr>
        <p:txBody>
          <a:bodyPr wrap="square">
            <a:spAutoFit/>
          </a:bodyPr>
          <a:lstStyle/>
          <a:p>
            <a:pPr algn="l"/>
            <a:r>
              <a:rPr lang="en-US" sz="1200">
                <a:solidFill>
                  <a:schemeClr val="bg2">
                    <a:lumMod val="10000"/>
                  </a:schemeClr>
                </a:solidFill>
                <a:latin typeface="+mn-lt"/>
              </a:rPr>
              <a:t>The primary objective of React testing is to validate the functionality, usability, and rendering of React components to ensure a seamless and consistent user interface experience</a:t>
            </a:r>
          </a:p>
        </p:txBody>
      </p:sp>
      <p:sp>
        <p:nvSpPr>
          <p:cNvPr id="9" name="TextBox 8">
            <a:extLst>
              <a:ext uri="{FF2B5EF4-FFF2-40B4-BE49-F238E27FC236}">
                <a16:creationId xmlns:a16="http://schemas.microsoft.com/office/drawing/2014/main" id="{05BB9F5C-EFF5-E342-4A22-876BDFB7A389}"/>
              </a:ext>
            </a:extLst>
          </p:cNvPr>
          <p:cNvSpPr txBox="1"/>
          <p:nvPr/>
        </p:nvSpPr>
        <p:spPr>
          <a:xfrm>
            <a:off x="6738367" y="6494709"/>
            <a:ext cx="4793684" cy="261610"/>
          </a:xfrm>
          <a:prstGeom prst="rect">
            <a:avLst/>
          </a:prstGeom>
          <a:noFill/>
          <a:ln>
            <a:solidFill>
              <a:schemeClr val="tx1">
                <a:lumMod val="60000"/>
                <a:lumOff val="40000"/>
              </a:schemeClr>
            </a:solidFill>
            <a:prstDash val="lgDash"/>
          </a:ln>
        </p:spPr>
        <p:txBody>
          <a:bodyPr wrap="square" rtlCol="0">
            <a:spAutoFit/>
          </a:bodyPr>
          <a:lstStyle/>
          <a:p>
            <a:r>
              <a:rPr lang="en-US">
                <a:solidFill>
                  <a:schemeClr val="tx1">
                    <a:lumMod val="60000"/>
                    <a:lumOff val="40000"/>
                  </a:schemeClr>
                </a:solidFill>
                <a:latin typeface="+mj-lt"/>
              </a:rPr>
              <a:t>*Click on the heading for the official React Profiler Documentation.</a:t>
            </a:r>
          </a:p>
        </p:txBody>
      </p:sp>
      <p:grpSp>
        <p:nvGrpSpPr>
          <p:cNvPr id="10" name="Group 9">
            <a:extLst>
              <a:ext uri="{FF2B5EF4-FFF2-40B4-BE49-F238E27FC236}">
                <a16:creationId xmlns:a16="http://schemas.microsoft.com/office/drawing/2014/main" id="{CA9CF96C-0B99-A34E-DABA-A8B79E53A04C}"/>
              </a:ext>
            </a:extLst>
          </p:cNvPr>
          <p:cNvGrpSpPr/>
          <p:nvPr/>
        </p:nvGrpSpPr>
        <p:grpSpPr>
          <a:xfrm>
            <a:off x="222287" y="1206852"/>
            <a:ext cx="11624765" cy="5193949"/>
            <a:chOff x="222287" y="1206852"/>
            <a:chExt cx="11624765" cy="5193949"/>
          </a:xfrm>
        </p:grpSpPr>
        <p:sp>
          <p:nvSpPr>
            <p:cNvPr id="5" name="Rectangle: Rounded Corners 4">
              <a:extLst>
                <a:ext uri="{FF2B5EF4-FFF2-40B4-BE49-F238E27FC236}">
                  <a16:creationId xmlns:a16="http://schemas.microsoft.com/office/drawing/2014/main" id="{2DBC0CC4-D3D1-09AD-1C8C-62C9CB62A2ED}"/>
                </a:ext>
              </a:extLst>
            </p:cNvPr>
            <p:cNvSpPr/>
            <p:nvPr/>
          </p:nvSpPr>
          <p:spPr bwMode="auto">
            <a:xfrm>
              <a:off x="222287" y="1206852"/>
              <a:ext cx="3269792" cy="2222147"/>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11" name="TextBox 10">
              <a:extLst>
                <a:ext uri="{FF2B5EF4-FFF2-40B4-BE49-F238E27FC236}">
                  <a16:creationId xmlns:a16="http://schemas.microsoft.com/office/drawing/2014/main" id="{15840933-CA23-3DBE-57D9-B239CC2F5E19}"/>
                </a:ext>
              </a:extLst>
            </p:cNvPr>
            <p:cNvSpPr txBox="1"/>
            <p:nvPr/>
          </p:nvSpPr>
          <p:spPr>
            <a:xfrm>
              <a:off x="4315795" y="1307699"/>
              <a:ext cx="1025235" cy="276999"/>
            </a:xfrm>
            <a:prstGeom prst="rect">
              <a:avLst/>
            </a:prstGeom>
            <a:noFill/>
          </p:spPr>
          <p:txBody>
            <a:bodyPr wrap="square" rtlCol="0">
              <a:spAutoFit/>
            </a:bodyPr>
            <a:lstStyle/>
            <a:p>
              <a:r>
                <a:rPr lang="en-US" sz="1200" b="1">
                  <a:latin typeface="+mj-lt"/>
                </a:rPr>
                <a:t>Process:</a:t>
              </a:r>
            </a:p>
          </p:txBody>
        </p:sp>
        <p:sp>
          <p:nvSpPr>
            <p:cNvPr id="31" name="Arrow: Chevron 30">
              <a:extLst>
                <a:ext uri="{FF2B5EF4-FFF2-40B4-BE49-F238E27FC236}">
                  <a16:creationId xmlns:a16="http://schemas.microsoft.com/office/drawing/2014/main" id="{0782B6FD-50D6-6937-44E3-30891792ED45}"/>
                </a:ext>
              </a:extLst>
            </p:cNvPr>
            <p:cNvSpPr/>
            <p:nvPr/>
          </p:nvSpPr>
          <p:spPr bwMode="auto">
            <a:xfrm>
              <a:off x="3709851" y="2156009"/>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32" name="Arrow: Chevron 31">
              <a:extLst>
                <a:ext uri="{FF2B5EF4-FFF2-40B4-BE49-F238E27FC236}">
                  <a16:creationId xmlns:a16="http://schemas.microsoft.com/office/drawing/2014/main" id="{9FF1B14B-E699-FD54-B29D-5292DC7B2D65}"/>
                </a:ext>
              </a:extLst>
            </p:cNvPr>
            <p:cNvSpPr/>
            <p:nvPr/>
          </p:nvSpPr>
          <p:spPr bwMode="auto">
            <a:xfrm rot="10800000">
              <a:off x="3709833" y="4519031"/>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228" name="TextBox 227">
              <a:extLst>
                <a:ext uri="{FF2B5EF4-FFF2-40B4-BE49-F238E27FC236}">
                  <a16:creationId xmlns:a16="http://schemas.microsoft.com/office/drawing/2014/main" id="{BACBDA11-7DB1-4D8C-B75A-683B7E0464CE}"/>
                </a:ext>
              </a:extLst>
            </p:cNvPr>
            <p:cNvSpPr txBox="1"/>
            <p:nvPr/>
          </p:nvSpPr>
          <p:spPr>
            <a:xfrm>
              <a:off x="293058" y="1314948"/>
              <a:ext cx="3033443" cy="2222147"/>
            </a:xfrm>
            <a:prstGeom prst="rect">
              <a:avLst/>
            </a:prstGeom>
            <a:noFill/>
          </p:spPr>
          <p:txBody>
            <a:bodyPr wrap="square" rtlCol="0">
              <a:spAutoFit/>
            </a:bodyPr>
            <a:lstStyle/>
            <a:p>
              <a:pPr algn="l"/>
              <a:r>
                <a:rPr lang="en-US" sz="1200" b="1">
                  <a:solidFill>
                    <a:schemeClr val="bg1"/>
                  </a:solidFill>
                  <a:latin typeface="+mj-lt"/>
                  <a:cs typeface="+mn-cs"/>
                </a:rPr>
                <a:t>Entry Criteria:</a:t>
              </a:r>
              <a:br>
                <a:rPr lang="en-US" sz="1200" b="1">
                  <a:solidFill>
                    <a:schemeClr val="bg1"/>
                  </a:solidFill>
                  <a:latin typeface="+mj-lt"/>
                  <a:cs typeface="+mn-cs"/>
                </a:rPr>
              </a:br>
              <a:endParaRPr lang="en-US" sz="1200" b="1">
                <a:solidFill>
                  <a:schemeClr val="bg1"/>
                </a:solidFill>
                <a:latin typeface="+mj-lt"/>
                <a:cs typeface="+mn-cs"/>
              </a:endParaRPr>
            </a:p>
            <a:p>
              <a:pPr marL="228600" indent="-228600" algn="l">
                <a:buClr>
                  <a:schemeClr val="bg1"/>
                </a:buClr>
                <a:buFont typeface="+mj-lt"/>
                <a:buAutoNum type="arabicPeriod"/>
              </a:pPr>
              <a:r>
                <a:rPr lang="en-US" b="1">
                  <a:solidFill>
                    <a:schemeClr val="bg1"/>
                  </a:solidFill>
                  <a:latin typeface="+mj-lt"/>
                  <a:cs typeface="+mn-cs"/>
                </a:rPr>
                <a:t>Completion of Development </a:t>
              </a:r>
              <a:r>
                <a:rPr lang="en-US" b="1">
                  <a:solidFill>
                    <a:schemeClr val="bg1"/>
                  </a:solidFill>
                  <a:latin typeface="+mn-lt"/>
                  <a:cs typeface="+mn-cs"/>
                </a:rPr>
                <a:t>:</a:t>
              </a:r>
              <a:br>
                <a:rPr lang="en-US" b="1">
                  <a:solidFill>
                    <a:schemeClr val="bg1"/>
                  </a:solidFill>
                  <a:latin typeface="+mn-lt"/>
                  <a:cs typeface="+mn-cs"/>
                </a:rPr>
              </a:br>
              <a:r>
                <a:rPr lang="en-US">
                  <a:solidFill>
                    <a:schemeClr val="bg1"/>
                  </a:solidFill>
                  <a:latin typeface="+mn-lt"/>
                  <a:cs typeface="+mn-cs"/>
                </a:rPr>
                <a:t>All modules are fully developed, integrated, and unit-tested.</a:t>
              </a:r>
            </a:p>
            <a:p>
              <a:pPr marL="228600" indent="-228600" algn="l">
                <a:buClr>
                  <a:schemeClr val="bg1"/>
                </a:buClr>
                <a:buFont typeface="+mj-lt"/>
                <a:buAutoNum type="arabicPeriod" startAt="2"/>
              </a:pPr>
              <a:r>
                <a:rPr lang="en-US" b="1">
                  <a:solidFill>
                    <a:schemeClr val="bg1"/>
                  </a:solidFill>
                  <a:latin typeface="+mj-lt"/>
                  <a:cs typeface="+mn-cs"/>
                </a:rPr>
                <a:t>Test Environment Readiness:</a:t>
              </a:r>
              <a:br>
                <a:rPr lang="en-US">
                  <a:solidFill>
                    <a:schemeClr val="bg1"/>
                  </a:solidFill>
                  <a:latin typeface="+mn-lt"/>
                  <a:cs typeface="+mn-cs"/>
                </a:rPr>
              </a:br>
              <a:r>
                <a:rPr lang="en-US">
                  <a:solidFill>
                    <a:schemeClr val="bg1"/>
                  </a:solidFill>
                  <a:latin typeface="+mn-lt"/>
                  <a:cs typeface="+mn-cs"/>
                </a:rPr>
                <a:t>A stable, configured environment production is set up.</a:t>
              </a:r>
            </a:p>
            <a:p>
              <a:pPr marL="228600" indent="-228600" algn="l">
                <a:buClr>
                  <a:schemeClr val="bg1"/>
                </a:buClr>
                <a:buFont typeface="+mj-lt"/>
                <a:buAutoNum type="arabicPeriod" startAt="2"/>
              </a:pPr>
              <a:r>
                <a:rPr lang="en-US" b="1">
                  <a:solidFill>
                    <a:schemeClr val="bg1"/>
                  </a:solidFill>
                  <a:latin typeface="+mj-lt"/>
                  <a:cs typeface="+mn-cs"/>
                </a:rPr>
                <a:t>Approved Test Cases and Plan:</a:t>
              </a:r>
              <a:br>
                <a:rPr lang="en-US" b="1">
                  <a:solidFill>
                    <a:schemeClr val="bg1"/>
                  </a:solidFill>
                  <a:latin typeface="+mn-lt"/>
                  <a:cs typeface="+mn-cs"/>
                </a:rPr>
              </a:br>
              <a:r>
                <a:rPr lang="en-US">
                  <a:solidFill>
                    <a:schemeClr val="bg1"/>
                  </a:solidFill>
                  <a:latin typeface="+mn-lt"/>
                  <a:cs typeface="+mn-cs"/>
                </a:rPr>
                <a:t>All test cases and a finalized test plan are documented and approved.</a:t>
              </a:r>
            </a:p>
            <a:p>
              <a:endParaRPr lang="en-US">
                <a:solidFill>
                  <a:schemeClr val="bg1"/>
                </a:solidFill>
              </a:endParaRPr>
            </a:p>
          </p:txBody>
        </p:sp>
        <p:grpSp>
          <p:nvGrpSpPr>
            <p:cNvPr id="2" name="Group 1">
              <a:extLst>
                <a:ext uri="{FF2B5EF4-FFF2-40B4-BE49-F238E27FC236}">
                  <a16:creationId xmlns:a16="http://schemas.microsoft.com/office/drawing/2014/main" id="{66E54752-5A86-64DA-D714-1FC2A3809BFB}"/>
                </a:ext>
              </a:extLst>
            </p:cNvPr>
            <p:cNvGrpSpPr/>
            <p:nvPr/>
          </p:nvGrpSpPr>
          <p:grpSpPr>
            <a:xfrm>
              <a:off x="4500777" y="1316333"/>
              <a:ext cx="7087381" cy="3378628"/>
              <a:chOff x="2093400" y="2152059"/>
              <a:chExt cx="7875747" cy="2468400"/>
            </a:xfrm>
            <a:noFill/>
          </p:grpSpPr>
          <p:grpSp>
            <p:nvGrpSpPr>
              <p:cNvPr id="3" name="Group 2">
                <a:extLst>
                  <a:ext uri="{FF2B5EF4-FFF2-40B4-BE49-F238E27FC236}">
                    <a16:creationId xmlns:a16="http://schemas.microsoft.com/office/drawing/2014/main" id="{0D35ED75-7B3C-38EA-3C45-7C281072586F}"/>
                  </a:ext>
                </a:extLst>
              </p:cNvPr>
              <p:cNvGrpSpPr/>
              <p:nvPr/>
            </p:nvGrpSpPr>
            <p:grpSpPr>
              <a:xfrm>
                <a:off x="2093400" y="2152059"/>
                <a:ext cx="7875747" cy="2468400"/>
                <a:chOff x="2080162" y="2245739"/>
                <a:chExt cx="8094517" cy="2392786"/>
              </a:xfrm>
              <a:grpFill/>
            </p:grpSpPr>
            <p:sp>
              <p:nvSpPr>
                <p:cNvPr id="13" name="Text Placeholder 3">
                  <a:extLst>
                    <a:ext uri="{FF2B5EF4-FFF2-40B4-BE49-F238E27FC236}">
                      <a16:creationId xmlns:a16="http://schemas.microsoft.com/office/drawing/2014/main" id="{7AEB722A-DC79-E3C9-AB42-025A69F10897}"/>
                    </a:ext>
                  </a:extLst>
                </p:cNvPr>
                <p:cNvSpPr txBox="1">
                  <a:spLocks/>
                </p:cNvSpPr>
                <p:nvPr/>
              </p:nvSpPr>
              <p:spPr>
                <a:xfrm>
                  <a:off x="2463313" y="2245740"/>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2"/>
                    </a:solidFill>
                    <a:effectLst/>
                    <a:uLnTx/>
                    <a:uFillTx/>
                    <a:ea typeface="Bogle" charset="0"/>
                    <a:cs typeface="Bogle" charset="0"/>
                  </a:endParaRPr>
                </a:p>
              </p:txBody>
            </p:sp>
            <p:sp>
              <p:nvSpPr>
                <p:cNvPr id="17" name="Text Placeholder 3">
                  <a:extLst>
                    <a:ext uri="{FF2B5EF4-FFF2-40B4-BE49-F238E27FC236}">
                      <a16:creationId xmlns:a16="http://schemas.microsoft.com/office/drawing/2014/main" id="{607E5DC9-44DF-4657-4464-D62E4CC8F4B2}"/>
                    </a:ext>
                  </a:extLst>
                </p:cNvPr>
                <p:cNvSpPr txBox="1">
                  <a:spLocks/>
                </p:cNvSpPr>
                <p:nvPr/>
              </p:nvSpPr>
              <p:spPr>
                <a:xfrm>
                  <a:off x="5316498" y="2245739"/>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3">
                        <a:lumMod val="50000"/>
                      </a:schemeClr>
                    </a:solidFill>
                    <a:effectLst/>
                    <a:uLnTx/>
                    <a:uFillTx/>
                    <a:ea typeface="Bogle" charset="0"/>
                    <a:cs typeface="Bogle" charset="0"/>
                  </a:endParaRPr>
                </a:p>
              </p:txBody>
            </p:sp>
            <p:grpSp>
              <p:nvGrpSpPr>
                <p:cNvPr id="18" name="Group 40">
                  <a:extLst>
                    <a:ext uri="{FF2B5EF4-FFF2-40B4-BE49-F238E27FC236}">
                      <a16:creationId xmlns:a16="http://schemas.microsoft.com/office/drawing/2014/main" id="{B5B8D91E-F0FA-4DFE-E7F3-BEADE34A9933}"/>
                    </a:ext>
                  </a:extLst>
                </p:cNvPr>
                <p:cNvGrpSpPr/>
                <p:nvPr/>
              </p:nvGrpSpPr>
              <p:grpSpPr>
                <a:xfrm>
                  <a:off x="2158967" y="2801539"/>
                  <a:ext cx="5803135" cy="235130"/>
                  <a:chOff x="-4725428" y="1835174"/>
                  <a:chExt cx="5803135" cy="235130"/>
                </a:xfrm>
                <a:grpFill/>
              </p:grpSpPr>
              <p:sp>
                <p:nvSpPr>
                  <p:cNvPr id="239" name="Footer Text">
                    <a:extLst>
                      <a:ext uri="{FF2B5EF4-FFF2-40B4-BE49-F238E27FC236}">
                        <a16:creationId xmlns:a16="http://schemas.microsoft.com/office/drawing/2014/main" id="{A644D10C-4F58-628E-B977-C0E9D0F084D4}"/>
                      </a:ext>
                    </a:extLst>
                  </p:cNvPr>
                  <p:cNvSpPr txBox="1"/>
                  <p:nvPr/>
                </p:nvSpPr>
                <p:spPr>
                  <a:xfrm>
                    <a:off x="-4725428" y="1835174"/>
                    <a:ext cx="2506132"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40" name="TextBox 239">
                    <a:extLst>
                      <a:ext uri="{FF2B5EF4-FFF2-40B4-BE49-F238E27FC236}">
                        <a16:creationId xmlns:a16="http://schemas.microsoft.com/office/drawing/2014/main" id="{89EBCA91-3E5D-C2EE-BB72-16C8FB715128}"/>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3"/>
                      </a:solidFill>
                      <a:ea typeface="Bogle" charset="0"/>
                      <a:cs typeface="Bogle" charset="0"/>
                    </a:endParaRPr>
                  </a:p>
                </p:txBody>
              </p:sp>
            </p:grpSp>
            <p:sp>
              <p:nvSpPr>
                <p:cNvPr id="21" name="Text Placeholder 3">
                  <a:extLst>
                    <a:ext uri="{FF2B5EF4-FFF2-40B4-BE49-F238E27FC236}">
                      <a16:creationId xmlns:a16="http://schemas.microsoft.com/office/drawing/2014/main" id="{6810BB48-D7FC-B863-4244-74BA3327D269}"/>
                    </a:ext>
                  </a:extLst>
                </p:cNvPr>
                <p:cNvSpPr txBox="1">
                  <a:spLocks/>
                </p:cNvSpPr>
                <p:nvPr/>
              </p:nvSpPr>
              <p:spPr>
                <a:xfrm>
                  <a:off x="2408899" y="4026481"/>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6"/>
                    </a:solidFill>
                    <a:effectLst/>
                    <a:uLnTx/>
                    <a:uFillTx/>
                    <a:ea typeface="Bogle" charset="0"/>
                    <a:cs typeface="Bogle" charset="0"/>
                  </a:endParaRPr>
                </a:p>
              </p:txBody>
            </p:sp>
            <p:grpSp>
              <p:nvGrpSpPr>
                <p:cNvPr id="24" name="Group 56">
                  <a:extLst>
                    <a:ext uri="{FF2B5EF4-FFF2-40B4-BE49-F238E27FC236}">
                      <a16:creationId xmlns:a16="http://schemas.microsoft.com/office/drawing/2014/main" id="{D2B8311F-6C09-1FD1-71F4-B96801C04635}"/>
                    </a:ext>
                  </a:extLst>
                </p:cNvPr>
                <p:cNvGrpSpPr/>
                <p:nvPr/>
              </p:nvGrpSpPr>
              <p:grpSpPr>
                <a:xfrm>
                  <a:off x="2575554" y="4392695"/>
                  <a:ext cx="7581610" cy="187294"/>
                  <a:chOff x="1077642" y="1885638"/>
                  <a:chExt cx="7581610" cy="187294"/>
                </a:xfrm>
                <a:grpFill/>
              </p:grpSpPr>
              <p:sp>
                <p:nvSpPr>
                  <p:cNvPr id="237" name="Footer Text">
                    <a:extLst>
                      <a:ext uri="{FF2B5EF4-FFF2-40B4-BE49-F238E27FC236}">
                        <a16:creationId xmlns:a16="http://schemas.microsoft.com/office/drawing/2014/main" id="{2920B262-F0C9-1E0D-EA90-18710D0601E4}"/>
                      </a:ext>
                    </a:extLst>
                  </p:cNvPr>
                  <p:cNvSpPr txBox="1"/>
                  <p:nvPr/>
                </p:nvSpPr>
                <p:spPr>
                  <a:xfrm>
                    <a:off x="6153119" y="1953048"/>
                    <a:ext cx="2506133"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38" name="TextBox 237">
                    <a:extLst>
                      <a:ext uri="{FF2B5EF4-FFF2-40B4-BE49-F238E27FC236}">
                        <a16:creationId xmlns:a16="http://schemas.microsoft.com/office/drawing/2014/main" id="{A8F2D289-C884-30CA-F438-9C2412BC218A}"/>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6"/>
                      </a:solidFill>
                      <a:ea typeface="Bogle" charset="0"/>
                      <a:cs typeface="Bogle" charset="0"/>
                    </a:endParaRPr>
                  </a:p>
                </p:txBody>
              </p:sp>
            </p:grpSp>
            <p:sp>
              <p:nvSpPr>
                <p:cNvPr id="26" name="Text Placeholder 3">
                  <a:extLst>
                    <a:ext uri="{FF2B5EF4-FFF2-40B4-BE49-F238E27FC236}">
                      <a16:creationId xmlns:a16="http://schemas.microsoft.com/office/drawing/2014/main" id="{037E4734-83FF-EB37-6A5A-922CD8624AAE}"/>
                    </a:ext>
                  </a:extLst>
                </p:cNvPr>
                <p:cNvSpPr txBox="1">
                  <a:spLocks/>
                </p:cNvSpPr>
                <p:nvPr/>
              </p:nvSpPr>
              <p:spPr>
                <a:xfrm>
                  <a:off x="5052471" y="4033199"/>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5"/>
                    </a:solidFill>
                    <a:effectLst/>
                    <a:uLnTx/>
                    <a:uFillTx/>
                    <a:ea typeface="Bogle" charset="0"/>
                    <a:cs typeface="Bogle" charset="0"/>
                  </a:endParaRPr>
                </a:p>
              </p:txBody>
            </p:sp>
            <p:grpSp>
              <p:nvGrpSpPr>
                <p:cNvPr id="27" name="Group 60">
                  <a:extLst>
                    <a:ext uri="{FF2B5EF4-FFF2-40B4-BE49-F238E27FC236}">
                      <a16:creationId xmlns:a16="http://schemas.microsoft.com/office/drawing/2014/main" id="{E0136430-E119-F3B5-DDE1-867FB2071D25}"/>
                    </a:ext>
                  </a:extLst>
                </p:cNvPr>
                <p:cNvGrpSpPr/>
                <p:nvPr/>
              </p:nvGrpSpPr>
              <p:grpSpPr>
                <a:xfrm>
                  <a:off x="2080162" y="4392695"/>
                  <a:ext cx="3222950" cy="245830"/>
                  <a:chOff x="-2145243" y="1885638"/>
                  <a:chExt cx="3222950" cy="245830"/>
                </a:xfrm>
                <a:grpFill/>
              </p:grpSpPr>
              <p:sp>
                <p:nvSpPr>
                  <p:cNvPr id="232" name="Footer Text">
                    <a:extLst>
                      <a:ext uri="{FF2B5EF4-FFF2-40B4-BE49-F238E27FC236}">
                        <a16:creationId xmlns:a16="http://schemas.microsoft.com/office/drawing/2014/main" id="{1A85B2B0-1F8F-DB85-8803-A67F45F82DE3}"/>
                      </a:ext>
                    </a:extLst>
                  </p:cNvPr>
                  <p:cNvSpPr txBox="1"/>
                  <p:nvPr/>
                </p:nvSpPr>
                <p:spPr>
                  <a:xfrm>
                    <a:off x="-2145243" y="2011584"/>
                    <a:ext cx="2488446"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36" name="TextBox 235">
                    <a:extLst>
                      <a:ext uri="{FF2B5EF4-FFF2-40B4-BE49-F238E27FC236}">
                        <a16:creationId xmlns:a16="http://schemas.microsoft.com/office/drawing/2014/main" id="{ED257A5D-ADCE-2448-6A5D-FAA8BE4C3007}"/>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5"/>
                      </a:solidFill>
                      <a:ea typeface="Bogle" charset="0"/>
                      <a:cs typeface="Bogle" charset="0"/>
                    </a:endParaRPr>
                  </a:p>
                </p:txBody>
              </p:sp>
            </p:grpSp>
            <p:sp>
              <p:nvSpPr>
                <p:cNvPr id="28" name="Text Placeholder 3">
                  <a:extLst>
                    <a:ext uri="{FF2B5EF4-FFF2-40B4-BE49-F238E27FC236}">
                      <a16:creationId xmlns:a16="http://schemas.microsoft.com/office/drawing/2014/main" id="{ED61C828-D82C-33EF-6D86-41967309D858}"/>
                    </a:ext>
                  </a:extLst>
                </p:cNvPr>
                <p:cNvSpPr txBox="1">
                  <a:spLocks/>
                </p:cNvSpPr>
                <p:nvPr/>
              </p:nvSpPr>
              <p:spPr>
                <a:xfrm>
                  <a:off x="8028212" y="2269935"/>
                  <a:ext cx="74" cy="435941"/>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4"/>
                    </a:solidFill>
                    <a:effectLst/>
                    <a:uLnTx/>
                    <a:uFillTx/>
                    <a:ea typeface="Bogle" charset="0"/>
                    <a:cs typeface="Bogle" charset="0"/>
                  </a:endParaRPr>
                </a:p>
              </p:txBody>
            </p:sp>
            <p:grpSp>
              <p:nvGrpSpPr>
                <p:cNvPr id="29" name="Group 64">
                  <a:extLst>
                    <a:ext uri="{FF2B5EF4-FFF2-40B4-BE49-F238E27FC236}">
                      <a16:creationId xmlns:a16="http://schemas.microsoft.com/office/drawing/2014/main" id="{E5267466-5FD5-DB44-5248-E3CE51FD5014}"/>
                    </a:ext>
                  </a:extLst>
                </p:cNvPr>
                <p:cNvGrpSpPr/>
                <p:nvPr/>
              </p:nvGrpSpPr>
              <p:grpSpPr>
                <a:xfrm>
                  <a:off x="7662889" y="2779688"/>
                  <a:ext cx="2511790" cy="1797673"/>
                  <a:chOff x="778494" y="272631"/>
                  <a:chExt cx="2511790" cy="1797673"/>
                </a:xfrm>
                <a:grpFill/>
              </p:grpSpPr>
              <p:sp>
                <p:nvSpPr>
                  <p:cNvPr id="227" name="Footer Text">
                    <a:extLst>
                      <a:ext uri="{FF2B5EF4-FFF2-40B4-BE49-F238E27FC236}">
                        <a16:creationId xmlns:a16="http://schemas.microsoft.com/office/drawing/2014/main" id="{854815BE-E323-1BAF-07DD-8054101FA6F7}"/>
                      </a:ext>
                    </a:extLst>
                  </p:cNvPr>
                  <p:cNvSpPr txBox="1"/>
                  <p:nvPr/>
                </p:nvSpPr>
                <p:spPr>
                  <a:xfrm>
                    <a:off x="778494" y="272631"/>
                    <a:ext cx="2511790"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29" name="TextBox 228">
                    <a:extLst>
                      <a:ext uri="{FF2B5EF4-FFF2-40B4-BE49-F238E27FC236}">
                        <a16:creationId xmlns:a16="http://schemas.microsoft.com/office/drawing/2014/main" id="{72EA29AE-CA92-ECAB-8D45-79499B4DCFB4}"/>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4"/>
                      </a:solidFill>
                      <a:ea typeface="Bogle" charset="0"/>
                      <a:cs typeface="Bogle" charset="0"/>
                    </a:endParaRPr>
                  </a:p>
                </p:txBody>
              </p:sp>
            </p:grpSp>
          </p:grpSp>
          <p:sp>
            <p:nvSpPr>
              <p:cNvPr id="7" name="TextBox 6">
                <a:extLst>
                  <a:ext uri="{FF2B5EF4-FFF2-40B4-BE49-F238E27FC236}">
                    <a16:creationId xmlns:a16="http://schemas.microsoft.com/office/drawing/2014/main" id="{F731305E-4560-800C-FE9D-09653A74EDB2}"/>
                  </a:ext>
                </a:extLst>
              </p:cNvPr>
              <p:cNvSpPr txBox="1"/>
              <p:nvPr/>
            </p:nvSpPr>
            <p:spPr>
              <a:xfrm>
                <a:off x="4797587" y="2663234"/>
                <a:ext cx="2370772" cy="191130"/>
              </a:xfrm>
              <a:prstGeom prst="rect">
                <a:avLst/>
              </a:prstGeom>
              <a:grpFill/>
            </p:spPr>
            <p:txBody>
              <a:bodyPr wrap="square" rtlCol="0">
                <a:spAutoFit/>
              </a:bodyPr>
              <a:lstStyle/>
              <a:p>
                <a:pPr algn="l"/>
                <a:endParaRPr lang="en-US">
                  <a:solidFill>
                    <a:srgbClr val="000000"/>
                  </a:solidFill>
                  <a:latin typeface="+mn-lt"/>
                </a:endParaRPr>
              </a:p>
            </p:txBody>
          </p:sp>
        </p:grpSp>
        <p:grpSp>
          <p:nvGrpSpPr>
            <p:cNvPr id="14" name="Group 13">
              <a:extLst>
                <a:ext uri="{FF2B5EF4-FFF2-40B4-BE49-F238E27FC236}">
                  <a16:creationId xmlns:a16="http://schemas.microsoft.com/office/drawing/2014/main" id="{FAA19B7D-E61D-0DF1-D415-639766EE0255}"/>
                </a:ext>
              </a:extLst>
            </p:cNvPr>
            <p:cNvGrpSpPr/>
            <p:nvPr/>
          </p:nvGrpSpPr>
          <p:grpSpPr>
            <a:xfrm>
              <a:off x="222287" y="3640486"/>
              <a:ext cx="3310413" cy="2757060"/>
              <a:chOff x="216471" y="3905868"/>
              <a:chExt cx="3310413" cy="2478856"/>
            </a:xfrm>
            <a:solidFill>
              <a:schemeClr val="tx2"/>
            </a:solidFill>
          </p:grpSpPr>
          <p:sp>
            <p:nvSpPr>
              <p:cNvPr id="6" name="Rectangle: Rounded Corners 5">
                <a:extLst>
                  <a:ext uri="{FF2B5EF4-FFF2-40B4-BE49-F238E27FC236}">
                    <a16:creationId xmlns:a16="http://schemas.microsoft.com/office/drawing/2014/main" id="{A25723D4-CE79-DA9E-C9A1-DFAA14DAA0BA}"/>
                  </a:ext>
                </a:extLst>
              </p:cNvPr>
              <p:cNvSpPr/>
              <p:nvPr/>
            </p:nvSpPr>
            <p:spPr bwMode="auto">
              <a:xfrm>
                <a:off x="216471" y="3905868"/>
                <a:ext cx="3310413" cy="2478856"/>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41" name="TextBox 240">
                <a:extLst>
                  <a:ext uri="{FF2B5EF4-FFF2-40B4-BE49-F238E27FC236}">
                    <a16:creationId xmlns:a16="http://schemas.microsoft.com/office/drawing/2014/main" id="{2B87975E-D5D9-081A-8776-784B0372F618}"/>
                  </a:ext>
                </a:extLst>
              </p:cNvPr>
              <p:cNvSpPr txBox="1"/>
              <p:nvPr/>
            </p:nvSpPr>
            <p:spPr>
              <a:xfrm>
                <a:off x="316955" y="4036002"/>
                <a:ext cx="3055620" cy="2302311"/>
              </a:xfrm>
              <a:prstGeom prst="rect">
                <a:avLst/>
              </a:prstGeom>
              <a:noFill/>
              <a:ln>
                <a:noFill/>
              </a:ln>
            </p:spPr>
            <p:txBody>
              <a:bodyPr wrap="square" rtlCol="0">
                <a:spAutoFit/>
              </a:bodyPr>
              <a:lstStyle/>
              <a:p>
                <a:pPr algn="l"/>
                <a:r>
                  <a:rPr lang="en-US" sz="1200" b="1">
                    <a:solidFill>
                      <a:schemeClr val="bg1"/>
                    </a:solidFill>
                    <a:latin typeface="+mj-lt"/>
                  </a:rPr>
                  <a:t> Exit Criteria:</a:t>
                </a:r>
                <a:br>
                  <a:rPr lang="en-US" sz="1200" b="1">
                    <a:solidFill>
                      <a:schemeClr val="bg1"/>
                    </a:solidFill>
                    <a:latin typeface="+mj-lt"/>
                  </a:rPr>
                </a:br>
                <a:endParaRPr lang="en-US" sz="1200" b="1">
                  <a:solidFill>
                    <a:schemeClr val="bg1"/>
                  </a:solidFill>
                  <a:latin typeface="+mj-lt"/>
                </a:endParaRPr>
              </a:p>
              <a:p>
                <a:pPr marL="228600" indent="-228600" algn="l">
                  <a:buClr>
                    <a:schemeClr val="bg1"/>
                  </a:buClr>
                  <a:buFont typeface="+mj-lt"/>
                  <a:buAutoNum type="arabicPeriod"/>
                </a:pPr>
                <a:r>
                  <a:rPr lang="en-US" b="1">
                    <a:solidFill>
                      <a:schemeClr val="bg1"/>
                    </a:solidFill>
                    <a:latin typeface="+mj-lt"/>
                    <a:cs typeface="+mn-cs"/>
                  </a:rPr>
                  <a:t>All Critical and High-Priority Bugs Resolved:</a:t>
                </a:r>
                <a:br>
                  <a:rPr lang="en-US" b="1">
                    <a:solidFill>
                      <a:schemeClr val="bg1"/>
                    </a:solidFill>
                    <a:latin typeface="+mj-lt"/>
                    <a:cs typeface="+mn-cs"/>
                  </a:rPr>
                </a:br>
                <a:r>
                  <a:rPr lang="en-US">
                    <a:solidFill>
                      <a:schemeClr val="bg1"/>
                    </a:solidFill>
                    <a:latin typeface="+mn-lt"/>
                  </a:rPr>
                  <a:t>Ensures major issues are fixed and verified</a:t>
                </a:r>
              </a:p>
              <a:p>
                <a:pPr marL="228600" indent="-228600" algn="l">
                  <a:buClr>
                    <a:schemeClr val="bg1"/>
                  </a:buClr>
                  <a:buFont typeface="+mj-lt"/>
                  <a:buAutoNum type="arabicPeriod"/>
                </a:pPr>
                <a:r>
                  <a:rPr lang="en-US" b="1">
                    <a:solidFill>
                      <a:schemeClr val="bg1"/>
                    </a:solidFill>
                    <a:latin typeface="+mj-lt"/>
                  </a:rPr>
                  <a:t>Test Case Execution Completed :</a:t>
                </a:r>
                <a:r>
                  <a:rPr lang="en-US">
                    <a:latin typeface="+mj-lt"/>
                  </a:rPr>
                  <a:t>.</a:t>
                </a:r>
                <a:br>
                  <a:rPr lang="en-US"/>
                </a:br>
                <a:r>
                  <a:rPr lang="en-US">
                    <a:solidFill>
                      <a:schemeClr val="bg1"/>
                    </a:solidFill>
                    <a:latin typeface="+mn-lt"/>
                  </a:rPr>
                  <a:t>Confirms all test cases are executed, and all requirements are validated.</a:t>
                </a:r>
              </a:p>
              <a:p>
                <a:pPr marL="228600" indent="-228600" algn="l">
                  <a:buClr>
                    <a:schemeClr val="bg1"/>
                  </a:buClr>
                  <a:buFont typeface="+mj-lt"/>
                  <a:buAutoNum type="arabicPeriod"/>
                </a:pPr>
                <a:r>
                  <a:rPr lang="en-US" b="1">
                    <a:solidFill>
                      <a:schemeClr val="bg1"/>
                    </a:solidFill>
                    <a:latin typeface="+mn-lt"/>
                  </a:rPr>
                  <a:t>Security Scan Approval: </a:t>
                </a:r>
                <a:br>
                  <a:rPr lang="en-US" b="1">
                    <a:solidFill>
                      <a:schemeClr val="bg1"/>
                    </a:solidFill>
                    <a:latin typeface="+mn-lt"/>
                  </a:rPr>
                </a:br>
                <a:r>
                  <a:rPr lang="en-US" b="1">
                    <a:solidFill>
                      <a:schemeClr val="bg1"/>
                    </a:solidFill>
                    <a:latin typeface="+mn-lt"/>
                  </a:rPr>
                  <a:t>Got approval from Security team</a:t>
                </a:r>
                <a:br>
                  <a:rPr lang="en-US">
                    <a:solidFill>
                      <a:schemeClr val="bg1"/>
                    </a:solidFill>
                    <a:latin typeface="+mn-lt"/>
                  </a:rPr>
                </a:br>
                <a:r>
                  <a:rPr lang="en-US">
                    <a:solidFill>
                      <a:schemeClr val="bg1"/>
                    </a:solidFill>
                    <a:latin typeface="+mn-lt"/>
                  </a:rPr>
                  <a:t>that application is secure.</a:t>
                </a:r>
              </a:p>
              <a:p>
                <a:pPr marL="228600" indent="-228600" algn="l">
                  <a:buClr>
                    <a:schemeClr val="bg1"/>
                  </a:buClr>
                  <a:buFont typeface="+mj-lt"/>
                  <a:buAutoNum type="arabicPeriod"/>
                </a:pPr>
                <a:r>
                  <a:rPr lang="en-US" b="1">
                    <a:solidFill>
                      <a:schemeClr val="bg1"/>
                    </a:solidFill>
                    <a:latin typeface="+mj-lt"/>
                  </a:rPr>
                  <a:t>User Acceptance Testing (UAT) Sign-off</a:t>
                </a:r>
                <a:r>
                  <a:rPr lang="en-US" b="1">
                    <a:solidFill>
                      <a:schemeClr val="bg1"/>
                    </a:solidFill>
                    <a:latin typeface="+mn-lt"/>
                  </a:rPr>
                  <a:t>:</a:t>
                </a:r>
                <a:br>
                  <a:rPr lang="en-US" b="1">
                    <a:solidFill>
                      <a:schemeClr val="bg1"/>
                    </a:solidFill>
                    <a:latin typeface="+mn-lt"/>
                  </a:rPr>
                </a:br>
                <a:r>
                  <a:rPr lang="en-US">
                    <a:solidFill>
                      <a:schemeClr val="bg1"/>
                    </a:solidFill>
                    <a:latin typeface="+mn-lt"/>
                  </a:rPr>
                  <a:t>Ensures the system is approved by end-users and stakeholders for release.</a:t>
                </a:r>
                <a:r>
                  <a:rPr lang="en-US" b="1">
                    <a:solidFill>
                      <a:schemeClr val="bg1"/>
                    </a:solidFill>
                    <a:latin typeface="+mj-lt"/>
                  </a:rPr>
                  <a:t> </a:t>
                </a:r>
              </a:p>
            </p:txBody>
          </p:sp>
        </p:grpSp>
        <p:sp>
          <p:nvSpPr>
            <p:cNvPr id="22" name="Rectangle: Rounded Corners 21">
              <a:extLst>
                <a:ext uri="{FF2B5EF4-FFF2-40B4-BE49-F238E27FC236}">
                  <a16:creationId xmlns:a16="http://schemas.microsoft.com/office/drawing/2014/main" id="{AC9E0FC4-D903-5246-7451-B0369C4744DE}"/>
                </a:ext>
              </a:extLst>
            </p:cNvPr>
            <p:cNvSpPr/>
            <p:nvPr/>
          </p:nvSpPr>
          <p:spPr bwMode="auto">
            <a:xfrm>
              <a:off x="4209737" y="1206853"/>
              <a:ext cx="7637315" cy="5193948"/>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sp>
        <p:nvSpPr>
          <p:cNvPr id="4" name="Rectangle 3">
            <a:extLst>
              <a:ext uri="{FF2B5EF4-FFF2-40B4-BE49-F238E27FC236}">
                <a16:creationId xmlns:a16="http://schemas.microsoft.com/office/drawing/2014/main" id="{ACE85C7D-E0D6-5437-CC42-B6E3EA355E72}"/>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Testing Phase</a:t>
            </a:r>
          </a:p>
        </p:txBody>
      </p:sp>
      <p:grpSp>
        <p:nvGrpSpPr>
          <p:cNvPr id="280" name="Group 279">
            <a:extLst>
              <a:ext uri="{FF2B5EF4-FFF2-40B4-BE49-F238E27FC236}">
                <a16:creationId xmlns:a16="http://schemas.microsoft.com/office/drawing/2014/main" id="{C4E59100-A4EA-4DC5-E808-AC0FC234E6A9}"/>
              </a:ext>
            </a:extLst>
          </p:cNvPr>
          <p:cNvGrpSpPr/>
          <p:nvPr/>
        </p:nvGrpSpPr>
        <p:grpSpPr>
          <a:xfrm>
            <a:off x="4501456" y="1518859"/>
            <a:ext cx="7345597" cy="4805711"/>
            <a:chOff x="4473714" y="1518860"/>
            <a:chExt cx="7337050" cy="4805719"/>
          </a:xfrm>
        </p:grpSpPr>
        <p:sp>
          <p:nvSpPr>
            <p:cNvPr id="255" name="Freeform 89">
              <a:extLst>
                <a:ext uri="{FF2B5EF4-FFF2-40B4-BE49-F238E27FC236}">
                  <a16:creationId xmlns:a16="http://schemas.microsoft.com/office/drawing/2014/main" id="{769FD44A-CD5A-3E63-74E1-DA50EA6D3F03}"/>
                </a:ext>
              </a:extLst>
            </p:cNvPr>
            <p:cNvSpPr/>
            <p:nvPr/>
          </p:nvSpPr>
          <p:spPr>
            <a:xfrm>
              <a:off x="7705820" y="4916876"/>
              <a:ext cx="716820" cy="689084"/>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5"/>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a:solidFill>
                  <a:schemeClr val="bg1"/>
                </a:solidFill>
              </a:endParaRPr>
            </a:p>
          </p:txBody>
        </p:sp>
        <p:sp>
          <p:nvSpPr>
            <p:cNvPr id="25" name="Freeform 32">
              <a:extLst>
                <a:ext uri="{FF2B5EF4-FFF2-40B4-BE49-F238E27FC236}">
                  <a16:creationId xmlns:a16="http://schemas.microsoft.com/office/drawing/2014/main" id="{98FBB266-C35A-5827-9A41-9D9B2E1397E6}"/>
                </a:ext>
              </a:extLst>
            </p:cNvPr>
            <p:cNvSpPr/>
            <p:nvPr/>
          </p:nvSpPr>
          <p:spPr>
            <a:xfrm>
              <a:off x="8913392" y="4316395"/>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solidFill>
            <a:ln w="4266" cap="flat">
              <a:solidFill>
                <a:schemeClr val="bg1"/>
              </a:solidFill>
              <a:prstDash val="solid"/>
              <a:miter/>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sp>
          <p:nvSpPr>
            <p:cNvPr id="61" name="Freeform 32">
              <a:extLst>
                <a:ext uri="{FF2B5EF4-FFF2-40B4-BE49-F238E27FC236}">
                  <a16:creationId xmlns:a16="http://schemas.microsoft.com/office/drawing/2014/main" id="{6C318CF1-0437-45BC-437D-EE807AC972A0}"/>
                </a:ext>
              </a:extLst>
            </p:cNvPr>
            <p:cNvSpPr/>
            <p:nvPr/>
          </p:nvSpPr>
          <p:spPr>
            <a:xfrm>
              <a:off x="7692918" y="2104582"/>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tx2"/>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grpSp>
          <p:nvGrpSpPr>
            <p:cNvPr id="19" name="Group 69">
              <a:extLst>
                <a:ext uri="{FF2B5EF4-FFF2-40B4-BE49-F238E27FC236}">
                  <a16:creationId xmlns:a16="http://schemas.microsoft.com/office/drawing/2014/main" id="{5BBAAB6D-3DB3-B884-0AE6-E52153B1C358}"/>
                </a:ext>
              </a:extLst>
            </p:cNvPr>
            <p:cNvGrpSpPr/>
            <p:nvPr/>
          </p:nvGrpSpPr>
          <p:grpSpPr>
            <a:xfrm>
              <a:off x="9676453" y="2430813"/>
              <a:ext cx="2134311" cy="1087601"/>
              <a:chOff x="5603652" y="1689254"/>
              <a:chExt cx="2462666" cy="970835"/>
            </a:xfrm>
          </p:grpSpPr>
          <p:sp>
            <p:nvSpPr>
              <p:cNvPr id="55" name="Text Placeholder 3">
                <a:extLst>
                  <a:ext uri="{FF2B5EF4-FFF2-40B4-BE49-F238E27FC236}">
                    <a16:creationId xmlns:a16="http://schemas.microsoft.com/office/drawing/2014/main" id="{50FE9ADE-4520-BA7F-80E8-256A737E066E}"/>
                  </a:ext>
                </a:extLst>
              </p:cNvPr>
              <p:cNvSpPr txBox="1">
                <a:spLocks/>
              </p:cNvSpPr>
              <p:nvPr/>
            </p:nvSpPr>
            <p:spPr>
              <a:xfrm>
                <a:off x="5603652" y="1689254"/>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3"/>
                  </a:solidFill>
                  <a:effectLst/>
                  <a:uLnTx/>
                  <a:uFillTx/>
                  <a:latin typeface="+mn-lt"/>
                  <a:ea typeface="+mn-ea"/>
                  <a:cs typeface="+mn-cs"/>
                </a:endParaRPr>
              </a:p>
            </p:txBody>
          </p:sp>
          <p:sp>
            <p:nvSpPr>
              <p:cNvPr id="56" name="Text Placeholder 3">
                <a:extLst>
                  <a:ext uri="{FF2B5EF4-FFF2-40B4-BE49-F238E27FC236}">
                    <a16:creationId xmlns:a16="http://schemas.microsoft.com/office/drawing/2014/main" id="{EE15A21B-3702-E150-BEC1-880B2B7FED39}"/>
                  </a:ext>
                </a:extLst>
              </p:cNvPr>
              <p:cNvSpPr txBox="1">
                <a:spLocks/>
              </p:cNvSpPr>
              <p:nvPr/>
            </p:nvSpPr>
            <p:spPr>
              <a:xfrm>
                <a:off x="5630836" y="1904571"/>
                <a:ext cx="2435482" cy="755518"/>
              </a:xfrm>
              <a:prstGeom prst="rect">
                <a:avLst/>
              </a:prstGeom>
              <a:ln>
                <a:no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100" b="1">
                    <a:solidFill>
                      <a:schemeClr val="accent3">
                        <a:lumMod val="50000"/>
                      </a:schemeClr>
                    </a:solidFill>
                    <a:latin typeface="+mj-lt"/>
                  </a:rPr>
                  <a:t>3.System/Regression Testing:</a:t>
                </a:r>
                <a:br>
                  <a:rPr lang="en-US" sz="1100" b="1">
                    <a:solidFill>
                      <a:schemeClr val="accent3">
                        <a:lumMod val="50000"/>
                      </a:schemeClr>
                    </a:solidFill>
                    <a:latin typeface="+mj-lt"/>
                  </a:rPr>
                </a:br>
                <a:r>
                  <a:rPr lang="en-US" sz="1100">
                    <a:solidFill>
                      <a:srgbClr val="000000"/>
                    </a:solidFill>
                    <a:latin typeface="+mn-lt"/>
                  </a:rPr>
                  <a:t>Validates the entire </a:t>
                </a:r>
                <a:r>
                  <a:rPr lang="en-US" sz="1100" b="1">
                    <a:solidFill>
                      <a:srgbClr val="000000"/>
                    </a:solidFill>
                    <a:latin typeface="+mn-lt"/>
                  </a:rPr>
                  <a:t>system's functionality</a:t>
                </a:r>
                <a:r>
                  <a:rPr lang="en-US" sz="1100">
                    <a:solidFill>
                      <a:srgbClr val="000000"/>
                    </a:solidFill>
                    <a:latin typeface="+mn-lt"/>
                  </a:rPr>
                  <a:t>, ensuring it </a:t>
                </a:r>
                <a:r>
                  <a:rPr lang="en-US" sz="1100" b="1">
                    <a:solidFill>
                      <a:srgbClr val="000000"/>
                    </a:solidFill>
                    <a:latin typeface="+mn-lt"/>
                  </a:rPr>
                  <a:t>meets requirements</a:t>
                </a:r>
                <a:r>
                  <a:rPr lang="en-US" sz="1100">
                    <a:solidFill>
                      <a:srgbClr val="000000"/>
                    </a:solidFill>
                    <a:latin typeface="+mn-lt"/>
                  </a:rPr>
                  <a:t> and </a:t>
                </a:r>
                <a:r>
                  <a:rPr lang="en-US" sz="1100" b="1">
                    <a:solidFill>
                      <a:srgbClr val="000000"/>
                    </a:solidFill>
                    <a:latin typeface="+mn-lt"/>
                  </a:rPr>
                  <a:t>performs as expected</a:t>
                </a:r>
                <a:r>
                  <a:rPr lang="en-US" sz="1100">
                    <a:solidFill>
                      <a:srgbClr val="000000"/>
                    </a:solidFill>
                    <a:latin typeface="+mn-lt"/>
                  </a:rPr>
                  <a:t> in all scenarios..</a:t>
                </a:r>
                <a:endParaRPr lang="en-US" sz="1100">
                  <a:solidFill>
                    <a:schemeClr val="tx1">
                      <a:lumMod val="50000"/>
                      <a:lumOff val="50000"/>
                    </a:schemeClr>
                  </a:solidFill>
                </a:endParaRPr>
              </a:p>
            </p:txBody>
          </p:sp>
        </p:grpSp>
        <p:grpSp>
          <p:nvGrpSpPr>
            <p:cNvPr id="20" name="Group 72">
              <a:extLst>
                <a:ext uri="{FF2B5EF4-FFF2-40B4-BE49-F238E27FC236}">
                  <a16:creationId xmlns:a16="http://schemas.microsoft.com/office/drawing/2014/main" id="{46A6575F-4BAF-8B04-18D0-14B6CE3EAD3D}"/>
                </a:ext>
              </a:extLst>
            </p:cNvPr>
            <p:cNvGrpSpPr/>
            <p:nvPr/>
          </p:nvGrpSpPr>
          <p:grpSpPr>
            <a:xfrm>
              <a:off x="4473714" y="4343756"/>
              <a:ext cx="1946781" cy="1654283"/>
              <a:chOff x="5476058" y="1687293"/>
              <a:chExt cx="2246286" cy="1476677"/>
            </a:xfrm>
          </p:grpSpPr>
          <p:sp>
            <p:nvSpPr>
              <p:cNvPr id="53" name="Text Placeholder 3">
                <a:extLst>
                  <a:ext uri="{FF2B5EF4-FFF2-40B4-BE49-F238E27FC236}">
                    <a16:creationId xmlns:a16="http://schemas.microsoft.com/office/drawing/2014/main" id="{9FAE4C2A-2A41-BB8C-4B50-27ACF4164439}"/>
                  </a:ext>
                </a:extLst>
              </p:cNvPr>
              <p:cNvSpPr txBox="1">
                <a:spLocks/>
              </p:cNvSpPr>
              <p:nvPr/>
            </p:nvSpPr>
            <p:spPr>
              <a:xfrm>
                <a:off x="7551303" y="1687293"/>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6"/>
                  </a:solidFill>
                  <a:effectLst/>
                  <a:uLnTx/>
                  <a:uFillTx/>
                  <a:latin typeface="+mn-lt"/>
                  <a:ea typeface="+mn-ea"/>
                  <a:cs typeface="+mn-cs"/>
                </a:endParaRPr>
              </a:p>
            </p:txBody>
          </p:sp>
          <p:sp>
            <p:nvSpPr>
              <p:cNvPr id="54" name="Text Placeholder 3">
                <a:extLst>
                  <a:ext uri="{FF2B5EF4-FFF2-40B4-BE49-F238E27FC236}">
                    <a16:creationId xmlns:a16="http://schemas.microsoft.com/office/drawing/2014/main" id="{EE578DE9-8854-7D17-0E7C-30A48254C56F}"/>
                  </a:ext>
                </a:extLst>
              </p:cNvPr>
              <p:cNvSpPr txBox="1">
                <a:spLocks/>
              </p:cNvSpPr>
              <p:nvPr/>
            </p:nvSpPr>
            <p:spPr>
              <a:xfrm>
                <a:off x="5476058" y="2092509"/>
                <a:ext cx="2246286" cy="1071461"/>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6"/>
                    </a:solidFill>
                    <a:latin typeface="+mj-lt"/>
                  </a:rPr>
                  <a:t>6.User Acceptance Testing (UAT):</a:t>
                </a:r>
                <a:br>
                  <a:rPr lang="en-US" sz="1100" b="1">
                    <a:solidFill>
                      <a:schemeClr val="accent5"/>
                    </a:solidFill>
                    <a:latin typeface="+mj-lt"/>
                  </a:rPr>
                </a:br>
                <a:r>
                  <a:rPr lang="en-US" sz="1100">
                    <a:solidFill>
                      <a:srgbClr val="000000"/>
                    </a:solidFill>
                    <a:latin typeface="+mn-lt"/>
                  </a:rPr>
                  <a:t>Conducted at the end to ensure stability, </a:t>
                </a:r>
                <a:r>
                  <a:rPr lang="en-US" sz="1100" b="1">
                    <a:solidFill>
                      <a:srgbClr val="000000"/>
                    </a:solidFill>
                    <a:latin typeface="+mn-lt"/>
                  </a:rPr>
                  <a:t>meet business requirements</a:t>
                </a:r>
                <a:r>
                  <a:rPr lang="en-US" sz="1100">
                    <a:solidFill>
                      <a:srgbClr val="000000"/>
                    </a:solidFill>
                    <a:latin typeface="+mn-lt"/>
                  </a:rPr>
                  <a:t>, and </a:t>
                </a:r>
                <a:r>
                  <a:rPr lang="en-US" sz="1100" b="1">
                    <a:solidFill>
                      <a:srgbClr val="000000"/>
                    </a:solidFill>
                    <a:latin typeface="+mn-lt"/>
                  </a:rPr>
                  <a:t>validate functionality </a:t>
                </a:r>
                <a:r>
                  <a:rPr lang="en-US" sz="1100">
                    <a:solidFill>
                      <a:srgbClr val="000000"/>
                    </a:solidFill>
                    <a:latin typeface="+mn-lt"/>
                  </a:rPr>
                  <a:t>with real users.</a:t>
                </a:r>
                <a:endParaRPr lang="en-US" sz="800">
                  <a:solidFill>
                    <a:srgbClr val="000000"/>
                  </a:solidFill>
                  <a:latin typeface="+mn-lt"/>
                </a:endParaRPr>
              </a:p>
              <a:p>
                <a:pPr lvl="0" algn="r" defTabSz="914400">
                  <a:spcBef>
                    <a:spcPct val="20000"/>
                  </a:spcBef>
                  <a:defRPr/>
                </a:pPr>
                <a:endParaRPr lang="en-US" sz="1000">
                  <a:solidFill>
                    <a:schemeClr val="tx1">
                      <a:lumMod val="50000"/>
                      <a:lumOff val="50000"/>
                    </a:schemeClr>
                  </a:solidFill>
                </a:endParaRPr>
              </a:p>
            </p:txBody>
          </p:sp>
        </p:grpSp>
        <p:grpSp>
          <p:nvGrpSpPr>
            <p:cNvPr id="23" name="Group 75">
              <a:extLst>
                <a:ext uri="{FF2B5EF4-FFF2-40B4-BE49-F238E27FC236}">
                  <a16:creationId xmlns:a16="http://schemas.microsoft.com/office/drawing/2014/main" id="{D9882009-2299-717A-8375-99D8F7CE91EC}"/>
                </a:ext>
              </a:extLst>
            </p:cNvPr>
            <p:cNvGrpSpPr/>
            <p:nvPr/>
          </p:nvGrpSpPr>
          <p:grpSpPr>
            <a:xfrm>
              <a:off x="6892958" y="1518860"/>
              <a:ext cx="2972137" cy="507832"/>
              <a:chOff x="6727472" y="1653386"/>
              <a:chExt cx="3390094" cy="453310"/>
            </a:xfrm>
          </p:grpSpPr>
          <p:sp>
            <p:nvSpPr>
              <p:cNvPr id="51" name="Text Placeholder 3">
                <a:extLst>
                  <a:ext uri="{FF2B5EF4-FFF2-40B4-BE49-F238E27FC236}">
                    <a16:creationId xmlns:a16="http://schemas.microsoft.com/office/drawing/2014/main" id="{DEEF7822-FBB8-B5FC-1AE1-6FFB20D3A3B4}"/>
                  </a:ext>
                </a:extLst>
              </p:cNvPr>
              <p:cNvSpPr txBox="1">
                <a:spLocks/>
              </p:cNvSpPr>
              <p:nvPr/>
            </p:nvSpPr>
            <p:spPr>
              <a:xfrm>
                <a:off x="7551305" y="1717829"/>
                <a:ext cx="73"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2"/>
                  </a:solidFill>
                  <a:effectLst/>
                  <a:uLnTx/>
                  <a:uFillTx/>
                  <a:latin typeface="+mn-lt"/>
                  <a:ea typeface="+mn-ea"/>
                  <a:cs typeface="+mn-cs"/>
                </a:endParaRPr>
              </a:p>
            </p:txBody>
          </p:sp>
          <p:sp>
            <p:nvSpPr>
              <p:cNvPr id="52" name="Text Placeholder 3">
                <a:extLst>
                  <a:ext uri="{FF2B5EF4-FFF2-40B4-BE49-F238E27FC236}">
                    <a16:creationId xmlns:a16="http://schemas.microsoft.com/office/drawing/2014/main" id="{C7EBF9CE-5DAB-E167-70A3-A5D94A92766F}"/>
                  </a:ext>
                </a:extLst>
              </p:cNvPr>
              <p:cNvSpPr txBox="1">
                <a:spLocks/>
              </p:cNvSpPr>
              <p:nvPr/>
            </p:nvSpPr>
            <p:spPr>
              <a:xfrm>
                <a:off x="6727472" y="1653386"/>
                <a:ext cx="3390094" cy="453310"/>
              </a:xfrm>
              <a:prstGeom prst="rect">
                <a:avLst/>
              </a:prstGeom>
              <a:ln>
                <a:no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100" b="1">
                    <a:solidFill>
                      <a:schemeClr val="tx2"/>
                    </a:solidFill>
                    <a:latin typeface="+mj-lt"/>
                  </a:rPr>
                  <a:t>2. Integration Testing </a:t>
                </a:r>
                <a:br>
                  <a:rPr lang="en-US" sz="1100"/>
                </a:br>
                <a:r>
                  <a:rPr lang="en-US" sz="1100">
                    <a:solidFill>
                      <a:srgbClr val="000000"/>
                    </a:solidFill>
                    <a:latin typeface="+mn-lt"/>
                  </a:rPr>
                  <a:t>Conducted to test the interactions and </a:t>
                </a:r>
                <a:r>
                  <a:rPr lang="en-US" sz="1100" b="1">
                    <a:solidFill>
                      <a:srgbClr val="000000"/>
                    </a:solidFill>
                    <a:latin typeface="+mn-lt"/>
                  </a:rPr>
                  <a:t>data flow </a:t>
                </a:r>
                <a:r>
                  <a:rPr lang="en-US" sz="1100">
                    <a:solidFill>
                      <a:srgbClr val="000000"/>
                    </a:solidFill>
                    <a:latin typeface="+mn-lt"/>
                  </a:rPr>
                  <a:t>between </a:t>
                </a:r>
                <a:r>
                  <a:rPr lang="en-US" sz="1100" b="1">
                    <a:solidFill>
                      <a:srgbClr val="000000"/>
                    </a:solidFill>
                    <a:latin typeface="+mn-lt"/>
                  </a:rPr>
                  <a:t>integrated component</a:t>
                </a:r>
                <a:r>
                  <a:rPr lang="en-US" sz="1100">
                    <a:solidFill>
                      <a:srgbClr val="000000"/>
                    </a:solidFill>
                    <a:latin typeface="+mn-lt"/>
                  </a:rPr>
                  <a:t>.</a:t>
                </a:r>
                <a:endParaRPr lang="en-US" sz="1100">
                  <a:solidFill>
                    <a:schemeClr val="tx1">
                      <a:lumMod val="50000"/>
                      <a:lumOff val="50000"/>
                    </a:schemeClr>
                  </a:solidFill>
                </a:endParaRPr>
              </a:p>
            </p:txBody>
          </p:sp>
        </p:grpSp>
        <p:sp>
          <p:nvSpPr>
            <p:cNvPr id="50" name="Text Placeholder 3">
              <a:extLst>
                <a:ext uri="{FF2B5EF4-FFF2-40B4-BE49-F238E27FC236}">
                  <a16:creationId xmlns:a16="http://schemas.microsoft.com/office/drawing/2014/main" id="{2A939D3F-6837-7BDC-A525-2534216C425D}"/>
                </a:ext>
              </a:extLst>
            </p:cNvPr>
            <p:cNvSpPr txBox="1">
              <a:spLocks/>
            </p:cNvSpPr>
            <p:nvPr/>
          </p:nvSpPr>
          <p:spPr>
            <a:xfrm>
              <a:off x="4499732" y="2509771"/>
              <a:ext cx="1926471" cy="1184942"/>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100" b="1">
                  <a:solidFill>
                    <a:schemeClr val="tx1"/>
                  </a:solidFill>
                  <a:latin typeface="+mj-lt"/>
                </a:rPr>
                <a:t>1. Component Testing </a:t>
              </a:r>
              <a:br>
                <a:rPr lang="en-US" sz="1100"/>
              </a:br>
              <a:r>
                <a:rPr lang="en-US" sz="1100">
                  <a:solidFill>
                    <a:srgbClr val="000000"/>
                  </a:solidFill>
                  <a:latin typeface="+mn-lt"/>
                </a:rPr>
                <a:t>Component Testing is the process of testing </a:t>
              </a:r>
              <a:r>
                <a:rPr lang="en-US" sz="1100" b="1">
                  <a:solidFill>
                    <a:srgbClr val="000000"/>
                  </a:solidFill>
                  <a:latin typeface="+mn-lt"/>
                </a:rPr>
                <a:t>individual</a:t>
              </a:r>
              <a:r>
                <a:rPr lang="en-US" sz="1100">
                  <a:solidFill>
                    <a:srgbClr val="000000"/>
                  </a:solidFill>
                  <a:latin typeface="+mn-lt"/>
                </a:rPr>
                <a:t> </a:t>
              </a:r>
              <a:r>
                <a:rPr lang="en-US" sz="1100" b="1">
                  <a:solidFill>
                    <a:srgbClr val="000000"/>
                  </a:solidFill>
                  <a:latin typeface="+mn-lt"/>
                </a:rPr>
                <a:t>components</a:t>
              </a:r>
              <a:r>
                <a:rPr lang="en-US" sz="1100">
                  <a:solidFill>
                    <a:srgbClr val="000000"/>
                  </a:solidFill>
                  <a:latin typeface="+mn-lt"/>
                </a:rPr>
                <a:t> or </a:t>
              </a:r>
              <a:r>
                <a:rPr lang="en-US" sz="1100" b="1">
                  <a:solidFill>
                    <a:srgbClr val="000000"/>
                  </a:solidFill>
                  <a:latin typeface="+mn-lt"/>
                </a:rPr>
                <a:t>modules</a:t>
              </a:r>
              <a:r>
                <a:rPr lang="en-US" sz="1100">
                  <a:solidFill>
                    <a:srgbClr val="000000"/>
                  </a:solidFill>
                  <a:latin typeface="+mn-lt"/>
                </a:rPr>
                <a:t> of a web application in </a:t>
              </a:r>
              <a:r>
                <a:rPr lang="en-US" sz="1100" b="1">
                  <a:solidFill>
                    <a:srgbClr val="000000"/>
                  </a:solidFill>
                  <a:latin typeface="+mn-lt"/>
                </a:rPr>
                <a:t>isolation</a:t>
              </a:r>
              <a:r>
                <a:rPr lang="en-US" sz="1100">
                  <a:solidFill>
                    <a:srgbClr val="000000"/>
                  </a:solidFill>
                  <a:latin typeface="+mn-lt"/>
                </a:rPr>
                <a:t> to verify their correctness, functionality, and behavior.</a:t>
              </a:r>
              <a:endParaRPr lang="en-US" sz="1100">
                <a:solidFill>
                  <a:schemeClr val="tx1">
                    <a:lumMod val="50000"/>
                    <a:lumOff val="50000"/>
                  </a:schemeClr>
                </a:solidFill>
              </a:endParaRPr>
            </a:p>
          </p:txBody>
        </p:sp>
        <p:grpSp>
          <p:nvGrpSpPr>
            <p:cNvPr id="225" name="Group 69">
              <a:extLst>
                <a:ext uri="{FF2B5EF4-FFF2-40B4-BE49-F238E27FC236}">
                  <a16:creationId xmlns:a16="http://schemas.microsoft.com/office/drawing/2014/main" id="{9C79F615-F1CE-33BD-F178-3936FAEE1429}"/>
                </a:ext>
              </a:extLst>
            </p:cNvPr>
            <p:cNvGrpSpPr/>
            <p:nvPr/>
          </p:nvGrpSpPr>
          <p:grpSpPr>
            <a:xfrm>
              <a:off x="7126691" y="4383311"/>
              <a:ext cx="2690367" cy="1941268"/>
              <a:chOff x="2687216" y="1705369"/>
              <a:chExt cx="3104269" cy="1732852"/>
            </a:xfrm>
          </p:grpSpPr>
          <p:sp>
            <p:nvSpPr>
              <p:cNvPr id="47" name="Text Placeholder 3">
                <a:extLst>
                  <a:ext uri="{FF2B5EF4-FFF2-40B4-BE49-F238E27FC236}">
                    <a16:creationId xmlns:a16="http://schemas.microsoft.com/office/drawing/2014/main" id="{CFEA076F-48F6-AB6F-81DC-241ACDDFF87D}"/>
                  </a:ext>
                </a:extLst>
              </p:cNvPr>
              <p:cNvSpPr txBox="1">
                <a:spLocks/>
              </p:cNvSpPr>
              <p:nvPr/>
            </p:nvSpPr>
            <p:spPr>
              <a:xfrm>
                <a:off x="5603652" y="1705369"/>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4"/>
                  </a:solidFill>
                  <a:effectLst/>
                  <a:uLnTx/>
                  <a:uFillTx/>
                  <a:latin typeface="+mn-lt"/>
                  <a:ea typeface="+mn-ea"/>
                  <a:cs typeface="+mn-cs"/>
                </a:endParaRPr>
              </a:p>
            </p:txBody>
          </p:sp>
          <p:sp>
            <p:nvSpPr>
              <p:cNvPr id="48" name="Text Placeholder 3">
                <a:extLst>
                  <a:ext uri="{FF2B5EF4-FFF2-40B4-BE49-F238E27FC236}">
                    <a16:creationId xmlns:a16="http://schemas.microsoft.com/office/drawing/2014/main" id="{D8C4B5D7-AE0B-90CC-465E-3AEB4CC50477}"/>
                  </a:ext>
                </a:extLst>
              </p:cNvPr>
              <p:cNvSpPr txBox="1">
                <a:spLocks/>
              </p:cNvSpPr>
              <p:nvPr/>
            </p:nvSpPr>
            <p:spPr>
              <a:xfrm>
                <a:off x="2687216" y="2833807"/>
                <a:ext cx="3104269" cy="604414"/>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5"/>
                    </a:solidFill>
                    <a:latin typeface="+mj-lt"/>
                  </a:rPr>
                  <a:t>5.Security Scan:</a:t>
                </a:r>
                <a:br>
                  <a:rPr lang="en-US" sz="800" b="1">
                    <a:solidFill>
                      <a:schemeClr val="accent5"/>
                    </a:solidFill>
                    <a:latin typeface="+mj-lt"/>
                  </a:rPr>
                </a:br>
                <a:r>
                  <a:rPr lang="en-US" sz="1100">
                    <a:solidFill>
                      <a:srgbClr val="000000"/>
                    </a:solidFill>
                    <a:latin typeface="+mn-lt"/>
                  </a:rPr>
                  <a:t>Security scans identify vulnerabilities, simulate attacks, and </a:t>
                </a:r>
                <a:r>
                  <a:rPr lang="en-US" sz="1100" b="1">
                    <a:solidFill>
                      <a:srgbClr val="000000"/>
                    </a:solidFill>
                    <a:latin typeface="+mn-lt"/>
                  </a:rPr>
                  <a:t>ensure application security</a:t>
                </a:r>
                <a:r>
                  <a:rPr lang="en-US" sz="1100">
                    <a:solidFill>
                      <a:srgbClr val="000000"/>
                    </a:solidFill>
                    <a:latin typeface="+mn-lt"/>
                  </a:rPr>
                  <a:t>, </a:t>
                </a:r>
                <a:r>
                  <a:rPr lang="en-US" sz="1100" b="1">
                    <a:solidFill>
                      <a:srgbClr val="000000"/>
                    </a:solidFill>
                    <a:latin typeface="+mn-lt"/>
                  </a:rPr>
                  <a:t>data protection</a:t>
                </a:r>
                <a:r>
                  <a:rPr lang="en-US" sz="1100">
                    <a:solidFill>
                      <a:srgbClr val="000000"/>
                    </a:solidFill>
                    <a:latin typeface="+mn-lt"/>
                  </a:rPr>
                  <a:t>, and </a:t>
                </a:r>
                <a:r>
                  <a:rPr lang="en-US" sz="1100" b="1">
                    <a:solidFill>
                      <a:srgbClr val="000000"/>
                    </a:solidFill>
                    <a:latin typeface="+mn-lt"/>
                  </a:rPr>
                  <a:t>compliance</a:t>
                </a:r>
                <a:r>
                  <a:rPr lang="en-US" sz="1100">
                    <a:solidFill>
                      <a:srgbClr val="000000"/>
                    </a:solidFill>
                    <a:latin typeface="+mn-lt"/>
                  </a:rPr>
                  <a:t>.</a:t>
                </a:r>
              </a:p>
            </p:txBody>
          </p:sp>
        </p:grpSp>
        <p:sp>
          <p:nvSpPr>
            <p:cNvPr id="43" name="Freeform 32">
              <a:extLst>
                <a:ext uri="{FF2B5EF4-FFF2-40B4-BE49-F238E27FC236}">
                  <a16:creationId xmlns:a16="http://schemas.microsoft.com/office/drawing/2014/main" id="{98DE4855-3383-D3F8-DEDF-00C6796FD2EC}"/>
                </a:ext>
              </a:extLst>
            </p:cNvPr>
            <p:cNvSpPr/>
            <p:nvPr/>
          </p:nvSpPr>
          <p:spPr>
            <a:xfrm>
              <a:off x="6416001" y="2727220"/>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sp>
          <p:nvSpPr>
            <p:cNvPr id="253" name="Freeform 109">
              <a:extLst>
                <a:ext uri="{FF2B5EF4-FFF2-40B4-BE49-F238E27FC236}">
                  <a16:creationId xmlns:a16="http://schemas.microsoft.com/office/drawing/2014/main" id="{461C981B-C8A2-32C9-ED5A-724B8B0E1FEF}"/>
                </a:ext>
              </a:extLst>
            </p:cNvPr>
            <p:cNvSpPr/>
            <p:nvPr/>
          </p:nvSpPr>
          <p:spPr>
            <a:xfrm>
              <a:off x="7620514" y="3562934"/>
              <a:ext cx="876040" cy="80666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a:p>
          </p:txBody>
        </p:sp>
        <p:grpSp>
          <p:nvGrpSpPr>
            <p:cNvPr id="250" name="Group 75">
              <a:extLst>
                <a:ext uri="{FF2B5EF4-FFF2-40B4-BE49-F238E27FC236}">
                  <a16:creationId xmlns:a16="http://schemas.microsoft.com/office/drawing/2014/main" id="{88744FA2-E336-A8C1-6638-876909BD79EC}"/>
                </a:ext>
              </a:extLst>
            </p:cNvPr>
            <p:cNvGrpSpPr/>
            <p:nvPr/>
          </p:nvGrpSpPr>
          <p:grpSpPr>
            <a:xfrm>
              <a:off x="8422363" y="4207611"/>
              <a:ext cx="3190723" cy="1272264"/>
              <a:chOff x="5603652" y="746997"/>
              <a:chExt cx="3681604" cy="1135672"/>
            </a:xfrm>
          </p:grpSpPr>
          <p:sp>
            <p:nvSpPr>
              <p:cNvPr id="251" name="Text Placeholder 3">
                <a:extLst>
                  <a:ext uri="{FF2B5EF4-FFF2-40B4-BE49-F238E27FC236}">
                    <a16:creationId xmlns:a16="http://schemas.microsoft.com/office/drawing/2014/main" id="{15D47548-78A2-3CA3-8629-22BC332D2AB1}"/>
                  </a:ext>
                </a:extLst>
              </p:cNvPr>
              <p:cNvSpPr txBox="1">
                <a:spLocks/>
              </p:cNvSpPr>
              <p:nvPr/>
            </p:nvSpPr>
            <p:spPr>
              <a:xfrm>
                <a:off x="5603652" y="1717829"/>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5"/>
                  </a:solidFill>
                  <a:effectLst/>
                  <a:uLnTx/>
                  <a:uFillTx/>
                  <a:latin typeface="+mn-lt"/>
                  <a:ea typeface="+mn-ea"/>
                  <a:cs typeface="+mn-cs"/>
                </a:endParaRPr>
              </a:p>
            </p:txBody>
          </p:sp>
          <p:sp>
            <p:nvSpPr>
              <p:cNvPr id="252" name="Text Placeholder 3">
                <a:extLst>
                  <a:ext uri="{FF2B5EF4-FFF2-40B4-BE49-F238E27FC236}">
                    <a16:creationId xmlns:a16="http://schemas.microsoft.com/office/drawing/2014/main" id="{CE4F59A7-5637-F53A-54EC-B6C85CE740FF}"/>
                  </a:ext>
                </a:extLst>
              </p:cNvPr>
              <p:cNvSpPr txBox="1">
                <a:spLocks/>
              </p:cNvSpPr>
              <p:nvPr/>
            </p:nvSpPr>
            <p:spPr>
              <a:xfrm>
                <a:off x="7048953" y="746997"/>
                <a:ext cx="2236303" cy="755518"/>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4"/>
                    </a:solidFill>
                    <a:latin typeface="+mj-lt"/>
                    <a:hlinkClick r:id="rId2">
                      <a:extLst>
                        <a:ext uri="{A12FA001-AC4F-418D-AE19-62706E023703}">
                          <ahyp:hlinkClr xmlns:ahyp="http://schemas.microsoft.com/office/drawing/2018/hyperlinkcolor" val="tx"/>
                        </a:ext>
                      </a:extLst>
                    </a:hlinkClick>
                  </a:rPr>
                  <a:t>4.Performance Testing</a:t>
                </a:r>
                <a:r>
                  <a:rPr lang="en-US" sz="1100" b="1">
                    <a:solidFill>
                      <a:schemeClr val="accent4"/>
                    </a:solidFill>
                    <a:latin typeface="+mj-lt"/>
                  </a:rPr>
                  <a:t>*:</a:t>
                </a:r>
                <a:br>
                  <a:rPr lang="en-US" sz="1100"/>
                </a:br>
                <a:r>
                  <a:rPr lang="en-US" sz="1100">
                    <a:solidFill>
                      <a:srgbClr val="000000"/>
                    </a:solidFill>
                    <a:latin typeface="+mn-lt"/>
                  </a:rPr>
                  <a:t>Performed to assess </a:t>
                </a:r>
                <a:r>
                  <a:rPr lang="en-US" sz="1100" b="1">
                    <a:solidFill>
                      <a:srgbClr val="000000"/>
                    </a:solidFill>
                    <a:latin typeface="+mn-lt"/>
                  </a:rPr>
                  <a:t>performance</a:t>
                </a:r>
                <a:r>
                  <a:rPr lang="en-US" sz="1100">
                    <a:solidFill>
                      <a:srgbClr val="000000"/>
                    </a:solidFill>
                    <a:latin typeface="+mn-lt"/>
                  </a:rPr>
                  <a:t>, </a:t>
                </a:r>
                <a:r>
                  <a:rPr lang="en-US" sz="1100" b="1">
                    <a:solidFill>
                      <a:srgbClr val="000000"/>
                    </a:solidFill>
                    <a:latin typeface="+mn-lt"/>
                  </a:rPr>
                  <a:t>scalability</a:t>
                </a:r>
                <a:r>
                  <a:rPr lang="en-US" sz="1100">
                    <a:solidFill>
                      <a:srgbClr val="000000"/>
                    </a:solidFill>
                    <a:latin typeface="+mn-lt"/>
                  </a:rPr>
                  <a:t>, and </a:t>
                </a:r>
                <a:r>
                  <a:rPr lang="en-US" sz="1100" b="1">
                    <a:solidFill>
                      <a:srgbClr val="000000"/>
                    </a:solidFill>
                    <a:latin typeface="+mn-lt"/>
                  </a:rPr>
                  <a:t>stability</a:t>
                </a:r>
                <a:r>
                  <a:rPr lang="en-US" sz="1100">
                    <a:solidFill>
                      <a:srgbClr val="000000"/>
                    </a:solidFill>
                    <a:latin typeface="+mn-lt"/>
                  </a:rPr>
                  <a:t> using </a:t>
                </a:r>
                <a:r>
                  <a:rPr lang="en-US" sz="1100" b="1">
                    <a:solidFill>
                      <a:srgbClr val="000000"/>
                    </a:solidFill>
                    <a:latin typeface="+mn-lt"/>
                  </a:rPr>
                  <a:t>React</a:t>
                </a:r>
                <a:r>
                  <a:rPr lang="en-US" sz="1100">
                    <a:solidFill>
                      <a:srgbClr val="000000"/>
                    </a:solidFill>
                    <a:latin typeface="+mn-lt"/>
                  </a:rPr>
                  <a:t> </a:t>
                </a:r>
                <a:r>
                  <a:rPr lang="en-US" sz="1100" b="1">
                    <a:solidFill>
                      <a:srgbClr val="000000"/>
                    </a:solidFill>
                    <a:latin typeface="+mn-lt"/>
                  </a:rPr>
                  <a:t>Profiler</a:t>
                </a:r>
                <a:r>
                  <a:rPr lang="en-US" sz="1100">
                    <a:solidFill>
                      <a:srgbClr val="000000"/>
                    </a:solidFill>
                    <a:latin typeface="+mn-lt"/>
                  </a:rPr>
                  <a:t>, ensuring optimal efficiency.</a:t>
                </a:r>
              </a:p>
            </p:txBody>
          </p:sp>
        </p:grpSp>
        <p:sp>
          <p:nvSpPr>
            <p:cNvPr id="15" name="Freeform 32">
              <a:extLst>
                <a:ext uri="{FF2B5EF4-FFF2-40B4-BE49-F238E27FC236}">
                  <a16:creationId xmlns:a16="http://schemas.microsoft.com/office/drawing/2014/main" id="{B8EFEB1C-84A6-6C00-D06A-B79B169502E6}"/>
                </a:ext>
              </a:extLst>
            </p:cNvPr>
            <p:cNvSpPr/>
            <p:nvPr/>
          </p:nvSpPr>
          <p:spPr>
            <a:xfrm>
              <a:off x="8915910" y="2735748"/>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lumMod val="75000"/>
              </a:schemeClr>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pic>
          <p:nvPicPr>
            <p:cNvPr id="263" name="Graphic 262" descr="Shield Tick with solid fill">
              <a:extLst>
                <a:ext uri="{FF2B5EF4-FFF2-40B4-BE49-F238E27FC236}">
                  <a16:creationId xmlns:a16="http://schemas.microsoft.com/office/drawing/2014/main" id="{CDF32016-DD37-452C-7DFD-B212E0B6E2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788224" y="4993691"/>
              <a:ext cx="541202" cy="541202"/>
            </a:xfrm>
            <a:prstGeom prst="rect">
              <a:avLst/>
            </a:prstGeom>
          </p:spPr>
        </p:pic>
        <p:pic>
          <p:nvPicPr>
            <p:cNvPr id="59" name="Graphic 58" descr="Puzzle pieces outline">
              <a:extLst>
                <a:ext uri="{FF2B5EF4-FFF2-40B4-BE49-F238E27FC236}">
                  <a16:creationId xmlns:a16="http://schemas.microsoft.com/office/drawing/2014/main" id="{FDA83E86-5A23-CE95-8DA7-59A949A718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854133" y="2250273"/>
              <a:ext cx="416284" cy="416284"/>
            </a:xfrm>
            <a:prstGeom prst="rect">
              <a:avLst/>
            </a:prstGeom>
          </p:spPr>
        </p:pic>
        <p:pic>
          <p:nvPicPr>
            <p:cNvPr id="224" name="Graphic 223" descr="Speedometer Low with solid fill">
              <a:extLst>
                <a:ext uri="{FF2B5EF4-FFF2-40B4-BE49-F238E27FC236}">
                  <a16:creationId xmlns:a16="http://schemas.microsoft.com/office/drawing/2014/main" id="{C5190030-6EF2-BFAE-1D0C-DE73D9929EA2}"/>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27715" y="4353494"/>
              <a:ext cx="481269" cy="521817"/>
            </a:xfrm>
            <a:prstGeom prst="rect">
              <a:avLst/>
            </a:prstGeom>
          </p:spPr>
        </p:pic>
        <p:sp>
          <p:nvSpPr>
            <p:cNvPr id="235" name="Freeform 32">
              <a:extLst>
                <a:ext uri="{FF2B5EF4-FFF2-40B4-BE49-F238E27FC236}">
                  <a16:creationId xmlns:a16="http://schemas.microsoft.com/office/drawing/2014/main" id="{2799715C-F7FA-F9E2-B86F-69D81A5A5F1B}"/>
                </a:ext>
              </a:extLst>
            </p:cNvPr>
            <p:cNvSpPr/>
            <p:nvPr/>
          </p:nvSpPr>
          <p:spPr>
            <a:xfrm>
              <a:off x="6414056" y="4436084"/>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solidFill>
            <a:ln w="4266" cap="flat">
              <a:solidFill>
                <a:schemeClr val="bg1"/>
              </a:solidFill>
              <a:prstDash val="solid"/>
              <a:miter/>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pic>
          <p:nvPicPr>
            <p:cNvPr id="243" name="Graphic 242" descr="Checklist with solid fill">
              <a:extLst>
                <a:ext uri="{FF2B5EF4-FFF2-40B4-BE49-F238E27FC236}">
                  <a16:creationId xmlns:a16="http://schemas.microsoft.com/office/drawing/2014/main" id="{63AED169-8FFC-C031-D47B-24E54E12E1DF}"/>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8118" y="4541373"/>
              <a:ext cx="520954" cy="520954"/>
            </a:xfrm>
            <a:prstGeom prst="rect">
              <a:avLst/>
            </a:prstGeom>
          </p:spPr>
        </p:pic>
        <p:pic>
          <p:nvPicPr>
            <p:cNvPr id="249" name="Graphic 248" descr="Ui Ux with solid fill">
              <a:extLst>
                <a:ext uri="{FF2B5EF4-FFF2-40B4-BE49-F238E27FC236}">
                  <a16:creationId xmlns:a16="http://schemas.microsoft.com/office/drawing/2014/main" id="{D05A8790-912B-A25E-EF5D-B423373A06B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034504" y="2840175"/>
              <a:ext cx="490366" cy="510182"/>
            </a:xfrm>
            <a:prstGeom prst="rect">
              <a:avLst/>
            </a:prstGeom>
          </p:spPr>
        </p:pic>
      </p:grpSp>
      <p:sp>
        <p:nvSpPr>
          <p:cNvPr id="282" name="TextBox 281">
            <a:extLst>
              <a:ext uri="{FF2B5EF4-FFF2-40B4-BE49-F238E27FC236}">
                <a16:creationId xmlns:a16="http://schemas.microsoft.com/office/drawing/2014/main" id="{C73400E3-89AC-505C-C97D-251F87012127}"/>
              </a:ext>
            </a:extLst>
          </p:cNvPr>
          <p:cNvSpPr txBox="1"/>
          <p:nvPr/>
        </p:nvSpPr>
        <p:spPr>
          <a:xfrm>
            <a:off x="7633354" y="3899207"/>
            <a:ext cx="914202" cy="276999"/>
          </a:xfrm>
          <a:prstGeom prst="rect">
            <a:avLst/>
          </a:prstGeom>
          <a:noFill/>
        </p:spPr>
        <p:txBody>
          <a:bodyPr wrap="square" rtlCol="0">
            <a:spAutoFit/>
          </a:bodyPr>
          <a:lstStyle/>
          <a:p>
            <a:r>
              <a:rPr lang="en-US" sz="1200" b="1">
                <a:latin typeface="+mj-lt"/>
              </a:rPr>
              <a:t>Bug Fixes</a:t>
            </a:r>
          </a:p>
        </p:txBody>
      </p:sp>
      <p:cxnSp>
        <p:nvCxnSpPr>
          <p:cNvPr id="230" name="Straight Arrow Connector 229">
            <a:extLst>
              <a:ext uri="{FF2B5EF4-FFF2-40B4-BE49-F238E27FC236}">
                <a16:creationId xmlns:a16="http://schemas.microsoft.com/office/drawing/2014/main" id="{449987EC-8B8C-531B-F9D9-C6A64F73E46C}"/>
              </a:ext>
            </a:extLst>
          </p:cNvPr>
          <p:cNvCxnSpPr>
            <a:cxnSpLocks/>
          </p:cNvCxnSpPr>
          <p:nvPr/>
        </p:nvCxnSpPr>
        <p:spPr bwMode="auto">
          <a:xfrm flipV="1">
            <a:off x="7089917" y="2462100"/>
            <a:ext cx="665846" cy="398266"/>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33" name="Straight Arrow Connector 232">
            <a:extLst>
              <a:ext uri="{FF2B5EF4-FFF2-40B4-BE49-F238E27FC236}">
                <a16:creationId xmlns:a16="http://schemas.microsoft.com/office/drawing/2014/main" id="{98DD53DB-8C42-F911-55DE-330895578C15}"/>
              </a:ext>
            </a:extLst>
          </p:cNvPr>
          <p:cNvCxnSpPr>
            <a:cxnSpLocks/>
          </p:cNvCxnSpPr>
          <p:nvPr/>
        </p:nvCxnSpPr>
        <p:spPr bwMode="auto">
          <a:xfrm>
            <a:off x="8453295" y="2485589"/>
            <a:ext cx="611859" cy="386915"/>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2" name="Straight Arrow Connector 241">
            <a:extLst>
              <a:ext uri="{FF2B5EF4-FFF2-40B4-BE49-F238E27FC236}">
                <a16:creationId xmlns:a16="http://schemas.microsoft.com/office/drawing/2014/main" id="{9C0D91F1-553A-7A0E-141E-84A43B675A06}"/>
              </a:ext>
            </a:extLst>
          </p:cNvPr>
          <p:cNvCxnSpPr>
            <a:cxnSpLocks/>
          </p:cNvCxnSpPr>
          <p:nvPr/>
        </p:nvCxnSpPr>
        <p:spPr bwMode="auto">
          <a:xfrm>
            <a:off x="9305133" y="3435399"/>
            <a:ext cx="5" cy="880991"/>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5" name="Straight Arrow Connector 244">
            <a:extLst>
              <a:ext uri="{FF2B5EF4-FFF2-40B4-BE49-F238E27FC236}">
                <a16:creationId xmlns:a16="http://schemas.microsoft.com/office/drawing/2014/main" id="{4831BDC8-FD37-879A-0979-33BF093727A0}"/>
              </a:ext>
            </a:extLst>
          </p:cNvPr>
          <p:cNvCxnSpPr>
            <a:cxnSpLocks/>
          </p:cNvCxnSpPr>
          <p:nvPr/>
        </p:nvCxnSpPr>
        <p:spPr bwMode="auto">
          <a:xfrm flipH="1">
            <a:off x="8454987" y="4930053"/>
            <a:ext cx="596421" cy="331360"/>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7" name="Straight Arrow Connector 246">
            <a:extLst>
              <a:ext uri="{FF2B5EF4-FFF2-40B4-BE49-F238E27FC236}">
                <a16:creationId xmlns:a16="http://schemas.microsoft.com/office/drawing/2014/main" id="{8876C5C3-4080-528E-540D-9CCFC84DD2E5}"/>
              </a:ext>
            </a:extLst>
          </p:cNvPr>
          <p:cNvCxnSpPr>
            <a:cxnSpLocks/>
          </p:cNvCxnSpPr>
          <p:nvPr/>
        </p:nvCxnSpPr>
        <p:spPr bwMode="auto">
          <a:xfrm flipH="1" flipV="1">
            <a:off x="7161716" y="4930053"/>
            <a:ext cx="575613" cy="331360"/>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7809B24D-7530-31DB-EE8C-8F6200A9E2D9}"/>
              </a:ext>
            </a:extLst>
          </p:cNvPr>
          <p:cNvCxnSpPr>
            <a:cxnSpLocks/>
          </p:cNvCxnSpPr>
          <p:nvPr/>
        </p:nvCxnSpPr>
        <p:spPr bwMode="auto">
          <a:xfrm>
            <a:off x="7176695" y="3153089"/>
            <a:ext cx="618464" cy="58248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4" name="Straight Arrow Connector 243">
            <a:extLst>
              <a:ext uri="{FF2B5EF4-FFF2-40B4-BE49-F238E27FC236}">
                <a16:creationId xmlns:a16="http://schemas.microsoft.com/office/drawing/2014/main" id="{6BD1EF04-B51E-92A6-F771-2180DD0615C8}"/>
              </a:ext>
            </a:extLst>
          </p:cNvPr>
          <p:cNvCxnSpPr>
            <a:cxnSpLocks/>
          </p:cNvCxnSpPr>
          <p:nvPr/>
        </p:nvCxnSpPr>
        <p:spPr bwMode="auto">
          <a:xfrm>
            <a:off x="8064951" y="2883984"/>
            <a:ext cx="6926" cy="69066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998DFA63-CF96-CCD3-84F9-6604C0030CA8}"/>
              </a:ext>
            </a:extLst>
          </p:cNvPr>
          <p:cNvCxnSpPr>
            <a:cxnSpLocks/>
          </p:cNvCxnSpPr>
          <p:nvPr/>
        </p:nvCxnSpPr>
        <p:spPr bwMode="auto">
          <a:xfrm flipH="1">
            <a:off x="8407095" y="3133691"/>
            <a:ext cx="548284" cy="57590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8" name="Straight Arrow Connector 257">
            <a:extLst>
              <a:ext uri="{FF2B5EF4-FFF2-40B4-BE49-F238E27FC236}">
                <a16:creationId xmlns:a16="http://schemas.microsoft.com/office/drawing/2014/main" id="{C8728B8B-3ADA-FE19-14A9-7FEA315030E2}"/>
              </a:ext>
            </a:extLst>
          </p:cNvPr>
          <p:cNvCxnSpPr>
            <a:cxnSpLocks/>
          </p:cNvCxnSpPr>
          <p:nvPr/>
        </p:nvCxnSpPr>
        <p:spPr bwMode="auto">
          <a:xfrm flipH="1" flipV="1">
            <a:off x="8483230" y="4134088"/>
            <a:ext cx="517844" cy="353339"/>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22E83272-8B61-0162-D6F8-DE12815560ED}"/>
              </a:ext>
            </a:extLst>
          </p:cNvPr>
          <p:cNvCxnSpPr>
            <a:cxnSpLocks/>
          </p:cNvCxnSpPr>
          <p:nvPr/>
        </p:nvCxnSpPr>
        <p:spPr bwMode="auto">
          <a:xfrm flipV="1">
            <a:off x="8096157" y="4341446"/>
            <a:ext cx="5059" cy="595302"/>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a:extLst>
              <a:ext uri="{FF2B5EF4-FFF2-40B4-BE49-F238E27FC236}">
                <a16:creationId xmlns:a16="http://schemas.microsoft.com/office/drawing/2014/main" id="{54C5C880-659C-00B6-50C9-982EC2A8573F}"/>
              </a:ext>
            </a:extLst>
          </p:cNvPr>
          <p:cNvCxnSpPr>
            <a:cxnSpLocks/>
          </p:cNvCxnSpPr>
          <p:nvPr/>
        </p:nvCxnSpPr>
        <p:spPr bwMode="auto">
          <a:xfrm flipV="1">
            <a:off x="7056618" y="4136911"/>
            <a:ext cx="653687" cy="40445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grpSp>
        <p:nvGrpSpPr>
          <p:cNvPr id="269" name="Group 268">
            <a:extLst>
              <a:ext uri="{FF2B5EF4-FFF2-40B4-BE49-F238E27FC236}">
                <a16:creationId xmlns:a16="http://schemas.microsoft.com/office/drawing/2014/main" id="{9C440FD8-DF9E-DBF1-EC36-0A221E465916}"/>
              </a:ext>
            </a:extLst>
          </p:cNvPr>
          <p:cNvGrpSpPr/>
          <p:nvPr/>
        </p:nvGrpSpPr>
        <p:grpSpPr>
          <a:xfrm>
            <a:off x="10071768" y="5738538"/>
            <a:ext cx="1501052" cy="514636"/>
            <a:chOff x="10527469" y="3619585"/>
            <a:chExt cx="1447984" cy="837925"/>
          </a:xfrm>
        </p:grpSpPr>
        <p:sp>
          <p:nvSpPr>
            <p:cNvPr id="270" name="TextBox 269">
              <a:extLst>
                <a:ext uri="{FF2B5EF4-FFF2-40B4-BE49-F238E27FC236}">
                  <a16:creationId xmlns:a16="http://schemas.microsoft.com/office/drawing/2014/main" id="{4D489C98-5607-BB2A-3366-CC916C1BA434}"/>
                </a:ext>
              </a:extLst>
            </p:cNvPr>
            <p:cNvSpPr txBox="1"/>
            <p:nvPr/>
          </p:nvSpPr>
          <p:spPr>
            <a:xfrm>
              <a:off x="10527469" y="3619585"/>
              <a:ext cx="1360931" cy="837925"/>
            </a:xfrm>
            <a:prstGeom prst="rect">
              <a:avLst/>
            </a:prstGeom>
            <a:noFill/>
            <a:ln w="15875">
              <a:solidFill>
                <a:schemeClr val="tx2"/>
              </a:solidFill>
              <a:prstDash val="dashDot"/>
            </a:ln>
          </p:spPr>
          <p:txBody>
            <a:bodyPr wrap="square" rtlCol="0">
              <a:spAutoFit/>
            </a:bodyPr>
            <a:lstStyle/>
            <a:p>
              <a:endParaRPr lang="en-US"/>
            </a:p>
          </p:txBody>
        </p:sp>
        <p:sp>
          <p:nvSpPr>
            <p:cNvPr id="271" name="TextBox 270">
              <a:extLst>
                <a:ext uri="{FF2B5EF4-FFF2-40B4-BE49-F238E27FC236}">
                  <a16:creationId xmlns:a16="http://schemas.microsoft.com/office/drawing/2014/main" id="{DB43FCB5-8A34-31A1-08E9-327E2EBEFBBE}"/>
                </a:ext>
              </a:extLst>
            </p:cNvPr>
            <p:cNvSpPr txBox="1"/>
            <p:nvPr/>
          </p:nvSpPr>
          <p:spPr>
            <a:xfrm>
              <a:off x="10850298" y="4022527"/>
              <a:ext cx="877662" cy="261610"/>
            </a:xfrm>
            <a:prstGeom prst="rect">
              <a:avLst/>
            </a:prstGeom>
            <a:noFill/>
          </p:spPr>
          <p:txBody>
            <a:bodyPr wrap="square" rtlCol="0">
              <a:spAutoFit/>
            </a:bodyPr>
            <a:lstStyle/>
            <a:p>
              <a:pPr algn="l"/>
              <a:r>
                <a:rPr lang="en-US" b="1">
                  <a:solidFill>
                    <a:srgbClr val="000000"/>
                  </a:solidFill>
                  <a:latin typeface="+mn-lt"/>
                  <a:cs typeface="Arial" panose="020B0604020202020204" pitchFamily="34" charset="0"/>
                </a:rPr>
                <a:t>No Issues</a:t>
              </a:r>
            </a:p>
          </p:txBody>
        </p:sp>
        <p:sp>
          <p:nvSpPr>
            <p:cNvPr id="272" name="TextBox 271">
              <a:extLst>
                <a:ext uri="{FF2B5EF4-FFF2-40B4-BE49-F238E27FC236}">
                  <a16:creationId xmlns:a16="http://schemas.microsoft.com/office/drawing/2014/main" id="{E4BCEC63-488E-04C4-F5B3-150973AC1A3E}"/>
                </a:ext>
              </a:extLst>
            </p:cNvPr>
            <p:cNvSpPr txBox="1"/>
            <p:nvPr/>
          </p:nvSpPr>
          <p:spPr>
            <a:xfrm>
              <a:off x="10850298" y="3627157"/>
              <a:ext cx="1125155" cy="261609"/>
            </a:xfrm>
            <a:prstGeom prst="rect">
              <a:avLst/>
            </a:prstGeom>
            <a:noFill/>
          </p:spPr>
          <p:txBody>
            <a:bodyPr wrap="square" rtlCol="0">
              <a:spAutoFit/>
            </a:bodyPr>
            <a:lstStyle/>
            <a:p>
              <a:pPr algn="l"/>
              <a:r>
                <a:rPr lang="en-US" b="1">
                  <a:solidFill>
                    <a:srgbClr val="000000"/>
                  </a:solidFill>
                  <a:latin typeface="+mn-lt"/>
                  <a:cs typeface="Arial" panose="020B0604020202020204" pitchFamily="34" charset="0"/>
                </a:rPr>
                <a:t>Issues found</a:t>
              </a:r>
            </a:p>
          </p:txBody>
        </p:sp>
        <p:cxnSp>
          <p:nvCxnSpPr>
            <p:cNvPr id="274" name="Straight Arrow Connector 273">
              <a:extLst>
                <a:ext uri="{FF2B5EF4-FFF2-40B4-BE49-F238E27FC236}">
                  <a16:creationId xmlns:a16="http://schemas.microsoft.com/office/drawing/2014/main" id="{C50CF934-FDAD-0FCE-3971-8951967DA77D}"/>
                </a:ext>
              </a:extLst>
            </p:cNvPr>
            <p:cNvCxnSpPr>
              <a:cxnSpLocks/>
            </p:cNvCxnSpPr>
            <p:nvPr/>
          </p:nvCxnSpPr>
          <p:spPr bwMode="auto">
            <a:xfrm>
              <a:off x="10634093" y="3825001"/>
              <a:ext cx="226636" cy="7810"/>
            </a:xfrm>
            <a:prstGeom prst="straightConnector1">
              <a:avLst/>
            </a:prstGeom>
            <a:noFill/>
            <a:ln w="19050" cap="rnd">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E21459F2-E21E-6CAA-22D1-17AF10DA0EAB}"/>
                </a:ext>
              </a:extLst>
            </p:cNvPr>
            <p:cNvCxnSpPr>
              <a:cxnSpLocks/>
            </p:cNvCxnSpPr>
            <p:nvPr/>
          </p:nvCxnSpPr>
          <p:spPr bwMode="auto">
            <a:xfrm>
              <a:off x="10629421" y="4208539"/>
              <a:ext cx="226636" cy="7810"/>
            </a:xfrm>
            <a:prstGeom prst="straightConnector1">
              <a:avLst/>
            </a:prstGeom>
            <a:noFill/>
            <a:ln w="19050" cap="rnd">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307E1972-A259-6EC3-FC2D-F0C825B1E69C}"/>
              </a:ext>
            </a:extLst>
          </p:cNvPr>
          <p:cNvCxnSpPr>
            <a:cxnSpLocks/>
          </p:cNvCxnSpPr>
          <p:nvPr/>
        </p:nvCxnSpPr>
        <p:spPr bwMode="auto">
          <a:xfrm flipH="1" flipV="1">
            <a:off x="7049779" y="3356673"/>
            <a:ext cx="594666" cy="545174"/>
          </a:xfrm>
          <a:prstGeom prst="straightConnector1">
            <a:avLst/>
          </a:prstGeom>
          <a:pattFill prst="pct50">
            <a:fgClr>
              <a:schemeClr val="hlink"/>
            </a:fgClr>
            <a:bgClr>
              <a:srgbClr val="FFFFFF"/>
            </a:bgClr>
          </a:pattFill>
          <a:ln w="19050" cap="flat" cmpd="sng" algn="ctr">
            <a:solidFill>
              <a:schemeClr val="tx2"/>
            </a:solidFill>
            <a:prstDash val="solid"/>
            <a:round/>
            <a:headEnd type="none" w="med" len="med"/>
            <a:tailEnd type="triangle"/>
          </a:ln>
          <a:effectLst/>
        </p:spPr>
      </p:cxnSp>
      <p:pic>
        <p:nvPicPr>
          <p:cNvPr id="37" name="Graphic 36" descr="Bug under magnifying glass with solid fill">
            <a:extLst>
              <a:ext uri="{FF2B5EF4-FFF2-40B4-BE49-F238E27FC236}">
                <a16:creationId xmlns:a16="http://schemas.microsoft.com/office/drawing/2014/main" id="{408BA8BB-3E9F-1919-4C65-836E6F39CB0D}"/>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898256" y="3651047"/>
            <a:ext cx="347243" cy="347243"/>
          </a:xfrm>
          <a:prstGeom prst="rect">
            <a:avLst/>
          </a:prstGeom>
        </p:spPr>
      </p:pic>
      <p:sp>
        <p:nvSpPr>
          <p:cNvPr id="46" name="Rectangle 6">
            <a:extLst>
              <a:ext uri="{FF2B5EF4-FFF2-40B4-BE49-F238E27FC236}">
                <a16:creationId xmlns:a16="http://schemas.microsoft.com/office/drawing/2014/main" id="{C1405D15-B1E6-7BBF-8444-9B05FA49D310}"/>
              </a:ext>
            </a:extLst>
          </p:cNvPr>
          <p:cNvSpPr>
            <a:spLocks noChangeArrowheads="1"/>
          </p:cNvSpPr>
          <p:nvPr/>
        </p:nvSpPr>
        <p:spPr bwMode="auto">
          <a:xfrm>
            <a:off x="245371" y="268943"/>
            <a:ext cx="49834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800000"/>
                </a:solidFill>
                <a:effectLst/>
                <a:uLnTx/>
                <a:uFillTx/>
                <a:latin typeface="Segoe UI"/>
                <a:ea typeface="+mn-ea"/>
                <a:cs typeface="Times New Roman" pitchFamily="18" charset="0"/>
              </a:rPr>
              <a:t>What happens inside the Testing Phase?</a:t>
            </a:r>
          </a:p>
        </p:txBody>
      </p:sp>
      <p:pic>
        <p:nvPicPr>
          <p:cNvPr id="34" name="Graphic 33" descr="Good Inventory outline">
            <a:extLst>
              <a:ext uri="{FF2B5EF4-FFF2-40B4-BE49-F238E27FC236}">
                <a16:creationId xmlns:a16="http://schemas.microsoft.com/office/drawing/2014/main" id="{D0BD6560-AAAB-3F53-562D-61DA805DC127}"/>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6571675" y="2861071"/>
            <a:ext cx="468539" cy="468539"/>
          </a:xfrm>
          <a:prstGeom prst="rect">
            <a:avLst/>
          </a:prstGeom>
        </p:spPr>
      </p:pic>
    </p:spTree>
    <p:extLst>
      <p:ext uri="{BB962C8B-B14F-4D97-AF65-F5344CB8AC3E}">
        <p14:creationId xmlns:p14="http://schemas.microsoft.com/office/powerpoint/2010/main" val="22005105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AD2CF673-2A12-5080-E572-159C5613AD4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22055CA-5877-4D73-980D-0B3154A5DA2F}"/>
              </a:ext>
            </a:extLst>
          </p:cNvPr>
          <p:cNvSpPr txBox="1"/>
          <p:nvPr/>
        </p:nvSpPr>
        <p:spPr>
          <a:xfrm>
            <a:off x="609600" y="2905780"/>
            <a:ext cx="6934200" cy="646331"/>
          </a:xfrm>
          <a:prstGeom prst="rect">
            <a:avLst/>
          </a:prstGeom>
          <a:noFill/>
        </p:spPr>
        <p:txBody>
          <a:bodyPr wrap="square" rtlCol="0">
            <a:spAutoFit/>
          </a:bodyPr>
          <a:lstStyle/>
          <a:p>
            <a:pPr algn="just"/>
            <a:r>
              <a:rPr lang="en-US" sz="2800" b="1" i="1">
                <a:solidFill>
                  <a:srgbClr val="FFFFFF"/>
                </a:solidFill>
                <a:latin typeface="Segoe UI"/>
              </a:rPr>
              <a:t>Phase</a:t>
            </a:r>
            <a:r>
              <a:rPr lang="en-US" sz="3600" b="1" i="1">
                <a:solidFill>
                  <a:schemeClr val="bg1"/>
                </a:solidFill>
                <a:latin typeface="+mj-lt"/>
              </a:rPr>
              <a:t> </a:t>
            </a:r>
            <a:r>
              <a:rPr lang="en-US" sz="2800" b="1" i="1">
                <a:solidFill>
                  <a:srgbClr val="FFFFFF"/>
                </a:solidFill>
                <a:latin typeface="Segoe UI"/>
              </a:rPr>
              <a:t>06 – Deployment</a:t>
            </a:r>
          </a:p>
        </p:txBody>
      </p:sp>
    </p:spTree>
    <p:extLst>
      <p:ext uri="{BB962C8B-B14F-4D97-AF65-F5344CB8AC3E}">
        <p14:creationId xmlns:p14="http://schemas.microsoft.com/office/powerpoint/2010/main" val="35544219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2F644C-19C2-1481-308F-EFE310ED521B}"/>
            </a:ext>
          </a:extLst>
        </p:cNvPr>
        <p:cNvGrpSpPr/>
        <p:nvPr/>
      </p:nvGrpSpPr>
      <p:grpSpPr>
        <a:xfrm>
          <a:off x="0" y="0"/>
          <a:ext cx="0" cy="0"/>
          <a:chOff x="0" y="0"/>
          <a:chExt cx="0" cy="0"/>
        </a:xfrm>
      </p:grpSpPr>
      <p:grpSp>
        <p:nvGrpSpPr>
          <p:cNvPr id="21" name="Group 87">
            <a:extLst>
              <a:ext uri="{FF2B5EF4-FFF2-40B4-BE49-F238E27FC236}">
                <a16:creationId xmlns:a16="http://schemas.microsoft.com/office/drawing/2014/main" id="{24F4399B-131A-FD62-35BD-A7C88567209A}"/>
              </a:ext>
            </a:extLst>
          </p:cNvPr>
          <p:cNvGrpSpPr/>
          <p:nvPr/>
        </p:nvGrpSpPr>
        <p:grpSpPr>
          <a:xfrm rot="5400000">
            <a:off x="2367513" y="2050943"/>
            <a:ext cx="4069847" cy="3771935"/>
            <a:chOff x="2965298" y="2174350"/>
            <a:chExt cx="3214150" cy="3220143"/>
          </a:xfrm>
          <a:solidFill>
            <a:schemeClr val="accent6">
              <a:lumMod val="50000"/>
            </a:schemeClr>
          </a:solidFill>
        </p:grpSpPr>
        <p:sp>
          <p:nvSpPr>
            <p:cNvPr id="27" name="Block Arc 26">
              <a:extLst>
                <a:ext uri="{FF2B5EF4-FFF2-40B4-BE49-F238E27FC236}">
                  <a16:creationId xmlns:a16="http://schemas.microsoft.com/office/drawing/2014/main" id="{F0A70F7B-0E79-2C09-C52C-5C7F950AA255}"/>
                </a:ext>
              </a:extLst>
            </p:cNvPr>
            <p:cNvSpPr/>
            <p:nvPr/>
          </p:nvSpPr>
          <p:spPr>
            <a:xfrm>
              <a:off x="2965298" y="2181091"/>
              <a:ext cx="3213404" cy="3213402"/>
            </a:xfrm>
            <a:prstGeom prst="blockArc">
              <a:avLst>
                <a:gd name="adj1" fmla="val 10800000"/>
                <a:gd name="adj2" fmla="val 16200004"/>
                <a:gd name="adj3" fmla="val 2113"/>
              </a:avLst>
            </a:prstGeom>
            <a:grpFill/>
            <a:ln>
              <a:solidFill>
                <a:srgbClr val="00206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sp>
          <p:nvSpPr>
            <p:cNvPr id="28" name="Block Arc 27">
              <a:extLst>
                <a:ext uri="{FF2B5EF4-FFF2-40B4-BE49-F238E27FC236}">
                  <a16:creationId xmlns:a16="http://schemas.microsoft.com/office/drawing/2014/main" id="{7646F715-FDFC-02EE-84AD-C5723EDE9089}"/>
                </a:ext>
              </a:extLst>
            </p:cNvPr>
            <p:cNvSpPr/>
            <p:nvPr/>
          </p:nvSpPr>
          <p:spPr>
            <a:xfrm>
              <a:off x="2966044" y="2174350"/>
              <a:ext cx="3213404" cy="3213402"/>
            </a:xfrm>
            <a:prstGeom prst="blockArc">
              <a:avLst>
                <a:gd name="adj1" fmla="val 16200000"/>
                <a:gd name="adj2" fmla="val 21589317"/>
                <a:gd name="adj3" fmla="val 2281"/>
              </a:avLst>
            </a:prstGeom>
            <a:grpFill/>
            <a:ln>
              <a:solidFill>
                <a:srgbClr val="002060"/>
              </a:solid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a:schemeClr val="lt1"/>
            </a:fontRef>
          </p:style>
          <p:txBody>
            <a:bodyPr/>
            <a:lstStyle/>
            <a:p>
              <a:endParaRPr lang="en-US"/>
            </a:p>
          </p:txBody>
        </p:sp>
      </p:grpSp>
      <p:sp>
        <p:nvSpPr>
          <p:cNvPr id="4" name="Oval 3">
            <a:extLst>
              <a:ext uri="{FF2B5EF4-FFF2-40B4-BE49-F238E27FC236}">
                <a16:creationId xmlns:a16="http://schemas.microsoft.com/office/drawing/2014/main" id="{DDA6D16F-F7FA-DBA3-31AF-1744911B7576}"/>
              </a:ext>
            </a:extLst>
          </p:cNvPr>
          <p:cNvSpPr>
            <a:spLocks noChangeAspect="1"/>
          </p:cNvSpPr>
          <p:nvPr/>
        </p:nvSpPr>
        <p:spPr>
          <a:xfrm>
            <a:off x="4296669" y="1538527"/>
            <a:ext cx="814992" cy="785188"/>
          </a:xfrm>
          <a:prstGeom prst="ellipse">
            <a:avLst/>
          </a:prstGeom>
          <a:solidFill>
            <a:schemeClr val="tx1"/>
          </a:solidFill>
          <a:ln w="28575">
            <a:solidFill>
              <a:schemeClr val="tx1">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1400" b="1" kern="1200"/>
          </a:p>
        </p:txBody>
      </p:sp>
      <p:sp>
        <p:nvSpPr>
          <p:cNvPr id="3" name="Oval 2">
            <a:extLst>
              <a:ext uri="{FF2B5EF4-FFF2-40B4-BE49-F238E27FC236}">
                <a16:creationId xmlns:a16="http://schemas.microsoft.com/office/drawing/2014/main" id="{CCD5A11F-B664-59B8-4348-311725FD6B19}"/>
              </a:ext>
            </a:extLst>
          </p:cNvPr>
          <p:cNvSpPr>
            <a:spLocks noChangeAspect="1"/>
          </p:cNvSpPr>
          <p:nvPr/>
        </p:nvSpPr>
        <p:spPr>
          <a:xfrm>
            <a:off x="5644510" y="2677279"/>
            <a:ext cx="814992" cy="785188"/>
          </a:xfrm>
          <a:prstGeom prst="ellipse">
            <a:avLst/>
          </a:prstGeom>
          <a:solidFill>
            <a:schemeClr val="tx2"/>
          </a:solidFill>
          <a:ln w="28575">
            <a:solidFill>
              <a:schemeClr val="accent2">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1400" b="1" kern="1200"/>
          </a:p>
        </p:txBody>
      </p:sp>
      <p:sp>
        <p:nvSpPr>
          <p:cNvPr id="2" name="Oval 1">
            <a:extLst>
              <a:ext uri="{FF2B5EF4-FFF2-40B4-BE49-F238E27FC236}">
                <a16:creationId xmlns:a16="http://schemas.microsoft.com/office/drawing/2014/main" id="{91AFD257-2A42-9973-D32E-D242B81BC048}"/>
              </a:ext>
            </a:extLst>
          </p:cNvPr>
          <p:cNvSpPr>
            <a:spLocks noChangeAspect="1"/>
          </p:cNvSpPr>
          <p:nvPr/>
        </p:nvSpPr>
        <p:spPr>
          <a:xfrm>
            <a:off x="4310588" y="5521490"/>
            <a:ext cx="814992" cy="785188"/>
          </a:xfrm>
          <a:prstGeom prst="ellipse">
            <a:avLst/>
          </a:prstGeom>
          <a:solidFill>
            <a:schemeClr val="accent5">
              <a:lumMod val="50000"/>
            </a:schemeClr>
          </a:solidFill>
          <a:ln w="28575">
            <a:solidFill>
              <a:schemeClr val="accent4">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1400" b="1" kern="1200"/>
          </a:p>
        </p:txBody>
      </p:sp>
      <p:grpSp>
        <p:nvGrpSpPr>
          <p:cNvPr id="45" name="Group 44">
            <a:extLst>
              <a:ext uri="{FF2B5EF4-FFF2-40B4-BE49-F238E27FC236}">
                <a16:creationId xmlns:a16="http://schemas.microsoft.com/office/drawing/2014/main" id="{3661960D-A318-0FFE-00A1-54E375732CA3}"/>
              </a:ext>
            </a:extLst>
          </p:cNvPr>
          <p:cNvGrpSpPr/>
          <p:nvPr/>
        </p:nvGrpSpPr>
        <p:grpSpPr>
          <a:xfrm>
            <a:off x="262822" y="1200425"/>
            <a:ext cx="3016514" cy="2761014"/>
            <a:chOff x="245371" y="769685"/>
            <a:chExt cx="3016514" cy="2761014"/>
          </a:xfrm>
        </p:grpSpPr>
        <p:sp>
          <p:nvSpPr>
            <p:cNvPr id="40" name="Rectangle: Rounded Corners 39">
              <a:extLst>
                <a:ext uri="{FF2B5EF4-FFF2-40B4-BE49-F238E27FC236}">
                  <a16:creationId xmlns:a16="http://schemas.microsoft.com/office/drawing/2014/main" id="{E2B822E1-BB95-E996-63E8-DA1DC9B15C16}"/>
                </a:ext>
              </a:extLst>
            </p:cNvPr>
            <p:cNvSpPr/>
            <p:nvPr/>
          </p:nvSpPr>
          <p:spPr bwMode="hidden">
            <a:xfrm>
              <a:off x="245371" y="769685"/>
              <a:ext cx="2950330" cy="2494823"/>
            </a:xfrm>
            <a:prstGeom prst="roundRect">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43" name="TextBox 42">
              <a:extLst>
                <a:ext uri="{FF2B5EF4-FFF2-40B4-BE49-F238E27FC236}">
                  <a16:creationId xmlns:a16="http://schemas.microsoft.com/office/drawing/2014/main" id="{F939D53B-FFCA-35B9-F1F6-28BA700FC9F6}"/>
                </a:ext>
              </a:extLst>
            </p:cNvPr>
            <p:cNvSpPr txBox="1"/>
            <p:nvPr/>
          </p:nvSpPr>
          <p:spPr>
            <a:xfrm>
              <a:off x="369598" y="1017703"/>
              <a:ext cx="2892287" cy="2512996"/>
            </a:xfrm>
            <a:prstGeom prst="rect">
              <a:avLst/>
            </a:prstGeom>
            <a:noFill/>
          </p:spPr>
          <p:txBody>
            <a:bodyPr wrap="square" rtlCol="0">
              <a:spAutoFit/>
            </a:bodyPr>
            <a:lstStyle/>
            <a:p>
              <a:pPr marL="228600" indent="-228600" algn="l">
                <a:buClr>
                  <a:schemeClr val="bg1"/>
                </a:buClr>
                <a:buFont typeface="+mj-lt"/>
                <a:buAutoNum type="arabicPeriod"/>
              </a:pPr>
              <a:r>
                <a:rPr lang="en-US" b="1">
                  <a:solidFill>
                    <a:schemeClr val="bg1"/>
                  </a:solidFill>
                  <a:latin typeface="+mj-lt"/>
                </a:rPr>
                <a:t>Testing for Standards:</a:t>
              </a:r>
              <a:br>
                <a:rPr lang="en-US" b="1">
                  <a:solidFill>
                    <a:schemeClr val="bg1"/>
                  </a:solidFill>
                  <a:latin typeface="+mj-lt"/>
                </a:rPr>
              </a:br>
              <a:r>
                <a:rPr lang="en-US" sz="1050">
                  <a:solidFill>
                    <a:schemeClr val="bg1"/>
                  </a:solidFill>
                  <a:latin typeface="+mn-lt"/>
                </a:rPr>
                <a:t>Conduct thorough testing to ensure the application meets functional and performance standards.</a:t>
              </a:r>
            </a:p>
            <a:p>
              <a:pPr marL="228600" indent="-228600" algn="l">
                <a:buClr>
                  <a:schemeClr val="bg1"/>
                </a:buClr>
                <a:buFont typeface="+mj-lt"/>
                <a:buAutoNum type="arabicPeriod"/>
              </a:pPr>
              <a:r>
                <a:rPr lang="en-US" b="1">
                  <a:solidFill>
                    <a:schemeClr val="bg1"/>
                  </a:solidFill>
                  <a:latin typeface="+mj-lt"/>
                </a:rPr>
                <a:t>QA and Performance Validation</a:t>
              </a:r>
              <a:r>
                <a:rPr lang="en-US">
                  <a:solidFill>
                    <a:schemeClr val="bg1"/>
                  </a:solidFill>
                  <a:latin typeface="+mn-lt"/>
                </a:rPr>
                <a:t>:</a:t>
              </a:r>
              <a:br>
                <a:rPr lang="en-US">
                  <a:solidFill>
                    <a:schemeClr val="bg1"/>
                  </a:solidFill>
                  <a:latin typeface="+mn-lt"/>
                </a:rPr>
              </a:br>
              <a:r>
                <a:rPr lang="en-US" sz="1050">
                  <a:solidFill>
                    <a:schemeClr val="bg1"/>
                  </a:solidFill>
                  <a:latin typeface="+mn-lt"/>
                </a:rPr>
                <a:t>The QA team performs functional testing and approves the results, while performance testing evaluates speed, stability, and scalability under expected load conditions.</a:t>
              </a:r>
            </a:p>
            <a:p>
              <a:pPr marL="228600" indent="-228600" algn="l">
                <a:buClr>
                  <a:schemeClr val="bg1"/>
                </a:buClr>
                <a:buFont typeface="+mj-lt"/>
                <a:buAutoNum type="arabicPeriod"/>
              </a:pPr>
              <a:r>
                <a:rPr lang="en-US" b="1">
                  <a:solidFill>
                    <a:schemeClr val="bg1"/>
                  </a:solidFill>
                  <a:latin typeface="+mj-lt"/>
                </a:rPr>
                <a:t>UAT and Security Scan Clearance:</a:t>
              </a:r>
              <a:br>
                <a:rPr lang="en-US" b="1">
                  <a:solidFill>
                    <a:schemeClr val="bg1"/>
                  </a:solidFill>
                  <a:latin typeface="+mj-lt"/>
                </a:rPr>
              </a:br>
              <a:r>
                <a:rPr lang="en-US" sz="1050">
                  <a:solidFill>
                    <a:schemeClr val="bg1"/>
                  </a:solidFill>
                  <a:latin typeface="+mn-lt"/>
                </a:rPr>
                <a:t>Obtained all the approvals such as UAT and Security Scan</a:t>
              </a:r>
            </a:p>
            <a:p>
              <a:pPr marL="228600" indent="-228600" algn="l">
                <a:buClr>
                  <a:schemeClr val="bg1"/>
                </a:buClr>
                <a:buFont typeface="+mj-lt"/>
                <a:buAutoNum type="arabicPeriod"/>
              </a:pPr>
              <a:endParaRPr lang="en-US">
                <a:solidFill>
                  <a:schemeClr val="bg1"/>
                </a:solidFill>
                <a:latin typeface="+mn-lt"/>
              </a:endParaRPr>
            </a:p>
          </p:txBody>
        </p:sp>
        <p:sp>
          <p:nvSpPr>
            <p:cNvPr id="44" name="TextBox 43">
              <a:extLst>
                <a:ext uri="{FF2B5EF4-FFF2-40B4-BE49-F238E27FC236}">
                  <a16:creationId xmlns:a16="http://schemas.microsoft.com/office/drawing/2014/main" id="{DCED9E29-9DD4-C405-57BA-B6B1D4A94736}"/>
                </a:ext>
              </a:extLst>
            </p:cNvPr>
            <p:cNvSpPr txBox="1"/>
            <p:nvPr/>
          </p:nvSpPr>
          <p:spPr>
            <a:xfrm>
              <a:off x="403607" y="791686"/>
              <a:ext cx="1376218" cy="276999"/>
            </a:xfrm>
            <a:prstGeom prst="rect">
              <a:avLst/>
            </a:prstGeom>
            <a:noFill/>
          </p:spPr>
          <p:txBody>
            <a:bodyPr wrap="square" rtlCol="0">
              <a:spAutoFit/>
            </a:bodyPr>
            <a:lstStyle/>
            <a:p>
              <a:pPr algn="l"/>
              <a:r>
                <a:rPr lang="en-US" sz="1200" b="1">
                  <a:solidFill>
                    <a:schemeClr val="bg1"/>
                  </a:solidFill>
                  <a:latin typeface="+mj-lt"/>
                </a:rPr>
                <a:t>Entry Criteria:</a:t>
              </a:r>
            </a:p>
          </p:txBody>
        </p:sp>
      </p:grpSp>
      <p:grpSp>
        <p:nvGrpSpPr>
          <p:cNvPr id="50" name="Group 49">
            <a:extLst>
              <a:ext uri="{FF2B5EF4-FFF2-40B4-BE49-F238E27FC236}">
                <a16:creationId xmlns:a16="http://schemas.microsoft.com/office/drawing/2014/main" id="{7CD1E513-627F-F4C4-DD02-112C531F757D}"/>
              </a:ext>
            </a:extLst>
          </p:cNvPr>
          <p:cNvGrpSpPr/>
          <p:nvPr/>
        </p:nvGrpSpPr>
        <p:grpSpPr>
          <a:xfrm>
            <a:off x="245371" y="3881672"/>
            <a:ext cx="2953152" cy="2758099"/>
            <a:chOff x="245371" y="3964728"/>
            <a:chExt cx="2953152" cy="2758099"/>
          </a:xfrm>
        </p:grpSpPr>
        <p:sp>
          <p:nvSpPr>
            <p:cNvPr id="41" name="Rectangle: Rounded Corners 40">
              <a:extLst>
                <a:ext uri="{FF2B5EF4-FFF2-40B4-BE49-F238E27FC236}">
                  <a16:creationId xmlns:a16="http://schemas.microsoft.com/office/drawing/2014/main" id="{22EED117-6EF5-CC67-5034-1C0D25501B6A}"/>
                </a:ext>
              </a:extLst>
            </p:cNvPr>
            <p:cNvSpPr/>
            <p:nvPr/>
          </p:nvSpPr>
          <p:spPr bwMode="hidden">
            <a:xfrm>
              <a:off x="245371" y="3964728"/>
              <a:ext cx="2953152" cy="2577880"/>
            </a:xfrm>
            <a:prstGeom prst="roundRect">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38" name="TextBox 37">
              <a:extLst>
                <a:ext uri="{FF2B5EF4-FFF2-40B4-BE49-F238E27FC236}">
                  <a16:creationId xmlns:a16="http://schemas.microsoft.com/office/drawing/2014/main" id="{311B38F0-E51B-0AD0-D4AF-E51DEBBDC10F}"/>
                </a:ext>
              </a:extLst>
            </p:cNvPr>
            <p:cNvSpPr txBox="1"/>
            <p:nvPr/>
          </p:nvSpPr>
          <p:spPr>
            <a:xfrm>
              <a:off x="421058" y="4346792"/>
              <a:ext cx="2477891" cy="2376035"/>
            </a:xfrm>
            <a:prstGeom prst="rect">
              <a:avLst/>
            </a:prstGeom>
            <a:noFill/>
          </p:spPr>
          <p:txBody>
            <a:bodyPr wrap="square" rtlCol="0">
              <a:spAutoFit/>
            </a:bodyPr>
            <a:lstStyle/>
            <a:p>
              <a:pPr marL="228600" indent="-228600" algn="l">
                <a:buClr>
                  <a:schemeClr val="bg1"/>
                </a:buClr>
                <a:buFont typeface="+mj-lt"/>
                <a:buAutoNum type="arabicPeriod"/>
              </a:pPr>
              <a:r>
                <a:rPr lang="en-US" sz="1200" b="1">
                  <a:solidFill>
                    <a:schemeClr val="bg1"/>
                  </a:solidFill>
                  <a:latin typeface="+mj-lt"/>
                </a:rPr>
                <a:t>Post-Deployment Validation:</a:t>
              </a:r>
              <a:br>
                <a:rPr lang="en-US" sz="1200" b="1">
                  <a:solidFill>
                    <a:schemeClr val="bg1"/>
                  </a:solidFill>
                  <a:latin typeface="+mj-lt"/>
                </a:rPr>
              </a:br>
              <a:r>
                <a:rPr lang="en-US" b="0">
                  <a:solidFill>
                    <a:schemeClr val="bg1"/>
                  </a:solidFill>
                  <a:latin typeface="+mn-lt"/>
                </a:rPr>
                <a:t>Validate the production environment functionality post-deployment.</a:t>
              </a:r>
            </a:p>
            <a:p>
              <a:pPr marL="228600" indent="-228600" algn="l">
                <a:buClr>
                  <a:schemeClr val="bg1"/>
                </a:buClr>
                <a:buFont typeface="+mj-lt"/>
                <a:buAutoNum type="arabicPeriod"/>
              </a:pPr>
              <a:r>
                <a:rPr lang="en-US" b="1">
                  <a:solidFill>
                    <a:schemeClr val="bg1"/>
                  </a:solidFill>
                  <a:latin typeface="+mj-lt"/>
                </a:rPr>
                <a:t>Smoke Test Core Functionality:</a:t>
              </a:r>
              <a:br>
                <a:rPr lang="en-US" b="1">
                  <a:solidFill>
                    <a:schemeClr val="bg1"/>
                  </a:solidFill>
                  <a:latin typeface="+mj-lt"/>
                </a:rPr>
              </a:br>
              <a:r>
                <a:rPr lang="en-US" b="0">
                  <a:solidFill>
                    <a:schemeClr val="bg1"/>
                  </a:solidFill>
                  <a:latin typeface="+mn-lt"/>
                </a:rPr>
                <a:t>Conduct </a:t>
              </a:r>
              <a:r>
                <a:rPr lang="en-US">
                  <a:solidFill>
                    <a:schemeClr val="bg1"/>
                  </a:solidFill>
                  <a:latin typeface="+mn-lt"/>
                </a:rPr>
                <a:t>smoke testing </a:t>
              </a:r>
              <a:r>
                <a:rPr lang="en-US" b="0">
                  <a:solidFill>
                    <a:schemeClr val="bg1"/>
                  </a:solidFill>
                  <a:latin typeface="+mn-lt"/>
                </a:rPr>
                <a:t>to confirm core functionalities operate as expected.</a:t>
              </a:r>
            </a:p>
            <a:p>
              <a:pPr marL="228600" indent="-228600" algn="l">
                <a:buClr>
                  <a:schemeClr val="bg1"/>
                </a:buClr>
                <a:buFont typeface="+mj-lt"/>
                <a:buAutoNum type="arabicPeriod"/>
              </a:pPr>
              <a:r>
                <a:rPr lang="en-US" b="1">
                  <a:solidFill>
                    <a:schemeClr val="bg1"/>
                  </a:solidFill>
                  <a:latin typeface="+mj-lt"/>
                </a:rPr>
                <a:t>Ensure Production Stability:</a:t>
              </a:r>
              <a:br>
                <a:rPr lang="en-US" b="1">
                  <a:solidFill>
                    <a:schemeClr val="bg1"/>
                  </a:solidFill>
                  <a:latin typeface="+mj-lt"/>
                </a:rPr>
              </a:br>
              <a:r>
                <a:rPr lang="en-US" b="0">
                  <a:solidFill>
                    <a:schemeClr val="bg1"/>
                  </a:solidFill>
                  <a:latin typeface="+mn-lt"/>
                </a:rPr>
                <a:t>Ensure the deployed application </a:t>
              </a:r>
              <a:r>
                <a:rPr lang="en-US">
                  <a:solidFill>
                    <a:schemeClr val="bg1"/>
                  </a:solidFill>
                  <a:latin typeface="+mn-lt"/>
                </a:rPr>
                <a:t>is stable in Production</a:t>
              </a:r>
              <a:endParaRPr lang="en-US" b="0">
                <a:solidFill>
                  <a:schemeClr val="bg1"/>
                </a:solidFill>
                <a:latin typeface="+mn-lt"/>
              </a:endParaRPr>
            </a:p>
            <a:p>
              <a:endParaRPr lang="en-US">
                <a:solidFill>
                  <a:schemeClr val="bg1"/>
                </a:solidFill>
                <a:latin typeface="+mj-lt"/>
              </a:endParaRPr>
            </a:p>
            <a:p>
              <a:pPr marL="228600" indent="-228600" algn="l">
                <a:buFont typeface="+mj-lt"/>
                <a:buAutoNum type="arabicPeriod"/>
              </a:pPr>
              <a:endParaRPr lang="en-US">
                <a:solidFill>
                  <a:schemeClr val="bg1"/>
                </a:solidFill>
                <a:latin typeface="+mj-lt"/>
              </a:endParaRPr>
            </a:p>
          </p:txBody>
        </p:sp>
      </p:grpSp>
      <p:sp>
        <p:nvSpPr>
          <p:cNvPr id="46" name="Rectangle 45">
            <a:extLst>
              <a:ext uri="{FF2B5EF4-FFF2-40B4-BE49-F238E27FC236}">
                <a16:creationId xmlns:a16="http://schemas.microsoft.com/office/drawing/2014/main" id="{47A4F6C4-7DBB-1BC9-846F-9F307C4C5B91}"/>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Deployment Phase</a:t>
            </a:r>
          </a:p>
        </p:txBody>
      </p:sp>
      <p:sp>
        <p:nvSpPr>
          <p:cNvPr id="48" name="TextBox 47">
            <a:extLst>
              <a:ext uri="{FF2B5EF4-FFF2-40B4-BE49-F238E27FC236}">
                <a16:creationId xmlns:a16="http://schemas.microsoft.com/office/drawing/2014/main" id="{2616605D-A06A-8654-6126-1C36F9DF663C}"/>
              </a:ext>
            </a:extLst>
          </p:cNvPr>
          <p:cNvSpPr txBox="1"/>
          <p:nvPr/>
        </p:nvSpPr>
        <p:spPr>
          <a:xfrm>
            <a:off x="245371" y="786855"/>
            <a:ext cx="11339912" cy="463204"/>
          </a:xfrm>
          <a:prstGeom prst="rect">
            <a:avLst/>
          </a:prstGeom>
          <a:noFill/>
        </p:spPr>
        <p:txBody>
          <a:bodyPr wrap="square" rtlCol="0">
            <a:spAutoFit/>
          </a:bodyPr>
          <a:lstStyle/>
          <a:p>
            <a:pPr algn="l"/>
            <a:r>
              <a:rPr lang="en-US" sz="1200">
                <a:solidFill>
                  <a:schemeClr val="bg2">
                    <a:lumMod val="10000"/>
                  </a:schemeClr>
                </a:solidFill>
                <a:latin typeface="+mn-lt"/>
              </a:rPr>
              <a:t>Deploying the developed and tested software to the production environment, making it accessible to end-users</a:t>
            </a:r>
          </a:p>
          <a:p>
            <a:endParaRPr lang="en-US"/>
          </a:p>
        </p:txBody>
      </p:sp>
      <p:sp>
        <p:nvSpPr>
          <p:cNvPr id="49" name="TextBox 48">
            <a:extLst>
              <a:ext uri="{FF2B5EF4-FFF2-40B4-BE49-F238E27FC236}">
                <a16:creationId xmlns:a16="http://schemas.microsoft.com/office/drawing/2014/main" id="{3D27BE05-AEE8-9ACC-26B8-AA534C7BDCD5}"/>
              </a:ext>
            </a:extLst>
          </p:cNvPr>
          <p:cNvSpPr txBox="1"/>
          <p:nvPr/>
        </p:nvSpPr>
        <p:spPr>
          <a:xfrm>
            <a:off x="3925598" y="1222426"/>
            <a:ext cx="1025235" cy="307777"/>
          </a:xfrm>
          <a:prstGeom prst="rect">
            <a:avLst/>
          </a:prstGeom>
          <a:noFill/>
        </p:spPr>
        <p:txBody>
          <a:bodyPr wrap="square" rtlCol="0">
            <a:spAutoFit/>
          </a:bodyPr>
          <a:lstStyle/>
          <a:p>
            <a:r>
              <a:rPr lang="en-US" sz="1400" b="1">
                <a:latin typeface="+mj-lt"/>
              </a:rPr>
              <a:t>Process:</a:t>
            </a:r>
          </a:p>
        </p:txBody>
      </p:sp>
      <p:sp>
        <p:nvSpPr>
          <p:cNvPr id="52" name="Arrow: Chevron 51">
            <a:extLst>
              <a:ext uri="{FF2B5EF4-FFF2-40B4-BE49-F238E27FC236}">
                <a16:creationId xmlns:a16="http://schemas.microsoft.com/office/drawing/2014/main" id="{479EB317-8B98-F899-53EC-6C1F07373433}"/>
              </a:ext>
            </a:extLst>
          </p:cNvPr>
          <p:cNvSpPr/>
          <p:nvPr/>
        </p:nvSpPr>
        <p:spPr bwMode="auto">
          <a:xfrm>
            <a:off x="3328335" y="2361909"/>
            <a:ext cx="279015" cy="258359"/>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30" name="Arrow: Chevron 29">
            <a:extLst>
              <a:ext uri="{FF2B5EF4-FFF2-40B4-BE49-F238E27FC236}">
                <a16:creationId xmlns:a16="http://schemas.microsoft.com/office/drawing/2014/main" id="{5A0E1F62-D0C1-CC76-6599-2FA58E4263D3}"/>
              </a:ext>
            </a:extLst>
          </p:cNvPr>
          <p:cNvSpPr/>
          <p:nvPr/>
        </p:nvSpPr>
        <p:spPr bwMode="auto">
          <a:xfrm rot="10800000">
            <a:off x="3345567" y="4966601"/>
            <a:ext cx="279015" cy="258359"/>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58" name="Oval 57">
            <a:extLst>
              <a:ext uri="{FF2B5EF4-FFF2-40B4-BE49-F238E27FC236}">
                <a16:creationId xmlns:a16="http://schemas.microsoft.com/office/drawing/2014/main" id="{A0ADE84B-744F-0705-7F42-5DFAB02F3AD6}"/>
              </a:ext>
            </a:extLst>
          </p:cNvPr>
          <p:cNvSpPr>
            <a:spLocks noChangeAspect="1"/>
          </p:cNvSpPr>
          <p:nvPr/>
        </p:nvSpPr>
        <p:spPr>
          <a:xfrm>
            <a:off x="5661194" y="4106924"/>
            <a:ext cx="814992" cy="785188"/>
          </a:xfrm>
          <a:prstGeom prst="ellipse">
            <a:avLst/>
          </a:prstGeom>
          <a:solidFill>
            <a:schemeClr val="accent3">
              <a:lumMod val="75000"/>
            </a:schemeClr>
          </a:solidFill>
          <a:ln w="28575">
            <a:solidFill>
              <a:schemeClr val="accent3">
                <a:lumMod val="50000"/>
              </a:schemeClr>
            </a:solidFill>
          </a:ln>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en-US" sz="1400" b="1" kern="1200"/>
          </a:p>
        </p:txBody>
      </p:sp>
      <p:sp>
        <p:nvSpPr>
          <p:cNvPr id="42" name="Rectangle: Rounded Corners 41">
            <a:extLst>
              <a:ext uri="{FF2B5EF4-FFF2-40B4-BE49-F238E27FC236}">
                <a16:creationId xmlns:a16="http://schemas.microsoft.com/office/drawing/2014/main" id="{AB1BD4CC-6F00-9B52-B31A-D7D595D96B57}"/>
              </a:ext>
            </a:extLst>
          </p:cNvPr>
          <p:cNvSpPr/>
          <p:nvPr/>
        </p:nvSpPr>
        <p:spPr bwMode="auto">
          <a:xfrm>
            <a:off x="3758456" y="1200426"/>
            <a:ext cx="8059108" cy="5259126"/>
          </a:xfrm>
          <a:prstGeom prst="roundRect">
            <a:avLst>
              <a:gd name="adj" fmla="val 5769"/>
            </a:avLst>
          </a:prstGeom>
          <a:noFill/>
          <a:ln>
            <a:solidFill>
              <a:schemeClr val="accent3">
                <a:lumMod val="5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nvGrpSpPr>
          <p:cNvPr id="6" name="Group 5">
            <a:extLst>
              <a:ext uri="{FF2B5EF4-FFF2-40B4-BE49-F238E27FC236}">
                <a16:creationId xmlns:a16="http://schemas.microsoft.com/office/drawing/2014/main" id="{EA5D59DF-FDBC-5363-4253-795F918D4954}"/>
              </a:ext>
            </a:extLst>
          </p:cNvPr>
          <p:cNvGrpSpPr/>
          <p:nvPr/>
        </p:nvGrpSpPr>
        <p:grpSpPr>
          <a:xfrm>
            <a:off x="6475251" y="2695877"/>
            <a:ext cx="4789472" cy="864249"/>
            <a:chOff x="6475251" y="2695877"/>
            <a:chExt cx="4789472" cy="864249"/>
          </a:xfrm>
        </p:grpSpPr>
        <p:sp>
          <p:nvSpPr>
            <p:cNvPr id="94" name="TextBox 93">
              <a:extLst>
                <a:ext uri="{FF2B5EF4-FFF2-40B4-BE49-F238E27FC236}">
                  <a16:creationId xmlns:a16="http://schemas.microsoft.com/office/drawing/2014/main" id="{23647EB5-2934-70B0-9900-3F6BAFF0BBB9}"/>
                </a:ext>
              </a:extLst>
            </p:cNvPr>
            <p:cNvSpPr txBox="1"/>
            <p:nvPr/>
          </p:nvSpPr>
          <p:spPr>
            <a:xfrm>
              <a:off x="6691410" y="2943034"/>
              <a:ext cx="4573313" cy="617092"/>
            </a:xfrm>
            <a:prstGeom prst="rect">
              <a:avLst/>
            </a:prstGeom>
            <a:noFill/>
          </p:spPr>
          <p:txBody>
            <a:bodyPr wrap="square">
              <a:spAutoFit/>
            </a:bodyPr>
            <a:lstStyle/>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lang="en-US">
                  <a:solidFill>
                    <a:srgbClr val="F2F2F2">
                      <a:lumMod val="10000"/>
                    </a:srgbClr>
                  </a:solidFill>
                  <a:latin typeface="+mn-lt"/>
                </a:rPr>
                <a:t>Verify that production environment matches the configuration of the staging/testing environment</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a:t>
              </a:r>
            </a:p>
            <a:p>
              <a:pPr marL="228600" marR="0" lvl="0" indent="-228600" algn="l" defTabSz="914400" rtl="0" eaLnBrk="0" fontAlgn="base" latinLnBrk="0" hangingPunct="0">
                <a:lnSpc>
                  <a:spcPct val="100000"/>
                </a:lnSpc>
                <a:spcBef>
                  <a:spcPct val="10000"/>
                </a:spcBef>
                <a:spcAft>
                  <a:spcPct val="0"/>
                </a:spcAft>
                <a:buClr>
                  <a:srgbClr val="0B1F65"/>
                </a:buClr>
                <a:buSzTx/>
                <a:buFont typeface="+mj-lt"/>
                <a:buAutoNum type="arabicPeriod"/>
                <a:tabLst/>
                <a:defRPr/>
              </a:pPr>
              <a:r>
                <a:rPr lang="en-US">
                  <a:solidFill>
                    <a:srgbClr val="F2F2F2">
                      <a:lumMod val="10000"/>
                    </a:srgbClr>
                  </a:solidFill>
                  <a:latin typeface="+mn-lt"/>
                </a:rPr>
                <a:t>Ensure servers, databases, and networks are correctly configured</a:t>
              </a:r>
              <a:r>
                <a:rPr kumimoji="0" lang="en-US" sz="1100" b="0" i="0" u="none" strike="noStrike" kern="1200" cap="none" spc="0" normalizeH="0" baseline="0" noProof="0">
                  <a:ln>
                    <a:noFill/>
                  </a:ln>
                  <a:solidFill>
                    <a:srgbClr val="F2F2F2">
                      <a:lumMod val="10000"/>
                    </a:srgbClr>
                  </a:solidFill>
                  <a:effectLst/>
                  <a:uLnTx/>
                  <a:uFillTx/>
                  <a:latin typeface="+mn-lt"/>
                  <a:ea typeface="+mn-ea"/>
                  <a:cs typeface="Times New Roman" pitchFamily="18" charset="0"/>
                </a:rPr>
                <a:t>.</a:t>
              </a:r>
            </a:p>
          </p:txBody>
        </p:sp>
        <p:sp>
          <p:nvSpPr>
            <p:cNvPr id="96" name="TextBox 95">
              <a:extLst>
                <a:ext uri="{FF2B5EF4-FFF2-40B4-BE49-F238E27FC236}">
                  <a16:creationId xmlns:a16="http://schemas.microsoft.com/office/drawing/2014/main" id="{2082EEB3-CE69-40F6-3996-141FB78D4797}"/>
                </a:ext>
              </a:extLst>
            </p:cNvPr>
            <p:cNvSpPr txBox="1"/>
            <p:nvPr/>
          </p:nvSpPr>
          <p:spPr>
            <a:xfrm>
              <a:off x="6475251" y="2695877"/>
              <a:ext cx="2066299" cy="307777"/>
            </a:xfrm>
            <a:prstGeom prst="rect">
              <a:avLst/>
            </a:prstGeom>
            <a:noFill/>
          </p:spPr>
          <p:txBody>
            <a:bodyPr wrap="square">
              <a:spAutoFit/>
            </a:bodyPr>
            <a:lstStyle/>
            <a:p>
              <a:r>
                <a:rPr lang="en-US" sz="1400" b="1">
                  <a:solidFill>
                    <a:schemeClr val="tx2"/>
                  </a:solidFill>
                  <a:latin typeface="+mj-lt"/>
                </a:rPr>
                <a:t>Cross Verification:</a:t>
              </a:r>
            </a:p>
          </p:txBody>
        </p:sp>
      </p:grpSp>
      <p:grpSp>
        <p:nvGrpSpPr>
          <p:cNvPr id="5" name="Group 4">
            <a:extLst>
              <a:ext uri="{FF2B5EF4-FFF2-40B4-BE49-F238E27FC236}">
                <a16:creationId xmlns:a16="http://schemas.microsoft.com/office/drawing/2014/main" id="{E3259522-4B41-D718-716F-80612E125D8A}"/>
              </a:ext>
            </a:extLst>
          </p:cNvPr>
          <p:cNvGrpSpPr/>
          <p:nvPr/>
        </p:nvGrpSpPr>
        <p:grpSpPr>
          <a:xfrm>
            <a:off x="6610060" y="3928499"/>
            <a:ext cx="4618828" cy="977280"/>
            <a:chOff x="6645896" y="3950074"/>
            <a:chExt cx="4618828" cy="977280"/>
          </a:xfrm>
        </p:grpSpPr>
        <p:sp>
          <p:nvSpPr>
            <p:cNvPr id="97" name="Text Placeholder 3">
              <a:extLst>
                <a:ext uri="{FF2B5EF4-FFF2-40B4-BE49-F238E27FC236}">
                  <a16:creationId xmlns:a16="http://schemas.microsoft.com/office/drawing/2014/main" id="{D4B2CBE8-EAB8-E409-A7D1-292B1F109F32}"/>
                </a:ext>
              </a:extLst>
            </p:cNvPr>
            <p:cNvSpPr txBox="1">
              <a:spLocks/>
            </p:cNvSpPr>
            <p:nvPr/>
          </p:nvSpPr>
          <p:spPr>
            <a:xfrm>
              <a:off x="6645896" y="3950074"/>
              <a:ext cx="1288332"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3">
                      <a:lumMod val="50000"/>
                    </a:schemeClr>
                  </a:solidFill>
                  <a:effectLst/>
                  <a:uLnTx/>
                  <a:uFillTx/>
                  <a:latin typeface="+mj-lt"/>
                  <a:ea typeface="+mn-ea"/>
                  <a:cs typeface="+mn-cs"/>
                </a:rPr>
                <a:t>Deployment:</a:t>
              </a:r>
            </a:p>
          </p:txBody>
        </p:sp>
        <p:sp>
          <p:nvSpPr>
            <p:cNvPr id="98" name="Text Placeholder 3">
              <a:extLst>
                <a:ext uri="{FF2B5EF4-FFF2-40B4-BE49-F238E27FC236}">
                  <a16:creationId xmlns:a16="http://schemas.microsoft.com/office/drawing/2014/main" id="{71364163-D2D2-A46F-4B12-CAC2BE5F6065}"/>
                </a:ext>
              </a:extLst>
            </p:cNvPr>
            <p:cNvSpPr txBox="1">
              <a:spLocks/>
            </p:cNvSpPr>
            <p:nvPr/>
          </p:nvSpPr>
          <p:spPr>
            <a:xfrm>
              <a:off x="6834044" y="4216390"/>
              <a:ext cx="4430680" cy="7109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indent="-228600" algn="l">
                <a:buFont typeface="+mj-lt"/>
                <a:buAutoNum type="arabicPeriod"/>
              </a:pPr>
              <a:r>
                <a:rPr lang="en-US" sz="1100" b="0">
                  <a:solidFill>
                    <a:schemeClr val="bg2">
                      <a:lumMod val="10000"/>
                    </a:schemeClr>
                  </a:solidFill>
                  <a:latin typeface="+mn-lt"/>
                </a:rPr>
                <a:t>Execute the deployment process after getting all </a:t>
              </a:r>
              <a:r>
                <a:rPr lang="en-US" sz="1100" b="1">
                  <a:solidFill>
                    <a:schemeClr val="bg2">
                      <a:lumMod val="10000"/>
                    </a:schemeClr>
                  </a:solidFill>
                  <a:latin typeface="+mn-lt"/>
                </a:rPr>
                <a:t>approvals and validations.</a:t>
              </a:r>
            </a:p>
            <a:p>
              <a:pPr marL="228600" indent="-228600" algn="l">
                <a:buFont typeface="+mj-lt"/>
                <a:buAutoNum type="arabicPeriod"/>
              </a:pPr>
              <a:r>
                <a:rPr lang="en-US" sz="1100">
                  <a:solidFill>
                    <a:schemeClr val="bg2">
                      <a:lumMod val="10000"/>
                    </a:schemeClr>
                  </a:solidFill>
                  <a:latin typeface="+mn-lt"/>
                </a:rPr>
                <a:t>Monitor</a:t>
              </a:r>
              <a:r>
                <a:rPr lang="en-US" sz="1100" b="0">
                  <a:solidFill>
                    <a:schemeClr val="bg2">
                      <a:lumMod val="10000"/>
                    </a:schemeClr>
                  </a:solidFill>
                  <a:latin typeface="+mn-lt"/>
                </a:rPr>
                <a:t> closely to ensure a seamless transition.</a:t>
              </a:r>
              <a:endParaRPr lang="en-US" sz="1100">
                <a:solidFill>
                  <a:schemeClr val="bg2">
                    <a:lumMod val="10000"/>
                  </a:schemeClr>
                </a:solidFill>
                <a:latin typeface="+mn-lt"/>
              </a:endParaRPr>
            </a:p>
            <a:p>
              <a:pPr marL="228600" indent="-228600" algn="l">
                <a:buFont typeface="+mj-lt"/>
                <a:buAutoNum type="arabicPeriod"/>
              </a:pPr>
              <a:r>
                <a:rPr lang="en-US" sz="1100">
                  <a:solidFill>
                    <a:schemeClr val="bg2">
                      <a:lumMod val="10000"/>
                    </a:schemeClr>
                  </a:solidFill>
                  <a:latin typeface="+mn-lt"/>
                </a:rPr>
                <a:t>Deploy the application to the production environment.</a:t>
              </a:r>
            </a:p>
          </p:txBody>
        </p:sp>
      </p:grpSp>
      <p:grpSp>
        <p:nvGrpSpPr>
          <p:cNvPr id="8" name="Group 7">
            <a:extLst>
              <a:ext uri="{FF2B5EF4-FFF2-40B4-BE49-F238E27FC236}">
                <a16:creationId xmlns:a16="http://schemas.microsoft.com/office/drawing/2014/main" id="{DA3E7C9C-DC87-DAFA-6CE1-5CCA60E6A689}"/>
              </a:ext>
            </a:extLst>
          </p:cNvPr>
          <p:cNvGrpSpPr/>
          <p:nvPr/>
        </p:nvGrpSpPr>
        <p:grpSpPr>
          <a:xfrm>
            <a:off x="5521097" y="5284785"/>
            <a:ext cx="4722625" cy="988403"/>
            <a:chOff x="5521097" y="5284785"/>
            <a:chExt cx="4722625" cy="988403"/>
          </a:xfrm>
        </p:grpSpPr>
        <p:sp>
          <p:nvSpPr>
            <p:cNvPr id="99" name="Text Placeholder 3">
              <a:extLst>
                <a:ext uri="{FF2B5EF4-FFF2-40B4-BE49-F238E27FC236}">
                  <a16:creationId xmlns:a16="http://schemas.microsoft.com/office/drawing/2014/main" id="{9E5CBBE5-01AE-1F8B-6315-D8C2E35DF8D8}"/>
                </a:ext>
              </a:extLst>
            </p:cNvPr>
            <p:cNvSpPr txBox="1">
              <a:spLocks/>
            </p:cNvSpPr>
            <p:nvPr/>
          </p:nvSpPr>
          <p:spPr>
            <a:xfrm>
              <a:off x="5521097" y="5284785"/>
              <a:ext cx="1811330" cy="215445"/>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a:solidFill>
                    <a:schemeClr val="accent5">
                      <a:lumMod val="50000"/>
                    </a:schemeClr>
                  </a:solidFill>
                  <a:latin typeface="+mj-lt"/>
                </a:rPr>
                <a:t>Smoke Test</a:t>
              </a:r>
              <a:r>
                <a:rPr lang="en-US" b="1">
                  <a:solidFill>
                    <a:schemeClr val="bg2">
                      <a:lumMod val="50000"/>
                    </a:schemeClr>
                  </a:solidFill>
                  <a:latin typeface="+mj-lt"/>
                </a:rPr>
                <a:t>:</a:t>
              </a:r>
            </a:p>
          </p:txBody>
        </p:sp>
        <p:sp>
          <p:nvSpPr>
            <p:cNvPr id="100" name="TextBox 99">
              <a:extLst>
                <a:ext uri="{FF2B5EF4-FFF2-40B4-BE49-F238E27FC236}">
                  <a16:creationId xmlns:a16="http://schemas.microsoft.com/office/drawing/2014/main" id="{A6250DD5-18DE-4406-5EB3-F6574957D221}"/>
                </a:ext>
              </a:extLst>
            </p:cNvPr>
            <p:cNvSpPr txBox="1"/>
            <p:nvPr/>
          </p:nvSpPr>
          <p:spPr>
            <a:xfrm>
              <a:off x="5813042" y="5486819"/>
              <a:ext cx="4430680" cy="786369"/>
            </a:xfrm>
            <a:prstGeom prst="rect">
              <a:avLst/>
            </a:prstGeom>
            <a:noFill/>
          </p:spPr>
          <p:txBody>
            <a:bodyPr wrap="square">
              <a:spAutoFit/>
            </a:bodyPr>
            <a:lstStyle/>
            <a:p>
              <a:pPr marL="228600" indent="-228600" algn="l">
                <a:buFont typeface="+mj-lt"/>
                <a:buAutoNum type="arabicPeriod"/>
              </a:pPr>
              <a:r>
                <a:rPr lang="en-US">
                  <a:solidFill>
                    <a:srgbClr val="000000"/>
                  </a:solidFill>
                  <a:latin typeface="+mn-lt"/>
                </a:rPr>
                <a:t>Perform preliminary testing to validate the core functionalities of the application during the deployment phase.</a:t>
              </a:r>
            </a:p>
            <a:p>
              <a:pPr marL="228600" indent="-228600" algn="l">
                <a:buFont typeface="+mj-lt"/>
                <a:buAutoNum type="arabicPeriod"/>
              </a:pPr>
              <a:r>
                <a:rPr lang="en-US">
                  <a:solidFill>
                    <a:srgbClr val="000000"/>
                  </a:solidFill>
                  <a:latin typeface="+mn-lt"/>
                  <a:cs typeface="Arial" panose="020B0604020202020204" pitchFamily="34" charset="0"/>
                </a:rPr>
                <a:t>Ensure the build's stability and readiness for further testing or production use.</a:t>
              </a:r>
              <a:endParaRPr lang="en-US">
                <a:solidFill>
                  <a:srgbClr val="000000"/>
                </a:solidFill>
                <a:latin typeface="+mn-lt"/>
              </a:endParaRPr>
            </a:p>
          </p:txBody>
        </p:sp>
      </p:grpSp>
      <p:grpSp>
        <p:nvGrpSpPr>
          <p:cNvPr id="7" name="Group 6">
            <a:extLst>
              <a:ext uri="{FF2B5EF4-FFF2-40B4-BE49-F238E27FC236}">
                <a16:creationId xmlns:a16="http://schemas.microsoft.com/office/drawing/2014/main" id="{1734B7B1-0F8F-80FA-DE43-441E38A33996}"/>
              </a:ext>
            </a:extLst>
          </p:cNvPr>
          <p:cNvGrpSpPr/>
          <p:nvPr/>
        </p:nvGrpSpPr>
        <p:grpSpPr>
          <a:xfrm>
            <a:off x="5806435" y="1442955"/>
            <a:ext cx="4566496" cy="976354"/>
            <a:chOff x="5806435" y="1442955"/>
            <a:chExt cx="4566496" cy="976354"/>
          </a:xfrm>
        </p:grpSpPr>
        <p:sp>
          <p:nvSpPr>
            <p:cNvPr id="101" name="Text Placeholder 3">
              <a:extLst>
                <a:ext uri="{FF2B5EF4-FFF2-40B4-BE49-F238E27FC236}">
                  <a16:creationId xmlns:a16="http://schemas.microsoft.com/office/drawing/2014/main" id="{A0C1750D-2037-014C-AF49-6367EBA61117}"/>
                </a:ext>
              </a:extLst>
            </p:cNvPr>
            <p:cNvSpPr txBox="1">
              <a:spLocks/>
            </p:cNvSpPr>
            <p:nvPr/>
          </p:nvSpPr>
          <p:spPr>
            <a:xfrm>
              <a:off x="5806435" y="1442955"/>
              <a:ext cx="2336473" cy="215444"/>
            </a:xfrm>
            <a:prstGeom prst="rect">
              <a:avLst/>
            </a:prstGeom>
          </p:spPr>
          <p:txBody>
            <a:bodyPr wrap="squar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b="1" kern="1200">
                  <a:effectLst/>
                  <a:latin typeface="+mj-lt"/>
                  <a:ea typeface="+mn-ea"/>
                  <a:cs typeface="Times New Roman" panose="02020603050405020304" pitchFamily="18" charset="0"/>
                </a:rPr>
                <a:t>Pre-Deployment Check List:</a:t>
              </a:r>
              <a:endParaRPr lang="en-US">
                <a:effectLst/>
                <a:latin typeface="+mj-lt"/>
              </a:endParaRPr>
            </a:p>
          </p:txBody>
        </p:sp>
        <p:sp>
          <p:nvSpPr>
            <p:cNvPr id="102" name="Text Placeholder 3">
              <a:extLst>
                <a:ext uri="{FF2B5EF4-FFF2-40B4-BE49-F238E27FC236}">
                  <a16:creationId xmlns:a16="http://schemas.microsoft.com/office/drawing/2014/main" id="{9884D1D9-79A9-D187-204F-CBE202DDE08B}"/>
                </a:ext>
              </a:extLst>
            </p:cNvPr>
            <p:cNvSpPr txBox="1">
              <a:spLocks/>
            </p:cNvSpPr>
            <p:nvPr/>
          </p:nvSpPr>
          <p:spPr>
            <a:xfrm>
              <a:off x="5813042" y="1708345"/>
              <a:ext cx="4559889" cy="710964"/>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228600" indent="-228600" algn="l">
                <a:buFont typeface="+mj-lt"/>
                <a:buAutoNum type="arabicPeriod"/>
              </a:pPr>
              <a:r>
                <a:rPr lang="en-US" sz="1100" b="0">
                  <a:solidFill>
                    <a:schemeClr val="bg2">
                      <a:lumMod val="10000"/>
                    </a:schemeClr>
                  </a:solidFill>
                  <a:latin typeface="+mn-lt"/>
                </a:rPr>
                <a:t>Obtain necessary </a:t>
              </a:r>
              <a:r>
                <a:rPr lang="en-US" sz="1100" b="1">
                  <a:solidFill>
                    <a:schemeClr val="bg2">
                      <a:lumMod val="10000"/>
                    </a:schemeClr>
                  </a:solidFill>
                  <a:latin typeface="+mn-lt"/>
                </a:rPr>
                <a:t>approvals</a:t>
              </a:r>
              <a:r>
                <a:rPr lang="en-US" sz="1100" b="0">
                  <a:solidFill>
                    <a:schemeClr val="bg2">
                      <a:lumMod val="10000"/>
                    </a:schemeClr>
                  </a:solidFill>
                  <a:latin typeface="+mn-lt"/>
                </a:rPr>
                <a:t> before proceeding with deployment.</a:t>
              </a:r>
            </a:p>
            <a:p>
              <a:pPr marL="228600" indent="-228600" algn="l">
                <a:buFont typeface="+mj-lt"/>
                <a:buAutoNum type="arabicPeriod"/>
              </a:pPr>
              <a:r>
                <a:rPr lang="en-US" sz="1100">
                  <a:solidFill>
                    <a:schemeClr val="bg2">
                      <a:lumMod val="10000"/>
                    </a:schemeClr>
                  </a:solidFill>
                  <a:latin typeface="+mn-lt"/>
                </a:rPr>
                <a:t>UAT testing approval </a:t>
              </a:r>
              <a:r>
                <a:rPr lang="en-US" sz="1100" b="0">
                  <a:solidFill>
                    <a:schemeClr val="bg2">
                      <a:lumMod val="10000"/>
                    </a:schemeClr>
                  </a:solidFill>
                  <a:latin typeface="+mn-lt"/>
                </a:rPr>
                <a:t>confirms functionality meets </a:t>
              </a:r>
              <a:r>
                <a:rPr lang="en-US" sz="1100" b="1">
                  <a:solidFill>
                    <a:schemeClr val="bg2">
                      <a:lumMod val="10000"/>
                    </a:schemeClr>
                  </a:solidFill>
                  <a:latin typeface="+mn-lt"/>
                </a:rPr>
                <a:t>user expectations.</a:t>
              </a:r>
            </a:p>
            <a:p>
              <a:pPr marL="228600" indent="-228600" algn="l">
                <a:buFont typeface="+mj-lt"/>
                <a:buAutoNum type="arabicPeriod"/>
              </a:pPr>
              <a:r>
                <a:rPr lang="en-US" sz="1100">
                  <a:solidFill>
                    <a:schemeClr val="bg2">
                      <a:lumMod val="10000"/>
                    </a:schemeClr>
                  </a:solidFill>
                  <a:latin typeface="+mn-lt"/>
                </a:rPr>
                <a:t>Security Scan </a:t>
              </a:r>
              <a:r>
                <a:rPr lang="en-US" sz="1100" b="0">
                  <a:solidFill>
                    <a:schemeClr val="bg2">
                      <a:lumMod val="10000"/>
                    </a:schemeClr>
                  </a:solidFill>
                  <a:latin typeface="+mn-lt"/>
                </a:rPr>
                <a:t>approval confirms </a:t>
              </a:r>
              <a:r>
                <a:rPr lang="en-US" sz="1100">
                  <a:solidFill>
                    <a:schemeClr val="bg2">
                      <a:lumMod val="10000"/>
                    </a:schemeClr>
                  </a:solidFill>
                  <a:latin typeface="+mn-lt"/>
                </a:rPr>
                <a:t>the application is secure and free from vulnerabilities and potential cyber threats</a:t>
              </a:r>
              <a:r>
                <a:rPr lang="en-US" sz="1100" b="0">
                  <a:solidFill>
                    <a:schemeClr val="bg2">
                      <a:lumMod val="10000"/>
                    </a:schemeClr>
                  </a:solidFill>
                  <a:latin typeface="+mn-lt"/>
                </a:rPr>
                <a:t>.</a:t>
              </a:r>
            </a:p>
          </p:txBody>
        </p:sp>
      </p:grpSp>
      <p:pic>
        <p:nvPicPr>
          <p:cNvPr id="108" name="Graphic 107">
            <a:extLst>
              <a:ext uri="{FF2B5EF4-FFF2-40B4-BE49-F238E27FC236}">
                <a16:creationId xmlns:a16="http://schemas.microsoft.com/office/drawing/2014/main" id="{EF03F338-51ED-0AB5-F02B-00A09A6C99B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73185" y="2771130"/>
            <a:ext cx="583646" cy="583646"/>
          </a:xfrm>
          <a:prstGeom prst="rect">
            <a:avLst/>
          </a:prstGeom>
        </p:spPr>
      </p:pic>
      <p:pic>
        <p:nvPicPr>
          <p:cNvPr id="109" name="Graphic 108">
            <a:extLst>
              <a:ext uri="{FF2B5EF4-FFF2-40B4-BE49-F238E27FC236}">
                <a16:creationId xmlns:a16="http://schemas.microsoft.com/office/drawing/2014/main" id="{CF7E4156-BCB0-9C9C-1DDF-DE1D5B43E3C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459686" y="5647090"/>
            <a:ext cx="530434" cy="530434"/>
          </a:xfrm>
          <a:prstGeom prst="rect">
            <a:avLst/>
          </a:prstGeom>
        </p:spPr>
      </p:pic>
      <p:pic>
        <p:nvPicPr>
          <p:cNvPr id="111" name="Graphic 110" descr="Gears with solid fill">
            <a:extLst>
              <a:ext uri="{FF2B5EF4-FFF2-40B4-BE49-F238E27FC236}">
                <a16:creationId xmlns:a16="http://schemas.microsoft.com/office/drawing/2014/main" id="{CE261578-D54A-F331-AD8E-E194193E750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42935" y="4244229"/>
            <a:ext cx="641739" cy="500257"/>
          </a:xfrm>
          <a:prstGeom prst="rect">
            <a:avLst/>
          </a:prstGeom>
        </p:spPr>
      </p:pic>
      <p:pic>
        <p:nvPicPr>
          <p:cNvPr id="112" name="Graphic 111" descr="Rocket with solid fill">
            <a:extLst>
              <a:ext uri="{FF2B5EF4-FFF2-40B4-BE49-F238E27FC236}">
                <a16:creationId xmlns:a16="http://schemas.microsoft.com/office/drawing/2014/main" id="{07003472-C3C7-19FD-15B6-643CC3CD4FC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20895287">
            <a:off x="4214929" y="3439768"/>
            <a:ext cx="1093937" cy="1093937"/>
          </a:xfrm>
          <a:prstGeom prst="rect">
            <a:avLst/>
          </a:prstGeom>
          <a:effectLst>
            <a:outerShdw blurRad="50800" dist="38100" dir="2700000" algn="tl" rotWithShape="0">
              <a:prstClr val="black">
                <a:alpha val="40000"/>
              </a:prstClr>
            </a:outerShdw>
          </a:effectLst>
        </p:spPr>
      </p:pic>
      <p:sp>
        <p:nvSpPr>
          <p:cNvPr id="113" name="Rectangle 6">
            <a:extLst>
              <a:ext uri="{FF2B5EF4-FFF2-40B4-BE49-F238E27FC236}">
                <a16:creationId xmlns:a16="http://schemas.microsoft.com/office/drawing/2014/main" id="{22952687-94F6-95CD-8DF8-80607B18BDC8}"/>
              </a:ext>
            </a:extLst>
          </p:cNvPr>
          <p:cNvSpPr>
            <a:spLocks noChangeArrowheads="1"/>
          </p:cNvSpPr>
          <p:nvPr/>
        </p:nvSpPr>
        <p:spPr bwMode="auto">
          <a:xfrm>
            <a:off x="245371" y="268943"/>
            <a:ext cx="601055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mj-lt"/>
              </a:rPr>
              <a:t>What takes place during the Deployment Phase?</a:t>
            </a:r>
          </a:p>
        </p:txBody>
      </p:sp>
      <p:pic>
        <p:nvPicPr>
          <p:cNvPr id="107" name="Graphic 106" descr="Checklist with solid fill">
            <a:extLst>
              <a:ext uri="{FF2B5EF4-FFF2-40B4-BE49-F238E27FC236}">
                <a16:creationId xmlns:a16="http://schemas.microsoft.com/office/drawing/2014/main" id="{D0479EE5-32C2-C83B-2AC7-0EACBE02C0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4471076" y="1691775"/>
            <a:ext cx="478692" cy="478692"/>
          </a:xfrm>
          <a:prstGeom prst="rect">
            <a:avLst/>
          </a:prstGeom>
        </p:spPr>
      </p:pic>
      <p:sp>
        <p:nvSpPr>
          <p:cNvPr id="11" name="TextBox 10">
            <a:extLst>
              <a:ext uri="{FF2B5EF4-FFF2-40B4-BE49-F238E27FC236}">
                <a16:creationId xmlns:a16="http://schemas.microsoft.com/office/drawing/2014/main" id="{8C59E581-A502-20E8-66C2-511CB5564932}"/>
              </a:ext>
            </a:extLst>
          </p:cNvPr>
          <p:cNvSpPr txBox="1"/>
          <p:nvPr/>
        </p:nvSpPr>
        <p:spPr>
          <a:xfrm>
            <a:off x="440167" y="3986737"/>
            <a:ext cx="1376218" cy="276999"/>
          </a:xfrm>
          <a:prstGeom prst="rect">
            <a:avLst/>
          </a:prstGeom>
          <a:noFill/>
        </p:spPr>
        <p:txBody>
          <a:bodyPr wrap="square" rtlCol="0">
            <a:spAutoFit/>
          </a:bodyPr>
          <a:lstStyle/>
          <a:p>
            <a:pPr algn="l"/>
            <a:r>
              <a:rPr lang="en-US" sz="1200" b="1">
                <a:solidFill>
                  <a:schemeClr val="bg1"/>
                </a:solidFill>
                <a:latin typeface="+mj-lt"/>
              </a:rPr>
              <a:t>Exit Criteria:</a:t>
            </a:r>
          </a:p>
        </p:txBody>
      </p:sp>
    </p:spTree>
    <p:extLst>
      <p:ext uri="{BB962C8B-B14F-4D97-AF65-F5344CB8AC3E}">
        <p14:creationId xmlns:p14="http://schemas.microsoft.com/office/powerpoint/2010/main" val="39936579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62364381-1AFF-AF56-CCDE-9CDEEF04721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AC059BB-6392-73B9-A2E8-8B1C0FA52007}"/>
              </a:ext>
            </a:extLst>
          </p:cNvPr>
          <p:cNvSpPr txBox="1"/>
          <p:nvPr/>
        </p:nvSpPr>
        <p:spPr>
          <a:xfrm>
            <a:off x="609600" y="2905780"/>
            <a:ext cx="6934200" cy="646331"/>
          </a:xfrm>
          <a:prstGeom prst="rect">
            <a:avLst/>
          </a:prstGeom>
          <a:noFill/>
        </p:spPr>
        <p:txBody>
          <a:bodyPr wrap="square" rtlCol="0">
            <a:spAutoFit/>
          </a:bodyPr>
          <a:lstStyle/>
          <a:p>
            <a:pPr algn="just"/>
            <a:r>
              <a:rPr lang="en-US" sz="2800" b="1" i="1">
                <a:solidFill>
                  <a:srgbClr val="FFFFFF"/>
                </a:solidFill>
                <a:latin typeface="Segoe UI"/>
              </a:rPr>
              <a:t>Phase</a:t>
            </a:r>
            <a:r>
              <a:rPr lang="en-US" sz="3600" b="1" i="1">
                <a:solidFill>
                  <a:schemeClr val="bg1"/>
                </a:solidFill>
                <a:latin typeface="+mj-lt"/>
              </a:rPr>
              <a:t> </a:t>
            </a:r>
            <a:r>
              <a:rPr lang="en-US" sz="2800" b="1" i="1">
                <a:solidFill>
                  <a:srgbClr val="FFFFFF"/>
                </a:solidFill>
                <a:latin typeface="Segoe UI"/>
              </a:rPr>
              <a:t>07 – Maintenance</a:t>
            </a:r>
          </a:p>
        </p:txBody>
      </p:sp>
    </p:spTree>
    <p:extLst>
      <p:ext uri="{BB962C8B-B14F-4D97-AF65-F5344CB8AC3E}">
        <p14:creationId xmlns:p14="http://schemas.microsoft.com/office/powerpoint/2010/main" val="2384213621"/>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C181BA-6904-7598-04DF-00E709E1675B}"/>
            </a:ext>
          </a:extLst>
        </p:cNvPr>
        <p:cNvGrpSpPr/>
        <p:nvPr/>
      </p:nvGrpSpPr>
      <p:grpSpPr>
        <a:xfrm>
          <a:off x="0" y="0"/>
          <a:ext cx="0" cy="0"/>
          <a:chOff x="0" y="0"/>
          <a:chExt cx="0" cy="0"/>
        </a:xfrm>
      </p:grpSpPr>
      <p:cxnSp>
        <p:nvCxnSpPr>
          <p:cNvPr id="56" name="Straight Connector 55">
            <a:extLst>
              <a:ext uri="{FF2B5EF4-FFF2-40B4-BE49-F238E27FC236}">
                <a16:creationId xmlns:a16="http://schemas.microsoft.com/office/drawing/2014/main" id="{32A4E017-4E2F-03EE-8A7B-E7DD0EFDB727}"/>
              </a:ext>
            </a:extLst>
          </p:cNvPr>
          <p:cNvCxnSpPr>
            <a:cxnSpLocks/>
          </p:cNvCxnSpPr>
          <p:nvPr/>
        </p:nvCxnSpPr>
        <p:spPr bwMode="auto">
          <a:xfrm>
            <a:off x="6254558" y="5175515"/>
            <a:ext cx="0" cy="949493"/>
          </a:xfrm>
          <a:prstGeom prst="line">
            <a:avLst/>
          </a:prstGeom>
          <a:ln w="19050" cap="flat" cmpd="sng" algn="ctr">
            <a:solidFill>
              <a:schemeClr val="tx2">
                <a:lumMod val="75000"/>
              </a:schemeClr>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1B535C90-8678-6B29-6F6F-73F3B8D20F5F}"/>
              </a:ext>
            </a:extLst>
          </p:cNvPr>
          <p:cNvCxnSpPr>
            <a:cxnSpLocks/>
          </p:cNvCxnSpPr>
          <p:nvPr/>
        </p:nvCxnSpPr>
        <p:spPr bwMode="auto">
          <a:xfrm>
            <a:off x="8828287" y="2301006"/>
            <a:ext cx="0" cy="1336918"/>
          </a:xfrm>
          <a:prstGeom prst="line">
            <a:avLst/>
          </a:prstGeom>
          <a:ln w="19050" cap="flat" cmpd="sng" algn="ctr">
            <a:solidFill>
              <a:schemeClr val="dk1"/>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2" name="Straight Connector 51">
            <a:extLst>
              <a:ext uri="{FF2B5EF4-FFF2-40B4-BE49-F238E27FC236}">
                <a16:creationId xmlns:a16="http://schemas.microsoft.com/office/drawing/2014/main" id="{EB7EDE24-5BE9-9D8B-3DE2-BF455620CCAE}"/>
              </a:ext>
            </a:extLst>
          </p:cNvPr>
          <p:cNvCxnSpPr>
            <a:cxnSpLocks/>
          </p:cNvCxnSpPr>
          <p:nvPr/>
        </p:nvCxnSpPr>
        <p:spPr bwMode="auto">
          <a:xfrm>
            <a:off x="3328844" y="2597376"/>
            <a:ext cx="0" cy="1223710"/>
          </a:xfrm>
          <a:prstGeom prst="line">
            <a:avLst/>
          </a:prstGeom>
          <a:ln w="19050" cap="flat" cmpd="sng" algn="ctr">
            <a:solidFill>
              <a:schemeClr val="dk1"/>
            </a:solidFill>
            <a:prstDash val="dash"/>
            <a:round/>
            <a:headEnd type="oval" w="lg" len="lg"/>
            <a:tailEnd type="oval" w="lg" len="lg"/>
          </a:ln>
        </p:spPr>
        <p:style>
          <a:lnRef idx="0">
            <a:scrgbClr r="0" g="0" b="0"/>
          </a:lnRef>
          <a:fillRef idx="0">
            <a:scrgbClr r="0" g="0" b="0"/>
          </a:fillRef>
          <a:effectRef idx="0">
            <a:scrgbClr r="0" g="0" b="0"/>
          </a:effectRef>
          <a:fontRef idx="minor">
            <a:schemeClr val="tx1"/>
          </a:fontRef>
        </p:style>
      </p:cxnSp>
      <p:cxnSp>
        <p:nvCxnSpPr>
          <p:cNvPr id="50" name="Straight Connector 49">
            <a:extLst>
              <a:ext uri="{FF2B5EF4-FFF2-40B4-BE49-F238E27FC236}">
                <a16:creationId xmlns:a16="http://schemas.microsoft.com/office/drawing/2014/main" id="{D72C1F1B-A597-7514-1AC2-0A9D23B3E0C4}"/>
              </a:ext>
            </a:extLst>
          </p:cNvPr>
          <p:cNvCxnSpPr>
            <a:cxnSpLocks/>
          </p:cNvCxnSpPr>
          <p:nvPr/>
        </p:nvCxnSpPr>
        <p:spPr bwMode="auto">
          <a:xfrm>
            <a:off x="10389500" y="3966281"/>
            <a:ext cx="0" cy="1223710"/>
          </a:xfrm>
          <a:prstGeom prst="line">
            <a:avLst/>
          </a:prstGeom>
          <a:ln w="19050" cap="flat" cmpd="sng" algn="ctr">
            <a:solidFill>
              <a:schemeClr val="tx2">
                <a:lumMod val="75000"/>
              </a:schemeClr>
            </a:solidFill>
            <a:prstDash val="dash"/>
            <a:round/>
            <a:headEnd type="none" w="med" len="med"/>
            <a:tailEnd type="oval" w="lg" len="lg"/>
          </a:ln>
        </p:spPr>
        <p:style>
          <a:lnRef idx="0">
            <a:scrgbClr r="0" g="0" b="0"/>
          </a:lnRef>
          <a:fillRef idx="0">
            <a:scrgbClr r="0" g="0" b="0"/>
          </a:fillRef>
          <a:effectRef idx="0">
            <a:scrgbClr r="0" g="0" b="0"/>
          </a:effectRef>
          <a:fontRef idx="minor">
            <a:schemeClr val="tx1"/>
          </a:fontRef>
        </p:style>
      </p:cxnSp>
      <p:cxnSp>
        <p:nvCxnSpPr>
          <p:cNvPr id="47" name="Straight Connector 46">
            <a:extLst>
              <a:ext uri="{FF2B5EF4-FFF2-40B4-BE49-F238E27FC236}">
                <a16:creationId xmlns:a16="http://schemas.microsoft.com/office/drawing/2014/main" id="{4F792CBE-F032-E2C0-C7D9-2738101BE043}"/>
              </a:ext>
            </a:extLst>
          </p:cNvPr>
          <p:cNvCxnSpPr>
            <a:cxnSpLocks/>
          </p:cNvCxnSpPr>
          <p:nvPr/>
        </p:nvCxnSpPr>
        <p:spPr bwMode="auto">
          <a:xfrm>
            <a:off x="1784158" y="4053977"/>
            <a:ext cx="0" cy="1223710"/>
          </a:xfrm>
          <a:prstGeom prst="line">
            <a:avLst/>
          </a:prstGeom>
          <a:ln w="19050" cap="flat" cmpd="sng" algn="ctr">
            <a:solidFill>
              <a:schemeClr val="tx2">
                <a:lumMod val="75000"/>
              </a:schemeClr>
            </a:solidFill>
            <a:prstDash val="dash"/>
            <a:round/>
            <a:headEnd type="none" w="med" len="med"/>
            <a:tailEnd type="oval" w="lg" len="lg"/>
          </a:ln>
        </p:spPr>
        <p:style>
          <a:lnRef idx="0">
            <a:scrgbClr r="0" g="0" b="0"/>
          </a:lnRef>
          <a:fillRef idx="0">
            <a:scrgbClr r="0" g="0" b="0"/>
          </a:fillRef>
          <a:effectRef idx="0">
            <a:scrgbClr r="0" g="0" b="0"/>
          </a:effectRef>
          <a:fontRef idx="minor">
            <a:schemeClr val="tx1"/>
          </a:fontRef>
        </p:style>
      </p:cxnSp>
      <p:grpSp>
        <p:nvGrpSpPr>
          <p:cNvPr id="45" name="Group 44">
            <a:extLst>
              <a:ext uri="{FF2B5EF4-FFF2-40B4-BE49-F238E27FC236}">
                <a16:creationId xmlns:a16="http://schemas.microsoft.com/office/drawing/2014/main" id="{DA039559-17D9-790B-AE15-0DB735514742}"/>
              </a:ext>
            </a:extLst>
          </p:cNvPr>
          <p:cNvGrpSpPr/>
          <p:nvPr/>
        </p:nvGrpSpPr>
        <p:grpSpPr>
          <a:xfrm>
            <a:off x="235240" y="1295452"/>
            <a:ext cx="11721519" cy="5202940"/>
            <a:chOff x="669261" y="1053488"/>
            <a:chExt cx="11203234" cy="5276110"/>
          </a:xfrm>
        </p:grpSpPr>
        <p:sp>
          <p:nvSpPr>
            <p:cNvPr id="17" name="Text Placeholder 7">
              <a:extLst>
                <a:ext uri="{FF2B5EF4-FFF2-40B4-BE49-F238E27FC236}">
                  <a16:creationId xmlns:a16="http://schemas.microsoft.com/office/drawing/2014/main" id="{6472480A-4B20-4035-B699-17A8C830946D}"/>
                </a:ext>
              </a:extLst>
            </p:cNvPr>
            <p:cNvSpPr txBox="1">
              <a:spLocks/>
            </p:cNvSpPr>
            <p:nvPr/>
          </p:nvSpPr>
          <p:spPr>
            <a:xfrm>
              <a:off x="2617286" y="1575902"/>
              <a:ext cx="4114800" cy="200746"/>
            </a:xfrm>
            <a:prstGeom prst="rect">
              <a:avLst/>
            </a:prstGeom>
          </p:spPr>
          <p:txBody>
            <a:bodyPr/>
            <a:lstStyle>
              <a:defPPr>
                <a:defRPr lang="en-US"/>
              </a:defPPr>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kumimoji="0" lang="en-US" sz="2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23" name="Group 22">
              <a:extLst>
                <a:ext uri="{FF2B5EF4-FFF2-40B4-BE49-F238E27FC236}">
                  <a16:creationId xmlns:a16="http://schemas.microsoft.com/office/drawing/2014/main" id="{04C7EF33-E99F-4CE0-AC7A-AAD92E26D455}"/>
                </a:ext>
              </a:extLst>
            </p:cNvPr>
            <p:cNvGrpSpPr/>
            <p:nvPr/>
          </p:nvGrpSpPr>
          <p:grpSpPr>
            <a:xfrm>
              <a:off x="669261" y="1576159"/>
              <a:ext cx="5945342" cy="4505435"/>
              <a:chOff x="0" y="1076325"/>
              <a:chExt cx="4859337" cy="3663158"/>
            </a:xfrm>
          </p:grpSpPr>
          <p:sp>
            <p:nvSpPr>
              <p:cNvPr id="39" name="Freeform 13">
                <a:extLst>
                  <a:ext uri="{FF2B5EF4-FFF2-40B4-BE49-F238E27FC236}">
                    <a16:creationId xmlns:a16="http://schemas.microsoft.com/office/drawing/2014/main" id="{AED013E8-A89A-48CD-8FA9-6AFDA4D3806E}"/>
                  </a:ext>
                </a:extLst>
              </p:cNvPr>
              <p:cNvSpPr>
                <a:spLocks/>
              </p:cNvSpPr>
              <p:nvPr/>
            </p:nvSpPr>
            <p:spPr bwMode="auto">
              <a:xfrm>
                <a:off x="0" y="1179210"/>
                <a:ext cx="4859337" cy="3560273"/>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0" name="Freeform 14">
                <a:extLst>
                  <a:ext uri="{FF2B5EF4-FFF2-40B4-BE49-F238E27FC236}">
                    <a16:creationId xmlns:a16="http://schemas.microsoft.com/office/drawing/2014/main" id="{A93AD7FC-69BC-4C0C-B003-DA8865EA34A1}"/>
                  </a:ext>
                </a:extLst>
              </p:cNvPr>
              <p:cNvSpPr>
                <a:spLocks/>
              </p:cNvSpPr>
              <p:nvPr/>
            </p:nvSpPr>
            <p:spPr bwMode="auto">
              <a:xfrm>
                <a:off x="0" y="1076325"/>
                <a:ext cx="4859337" cy="3560273"/>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666666"/>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D4F7A34B-22C2-4316-A103-27F888C64360}"/>
                  </a:ext>
                </a:extLst>
              </p:cNvPr>
              <p:cNvGrpSpPr/>
              <p:nvPr/>
            </p:nvGrpSpPr>
            <p:grpSpPr>
              <a:xfrm>
                <a:off x="55407" y="1195039"/>
                <a:ext cx="4607253" cy="3327360"/>
                <a:chOff x="1238250" y="165100"/>
                <a:chExt cx="6469063" cy="4672013"/>
              </a:xfrm>
            </p:grpSpPr>
            <p:sp>
              <p:nvSpPr>
                <p:cNvPr id="42" name="Freeform 15">
                  <a:extLst>
                    <a:ext uri="{FF2B5EF4-FFF2-40B4-BE49-F238E27FC236}">
                      <a16:creationId xmlns:a16="http://schemas.microsoft.com/office/drawing/2014/main" id="{A6F8C25F-6DCC-4F8E-949B-3FC47433A4EB}"/>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3" name="Freeform 16">
                  <a:extLst>
                    <a:ext uri="{FF2B5EF4-FFF2-40B4-BE49-F238E27FC236}">
                      <a16:creationId xmlns:a16="http://schemas.microsoft.com/office/drawing/2014/main" id="{89F02EDC-AA60-4AB0-AAA0-FFCBC370A8FD}"/>
                    </a:ext>
                  </a:extLst>
                </p:cNvPr>
                <p:cNvSpPr>
                  <a:spLocks noEditPoints="1"/>
                </p:cNvSpPr>
                <p:nvPr/>
              </p:nvSpPr>
              <p:spPr bwMode="auto">
                <a:xfrm>
                  <a:off x="1398176" y="186244"/>
                  <a:ext cx="6116638" cy="4621213"/>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44" name="Rectangle 43">
                  <a:extLst>
                    <a:ext uri="{FF2B5EF4-FFF2-40B4-BE49-F238E27FC236}">
                      <a16:creationId xmlns:a16="http://schemas.microsoft.com/office/drawing/2014/main" id="{433F2357-1A66-49F5-930D-E8D8C9598E31}"/>
                    </a:ext>
                  </a:extLst>
                </p:cNvPr>
                <p:cNvSpPr>
                  <a:spLocks noChangeArrowheads="1"/>
                </p:cNvSpPr>
                <p:nvPr/>
              </p:nvSpPr>
              <p:spPr bwMode="auto">
                <a:xfrm>
                  <a:off x="7646988" y="4783138"/>
                  <a:ext cx="60325" cy="5397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grpSp>
          <p:nvGrpSpPr>
            <p:cNvPr id="24" name="Group 23">
              <a:extLst>
                <a:ext uri="{FF2B5EF4-FFF2-40B4-BE49-F238E27FC236}">
                  <a16:creationId xmlns:a16="http://schemas.microsoft.com/office/drawing/2014/main" id="{11E69353-6B60-4300-AE80-C5DD658F42B9}"/>
                </a:ext>
              </a:extLst>
            </p:cNvPr>
            <p:cNvGrpSpPr/>
            <p:nvPr/>
          </p:nvGrpSpPr>
          <p:grpSpPr>
            <a:xfrm>
              <a:off x="5870678" y="1576159"/>
              <a:ext cx="6001817" cy="4505435"/>
              <a:chOff x="4251299" y="1076325"/>
              <a:chExt cx="4905494" cy="3663158"/>
            </a:xfrm>
          </p:grpSpPr>
          <p:sp>
            <p:nvSpPr>
              <p:cNvPr id="32" name="Freeform 13">
                <a:extLst>
                  <a:ext uri="{FF2B5EF4-FFF2-40B4-BE49-F238E27FC236}">
                    <a16:creationId xmlns:a16="http://schemas.microsoft.com/office/drawing/2014/main" id="{26DDB865-6C44-4778-90B2-B5BE314F6337}"/>
                  </a:ext>
                </a:extLst>
              </p:cNvPr>
              <p:cNvSpPr>
                <a:spLocks/>
              </p:cNvSpPr>
              <p:nvPr/>
            </p:nvSpPr>
            <p:spPr bwMode="auto">
              <a:xfrm flipH="1">
                <a:off x="4343399" y="1179210"/>
                <a:ext cx="4803773" cy="3560273"/>
              </a:xfrm>
              <a:custGeom>
                <a:avLst/>
                <a:gdLst/>
                <a:ahLst/>
                <a:cxnLst>
                  <a:cxn ang="0">
                    <a:pos x="0" y="0"/>
                  </a:cxn>
                  <a:cxn ang="0">
                    <a:pos x="0" y="207"/>
                  </a:cxn>
                  <a:cxn ang="0">
                    <a:pos x="0" y="207"/>
                  </a:cxn>
                  <a:cxn ang="0">
                    <a:pos x="345" y="552"/>
                  </a:cxn>
                  <a:cxn ang="0">
                    <a:pos x="345" y="552"/>
                  </a:cxn>
                  <a:cxn ang="0">
                    <a:pos x="345" y="1188"/>
                  </a:cxn>
                  <a:cxn ang="0">
                    <a:pos x="345" y="1188"/>
                  </a:cxn>
                  <a:cxn ang="0">
                    <a:pos x="897" y="1741"/>
                  </a:cxn>
                  <a:cxn ang="0">
                    <a:pos x="1449" y="1188"/>
                  </a:cxn>
                  <a:cxn ang="0">
                    <a:pos x="1450" y="1188"/>
                  </a:cxn>
                  <a:cxn ang="0">
                    <a:pos x="1795" y="843"/>
                  </a:cxn>
                  <a:cxn ang="0">
                    <a:pos x="2140" y="1188"/>
                  </a:cxn>
                  <a:cxn ang="0">
                    <a:pos x="2141" y="1188"/>
                  </a:cxn>
                  <a:cxn ang="0">
                    <a:pos x="2141" y="2074"/>
                  </a:cxn>
                  <a:cxn ang="0">
                    <a:pos x="2140" y="2074"/>
                  </a:cxn>
                  <a:cxn ang="0">
                    <a:pos x="2689" y="2626"/>
                  </a:cxn>
                  <a:cxn ang="0">
                    <a:pos x="2689" y="2627"/>
                  </a:cxn>
                  <a:cxn ang="0">
                    <a:pos x="3580" y="2627"/>
                  </a:cxn>
                  <a:cxn ang="0">
                    <a:pos x="3586" y="2420"/>
                  </a:cxn>
                  <a:cxn ang="0">
                    <a:pos x="3586" y="2420"/>
                  </a:cxn>
                  <a:cxn ang="0">
                    <a:pos x="2693" y="2420"/>
                  </a:cxn>
                  <a:cxn ang="0">
                    <a:pos x="2693" y="2419"/>
                  </a:cxn>
                  <a:cxn ang="0">
                    <a:pos x="2348" y="2081"/>
                  </a:cxn>
                  <a:cxn ang="0">
                    <a:pos x="2348" y="2081"/>
                  </a:cxn>
                  <a:cxn ang="0">
                    <a:pos x="2348" y="2075"/>
                  </a:cxn>
                  <a:cxn ang="0">
                    <a:pos x="2348" y="1184"/>
                  </a:cxn>
                  <a:cxn ang="0">
                    <a:pos x="2347" y="1184"/>
                  </a:cxn>
                  <a:cxn ang="0">
                    <a:pos x="1795" y="636"/>
                  </a:cxn>
                  <a:cxn ang="0">
                    <a:pos x="1242" y="1188"/>
                  </a:cxn>
                  <a:cxn ang="0">
                    <a:pos x="1242" y="1188"/>
                  </a:cxn>
                  <a:cxn ang="0">
                    <a:pos x="897" y="1533"/>
                  </a:cxn>
                  <a:cxn ang="0">
                    <a:pos x="552" y="1188"/>
                  </a:cxn>
                  <a:cxn ang="0">
                    <a:pos x="552" y="552"/>
                  </a:cxn>
                  <a:cxn ang="0">
                    <a:pos x="552" y="552"/>
                  </a:cxn>
                  <a:cxn ang="0">
                    <a:pos x="0" y="0"/>
                  </a:cxn>
                </a:cxnLst>
                <a:rect l="0" t="0" r="r" b="b"/>
                <a:pathLst>
                  <a:path w="3586" h="2627">
                    <a:moveTo>
                      <a:pt x="0" y="0"/>
                    </a:moveTo>
                    <a:cubicBezTo>
                      <a:pt x="0" y="207"/>
                      <a:pt x="0" y="207"/>
                      <a:pt x="0" y="207"/>
                    </a:cubicBezTo>
                    <a:cubicBezTo>
                      <a:pt x="0" y="207"/>
                      <a:pt x="0" y="207"/>
                      <a:pt x="0" y="207"/>
                    </a:cubicBezTo>
                    <a:cubicBezTo>
                      <a:pt x="190" y="207"/>
                      <a:pt x="345" y="361"/>
                      <a:pt x="345" y="552"/>
                    </a:cubicBezTo>
                    <a:cubicBezTo>
                      <a:pt x="345" y="552"/>
                      <a:pt x="345" y="552"/>
                      <a:pt x="345" y="552"/>
                    </a:cubicBezTo>
                    <a:cubicBezTo>
                      <a:pt x="345" y="1188"/>
                      <a:pt x="345" y="1188"/>
                      <a:pt x="345" y="1188"/>
                    </a:cubicBezTo>
                    <a:cubicBezTo>
                      <a:pt x="345" y="1188"/>
                      <a:pt x="345" y="1188"/>
                      <a:pt x="345" y="1188"/>
                    </a:cubicBezTo>
                    <a:cubicBezTo>
                      <a:pt x="345" y="1493"/>
                      <a:pt x="592" y="1741"/>
                      <a:pt x="897" y="1741"/>
                    </a:cubicBezTo>
                    <a:cubicBezTo>
                      <a:pt x="1202" y="1741"/>
                      <a:pt x="1449" y="1493"/>
                      <a:pt x="1449" y="1188"/>
                    </a:cubicBezTo>
                    <a:cubicBezTo>
                      <a:pt x="1450" y="1188"/>
                      <a:pt x="1450" y="1188"/>
                      <a:pt x="1450" y="1188"/>
                    </a:cubicBezTo>
                    <a:cubicBezTo>
                      <a:pt x="1450" y="997"/>
                      <a:pt x="1604" y="843"/>
                      <a:pt x="1795" y="843"/>
                    </a:cubicBezTo>
                    <a:cubicBezTo>
                      <a:pt x="1986" y="843"/>
                      <a:pt x="2140" y="997"/>
                      <a:pt x="2140" y="1188"/>
                    </a:cubicBezTo>
                    <a:cubicBezTo>
                      <a:pt x="2141" y="1188"/>
                      <a:pt x="2141" y="1188"/>
                      <a:pt x="2141" y="1188"/>
                    </a:cubicBezTo>
                    <a:cubicBezTo>
                      <a:pt x="2141" y="2074"/>
                      <a:pt x="2141" y="2074"/>
                      <a:pt x="2141" y="2074"/>
                    </a:cubicBezTo>
                    <a:cubicBezTo>
                      <a:pt x="2140" y="2074"/>
                      <a:pt x="2140" y="2074"/>
                      <a:pt x="2140" y="2074"/>
                    </a:cubicBezTo>
                    <a:cubicBezTo>
                      <a:pt x="2140" y="2378"/>
                      <a:pt x="2386" y="2624"/>
                      <a:pt x="2689" y="2626"/>
                    </a:cubicBezTo>
                    <a:cubicBezTo>
                      <a:pt x="2689" y="2627"/>
                      <a:pt x="2689" y="2627"/>
                      <a:pt x="2689" y="2627"/>
                    </a:cubicBezTo>
                    <a:cubicBezTo>
                      <a:pt x="3580" y="2627"/>
                      <a:pt x="3580" y="2627"/>
                      <a:pt x="3580" y="2627"/>
                    </a:cubicBezTo>
                    <a:cubicBezTo>
                      <a:pt x="3586" y="2420"/>
                      <a:pt x="3586" y="2420"/>
                      <a:pt x="3586" y="2420"/>
                    </a:cubicBezTo>
                    <a:cubicBezTo>
                      <a:pt x="3586" y="2420"/>
                      <a:pt x="3586" y="2420"/>
                      <a:pt x="3586" y="2420"/>
                    </a:cubicBezTo>
                    <a:cubicBezTo>
                      <a:pt x="2693" y="2420"/>
                      <a:pt x="2693" y="2420"/>
                      <a:pt x="2693" y="2420"/>
                    </a:cubicBezTo>
                    <a:cubicBezTo>
                      <a:pt x="2693" y="2419"/>
                      <a:pt x="2693" y="2419"/>
                      <a:pt x="2693" y="2419"/>
                    </a:cubicBezTo>
                    <a:cubicBezTo>
                      <a:pt x="2505" y="2419"/>
                      <a:pt x="2351" y="2269"/>
                      <a:pt x="2348" y="2081"/>
                    </a:cubicBezTo>
                    <a:cubicBezTo>
                      <a:pt x="2348" y="2081"/>
                      <a:pt x="2348" y="2081"/>
                      <a:pt x="2348" y="2081"/>
                    </a:cubicBezTo>
                    <a:cubicBezTo>
                      <a:pt x="2348" y="2075"/>
                      <a:pt x="2348" y="2075"/>
                      <a:pt x="2348" y="2075"/>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8"/>
                    </a:cubicBezTo>
                    <a:cubicBezTo>
                      <a:pt x="1242" y="1188"/>
                      <a:pt x="1242" y="1188"/>
                      <a:pt x="1242" y="1188"/>
                    </a:cubicBezTo>
                    <a:cubicBezTo>
                      <a:pt x="1242" y="1379"/>
                      <a:pt x="1088" y="1533"/>
                      <a:pt x="897" y="1533"/>
                    </a:cubicBezTo>
                    <a:cubicBezTo>
                      <a:pt x="706" y="1533"/>
                      <a:pt x="552" y="1379"/>
                      <a:pt x="552" y="1188"/>
                    </a:cubicBezTo>
                    <a:cubicBezTo>
                      <a:pt x="552" y="552"/>
                      <a:pt x="552" y="552"/>
                      <a:pt x="552" y="552"/>
                    </a:cubicBezTo>
                    <a:cubicBezTo>
                      <a:pt x="552" y="552"/>
                      <a:pt x="552" y="552"/>
                      <a:pt x="552" y="552"/>
                    </a:cubicBezTo>
                    <a:cubicBezTo>
                      <a:pt x="552" y="247"/>
                      <a:pt x="305" y="0"/>
                      <a:pt x="0" y="0"/>
                    </a:cubicBezTo>
                  </a:path>
                </a:pathLst>
              </a:custGeom>
              <a:solidFill>
                <a:schemeClr val="bg1">
                  <a:lumMod val="85000"/>
                </a:schemeClr>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14">
                <a:extLst>
                  <a:ext uri="{FF2B5EF4-FFF2-40B4-BE49-F238E27FC236}">
                    <a16:creationId xmlns:a16="http://schemas.microsoft.com/office/drawing/2014/main" id="{B17CEDF0-E15B-4820-8DB8-D5DE8C2B741D}"/>
                  </a:ext>
                </a:extLst>
              </p:cNvPr>
              <p:cNvSpPr>
                <a:spLocks/>
              </p:cNvSpPr>
              <p:nvPr/>
            </p:nvSpPr>
            <p:spPr bwMode="auto">
              <a:xfrm flipH="1">
                <a:off x="4297457" y="1076325"/>
                <a:ext cx="4859336" cy="3560273"/>
              </a:xfrm>
              <a:custGeom>
                <a:avLst/>
                <a:gdLst/>
                <a:ahLst/>
                <a:cxnLst>
                  <a:cxn ang="0">
                    <a:pos x="2693" y="2420"/>
                  </a:cxn>
                  <a:cxn ang="0">
                    <a:pos x="2693" y="2420"/>
                  </a:cxn>
                  <a:cxn ang="0">
                    <a:pos x="2348" y="2082"/>
                  </a:cxn>
                  <a:cxn ang="0">
                    <a:pos x="2348" y="2082"/>
                  </a:cxn>
                  <a:cxn ang="0">
                    <a:pos x="2348" y="2076"/>
                  </a:cxn>
                  <a:cxn ang="0">
                    <a:pos x="2348" y="1184"/>
                  </a:cxn>
                  <a:cxn ang="0">
                    <a:pos x="2347" y="1184"/>
                  </a:cxn>
                  <a:cxn ang="0">
                    <a:pos x="1795" y="636"/>
                  </a:cxn>
                  <a:cxn ang="0">
                    <a:pos x="1242" y="1189"/>
                  </a:cxn>
                  <a:cxn ang="0">
                    <a:pos x="1242" y="1189"/>
                  </a:cxn>
                  <a:cxn ang="0">
                    <a:pos x="897" y="1534"/>
                  </a:cxn>
                  <a:cxn ang="0">
                    <a:pos x="552" y="1189"/>
                  </a:cxn>
                  <a:cxn ang="0">
                    <a:pos x="552" y="553"/>
                  </a:cxn>
                  <a:cxn ang="0">
                    <a:pos x="552" y="553"/>
                  </a:cxn>
                  <a:cxn ang="0">
                    <a:pos x="0" y="0"/>
                  </a:cxn>
                  <a:cxn ang="0">
                    <a:pos x="0" y="207"/>
                  </a:cxn>
                  <a:cxn ang="0">
                    <a:pos x="0" y="207"/>
                  </a:cxn>
                  <a:cxn ang="0">
                    <a:pos x="345" y="553"/>
                  </a:cxn>
                  <a:cxn ang="0">
                    <a:pos x="345" y="553"/>
                  </a:cxn>
                  <a:cxn ang="0">
                    <a:pos x="345" y="1189"/>
                  </a:cxn>
                  <a:cxn ang="0">
                    <a:pos x="345" y="1189"/>
                  </a:cxn>
                  <a:cxn ang="0">
                    <a:pos x="897" y="1741"/>
                  </a:cxn>
                  <a:cxn ang="0">
                    <a:pos x="1449" y="1189"/>
                  </a:cxn>
                  <a:cxn ang="0">
                    <a:pos x="1450" y="1189"/>
                  </a:cxn>
                  <a:cxn ang="0">
                    <a:pos x="1795" y="843"/>
                  </a:cxn>
                  <a:cxn ang="0">
                    <a:pos x="2140" y="1189"/>
                  </a:cxn>
                  <a:cxn ang="0">
                    <a:pos x="2141" y="1189"/>
                  </a:cxn>
                  <a:cxn ang="0">
                    <a:pos x="2141" y="2075"/>
                  </a:cxn>
                  <a:cxn ang="0">
                    <a:pos x="2140" y="2075"/>
                  </a:cxn>
                  <a:cxn ang="0">
                    <a:pos x="2689" y="2627"/>
                  </a:cxn>
                  <a:cxn ang="0">
                    <a:pos x="2689" y="2627"/>
                  </a:cxn>
                  <a:cxn ang="0">
                    <a:pos x="3580" y="2627"/>
                  </a:cxn>
                  <a:cxn ang="0">
                    <a:pos x="3586" y="2421"/>
                  </a:cxn>
                  <a:cxn ang="0">
                    <a:pos x="3586" y="2420"/>
                  </a:cxn>
                  <a:cxn ang="0">
                    <a:pos x="2693" y="2420"/>
                  </a:cxn>
                </a:cxnLst>
                <a:rect l="0" t="0" r="r" b="b"/>
                <a:pathLst>
                  <a:path w="3586" h="2627">
                    <a:moveTo>
                      <a:pt x="2693" y="2420"/>
                    </a:moveTo>
                    <a:cubicBezTo>
                      <a:pt x="2693" y="2420"/>
                      <a:pt x="2693" y="2420"/>
                      <a:pt x="2693" y="2420"/>
                    </a:cubicBezTo>
                    <a:cubicBezTo>
                      <a:pt x="2505" y="2420"/>
                      <a:pt x="2351" y="2269"/>
                      <a:pt x="2348" y="2082"/>
                    </a:cubicBezTo>
                    <a:cubicBezTo>
                      <a:pt x="2348" y="2082"/>
                      <a:pt x="2348" y="2082"/>
                      <a:pt x="2348" y="2082"/>
                    </a:cubicBezTo>
                    <a:cubicBezTo>
                      <a:pt x="2348" y="2076"/>
                      <a:pt x="2348" y="2076"/>
                      <a:pt x="2348" y="2076"/>
                    </a:cubicBezTo>
                    <a:cubicBezTo>
                      <a:pt x="2348" y="1184"/>
                      <a:pt x="2348" y="1184"/>
                      <a:pt x="2348" y="1184"/>
                    </a:cubicBezTo>
                    <a:cubicBezTo>
                      <a:pt x="2347" y="1184"/>
                      <a:pt x="2347" y="1184"/>
                      <a:pt x="2347" y="1184"/>
                    </a:cubicBezTo>
                    <a:cubicBezTo>
                      <a:pt x="2345" y="881"/>
                      <a:pt x="2099" y="636"/>
                      <a:pt x="1795" y="636"/>
                    </a:cubicBezTo>
                    <a:cubicBezTo>
                      <a:pt x="1490" y="636"/>
                      <a:pt x="1242" y="883"/>
                      <a:pt x="1242" y="1189"/>
                    </a:cubicBezTo>
                    <a:cubicBezTo>
                      <a:pt x="1242" y="1189"/>
                      <a:pt x="1242" y="1189"/>
                      <a:pt x="1242" y="1189"/>
                    </a:cubicBezTo>
                    <a:cubicBezTo>
                      <a:pt x="1242" y="1379"/>
                      <a:pt x="1088" y="1534"/>
                      <a:pt x="897" y="1534"/>
                    </a:cubicBezTo>
                    <a:cubicBezTo>
                      <a:pt x="706" y="1534"/>
                      <a:pt x="552" y="1379"/>
                      <a:pt x="552" y="1189"/>
                    </a:cubicBezTo>
                    <a:cubicBezTo>
                      <a:pt x="552" y="553"/>
                      <a:pt x="552" y="553"/>
                      <a:pt x="552" y="553"/>
                    </a:cubicBezTo>
                    <a:cubicBezTo>
                      <a:pt x="552" y="553"/>
                      <a:pt x="552" y="553"/>
                      <a:pt x="552" y="553"/>
                    </a:cubicBezTo>
                    <a:cubicBezTo>
                      <a:pt x="552" y="247"/>
                      <a:pt x="305" y="0"/>
                      <a:pt x="0" y="0"/>
                    </a:cubicBezTo>
                    <a:cubicBezTo>
                      <a:pt x="0" y="207"/>
                      <a:pt x="0" y="207"/>
                      <a:pt x="0" y="207"/>
                    </a:cubicBezTo>
                    <a:cubicBezTo>
                      <a:pt x="0" y="207"/>
                      <a:pt x="0" y="207"/>
                      <a:pt x="0" y="207"/>
                    </a:cubicBezTo>
                    <a:cubicBezTo>
                      <a:pt x="190" y="207"/>
                      <a:pt x="345" y="362"/>
                      <a:pt x="345" y="553"/>
                    </a:cubicBezTo>
                    <a:cubicBezTo>
                      <a:pt x="345" y="553"/>
                      <a:pt x="345" y="553"/>
                      <a:pt x="345" y="553"/>
                    </a:cubicBezTo>
                    <a:cubicBezTo>
                      <a:pt x="345" y="1189"/>
                      <a:pt x="345" y="1189"/>
                      <a:pt x="345" y="1189"/>
                    </a:cubicBezTo>
                    <a:cubicBezTo>
                      <a:pt x="345" y="1189"/>
                      <a:pt x="345" y="1189"/>
                      <a:pt x="345" y="1189"/>
                    </a:cubicBezTo>
                    <a:cubicBezTo>
                      <a:pt x="345" y="1494"/>
                      <a:pt x="592" y="1741"/>
                      <a:pt x="897" y="1741"/>
                    </a:cubicBezTo>
                    <a:cubicBezTo>
                      <a:pt x="1202" y="1741"/>
                      <a:pt x="1449" y="1494"/>
                      <a:pt x="1449" y="1189"/>
                    </a:cubicBezTo>
                    <a:cubicBezTo>
                      <a:pt x="1450" y="1189"/>
                      <a:pt x="1450" y="1189"/>
                      <a:pt x="1450" y="1189"/>
                    </a:cubicBezTo>
                    <a:cubicBezTo>
                      <a:pt x="1450" y="998"/>
                      <a:pt x="1604" y="843"/>
                      <a:pt x="1795" y="843"/>
                    </a:cubicBezTo>
                    <a:cubicBezTo>
                      <a:pt x="1986" y="843"/>
                      <a:pt x="2140" y="998"/>
                      <a:pt x="2140" y="1189"/>
                    </a:cubicBezTo>
                    <a:cubicBezTo>
                      <a:pt x="2141" y="1189"/>
                      <a:pt x="2141" y="1189"/>
                      <a:pt x="2141" y="1189"/>
                    </a:cubicBezTo>
                    <a:cubicBezTo>
                      <a:pt x="2141" y="2075"/>
                      <a:pt x="2141" y="2075"/>
                      <a:pt x="2141" y="2075"/>
                    </a:cubicBezTo>
                    <a:cubicBezTo>
                      <a:pt x="2140" y="2075"/>
                      <a:pt x="2140" y="2075"/>
                      <a:pt x="2140" y="2075"/>
                    </a:cubicBezTo>
                    <a:cubicBezTo>
                      <a:pt x="2140" y="2378"/>
                      <a:pt x="2386" y="2625"/>
                      <a:pt x="2689" y="2627"/>
                    </a:cubicBezTo>
                    <a:cubicBezTo>
                      <a:pt x="2689" y="2627"/>
                      <a:pt x="2689" y="2627"/>
                      <a:pt x="2689" y="2627"/>
                    </a:cubicBezTo>
                    <a:cubicBezTo>
                      <a:pt x="3580" y="2627"/>
                      <a:pt x="3580" y="2627"/>
                      <a:pt x="3580" y="2627"/>
                    </a:cubicBezTo>
                    <a:cubicBezTo>
                      <a:pt x="3586" y="2421"/>
                      <a:pt x="3586" y="2421"/>
                      <a:pt x="3586" y="2421"/>
                    </a:cubicBezTo>
                    <a:cubicBezTo>
                      <a:pt x="3586" y="2420"/>
                      <a:pt x="3586" y="2420"/>
                      <a:pt x="3586" y="2420"/>
                    </a:cubicBezTo>
                    <a:lnTo>
                      <a:pt x="2693" y="2420"/>
                    </a:lnTo>
                    <a:close/>
                  </a:path>
                </a:pathLst>
              </a:custGeom>
              <a:solidFill>
                <a:srgbClr val="666666"/>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4" name="Group 33">
                <a:extLst>
                  <a:ext uri="{FF2B5EF4-FFF2-40B4-BE49-F238E27FC236}">
                    <a16:creationId xmlns:a16="http://schemas.microsoft.com/office/drawing/2014/main" id="{D0E1B573-3A0C-4290-BA80-CBC6D120B5A4}"/>
                  </a:ext>
                </a:extLst>
              </p:cNvPr>
              <p:cNvGrpSpPr/>
              <p:nvPr/>
            </p:nvGrpSpPr>
            <p:grpSpPr>
              <a:xfrm flipH="1">
                <a:off x="4251299" y="1195039"/>
                <a:ext cx="4840468" cy="3334637"/>
                <a:chOff x="1238250" y="165100"/>
                <a:chExt cx="6796521" cy="4682232"/>
              </a:xfrm>
            </p:grpSpPr>
            <p:sp>
              <p:nvSpPr>
                <p:cNvPr id="35" name="Freeform 15">
                  <a:extLst>
                    <a:ext uri="{FF2B5EF4-FFF2-40B4-BE49-F238E27FC236}">
                      <a16:creationId xmlns:a16="http://schemas.microsoft.com/office/drawing/2014/main" id="{226ACB55-04A2-4D29-885E-FF716C5EEB67}"/>
                    </a:ext>
                  </a:extLst>
                </p:cNvPr>
                <p:cNvSpPr>
                  <a:spLocks/>
                </p:cNvSpPr>
                <p:nvPr/>
              </p:nvSpPr>
              <p:spPr bwMode="auto">
                <a:xfrm>
                  <a:off x="1238250" y="165100"/>
                  <a:ext cx="71438" cy="65088"/>
                </a:xfrm>
                <a:custGeom>
                  <a:avLst/>
                  <a:gdLst/>
                  <a:ahLst/>
                  <a:cxnLst>
                    <a:cxn ang="0">
                      <a:pos x="30" y="34"/>
                    </a:cxn>
                    <a:cxn ang="0">
                      <a:pos x="0" y="28"/>
                    </a:cxn>
                    <a:cxn ang="0">
                      <a:pos x="5" y="0"/>
                    </a:cxn>
                    <a:cxn ang="0">
                      <a:pos x="37" y="7"/>
                    </a:cxn>
                    <a:cxn ang="0">
                      <a:pos x="30" y="34"/>
                    </a:cxn>
                  </a:cxnLst>
                  <a:rect l="0" t="0" r="r" b="b"/>
                  <a:pathLst>
                    <a:path w="37" h="34">
                      <a:moveTo>
                        <a:pt x="30" y="34"/>
                      </a:moveTo>
                      <a:cubicBezTo>
                        <a:pt x="20" y="32"/>
                        <a:pt x="10" y="30"/>
                        <a:pt x="0" y="28"/>
                      </a:cubicBezTo>
                      <a:cubicBezTo>
                        <a:pt x="5" y="0"/>
                        <a:pt x="5" y="0"/>
                        <a:pt x="5" y="0"/>
                      </a:cubicBezTo>
                      <a:cubicBezTo>
                        <a:pt x="16" y="2"/>
                        <a:pt x="27" y="4"/>
                        <a:pt x="37" y="7"/>
                      </a:cubicBezTo>
                      <a:lnTo>
                        <a:pt x="30" y="34"/>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16">
                  <a:extLst>
                    <a:ext uri="{FF2B5EF4-FFF2-40B4-BE49-F238E27FC236}">
                      <a16:creationId xmlns:a16="http://schemas.microsoft.com/office/drawing/2014/main" id="{3049AD61-53AA-4CC2-ABD2-1578A3F60534}"/>
                    </a:ext>
                  </a:extLst>
                </p:cNvPr>
                <p:cNvSpPr>
                  <a:spLocks noEditPoints="1"/>
                </p:cNvSpPr>
                <p:nvPr/>
              </p:nvSpPr>
              <p:spPr bwMode="auto">
                <a:xfrm>
                  <a:off x="1408113" y="215900"/>
                  <a:ext cx="6116638" cy="4621213"/>
                </a:xfrm>
                <a:custGeom>
                  <a:avLst/>
                  <a:gdLst/>
                  <a:ahLst/>
                  <a:cxnLst>
                    <a:cxn ang="0">
                      <a:pos x="2546" y="2401"/>
                    </a:cxn>
                    <a:cxn ang="0">
                      <a:pos x="3152" y="2429"/>
                    </a:cxn>
                    <a:cxn ang="0">
                      <a:pos x="3025" y="2429"/>
                    </a:cxn>
                    <a:cxn ang="0">
                      <a:pos x="2898" y="2429"/>
                    </a:cxn>
                    <a:cxn ang="0">
                      <a:pos x="2771" y="2429"/>
                    </a:cxn>
                    <a:cxn ang="0">
                      <a:pos x="2644" y="2429"/>
                    </a:cxn>
                    <a:cxn ang="0">
                      <a:pos x="2389" y="2404"/>
                    </a:cxn>
                    <a:cxn ang="0">
                      <a:pos x="2275" y="2338"/>
                    </a:cxn>
                    <a:cxn ang="0">
                      <a:pos x="2192" y="2237"/>
                    </a:cxn>
                    <a:cxn ang="0">
                      <a:pos x="2141" y="2117"/>
                    </a:cxn>
                    <a:cxn ang="0">
                      <a:pos x="2115" y="1990"/>
                    </a:cxn>
                    <a:cxn ang="0">
                      <a:pos x="2111" y="1918"/>
                    </a:cxn>
                    <a:cxn ang="0">
                      <a:pos x="2140" y="1918"/>
                    </a:cxn>
                    <a:cxn ang="0">
                      <a:pos x="2111" y="1734"/>
                    </a:cxn>
                    <a:cxn ang="0">
                      <a:pos x="2111" y="1607"/>
                    </a:cxn>
                    <a:cxn ang="0">
                      <a:pos x="2111" y="1481"/>
                    </a:cxn>
                    <a:cxn ang="0">
                      <a:pos x="820" y="1504"/>
                    </a:cxn>
                    <a:cxn ang="0">
                      <a:pos x="636" y="1497"/>
                    </a:cxn>
                    <a:cxn ang="0">
                      <a:pos x="938" y="1471"/>
                    </a:cxn>
                    <a:cxn ang="0">
                      <a:pos x="524" y="1451"/>
                    </a:cxn>
                    <a:cxn ang="0">
                      <a:pos x="1042" y="1406"/>
                    </a:cxn>
                    <a:cxn ang="0">
                      <a:pos x="433" y="1370"/>
                    </a:cxn>
                    <a:cxn ang="0">
                      <a:pos x="2111" y="1354"/>
                    </a:cxn>
                    <a:cxn ang="0">
                      <a:pos x="1123" y="1315"/>
                    </a:cxn>
                    <a:cxn ang="0">
                      <a:pos x="371" y="1265"/>
                    </a:cxn>
                    <a:cxn ang="0">
                      <a:pos x="2111" y="1227"/>
                    </a:cxn>
                    <a:cxn ang="0">
                      <a:pos x="1180" y="1205"/>
                    </a:cxn>
                    <a:cxn ang="0">
                      <a:pos x="335" y="1146"/>
                    </a:cxn>
                    <a:cxn ang="0">
                      <a:pos x="2111" y="1100"/>
                    </a:cxn>
                    <a:cxn ang="0">
                      <a:pos x="1200" y="1138"/>
                    </a:cxn>
                    <a:cxn ang="0">
                      <a:pos x="1229" y="1138"/>
                    </a:cxn>
                    <a:cxn ang="0">
                      <a:pos x="299" y="1085"/>
                    </a:cxn>
                    <a:cxn ang="0">
                      <a:pos x="2097" y="977"/>
                    </a:cxn>
                    <a:cxn ang="0">
                      <a:pos x="1211" y="1020"/>
                    </a:cxn>
                    <a:cxn ang="0">
                      <a:pos x="299" y="959"/>
                    </a:cxn>
                    <a:cxn ang="0">
                      <a:pos x="2055" y="861"/>
                    </a:cxn>
                    <a:cxn ang="0">
                      <a:pos x="1246" y="895"/>
                    </a:cxn>
                    <a:cxn ang="0">
                      <a:pos x="299" y="832"/>
                    </a:cxn>
                    <a:cxn ang="0">
                      <a:pos x="1985" y="761"/>
                    </a:cxn>
                    <a:cxn ang="0">
                      <a:pos x="1309" y="781"/>
                    </a:cxn>
                    <a:cxn ang="0">
                      <a:pos x="1888" y="688"/>
                    </a:cxn>
                    <a:cxn ang="0">
                      <a:pos x="1402" y="689"/>
                    </a:cxn>
                    <a:cxn ang="0">
                      <a:pos x="299" y="705"/>
                    </a:cxn>
                    <a:cxn ang="0">
                      <a:pos x="1772" y="649"/>
                    </a:cxn>
                    <a:cxn ang="0">
                      <a:pos x="1520" y="633"/>
                    </a:cxn>
                    <a:cxn ang="0">
                      <a:pos x="1675" y="640"/>
                    </a:cxn>
                    <a:cxn ang="0">
                      <a:pos x="1711" y="641"/>
                    </a:cxn>
                    <a:cxn ang="0">
                      <a:pos x="328" y="578"/>
                    </a:cxn>
                    <a:cxn ang="0">
                      <a:pos x="323" y="385"/>
                    </a:cxn>
                    <a:cxn ang="0">
                      <a:pos x="288" y="260"/>
                    </a:cxn>
                    <a:cxn ang="0">
                      <a:pos x="221" y="148"/>
                    </a:cxn>
                    <a:cxn ang="0">
                      <a:pos x="126" y="59"/>
                    </a:cxn>
                    <a:cxn ang="0">
                      <a:pos x="10" y="0"/>
                    </a:cxn>
                  </a:cxnLst>
                  <a:rect l="0" t="0" r="r" b="b"/>
                  <a:pathLst>
                    <a:path w="3215" h="2429">
                      <a:moveTo>
                        <a:pt x="2546" y="2429"/>
                      </a:moveTo>
                      <a:cubicBezTo>
                        <a:pt x="2536" y="2429"/>
                        <a:pt x="2526" y="2429"/>
                        <a:pt x="2516" y="2429"/>
                      </a:cubicBezTo>
                      <a:cubicBezTo>
                        <a:pt x="2518" y="2400"/>
                        <a:pt x="2518" y="2400"/>
                        <a:pt x="2518" y="2400"/>
                      </a:cubicBezTo>
                      <a:cubicBezTo>
                        <a:pt x="2527" y="2401"/>
                        <a:pt x="2537" y="2401"/>
                        <a:pt x="2546" y="2401"/>
                      </a:cubicBezTo>
                      <a:cubicBezTo>
                        <a:pt x="2546" y="2401"/>
                        <a:pt x="2546" y="2401"/>
                        <a:pt x="2546" y="2401"/>
                      </a:cubicBezTo>
                      <a:cubicBezTo>
                        <a:pt x="2581" y="2401"/>
                        <a:pt x="2581" y="2401"/>
                        <a:pt x="2581" y="2401"/>
                      </a:cubicBezTo>
                      <a:cubicBezTo>
                        <a:pt x="2581" y="2429"/>
                        <a:pt x="2581" y="2429"/>
                        <a:pt x="2581" y="2429"/>
                      </a:cubicBezTo>
                      <a:cubicBezTo>
                        <a:pt x="2546" y="2429"/>
                        <a:pt x="2546" y="2429"/>
                        <a:pt x="2546" y="2429"/>
                      </a:cubicBezTo>
                      <a:close/>
                      <a:moveTo>
                        <a:pt x="3215" y="2429"/>
                      </a:moveTo>
                      <a:cubicBezTo>
                        <a:pt x="3152" y="2429"/>
                        <a:pt x="3152" y="2429"/>
                        <a:pt x="3152" y="2429"/>
                      </a:cubicBezTo>
                      <a:cubicBezTo>
                        <a:pt x="3152" y="2401"/>
                        <a:pt x="3152" y="2401"/>
                        <a:pt x="3152" y="2401"/>
                      </a:cubicBezTo>
                      <a:cubicBezTo>
                        <a:pt x="3215" y="2401"/>
                        <a:pt x="3215" y="2401"/>
                        <a:pt x="3215" y="2401"/>
                      </a:cubicBezTo>
                      <a:lnTo>
                        <a:pt x="3215" y="2429"/>
                      </a:lnTo>
                      <a:close/>
                      <a:moveTo>
                        <a:pt x="3088" y="2429"/>
                      </a:moveTo>
                      <a:cubicBezTo>
                        <a:pt x="3025" y="2429"/>
                        <a:pt x="3025" y="2429"/>
                        <a:pt x="3025" y="2429"/>
                      </a:cubicBezTo>
                      <a:cubicBezTo>
                        <a:pt x="3025" y="2401"/>
                        <a:pt x="3025" y="2401"/>
                        <a:pt x="3025" y="2401"/>
                      </a:cubicBezTo>
                      <a:cubicBezTo>
                        <a:pt x="3088" y="2401"/>
                        <a:pt x="3088" y="2401"/>
                        <a:pt x="3088" y="2401"/>
                      </a:cubicBezTo>
                      <a:lnTo>
                        <a:pt x="3088" y="2429"/>
                      </a:lnTo>
                      <a:close/>
                      <a:moveTo>
                        <a:pt x="2961" y="2429"/>
                      </a:moveTo>
                      <a:cubicBezTo>
                        <a:pt x="2898" y="2429"/>
                        <a:pt x="2898" y="2429"/>
                        <a:pt x="2898" y="2429"/>
                      </a:cubicBezTo>
                      <a:cubicBezTo>
                        <a:pt x="2898" y="2401"/>
                        <a:pt x="2898" y="2401"/>
                        <a:pt x="2898" y="2401"/>
                      </a:cubicBezTo>
                      <a:cubicBezTo>
                        <a:pt x="2961" y="2401"/>
                        <a:pt x="2961" y="2401"/>
                        <a:pt x="2961" y="2401"/>
                      </a:cubicBezTo>
                      <a:lnTo>
                        <a:pt x="2961" y="2429"/>
                      </a:lnTo>
                      <a:close/>
                      <a:moveTo>
                        <a:pt x="2834" y="2429"/>
                      </a:moveTo>
                      <a:cubicBezTo>
                        <a:pt x="2771" y="2429"/>
                        <a:pt x="2771" y="2429"/>
                        <a:pt x="2771" y="2429"/>
                      </a:cubicBezTo>
                      <a:cubicBezTo>
                        <a:pt x="2771" y="2401"/>
                        <a:pt x="2771" y="2401"/>
                        <a:pt x="2771" y="2401"/>
                      </a:cubicBezTo>
                      <a:cubicBezTo>
                        <a:pt x="2834" y="2401"/>
                        <a:pt x="2834" y="2401"/>
                        <a:pt x="2834" y="2401"/>
                      </a:cubicBezTo>
                      <a:lnTo>
                        <a:pt x="2834" y="2429"/>
                      </a:lnTo>
                      <a:close/>
                      <a:moveTo>
                        <a:pt x="2708" y="2429"/>
                      </a:moveTo>
                      <a:cubicBezTo>
                        <a:pt x="2644" y="2429"/>
                        <a:pt x="2644" y="2429"/>
                        <a:pt x="2644" y="2429"/>
                      </a:cubicBezTo>
                      <a:cubicBezTo>
                        <a:pt x="2644" y="2401"/>
                        <a:pt x="2644" y="2401"/>
                        <a:pt x="2644" y="2401"/>
                      </a:cubicBezTo>
                      <a:cubicBezTo>
                        <a:pt x="2708" y="2401"/>
                        <a:pt x="2708" y="2401"/>
                        <a:pt x="2708" y="2401"/>
                      </a:cubicBezTo>
                      <a:lnTo>
                        <a:pt x="2708" y="2429"/>
                      </a:lnTo>
                      <a:close/>
                      <a:moveTo>
                        <a:pt x="2452" y="2421"/>
                      </a:moveTo>
                      <a:cubicBezTo>
                        <a:pt x="2430" y="2417"/>
                        <a:pt x="2409" y="2411"/>
                        <a:pt x="2389" y="2404"/>
                      </a:cubicBezTo>
                      <a:cubicBezTo>
                        <a:pt x="2398" y="2377"/>
                        <a:pt x="2398" y="2377"/>
                        <a:pt x="2398" y="2377"/>
                      </a:cubicBezTo>
                      <a:cubicBezTo>
                        <a:pt x="2417" y="2384"/>
                        <a:pt x="2437" y="2389"/>
                        <a:pt x="2457" y="2393"/>
                      </a:cubicBezTo>
                      <a:lnTo>
                        <a:pt x="2452" y="2421"/>
                      </a:lnTo>
                      <a:close/>
                      <a:moveTo>
                        <a:pt x="2329" y="2376"/>
                      </a:moveTo>
                      <a:cubicBezTo>
                        <a:pt x="2310" y="2365"/>
                        <a:pt x="2292" y="2352"/>
                        <a:pt x="2275" y="2338"/>
                      </a:cubicBezTo>
                      <a:cubicBezTo>
                        <a:pt x="2294" y="2316"/>
                        <a:pt x="2294" y="2316"/>
                        <a:pt x="2294" y="2316"/>
                      </a:cubicBezTo>
                      <a:cubicBezTo>
                        <a:pt x="2309" y="2329"/>
                        <a:pt x="2326" y="2341"/>
                        <a:pt x="2343" y="2351"/>
                      </a:cubicBezTo>
                      <a:lnTo>
                        <a:pt x="2329" y="2376"/>
                      </a:lnTo>
                      <a:close/>
                      <a:moveTo>
                        <a:pt x="2229" y="2291"/>
                      </a:moveTo>
                      <a:cubicBezTo>
                        <a:pt x="2216" y="2274"/>
                        <a:pt x="2203" y="2256"/>
                        <a:pt x="2192" y="2237"/>
                      </a:cubicBezTo>
                      <a:cubicBezTo>
                        <a:pt x="2216" y="2222"/>
                        <a:pt x="2216" y="2222"/>
                        <a:pt x="2216" y="2222"/>
                      </a:cubicBezTo>
                      <a:cubicBezTo>
                        <a:pt x="2227" y="2240"/>
                        <a:pt x="2239" y="2257"/>
                        <a:pt x="2251" y="2273"/>
                      </a:cubicBezTo>
                      <a:lnTo>
                        <a:pt x="2229" y="2291"/>
                      </a:lnTo>
                      <a:close/>
                      <a:moveTo>
                        <a:pt x="2163" y="2178"/>
                      </a:moveTo>
                      <a:cubicBezTo>
                        <a:pt x="2154" y="2159"/>
                        <a:pt x="2147" y="2138"/>
                        <a:pt x="2141" y="2117"/>
                      </a:cubicBezTo>
                      <a:cubicBezTo>
                        <a:pt x="2168" y="2109"/>
                        <a:pt x="2168" y="2109"/>
                        <a:pt x="2168" y="2109"/>
                      </a:cubicBezTo>
                      <a:cubicBezTo>
                        <a:pt x="2174" y="2129"/>
                        <a:pt x="2181" y="2149"/>
                        <a:pt x="2189" y="2167"/>
                      </a:cubicBezTo>
                      <a:lnTo>
                        <a:pt x="2163" y="2178"/>
                      </a:lnTo>
                      <a:close/>
                      <a:moveTo>
                        <a:pt x="2125" y="2054"/>
                      </a:moveTo>
                      <a:cubicBezTo>
                        <a:pt x="2121" y="2033"/>
                        <a:pt x="2118" y="2012"/>
                        <a:pt x="2115" y="1990"/>
                      </a:cubicBezTo>
                      <a:cubicBezTo>
                        <a:pt x="2144" y="1987"/>
                        <a:pt x="2144" y="1987"/>
                        <a:pt x="2144" y="1987"/>
                      </a:cubicBezTo>
                      <a:cubicBezTo>
                        <a:pt x="2146" y="2008"/>
                        <a:pt x="2149" y="2028"/>
                        <a:pt x="2153" y="2048"/>
                      </a:cubicBezTo>
                      <a:lnTo>
                        <a:pt x="2125" y="2054"/>
                      </a:lnTo>
                      <a:close/>
                      <a:moveTo>
                        <a:pt x="2111" y="1925"/>
                      </a:moveTo>
                      <a:cubicBezTo>
                        <a:pt x="2111" y="1922"/>
                        <a:pt x="2111" y="1920"/>
                        <a:pt x="2111" y="1918"/>
                      </a:cubicBezTo>
                      <a:cubicBezTo>
                        <a:pt x="2111" y="1913"/>
                        <a:pt x="2111" y="1910"/>
                        <a:pt x="2111" y="1909"/>
                      </a:cubicBezTo>
                      <a:cubicBezTo>
                        <a:pt x="2111" y="1861"/>
                        <a:pt x="2111" y="1861"/>
                        <a:pt x="2111" y="1861"/>
                      </a:cubicBezTo>
                      <a:cubicBezTo>
                        <a:pt x="2140" y="1861"/>
                        <a:pt x="2140" y="1861"/>
                        <a:pt x="2140" y="1861"/>
                      </a:cubicBezTo>
                      <a:cubicBezTo>
                        <a:pt x="2140" y="1910"/>
                        <a:pt x="2140" y="1910"/>
                        <a:pt x="2140" y="1910"/>
                      </a:cubicBezTo>
                      <a:cubicBezTo>
                        <a:pt x="2140" y="1910"/>
                        <a:pt x="2140" y="1913"/>
                        <a:pt x="2140" y="1918"/>
                      </a:cubicBezTo>
                      <a:cubicBezTo>
                        <a:pt x="2140" y="1920"/>
                        <a:pt x="2140" y="1922"/>
                        <a:pt x="2140" y="1925"/>
                      </a:cubicBezTo>
                      <a:lnTo>
                        <a:pt x="2111" y="1925"/>
                      </a:lnTo>
                      <a:close/>
                      <a:moveTo>
                        <a:pt x="2140" y="1798"/>
                      </a:moveTo>
                      <a:cubicBezTo>
                        <a:pt x="2111" y="1798"/>
                        <a:pt x="2111" y="1798"/>
                        <a:pt x="2111" y="1798"/>
                      </a:cubicBezTo>
                      <a:cubicBezTo>
                        <a:pt x="2111" y="1734"/>
                        <a:pt x="2111" y="1734"/>
                        <a:pt x="2111" y="1734"/>
                      </a:cubicBezTo>
                      <a:cubicBezTo>
                        <a:pt x="2140" y="1734"/>
                        <a:pt x="2140" y="1734"/>
                        <a:pt x="2140" y="1734"/>
                      </a:cubicBezTo>
                      <a:lnTo>
                        <a:pt x="2140" y="1798"/>
                      </a:lnTo>
                      <a:close/>
                      <a:moveTo>
                        <a:pt x="2140" y="1671"/>
                      </a:moveTo>
                      <a:cubicBezTo>
                        <a:pt x="2111" y="1671"/>
                        <a:pt x="2111" y="1671"/>
                        <a:pt x="2111" y="1671"/>
                      </a:cubicBezTo>
                      <a:cubicBezTo>
                        <a:pt x="2111" y="1607"/>
                        <a:pt x="2111" y="1607"/>
                        <a:pt x="2111" y="1607"/>
                      </a:cubicBezTo>
                      <a:cubicBezTo>
                        <a:pt x="2140" y="1607"/>
                        <a:pt x="2140" y="1607"/>
                        <a:pt x="2140" y="1607"/>
                      </a:cubicBezTo>
                      <a:lnTo>
                        <a:pt x="2140" y="1671"/>
                      </a:lnTo>
                      <a:close/>
                      <a:moveTo>
                        <a:pt x="2140" y="1544"/>
                      </a:moveTo>
                      <a:cubicBezTo>
                        <a:pt x="2111" y="1544"/>
                        <a:pt x="2111" y="1544"/>
                        <a:pt x="2111" y="1544"/>
                      </a:cubicBezTo>
                      <a:cubicBezTo>
                        <a:pt x="2111" y="1481"/>
                        <a:pt x="2111" y="1481"/>
                        <a:pt x="2111" y="1481"/>
                      </a:cubicBezTo>
                      <a:cubicBezTo>
                        <a:pt x="2140" y="1481"/>
                        <a:pt x="2140" y="1481"/>
                        <a:pt x="2140" y="1481"/>
                      </a:cubicBezTo>
                      <a:lnTo>
                        <a:pt x="2140" y="1544"/>
                      </a:lnTo>
                      <a:close/>
                      <a:moveTo>
                        <a:pt x="759" y="1537"/>
                      </a:moveTo>
                      <a:cubicBezTo>
                        <a:pt x="759" y="1508"/>
                        <a:pt x="759" y="1508"/>
                        <a:pt x="759" y="1508"/>
                      </a:cubicBezTo>
                      <a:cubicBezTo>
                        <a:pt x="780" y="1508"/>
                        <a:pt x="800" y="1506"/>
                        <a:pt x="820" y="1504"/>
                      </a:cubicBezTo>
                      <a:cubicBezTo>
                        <a:pt x="824" y="1532"/>
                        <a:pt x="824" y="1532"/>
                        <a:pt x="824" y="1532"/>
                      </a:cubicBezTo>
                      <a:cubicBezTo>
                        <a:pt x="803" y="1535"/>
                        <a:pt x="781" y="1536"/>
                        <a:pt x="759" y="1537"/>
                      </a:cubicBezTo>
                      <a:close/>
                      <a:moveTo>
                        <a:pt x="694" y="1535"/>
                      </a:moveTo>
                      <a:cubicBezTo>
                        <a:pt x="672" y="1533"/>
                        <a:pt x="650" y="1530"/>
                        <a:pt x="630" y="1525"/>
                      </a:cubicBezTo>
                      <a:cubicBezTo>
                        <a:pt x="636" y="1497"/>
                        <a:pt x="636" y="1497"/>
                        <a:pt x="636" y="1497"/>
                      </a:cubicBezTo>
                      <a:cubicBezTo>
                        <a:pt x="656" y="1502"/>
                        <a:pt x="676" y="1505"/>
                        <a:pt x="697" y="1507"/>
                      </a:cubicBezTo>
                      <a:lnTo>
                        <a:pt x="694" y="1535"/>
                      </a:lnTo>
                      <a:close/>
                      <a:moveTo>
                        <a:pt x="888" y="1519"/>
                      </a:moveTo>
                      <a:cubicBezTo>
                        <a:pt x="880" y="1491"/>
                        <a:pt x="880" y="1491"/>
                        <a:pt x="880" y="1491"/>
                      </a:cubicBezTo>
                      <a:cubicBezTo>
                        <a:pt x="900" y="1486"/>
                        <a:pt x="920" y="1479"/>
                        <a:pt x="938" y="1471"/>
                      </a:cubicBezTo>
                      <a:cubicBezTo>
                        <a:pt x="949" y="1497"/>
                        <a:pt x="949" y="1497"/>
                        <a:pt x="949" y="1497"/>
                      </a:cubicBezTo>
                      <a:cubicBezTo>
                        <a:pt x="930" y="1506"/>
                        <a:pt x="909" y="1513"/>
                        <a:pt x="888" y="1519"/>
                      </a:cubicBezTo>
                      <a:close/>
                      <a:moveTo>
                        <a:pt x="567" y="1505"/>
                      </a:moveTo>
                      <a:cubicBezTo>
                        <a:pt x="547" y="1497"/>
                        <a:pt x="527" y="1487"/>
                        <a:pt x="509" y="1475"/>
                      </a:cubicBezTo>
                      <a:cubicBezTo>
                        <a:pt x="524" y="1451"/>
                        <a:pt x="524" y="1451"/>
                        <a:pt x="524" y="1451"/>
                      </a:cubicBezTo>
                      <a:cubicBezTo>
                        <a:pt x="541" y="1462"/>
                        <a:pt x="559" y="1471"/>
                        <a:pt x="578" y="1479"/>
                      </a:cubicBezTo>
                      <a:lnTo>
                        <a:pt x="567" y="1505"/>
                      </a:lnTo>
                      <a:close/>
                      <a:moveTo>
                        <a:pt x="1007" y="1467"/>
                      </a:moveTo>
                      <a:cubicBezTo>
                        <a:pt x="992" y="1443"/>
                        <a:pt x="992" y="1443"/>
                        <a:pt x="992" y="1443"/>
                      </a:cubicBezTo>
                      <a:cubicBezTo>
                        <a:pt x="1010" y="1432"/>
                        <a:pt x="1026" y="1420"/>
                        <a:pt x="1042" y="1406"/>
                      </a:cubicBezTo>
                      <a:cubicBezTo>
                        <a:pt x="1060" y="1428"/>
                        <a:pt x="1060" y="1428"/>
                        <a:pt x="1060" y="1428"/>
                      </a:cubicBezTo>
                      <a:cubicBezTo>
                        <a:pt x="1044" y="1442"/>
                        <a:pt x="1026" y="1455"/>
                        <a:pt x="1007" y="1467"/>
                      </a:cubicBezTo>
                      <a:close/>
                      <a:moveTo>
                        <a:pt x="456" y="1436"/>
                      </a:moveTo>
                      <a:cubicBezTo>
                        <a:pt x="440" y="1421"/>
                        <a:pt x="425" y="1405"/>
                        <a:pt x="411" y="1388"/>
                      </a:cubicBezTo>
                      <a:cubicBezTo>
                        <a:pt x="433" y="1370"/>
                        <a:pt x="433" y="1370"/>
                        <a:pt x="433" y="1370"/>
                      </a:cubicBezTo>
                      <a:cubicBezTo>
                        <a:pt x="446" y="1386"/>
                        <a:pt x="460" y="1401"/>
                        <a:pt x="475" y="1415"/>
                      </a:cubicBezTo>
                      <a:lnTo>
                        <a:pt x="456" y="1436"/>
                      </a:lnTo>
                      <a:close/>
                      <a:moveTo>
                        <a:pt x="2140" y="1417"/>
                      </a:moveTo>
                      <a:cubicBezTo>
                        <a:pt x="2111" y="1417"/>
                        <a:pt x="2111" y="1417"/>
                        <a:pt x="2111" y="1417"/>
                      </a:cubicBezTo>
                      <a:cubicBezTo>
                        <a:pt x="2111" y="1354"/>
                        <a:pt x="2111" y="1354"/>
                        <a:pt x="2111" y="1354"/>
                      </a:cubicBezTo>
                      <a:cubicBezTo>
                        <a:pt x="2140" y="1354"/>
                        <a:pt x="2140" y="1354"/>
                        <a:pt x="2140" y="1354"/>
                      </a:cubicBezTo>
                      <a:lnTo>
                        <a:pt x="2140" y="1417"/>
                      </a:lnTo>
                      <a:close/>
                      <a:moveTo>
                        <a:pt x="1107" y="1382"/>
                      </a:moveTo>
                      <a:cubicBezTo>
                        <a:pt x="1086" y="1363"/>
                        <a:pt x="1086" y="1363"/>
                        <a:pt x="1086" y="1363"/>
                      </a:cubicBezTo>
                      <a:cubicBezTo>
                        <a:pt x="1099" y="1348"/>
                        <a:pt x="1112" y="1332"/>
                        <a:pt x="1123" y="1315"/>
                      </a:cubicBezTo>
                      <a:cubicBezTo>
                        <a:pt x="1147" y="1330"/>
                        <a:pt x="1147" y="1330"/>
                        <a:pt x="1147" y="1330"/>
                      </a:cubicBezTo>
                      <a:cubicBezTo>
                        <a:pt x="1134" y="1349"/>
                        <a:pt x="1121" y="1366"/>
                        <a:pt x="1107" y="1382"/>
                      </a:cubicBezTo>
                      <a:close/>
                      <a:moveTo>
                        <a:pt x="374" y="1334"/>
                      </a:moveTo>
                      <a:cubicBezTo>
                        <a:pt x="363" y="1316"/>
                        <a:pt x="353" y="1296"/>
                        <a:pt x="345" y="1276"/>
                      </a:cubicBezTo>
                      <a:cubicBezTo>
                        <a:pt x="371" y="1265"/>
                        <a:pt x="371" y="1265"/>
                        <a:pt x="371" y="1265"/>
                      </a:cubicBezTo>
                      <a:cubicBezTo>
                        <a:pt x="379" y="1284"/>
                        <a:pt x="388" y="1302"/>
                        <a:pt x="399" y="1320"/>
                      </a:cubicBezTo>
                      <a:lnTo>
                        <a:pt x="374" y="1334"/>
                      </a:lnTo>
                      <a:close/>
                      <a:moveTo>
                        <a:pt x="2140" y="1290"/>
                      </a:moveTo>
                      <a:cubicBezTo>
                        <a:pt x="2111" y="1290"/>
                        <a:pt x="2111" y="1290"/>
                        <a:pt x="2111" y="1290"/>
                      </a:cubicBezTo>
                      <a:cubicBezTo>
                        <a:pt x="2111" y="1227"/>
                        <a:pt x="2111" y="1227"/>
                        <a:pt x="2111" y="1227"/>
                      </a:cubicBezTo>
                      <a:cubicBezTo>
                        <a:pt x="2140" y="1227"/>
                        <a:pt x="2140" y="1227"/>
                        <a:pt x="2140" y="1227"/>
                      </a:cubicBezTo>
                      <a:lnTo>
                        <a:pt x="2140" y="1290"/>
                      </a:lnTo>
                      <a:close/>
                      <a:moveTo>
                        <a:pt x="1180" y="1274"/>
                      </a:moveTo>
                      <a:cubicBezTo>
                        <a:pt x="1155" y="1261"/>
                        <a:pt x="1155" y="1261"/>
                        <a:pt x="1155" y="1261"/>
                      </a:cubicBezTo>
                      <a:cubicBezTo>
                        <a:pt x="1164" y="1243"/>
                        <a:pt x="1173" y="1224"/>
                        <a:pt x="1180" y="1205"/>
                      </a:cubicBezTo>
                      <a:cubicBezTo>
                        <a:pt x="1206" y="1215"/>
                        <a:pt x="1206" y="1215"/>
                        <a:pt x="1206" y="1215"/>
                      </a:cubicBezTo>
                      <a:cubicBezTo>
                        <a:pt x="1199" y="1235"/>
                        <a:pt x="1190" y="1255"/>
                        <a:pt x="1180" y="1274"/>
                      </a:cubicBezTo>
                      <a:close/>
                      <a:moveTo>
                        <a:pt x="322" y="1215"/>
                      </a:moveTo>
                      <a:cubicBezTo>
                        <a:pt x="316" y="1194"/>
                        <a:pt x="311" y="1173"/>
                        <a:pt x="307" y="1151"/>
                      </a:cubicBezTo>
                      <a:cubicBezTo>
                        <a:pt x="335" y="1146"/>
                        <a:pt x="335" y="1146"/>
                        <a:pt x="335" y="1146"/>
                      </a:cubicBezTo>
                      <a:cubicBezTo>
                        <a:pt x="338" y="1166"/>
                        <a:pt x="343" y="1187"/>
                        <a:pt x="349" y="1206"/>
                      </a:cubicBezTo>
                      <a:lnTo>
                        <a:pt x="322" y="1215"/>
                      </a:lnTo>
                      <a:close/>
                      <a:moveTo>
                        <a:pt x="2140" y="1163"/>
                      </a:moveTo>
                      <a:cubicBezTo>
                        <a:pt x="2111" y="1163"/>
                        <a:pt x="2111" y="1163"/>
                        <a:pt x="2111" y="1163"/>
                      </a:cubicBezTo>
                      <a:cubicBezTo>
                        <a:pt x="2111" y="1100"/>
                        <a:pt x="2111" y="1100"/>
                        <a:pt x="2111" y="1100"/>
                      </a:cubicBezTo>
                      <a:cubicBezTo>
                        <a:pt x="2140" y="1100"/>
                        <a:pt x="2140" y="1100"/>
                        <a:pt x="2140" y="1100"/>
                      </a:cubicBezTo>
                      <a:lnTo>
                        <a:pt x="2140" y="1163"/>
                      </a:lnTo>
                      <a:close/>
                      <a:moveTo>
                        <a:pt x="1226" y="1152"/>
                      </a:moveTo>
                      <a:cubicBezTo>
                        <a:pt x="1198" y="1146"/>
                        <a:pt x="1198" y="1146"/>
                        <a:pt x="1198" y="1146"/>
                      </a:cubicBezTo>
                      <a:cubicBezTo>
                        <a:pt x="1199" y="1142"/>
                        <a:pt x="1200" y="1139"/>
                        <a:pt x="1200" y="1138"/>
                      </a:cubicBezTo>
                      <a:cubicBezTo>
                        <a:pt x="1200" y="1137"/>
                        <a:pt x="1200" y="1136"/>
                        <a:pt x="1200" y="1134"/>
                      </a:cubicBezTo>
                      <a:cubicBezTo>
                        <a:pt x="1200" y="1126"/>
                        <a:pt x="1200" y="1108"/>
                        <a:pt x="1202" y="1084"/>
                      </a:cubicBezTo>
                      <a:cubicBezTo>
                        <a:pt x="1231" y="1087"/>
                        <a:pt x="1231" y="1087"/>
                        <a:pt x="1231" y="1087"/>
                      </a:cubicBezTo>
                      <a:cubicBezTo>
                        <a:pt x="1229" y="1110"/>
                        <a:pt x="1228" y="1126"/>
                        <a:pt x="1228" y="1134"/>
                      </a:cubicBezTo>
                      <a:cubicBezTo>
                        <a:pt x="1228" y="1137"/>
                        <a:pt x="1229" y="1138"/>
                        <a:pt x="1229" y="1138"/>
                      </a:cubicBezTo>
                      <a:cubicBezTo>
                        <a:pt x="1229" y="1140"/>
                        <a:pt x="1229" y="1140"/>
                        <a:pt x="1229" y="1140"/>
                      </a:cubicBezTo>
                      <a:cubicBezTo>
                        <a:pt x="1228" y="1141"/>
                        <a:pt x="1228" y="1141"/>
                        <a:pt x="1228" y="1141"/>
                      </a:cubicBezTo>
                      <a:cubicBezTo>
                        <a:pt x="1228" y="1142"/>
                        <a:pt x="1228" y="1145"/>
                        <a:pt x="1226" y="1152"/>
                      </a:cubicBezTo>
                      <a:close/>
                      <a:moveTo>
                        <a:pt x="328" y="1085"/>
                      </a:moveTo>
                      <a:cubicBezTo>
                        <a:pt x="299" y="1085"/>
                        <a:pt x="299" y="1085"/>
                        <a:pt x="299" y="1085"/>
                      </a:cubicBezTo>
                      <a:cubicBezTo>
                        <a:pt x="299" y="1022"/>
                        <a:pt x="299" y="1022"/>
                        <a:pt x="299" y="1022"/>
                      </a:cubicBezTo>
                      <a:cubicBezTo>
                        <a:pt x="328" y="1022"/>
                        <a:pt x="328" y="1022"/>
                        <a:pt x="328" y="1022"/>
                      </a:cubicBezTo>
                      <a:lnTo>
                        <a:pt x="328" y="1085"/>
                      </a:lnTo>
                      <a:close/>
                      <a:moveTo>
                        <a:pt x="2109" y="1038"/>
                      </a:moveTo>
                      <a:cubicBezTo>
                        <a:pt x="2106" y="1018"/>
                        <a:pt x="2102" y="997"/>
                        <a:pt x="2097" y="977"/>
                      </a:cubicBezTo>
                      <a:cubicBezTo>
                        <a:pt x="2125" y="970"/>
                        <a:pt x="2125" y="970"/>
                        <a:pt x="2125" y="970"/>
                      </a:cubicBezTo>
                      <a:cubicBezTo>
                        <a:pt x="2130" y="992"/>
                        <a:pt x="2134" y="1013"/>
                        <a:pt x="2137" y="1034"/>
                      </a:cubicBezTo>
                      <a:lnTo>
                        <a:pt x="2109" y="1038"/>
                      </a:lnTo>
                      <a:close/>
                      <a:moveTo>
                        <a:pt x="1239" y="1025"/>
                      </a:moveTo>
                      <a:cubicBezTo>
                        <a:pt x="1211" y="1020"/>
                        <a:pt x="1211" y="1020"/>
                        <a:pt x="1211" y="1020"/>
                      </a:cubicBezTo>
                      <a:cubicBezTo>
                        <a:pt x="1215" y="998"/>
                        <a:pt x="1220" y="977"/>
                        <a:pt x="1225" y="957"/>
                      </a:cubicBezTo>
                      <a:cubicBezTo>
                        <a:pt x="1253" y="964"/>
                        <a:pt x="1253" y="964"/>
                        <a:pt x="1253" y="964"/>
                      </a:cubicBezTo>
                      <a:cubicBezTo>
                        <a:pt x="1247" y="984"/>
                        <a:pt x="1243" y="1004"/>
                        <a:pt x="1239" y="1025"/>
                      </a:cubicBezTo>
                      <a:close/>
                      <a:moveTo>
                        <a:pt x="328" y="959"/>
                      </a:moveTo>
                      <a:cubicBezTo>
                        <a:pt x="299" y="959"/>
                        <a:pt x="299" y="959"/>
                        <a:pt x="299" y="959"/>
                      </a:cubicBezTo>
                      <a:cubicBezTo>
                        <a:pt x="299" y="895"/>
                        <a:pt x="299" y="895"/>
                        <a:pt x="299" y="895"/>
                      </a:cubicBezTo>
                      <a:cubicBezTo>
                        <a:pt x="328" y="895"/>
                        <a:pt x="328" y="895"/>
                        <a:pt x="328" y="895"/>
                      </a:cubicBezTo>
                      <a:lnTo>
                        <a:pt x="328" y="959"/>
                      </a:lnTo>
                      <a:close/>
                      <a:moveTo>
                        <a:pt x="2080" y="918"/>
                      </a:moveTo>
                      <a:cubicBezTo>
                        <a:pt x="2073" y="898"/>
                        <a:pt x="2064" y="879"/>
                        <a:pt x="2055" y="861"/>
                      </a:cubicBezTo>
                      <a:cubicBezTo>
                        <a:pt x="2081" y="848"/>
                        <a:pt x="2081" y="848"/>
                        <a:pt x="2081" y="848"/>
                      </a:cubicBezTo>
                      <a:cubicBezTo>
                        <a:pt x="2090" y="867"/>
                        <a:pt x="2099" y="887"/>
                        <a:pt x="2106" y="908"/>
                      </a:cubicBezTo>
                      <a:lnTo>
                        <a:pt x="2080" y="918"/>
                      </a:lnTo>
                      <a:close/>
                      <a:moveTo>
                        <a:pt x="1272" y="905"/>
                      </a:moveTo>
                      <a:cubicBezTo>
                        <a:pt x="1246" y="895"/>
                        <a:pt x="1246" y="895"/>
                        <a:pt x="1246" y="895"/>
                      </a:cubicBezTo>
                      <a:cubicBezTo>
                        <a:pt x="1254" y="874"/>
                        <a:pt x="1263" y="854"/>
                        <a:pt x="1273" y="836"/>
                      </a:cubicBezTo>
                      <a:cubicBezTo>
                        <a:pt x="1298" y="849"/>
                        <a:pt x="1298" y="849"/>
                        <a:pt x="1298" y="849"/>
                      </a:cubicBezTo>
                      <a:cubicBezTo>
                        <a:pt x="1289" y="867"/>
                        <a:pt x="1280" y="886"/>
                        <a:pt x="1272" y="905"/>
                      </a:cubicBezTo>
                      <a:close/>
                      <a:moveTo>
                        <a:pt x="328" y="832"/>
                      </a:moveTo>
                      <a:cubicBezTo>
                        <a:pt x="299" y="832"/>
                        <a:pt x="299" y="832"/>
                        <a:pt x="299" y="832"/>
                      </a:cubicBezTo>
                      <a:cubicBezTo>
                        <a:pt x="299" y="768"/>
                        <a:pt x="299" y="768"/>
                        <a:pt x="299" y="768"/>
                      </a:cubicBezTo>
                      <a:cubicBezTo>
                        <a:pt x="328" y="768"/>
                        <a:pt x="328" y="768"/>
                        <a:pt x="328" y="768"/>
                      </a:cubicBezTo>
                      <a:lnTo>
                        <a:pt x="328" y="832"/>
                      </a:lnTo>
                      <a:close/>
                      <a:moveTo>
                        <a:pt x="2024" y="808"/>
                      </a:moveTo>
                      <a:cubicBezTo>
                        <a:pt x="2012" y="791"/>
                        <a:pt x="1999" y="775"/>
                        <a:pt x="1985" y="761"/>
                      </a:cubicBezTo>
                      <a:cubicBezTo>
                        <a:pt x="2006" y="741"/>
                        <a:pt x="2006" y="741"/>
                        <a:pt x="2006" y="741"/>
                      </a:cubicBezTo>
                      <a:cubicBezTo>
                        <a:pt x="2020" y="757"/>
                        <a:pt x="2034" y="774"/>
                        <a:pt x="2047" y="792"/>
                      </a:cubicBezTo>
                      <a:lnTo>
                        <a:pt x="2024" y="808"/>
                      </a:lnTo>
                      <a:close/>
                      <a:moveTo>
                        <a:pt x="1331" y="798"/>
                      </a:moveTo>
                      <a:cubicBezTo>
                        <a:pt x="1309" y="781"/>
                        <a:pt x="1309" y="781"/>
                        <a:pt x="1309" y="781"/>
                      </a:cubicBezTo>
                      <a:cubicBezTo>
                        <a:pt x="1322" y="763"/>
                        <a:pt x="1336" y="746"/>
                        <a:pt x="1351" y="731"/>
                      </a:cubicBezTo>
                      <a:cubicBezTo>
                        <a:pt x="1371" y="751"/>
                        <a:pt x="1371" y="751"/>
                        <a:pt x="1371" y="751"/>
                      </a:cubicBezTo>
                      <a:cubicBezTo>
                        <a:pt x="1357" y="765"/>
                        <a:pt x="1344" y="781"/>
                        <a:pt x="1331" y="798"/>
                      </a:cubicBezTo>
                      <a:close/>
                      <a:moveTo>
                        <a:pt x="1939" y="720"/>
                      </a:moveTo>
                      <a:cubicBezTo>
                        <a:pt x="1923" y="708"/>
                        <a:pt x="1906" y="697"/>
                        <a:pt x="1888" y="688"/>
                      </a:cubicBezTo>
                      <a:cubicBezTo>
                        <a:pt x="1901" y="663"/>
                        <a:pt x="1901" y="663"/>
                        <a:pt x="1901" y="663"/>
                      </a:cubicBezTo>
                      <a:cubicBezTo>
                        <a:pt x="1920" y="673"/>
                        <a:pt x="1939" y="684"/>
                        <a:pt x="1956" y="697"/>
                      </a:cubicBezTo>
                      <a:lnTo>
                        <a:pt x="1939" y="720"/>
                      </a:lnTo>
                      <a:close/>
                      <a:moveTo>
                        <a:pt x="1418" y="712"/>
                      </a:moveTo>
                      <a:cubicBezTo>
                        <a:pt x="1402" y="689"/>
                        <a:pt x="1402" y="689"/>
                        <a:pt x="1402" y="689"/>
                      </a:cubicBezTo>
                      <a:cubicBezTo>
                        <a:pt x="1420" y="677"/>
                        <a:pt x="1439" y="665"/>
                        <a:pt x="1459" y="656"/>
                      </a:cubicBezTo>
                      <a:cubicBezTo>
                        <a:pt x="1471" y="682"/>
                        <a:pt x="1471" y="682"/>
                        <a:pt x="1471" y="682"/>
                      </a:cubicBezTo>
                      <a:cubicBezTo>
                        <a:pt x="1452" y="690"/>
                        <a:pt x="1435" y="701"/>
                        <a:pt x="1418" y="712"/>
                      </a:cubicBezTo>
                      <a:close/>
                      <a:moveTo>
                        <a:pt x="328" y="705"/>
                      </a:moveTo>
                      <a:cubicBezTo>
                        <a:pt x="299" y="705"/>
                        <a:pt x="299" y="705"/>
                        <a:pt x="299" y="705"/>
                      </a:cubicBezTo>
                      <a:cubicBezTo>
                        <a:pt x="299" y="641"/>
                        <a:pt x="299" y="641"/>
                        <a:pt x="299" y="641"/>
                      </a:cubicBezTo>
                      <a:cubicBezTo>
                        <a:pt x="328" y="641"/>
                        <a:pt x="328" y="641"/>
                        <a:pt x="328" y="641"/>
                      </a:cubicBezTo>
                      <a:lnTo>
                        <a:pt x="328" y="705"/>
                      </a:lnTo>
                      <a:close/>
                      <a:moveTo>
                        <a:pt x="1832" y="664"/>
                      </a:moveTo>
                      <a:cubicBezTo>
                        <a:pt x="1813" y="658"/>
                        <a:pt x="1793" y="653"/>
                        <a:pt x="1772" y="649"/>
                      </a:cubicBezTo>
                      <a:cubicBezTo>
                        <a:pt x="1777" y="621"/>
                        <a:pt x="1777" y="621"/>
                        <a:pt x="1777" y="621"/>
                      </a:cubicBezTo>
                      <a:cubicBezTo>
                        <a:pt x="1799" y="625"/>
                        <a:pt x="1820" y="630"/>
                        <a:pt x="1841" y="637"/>
                      </a:cubicBezTo>
                      <a:lnTo>
                        <a:pt x="1832" y="664"/>
                      </a:lnTo>
                      <a:close/>
                      <a:moveTo>
                        <a:pt x="1528" y="660"/>
                      </a:moveTo>
                      <a:cubicBezTo>
                        <a:pt x="1520" y="633"/>
                        <a:pt x="1520" y="633"/>
                        <a:pt x="1520" y="633"/>
                      </a:cubicBezTo>
                      <a:cubicBezTo>
                        <a:pt x="1540" y="627"/>
                        <a:pt x="1561" y="622"/>
                        <a:pt x="1583" y="618"/>
                      </a:cubicBezTo>
                      <a:cubicBezTo>
                        <a:pt x="1588" y="646"/>
                        <a:pt x="1588" y="646"/>
                        <a:pt x="1588" y="646"/>
                      </a:cubicBezTo>
                      <a:cubicBezTo>
                        <a:pt x="1567" y="650"/>
                        <a:pt x="1547" y="654"/>
                        <a:pt x="1528" y="660"/>
                      </a:cubicBezTo>
                      <a:close/>
                      <a:moveTo>
                        <a:pt x="1711" y="641"/>
                      </a:moveTo>
                      <a:cubicBezTo>
                        <a:pt x="1699" y="640"/>
                        <a:pt x="1687" y="640"/>
                        <a:pt x="1675" y="640"/>
                      </a:cubicBezTo>
                      <a:cubicBezTo>
                        <a:pt x="1666" y="640"/>
                        <a:pt x="1658" y="640"/>
                        <a:pt x="1649" y="640"/>
                      </a:cubicBezTo>
                      <a:cubicBezTo>
                        <a:pt x="1648" y="612"/>
                        <a:pt x="1648" y="612"/>
                        <a:pt x="1648" y="612"/>
                      </a:cubicBezTo>
                      <a:cubicBezTo>
                        <a:pt x="1657" y="612"/>
                        <a:pt x="1666" y="611"/>
                        <a:pt x="1675" y="611"/>
                      </a:cubicBezTo>
                      <a:cubicBezTo>
                        <a:pt x="1688" y="612"/>
                        <a:pt x="1701" y="612"/>
                        <a:pt x="1713" y="613"/>
                      </a:cubicBezTo>
                      <a:lnTo>
                        <a:pt x="1711" y="641"/>
                      </a:lnTo>
                      <a:close/>
                      <a:moveTo>
                        <a:pt x="328" y="578"/>
                      </a:moveTo>
                      <a:cubicBezTo>
                        <a:pt x="299" y="578"/>
                        <a:pt x="299" y="578"/>
                        <a:pt x="299" y="578"/>
                      </a:cubicBezTo>
                      <a:cubicBezTo>
                        <a:pt x="299" y="514"/>
                        <a:pt x="299" y="514"/>
                        <a:pt x="299" y="514"/>
                      </a:cubicBezTo>
                      <a:cubicBezTo>
                        <a:pt x="328" y="514"/>
                        <a:pt x="328" y="514"/>
                        <a:pt x="328" y="514"/>
                      </a:cubicBezTo>
                      <a:lnTo>
                        <a:pt x="328" y="578"/>
                      </a:lnTo>
                      <a:close/>
                      <a:moveTo>
                        <a:pt x="328" y="451"/>
                      </a:moveTo>
                      <a:cubicBezTo>
                        <a:pt x="299" y="451"/>
                        <a:pt x="299" y="451"/>
                        <a:pt x="299" y="451"/>
                      </a:cubicBezTo>
                      <a:cubicBezTo>
                        <a:pt x="299" y="434"/>
                        <a:pt x="299" y="434"/>
                        <a:pt x="299" y="434"/>
                      </a:cubicBezTo>
                      <a:cubicBezTo>
                        <a:pt x="299" y="434"/>
                        <a:pt x="299" y="417"/>
                        <a:pt x="295" y="390"/>
                      </a:cubicBezTo>
                      <a:cubicBezTo>
                        <a:pt x="323" y="385"/>
                        <a:pt x="323" y="385"/>
                        <a:pt x="323" y="385"/>
                      </a:cubicBezTo>
                      <a:cubicBezTo>
                        <a:pt x="328" y="415"/>
                        <a:pt x="328" y="433"/>
                        <a:pt x="328" y="434"/>
                      </a:cubicBezTo>
                      <a:lnTo>
                        <a:pt x="328" y="451"/>
                      </a:lnTo>
                      <a:close/>
                      <a:moveTo>
                        <a:pt x="282" y="329"/>
                      </a:moveTo>
                      <a:cubicBezTo>
                        <a:pt x="277" y="309"/>
                        <a:pt x="270" y="290"/>
                        <a:pt x="262" y="271"/>
                      </a:cubicBezTo>
                      <a:cubicBezTo>
                        <a:pt x="288" y="260"/>
                        <a:pt x="288" y="260"/>
                        <a:pt x="288" y="260"/>
                      </a:cubicBezTo>
                      <a:cubicBezTo>
                        <a:pt x="296" y="280"/>
                        <a:pt x="304" y="300"/>
                        <a:pt x="310" y="321"/>
                      </a:cubicBezTo>
                      <a:lnTo>
                        <a:pt x="282" y="329"/>
                      </a:lnTo>
                      <a:close/>
                      <a:moveTo>
                        <a:pt x="234" y="216"/>
                      </a:moveTo>
                      <a:cubicBezTo>
                        <a:pt x="224" y="198"/>
                        <a:pt x="212" y="181"/>
                        <a:pt x="199" y="165"/>
                      </a:cubicBezTo>
                      <a:cubicBezTo>
                        <a:pt x="221" y="148"/>
                        <a:pt x="221" y="148"/>
                        <a:pt x="221" y="148"/>
                      </a:cubicBezTo>
                      <a:cubicBezTo>
                        <a:pt x="235" y="164"/>
                        <a:pt x="247" y="183"/>
                        <a:pt x="259" y="201"/>
                      </a:cubicBezTo>
                      <a:lnTo>
                        <a:pt x="234" y="216"/>
                      </a:lnTo>
                      <a:close/>
                      <a:moveTo>
                        <a:pt x="158" y="121"/>
                      </a:moveTo>
                      <a:cubicBezTo>
                        <a:pt x="143" y="107"/>
                        <a:pt x="127" y="94"/>
                        <a:pt x="110" y="82"/>
                      </a:cubicBezTo>
                      <a:cubicBezTo>
                        <a:pt x="126" y="59"/>
                        <a:pt x="126" y="59"/>
                        <a:pt x="126" y="59"/>
                      </a:cubicBezTo>
                      <a:cubicBezTo>
                        <a:pt x="144" y="71"/>
                        <a:pt x="161" y="85"/>
                        <a:pt x="177" y="100"/>
                      </a:cubicBezTo>
                      <a:lnTo>
                        <a:pt x="158" y="121"/>
                      </a:lnTo>
                      <a:close/>
                      <a:moveTo>
                        <a:pt x="57" y="51"/>
                      </a:moveTo>
                      <a:cubicBezTo>
                        <a:pt x="39" y="42"/>
                        <a:pt x="20" y="33"/>
                        <a:pt x="0" y="26"/>
                      </a:cubicBezTo>
                      <a:cubicBezTo>
                        <a:pt x="10" y="0"/>
                        <a:pt x="10" y="0"/>
                        <a:pt x="10" y="0"/>
                      </a:cubicBezTo>
                      <a:cubicBezTo>
                        <a:pt x="31" y="7"/>
                        <a:pt x="51" y="16"/>
                        <a:pt x="70" y="25"/>
                      </a:cubicBezTo>
                      <a:lnTo>
                        <a:pt x="57" y="51"/>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7" name="Rectangle 36">
                  <a:extLst>
                    <a:ext uri="{FF2B5EF4-FFF2-40B4-BE49-F238E27FC236}">
                      <a16:creationId xmlns:a16="http://schemas.microsoft.com/office/drawing/2014/main" id="{07000F51-3B6E-4D67-9909-3177F48E312A}"/>
                    </a:ext>
                  </a:extLst>
                </p:cNvPr>
                <p:cNvSpPr>
                  <a:spLocks noChangeArrowheads="1"/>
                </p:cNvSpPr>
                <p:nvPr/>
              </p:nvSpPr>
              <p:spPr bwMode="auto">
                <a:xfrm>
                  <a:off x="7646989"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8" name="Rectangle 37">
                  <a:extLst>
                    <a:ext uri="{FF2B5EF4-FFF2-40B4-BE49-F238E27FC236}">
                      <a16:creationId xmlns:a16="http://schemas.microsoft.com/office/drawing/2014/main" id="{DE22CD79-0C4F-477D-B107-B2BA7E4C521A}"/>
                    </a:ext>
                  </a:extLst>
                </p:cNvPr>
                <p:cNvSpPr>
                  <a:spLocks noChangeArrowheads="1"/>
                </p:cNvSpPr>
                <p:nvPr/>
              </p:nvSpPr>
              <p:spPr bwMode="auto">
                <a:xfrm>
                  <a:off x="7883232" y="4783137"/>
                  <a:ext cx="151539" cy="64195"/>
                </a:xfrm>
                <a:prstGeom prst="rect">
                  <a:avLst/>
                </a:prstGeom>
                <a:solidFill>
                  <a:srgbClr val="FFFFFF"/>
                </a:solidFill>
                <a:ln w="9525">
                  <a:noFill/>
                  <a:miter lim="800000"/>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sp>
          <p:nvSpPr>
            <p:cNvPr id="27" name="Freeform 151">
              <a:extLst>
                <a:ext uri="{FF2B5EF4-FFF2-40B4-BE49-F238E27FC236}">
                  <a16:creationId xmlns:a16="http://schemas.microsoft.com/office/drawing/2014/main" id="{DBBA00EB-405C-4D2F-B6E6-1A7CC2CDD32E}"/>
                </a:ext>
              </a:extLst>
            </p:cNvPr>
            <p:cNvSpPr/>
            <p:nvPr/>
          </p:nvSpPr>
          <p:spPr>
            <a:xfrm>
              <a:off x="3215570" y="3115960"/>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1"/>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006666"/>
                </a:solidFill>
                <a:effectLst/>
                <a:uLnTx/>
                <a:uFillTx/>
                <a:latin typeface="FontAwesome" pitchFamily="2" charset="0"/>
                <a:ea typeface="+mn-ea"/>
                <a:cs typeface="+mn-cs"/>
              </a:endParaRPr>
            </a:p>
          </p:txBody>
        </p:sp>
        <p:sp>
          <p:nvSpPr>
            <p:cNvPr id="28" name="Freeform 154">
              <a:extLst>
                <a:ext uri="{FF2B5EF4-FFF2-40B4-BE49-F238E27FC236}">
                  <a16:creationId xmlns:a16="http://schemas.microsoft.com/office/drawing/2014/main" id="{DA9907AA-2DCF-4C3C-95CD-2ED52E904648}"/>
                </a:ext>
              </a:extLst>
            </p:cNvPr>
            <p:cNvSpPr/>
            <p:nvPr/>
          </p:nvSpPr>
          <p:spPr>
            <a:xfrm>
              <a:off x="8458137" y="3115959"/>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800000"/>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666666"/>
                </a:solidFill>
                <a:effectLst/>
                <a:uLnTx/>
                <a:uFillTx/>
                <a:latin typeface="FontAwesome" pitchFamily="2" charset="0"/>
                <a:ea typeface="+mn-ea"/>
                <a:cs typeface="+mn-cs"/>
              </a:endParaRPr>
            </a:p>
          </p:txBody>
        </p:sp>
        <p:grpSp>
          <p:nvGrpSpPr>
            <p:cNvPr id="29" name="Group 28">
              <a:extLst>
                <a:ext uri="{FF2B5EF4-FFF2-40B4-BE49-F238E27FC236}">
                  <a16:creationId xmlns:a16="http://schemas.microsoft.com/office/drawing/2014/main" id="{90505671-5945-499B-85DA-6697269C7507}"/>
                </a:ext>
              </a:extLst>
            </p:cNvPr>
            <p:cNvGrpSpPr/>
            <p:nvPr/>
          </p:nvGrpSpPr>
          <p:grpSpPr>
            <a:xfrm>
              <a:off x="10002685" y="3271594"/>
              <a:ext cx="741813" cy="741863"/>
              <a:chOff x="7628540" y="2454809"/>
              <a:chExt cx="606310" cy="603175"/>
            </a:xfrm>
          </p:grpSpPr>
          <p:sp>
            <p:nvSpPr>
              <p:cNvPr id="30" name="Freeform 157">
                <a:extLst>
                  <a:ext uri="{FF2B5EF4-FFF2-40B4-BE49-F238E27FC236}">
                    <a16:creationId xmlns:a16="http://schemas.microsoft.com/office/drawing/2014/main" id="{5EF2B76A-A133-49BB-8FA1-EB2A4856CB68}"/>
                  </a:ext>
                </a:extLst>
              </p:cNvPr>
              <p:cNvSpPr/>
              <p:nvPr/>
            </p:nvSpPr>
            <p:spPr>
              <a:xfrm>
                <a:off x="7628540" y="2454809"/>
                <a:ext cx="606310" cy="603175"/>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rgbClr val="006666"/>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D8CBCB"/>
                  </a:solidFill>
                  <a:effectLst/>
                  <a:uLnTx/>
                  <a:uFillTx/>
                  <a:latin typeface="FontAwesome" pitchFamily="2" charset="0"/>
                  <a:ea typeface="+mn-ea"/>
                  <a:cs typeface="+mn-cs"/>
                </a:endParaRPr>
              </a:p>
            </p:txBody>
          </p:sp>
          <p:sp>
            <p:nvSpPr>
              <p:cNvPr id="31" name="Freeform 45">
                <a:extLst>
                  <a:ext uri="{FF2B5EF4-FFF2-40B4-BE49-F238E27FC236}">
                    <a16:creationId xmlns:a16="http://schemas.microsoft.com/office/drawing/2014/main" id="{0F7E00B0-56B2-4B79-AAED-583851549682}"/>
                  </a:ext>
                </a:extLst>
              </p:cNvPr>
              <p:cNvSpPr>
                <a:spLocks noEditPoints="1"/>
              </p:cNvSpPr>
              <p:nvPr/>
            </p:nvSpPr>
            <p:spPr bwMode="auto">
              <a:xfrm>
                <a:off x="7784312" y="2589194"/>
                <a:ext cx="286206" cy="303311"/>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pic>
          <p:nvPicPr>
            <p:cNvPr id="20" name="Picture 19">
              <a:extLst>
                <a:ext uri="{FF2B5EF4-FFF2-40B4-BE49-F238E27FC236}">
                  <a16:creationId xmlns:a16="http://schemas.microsoft.com/office/drawing/2014/main" id="{F0B2D2B8-6CD7-4C66-B737-5B919C4871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72663" y="3276530"/>
              <a:ext cx="538538" cy="538538"/>
            </a:xfrm>
            <a:prstGeom prst="rect">
              <a:avLst/>
            </a:prstGeom>
          </p:spPr>
        </p:pic>
        <p:pic>
          <p:nvPicPr>
            <p:cNvPr id="22" name="Picture 21">
              <a:extLst>
                <a:ext uri="{FF2B5EF4-FFF2-40B4-BE49-F238E27FC236}">
                  <a16:creationId xmlns:a16="http://schemas.microsoft.com/office/drawing/2014/main" id="{B328A096-9FE1-4575-9ED0-AD95938B9BF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20825" y="3275796"/>
              <a:ext cx="548266" cy="548265"/>
            </a:xfrm>
            <a:prstGeom prst="rect">
              <a:avLst/>
            </a:prstGeom>
          </p:spPr>
        </p:pic>
        <p:grpSp>
          <p:nvGrpSpPr>
            <p:cNvPr id="7" name="Group 6">
              <a:extLst>
                <a:ext uri="{FF2B5EF4-FFF2-40B4-BE49-F238E27FC236}">
                  <a16:creationId xmlns:a16="http://schemas.microsoft.com/office/drawing/2014/main" id="{9B5E4F2D-E755-4C63-A880-E9237370BF09}"/>
                </a:ext>
              </a:extLst>
            </p:cNvPr>
            <p:cNvGrpSpPr/>
            <p:nvPr/>
          </p:nvGrpSpPr>
          <p:grpSpPr>
            <a:xfrm>
              <a:off x="1076215" y="5098026"/>
              <a:ext cx="2809985" cy="789243"/>
              <a:chOff x="87413" y="3863162"/>
              <a:chExt cx="2809985" cy="789243"/>
            </a:xfrm>
          </p:grpSpPr>
          <p:sp>
            <p:nvSpPr>
              <p:cNvPr id="15" name="TextBox 83">
                <a:extLst>
                  <a:ext uri="{FF2B5EF4-FFF2-40B4-BE49-F238E27FC236}">
                    <a16:creationId xmlns:a16="http://schemas.microsoft.com/office/drawing/2014/main" id="{9B407ED6-E6F5-47CB-9509-943923CFBEAA}"/>
                  </a:ext>
                </a:extLst>
              </p:cNvPr>
              <p:cNvSpPr txBox="1"/>
              <p:nvPr/>
            </p:nvSpPr>
            <p:spPr>
              <a:xfrm>
                <a:off x="87413" y="3863162"/>
                <a:ext cx="2809985" cy="357775"/>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600" b="1">
                    <a:solidFill>
                      <a:srgbClr val="006666"/>
                    </a:solidFill>
                    <a:latin typeface="Segoe UI" panose="020B0502040204020203" pitchFamily="34" charset="0"/>
                    <a:cs typeface="Segoe UI" panose="020B0502040204020203" pitchFamily="34" charset="0"/>
                  </a:rPr>
                  <a:t>Performance Optimization:</a:t>
                </a:r>
              </a:p>
            </p:txBody>
          </p:sp>
          <p:sp>
            <p:nvSpPr>
              <p:cNvPr id="16" name="TextBox 84">
                <a:extLst>
                  <a:ext uri="{FF2B5EF4-FFF2-40B4-BE49-F238E27FC236}">
                    <a16:creationId xmlns:a16="http://schemas.microsoft.com/office/drawing/2014/main" id="{81CD5222-3D48-4CC7-8627-EED69B378D98}"/>
                  </a:ext>
                </a:extLst>
              </p:cNvPr>
              <p:cNvSpPr txBox="1"/>
              <p:nvPr/>
            </p:nvSpPr>
            <p:spPr>
              <a:xfrm>
                <a:off x="121587" y="4164530"/>
                <a:ext cx="2334098" cy="487875"/>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a:solidFill>
                      <a:srgbClr val="000000"/>
                    </a:solidFill>
                    <a:cs typeface="Arial"/>
                  </a:rPr>
                  <a:t>Improving application speed, scalability, and responsiveness</a:t>
                </a:r>
                <a:r>
                  <a:rPr lang="en-US" sz="1200">
                    <a:solidFill>
                      <a:schemeClr val="tx2"/>
                    </a:solidFill>
                    <a:cs typeface="Arial"/>
                  </a:rPr>
                  <a:t>.</a:t>
                </a:r>
                <a:endParaRPr lang="en-GB" sz="1200">
                  <a:solidFill>
                    <a:schemeClr val="tx2"/>
                  </a:solidFill>
                  <a:cs typeface="Arial"/>
                </a:endParaRPr>
              </a:p>
            </p:txBody>
          </p:sp>
        </p:grpSp>
        <p:grpSp>
          <p:nvGrpSpPr>
            <p:cNvPr id="9" name="Group 8">
              <a:extLst>
                <a:ext uri="{FF2B5EF4-FFF2-40B4-BE49-F238E27FC236}">
                  <a16:creationId xmlns:a16="http://schemas.microsoft.com/office/drawing/2014/main" id="{00592369-F2D7-44AD-BFB6-279646674B99}"/>
                </a:ext>
              </a:extLst>
            </p:cNvPr>
            <p:cNvGrpSpPr/>
            <p:nvPr/>
          </p:nvGrpSpPr>
          <p:grpSpPr>
            <a:xfrm>
              <a:off x="5417989" y="4172560"/>
              <a:ext cx="2426823" cy="770021"/>
              <a:chOff x="104211" y="3758209"/>
              <a:chExt cx="2426823" cy="770021"/>
            </a:xfrm>
          </p:grpSpPr>
          <p:sp>
            <p:nvSpPr>
              <p:cNvPr id="13" name="TextBox 83">
                <a:extLst>
                  <a:ext uri="{FF2B5EF4-FFF2-40B4-BE49-F238E27FC236}">
                    <a16:creationId xmlns:a16="http://schemas.microsoft.com/office/drawing/2014/main" id="{D4075FFF-AF40-418B-8F98-524856E111E4}"/>
                  </a:ext>
                </a:extLst>
              </p:cNvPr>
              <p:cNvSpPr txBox="1"/>
              <p:nvPr/>
            </p:nvSpPr>
            <p:spPr>
              <a:xfrm>
                <a:off x="104211" y="3758209"/>
                <a:ext cx="2426823" cy="338554"/>
              </a:xfrm>
              <a:prstGeom prst="rect">
                <a:avLst/>
              </a:prstGeom>
              <a:noFill/>
            </p:spPr>
            <p:txBody>
              <a:bodyPr wrap="square" lIns="0" rIns="0" rtlCol="0" anchor="b">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600" b="1">
                    <a:solidFill>
                      <a:srgbClr val="006666"/>
                    </a:solidFill>
                    <a:latin typeface="Segoe UI" panose="020B0502040204020203" pitchFamily="34" charset="0"/>
                    <a:cs typeface="Segoe UI" panose="020B0502040204020203" pitchFamily="34" charset="0"/>
                  </a:rPr>
                  <a:t>Security Updates:</a:t>
                </a:r>
              </a:p>
            </p:txBody>
          </p:sp>
          <p:sp>
            <p:nvSpPr>
              <p:cNvPr id="14" name="TextBox 84">
                <a:extLst>
                  <a:ext uri="{FF2B5EF4-FFF2-40B4-BE49-F238E27FC236}">
                    <a16:creationId xmlns:a16="http://schemas.microsoft.com/office/drawing/2014/main" id="{9F8452A4-2E8A-49E4-894E-3CF354D96DED}"/>
                  </a:ext>
                </a:extLst>
              </p:cNvPr>
              <p:cNvSpPr txBox="1"/>
              <p:nvPr/>
            </p:nvSpPr>
            <p:spPr>
              <a:xfrm>
                <a:off x="138389" y="4040355"/>
                <a:ext cx="2334098" cy="487875"/>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r>
                  <a:rPr lang="en-US" sz="1200">
                    <a:solidFill>
                      <a:srgbClr val="000000"/>
                    </a:solidFill>
                    <a:latin typeface="Segoe UI Semilight"/>
                    <a:cs typeface="Arial"/>
                  </a:rPr>
                  <a:t>Addressing Vulnerabilities to enhance system security.</a:t>
                </a:r>
                <a:endParaRPr lang="en-GB" sz="1200">
                  <a:solidFill>
                    <a:srgbClr val="000000"/>
                  </a:solidFill>
                  <a:latin typeface="Segoe UI Semilight"/>
                  <a:cs typeface="Arial"/>
                </a:endParaRPr>
              </a:p>
            </p:txBody>
          </p:sp>
        </p:grpSp>
        <p:grpSp>
          <p:nvGrpSpPr>
            <p:cNvPr id="59" name="Group 58">
              <a:extLst>
                <a:ext uri="{FF2B5EF4-FFF2-40B4-BE49-F238E27FC236}">
                  <a16:creationId xmlns:a16="http://schemas.microsoft.com/office/drawing/2014/main" id="{7AD49B7E-6BF0-12FC-174E-84377FBB8D05}"/>
                </a:ext>
              </a:extLst>
            </p:cNvPr>
            <p:cNvGrpSpPr/>
            <p:nvPr/>
          </p:nvGrpSpPr>
          <p:grpSpPr>
            <a:xfrm>
              <a:off x="1978210" y="1053488"/>
              <a:ext cx="9397007" cy="1129820"/>
              <a:chOff x="1971080" y="1434708"/>
              <a:chExt cx="9397007" cy="1129820"/>
            </a:xfrm>
          </p:grpSpPr>
          <p:sp>
            <p:nvSpPr>
              <p:cNvPr id="8" name="Rectangle 7">
                <a:extLst>
                  <a:ext uri="{FF2B5EF4-FFF2-40B4-BE49-F238E27FC236}">
                    <a16:creationId xmlns:a16="http://schemas.microsoft.com/office/drawing/2014/main" id="{D6C9102E-91CC-48C3-9312-15429ED893DD}"/>
                  </a:ext>
                </a:extLst>
              </p:cNvPr>
              <p:cNvSpPr/>
              <p:nvPr/>
            </p:nvSpPr>
            <p:spPr>
              <a:xfrm>
                <a:off x="1971080" y="1434708"/>
                <a:ext cx="4206118" cy="1129820"/>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600" b="1">
                    <a:latin typeface="+mj-lt"/>
                  </a:rPr>
                  <a:t>Bug Fixes &amp; Enhancements :</a:t>
                </a:r>
                <a:endParaRPr lang="en-US" sz="1600" b="1">
                  <a:solidFill>
                    <a:srgbClr val="800000"/>
                  </a:solidFill>
                  <a:latin typeface="+mj-lt"/>
                  <a:cs typeface="Arial"/>
                </a:endParaRPr>
              </a:p>
              <a:p>
                <a:pPr algn="just" defTabSz="804318">
                  <a:spcBef>
                    <a:spcPct val="20000"/>
                  </a:spcBef>
                  <a:defRPr/>
                </a:pPr>
                <a:r>
                  <a:rPr lang="en-US" sz="1200">
                    <a:solidFill>
                      <a:srgbClr val="000000"/>
                    </a:solidFill>
                    <a:ea typeface="+mn-lt"/>
                    <a:cs typeface="+mn-lt"/>
                  </a:rPr>
                  <a:t>Address issues identified post-deployment and implement updates or new features based on user feedback to improve functionality. Investigate underlying issues to identify and resolve the </a:t>
                </a:r>
                <a:r>
                  <a:rPr lang="en-US" sz="1200" b="1">
                    <a:solidFill>
                      <a:srgbClr val="000000"/>
                    </a:solidFill>
                    <a:ea typeface="+mn-lt"/>
                    <a:cs typeface="+mn-lt"/>
                  </a:rPr>
                  <a:t>root cause</a:t>
                </a:r>
                <a:r>
                  <a:rPr lang="en-US" sz="1200">
                    <a:solidFill>
                      <a:srgbClr val="000000"/>
                    </a:solidFill>
                    <a:ea typeface="+mn-lt"/>
                    <a:cs typeface="+mn-lt"/>
                  </a:rPr>
                  <a:t> of defects or user-reported problems.</a:t>
                </a:r>
                <a:endParaRPr lang="en-US">
                  <a:ea typeface="+mn-lt"/>
                  <a:cs typeface="+mn-lt"/>
                </a:endParaRPr>
              </a:p>
            </p:txBody>
          </p:sp>
          <p:sp>
            <p:nvSpPr>
              <p:cNvPr id="10" name="Rectangle 9">
                <a:extLst>
                  <a:ext uri="{FF2B5EF4-FFF2-40B4-BE49-F238E27FC236}">
                    <a16:creationId xmlns:a16="http://schemas.microsoft.com/office/drawing/2014/main" id="{B1E5B644-79FB-4E7F-B45B-357B339B5C37}"/>
                  </a:ext>
                </a:extLst>
              </p:cNvPr>
              <p:cNvSpPr/>
              <p:nvPr/>
            </p:nvSpPr>
            <p:spPr>
              <a:xfrm>
                <a:off x="6826504" y="1436123"/>
                <a:ext cx="4541583" cy="942557"/>
              </a:xfrm>
              <a:prstGeom prst="rect">
                <a:avLst/>
              </a:prstGeom>
            </p:spPr>
            <p:txBody>
              <a:bodyPr wrap="square" lIns="91440" tIns="45720" rIns="91440" bIns="4572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600" b="1">
                    <a:latin typeface="+mj-lt"/>
                  </a:rPr>
                  <a:t>Knowledge Transfer and Documentation:</a:t>
                </a:r>
              </a:p>
              <a:p>
                <a:pPr defTabSz="804318">
                  <a:spcBef>
                    <a:spcPct val="20000"/>
                  </a:spcBef>
                  <a:defRPr/>
                </a:pPr>
                <a:r>
                  <a:rPr lang="en-US" sz="1200">
                    <a:solidFill>
                      <a:srgbClr val="000000"/>
                    </a:solidFill>
                    <a:latin typeface="Segoe UI Semilight"/>
                    <a:cs typeface="Calibri"/>
                  </a:rPr>
                  <a:t>Providing context to the client team about the application through comprehensive documentation and detailed explanations . Also, documenting all the bugs and their solutions for future references.</a:t>
                </a:r>
              </a:p>
            </p:txBody>
          </p:sp>
        </p:grpSp>
        <p:sp>
          <p:nvSpPr>
            <p:cNvPr id="12" name="TextBox 106">
              <a:extLst>
                <a:ext uri="{FF2B5EF4-FFF2-40B4-BE49-F238E27FC236}">
                  <a16:creationId xmlns:a16="http://schemas.microsoft.com/office/drawing/2014/main" id="{E865B4ED-F454-41C9-A8CD-BB0652351797}"/>
                </a:ext>
              </a:extLst>
            </p:cNvPr>
            <p:cNvSpPr txBox="1"/>
            <p:nvPr/>
          </p:nvSpPr>
          <p:spPr>
            <a:xfrm>
              <a:off x="9277298" y="5486915"/>
              <a:ext cx="2410508" cy="842683"/>
            </a:xfrm>
            <a:prstGeom prst="rect">
              <a:avLst/>
            </a:prstGeom>
            <a:noFill/>
          </p:spPr>
          <p:txBody>
            <a:bodyPr wrap="square" lIns="0" tIns="45720" rIns="0" bIns="4572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defTabSz="804318">
                <a:spcBef>
                  <a:spcPct val="20000"/>
                </a:spcBef>
                <a:defRPr/>
              </a:pPr>
              <a:r>
                <a:rPr lang="en-US" sz="1200">
                  <a:solidFill>
                    <a:srgbClr val="000000"/>
                  </a:solidFill>
                  <a:ea typeface="+mn-lt"/>
                  <a:cs typeface="+mn-lt"/>
                </a:rPr>
                <a:t>The client has the capability to strategize and implement new features, subsequently assessing their effectiveness and impact.</a:t>
              </a:r>
              <a:endParaRPr lang="en-US">
                <a:solidFill>
                  <a:srgbClr val="000000"/>
                </a:solidFill>
                <a:cs typeface="Segoe UI Semilight"/>
              </a:endParaRPr>
            </a:p>
          </p:txBody>
        </p:sp>
        <p:sp>
          <p:nvSpPr>
            <p:cNvPr id="26" name="Freeform 148">
              <a:extLst>
                <a:ext uri="{FF2B5EF4-FFF2-40B4-BE49-F238E27FC236}">
                  <a16:creationId xmlns:a16="http://schemas.microsoft.com/office/drawing/2014/main" id="{9741E6A3-D211-4517-BB42-1AA5C4D8CFEB}"/>
                </a:ext>
              </a:extLst>
            </p:cNvPr>
            <p:cNvSpPr/>
            <p:nvPr/>
          </p:nvSpPr>
          <p:spPr>
            <a:xfrm>
              <a:off x="1747078" y="3140568"/>
              <a:ext cx="858189" cy="862707"/>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2"/>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800000"/>
                </a:solidFill>
                <a:effectLst/>
                <a:uLnTx/>
                <a:uFillTx/>
                <a:latin typeface="FontAwesome" pitchFamily="2" charset="0"/>
                <a:ea typeface="+mn-ea"/>
                <a:cs typeface="+mn-cs"/>
              </a:endParaRPr>
            </a:p>
          </p:txBody>
        </p:sp>
        <p:sp>
          <p:nvSpPr>
            <p:cNvPr id="25" name="Freeform 145">
              <a:extLst>
                <a:ext uri="{FF2B5EF4-FFF2-40B4-BE49-F238E27FC236}">
                  <a16:creationId xmlns:a16="http://schemas.microsoft.com/office/drawing/2014/main" id="{42163226-EDF9-4A57-95E1-6DEE36F14A50}"/>
                </a:ext>
              </a:extLst>
            </p:cNvPr>
            <p:cNvSpPr/>
            <p:nvPr/>
          </p:nvSpPr>
          <p:spPr>
            <a:xfrm>
              <a:off x="5994997" y="5447206"/>
              <a:ext cx="858189" cy="862710"/>
            </a:xfrm>
            <a:custGeom>
              <a:avLst/>
              <a:gdLst>
                <a:gd name="connsiteX0" fmla="*/ 0 w 905504"/>
                <a:gd name="connsiteY0" fmla="*/ 452752 h 905504"/>
                <a:gd name="connsiteX1" fmla="*/ 132608 w 905504"/>
                <a:gd name="connsiteY1" fmla="*/ 132608 h 905504"/>
                <a:gd name="connsiteX2" fmla="*/ 452752 w 905504"/>
                <a:gd name="connsiteY2" fmla="*/ 0 h 905504"/>
                <a:gd name="connsiteX3" fmla="*/ 772896 w 905504"/>
                <a:gd name="connsiteY3" fmla="*/ 132608 h 905504"/>
                <a:gd name="connsiteX4" fmla="*/ 905504 w 905504"/>
                <a:gd name="connsiteY4" fmla="*/ 452752 h 905504"/>
                <a:gd name="connsiteX5" fmla="*/ 772896 w 905504"/>
                <a:gd name="connsiteY5" fmla="*/ 772896 h 905504"/>
                <a:gd name="connsiteX6" fmla="*/ 452752 w 905504"/>
                <a:gd name="connsiteY6" fmla="*/ 905504 h 905504"/>
                <a:gd name="connsiteX7" fmla="*/ 132608 w 905504"/>
                <a:gd name="connsiteY7" fmla="*/ 772896 h 905504"/>
                <a:gd name="connsiteX8" fmla="*/ 0 w 905504"/>
                <a:gd name="connsiteY8" fmla="*/ 452752 h 905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5504" h="905504">
                  <a:moveTo>
                    <a:pt x="0" y="452752"/>
                  </a:moveTo>
                  <a:cubicBezTo>
                    <a:pt x="0" y="332675"/>
                    <a:pt x="47701" y="217515"/>
                    <a:pt x="132608" y="132608"/>
                  </a:cubicBezTo>
                  <a:cubicBezTo>
                    <a:pt x="217516" y="47701"/>
                    <a:pt x="332675" y="0"/>
                    <a:pt x="452752" y="0"/>
                  </a:cubicBezTo>
                  <a:cubicBezTo>
                    <a:pt x="572829" y="0"/>
                    <a:pt x="687989" y="47701"/>
                    <a:pt x="772896" y="132608"/>
                  </a:cubicBezTo>
                  <a:cubicBezTo>
                    <a:pt x="857803" y="217516"/>
                    <a:pt x="905504" y="332675"/>
                    <a:pt x="905504" y="452752"/>
                  </a:cubicBezTo>
                  <a:cubicBezTo>
                    <a:pt x="905504" y="572829"/>
                    <a:pt x="857803" y="687989"/>
                    <a:pt x="772896" y="772896"/>
                  </a:cubicBezTo>
                  <a:cubicBezTo>
                    <a:pt x="687988" y="857803"/>
                    <a:pt x="572829" y="905504"/>
                    <a:pt x="452752" y="905504"/>
                  </a:cubicBezTo>
                  <a:cubicBezTo>
                    <a:pt x="332675" y="905504"/>
                    <a:pt x="217515" y="857803"/>
                    <a:pt x="132608" y="772896"/>
                  </a:cubicBezTo>
                  <a:cubicBezTo>
                    <a:pt x="47701" y="687988"/>
                    <a:pt x="0" y="572829"/>
                    <a:pt x="0" y="452752"/>
                  </a:cubicBezTo>
                  <a:close/>
                </a:path>
              </a:pathLst>
            </a:custGeom>
            <a:solidFill>
              <a:schemeClr val="tx2"/>
            </a:solidFill>
            <a:ln w="19050">
              <a:noFill/>
              <a:prstDash val="sysDot"/>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82880" tIns="182880" rIns="158008" bIns="158008" numCol="1" spcCol="1270" anchor="ctr" anchorCtr="0">
              <a:noAutofit/>
            </a:bodyP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0" marR="0" lvl="0" indent="0" algn="ctr" defTabSz="889000" rtl="0" eaLnBrk="1" fontAlgn="auto" latinLnBrk="0" hangingPunct="1">
                <a:lnSpc>
                  <a:spcPct val="90000"/>
                </a:lnSpc>
                <a:spcBef>
                  <a:spcPct val="0"/>
                </a:spcBef>
                <a:spcAft>
                  <a:spcPct val="35000"/>
                </a:spcAft>
                <a:buClrTx/>
                <a:buSzTx/>
                <a:buFontTx/>
                <a:buNone/>
                <a:tabLst/>
                <a:defRPr/>
              </a:pPr>
              <a:endParaRPr kumimoji="0" lang="en-US" sz="3600" b="0" i="0" u="none" strike="noStrike" kern="1200" cap="none" spc="0" normalizeH="0" baseline="0" noProof="0">
                <a:ln>
                  <a:noFill/>
                </a:ln>
                <a:solidFill>
                  <a:srgbClr val="E2E1C0"/>
                </a:solidFill>
                <a:effectLst/>
                <a:uLnTx/>
                <a:uFillTx/>
                <a:latin typeface="FontAwesome" pitchFamily="2" charset="0"/>
                <a:ea typeface="+mn-ea"/>
                <a:cs typeface="+mn-cs"/>
              </a:endParaRPr>
            </a:p>
          </p:txBody>
        </p:sp>
      </p:grpSp>
      <p:sp>
        <p:nvSpPr>
          <p:cNvPr id="11" name="TextBox 10">
            <a:extLst>
              <a:ext uri="{FF2B5EF4-FFF2-40B4-BE49-F238E27FC236}">
                <a16:creationId xmlns:a16="http://schemas.microsoft.com/office/drawing/2014/main" id="{A21F0271-46AA-0795-E028-27FF602B64A5}"/>
              </a:ext>
            </a:extLst>
          </p:cNvPr>
          <p:cNvSpPr txBox="1"/>
          <p:nvPr/>
        </p:nvSpPr>
        <p:spPr>
          <a:xfrm>
            <a:off x="355839" y="827576"/>
            <a:ext cx="9055485" cy="307777"/>
          </a:xfrm>
          <a:prstGeom prst="rect">
            <a:avLst/>
          </a:prstGeom>
          <a:noFill/>
        </p:spPr>
        <p:txBody>
          <a:bodyPr wrap="square">
            <a:spAutoFit/>
          </a:bodyPr>
          <a:lstStyle/>
          <a:p>
            <a:pPr algn="l"/>
            <a:r>
              <a:rPr lang="en-US" sz="1400">
                <a:solidFill>
                  <a:srgbClr val="000000"/>
                </a:solidFill>
                <a:latin typeface="+mn-lt"/>
              </a:rPr>
              <a:t>Begins after the software is deployed and operational in the production environment (post-deployment phase).</a:t>
            </a:r>
          </a:p>
        </p:txBody>
      </p:sp>
      <p:pic>
        <p:nvPicPr>
          <p:cNvPr id="19" name="Graphic 18" descr="Gauge with solid fill">
            <a:extLst>
              <a:ext uri="{FF2B5EF4-FFF2-40B4-BE49-F238E27FC236}">
                <a16:creationId xmlns:a16="http://schemas.microsoft.com/office/drawing/2014/main" id="{17508744-A146-643B-E8C7-0F278FAB5FD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513430" y="3434164"/>
            <a:ext cx="561090" cy="561090"/>
          </a:xfrm>
          <a:prstGeom prst="rect">
            <a:avLst/>
          </a:prstGeom>
        </p:spPr>
      </p:pic>
      <p:pic>
        <p:nvPicPr>
          <p:cNvPr id="46" name="Graphic 45" descr="Shield Tick with solid fill">
            <a:extLst>
              <a:ext uri="{FF2B5EF4-FFF2-40B4-BE49-F238E27FC236}">
                <a16:creationId xmlns:a16="http://schemas.microsoft.com/office/drawing/2014/main" id="{6D0A1A79-0245-DE6B-DA23-CA3518D657A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894190" y="5679290"/>
            <a:ext cx="716519" cy="716519"/>
          </a:xfrm>
          <a:prstGeom prst="rect">
            <a:avLst/>
          </a:prstGeom>
        </p:spPr>
      </p:pic>
      <p:sp>
        <p:nvSpPr>
          <p:cNvPr id="2" name="Rectangle 1">
            <a:extLst>
              <a:ext uri="{FF2B5EF4-FFF2-40B4-BE49-F238E27FC236}">
                <a16:creationId xmlns:a16="http://schemas.microsoft.com/office/drawing/2014/main" id="{D76B48A6-0782-21F7-C797-53C5FD8E2606}"/>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Maintenance Phase</a:t>
            </a:r>
          </a:p>
        </p:txBody>
      </p:sp>
      <p:sp>
        <p:nvSpPr>
          <p:cNvPr id="5" name="Title 1">
            <a:extLst>
              <a:ext uri="{FF2B5EF4-FFF2-40B4-BE49-F238E27FC236}">
                <a16:creationId xmlns:a16="http://schemas.microsoft.com/office/drawing/2014/main" id="{A2E0BB57-D36C-D856-2796-088EC3F4451B}"/>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Key Actions in Maintenance Phase</a:t>
            </a:r>
            <a:endParaRPr lang="en-IN" sz="2000" kern="0"/>
          </a:p>
        </p:txBody>
      </p:sp>
      <p:sp>
        <p:nvSpPr>
          <p:cNvPr id="4" name="TextBox 3">
            <a:extLst>
              <a:ext uri="{FF2B5EF4-FFF2-40B4-BE49-F238E27FC236}">
                <a16:creationId xmlns:a16="http://schemas.microsoft.com/office/drawing/2014/main" id="{BE48E378-1A06-2D02-38BA-1F9CDC727197}"/>
              </a:ext>
            </a:extLst>
          </p:cNvPr>
          <p:cNvSpPr txBox="1"/>
          <p:nvPr/>
        </p:nvSpPr>
        <p:spPr>
          <a:xfrm>
            <a:off x="9160943" y="5405613"/>
            <a:ext cx="1625307" cy="338554"/>
          </a:xfrm>
          <a:prstGeom prst="rect">
            <a:avLst/>
          </a:prstGeom>
          <a:noFill/>
        </p:spPr>
        <p:txBody>
          <a:bodyPr wrap="square">
            <a:spAutoFit/>
          </a:bodyPr>
          <a:lstStyle/>
          <a:p>
            <a:pPr algn="l" defTabSz="804318">
              <a:spcBef>
                <a:spcPct val="20000"/>
              </a:spcBef>
              <a:defRPr/>
            </a:pPr>
            <a:r>
              <a:rPr lang="en-US" sz="1600" b="1">
                <a:solidFill>
                  <a:srgbClr val="006666"/>
                </a:solidFill>
                <a:latin typeface="Segoe UI" panose="020B0502040204020203" pitchFamily="34" charset="0"/>
                <a:cs typeface="Segoe UI" panose="020B0502040204020203" pitchFamily="34" charset="0"/>
              </a:rPr>
              <a:t>Outcome</a:t>
            </a:r>
            <a:r>
              <a:rPr lang="en-US" sz="1100" b="1">
                <a:solidFill>
                  <a:schemeClr val="tx2"/>
                </a:solidFill>
                <a:latin typeface="Segoe UI"/>
                <a:cs typeface="Segoe UI"/>
              </a:rPr>
              <a:t>:</a:t>
            </a:r>
          </a:p>
        </p:txBody>
      </p:sp>
    </p:spTree>
    <p:extLst>
      <p:ext uri="{BB962C8B-B14F-4D97-AF65-F5344CB8AC3E}">
        <p14:creationId xmlns:p14="http://schemas.microsoft.com/office/powerpoint/2010/main" val="12312306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C600F37-CA3D-5A2C-7B53-7B22D329A7C7}"/>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4E54131E-0376-7812-6412-863514284039}"/>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Objectives of Playbook</a:t>
            </a:r>
            <a:endParaRPr lang="en-US" sz="2800" b="1">
              <a:solidFill>
                <a:schemeClr val="bg1"/>
              </a:solidFill>
              <a:latin typeface="+mj-lt"/>
            </a:endParaRPr>
          </a:p>
        </p:txBody>
      </p:sp>
    </p:spTree>
    <p:extLst>
      <p:ext uri="{BB962C8B-B14F-4D97-AF65-F5344CB8AC3E}">
        <p14:creationId xmlns:p14="http://schemas.microsoft.com/office/powerpoint/2010/main" val="220961373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E07444-72A8-5C86-192E-027563C7DE5D}"/>
            </a:ext>
          </a:extLst>
        </p:cNvPr>
        <p:cNvGrpSpPr/>
        <p:nvPr/>
      </p:nvGrpSpPr>
      <p:grpSpPr>
        <a:xfrm>
          <a:off x="0" y="0"/>
          <a:ext cx="0" cy="0"/>
          <a:chOff x="0" y="0"/>
          <a:chExt cx="0" cy="0"/>
        </a:xfrm>
      </p:grpSpPr>
      <p:sp>
        <p:nvSpPr>
          <p:cNvPr id="2" name="Freeform 15">
            <a:extLst>
              <a:ext uri="{FF2B5EF4-FFF2-40B4-BE49-F238E27FC236}">
                <a16:creationId xmlns:a16="http://schemas.microsoft.com/office/drawing/2014/main" id="{F946140E-9115-06E1-19F4-FBDE72BBF436}"/>
              </a:ext>
            </a:extLst>
          </p:cNvPr>
          <p:cNvSpPr>
            <a:spLocks/>
          </p:cNvSpPr>
          <p:nvPr/>
        </p:nvSpPr>
        <p:spPr bwMode="auto">
          <a:xfrm>
            <a:off x="835476" y="5037646"/>
            <a:ext cx="616492" cy="1360801"/>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2" name="Text Placeholder 3">
            <a:extLst>
              <a:ext uri="{FF2B5EF4-FFF2-40B4-BE49-F238E27FC236}">
                <a16:creationId xmlns:a16="http://schemas.microsoft.com/office/drawing/2014/main" id="{E06118A0-D3EB-E65E-6CF6-996EEE76D84A}"/>
              </a:ext>
            </a:extLst>
          </p:cNvPr>
          <p:cNvSpPr txBox="1">
            <a:spLocks/>
          </p:cNvSpPr>
          <p:nvPr/>
        </p:nvSpPr>
        <p:spPr>
          <a:xfrm>
            <a:off x="2649171" y="4760830"/>
            <a:ext cx="1967779" cy="16927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a:solidFill>
                  <a:schemeClr val="bg1"/>
                </a:solidFill>
                <a:latin typeface="+mj-lt"/>
              </a:rPr>
              <a:t>Keyword goes here</a:t>
            </a:r>
            <a:endParaRPr lang="en-US" sz="1000">
              <a:solidFill>
                <a:schemeClr val="bg1"/>
              </a:solidFill>
              <a:latin typeface="+mj-lt"/>
            </a:endParaRPr>
          </a:p>
        </p:txBody>
      </p:sp>
      <p:grpSp>
        <p:nvGrpSpPr>
          <p:cNvPr id="177" name="Group 176">
            <a:extLst>
              <a:ext uri="{FF2B5EF4-FFF2-40B4-BE49-F238E27FC236}">
                <a16:creationId xmlns:a16="http://schemas.microsoft.com/office/drawing/2014/main" id="{97726855-4CD7-B7CE-06CE-302ABA33D61C}"/>
              </a:ext>
            </a:extLst>
          </p:cNvPr>
          <p:cNvGrpSpPr/>
          <p:nvPr/>
        </p:nvGrpSpPr>
        <p:grpSpPr>
          <a:xfrm>
            <a:off x="0" y="1206317"/>
            <a:ext cx="8845617" cy="5192774"/>
            <a:chOff x="0" y="992458"/>
            <a:chExt cx="8848235" cy="5475298"/>
          </a:xfrm>
        </p:grpSpPr>
        <p:grpSp>
          <p:nvGrpSpPr>
            <p:cNvPr id="169" name="Group 168">
              <a:extLst>
                <a:ext uri="{FF2B5EF4-FFF2-40B4-BE49-F238E27FC236}">
                  <a16:creationId xmlns:a16="http://schemas.microsoft.com/office/drawing/2014/main" id="{BC44C69D-150B-AD95-8F84-297E8AB19F55}"/>
                </a:ext>
              </a:extLst>
            </p:cNvPr>
            <p:cNvGrpSpPr/>
            <p:nvPr/>
          </p:nvGrpSpPr>
          <p:grpSpPr>
            <a:xfrm>
              <a:off x="0" y="992458"/>
              <a:ext cx="8848235" cy="4951737"/>
              <a:chOff x="-1" y="1574086"/>
              <a:chExt cx="8848235" cy="4951737"/>
            </a:xfrm>
          </p:grpSpPr>
          <p:grpSp>
            <p:nvGrpSpPr>
              <p:cNvPr id="144" name="Group 143">
                <a:extLst>
                  <a:ext uri="{FF2B5EF4-FFF2-40B4-BE49-F238E27FC236}">
                    <a16:creationId xmlns:a16="http://schemas.microsoft.com/office/drawing/2014/main" id="{E1627D0D-FB74-4537-4C27-A2909BC81DA1}"/>
                  </a:ext>
                </a:extLst>
              </p:cNvPr>
              <p:cNvGrpSpPr/>
              <p:nvPr/>
            </p:nvGrpSpPr>
            <p:grpSpPr>
              <a:xfrm>
                <a:off x="-1" y="1574086"/>
                <a:ext cx="8848235" cy="4326213"/>
                <a:chOff x="0" y="1273108"/>
                <a:chExt cx="6978866" cy="3229042"/>
              </a:xfrm>
            </p:grpSpPr>
            <p:grpSp>
              <p:nvGrpSpPr>
                <p:cNvPr id="99" name="Group 60">
                  <a:extLst>
                    <a:ext uri="{FF2B5EF4-FFF2-40B4-BE49-F238E27FC236}">
                      <a16:creationId xmlns:a16="http://schemas.microsoft.com/office/drawing/2014/main" id="{B9041F57-47BE-4C75-2317-18FBF70069E2}"/>
                    </a:ext>
                  </a:extLst>
                </p:cNvPr>
                <p:cNvGrpSpPr/>
                <p:nvPr/>
              </p:nvGrpSpPr>
              <p:grpSpPr>
                <a:xfrm>
                  <a:off x="0" y="3480163"/>
                  <a:ext cx="5593217" cy="1021987"/>
                  <a:chOff x="0" y="3480163"/>
                  <a:chExt cx="5593217" cy="1021987"/>
                </a:xfrm>
              </p:grpSpPr>
              <p:sp>
                <p:nvSpPr>
                  <p:cNvPr id="100" name="Rectangle 7">
                    <a:extLst>
                      <a:ext uri="{FF2B5EF4-FFF2-40B4-BE49-F238E27FC236}">
                        <a16:creationId xmlns:a16="http://schemas.microsoft.com/office/drawing/2014/main" id="{B384A50F-9734-8FA2-27BC-C8957941FAC8}"/>
                      </a:ext>
                    </a:extLst>
                  </p:cNvPr>
                  <p:cNvSpPr>
                    <a:spLocks noChangeArrowheads="1"/>
                  </p:cNvSpPr>
                  <p:nvPr/>
                </p:nvSpPr>
                <p:spPr bwMode="auto">
                  <a:xfrm>
                    <a:off x="1073151" y="3480163"/>
                    <a:ext cx="4520066" cy="468312"/>
                  </a:xfrm>
                  <a:prstGeom prst="rect">
                    <a:avLst/>
                  </a:prstGeom>
                  <a:solidFill>
                    <a:srgbClr val="0070C0"/>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1" name="Rectangle 8">
                    <a:extLst>
                      <a:ext uri="{FF2B5EF4-FFF2-40B4-BE49-F238E27FC236}">
                        <a16:creationId xmlns:a16="http://schemas.microsoft.com/office/drawing/2014/main" id="{9A4CC17D-5C46-C091-ED6E-9E8D781ED5FD}"/>
                      </a:ext>
                    </a:extLst>
                  </p:cNvPr>
                  <p:cNvSpPr>
                    <a:spLocks noChangeArrowheads="1"/>
                  </p:cNvSpPr>
                  <p:nvPr/>
                </p:nvSpPr>
                <p:spPr bwMode="auto">
                  <a:xfrm>
                    <a:off x="0" y="3903663"/>
                    <a:ext cx="666750" cy="466725"/>
                  </a:xfrm>
                  <a:prstGeom prst="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2" name="Freeform 15">
                    <a:extLst>
                      <a:ext uri="{FF2B5EF4-FFF2-40B4-BE49-F238E27FC236}">
                        <a16:creationId xmlns:a16="http://schemas.microsoft.com/office/drawing/2014/main" id="{9D96655E-D7F5-7C3B-C157-B5F5E886DAC9}"/>
                      </a:ext>
                    </a:extLst>
                  </p:cNvPr>
                  <p:cNvSpPr>
                    <a:spLocks/>
                  </p:cNvSpPr>
                  <p:nvPr/>
                </p:nvSpPr>
                <p:spPr bwMode="auto">
                  <a:xfrm>
                    <a:off x="666750" y="3487738"/>
                    <a:ext cx="406400" cy="1014412"/>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rgbClr val="0070C0"/>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3" name="Group 25">
                  <a:extLst>
                    <a:ext uri="{FF2B5EF4-FFF2-40B4-BE49-F238E27FC236}">
                      <a16:creationId xmlns:a16="http://schemas.microsoft.com/office/drawing/2014/main" id="{13D468B2-285A-1567-B90A-1F618A3AA2A6}"/>
                    </a:ext>
                  </a:extLst>
                </p:cNvPr>
                <p:cNvGrpSpPr/>
                <p:nvPr/>
              </p:nvGrpSpPr>
              <p:grpSpPr>
                <a:xfrm>
                  <a:off x="0" y="1273108"/>
                  <a:ext cx="3837941" cy="816040"/>
                  <a:chOff x="0" y="1273108"/>
                  <a:chExt cx="3837941" cy="816040"/>
                </a:xfrm>
              </p:grpSpPr>
              <p:sp>
                <p:nvSpPr>
                  <p:cNvPr id="104" name="Rectangle 9">
                    <a:extLst>
                      <a:ext uri="{FF2B5EF4-FFF2-40B4-BE49-F238E27FC236}">
                        <a16:creationId xmlns:a16="http://schemas.microsoft.com/office/drawing/2014/main" id="{305434BC-3DD6-FB50-F364-5AD31E1A919B}"/>
                      </a:ext>
                    </a:extLst>
                  </p:cNvPr>
                  <p:cNvSpPr>
                    <a:spLocks noChangeArrowheads="1"/>
                  </p:cNvSpPr>
                  <p:nvPr/>
                </p:nvSpPr>
                <p:spPr bwMode="auto">
                  <a:xfrm>
                    <a:off x="0" y="1273109"/>
                    <a:ext cx="666750" cy="435040"/>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10">
                    <a:extLst>
                      <a:ext uri="{FF2B5EF4-FFF2-40B4-BE49-F238E27FC236}">
                        <a16:creationId xmlns:a16="http://schemas.microsoft.com/office/drawing/2014/main" id="{AF46F929-EF32-56BC-D8C3-66BC78F24D9F}"/>
                      </a:ext>
                    </a:extLst>
                  </p:cNvPr>
                  <p:cNvSpPr>
                    <a:spLocks/>
                  </p:cNvSpPr>
                  <p:nvPr/>
                </p:nvSpPr>
                <p:spPr bwMode="auto">
                  <a:xfrm>
                    <a:off x="1057963" y="1687461"/>
                    <a:ext cx="2779978" cy="401687"/>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16">
                    <a:extLst>
                      <a:ext uri="{FF2B5EF4-FFF2-40B4-BE49-F238E27FC236}">
                        <a16:creationId xmlns:a16="http://schemas.microsoft.com/office/drawing/2014/main" id="{295FB70C-E0BE-9688-2F37-F40F063346D7}"/>
                      </a:ext>
                    </a:extLst>
                  </p:cNvPr>
                  <p:cNvSpPr>
                    <a:spLocks/>
                  </p:cNvSpPr>
                  <p:nvPr/>
                </p:nvSpPr>
                <p:spPr bwMode="auto">
                  <a:xfrm>
                    <a:off x="666750" y="1273108"/>
                    <a:ext cx="406400" cy="808104"/>
                  </a:xfrm>
                  <a:custGeom>
                    <a:avLst/>
                    <a:gdLst>
                      <a:gd name="T0" fmla="*/ 0 w 256"/>
                      <a:gd name="T1" fmla="*/ 397 h 632"/>
                      <a:gd name="T2" fmla="*/ 0 w 256"/>
                      <a:gd name="T3" fmla="*/ 0 h 632"/>
                      <a:gd name="T4" fmla="*/ 256 w 256"/>
                      <a:gd name="T5" fmla="*/ 342 h 632"/>
                      <a:gd name="T6" fmla="*/ 256 w 256"/>
                      <a:gd name="T7" fmla="*/ 632 h 632"/>
                      <a:gd name="T8" fmla="*/ 0 w 256"/>
                      <a:gd name="T9" fmla="*/ 397 h 632"/>
                    </a:gdLst>
                    <a:ahLst/>
                    <a:cxnLst>
                      <a:cxn ang="0">
                        <a:pos x="T0" y="T1"/>
                      </a:cxn>
                      <a:cxn ang="0">
                        <a:pos x="T2" y="T3"/>
                      </a:cxn>
                      <a:cxn ang="0">
                        <a:pos x="T4" y="T5"/>
                      </a:cxn>
                      <a:cxn ang="0">
                        <a:pos x="T6" y="T7"/>
                      </a:cxn>
                      <a:cxn ang="0">
                        <a:pos x="T8" y="T9"/>
                      </a:cxn>
                    </a:cxnLst>
                    <a:rect l="0" t="0" r="r" b="b"/>
                    <a:pathLst>
                      <a:path w="256" h="632">
                        <a:moveTo>
                          <a:pt x="0" y="397"/>
                        </a:moveTo>
                        <a:lnTo>
                          <a:pt x="0" y="0"/>
                        </a:lnTo>
                        <a:lnTo>
                          <a:pt x="256" y="342"/>
                        </a:lnTo>
                        <a:lnTo>
                          <a:pt x="256" y="632"/>
                        </a:lnTo>
                        <a:lnTo>
                          <a:pt x="0" y="39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7" name="Group 26">
                  <a:extLst>
                    <a:ext uri="{FF2B5EF4-FFF2-40B4-BE49-F238E27FC236}">
                      <a16:creationId xmlns:a16="http://schemas.microsoft.com/office/drawing/2014/main" id="{F54C9ADA-FDC1-C17D-5359-2D00736E1991}"/>
                    </a:ext>
                  </a:extLst>
                </p:cNvPr>
                <p:cNvGrpSpPr/>
                <p:nvPr/>
              </p:nvGrpSpPr>
              <p:grpSpPr>
                <a:xfrm>
                  <a:off x="0" y="1708150"/>
                  <a:ext cx="4467605" cy="847725"/>
                  <a:chOff x="0" y="1708150"/>
                  <a:chExt cx="4467605" cy="847725"/>
                </a:xfrm>
              </p:grpSpPr>
              <p:sp>
                <p:nvSpPr>
                  <p:cNvPr id="108" name="Rectangle 5">
                    <a:extLst>
                      <a:ext uri="{FF2B5EF4-FFF2-40B4-BE49-F238E27FC236}">
                        <a16:creationId xmlns:a16="http://schemas.microsoft.com/office/drawing/2014/main" id="{62A7462A-A6F3-3023-D995-45BC648F699C}"/>
                      </a:ext>
                    </a:extLst>
                  </p:cNvPr>
                  <p:cNvSpPr>
                    <a:spLocks noChangeArrowheads="1"/>
                  </p:cNvSpPr>
                  <p:nvPr/>
                </p:nvSpPr>
                <p:spPr bwMode="auto">
                  <a:xfrm>
                    <a:off x="1073149" y="2083165"/>
                    <a:ext cx="3394456" cy="46260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Rectangle 6">
                    <a:extLst>
                      <a:ext uri="{FF2B5EF4-FFF2-40B4-BE49-F238E27FC236}">
                        <a16:creationId xmlns:a16="http://schemas.microsoft.com/office/drawing/2014/main" id="{9A5BA949-225D-83F8-DDD8-74CCFF331AD3}"/>
                      </a:ext>
                    </a:extLst>
                  </p:cNvPr>
                  <p:cNvSpPr>
                    <a:spLocks noChangeArrowheads="1"/>
                  </p:cNvSpPr>
                  <p:nvPr/>
                </p:nvSpPr>
                <p:spPr bwMode="auto">
                  <a:xfrm>
                    <a:off x="0" y="1708150"/>
                    <a:ext cx="666750" cy="61753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0" name="Freeform 17">
                    <a:extLst>
                      <a:ext uri="{FF2B5EF4-FFF2-40B4-BE49-F238E27FC236}">
                        <a16:creationId xmlns:a16="http://schemas.microsoft.com/office/drawing/2014/main" id="{AF5D3575-38FD-7A17-127D-02EAA95A8642}"/>
                      </a:ext>
                    </a:extLst>
                  </p:cNvPr>
                  <p:cNvSpPr>
                    <a:spLocks/>
                  </p:cNvSpPr>
                  <p:nvPr/>
                </p:nvSpPr>
                <p:spPr bwMode="auto">
                  <a:xfrm>
                    <a:off x="666750" y="1708150"/>
                    <a:ext cx="406400" cy="847725"/>
                  </a:xfrm>
                  <a:custGeom>
                    <a:avLst/>
                    <a:gdLst>
                      <a:gd name="T0" fmla="*/ 256 w 256"/>
                      <a:gd name="T1" fmla="*/ 534 h 534"/>
                      <a:gd name="T2" fmla="*/ 0 w 256"/>
                      <a:gd name="T3" fmla="*/ 389 h 534"/>
                      <a:gd name="T4" fmla="*/ 0 w 256"/>
                      <a:gd name="T5" fmla="*/ 0 h 534"/>
                      <a:gd name="T6" fmla="*/ 256 w 256"/>
                      <a:gd name="T7" fmla="*/ 235 h 534"/>
                      <a:gd name="T8" fmla="*/ 256 w 256"/>
                      <a:gd name="T9" fmla="*/ 240 h 534"/>
                      <a:gd name="T10" fmla="*/ 256 w 256"/>
                      <a:gd name="T11" fmla="*/ 534 h 534"/>
                    </a:gdLst>
                    <a:ahLst/>
                    <a:cxnLst>
                      <a:cxn ang="0">
                        <a:pos x="T0" y="T1"/>
                      </a:cxn>
                      <a:cxn ang="0">
                        <a:pos x="T2" y="T3"/>
                      </a:cxn>
                      <a:cxn ang="0">
                        <a:pos x="T4" y="T5"/>
                      </a:cxn>
                      <a:cxn ang="0">
                        <a:pos x="T6" y="T7"/>
                      </a:cxn>
                      <a:cxn ang="0">
                        <a:pos x="T8" y="T9"/>
                      </a:cxn>
                      <a:cxn ang="0">
                        <a:pos x="T10" y="T11"/>
                      </a:cxn>
                    </a:cxnLst>
                    <a:rect l="0" t="0" r="r" b="b"/>
                    <a:pathLst>
                      <a:path w="256" h="534">
                        <a:moveTo>
                          <a:pt x="256" y="534"/>
                        </a:moveTo>
                        <a:lnTo>
                          <a:pt x="0" y="389"/>
                        </a:lnTo>
                        <a:lnTo>
                          <a:pt x="0" y="0"/>
                        </a:lnTo>
                        <a:lnTo>
                          <a:pt x="256" y="235"/>
                        </a:lnTo>
                        <a:lnTo>
                          <a:pt x="256" y="240"/>
                        </a:lnTo>
                        <a:lnTo>
                          <a:pt x="256" y="53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1" name="Group 59">
                  <a:extLst>
                    <a:ext uri="{FF2B5EF4-FFF2-40B4-BE49-F238E27FC236}">
                      <a16:creationId xmlns:a16="http://schemas.microsoft.com/office/drawing/2014/main" id="{B6084482-2A12-9DD8-4AEF-F29662DCDB9E}"/>
                    </a:ext>
                  </a:extLst>
                </p:cNvPr>
                <p:cNvGrpSpPr/>
                <p:nvPr/>
              </p:nvGrpSpPr>
              <p:grpSpPr>
                <a:xfrm>
                  <a:off x="0" y="3013438"/>
                  <a:ext cx="6629399" cy="890225"/>
                  <a:chOff x="0" y="3013438"/>
                  <a:chExt cx="6629399" cy="890225"/>
                </a:xfrm>
              </p:grpSpPr>
              <p:sp>
                <p:nvSpPr>
                  <p:cNvPr id="112" name="Rectangle 11">
                    <a:extLst>
                      <a:ext uri="{FF2B5EF4-FFF2-40B4-BE49-F238E27FC236}">
                        <a16:creationId xmlns:a16="http://schemas.microsoft.com/office/drawing/2014/main" id="{39AFD364-6365-245F-0EBA-A9AC25E93E2C}"/>
                      </a:ext>
                    </a:extLst>
                  </p:cNvPr>
                  <p:cNvSpPr>
                    <a:spLocks noChangeArrowheads="1"/>
                  </p:cNvSpPr>
                  <p:nvPr/>
                </p:nvSpPr>
                <p:spPr bwMode="auto">
                  <a:xfrm>
                    <a:off x="0" y="3270250"/>
                    <a:ext cx="666750" cy="633412"/>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3" name="Rectangle 12">
                    <a:extLst>
                      <a:ext uri="{FF2B5EF4-FFF2-40B4-BE49-F238E27FC236}">
                        <a16:creationId xmlns:a16="http://schemas.microsoft.com/office/drawing/2014/main" id="{E5573BF1-F3E9-B475-2A59-60876524CFB4}"/>
                      </a:ext>
                    </a:extLst>
                  </p:cNvPr>
                  <p:cNvSpPr>
                    <a:spLocks noChangeArrowheads="1"/>
                  </p:cNvSpPr>
                  <p:nvPr/>
                </p:nvSpPr>
                <p:spPr bwMode="auto">
                  <a:xfrm>
                    <a:off x="1073151" y="3013438"/>
                    <a:ext cx="5556248" cy="4667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4" name="Freeform 18">
                    <a:extLst>
                      <a:ext uri="{FF2B5EF4-FFF2-40B4-BE49-F238E27FC236}">
                        <a16:creationId xmlns:a16="http://schemas.microsoft.com/office/drawing/2014/main" id="{3FF7B534-521D-95C3-B23C-C1066B488F26}"/>
                      </a:ext>
                    </a:extLst>
                  </p:cNvPr>
                  <p:cNvSpPr>
                    <a:spLocks/>
                  </p:cNvSpPr>
                  <p:nvPr/>
                </p:nvSpPr>
                <p:spPr bwMode="auto">
                  <a:xfrm>
                    <a:off x="666750" y="3021013"/>
                    <a:ext cx="406400" cy="882650"/>
                  </a:xfrm>
                  <a:custGeom>
                    <a:avLst/>
                    <a:gdLst>
                      <a:gd name="T0" fmla="*/ 256 w 256"/>
                      <a:gd name="T1" fmla="*/ 294 h 556"/>
                      <a:gd name="T2" fmla="*/ 0 w 256"/>
                      <a:gd name="T3" fmla="*/ 556 h 556"/>
                      <a:gd name="T4" fmla="*/ 0 w 256"/>
                      <a:gd name="T5" fmla="*/ 157 h 556"/>
                      <a:gd name="T6" fmla="*/ 256 w 256"/>
                      <a:gd name="T7" fmla="*/ 0 h 556"/>
                      <a:gd name="T8" fmla="*/ 256 w 256"/>
                      <a:gd name="T9" fmla="*/ 294 h 556"/>
                    </a:gdLst>
                    <a:ahLst/>
                    <a:cxnLst>
                      <a:cxn ang="0">
                        <a:pos x="T0" y="T1"/>
                      </a:cxn>
                      <a:cxn ang="0">
                        <a:pos x="T2" y="T3"/>
                      </a:cxn>
                      <a:cxn ang="0">
                        <a:pos x="T4" y="T5"/>
                      </a:cxn>
                      <a:cxn ang="0">
                        <a:pos x="T6" y="T7"/>
                      </a:cxn>
                      <a:cxn ang="0">
                        <a:pos x="T8" y="T9"/>
                      </a:cxn>
                    </a:cxnLst>
                    <a:rect l="0" t="0" r="r" b="b"/>
                    <a:pathLst>
                      <a:path w="256" h="556">
                        <a:moveTo>
                          <a:pt x="256" y="294"/>
                        </a:moveTo>
                        <a:lnTo>
                          <a:pt x="0" y="556"/>
                        </a:lnTo>
                        <a:lnTo>
                          <a:pt x="0" y="157"/>
                        </a:lnTo>
                        <a:lnTo>
                          <a:pt x="256" y="0"/>
                        </a:lnTo>
                        <a:lnTo>
                          <a:pt x="256" y="294"/>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5" name="Group 58">
                  <a:extLst>
                    <a:ext uri="{FF2B5EF4-FFF2-40B4-BE49-F238E27FC236}">
                      <a16:creationId xmlns:a16="http://schemas.microsoft.com/office/drawing/2014/main" id="{6E1C733C-AC16-E20D-487F-0F86E6988C2F}"/>
                    </a:ext>
                  </a:extLst>
                </p:cNvPr>
                <p:cNvGrpSpPr/>
                <p:nvPr/>
              </p:nvGrpSpPr>
              <p:grpSpPr>
                <a:xfrm>
                  <a:off x="0" y="2325688"/>
                  <a:ext cx="5786612" cy="944563"/>
                  <a:chOff x="0" y="2325688"/>
                  <a:chExt cx="5786612" cy="944563"/>
                </a:xfrm>
              </p:grpSpPr>
              <p:sp>
                <p:nvSpPr>
                  <p:cNvPr id="116" name="Rectangle 13">
                    <a:extLst>
                      <a:ext uri="{FF2B5EF4-FFF2-40B4-BE49-F238E27FC236}">
                        <a16:creationId xmlns:a16="http://schemas.microsoft.com/office/drawing/2014/main" id="{0783AA90-966D-C887-F649-32DA9C8C4535}"/>
                      </a:ext>
                    </a:extLst>
                  </p:cNvPr>
                  <p:cNvSpPr>
                    <a:spLocks noChangeArrowheads="1"/>
                  </p:cNvSpPr>
                  <p:nvPr/>
                </p:nvSpPr>
                <p:spPr bwMode="auto">
                  <a:xfrm>
                    <a:off x="1073150" y="2545050"/>
                    <a:ext cx="4713462" cy="481367"/>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7" name="Rectangle 14">
                    <a:extLst>
                      <a:ext uri="{FF2B5EF4-FFF2-40B4-BE49-F238E27FC236}">
                        <a16:creationId xmlns:a16="http://schemas.microsoft.com/office/drawing/2014/main" id="{C98C4B4C-B2A9-414B-265F-5C39956A238D}"/>
                      </a:ext>
                    </a:extLst>
                  </p:cNvPr>
                  <p:cNvSpPr>
                    <a:spLocks noChangeArrowheads="1"/>
                  </p:cNvSpPr>
                  <p:nvPr/>
                </p:nvSpPr>
                <p:spPr bwMode="auto">
                  <a:xfrm>
                    <a:off x="0" y="2325688"/>
                    <a:ext cx="666750" cy="944562"/>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8" name="Freeform 19">
                    <a:extLst>
                      <a:ext uri="{FF2B5EF4-FFF2-40B4-BE49-F238E27FC236}">
                        <a16:creationId xmlns:a16="http://schemas.microsoft.com/office/drawing/2014/main" id="{16FF96EE-CF9F-4B6E-84FD-13812F3D322D}"/>
                      </a:ext>
                    </a:extLst>
                  </p:cNvPr>
                  <p:cNvSpPr>
                    <a:spLocks/>
                  </p:cNvSpPr>
                  <p:nvPr/>
                </p:nvSpPr>
                <p:spPr bwMode="auto">
                  <a:xfrm>
                    <a:off x="666750" y="2325688"/>
                    <a:ext cx="406400" cy="944563"/>
                  </a:xfrm>
                  <a:custGeom>
                    <a:avLst/>
                    <a:gdLst>
                      <a:gd name="T0" fmla="*/ 0 w 256"/>
                      <a:gd name="T1" fmla="*/ 0 h 595"/>
                      <a:gd name="T2" fmla="*/ 256 w 256"/>
                      <a:gd name="T3" fmla="*/ 145 h 595"/>
                      <a:gd name="T4" fmla="*/ 256 w 256"/>
                      <a:gd name="T5" fmla="*/ 438 h 595"/>
                      <a:gd name="T6" fmla="*/ 0 w 256"/>
                      <a:gd name="T7" fmla="*/ 595 h 595"/>
                      <a:gd name="T8" fmla="*/ 0 w 256"/>
                      <a:gd name="T9" fmla="*/ 0 h 595"/>
                    </a:gdLst>
                    <a:ahLst/>
                    <a:cxnLst>
                      <a:cxn ang="0">
                        <a:pos x="T0" y="T1"/>
                      </a:cxn>
                      <a:cxn ang="0">
                        <a:pos x="T2" y="T3"/>
                      </a:cxn>
                      <a:cxn ang="0">
                        <a:pos x="T4" y="T5"/>
                      </a:cxn>
                      <a:cxn ang="0">
                        <a:pos x="T6" y="T7"/>
                      </a:cxn>
                      <a:cxn ang="0">
                        <a:pos x="T8" y="T9"/>
                      </a:cxn>
                    </a:cxnLst>
                    <a:rect l="0" t="0" r="r" b="b"/>
                    <a:pathLst>
                      <a:path w="256" h="595">
                        <a:moveTo>
                          <a:pt x="0" y="0"/>
                        </a:moveTo>
                        <a:lnTo>
                          <a:pt x="256" y="145"/>
                        </a:lnTo>
                        <a:lnTo>
                          <a:pt x="256" y="438"/>
                        </a:lnTo>
                        <a:lnTo>
                          <a:pt x="0" y="595"/>
                        </a:lnTo>
                        <a:lnTo>
                          <a:pt x="0" y="0"/>
                        </a:lnTo>
                        <a:close/>
                      </a:path>
                    </a:pathLst>
                  </a:custGeom>
                  <a:solidFill>
                    <a:schemeClr val="accent3">
                      <a:lumMod val="9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9" name="Sev01">
                  <a:extLst>
                    <a:ext uri="{FF2B5EF4-FFF2-40B4-BE49-F238E27FC236}">
                      <a16:creationId xmlns:a16="http://schemas.microsoft.com/office/drawing/2014/main" id="{CE734DBD-0EBD-76CE-7827-09172B2D7877}"/>
                    </a:ext>
                  </a:extLst>
                </p:cNvPr>
                <p:cNvSpPr>
                  <a:spLocks noChangeAspect="1"/>
                </p:cNvSpPr>
                <p:nvPr/>
              </p:nvSpPr>
              <p:spPr>
                <a:xfrm>
                  <a:off x="3402223" y="1495138"/>
                  <a:ext cx="719711" cy="719711"/>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0" name="Sev01">
                  <a:extLst>
                    <a:ext uri="{FF2B5EF4-FFF2-40B4-BE49-F238E27FC236}">
                      <a16:creationId xmlns:a16="http://schemas.microsoft.com/office/drawing/2014/main" id="{CDF7BCE8-CCB1-E1EB-C66E-61AC5753FFE7}"/>
                    </a:ext>
                  </a:extLst>
                </p:cNvPr>
                <p:cNvSpPr>
                  <a:spLocks noChangeAspect="1"/>
                </p:cNvSpPr>
                <p:nvPr/>
              </p:nvSpPr>
              <p:spPr>
                <a:xfrm>
                  <a:off x="4399163" y="1962656"/>
                  <a:ext cx="719711" cy="719711"/>
                </a:xfrm>
                <a:prstGeom prst="ellipse">
                  <a:avLst/>
                </a:prstGeom>
                <a:solidFill>
                  <a:schemeClr val="bg1"/>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1" name="Sev01">
                  <a:extLst>
                    <a:ext uri="{FF2B5EF4-FFF2-40B4-BE49-F238E27FC236}">
                      <a16:creationId xmlns:a16="http://schemas.microsoft.com/office/drawing/2014/main" id="{374CA974-752C-524A-8333-D76F582054ED}"/>
                    </a:ext>
                  </a:extLst>
                </p:cNvPr>
                <p:cNvSpPr>
                  <a:spLocks noChangeAspect="1"/>
                </p:cNvSpPr>
                <p:nvPr/>
              </p:nvSpPr>
              <p:spPr>
                <a:xfrm>
                  <a:off x="5444393" y="3362039"/>
                  <a:ext cx="719635" cy="719632"/>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2" name="Sev01">
                  <a:extLst>
                    <a:ext uri="{FF2B5EF4-FFF2-40B4-BE49-F238E27FC236}">
                      <a16:creationId xmlns:a16="http://schemas.microsoft.com/office/drawing/2014/main" id="{19484087-8E4F-1E2B-9BDE-732BF69B2324}"/>
                    </a:ext>
                  </a:extLst>
                </p:cNvPr>
                <p:cNvSpPr>
                  <a:spLocks noChangeAspect="1"/>
                </p:cNvSpPr>
                <p:nvPr/>
              </p:nvSpPr>
              <p:spPr>
                <a:xfrm>
                  <a:off x="6259155" y="2894519"/>
                  <a:ext cx="719711" cy="719711"/>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3" name="Sev01">
                  <a:extLst>
                    <a:ext uri="{FF2B5EF4-FFF2-40B4-BE49-F238E27FC236}">
                      <a16:creationId xmlns:a16="http://schemas.microsoft.com/office/drawing/2014/main" id="{72D4B7B0-1EE0-72AD-88B3-10A830B6E229}"/>
                    </a:ext>
                  </a:extLst>
                </p:cNvPr>
                <p:cNvSpPr>
                  <a:spLocks noChangeAspect="1"/>
                </p:cNvSpPr>
                <p:nvPr/>
              </p:nvSpPr>
              <p:spPr>
                <a:xfrm>
                  <a:off x="5386985" y="2428587"/>
                  <a:ext cx="719711" cy="719711"/>
                </a:xfrm>
                <a:prstGeom prst="ellipse">
                  <a:avLst/>
                </a:prstGeom>
                <a:solidFill>
                  <a:schemeClr val="bg1"/>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4" name="Text Placeholder 3">
                  <a:extLst>
                    <a:ext uri="{FF2B5EF4-FFF2-40B4-BE49-F238E27FC236}">
                      <a16:creationId xmlns:a16="http://schemas.microsoft.com/office/drawing/2014/main" id="{BA55154A-C960-5E3E-18E0-9D24A69B37EC}"/>
                    </a:ext>
                  </a:extLst>
                </p:cNvPr>
                <p:cNvSpPr txBox="1">
                  <a:spLocks/>
                </p:cNvSpPr>
                <p:nvPr/>
              </p:nvSpPr>
              <p:spPr>
                <a:xfrm>
                  <a:off x="1710355" y="1789942"/>
                  <a:ext cx="915657"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2">
                        <a:extLst>
                          <a:ext uri="{A12FA001-AC4F-418D-AE19-62706E023703}">
                            <ahyp:hlinkClr xmlns:ahyp="http://schemas.microsoft.com/office/drawing/2018/hyperlinkcolor" val="tx"/>
                          </a:ext>
                        </a:extLst>
                      </a:hlinkClick>
                    </a:rPr>
                    <a:t>Learning Plan</a:t>
                  </a:r>
                  <a:endParaRPr lang="en-US" sz="1400" b="1">
                    <a:solidFill>
                      <a:schemeClr val="bg1"/>
                    </a:solidFill>
                    <a:latin typeface="+mj-lt"/>
                  </a:endParaRPr>
                </a:p>
              </p:txBody>
            </p:sp>
            <p:sp>
              <p:nvSpPr>
                <p:cNvPr id="125" name="Text Placeholder 3">
                  <a:extLst>
                    <a:ext uri="{FF2B5EF4-FFF2-40B4-BE49-F238E27FC236}">
                      <a16:creationId xmlns:a16="http://schemas.microsoft.com/office/drawing/2014/main" id="{1930E245-E688-C730-63B0-323AB2BE367E}"/>
                    </a:ext>
                  </a:extLst>
                </p:cNvPr>
                <p:cNvSpPr txBox="1">
                  <a:spLocks/>
                </p:cNvSpPr>
                <p:nvPr/>
              </p:nvSpPr>
              <p:spPr>
                <a:xfrm>
                  <a:off x="1692997" y="2203268"/>
                  <a:ext cx="852384"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3">
                        <a:extLst>
                          <a:ext uri="{A12FA001-AC4F-418D-AE19-62706E023703}">
                            <ahyp:hlinkClr xmlns:ahyp="http://schemas.microsoft.com/office/drawing/2018/hyperlinkcolor" val="tx"/>
                          </a:ext>
                        </a:extLst>
                      </a:hlinkClick>
                    </a:rPr>
                    <a:t>Unit Testing</a:t>
                  </a:r>
                  <a:endParaRPr lang="en-US" sz="1400">
                    <a:solidFill>
                      <a:schemeClr val="bg1"/>
                    </a:solidFill>
                    <a:latin typeface="+mj-lt"/>
                  </a:endParaRPr>
                </a:p>
              </p:txBody>
            </p:sp>
            <p:sp>
              <p:nvSpPr>
                <p:cNvPr id="126" name="Text Placeholder 3">
                  <a:extLst>
                    <a:ext uri="{FF2B5EF4-FFF2-40B4-BE49-F238E27FC236}">
                      <a16:creationId xmlns:a16="http://schemas.microsoft.com/office/drawing/2014/main" id="{CF64B059-653B-6F8C-54CA-F44D02C4F212}"/>
                    </a:ext>
                  </a:extLst>
                </p:cNvPr>
                <p:cNvSpPr txBox="1">
                  <a:spLocks/>
                </p:cNvSpPr>
                <p:nvPr/>
              </p:nvSpPr>
              <p:spPr>
                <a:xfrm>
                  <a:off x="1709399" y="2712671"/>
                  <a:ext cx="1570426"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4">
                        <a:extLst>
                          <a:ext uri="{A12FA001-AC4F-418D-AE19-62706E023703}">
                            <ahyp:hlinkClr xmlns:ahyp="http://schemas.microsoft.com/office/drawing/2018/hyperlinkcolor" val="tx"/>
                          </a:ext>
                        </a:extLst>
                      </a:hlinkClick>
                    </a:rPr>
                    <a:t>OWASP Security Guide</a:t>
                  </a:r>
                  <a:endParaRPr lang="en-US" sz="1400">
                    <a:solidFill>
                      <a:schemeClr val="bg1"/>
                    </a:solidFill>
                    <a:latin typeface="+mj-lt"/>
                  </a:endParaRPr>
                </a:p>
              </p:txBody>
            </p:sp>
            <p:sp>
              <p:nvSpPr>
                <p:cNvPr id="127" name="Text Placeholder 3">
                  <a:extLst>
                    <a:ext uri="{FF2B5EF4-FFF2-40B4-BE49-F238E27FC236}">
                      <a16:creationId xmlns:a16="http://schemas.microsoft.com/office/drawing/2014/main" id="{C43C59D8-BA3C-FE8A-561C-4BAB6A590C61}"/>
                    </a:ext>
                  </a:extLst>
                </p:cNvPr>
                <p:cNvSpPr txBox="1">
                  <a:spLocks/>
                </p:cNvSpPr>
                <p:nvPr/>
              </p:nvSpPr>
              <p:spPr>
                <a:xfrm>
                  <a:off x="1709399" y="3168042"/>
                  <a:ext cx="1869977"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5">
                        <a:extLst>
                          <a:ext uri="{A12FA001-AC4F-418D-AE19-62706E023703}">
                            <ahyp:hlinkClr xmlns:ahyp="http://schemas.microsoft.com/office/drawing/2018/hyperlinkcolor" val="tx"/>
                          </a:ext>
                        </a:extLst>
                      </a:hlinkClick>
                    </a:rPr>
                    <a:t>Troubleshooting Methods</a:t>
                  </a:r>
                  <a:endParaRPr lang="en-US" sz="1400" b="1">
                    <a:solidFill>
                      <a:schemeClr val="bg1"/>
                    </a:solidFill>
                    <a:latin typeface="+mj-lt"/>
                  </a:endParaRPr>
                </a:p>
              </p:txBody>
            </p:sp>
            <p:sp>
              <p:nvSpPr>
                <p:cNvPr id="128" name="Text Placeholder 3">
                  <a:extLst>
                    <a:ext uri="{FF2B5EF4-FFF2-40B4-BE49-F238E27FC236}">
                      <a16:creationId xmlns:a16="http://schemas.microsoft.com/office/drawing/2014/main" id="{9B1D7FEE-7EC0-B8C7-D56C-2C0BA564753B}"/>
                    </a:ext>
                  </a:extLst>
                </p:cNvPr>
                <p:cNvSpPr txBox="1">
                  <a:spLocks/>
                </p:cNvSpPr>
                <p:nvPr/>
              </p:nvSpPr>
              <p:spPr>
                <a:xfrm>
                  <a:off x="1709399" y="3622102"/>
                  <a:ext cx="915656"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6">
                        <a:extLst>
                          <a:ext uri="{A12FA001-AC4F-418D-AE19-62706E023703}">
                            <ahyp:hlinkClr xmlns:ahyp="http://schemas.microsoft.com/office/drawing/2018/hyperlinkcolor" val="tx"/>
                          </a:ext>
                        </a:extLst>
                      </a:hlinkClick>
                    </a:rPr>
                    <a:t>Best Practices</a:t>
                  </a:r>
                  <a:endParaRPr lang="en-US" sz="1400">
                    <a:solidFill>
                      <a:schemeClr val="bg1"/>
                    </a:solidFill>
                    <a:latin typeface="+mj-lt"/>
                  </a:endParaRPr>
                </a:p>
              </p:txBody>
            </p:sp>
            <p:sp>
              <p:nvSpPr>
                <p:cNvPr id="132" name="Freeform 56">
                  <a:extLst>
                    <a:ext uri="{FF2B5EF4-FFF2-40B4-BE49-F238E27FC236}">
                      <a16:creationId xmlns:a16="http://schemas.microsoft.com/office/drawing/2014/main" id="{0A33D594-8F4E-E8CD-E1F4-8939DE5B53DC}"/>
                    </a:ext>
                  </a:extLst>
                </p:cNvPr>
                <p:cNvSpPr>
                  <a:spLocks noEditPoints="1"/>
                </p:cNvSpPr>
                <p:nvPr/>
              </p:nvSpPr>
              <p:spPr bwMode="auto">
                <a:xfrm>
                  <a:off x="6457780" y="3093146"/>
                  <a:ext cx="322456" cy="3224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68" name="Group 167">
                <a:extLst>
                  <a:ext uri="{FF2B5EF4-FFF2-40B4-BE49-F238E27FC236}">
                    <a16:creationId xmlns:a16="http://schemas.microsoft.com/office/drawing/2014/main" id="{92DB67C2-68E8-6012-F875-D3D67C87F912}"/>
                  </a:ext>
                </a:extLst>
              </p:cNvPr>
              <p:cNvGrpSpPr/>
              <p:nvPr/>
            </p:nvGrpSpPr>
            <p:grpSpPr>
              <a:xfrm>
                <a:off x="0" y="5146221"/>
                <a:ext cx="6096003" cy="1379602"/>
                <a:chOff x="0" y="5146221"/>
                <a:chExt cx="6096003" cy="1379602"/>
              </a:xfrm>
            </p:grpSpPr>
            <p:grpSp>
              <p:nvGrpSpPr>
                <p:cNvPr id="165" name="Group 164">
                  <a:extLst>
                    <a:ext uri="{FF2B5EF4-FFF2-40B4-BE49-F238E27FC236}">
                      <a16:creationId xmlns:a16="http://schemas.microsoft.com/office/drawing/2014/main" id="{960DC7D2-541D-E496-400C-2DA8FFAF1055}"/>
                    </a:ext>
                  </a:extLst>
                </p:cNvPr>
                <p:cNvGrpSpPr/>
                <p:nvPr/>
              </p:nvGrpSpPr>
              <p:grpSpPr>
                <a:xfrm>
                  <a:off x="0" y="5152916"/>
                  <a:ext cx="6096003" cy="1372907"/>
                  <a:chOff x="152399" y="1561663"/>
                  <a:chExt cx="6096003" cy="1372907"/>
                </a:xfrm>
              </p:grpSpPr>
              <p:sp>
                <p:nvSpPr>
                  <p:cNvPr id="160" name="Rectangle 5">
                    <a:extLst>
                      <a:ext uri="{FF2B5EF4-FFF2-40B4-BE49-F238E27FC236}">
                        <a16:creationId xmlns:a16="http://schemas.microsoft.com/office/drawing/2014/main" id="{DFBB6389-0A72-3CBE-B00F-C5F3C349FCAA}"/>
                      </a:ext>
                    </a:extLst>
                  </p:cNvPr>
                  <p:cNvSpPr>
                    <a:spLocks noChangeArrowheads="1"/>
                  </p:cNvSpPr>
                  <p:nvPr/>
                </p:nvSpPr>
                <p:spPr bwMode="auto">
                  <a:xfrm>
                    <a:off x="1513007" y="1561663"/>
                    <a:ext cx="4735395" cy="621068"/>
                  </a:xfrm>
                  <a:prstGeom prst="rect">
                    <a:avLst/>
                  </a:pr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61" name="Rectangle 6">
                    <a:extLst>
                      <a:ext uri="{FF2B5EF4-FFF2-40B4-BE49-F238E27FC236}">
                        <a16:creationId xmlns:a16="http://schemas.microsoft.com/office/drawing/2014/main" id="{0624363A-12C1-5E8D-697E-6F2F8B5A9C7C}"/>
                      </a:ext>
                    </a:extLst>
                  </p:cNvPr>
                  <p:cNvSpPr>
                    <a:spLocks noChangeArrowheads="1"/>
                  </p:cNvSpPr>
                  <p:nvPr/>
                </p:nvSpPr>
                <p:spPr bwMode="auto">
                  <a:xfrm>
                    <a:off x="152399" y="2125273"/>
                    <a:ext cx="845347" cy="80929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67" name="Freeform 15">
                  <a:extLst>
                    <a:ext uri="{FF2B5EF4-FFF2-40B4-BE49-F238E27FC236}">
                      <a16:creationId xmlns:a16="http://schemas.microsoft.com/office/drawing/2014/main" id="{496BCA51-B5B7-B5E8-179D-066130995E48}"/>
                    </a:ext>
                  </a:extLst>
                </p:cNvPr>
                <p:cNvSpPr>
                  <a:spLocks/>
                </p:cNvSpPr>
                <p:nvPr/>
              </p:nvSpPr>
              <p:spPr bwMode="auto">
                <a:xfrm>
                  <a:off x="845345" y="5146221"/>
                  <a:ext cx="524883" cy="1372148"/>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174" name="Rectangle 9">
              <a:extLst>
                <a:ext uri="{FF2B5EF4-FFF2-40B4-BE49-F238E27FC236}">
                  <a16:creationId xmlns:a16="http://schemas.microsoft.com/office/drawing/2014/main" id="{4DC5B368-3356-AD09-C3C7-C83B8BEEFC9A}"/>
                </a:ext>
              </a:extLst>
            </p:cNvPr>
            <p:cNvSpPr>
              <a:spLocks noChangeArrowheads="1"/>
            </p:cNvSpPr>
            <p:nvPr/>
          </p:nvSpPr>
          <p:spPr bwMode="auto">
            <a:xfrm>
              <a:off x="0" y="5944195"/>
              <a:ext cx="845347" cy="523561"/>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5" name="Freeform 10">
              <a:extLst>
                <a:ext uri="{FF2B5EF4-FFF2-40B4-BE49-F238E27FC236}">
                  <a16:creationId xmlns:a16="http://schemas.microsoft.com/office/drawing/2014/main" id="{F213B4FF-5252-F245-BC59-776925642FF8}"/>
                </a:ext>
              </a:extLst>
            </p:cNvPr>
            <p:cNvSpPr>
              <a:spLocks/>
            </p:cNvSpPr>
            <p:nvPr/>
          </p:nvSpPr>
          <p:spPr bwMode="auto">
            <a:xfrm>
              <a:off x="1370237" y="5187777"/>
              <a:ext cx="3524627" cy="609414"/>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3">
                <a:lumMod val="9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70" name="Sev01">
            <a:extLst>
              <a:ext uri="{FF2B5EF4-FFF2-40B4-BE49-F238E27FC236}">
                <a16:creationId xmlns:a16="http://schemas.microsoft.com/office/drawing/2014/main" id="{91DD69C6-2F11-07D7-8D0D-E68BDAA9E758}"/>
              </a:ext>
            </a:extLst>
          </p:cNvPr>
          <p:cNvSpPr>
            <a:spLocks noChangeAspect="1"/>
          </p:cNvSpPr>
          <p:nvPr/>
        </p:nvSpPr>
        <p:spPr>
          <a:xfrm>
            <a:off x="5664168" y="4465778"/>
            <a:ext cx="914400" cy="914500"/>
          </a:xfrm>
          <a:prstGeom prst="ellipse">
            <a:avLst/>
          </a:prstGeom>
          <a:solidFill>
            <a:schemeClr val="bg1"/>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83" name="Text Placeholder 3">
            <a:extLst>
              <a:ext uri="{FF2B5EF4-FFF2-40B4-BE49-F238E27FC236}">
                <a16:creationId xmlns:a16="http://schemas.microsoft.com/office/drawing/2014/main" id="{EA1A7E65-B59E-9365-E596-1E1C4BDFCA4F}"/>
              </a:ext>
            </a:extLst>
          </p:cNvPr>
          <p:cNvSpPr txBox="1">
            <a:spLocks/>
          </p:cNvSpPr>
          <p:nvPr/>
        </p:nvSpPr>
        <p:spPr>
          <a:xfrm>
            <a:off x="1884482" y="4721424"/>
            <a:ext cx="3378244"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00" b="1">
                <a:solidFill>
                  <a:schemeClr val="bg1"/>
                </a:solidFill>
                <a:latin typeface="+mj-lt"/>
                <a:hlinkClick r:id="rId7">
                  <a:extLst>
                    <a:ext uri="{A12FA001-AC4F-418D-AE19-62706E023703}">
                      <ahyp:hlinkClr xmlns:ahyp="http://schemas.microsoft.com/office/drawing/2018/hyperlinkcolor" val="tx"/>
                    </a:ext>
                  </a:extLst>
                </a:hlinkClick>
              </a:rPr>
              <a:t>Requirement Gathering Questions</a:t>
            </a:r>
            <a:endParaRPr lang="en-US" sz="1400">
              <a:solidFill>
                <a:schemeClr val="bg1"/>
              </a:solidFill>
              <a:latin typeface="+mj-lt"/>
            </a:endParaRPr>
          </a:p>
        </p:txBody>
      </p:sp>
      <p:sp>
        <p:nvSpPr>
          <p:cNvPr id="184" name="Title 1">
            <a:extLst>
              <a:ext uri="{FF2B5EF4-FFF2-40B4-BE49-F238E27FC236}">
                <a16:creationId xmlns:a16="http://schemas.microsoft.com/office/drawing/2014/main" id="{01A6EE30-684B-FFB3-88D7-70AC16E4D1BD}"/>
              </a:ext>
            </a:extLst>
          </p:cNvPr>
          <p:cNvSpPr txBox="1">
            <a:spLocks/>
          </p:cNvSpPr>
          <p:nvPr/>
        </p:nvSpPr>
        <p:spPr>
          <a:xfrm>
            <a:off x="139084" y="309008"/>
            <a:ext cx="11062315" cy="304321"/>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Appendix</a:t>
            </a:r>
            <a:endParaRPr lang="en-IN" sz="2000" kern="0"/>
          </a:p>
        </p:txBody>
      </p:sp>
      <p:sp>
        <p:nvSpPr>
          <p:cNvPr id="185" name="Rectangle 2">
            <a:extLst>
              <a:ext uri="{FF2B5EF4-FFF2-40B4-BE49-F238E27FC236}">
                <a16:creationId xmlns:a16="http://schemas.microsoft.com/office/drawing/2014/main" id="{00E92747-50BA-99FF-BBFD-E4587FEE272F}"/>
              </a:ext>
            </a:extLst>
          </p:cNvPr>
          <p:cNvSpPr>
            <a:spLocks noChangeArrowheads="1"/>
          </p:cNvSpPr>
          <p:nvPr/>
        </p:nvSpPr>
        <p:spPr bwMode="auto">
          <a:xfrm>
            <a:off x="0" y="82390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6" name="TextBox 185">
            <a:extLst>
              <a:ext uri="{FF2B5EF4-FFF2-40B4-BE49-F238E27FC236}">
                <a16:creationId xmlns:a16="http://schemas.microsoft.com/office/drawing/2014/main" id="{A97CB57C-3802-6F89-BD7F-A5552AFE2D0B}"/>
              </a:ext>
            </a:extLst>
          </p:cNvPr>
          <p:cNvSpPr txBox="1"/>
          <p:nvPr/>
        </p:nvSpPr>
        <p:spPr>
          <a:xfrm>
            <a:off x="129145" y="880017"/>
            <a:ext cx="11217758" cy="678647"/>
          </a:xfrm>
          <a:prstGeom prst="rect">
            <a:avLst/>
          </a:prstGeom>
          <a:noFill/>
        </p:spPr>
        <p:txBody>
          <a:bodyPr wrap="square" rtlCol="0">
            <a:spAutoFit/>
          </a:bodyPr>
          <a:lstStyle/>
          <a:p>
            <a:pPr algn="l"/>
            <a:r>
              <a:rPr kumimoji="0" lang="en-US" altLang="en-US" sz="1300" b="0" i="0" u="none" strike="noStrike" cap="none" normalizeH="0" baseline="0">
                <a:ln>
                  <a:noFill/>
                </a:ln>
                <a:solidFill>
                  <a:srgbClr val="000000"/>
                </a:solidFill>
                <a:effectLst/>
                <a:latin typeface="+mn-lt"/>
              </a:rPr>
              <a:t> These documents serves as a comprehensive resource to effectively kickstart a React-based project. It covers the following key areas:</a:t>
            </a:r>
            <a:br>
              <a:rPr kumimoji="0" lang="en-US" altLang="en-US" sz="1300" b="0" i="0" u="none" strike="noStrike" cap="none" normalizeH="0" baseline="0">
                <a:ln>
                  <a:noFill/>
                </a:ln>
                <a:solidFill>
                  <a:srgbClr val="000000"/>
                </a:solidFill>
                <a:effectLst/>
                <a:latin typeface="+mn-lt"/>
              </a:rPr>
            </a:br>
            <a:endParaRPr kumimoji="0" lang="en-US" altLang="en-US" sz="1300" b="0" i="0" u="none" strike="noStrike" cap="none" normalizeH="0" baseline="0">
              <a:ln>
                <a:noFill/>
              </a:ln>
              <a:solidFill>
                <a:srgbClr val="000000"/>
              </a:solidFill>
              <a:effectLst/>
              <a:latin typeface="+mn-lt"/>
            </a:endParaRPr>
          </a:p>
          <a:p>
            <a:endParaRPr lang="en-US"/>
          </a:p>
        </p:txBody>
      </p:sp>
      <p:pic>
        <p:nvPicPr>
          <p:cNvPr id="188" name="Graphic 187" descr="Books with solid fill">
            <a:extLst>
              <a:ext uri="{FF2B5EF4-FFF2-40B4-BE49-F238E27FC236}">
                <a16:creationId xmlns:a16="http://schemas.microsoft.com/office/drawing/2014/main" id="{D7C030DC-7091-0F56-8E44-D50A0C0AA1A1}"/>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93307" y="1643293"/>
            <a:ext cx="586954" cy="586954"/>
          </a:xfrm>
          <a:prstGeom prst="rect">
            <a:avLst/>
          </a:prstGeom>
        </p:spPr>
      </p:pic>
      <p:pic>
        <p:nvPicPr>
          <p:cNvPr id="190" name="Graphic 189" descr="Test Dummy with solid fill">
            <a:extLst>
              <a:ext uri="{FF2B5EF4-FFF2-40B4-BE49-F238E27FC236}">
                <a16:creationId xmlns:a16="http://schemas.microsoft.com/office/drawing/2014/main" id="{BEC42DB1-AADA-7E63-5419-B440B97BB01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02703" y="2159948"/>
            <a:ext cx="719750" cy="719750"/>
          </a:xfrm>
          <a:prstGeom prst="rect">
            <a:avLst/>
          </a:prstGeom>
        </p:spPr>
      </p:pic>
      <p:pic>
        <p:nvPicPr>
          <p:cNvPr id="192" name="Graphic 191" descr="Compass with solid fill">
            <a:extLst>
              <a:ext uri="{FF2B5EF4-FFF2-40B4-BE49-F238E27FC236}">
                <a16:creationId xmlns:a16="http://schemas.microsoft.com/office/drawing/2014/main" id="{0BE6290D-9A85-13ED-2FC8-14194310A70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5442" y="2737572"/>
            <a:ext cx="775387" cy="775387"/>
          </a:xfrm>
          <a:prstGeom prst="rect">
            <a:avLst/>
          </a:prstGeom>
        </p:spPr>
      </p:pic>
      <p:sp>
        <p:nvSpPr>
          <p:cNvPr id="193" name="Text Placeholder 3">
            <a:hlinkClick r:id="rId14"/>
            <a:extLst>
              <a:ext uri="{FF2B5EF4-FFF2-40B4-BE49-F238E27FC236}">
                <a16:creationId xmlns:a16="http://schemas.microsoft.com/office/drawing/2014/main" id="{31E02CBD-B42C-75E4-44FC-8A762E619757}"/>
              </a:ext>
            </a:extLst>
          </p:cNvPr>
          <p:cNvSpPr txBox="1">
            <a:spLocks/>
          </p:cNvSpPr>
          <p:nvPr/>
        </p:nvSpPr>
        <p:spPr>
          <a:xfrm>
            <a:off x="2166640" y="5341097"/>
            <a:ext cx="1824806"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u="sng">
                <a:solidFill>
                  <a:schemeClr val="bg1"/>
                </a:solidFill>
                <a:latin typeface="+mj-lt"/>
                <a:hlinkClick r:id="rId15">
                  <a:extLst>
                    <a:ext uri="{A12FA001-AC4F-418D-AE19-62706E023703}">
                      <ahyp:hlinkClr xmlns:ahyp="http://schemas.microsoft.com/office/drawing/2018/hyperlinkcolor" val="tx"/>
                    </a:ext>
                  </a:extLst>
                </a:hlinkClick>
              </a:rPr>
              <a:t>Performance Testing </a:t>
            </a:r>
            <a:endParaRPr lang="en-US" sz="1400" u="sng">
              <a:solidFill>
                <a:schemeClr val="bg1"/>
              </a:solidFill>
              <a:latin typeface="+mj-lt"/>
            </a:endParaRPr>
          </a:p>
        </p:txBody>
      </p:sp>
      <p:sp>
        <p:nvSpPr>
          <p:cNvPr id="3" name="Sev01">
            <a:extLst>
              <a:ext uri="{FF2B5EF4-FFF2-40B4-BE49-F238E27FC236}">
                <a16:creationId xmlns:a16="http://schemas.microsoft.com/office/drawing/2014/main" id="{86DB2877-6F5A-FDAD-9829-019EA959FB82}"/>
              </a:ext>
            </a:extLst>
          </p:cNvPr>
          <p:cNvSpPr>
            <a:spLocks noChangeAspect="1"/>
          </p:cNvSpPr>
          <p:nvPr/>
        </p:nvSpPr>
        <p:spPr>
          <a:xfrm>
            <a:off x="4436679" y="5004868"/>
            <a:ext cx="912224" cy="914500"/>
          </a:xfrm>
          <a:prstGeom prst="ellipse">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5" name="TextBox 4">
            <a:extLst>
              <a:ext uri="{FF2B5EF4-FFF2-40B4-BE49-F238E27FC236}">
                <a16:creationId xmlns:a16="http://schemas.microsoft.com/office/drawing/2014/main" id="{4531C443-F3D9-D71F-3084-5D9A4741BE41}"/>
              </a:ext>
            </a:extLst>
          </p:cNvPr>
          <p:cNvSpPr txBox="1"/>
          <p:nvPr/>
        </p:nvSpPr>
        <p:spPr>
          <a:xfrm>
            <a:off x="6234876" y="6290911"/>
            <a:ext cx="4717961" cy="261610"/>
          </a:xfrm>
          <a:prstGeom prst="rect">
            <a:avLst/>
          </a:prstGeom>
          <a:noFill/>
          <a:ln>
            <a:solidFill>
              <a:schemeClr val="tx1">
                <a:lumMod val="60000"/>
                <a:lumOff val="40000"/>
              </a:schemeClr>
            </a:solidFill>
            <a:prstDash val="lgDash"/>
          </a:ln>
        </p:spPr>
        <p:txBody>
          <a:bodyPr wrap="square" rtlCol="0">
            <a:spAutoFit/>
          </a:bodyPr>
          <a:lstStyle/>
          <a:p>
            <a:r>
              <a:rPr lang="en-US">
                <a:solidFill>
                  <a:schemeClr val="tx1">
                    <a:lumMod val="60000"/>
                    <a:lumOff val="40000"/>
                  </a:schemeClr>
                </a:solidFill>
                <a:latin typeface="+mj-lt"/>
              </a:rPr>
              <a:t>Click on the headings or Word Icon for the detailed documentation.</a:t>
            </a:r>
          </a:p>
        </p:txBody>
      </p:sp>
      <p:pic>
        <p:nvPicPr>
          <p:cNvPr id="10" name="Picture 9">
            <a:hlinkClick r:id="rId15"/>
            <a:extLst>
              <a:ext uri="{FF2B5EF4-FFF2-40B4-BE49-F238E27FC236}">
                <a16:creationId xmlns:a16="http://schemas.microsoft.com/office/drawing/2014/main" id="{6E950A6B-8577-0710-AA11-16E0D2CD3537}"/>
              </a:ext>
            </a:extLst>
          </p:cNvPr>
          <p:cNvPicPr>
            <a:picLocks noChangeAspect="1"/>
          </p:cNvPicPr>
          <p:nvPr/>
        </p:nvPicPr>
        <p:blipFill>
          <a:blip r:embed="rId16"/>
          <a:stretch>
            <a:fillRect/>
          </a:stretch>
        </p:blipFill>
        <p:spPr>
          <a:xfrm>
            <a:off x="1482560" y="5249528"/>
            <a:ext cx="384048" cy="384048"/>
          </a:xfrm>
          <a:prstGeom prst="rect">
            <a:avLst/>
          </a:prstGeom>
        </p:spPr>
      </p:pic>
      <p:pic>
        <p:nvPicPr>
          <p:cNvPr id="11" name="Picture 10">
            <a:hlinkClick r:id="rId7"/>
            <a:extLst>
              <a:ext uri="{FF2B5EF4-FFF2-40B4-BE49-F238E27FC236}">
                <a16:creationId xmlns:a16="http://schemas.microsoft.com/office/drawing/2014/main" id="{673FDAA8-DE8B-1B6B-E127-1669366D7525}"/>
              </a:ext>
            </a:extLst>
          </p:cNvPr>
          <p:cNvPicPr>
            <a:picLocks noChangeAspect="1"/>
          </p:cNvPicPr>
          <p:nvPr/>
        </p:nvPicPr>
        <p:blipFill>
          <a:blip r:embed="rId16"/>
          <a:stretch>
            <a:fillRect/>
          </a:stretch>
        </p:blipFill>
        <p:spPr>
          <a:xfrm>
            <a:off x="1463512" y="4712861"/>
            <a:ext cx="384048" cy="384048"/>
          </a:xfrm>
          <a:prstGeom prst="rect">
            <a:avLst/>
          </a:prstGeom>
        </p:spPr>
      </p:pic>
      <p:pic>
        <p:nvPicPr>
          <p:cNvPr id="12" name="Picture 11">
            <a:hlinkClick r:id="rId6"/>
            <a:extLst>
              <a:ext uri="{FF2B5EF4-FFF2-40B4-BE49-F238E27FC236}">
                <a16:creationId xmlns:a16="http://schemas.microsoft.com/office/drawing/2014/main" id="{5074E146-D5BF-0D3B-66A1-6893DC43DBA2}"/>
              </a:ext>
            </a:extLst>
          </p:cNvPr>
          <p:cNvPicPr>
            <a:picLocks noChangeAspect="1"/>
          </p:cNvPicPr>
          <p:nvPr/>
        </p:nvPicPr>
        <p:blipFill>
          <a:blip r:embed="rId16"/>
          <a:stretch>
            <a:fillRect/>
          </a:stretch>
        </p:blipFill>
        <p:spPr>
          <a:xfrm>
            <a:off x="1460466" y="4136347"/>
            <a:ext cx="384048" cy="384048"/>
          </a:xfrm>
          <a:prstGeom prst="rect">
            <a:avLst/>
          </a:prstGeom>
        </p:spPr>
      </p:pic>
      <p:pic>
        <p:nvPicPr>
          <p:cNvPr id="13" name="Picture 12">
            <a:hlinkClick r:id="rId5"/>
            <a:extLst>
              <a:ext uri="{FF2B5EF4-FFF2-40B4-BE49-F238E27FC236}">
                <a16:creationId xmlns:a16="http://schemas.microsoft.com/office/drawing/2014/main" id="{581ED831-76EA-78CD-395E-7AC35F948755}"/>
              </a:ext>
            </a:extLst>
          </p:cNvPr>
          <p:cNvPicPr>
            <a:picLocks noChangeAspect="1"/>
          </p:cNvPicPr>
          <p:nvPr/>
        </p:nvPicPr>
        <p:blipFill>
          <a:blip r:embed="rId16"/>
          <a:stretch>
            <a:fillRect/>
          </a:stretch>
        </p:blipFill>
        <p:spPr>
          <a:xfrm>
            <a:off x="1489976" y="3535223"/>
            <a:ext cx="384048" cy="384048"/>
          </a:xfrm>
          <a:prstGeom prst="rect">
            <a:avLst/>
          </a:prstGeom>
        </p:spPr>
      </p:pic>
      <p:pic>
        <p:nvPicPr>
          <p:cNvPr id="14" name="Picture 13">
            <a:hlinkClick r:id="rId4"/>
            <a:extLst>
              <a:ext uri="{FF2B5EF4-FFF2-40B4-BE49-F238E27FC236}">
                <a16:creationId xmlns:a16="http://schemas.microsoft.com/office/drawing/2014/main" id="{A54329E1-BEA0-B07A-0A7D-CE4276FDA8C8}"/>
              </a:ext>
            </a:extLst>
          </p:cNvPr>
          <p:cNvPicPr>
            <a:picLocks noChangeAspect="1"/>
          </p:cNvPicPr>
          <p:nvPr/>
        </p:nvPicPr>
        <p:blipFill>
          <a:blip r:embed="rId16"/>
          <a:stretch>
            <a:fillRect/>
          </a:stretch>
        </p:blipFill>
        <p:spPr>
          <a:xfrm>
            <a:off x="1485963" y="2930585"/>
            <a:ext cx="384048" cy="384048"/>
          </a:xfrm>
          <a:prstGeom prst="rect">
            <a:avLst/>
          </a:prstGeom>
        </p:spPr>
      </p:pic>
      <p:pic>
        <p:nvPicPr>
          <p:cNvPr id="15" name="Picture 14">
            <a:hlinkClick r:id="rId17"/>
            <a:extLst>
              <a:ext uri="{FF2B5EF4-FFF2-40B4-BE49-F238E27FC236}">
                <a16:creationId xmlns:a16="http://schemas.microsoft.com/office/drawing/2014/main" id="{A6E68DD6-5FD8-A8AC-0EC5-CF33AA84FF75}"/>
              </a:ext>
            </a:extLst>
          </p:cNvPr>
          <p:cNvPicPr>
            <a:picLocks noChangeAspect="1"/>
          </p:cNvPicPr>
          <p:nvPr/>
        </p:nvPicPr>
        <p:blipFill>
          <a:blip r:embed="rId16"/>
          <a:stretch>
            <a:fillRect/>
          </a:stretch>
        </p:blipFill>
        <p:spPr>
          <a:xfrm>
            <a:off x="1482560" y="2352586"/>
            <a:ext cx="384048" cy="384048"/>
          </a:xfrm>
          <a:prstGeom prst="rect">
            <a:avLst/>
          </a:prstGeom>
        </p:spPr>
      </p:pic>
      <p:pic>
        <p:nvPicPr>
          <p:cNvPr id="16" name="Picture 15">
            <a:hlinkClick r:id="rId2"/>
            <a:extLst>
              <a:ext uri="{FF2B5EF4-FFF2-40B4-BE49-F238E27FC236}">
                <a16:creationId xmlns:a16="http://schemas.microsoft.com/office/drawing/2014/main" id="{0247CCC5-6D44-8BAF-42A7-E94B23BF13B8}"/>
              </a:ext>
            </a:extLst>
          </p:cNvPr>
          <p:cNvPicPr>
            <a:picLocks noChangeAspect="1"/>
          </p:cNvPicPr>
          <p:nvPr/>
        </p:nvPicPr>
        <p:blipFill>
          <a:blip r:embed="rId16"/>
          <a:stretch>
            <a:fillRect/>
          </a:stretch>
        </p:blipFill>
        <p:spPr>
          <a:xfrm>
            <a:off x="1499770" y="1777563"/>
            <a:ext cx="384712" cy="384712"/>
          </a:xfrm>
          <a:prstGeom prst="rect">
            <a:avLst/>
          </a:prstGeom>
        </p:spPr>
      </p:pic>
      <p:sp>
        <p:nvSpPr>
          <p:cNvPr id="18" name="TextBox 17">
            <a:extLst>
              <a:ext uri="{FF2B5EF4-FFF2-40B4-BE49-F238E27FC236}">
                <a16:creationId xmlns:a16="http://schemas.microsoft.com/office/drawing/2014/main" id="{50B5AA08-D1F6-324A-2901-51C08FCCF51B}"/>
              </a:ext>
            </a:extLst>
          </p:cNvPr>
          <p:cNvSpPr txBox="1"/>
          <p:nvPr/>
        </p:nvSpPr>
        <p:spPr>
          <a:xfrm>
            <a:off x="5313145" y="1573187"/>
            <a:ext cx="6105931"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A structured roadmap tailored for beginners and experienced developers alike, focusing on React fundamentals, advanced topics, and best practices.</a:t>
            </a:r>
            <a:endParaRPr lang="en-US"/>
          </a:p>
        </p:txBody>
      </p:sp>
      <p:sp>
        <p:nvSpPr>
          <p:cNvPr id="19" name="TextBox 18">
            <a:extLst>
              <a:ext uri="{FF2B5EF4-FFF2-40B4-BE49-F238E27FC236}">
                <a16:creationId xmlns:a16="http://schemas.microsoft.com/office/drawing/2014/main" id="{898403EF-4C8B-8AED-A3DA-82B561DC2EC8}"/>
              </a:ext>
            </a:extLst>
          </p:cNvPr>
          <p:cNvSpPr txBox="1"/>
          <p:nvPr/>
        </p:nvSpPr>
        <p:spPr>
          <a:xfrm>
            <a:off x="7722016" y="2798531"/>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Essential security measures and practices for the application, including common vulnerabilities </a:t>
            </a:r>
            <a:r>
              <a:rPr lang="en-US" altLang="en-US">
                <a:solidFill>
                  <a:srgbClr val="000000"/>
                </a:solidFill>
                <a:latin typeface="+mn-lt"/>
              </a:rPr>
              <a:t>and their prevention strategies</a:t>
            </a:r>
            <a:r>
              <a:rPr kumimoji="0" lang="en-US" altLang="en-US" sz="1100" b="0" i="0" u="none" strike="noStrike" cap="none" normalizeH="0" baseline="0">
                <a:ln>
                  <a:noFill/>
                </a:ln>
                <a:solidFill>
                  <a:srgbClr val="000000"/>
                </a:solidFill>
                <a:effectLst/>
                <a:latin typeface="+mn-lt"/>
              </a:rPr>
              <a:t>.</a:t>
            </a:r>
            <a:endParaRPr lang="en-US"/>
          </a:p>
        </p:txBody>
      </p:sp>
      <p:sp>
        <p:nvSpPr>
          <p:cNvPr id="21" name="TextBox 20">
            <a:extLst>
              <a:ext uri="{FF2B5EF4-FFF2-40B4-BE49-F238E27FC236}">
                <a16:creationId xmlns:a16="http://schemas.microsoft.com/office/drawing/2014/main" id="{A87610C2-9049-5A84-E4C5-15228C68A99F}"/>
              </a:ext>
            </a:extLst>
          </p:cNvPr>
          <p:cNvSpPr txBox="1"/>
          <p:nvPr/>
        </p:nvSpPr>
        <p:spPr>
          <a:xfrm>
            <a:off x="8946226" y="3385545"/>
            <a:ext cx="3245774" cy="600164"/>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Solutions to common React challenges and errors, along with debugging tips and tools for quick issue resolution</a:t>
            </a:r>
            <a:endParaRPr lang="en-US"/>
          </a:p>
        </p:txBody>
      </p:sp>
      <p:sp>
        <p:nvSpPr>
          <p:cNvPr id="22" name="TextBox 21">
            <a:extLst>
              <a:ext uri="{FF2B5EF4-FFF2-40B4-BE49-F238E27FC236}">
                <a16:creationId xmlns:a16="http://schemas.microsoft.com/office/drawing/2014/main" id="{B77D1823-1BD5-3913-2DD8-99DA7442EC43}"/>
              </a:ext>
            </a:extLst>
          </p:cNvPr>
          <p:cNvSpPr txBox="1"/>
          <p:nvPr/>
        </p:nvSpPr>
        <p:spPr>
          <a:xfrm>
            <a:off x="6548840" y="2162685"/>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A comprehensive overview of the unit testing process, including methodologies, best practices, and implementation steps, is available.</a:t>
            </a:r>
            <a:endParaRPr lang="en-US"/>
          </a:p>
        </p:txBody>
      </p:sp>
      <p:pic>
        <p:nvPicPr>
          <p:cNvPr id="4" name="Graphic 3">
            <a:extLst>
              <a:ext uri="{FF2B5EF4-FFF2-40B4-BE49-F238E27FC236}">
                <a16:creationId xmlns:a16="http://schemas.microsoft.com/office/drawing/2014/main" id="{E384CFD2-9465-7977-1A48-E4425480E21F}"/>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7026205" y="3985415"/>
            <a:ext cx="645431" cy="645431"/>
          </a:xfrm>
          <a:prstGeom prst="rect">
            <a:avLst/>
          </a:prstGeom>
        </p:spPr>
      </p:pic>
      <p:sp>
        <p:nvSpPr>
          <p:cNvPr id="23" name="TextBox 22">
            <a:extLst>
              <a:ext uri="{FF2B5EF4-FFF2-40B4-BE49-F238E27FC236}">
                <a16:creationId xmlns:a16="http://schemas.microsoft.com/office/drawing/2014/main" id="{91D51518-E9D9-809D-95CC-B6D942CEF273}"/>
              </a:ext>
            </a:extLst>
          </p:cNvPr>
          <p:cNvSpPr txBox="1"/>
          <p:nvPr/>
        </p:nvSpPr>
        <p:spPr>
          <a:xfrm>
            <a:off x="7812821" y="4254243"/>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Essential security measures and practices for the application, including common vulnerabilities </a:t>
            </a:r>
            <a:r>
              <a:rPr lang="en-US" altLang="en-US">
                <a:solidFill>
                  <a:srgbClr val="000000"/>
                </a:solidFill>
                <a:latin typeface="+mn-lt"/>
              </a:rPr>
              <a:t>and their prevention strategies</a:t>
            </a:r>
            <a:r>
              <a:rPr kumimoji="0" lang="en-US" altLang="en-US" sz="1100" b="0" i="0" u="none" strike="noStrike" cap="none" normalizeH="0" baseline="0">
                <a:ln>
                  <a:noFill/>
                </a:ln>
                <a:solidFill>
                  <a:srgbClr val="000000"/>
                </a:solidFill>
                <a:effectLst/>
                <a:latin typeface="+mn-lt"/>
              </a:rPr>
              <a:t>.</a:t>
            </a:r>
            <a:endParaRPr lang="en-US"/>
          </a:p>
        </p:txBody>
      </p:sp>
      <p:sp>
        <p:nvSpPr>
          <p:cNvPr id="24" name="TextBox 23">
            <a:extLst>
              <a:ext uri="{FF2B5EF4-FFF2-40B4-BE49-F238E27FC236}">
                <a16:creationId xmlns:a16="http://schemas.microsoft.com/office/drawing/2014/main" id="{969A1093-FFA4-A54C-7185-5D4507F2B7FF}"/>
              </a:ext>
            </a:extLst>
          </p:cNvPr>
          <p:cNvSpPr txBox="1"/>
          <p:nvPr/>
        </p:nvSpPr>
        <p:spPr>
          <a:xfrm>
            <a:off x="6635188" y="4887294"/>
            <a:ext cx="5271602" cy="261610"/>
          </a:xfrm>
          <a:prstGeom prst="rect">
            <a:avLst/>
          </a:prstGeom>
          <a:noFill/>
        </p:spPr>
        <p:txBody>
          <a:bodyPr wrap="square" rtlCol="0">
            <a:spAutoFit/>
          </a:bodyPr>
          <a:lstStyle/>
          <a:p>
            <a:pPr algn="l"/>
            <a:r>
              <a:rPr lang="en-US" altLang="en-US">
                <a:solidFill>
                  <a:srgbClr val="000000"/>
                </a:solidFill>
                <a:latin typeface="+mn-lt"/>
              </a:rPr>
              <a:t>T</a:t>
            </a:r>
            <a:r>
              <a:rPr kumimoji="0" lang="en-US" altLang="en-US" sz="1100" b="0" i="0" u="none" strike="noStrike" cap="none" normalizeH="0" baseline="0">
                <a:ln>
                  <a:noFill/>
                </a:ln>
                <a:solidFill>
                  <a:srgbClr val="000000"/>
                </a:solidFill>
                <a:effectLst/>
                <a:latin typeface="+mn-lt"/>
              </a:rPr>
              <a:t>he complete steps and processes involved in requirement gathering for a project</a:t>
            </a:r>
            <a:endParaRPr lang="en-US"/>
          </a:p>
        </p:txBody>
      </p:sp>
      <p:sp>
        <p:nvSpPr>
          <p:cNvPr id="25" name="TextBox 24">
            <a:extLst>
              <a:ext uri="{FF2B5EF4-FFF2-40B4-BE49-F238E27FC236}">
                <a16:creationId xmlns:a16="http://schemas.microsoft.com/office/drawing/2014/main" id="{1BB90DF5-0B59-5C5F-7615-9A481864AE57}"/>
              </a:ext>
            </a:extLst>
          </p:cNvPr>
          <p:cNvSpPr txBox="1"/>
          <p:nvPr/>
        </p:nvSpPr>
        <p:spPr>
          <a:xfrm>
            <a:off x="5392629" y="5441552"/>
            <a:ext cx="6799369"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A document outlining comprehensive details on performance testing, including key methodologies and best practices</a:t>
            </a:r>
            <a:endParaRPr lang="en-US"/>
          </a:p>
        </p:txBody>
      </p:sp>
      <p:pic>
        <p:nvPicPr>
          <p:cNvPr id="7" name="Graphic 6">
            <a:extLst>
              <a:ext uri="{FF2B5EF4-FFF2-40B4-BE49-F238E27FC236}">
                <a16:creationId xmlns:a16="http://schemas.microsoft.com/office/drawing/2014/main" id="{B55A8D57-7B50-7AC2-B992-FC3AEFDE955B}"/>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589693" y="5121997"/>
            <a:ext cx="619924" cy="619924"/>
          </a:xfrm>
          <a:prstGeom prst="rect">
            <a:avLst/>
          </a:prstGeom>
        </p:spPr>
      </p:pic>
      <p:pic>
        <p:nvPicPr>
          <p:cNvPr id="8" name="Graphic 7" descr="Stacked Rocks with solid fill">
            <a:extLst>
              <a:ext uri="{FF2B5EF4-FFF2-40B4-BE49-F238E27FC236}">
                <a16:creationId xmlns:a16="http://schemas.microsoft.com/office/drawing/2014/main" id="{C266A671-B77F-C684-275C-2AD50FF75200}"/>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744429" y="4530347"/>
            <a:ext cx="773287" cy="773287"/>
          </a:xfrm>
          <a:prstGeom prst="rect">
            <a:avLst/>
          </a:prstGeom>
        </p:spPr>
      </p:pic>
      <p:sp>
        <p:nvSpPr>
          <p:cNvPr id="6" name="Rectangle 5">
            <a:extLst>
              <a:ext uri="{FF2B5EF4-FFF2-40B4-BE49-F238E27FC236}">
                <a16:creationId xmlns:a16="http://schemas.microsoft.com/office/drawing/2014/main" id="{33AAD42D-BFFD-4DC8-83E5-93171A01BCA8}"/>
              </a:ext>
            </a:extLst>
          </p:cNvPr>
          <p:cNvSpPr/>
          <p:nvPr/>
        </p:nvSpPr>
        <p:spPr>
          <a:xfrm>
            <a:off x="-9461"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Appendix</a:t>
            </a:r>
          </a:p>
        </p:txBody>
      </p:sp>
    </p:spTree>
    <p:extLst>
      <p:ext uri="{BB962C8B-B14F-4D97-AF65-F5344CB8AC3E}">
        <p14:creationId xmlns:p14="http://schemas.microsoft.com/office/powerpoint/2010/main" val="16774896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62889" y="2490853"/>
            <a:ext cx="11062315" cy="1031962"/>
          </a:xfrm>
        </p:spPr>
        <p:txBody>
          <a:bodyPr/>
          <a:lstStyle/>
          <a:p>
            <a:pPr algn="ctr"/>
            <a:r>
              <a:rPr lang="en-US"/>
              <a:t>Thank You!</a:t>
            </a:r>
          </a:p>
        </p:txBody>
      </p:sp>
    </p:spTree>
    <p:extLst>
      <p:ext uri="{BB962C8B-B14F-4D97-AF65-F5344CB8AC3E}">
        <p14:creationId xmlns:p14="http://schemas.microsoft.com/office/powerpoint/2010/main" val="36830809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AD04F5FA-E90F-9687-543E-5DF9CDC5C21E}"/>
              </a:ext>
            </a:extLst>
          </p:cNvPr>
          <p:cNvGrpSpPr/>
          <p:nvPr/>
        </p:nvGrpSpPr>
        <p:grpSpPr>
          <a:xfrm>
            <a:off x="439873" y="1137139"/>
            <a:ext cx="11062315" cy="4515031"/>
            <a:chOff x="1094766" y="1137139"/>
            <a:chExt cx="9588682" cy="4515031"/>
          </a:xfrm>
        </p:grpSpPr>
        <p:sp>
          <p:nvSpPr>
            <p:cNvPr id="53" name="Slide Number Placeholder 42">
              <a:extLst>
                <a:ext uri="{FF2B5EF4-FFF2-40B4-BE49-F238E27FC236}">
                  <a16:creationId xmlns:a16="http://schemas.microsoft.com/office/drawing/2014/main" id="{44E0ECAA-05D4-1CEB-6592-ECDF76502342}"/>
                </a:ext>
              </a:extLst>
            </p:cNvPr>
            <p:cNvSpPr txBox="1">
              <a:spLocks/>
            </p:cNvSpPr>
            <p:nvPr/>
          </p:nvSpPr>
          <p:spPr>
            <a:xfrm>
              <a:off x="8746831" y="4806537"/>
              <a:ext cx="381001" cy="274637"/>
            </a:xfrm>
            <a:prstGeom prst="rect">
              <a:avLst/>
            </a:prstGeom>
          </p:spPr>
          <p:txBody>
            <a:bodyPr/>
            <a:lstStyle>
              <a:defPPr>
                <a:defRPr lang="en-US"/>
              </a:defPPr>
              <a:lvl1pPr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1pPr>
              <a:lvl2pPr marL="4572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2pPr>
              <a:lvl3pPr marL="9144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3pPr>
              <a:lvl4pPr marL="13716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4pPr>
              <a:lvl5pPr marL="1828800" algn="ctr" rtl="0" eaLnBrk="0" fontAlgn="base" hangingPunct="0">
                <a:spcBef>
                  <a:spcPct val="10000"/>
                </a:spcBef>
                <a:spcAft>
                  <a:spcPct val="0"/>
                </a:spcAft>
                <a:buClr>
                  <a:srgbClr val="0B1F65"/>
                </a:buClr>
                <a:buFont typeface="Webdings" pitchFamily="18" charset="2"/>
                <a:defRPr sz="1100" kern="1200">
                  <a:solidFill>
                    <a:schemeClr val="tx1"/>
                  </a:solidFill>
                  <a:latin typeface="Arial" charset="0"/>
                  <a:ea typeface="+mn-ea"/>
                  <a:cs typeface="Times New Roman" pitchFamily="18" charset="0"/>
                </a:defRPr>
              </a:lvl5pPr>
              <a:lvl6pPr marL="2286000" algn="l" defTabSz="914400" rtl="0" eaLnBrk="1" latinLnBrk="0" hangingPunct="1">
                <a:defRPr sz="1100" kern="1200">
                  <a:solidFill>
                    <a:schemeClr val="tx1"/>
                  </a:solidFill>
                  <a:latin typeface="Arial" charset="0"/>
                  <a:ea typeface="+mn-ea"/>
                  <a:cs typeface="Times New Roman" pitchFamily="18" charset="0"/>
                </a:defRPr>
              </a:lvl6pPr>
              <a:lvl7pPr marL="2743200" algn="l" defTabSz="914400" rtl="0" eaLnBrk="1" latinLnBrk="0" hangingPunct="1">
                <a:defRPr sz="1100" kern="1200">
                  <a:solidFill>
                    <a:schemeClr val="tx1"/>
                  </a:solidFill>
                  <a:latin typeface="Arial" charset="0"/>
                  <a:ea typeface="+mn-ea"/>
                  <a:cs typeface="Times New Roman" pitchFamily="18" charset="0"/>
                </a:defRPr>
              </a:lvl7pPr>
              <a:lvl8pPr marL="3200400" algn="l" defTabSz="914400" rtl="0" eaLnBrk="1" latinLnBrk="0" hangingPunct="1">
                <a:defRPr sz="1100" kern="1200">
                  <a:solidFill>
                    <a:schemeClr val="tx1"/>
                  </a:solidFill>
                  <a:latin typeface="Arial" charset="0"/>
                  <a:ea typeface="+mn-ea"/>
                  <a:cs typeface="Times New Roman" pitchFamily="18" charset="0"/>
                </a:defRPr>
              </a:lvl8pPr>
              <a:lvl9pPr marL="3657600" algn="l" defTabSz="914400" rtl="0" eaLnBrk="1" latinLnBrk="0" hangingPunct="1">
                <a:defRPr sz="1100" kern="1200">
                  <a:solidFill>
                    <a:schemeClr val="tx1"/>
                  </a:solidFill>
                  <a:latin typeface="Arial" charset="0"/>
                  <a:ea typeface="+mn-ea"/>
                  <a:cs typeface="Times New Roman" pitchFamily="18" charset="0"/>
                </a:defRPr>
              </a:lvl9pPr>
            </a:lstStyle>
            <a:p>
              <a:fld id="{C136B7D2-B98C-44FD-8D04-7EC62A564975}" type="slidenum">
                <a:rPr lang="en-US" smtClean="0">
                  <a:latin typeface="+mj-lt"/>
                </a:rPr>
                <a:pPr/>
                <a:t>21</a:t>
              </a:fld>
              <a:endParaRPr lang="en-US">
                <a:latin typeface="+mj-lt"/>
              </a:endParaRPr>
            </a:p>
          </p:txBody>
        </p:sp>
        <p:grpSp>
          <p:nvGrpSpPr>
            <p:cNvPr id="54" name="Group 65">
              <a:extLst>
                <a:ext uri="{FF2B5EF4-FFF2-40B4-BE49-F238E27FC236}">
                  <a16:creationId xmlns:a16="http://schemas.microsoft.com/office/drawing/2014/main" id="{F22CADAF-E033-B55C-B904-5C232219B84E}"/>
                </a:ext>
              </a:extLst>
            </p:cNvPr>
            <p:cNvGrpSpPr/>
            <p:nvPr/>
          </p:nvGrpSpPr>
          <p:grpSpPr>
            <a:xfrm>
              <a:off x="1938544" y="1160180"/>
              <a:ext cx="7189288" cy="1415034"/>
              <a:chOff x="1938543" y="1181909"/>
              <a:chExt cx="4792658" cy="1124793"/>
            </a:xfrm>
          </p:grpSpPr>
          <p:sp>
            <p:nvSpPr>
              <p:cNvPr id="55" name="Round Same Side Corner Rectangle 43">
                <a:extLst>
                  <a:ext uri="{FF2B5EF4-FFF2-40B4-BE49-F238E27FC236}">
                    <a16:creationId xmlns:a16="http://schemas.microsoft.com/office/drawing/2014/main" id="{C9E82B56-CA8F-27FF-4E61-0907AF6ED1DF}"/>
                  </a:ext>
                </a:extLst>
              </p:cNvPr>
              <p:cNvSpPr/>
              <p:nvPr/>
            </p:nvSpPr>
            <p:spPr>
              <a:xfrm flipV="1">
                <a:off x="1938544" y="1598819"/>
                <a:ext cx="4792657" cy="707883"/>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nvGrpSpPr>
              <p:cNvPr id="56" name="Group 9">
                <a:extLst>
                  <a:ext uri="{FF2B5EF4-FFF2-40B4-BE49-F238E27FC236}">
                    <a16:creationId xmlns:a16="http://schemas.microsoft.com/office/drawing/2014/main" id="{EE225AD3-2BF0-8233-013D-CF33A362E93D}"/>
                  </a:ext>
                </a:extLst>
              </p:cNvPr>
              <p:cNvGrpSpPr/>
              <p:nvPr/>
            </p:nvGrpSpPr>
            <p:grpSpPr>
              <a:xfrm>
                <a:off x="1938543" y="1181909"/>
                <a:ext cx="4792658" cy="416915"/>
                <a:chOff x="1600199" y="1339546"/>
                <a:chExt cx="5410201" cy="626414"/>
              </a:xfrm>
            </p:grpSpPr>
            <p:sp>
              <p:nvSpPr>
                <p:cNvPr id="57" name="Rectangle 56">
                  <a:extLst>
                    <a:ext uri="{FF2B5EF4-FFF2-40B4-BE49-F238E27FC236}">
                      <a16:creationId xmlns:a16="http://schemas.microsoft.com/office/drawing/2014/main" id="{3AD6A5F3-21BB-F0B2-6980-C90934590911}"/>
                    </a:ext>
                  </a:extLst>
                </p:cNvPr>
                <p:cNvSpPr/>
                <p:nvPr/>
              </p:nvSpPr>
              <p:spPr>
                <a:xfrm>
                  <a:off x="1600200" y="1356360"/>
                  <a:ext cx="54102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58" name="Rectangle 57">
                  <a:extLst>
                    <a:ext uri="{FF2B5EF4-FFF2-40B4-BE49-F238E27FC236}">
                      <a16:creationId xmlns:a16="http://schemas.microsoft.com/office/drawing/2014/main" id="{8A587687-D34B-B3C1-04E7-B1B6490486DC}"/>
                    </a:ext>
                  </a:extLst>
                </p:cNvPr>
                <p:cNvSpPr/>
                <p:nvPr/>
              </p:nvSpPr>
              <p:spPr>
                <a:xfrm>
                  <a:off x="1600199" y="1339546"/>
                  <a:ext cx="5410200" cy="6096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mj-lt"/>
                    </a:rPr>
                    <a:t>Gather User Expectations</a:t>
                  </a:r>
                </a:p>
              </p:txBody>
            </p:sp>
          </p:grpSp>
        </p:grpSp>
        <p:grpSp>
          <p:nvGrpSpPr>
            <p:cNvPr id="59" name="Group 10">
              <a:extLst>
                <a:ext uri="{FF2B5EF4-FFF2-40B4-BE49-F238E27FC236}">
                  <a16:creationId xmlns:a16="http://schemas.microsoft.com/office/drawing/2014/main" id="{E0A58A7D-63EB-8486-AAAD-9E0B6E0D8B8A}"/>
                </a:ext>
              </a:extLst>
            </p:cNvPr>
            <p:cNvGrpSpPr/>
            <p:nvPr/>
          </p:nvGrpSpPr>
          <p:grpSpPr>
            <a:xfrm>
              <a:off x="1094766" y="1152523"/>
              <a:ext cx="641271" cy="532148"/>
              <a:chOff x="647700" y="1295400"/>
              <a:chExt cx="838200" cy="670560"/>
            </a:xfrm>
          </p:grpSpPr>
          <p:sp>
            <p:nvSpPr>
              <p:cNvPr id="60" name="Rectangle 59">
                <a:extLst>
                  <a:ext uri="{FF2B5EF4-FFF2-40B4-BE49-F238E27FC236}">
                    <a16:creationId xmlns:a16="http://schemas.microsoft.com/office/drawing/2014/main" id="{77102A67-A1D6-C7D9-80CE-2D5127122CE0}"/>
                  </a:ext>
                </a:extLst>
              </p:cNvPr>
              <p:cNvSpPr/>
              <p:nvPr/>
            </p:nvSpPr>
            <p:spPr>
              <a:xfrm>
                <a:off x="647700" y="1356360"/>
                <a:ext cx="838200" cy="60960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61" name="Rectangle 60">
                <a:extLst>
                  <a:ext uri="{FF2B5EF4-FFF2-40B4-BE49-F238E27FC236}">
                    <a16:creationId xmlns:a16="http://schemas.microsoft.com/office/drawing/2014/main" id="{95B18D07-26E9-D5B4-F596-E3FABF22DF1D}"/>
                  </a:ext>
                </a:extLst>
              </p:cNvPr>
              <p:cNvSpPr/>
              <p:nvPr/>
            </p:nvSpPr>
            <p:spPr>
              <a:xfrm>
                <a:off x="647700" y="1295400"/>
                <a:ext cx="838200" cy="6096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01</a:t>
                </a:r>
              </a:p>
            </p:txBody>
          </p:sp>
        </p:grpSp>
        <p:grpSp>
          <p:nvGrpSpPr>
            <p:cNvPr id="62" name="Group 15">
              <a:extLst>
                <a:ext uri="{FF2B5EF4-FFF2-40B4-BE49-F238E27FC236}">
                  <a16:creationId xmlns:a16="http://schemas.microsoft.com/office/drawing/2014/main" id="{77776254-F389-D4AF-FB7B-3018E13252D4}"/>
                </a:ext>
              </a:extLst>
            </p:cNvPr>
            <p:cNvGrpSpPr/>
            <p:nvPr/>
          </p:nvGrpSpPr>
          <p:grpSpPr>
            <a:xfrm>
              <a:off x="1103358" y="2701988"/>
              <a:ext cx="641271" cy="591974"/>
              <a:chOff x="647700" y="1295400"/>
              <a:chExt cx="838200" cy="670560"/>
            </a:xfrm>
          </p:grpSpPr>
          <p:sp>
            <p:nvSpPr>
              <p:cNvPr id="63" name="Rectangle 62">
                <a:extLst>
                  <a:ext uri="{FF2B5EF4-FFF2-40B4-BE49-F238E27FC236}">
                    <a16:creationId xmlns:a16="http://schemas.microsoft.com/office/drawing/2014/main" id="{0B7B7FA3-F262-A4FD-4370-95265686B860}"/>
                  </a:ext>
                </a:extLst>
              </p:cNvPr>
              <p:cNvSpPr/>
              <p:nvPr/>
            </p:nvSpPr>
            <p:spPr>
              <a:xfrm>
                <a:off x="647700" y="1356360"/>
                <a:ext cx="8382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64" name="Rectangle 63">
                <a:extLst>
                  <a:ext uri="{FF2B5EF4-FFF2-40B4-BE49-F238E27FC236}">
                    <a16:creationId xmlns:a16="http://schemas.microsoft.com/office/drawing/2014/main" id="{7272F161-6F42-6C01-2835-286924401D95}"/>
                  </a:ext>
                </a:extLst>
              </p:cNvPr>
              <p:cNvSpPr/>
              <p:nvPr/>
            </p:nvSpPr>
            <p:spPr>
              <a:xfrm>
                <a:off x="647700" y="1295400"/>
                <a:ext cx="8382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02</a:t>
                </a:r>
              </a:p>
            </p:txBody>
          </p:sp>
        </p:grpSp>
        <p:grpSp>
          <p:nvGrpSpPr>
            <p:cNvPr id="65" name="Group 21">
              <a:extLst>
                <a:ext uri="{FF2B5EF4-FFF2-40B4-BE49-F238E27FC236}">
                  <a16:creationId xmlns:a16="http://schemas.microsoft.com/office/drawing/2014/main" id="{25E9A804-7702-8962-4F31-1689C5A7B3DF}"/>
                </a:ext>
              </a:extLst>
            </p:cNvPr>
            <p:cNvGrpSpPr/>
            <p:nvPr/>
          </p:nvGrpSpPr>
          <p:grpSpPr>
            <a:xfrm>
              <a:off x="1111329" y="4235542"/>
              <a:ext cx="641271" cy="502420"/>
              <a:chOff x="647700" y="1295400"/>
              <a:chExt cx="838200" cy="670560"/>
            </a:xfrm>
            <a:solidFill>
              <a:schemeClr val="accent3">
                <a:lumMod val="75000"/>
              </a:schemeClr>
            </a:solidFill>
          </p:grpSpPr>
          <p:sp>
            <p:nvSpPr>
              <p:cNvPr id="66" name="Rectangle 65">
                <a:extLst>
                  <a:ext uri="{FF2B5EF4-FFF2-40B4-BE49-F238E27FC236}">
                    <a16:creationId xmlns:a16="http://schemas.microsoft.com/office/drawing/2014/main" id="{465636B7-E63B-EB0C-8BFB-41FCFCCBAA8A}"/>
                  </a:ext>
                </a:extLst>
              </p:cNvPr>
              <p:cNvSpPr/>
              <p:nvPr/>
            </p:nvSpPr>
            <p:spPr>
              <a:xfrm>
                <a:off x="647700" y="1356360"/>
                <a:ext cx="838200" cy="609600"/>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67" name="Rectangle 66">
                <a:extLst>
                  <a:ext uri="{FF2B5EF4-FFF2-40B4-BE49-F238E27FC236}">
                    <a16:creationId xmlns:a16="http://schemas.microsoft.com/office/drawing/2014/main" id="{D6FD1DEA-0065-3B03-06CB-A4378817C504}"/>
                  </a:ext>
                </a:extLst>
              </p:cNvPr>
              <p:cNvSpPr/>
              <p:nvPr/>
            </p:nvSpPr>
            <p:spPr>
              <a:xfrm>
                <a:off x="647700" y="1295400"/>
                <a:ext cx="838200" cy="609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latin typeface="+mj-lt"/>
                  </a:rPr>
                  <a:t>03</a:t>
                </a:r>
              </a:p>
            </p:txBody>
          </p:sp>
        </p:grpSp>
        <p:grpSp>
          <p:nvGrpSpPr>
            <p:cNvPr id="68" name="Group 49">
              <a:extLst>
                <a:ext uri="{FF2B5EF4-FFF2-40B4-BE49-F238E27FC236}">
                  <a16:creationId xmlns:a16="http://schemas.microsoft.com/office/drawing/2014/main" id="{043F2D0C-F19C-6C59-24E5-7D31F7766ED0}"/>
                </a:ext>
              </a:extLst>
            </p:cNvPr>
            <p:cNvGrpSpPr/>
            <p:nvPr/>
          </p:nvGrpSpPr>
          <p:grpSpPr>
            <a:xfrm>
              <a:off x="9307736" y="1137139"/>
              <a:ext cx="1331834" cy="1438077"/>
              <a:chOff x="7162799" y="1192655"/>
              <a:chExt cx="1318259" cy="1628775"/>
            </a:xfrm>
          </p:grpSpPr>
          <p:sp>
            <p:nvSpPr>
              <p:cNvPr id="69" name="Rectangle 68">
                <a:extLst>
                  <a:ext uri="{FF2B5EF4-FFF2-40B4-BE49-F238E27FC236}">
                    <a16:creationId xmlns:a16="http://schemas.microsoft.com/office/drawing/2014/main" id="{F6D0D71A-1355-29FE-B09C-8897E778D6F4}"/>
                  </a:ext>
                </a:extLst>
              </p:cNvPr>
              <p:cNvSpPr/>
              <p:nvPr/>
            </p:nvSpPr>
            <p:spPr>
              <a:xfrm>
                <a:off x="7162799" y="1192655"/>
                <a:ext cx="1219200" cy="16287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70" name="Rectangle 69">
                <a:extLst>
                  <a:ext uri="{FF2B5EF4-FFF2-40B4-BE49-F238E27FC236}">
                    <a16:creationId xmlns:a16="http://schemas.microsoft.com/office/drawing/2014/main" id="{7854B4E9-6B35-50FF-7163-4DDEF4F26068}"/>
                  </a:ext>
                </a:extLst>
              </p:cNvPr>
              <p:cNvSpPr/>
              <p:nvPr/>
            </p:nvSpPr>
            <p:spPr>
              <a:xfrm>
                <a:off x="7261858" y="1192655"/>
                <a:ext cx="1219200" cy="16287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grpSp>
          <p:nvGrpSpPr>
            <p:cNvPr id="71" name="Group 50">
              <a:extLst>
                <a:ext uri="{FF2B5EF4-FFF2-40B4-BE49-F238E27FC236}">
                  <a16:creationId xmlns:a16="http://schemas.microsoft.com/office/drawing/2014/main" id="{6E0D2A73-CDEA-E252-E259-07E621869580}"/>
                </a:ext>
              </a:extLst>
            </p:cNvPr>
            <p:cNvGrpSpPr/>
            <p:nvPr/>
          </p:nvGrpSpPr>
          <p:grpSpPr>
            <a:xfrm>
              <a:off x="9321747" y="2752027"/>
              <a:ext cx="1361701" cy="1327287"/>
              <a:chOff x="7162800" y="2897630"/>
              <a:chExt cx="1318262" cy="1647825"/>
            </a:xfrm>
          </p:grpSpPr>
          <p:sp>
            <p:nvSpPr>
              <p:cNvPr id="72" name="Rectangle 71">
                <a:extLst>
                  <a:ext uri="{FF2B5EF4-FFF2-40B4-BE49-F238E27FC236}">
                    <a16:creationId xmlns:a16="http://schemas.microsoft.com/office/drawing/2014/main" id="{20EB33DC-642E-89A2-9C5F-DE7433D6ACFF}"/>
                  </a:ext>
                </a:extLst>
              </p:cNvPr>
              <p:cNvSpPr/>
              <p:nvPr/>
            </p:nvSpPr>
            <p:spPr>
              <a:xfrm>
                <a:off x="7162800" y="2897630"/>
                <a:ext cx="1219200" cy="1647825"/>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73" name="Rectangle 72">
                <a:extLst>
                  <a:ext uri="{FF2B5EF4-FFF2-40B4-BE49-F238E27FC236}">
                    <a16:creationId xmlns:a16="http://schemas.microsoft.com/office/drawing/2014/main" id="{792A987D-F80E-9E51-2B44-5E55DD691F02}"/>
                  </a:ext>
                </a:extLst>
              </p:cNvPr>
              <p:cNvSpPr/>
              <p:nvPr/>
            </p:nvSpPr>
            <p:spPr>
              <a:xfrm>
                <a:off x="7261862" y="2897630"/>
                <a:ext cx="1219200" cy="164782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sp>
          <p:nvSpPr>
            <p:cNvPr id="75" name="Freeform 153">
              <a:extLst>
                <a:ext uri="{FF2B5EF4-FFF2-40B4-BE49-F238E27FC236}">
                  <a16:creationId xmlns:a16="http://schemas.microsoft.com/office/drawing/2014/main" id="{F3CADBE8-CCDC-9454-A898-CBCC47640605}"/>
                </a:ext>
              </a:extLst>
            </p:cNvPr>
            <p:cNvSpPr>
              <a:spLocks noEditPoints="1"/>
            </p:cNvSpPr>
            <p:nvPr/>
          </p:nvSpPr>
          <p:spPr bwMode="auto">
            <a:xfrm>
              <a:off x="7232568" y="2732553"/>
              <a:ext cx="435065" cy="441080"/>
            </a:xfrm>
            <a:custGeom>
              <a:avLst/>
              <a:gdLst/>
              <a:ahLst/>
              <a:cxnLst>
                <a:cxn ang="0">
                  <a:pos x="0" y="59"/>
                </a:cxn>
                <a:cxn ang="0">
                  <a:pos x="118" y="59"/>
                </a:cxn>
                <a:cxn ang="0">
                  <a:pos x="111" y="57"/>
                </a:cxn>
                <a:cxn ang="0">
                  <a:pos x="83" y="33"/>
                </a:cxn>
                <a:cxn ang="0">
                  <a:pos x="111" y="57"/>
                </a:cxn>
                <a:cxn ang="0">
                  <a:pos x="41" y="91"/>
                </a:cxn>
                <a:cxn ang="0">
                  <a:pos x="57" y="111"/>
                </a:cxn>
                <a:cxn ang="0">
                  <a:pos x="61" y="8"/>
                </a:cxn>
                <a:cxn ang="0">
                  <a:pos x="61" y="34"/>
                </a:cxn>
                <a:cxn ang="0">
                  <a:pos x="61" y="8"/>
                </a:cxn>
                <a:cxn ang="0">
                  <a:pos x="95" y="22"/>
                </a:cxn>
                <a:cxn ang="0">
                  <a:pos x="67" y="8"/>
                </a:cxn>
                <a:cxn ang="0">
                  <a:pos x="57" y="34"/>
                </a:cxn>
                <a:cxn ang="0">
                  <a:pos x="57" y="8"/>
                </a:cxn>
                <a:cxn ang="0">
                  <a:pos x="36" y="30"/>
                </a:cxn>
                <a:cxn ang="0">
                  <a:pos x="50" y="8"/>
                </a:cxn>
                <a:cxn ang="0">
                  <a:pos x="38" y="35"/>
                </a:cxn>
                <a:cxn ang="0">
                  <a:pos x="57" y="57"/>
                </a:cxn>
                <a:cxn ang="0">
                  <a:pos x="38" y="35"/>
                </a:cxn>
                <a:cxn ang="0">
                  <a:pos x="57" y="84"/>
                </a:cxn>
                <a:cxn ang="0">
                  <a:pos x="34" y="61"/>
                </a:cxn>
                <a:cxn ang="0">
                  <a:pos x="50" y="110"/>
                </a:cxn>
                <a:cxn ang="0">
                  <a:pos x="38" y="92"/>
                </a:cxn>
                <a:cxn ang="0">
                  <a:pos x="61" y="111"/>
                </a:cxn>
                <a:cxn ang="0">
                  <a:pos x="77" y="91"/>
                </a:cxn>
                <a:cxn ang="0">
                  <a:pos x="61" y="111"/>
                </a:cxn>
                <a:cxn ang="0">
                  <a:pos x="93" y="99"/>
                </a:cxn>
                <a:cxn ang="0">
                  <a:pos x="80" y="92"/>
                </a:cxn>
                <a:cxn ang="0">
                  <a:pos x="61" y="84"/>
                </a:cxn>
                <a:cxn ang="0">
                  <a:pos x="84" y="61"/>
                </a:cxn>
                <a:cxn ang="0">
                  <a:pos x="61" y="57"/>
                </a:cxn>
                <a:cxn ang="0">
                  <a:pos x="80" y="35"/>
                </a:cxn>
                <a:cxn ang="0">
                  <a:pos x="61" y="57"/>
                </a:cxn>
                <a:cxn ang="0">
                  <a:pos x="35" y="33"/>
                </a:cxn>
                <a:cxn ang="0">
                  <a:pos x="7" y="57"/>
                </a:cxn>
                <a:cxn ang="0">
                  <a:pos x="7" y="61"/>
                </a:cxn>
                <a:cxn ang="0">
                  <a:pos x="36" y="89"/>
                </a:cxn>
                <a:cxn ang="0">
                  <a:pos x="7" y="61"/>
                </a:cxn>
                <a:cxn ang="0">
                  <a:pos x="82" y="89"/>
                </a:cxn>
                <a:cxn ang="0">
                  <a:pos x="111" y="61"/>
                </a:cxn>
                <a:cxn ang="0">
                  <a:pos x="95" y="96"/>
                </a:cxn>
              </a:cxnLst>
              <a:rect l="0" t="0" r="r" b="b"/>
              <a:pathLst>
                <a:path w="118" h="119">
                  <a:moveTo>
                    <a:pt x="59" y="0"/>
                  </a:moveTo>
                  <a:cubicBezTo>
                    <a:pt x="26" y="0"/>
                    <a:pt x="0" y="27"/>
                    <a:pt x="0" y="59"/>
                  </a:cubicBezTo>
                  <a:cubicBezTo>
                    <a:pt x="0" y="92"/>
                    <a:pt x="26" y="119"/>
                    <a:pt x="59" y="119"/>
                  </a:cubicBezTo>
                  <a:cubicBezTo>
                    <a:pt x="92" y="119"/>
                    <a:pt x="118" y="92"/>
                    <a:pt x="118" y="59"/>
                  </a:cubicBezTo>
                  <a:cubicBezTo>
                    <a:pt x="118" y="27"/>
                    <a:pt x="92" y="0"/>
                    <a:pt x="59" y="0"/>
                  </a:cubicBezTo>
                  <a:close/>
                  <a:moveTo>
                    <a:pt x="111" y="57"/>
                  </a:moveTo>
                  <a:cubicBezTo>
                    <a:pt x="88" y="57"/>
                    <a:pt x="88" y="57"/>
                    <a:pt x="88" y="57"/>
                  </a:cubicBezTo>
                  <a:cubicBezTo>
                    <a:pt x="87" y="49"/>
                    <a:pt x="86" y="41"/>
                    <a:pt x="83" y="33"/>
                  </a:cubicBezTo>
                  <a:cubicBezTo>
                    <a:pt x="88" y="31"/>
                    <a:pt x="93" y="28"/>
                    <a:pt x="98" y="25"/>
                  </a:cubicBezTo>
                  <a:cubicBezTo>
                    <a:pt x="105" y="34"/>
                    <a:pt x="110" y="45"/>
                    <a:pt x="111" y="57"/>
                  </a:cubicBezTo>
                  <a:close/>
                  <a:moveTo>
                    <a:pt x="57" y="111"/>
                  </a:moveTo>
                  <a:cubicBezTo>
                    <a:pt x="50" y="106"/>
                    <a:pt x="45" y="99"/>
                    <a:pt x="41" y="91"/>
                  </a:cubicBezTo>
                  <a:cubicBezTo>
                    <a:pt x="46" y="89"/>
                    <a:pt x="52" y="88"/>
                    <a:pt x="57" y="88"/>
                  </a:cubicBezTo>
                  <a:cubicBezTo>
                    <a:pt x="57" y="111"/>
                    <a:pt x="57" y="111"/>
                    <a:pt x="57" y="111"/>
                  </a:cubicBezTo>
                  <a:cubicBezTo>
                    <a:pt x="57" y="111"/>
                    <a:pt x="57" y="111"/>
                    <a:pt x="57" y="111"/>
                  </a:cubicBezTo>
                  <a:close/>
                  <a:moveTo>
                    <a:pt x="61" y="8"/>
                  </a:moveTo>
                  <a:cubicBezTo>
                    <a:pt x="68" y="14"/>
                    <a:pt x="74" y="22"/>
                    <a:pt x="78" y="31"/>
                  </a:cubicBezTo>
                  <a:cubicBezTo>
                    <a:pt x="73" y="33"/>
                    <a:pt x="67" y="34"/>
                    <a:pt x="61" y="34"/>
                  </a:cubicBezTo>
                  <a:cubicBezTo>
                    <a:pt x="61" y="8"/>
                    <a:pt x="61" y="8"/>
                    <a:pt x="61" y="8"/>
                  </a:cubicBezTo>
                  <a:cubicBezTo>
                    <a:pt x="61" y="8"/>
                    <a:pt x="61" y="8"/>
                    <a:pt x="61" y="8"/>
                  </a:cubicBezTo>
                  <a:close/>
                  <a:moveTo>
                    <a:pt x="67" y="8"/>
                  </a:moveTo>
                  <a:cubicBezTo>
                    <a:pt x="78" y="10"/>
                    <a:pt x="88" y="15"/>
                    <a:pt x="95" y="22"/>
                  </a:cubicBezTo>
                  <a:cubicBezTo>
                    <a:pt x="91" y="25"/>
                    <a:pt x="87" y="28"/>
                    <a:pt x="82" y="30"/>
                  </a:cubicBezTo>
                  <a:cubicBezTo>
                    <a:pt x="78" y="22"/>
                    <a:pt x="73" y="14"/>
                    <a:pt x="67" y="8"/>
                  </a:cubicBezTo>
                  <a:close/>
                  <a:moveTo>
                    <a:pt x="57" y="8"/>
                  </a:moveTo>
                  <a:cubicBezTo>
                    <a:pt x="57" y="34"/>
                    <a:pt x="57" y="34"/>
                    <a:pt x="57" y="34"/>
                  </a:cubicBezTo>
                  <a:cubicBezTo>
                    <a:pt x="51" y="34"/>
                    <a:pt x="45" y="33"/>
                    <a:pt x="40" y="31"/>
                  </a:cubicBezTo>
                  <a:cubicBezTo>
                    <a:pt x="44" y="22"/>
                    <a:pt x="50" y="14"/>
                    <a:pt x="57" y="8"/>
                  </a:cubicBezTo>
                  <a:cubicBezTo>
                    <a:pt x="57" y="8"/>
                    <a:pt x="57" y="8"/>
                    <a:pt x="57" y="8"/>
                  </a:cubicBezTo>
                  <a:close/>
                  <a:moveTo>
                    <a:pt x="36" y="30"/>
                  </a:moveTo>
                  <a:cubicBezTo>
                    <a:pt x="31" y="28"/>
                    <a:pt x="27" y="25"/>
                    <a:pt x="23" y="22"/>
                  </a:cubicBezTo>
                  <a:cubicBezTo>
                    <a:pt x="30" y="15"/>
                    <a:pt x="40" y="10"/>
                    <a:pt x="50" y="8"/>
                  </a:cubicBezTo>
                  <a:cubicBezTo>
                    <a:pt x="45" y="14"/>
                    <a:pt x="40" y="22"/>
                    <a:pt x="36" y="30"/>
                  </a:cubicBezTo>
                  <a:close/>
                  <a:moveTo>
                    <a:pt x="38" y="35"/>
                  </a:moveTo>
                  <a:cubicBezTo>
                    <a:pt x="44" y="37"/>
                    <a:pt x="50" y="38"/>
                    <a:pt x="57" y="38"/>
                  </a:cubicBezTo>
                  <a:cubicBezTo>
                    <a:pt x="57" y="57"/>
                    <a:pt x="57" y="57"/>
                    <a:pt x="57" y="57"/>
                  </a:cubicBezTo>
                  <a:cubicBezTo>
                    <a:pt x="34" y="57"/>
                    <a:pt x="34" y="57"/>
                    <a:pt x="34" y="57"/>
                  </a:cubicBezTo>
                  <a:cubicBezTo>
                    <a:pt x="34" y="49"/>
                    <a:pt x="36" y="42"/>
                    <a:pt x="38" y="35"/>
                  </a:cubicBezTo>
                  <a:close/>
                  <a:moveTo>
                    <a:pt x="57" y="61"/>
                  </a:moveTo>
                  <a:cubicBezTo>
                    <a:pt x="57" y="84"/>
                    <a:pt x="57" y="84"/>
                    <a:pt x="57" y="84"/>
                  </a:cubicBezTo>
                  <a:cubicBezTo>
                    <a:pt x="51" y="85"/>
                    <a:pt x="45" y="86"/>
                    <a:pt x="40" y="87"/>
                  </a:cubicBezTo>
                  <a:cubicBezTo>
                    <a:pt x="36" y="79"/>
                    <a:pt x="34" y="71"/>
                    <a:pt x="34" y="61"/>
                  </a:cubicBezTo>
                  <a:lnTo>
                    <a:pt x="57" y="61"/>
                  </a:lnTo>
                  <a:close/>
                  <a:moveTo>
                    <a:pt x="50" y="110"/>
                  </a:moveTo>
                  <a:cubicBezTo>
                    <a:pt x="41" y="109"/>
                    <a:pt x="32" y="105"/>
                    <a:pt x="25" y="99"/>
                  </a:cubicBezTo>
                  <a:cubicBezTo>
                    <a:pt x="29" y="96"/>
                    <a:pt x="33" y="94"/>
                    <a:pt x="38" y="92"/>
                  </a:cubicBezTo>
                  <a:cubicBezTo>
                    <a:pt x="41" y="99"/>
                    <a:pt x="45" y="105"/>
                    <a:pt x="50" y="110"/>
                  </a:cubicBezTo>
                  <a:close/>
                  <a:moveTo>
                    <a:pt x="61" y="111"/>
                  </a:moveTo>
                  <a:cubicBezTo>
                    <a:pt x="61" y="88"/>
                    <a:pt x="61" y="88"/>
                    <a:pt x="61" y="88"/>
                  </a:cubicBezTo>
                  <a:cubicBezTo>
                    <a:pt x="66" y="88"/>
                    <a:pt x="72" y="89"/>
                    <a:pt x="77" y="91"/>
                  </a:cubicBezTo>
                  <a:cubicBezTo>
                    <a:pt x="73" y="99"/>
                    <a:pt x="67" y="106"/>
                    <a:pt x="61" y="111"/>
                  </a:cubicBezTo>
                  <a:cubicBezTo>
                    <a:pt x="61" y="111"/>
                    <a:pt x="61" y="111"/>
                    <a:pt x="61" y="111"/>
                  </a:cubicBezTo>
                  <a:close/>
                  <a:moveTo>
                    <a:pt x="80" y="92"/>
                  </a:moveTo>
                  <a:cubicBezTo>
                    <a:pt x="85" y="94"/>
                    <a:pt x="89" y="96"/>
                    <a:pt x="93" y="99"/>
                  </a:cubicBezTo>
                  <a:cubicBezTo>
                    <a:pt x="86" y="105"/>
                    <a:pt x="77" y="109"/>
                    <a:pt x="67" y="110"/>
                  </a:cubicBezTo>
                  <a:cubicBezTo>
                    <a:pt x="73" y="105"/>
                    <a:pt x="77" y="99"/>
                    <a:pt x="80" y="92"/>
                  </a:cubicBezTo>
                  <a:close/>
                  <a:moveTo>
                    <a:pt x="78" y="87"/>
                  </a:moveTo>
                  <a:cubicBezTo>
                    <a:pt x="73" y="86"/>
                    <a:pt x="67" y="85"/>
                    <a:pt x="61" y="84"/>
                  </a:cubicBezTo>
                  <a:cubicBezTo>
                    <a:pt x="61" y="61"/>
                    <a:pt x="61" y="61"/>
                    <a:pt x="61" y="61"/>
                  </a:cubicBezTo>
                  <a:cubicBezTo>
                    <a:pt x="84" y="61"/>
                    <a:pt x="84" y="61"/>
                    <a:pt x="84" y="61"/>
                  </a:cubicBezTo>
                  <a:cubicBezTo>
                    <a:pt x="84" y="71"/>
                    <a:pt x="82" y="79"/>
                    <a:pt x="78" y="87"/>
                  </a:cubicBezTo>
                  <a:close/>
                  <a:moveTo>
                    <a:pt x="61" y="57"/>
                  </a:moveTo>
                  <a:cubicBezTo>
                    <a:pt x="61" y="38"/>
                    <a:pt x="61" y="38"/>
                    <a:pt x="61" y="38"/>
                  </a:cubicBezTo>
                  <a:cubicBezTo>
                    <a:pt x="67" y="38"/>
                    <a:pt x="74" y="37"/>
                    <a:pt x="80" y="35"/>
                  </a:cubicBezTo>
                  <a:cubicBezTo>
                    <a:pt x="82" y="42"/>
                    <a:pt x="84" y="49"/>
                    <a:pt x="84" y="57"/>
                  </a:cubicBezTo>
                  <a:lnTo>
                    <a:pt x="61" y="57"/>
                  </a:lnTo>
                  <a:close/>
                  <a:moveTo>
                    <a:pt x="20" y="25"/>
                  </a:moveTo>
                  <a:cubicBezTo>
                    <a:pt x="25" y="28"/>
                    <a:pt x="30" y="31"/>
                    <a:pt x="35" y="33"/>
                  </a:cubicBezTo>
                  <a:cubicBezTo>
                    <a:pt x="32" y="41"/>
                    <a:pt x="30" y="49"/>
                    <a:pt x="30" y="57"/>
                  </a:cubicBezTo>
                  <a:cubicBezTo>
                    <a:pt x="7" y="57"/>
                    <a:pt x="7" y="57"/>
                    <a:pt x="7" y="57"/>
                  </a:cubicBezTo>
                  <a:cubicBezTo>
                    <a:pt x="8" y="45"/>
                    <a:pt x="13" y="34"/>
                    <a:pt x="20" y="25"/>
                  </a:cubicBezTo>
                  <a:close/>
                  <a:moveTo>
                    <a:pt x="7" y="61"/>
                  </a:moveTo>
                  <a:cubicBezTo>
                    <a:pt x="30" y="61"/>
                    <a:pt x="30" y="61"/>
                    <a:pt x="30" y="61"/>
                  </a:cubicBezTo>
                  <a:cubicBezTo>
                    <a:pt x="31" y="71"/>
                    <a:pt x="33" y="80"/>
                    <a:pt x="36" y="89"/>
                  </a:cubicBezTo>
                  <a:cubicBezTo>
                    <a:pt x="31" y="91"/>
                    <a:pt x="27" y="93"/>
                    <a:pt x="22" y="96"/>
                  </a:cubicBezTo>
                  <a:cubicBezTo>
                    <a:pt x="13" y="87"/>
                    <a:pt x="8" y="75"/>
                    <a:pt x="7" y="61"/>
                  </a:cubicBezTo>
                  <a:close/>
                  <a:moveTo>
                    <a:pt x="95" y="96"/>
                  </a:moveTo>
                  <a:cubicBezTo>
                    <a:pt x="91" y="93"/>
                    <a:pt x="87" y="91"/>
                    <a:pt x="82" y="89"/>
                  </a:cubicBezTo>
                  <a:cubicBezTo>
                    <a:pt x="85" y="80"/>
                    <a:pt x="87" y="71"/>
                    <a:pt x="88" y="61"/>
                  </a:cubicBezTo>
                  <a:cubicBezTo>
                    <a:pt x="111" y="61"/>
                    <a:pt x="111" y="61"/>
                    <a:pt x="111" y="61"/>
                  </a:cubicBezTo>
                  <a:cubicBezTo>
                    <a:pt x="110" y="75"/>
                    <a:pt x="104" y="87"/>
                    <a:pt x="95" y="96"/>
                  </a:cubicBezTo>
                  <a:close/>
                  <a:moveTo>
                    <a:pt x="95" y="96"/>
                  </a:moveTo>
                  <a:cubicBezTo>
                    <a:pt x="95" y="96"/>
                    <a:pt x="95" y="96"/>
                    <a:pt x="95" y="96"/>
                  </a:cubicBezTo>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sz="1600">
                <a:latin typeface="+mj-lt"/>
              </a:endParaRPr>
            </a:p>
          </p:txBody>
        </p:sp>
        <p:grpSp>
          <p:nvGrpSpPr>
            <p:cNvPr id="76" name="Group 66">
              <a:extLst>
                <a:ext uri="{FF2B5EF4-FFF2-40B4-BE49-F238E27FC236}">
                  <a16:creationId xmlns:a16="http://schemas.microsoft.com/office/drawing/2014/main" id="{1A9CDE26-C5B3-70D9-57BC-EA2FD768C8D8}"/>
                </a:ext>
              </a:extLst>
            </p:cNvPr>
            <p:cNvGrpSpPr/>
            <p:nvPr/>
          </p:nvGrpSpPr>
          <p:grpSpPr>
            <a:xfrm>
              <a:off x="1938545" y="2701986"/>
              <a:ext cx="7189286" cy="1377326"/>
              <a:chOff x="1938544" y="2376003"/>
              <a:chExt cx="4792657" cy="1154179"/>
            </a:xfrm>
          </p:grpSpPr>
          <p:grpSp>
            <p:nvGrpSpPr>
              <p:cNvPr id="77" name="Group 12">
                <a:extLst>
                  <a:ext uri="{FF2B5EF4-FFF2-40B4-BE49-F238E27FC236}">
                    <a16:creationId xmlns:a16="http://schemas.microsoft.com/office/drawing/2014/main" id="{1D469E60-0DFA-178C-4B3F-80397C552E17}"/>
                  </a:ext>
                </a:extLst>
              </p:cNvPr>
              <p:cNvGrpSpPr/>
              <p:nvPr/>
            </p:nvGrpSpPr>
            <p:grpSpPr>
              <a:xfrm>
                <a:off x="1938544" y="2376003"/>
                <a:ext cx="4792657" cy="446296"/>
                <a:chOff x="1600200" y="1295400"/>
                <a:chExt cx="5410200" cy="670560"/>
              </a:xfrm>
            </p:grpSpPr>
            <p:sp>
              <p:nvSpPr>
                <p:cNvPr id="79" name="Rectangle 78">
                  <a:extLst>
                    <a:ext uri="{FF2B5EF4-FFF2-40B4-BE49-F238E27FC236}">
                      <a16:creationId xmlns:a16="http://schemas.microsoft.com/office/drawing/2014/main" id="{4CB30FB9-F9C9-D203-207E-4F4924FAD89A}"/>
                    </a:ext>
                  </a:extLst>
                </p:cNvPr>
                <p:cNvSpPr/>
                <p:nvPr/>
              </p:nvSpPr>
              <p:spPr>
                <a:xfrm>
                  <a:off x="1600200" y="1356360"/>
                  <a:ext cx="5410200" cy="6096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80" name="Rectangle 79">
                  <a:extLst>
                    <a:ext uri="{FF2B5EF4-FFF2-40B4-BE49-F238E27FC236}">
                      <a16:creationId xmlns:a16="http://schemas.microsoft.com/office/drawing/2014/main" id="{440D99CD-E3FC-8C77-251E-3A1A55737566}"/>
                    </a:ext>
                  </a:extLst>
                </p:cNvPr>
                <p:cNvSpPr/>
                <p:nvPr/>
              </p:nvSpPr>
              <p:spPr>
                <a:xfrm>
                  <a:off x="1600200" y="1295400"/>
                  <a:ext cx="5410200" cy="6096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mj-lt"/>
                    </a:rPr>
                    <a:t>Define the Purpose</a:t>
                  </a:r>
                </a:p>
              </p:txBody>
            </p:sp>
          </p:grpSp>
          <p:sp>
            <p:nvSpPr>
              <p:cNvPr id="78" name="Round Same Side Corner Rectangle 45">
                <a:extLst>
                  <a:ext uri="{FF2B5EF4-FFF2-40B4-BE49-F238E27FC236}">
                    <a16:creationId xmlns:a16="http://schemas.microsoft.com/office/drawing/2014/main" id="{E0334BE0-5523-4845-F605-FD935380899C}"/>
                  </a:ext>
                </a:extLst>
              </p:cNvPr>
              <p:cNvSpPr/>
              <p:nvPr/>
            </p:nvSpPr>
            <p:spPr>
              <a:xfrm flipV="1">
                <a:off x="1938544" y="2822299"/>
                <a:ext cx="4792657" cy="707883"/>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grpSp>
          <p:nvGrpSpPr>
            <p:cNvPr id="81" name="Group 67">
              <a:extLst>
                <a:ext uri="{FF2B5EF4-FFF2-40B4-BE49-F238E27FC236}">
                  <a16:creationId xmlns:a16="http://schemas.microsoft.com/office/drawing/2014/main" id="{676C618D-AC60-8922-E41D-C49045AB2DC0}"/>
                </a:ext>
              </a:extLst>
            </p:cNvPr>
            <p:cNvGrpSpPr/>
            <p:nvPr/>
          </p:nvGrpSpPr>
          <p:grpSpPr>
            <a:xfrm>
              <a:off x="1946022" y="4235545"/>
              <a:ext cx="7189286" cy="1416625"/>
              <a:chOff x="1938544" y="3610353"/>
              <a:chExt cx="4792657" cy="1154179"/>
            </a:xfrm>
          </p:grpSpPr>
          <p:grpSp>
            <p:nvGrpSpPr>
              <p:cNvPr id="82" name="Group 18">
                <a:extLst>
                  <a:ext uri="{FF2B5EF4-FFF2-40B4-BE49-F238E27FC236}">
                    <a16:creationId xmlns:a16="http://schemas.microsoft.com/office/drawing/2014/main" id="{3FAD940F-551D-AA2C-96EC-5FD3729273EC}"/>
                  </a:ext>
                </a:extLst>
              </p:cNvPr>
              <p:cNvGrpSpPr/>
              <p:nvPr/>
            </p:nvGrpSpPr>
            <p:grpSpPr>
              <a:xfrm>
                <a:off x="1938544" y="3610353"/>
                <a:ext cx="4792657" cy="446296"/>
                <a:chOff x="1600200" y="1295400"/>
                <a:chExt cx="5410200" cy="670560"/>
              </a:xfrm>
            </p:grpSpPr>
            <p:sp>
              <p:nvSpPr>
                <p:cNvPr id="84" name="Rectangle 83">
                  <a:extLst>
                    <a:ext uri="{FF2B5EF4-FFF2-40B4-BE49-F238E27FC236}">
                      <a16:creationId xmlns:a16="http://schemas.microsoft.com/office/drawing/2014/main" id="{CC07D6C1-07A4-8B9C-DB7B-EE76052C663F}"/>
                    </a:ext>
                  </a:extLst>
                </p:cNvPr>
                <p:cNvSpPr/>
                <p:nvPr/>
              </p:nvSpPr>
              <p:spPr>
                <a:xfrm>
                  <a:off x="1600200" y="1356360"/>
                  <a:ext cx="5410200" cy="609600"/>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85" name="Rectangle 84">
                  <a:extLst>
                    <a:ext uri="{FF2B5EF4-FFF2-40B4-BE49-F238E27FC236}">
                      <a16:creationId xmlns:a16="http://schemas.microsoft.com/office/drawing/2014/main" id="{FC7896D9-1E28-79E7-EBDC-0EC2E6F5C571}"/>
                    </a:ext>
                  </a:extLst>
                </p:cNvPr>
                <p:cNvSpPr/>
                <p:nvPr/>
              </p:nvSpPr>
              <p:spPr>
                <a:xfrm>
                  <a:off x="1600200" y="1295400"/>
                  <a:ext cx="5410200" cy="6096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b="1">
                      <a:solidFill>
                        <a:schemeClr val="bg1"/>
                      </a:solidFill>
                      <a:latin typeface="+mj-lt"/>
                    </a:rPr>
                    <a:t>Ensure Compliance with Standards </a:t>
                  </a:r>
                </a:p>
              </p:txBody>
            </p:sp>
          </p:grpSp>
          <p:sp>
            <p:nvSpPr>
              <p:cNvPr id="83" name="Round Same Side Corner Rectangle 46">
                <a:extLst>
                  <a:ext uri="{FF2B5EF4-FFF2-40B4-BE49-F238E27FC236}">
                    <a16:creationId xmlns:a16="http://schemas.microsoft.com/office/drawing/2014/main" id="{FF3B2B37-E9E3-7B15-15E6-728950272EED}"/>
                  </a:ext>
                </a:extLst>
              </p:cNvPr>
              <p:cNvSpPr/>
              <p:nvPr/>
            </p:nvSpPr>
            <p:spPr>
              <a:xfrm flipV="1">
                <a:off x="1938544" y="4056649"/>
                <a:ext cx="4792657" cy="707883"/>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grpSp>
          <p:nvGrpSpPr>
            <p:cNvPr id="86" name="Group 50">
              <a:extLst>
                <a:ext uri="{FF2B5EF4-FFF2-40B4-BE49-F238E27FC236}">
                  <a16:creationId xmlns:a16="http://schemas.microsoft.com/office/drawing/2014/main" id="{7C366D2F-09F3-5B66-6FC6-854AD33C70EE}"/>
                </a:ext>
              </a:extLst>
            </p:cNvPr>
            <p:cNvGrpSpPr/>
            <p:nvPr/>
          </p:nvGrpSpPr>
          <p:grpSpPr>
            <a:xfrm>
              <a:off x="9307739" y="4235543"/>
              <a:ext cx="1375709" cy="1416624"/>
              <a:chOff x="7162800" y="2897629"/>
              <a:chExt cx="1318258" cy="1647826"/>
            </a:xfrm>
            <a:solidFill>
              <a:schemeClr val="accent3">
                <a:lumMod val="75000"/>
              </a:schemeClr>
            </a:solidFill>
          </p:grpSpPr>
          <p:sp>
            <p:nvSpPr>
              <p:cNvPr id="87" name="Rectangle 86">
                <a:extLst>
                  <a:ext uri="{FF2B5EF4-FFF2-40B4-BE49-F238E27FC236}">
                    <a16:creationId xmlns:a16="http://schemas.microsoft.com/office/drawing/2014/main" id="{FF0E9324-551D-C2E8-0122-CBDA54FA722D}"/>
                  </a:ext>
                </a:extLst>
              </p:cNvPr>
              <p:cNvSpPr/>
              <p:nvPr/>
            </p:nvSpPr>
            <p:spPr>
              <a:xfrm>
                <a:off x="7162800" y="2897630"/>
                <a:ext cx="1219200" cy="1647825"/>
              </a:xfrm>
              <a:prstGeom prst="rect">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sp>
            <p:nvSpPr>
              <p:cNvPr id="88" name="Rectangle 87">
                <a:extLst>
                  <a:ext uri="{FF2B5EF4-FFF2-40B4-BE49-F238E27FC236}">
                    <a16:creationId xmlns:a16="http://schemas.microsoft.com/office/drawing/2014/main" id="{6E2901E3-71BA-ACB0-CFC9-6600CEB7F4A7}"/>
                  </a:ext>
                </a:extLst>
              </p:cNvPr>
              <p:cNvSpPr/>
              <p:nvPr/>
            </p:nvSpPr>
            <p:spPr>
              <a:xfrm>
                <a:off x="7261858" y="2897629"/>
                <a:ext cx="1219200" cy="1647825"/>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latin typeface="+mj-lt"/>
                </a:endParaRPr>
              </a:p>
            </p:txBody>
          </p:sp>
        </p:grpSp>
        <p:sp>
          <p:nvSpPr>
            <p:cNvPr id="92" name="Text Placeholder 3">
              <a:extLst>
                <a:ext uri="{FF2B5EF4-FFF2-40B4-BE49-F238E27FC236}">
                  <a16:creationId xmlns:a16="http://schemas.microsoft.com/office/drawing/2014/main" id="{9C3339BC-544E-FDE5-F6A5-A0112432361E}"/>
                </a:ext>
              </a:extLst>
            </p:cNvPr>
            <p:cNvSpPr txBox="1">
              <a:spLocks/>
            </p:cNvSpPr>
            <p:nvPr/>
          </p:nvSpPr>
          <p:spPr>
            <a:xfrm>
              <a:off x="2530098" y="1892919"/>
              <a:ext cx="6373761" cy="50783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100">
                  <a:solidFill>
                    <a:srgbClr val="000000"/>
                  </a:solidFill>
                  <a:latin typeface="+mj-lt"/>
                </a:rPr>
                <a:t>Understand user needs by focusing on design, navigation, and accessibility, conducting user interviews, surveys, or usability testing to gather insights, and prioritizing features that enhance satisfaction and align with their workflows.</a:t>
              </a:r>
              <a:endParaRPr lang="en-US" sz="1100">
                <a:solidFill>
                  <a:srgbClr val="000000"/>
                </a:solidFill>
                <a:latin typeface="+mj-lt"/>
                <a:cs typeface="+mj-cs"/>
              </a:endParaRPr>
            </a:p>
          </p:txBody>
        </p:sp>
        <p:sp>
          <p:nvSpPr>
            <p:cNvPr id="93" name="Freeform 45">
              <a:extLst>
                <a:ext uri="{FF2B5EF4-FFF2-40B4-BE49-F238E27FC236}">
                  <a16:creationId xmlns:a16="http://schemas.microsoft.com/office/drawing/2014/main" id="{667C1103-37ED-F0E8-86D3-71B98A44FC98}"/>
                </a:ext>
              </a:extLst>
            </p:cNvPr>
            <p:cNvSpPr>
              <a:spLocks noEditPoints="1"/>
            </p:cNvSpPr>
            <p:nvPr/>
          </p:nvSpPr>
          <p:spPr bwMode="auto">
            <a:xfrm>
              <a:off x="2119050" y="1905660"/>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4" name="Text Placeholder 3">
              <a:extLst>
                <a:ext uri="{FF2B5EF4-FFF2-40B4-BE49-F238E27FC236}">
                  <a16:creationId xmlns:a16="http://schemas.microsoft.com/office/drawing/2014/main" id="{66AAB0E9-532D-9651-368A-BB278C6F664B}"/>
                </a:ext>
              </a:extLst>
            </p:cNvPr>
            <p:cNvSpPr txBox="1">
              <a:spLocks/>
            </p:cNvSpPr>
            <p:nvPr/>
          </p:nvSpPr>
          <p:spPr>
            <a:xfrm>
              <a:off x="2513585" y="3476040"/>
              <a:ext cx="6374775" cy="338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100">
                  <a:solidFill>
                    <a:srgbClr val="000000"/>
                  </a:solidFill>
                  <a:latin typeface="+mj-lt"/>
                </a:rPr>
                <a:t>Define the application's purpose — web application, mobile application — and align its frontend with business goals, focusing on clarity, interactivity, and performance.</a:t>
              </a:r>
              <a:endParaRPr lang="en-US" sz="1100">
                <a:solidFill>
                  <a:srgbClr val="000000"/>
                </a:solidFill>
                <a:latin typeface="+mj-lt"/>
                <a:cs typeface="+mj-cs"/>
              </a:endParaRPr>
            </a:p>
          </p:txBody>
        </p:sp>
        <p:sp>
          <p:nvSpPr>
            <p:cNvPr id="95" name="Freeform 45">
              <a:extLst>
                <a:ext uri="{FF2B5EF4-FFF2-40B4-BE49-F238E27FC236}">
                  <a16:creationId xmlns:a16="http://schemas.microsoft.com/office/drawing/2014/main" id="{05093E73-CAF2-D393-F410-E08A2C3FEE64}"/>
                </a:ext>
              </a:extLst>
            </p:cNvPr>
            <p:cNvSpPr>
              <a:spLocks noEditPoints="1"/>
            </p:cNvSpPr>
            <p:nvPr/>
          </p:nvSpPr>
          <p:spPr bwMode="auto">
            <a:xfrm>
              <a:off x="2100291" y="3501458"/>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96" name="Text Placeholder 3">
              <a:extLst>
                <a:ext uri="{FF2B5EF4-FFF2-40B4-BE49-F238E27FC236}">
                  <a16:creationId xmlns:a16="http://schemas.microsoft.com/office/drawing/2014/main" id="{88551823-99BA-30AB-A9E3-174F42480EBF}"/>
                </a:ext>
              </a:extLst>
            </p:cNvPr>
            <p:cNvSpPr txBox="1">
              <a:spLocks/>
            </p:cNvSpPr>
            <p:nvPr/>
          </p:nvSpPr>
          <p:spPr>
            <a:xfrm>
              <a:off x="2529206" y="4943854"/>
              <a:ext cx="6114247" cy="338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defTabSz="914400">
                <a:spcBef>
                  <a:spcPct val="20000"/>
                </a:spcBef>
                <a:defRPr/>
              </a:pPr>
              <a:r>
                <a:rPr lang="en-US" sz="1100">
                  <a:solidFill>
                    <a:srgbClr val="000000"/>
                  </a:solidFill>
                  <a:latin typeface="+mj-lt"/>
                </a:rPr>
                <a:t>Ensure consistent branding, scalable UI with design systems, and accessibility compliance for an inclusive user experience.</a:t>
              </a:r>
              <a:endParaRPr lang="en-US" sz="1100">
                <a:solidFill>
                  <a:srgbClr val="000000"/>
                </a:solidFill>
                <a:latin typeface="+mj-lt"/>
                <a:cs typeface="+mj-cs"/>
              </a:endParaRPr>
            </a:p>
          </p:txBody>
        </p:sp>
        <p:sp>
          <p:nvSpPr>
            <p:cNvPr id="97" name="Freeform 45">
              <a:extLst>
                <a:ext uri="{FF2B5EF4-FFF2-40B4-BE49-F238E27FC236}">
                  <a16:creationId xmlns:a16="http://schemas.microsoft.com/office/drawing/2014/main" id="{A0E8D27D-77DB-C4AC-BA79-35CE0E223661}"/>
                </a:ext>
              </a:extLst>
            </p:cNvPr>
            <p:cNvSpPr>
              <a:spLocks noEditPoints="1"/>
            </p:cNvSpPr>
            <p:nvPr/>
          </p:nvSpPr>
          <p:spPr bwMode="auto">
            <a:xfrm>
              <a:off x="2114862" y="5005089"/>
              <a:ext cx="310968" cy="310968"/>
            </a:xfrm>
            <a:custGeom>
              <a:avLst/>
              <a:gdLst/>
              <a:ahLst/>
              <a:cxnLst>
                <a:cxn ang="0">
                  <a:pos x="27" y="55"/>
                </a:cxn>
                <a:cxn ang="0">
                  <a:pos x="0" y="27"/>
                </a:cxn>
                <a:cxn ang="0">
                  <a:pos x="27" y="0"/>
                </a:cxn>
                <a:cxn ang="0">
                  <a:pos x="55" y="27"/>
                </a:cxn>
                <a:cxn ang="0">
                  <a:pos x="27" y="55"/>
                </a:cxn>
                <a:cxn ang="0">
                  <a:pos x="45" y="20"/>
                </a:cxn>
                <a:cxn ang="0">
                  <a:pos x="42" y="17"/>
                </a:cxn>
                <a:cxn ang="0">
                  <a:pos x="40" y="16"/>
                </a:cxn>
                <a:cxn ang="0">
                  <a:pos x="38" y="17"/>
                </a:cxn>
                <a:cxn ang="0">
                  <a:pos x="24" y="31"/>
                </a:cxn>
                <a:cxn ang="0">
                  <a:pos x="16" y="23"/>
                </a:cxn>
                <a:cxn ang="0">
                  <a:pos x="14" y="22"/>
                </a:cxn>
                <a:cxn ang="0">
                  <a:pos x="13" y="23"/>
                </a:cxn>
                <a:cxn ang="0">
                  <a:pos x="9" y="26"/>
                </a:cxn>
                <a:cxn ang="0">
                  <a:pos x="9" y="28"/>
                </a:cxn>
                <a:cxn ang="0">
                  <a:pos x="9" y="30"/>
                </a:cxn>
                <a:cxn ang="0">
                  <a:pos x="22" y="43"/>
                </a:cxn>
                <a:cxn ang="0">
                  <a:pos x="24" y="43"/>
                </a:cxn>
                <a:cxn ang="0">
                  <a:pos x="26" y="43"/>
                </a:cxn>
                <a:cxn ang="0">
                  <a:pos x="45" y="23"/>
                </a:cxn>
                <a:cxn ang="0">
                  <a:pos x="46" y="22"/>
                </a:cxn>
                <a:cxn ang="0">
                  <a:pos x="45" y="20"/>
                </a:cxn>
              </a:cxnLst>
              <a:rect l="0" t="0" r="r" b="b"/>
              <a:pathLst>
                <a:path w="55" h="55">
                  <a:moveTo>
                    <a:pt x="27" y="55"/>
                  </a:moveTo>
                  <a:cubicBezTo>
                    <a:pt x="12" y="55"/>
                    <a:pt x="0" y="42"/>
                    <a:pt x="0" y="27"/>
                  </a:cubicBezTo>
                  <a:cubicBezTo>
                    <a:pt x="0" y="12"/>
                    <a:pt x="12" y="0"/>
                    <a:pt x="27" y="0"/>
                  </a:cubicBezTo>
                  <a:cubicBezTo>
                    <a:pt x="42" y="0"/>
                    <a:pt x="55" y="12"/>
                    <a:pt x="55" y="27"/>
                  </a:cubicBezTo>
                  <a:cubicBezTo>
                    <a:pt x="55" y="42"/>
                    <a:pt x="42" y="55"/>
                    <a:pt x="27" y="55"/>
                  </a:cubicBezTo>
                  <a:close/>
                  <a:moveTo>
                    <a:pt x="45" y="20"/>
                  </a:moveTo>
                  <a:cubicBezTo>
                    <a:pt x="42" y="17"/>
                    <a:pt x="42" y="17"/>
                    <a:pt x="42" y="17"/>
                  </a:cubicBezTo>
                  <a:cubicBezTo>
                    <a:pt x="41" y="16"/>
                    <a:pt x="41" y="16"/>
                    <a:pt x="40" y="16"/>
                  </a:cubicBezTo>
                  <a:cubicBezTo>
                    <a:pt x="39" y="16"/>
                    <a:pt x="39" y="16"/>
                    <a:pt x="38" y="17"/>
                  </a:cubicBezTo>
                  <a:cubicBezTo>
                    <a:pt x="24" y="31"/>
                    <a:pt x="24" y="31"/>
                    <a:pt x="24" y="31"/>
                  </a:cubicBezTo>
                  <a:cubicBezTo>
                    <a:pt x="16" y="23"/>
                    <a:pt x="16" y="23"/>
                    <a:pt x="16" y="23"/>
                  </a:cubicBezTo>
                  <a:cubicBezTo>
                    <a:pt x="15" y="23"/>
                    <a:pt x="15" y="22"/>
                    <a:pt x="14" y="22"/>
                  </a:cubicBezTo>
                  <a:cubicBezTo>
                    <a:pt x="14" y="22"/>
                    <a:pt x="13" y="23"/>
                    <a:pt x="13" y="23"/>
                  </a:cubicBezTo>
                  <a:cubicBezTo>
                    <a:pt x="9" y="26"/>
                    <a:pt x="9" y="26"/>
                    <a:pt x="9" y="26"/>
                  </a:cubicBezTo>
                  <a:cubicBezTo>
                    <a:pt x="9" y="27"/>
                    <a:pt x="9" y="27"/>
                    <a:pt x="9" y="28"/>
                  </a:cubicBezTo>
                  <a:cubicBezTo>
                    <a:pt x="9" y="29"/>
                    <a:pt x="9" y="29"/>
                    <a:pt x="9" y="30"/>
                  </a:cubicBezTo>
                  <a:cubicBezTo>
                    <a:pt x="22" y="43"/>
                    <a:pt x="22" y="43"/>
                    <a:pt x="22" y="43"/>
                  </a:cubicBezTo>
                  <a:cubicBezTo>
                    <a:pt x="23" y="43"/>
                    <a:pt x="23" y="43"/>
                    <a:pt x="24" y="43"/>
                  </a:cubicBezTo>
                  <a:cubicBezTo>
                    <a:pt x="25" y="43"/>
                    <a:pt x="25" y="43"/>
                    <a:pt x="26" y="43"/>
                  </a:cubicBezTo>
                  <a:cubicBezTo>
                    <a:pt x="45" y="23"/>
                    <a:pt x="45" y="23"/>
                    <a:pt x="45" y="23"/>
                  </a:cubicBezTo>
                  <a:cubicBezTo>
                    <a:pt x="45" y="23"/>
                    <a:pt x="46" y="22"/>
                    <a:pt x="46" y="22"/>
                  </a:cubicBezTo>
                  <a:cubicBezTo>
                    <a:pt x="46" y="21"/>
                    <a:pt x="45" y="20"/>
                    <a:pt x="45" y="20"/>
                  </a:cubicBezTo>
                  <a:close/>
                </a:path>
              </a:pathLst>
            </a:custGeom>
            <a:solidFill>
              <a:schemeClr val="accent3">
                <a:lumMod val="5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a:solidFill>
                  <a:schemeClr val="accent3">
                    <a:lumMod val="50000"/>
                  </a:schemeClr>
                </a:solidFill>
                <a:latin typeface="+mj-lt"/>
              </a:endParaRPr>
            </a:p>
          </p:txBody>
        </p:sp>
        <p:pic>
          <p:nvPicPr>
            <p:cNvPr id="3" name="Graphic 2" descr="Target Audience with solid fill">
              <a:extLst>
                <a:ext uri="{FF2B5EF4-FFF2-40B4-BE49-F238E27FC236}">
                  <a16:creationId xmlns:a16="http://schemas.microsoft.com/office/drawing/2014/main" id="{9D4EF239-1962-461D-74FB-FDBB4186B45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560575" y="1394408"/>
              <a:ext cx="882284" cy="882284"/>
            </a:xfrm>
            <a:prstGeom prst="rect">
              <a:avLst/>
            </a:prstGeom>
          </p:spPr>
        </p:pic>
        <p:pic>
          <p:nvPicPr>
            <p:cNvPr id="5" name="Graphic 4" descr="Scientific Thought outline">
              <a:extLst>
                <a:ext uri="{FF2B5EF4-FFF2-40B4-BE49-F238E27FC236}">
                  <a16:creationId xmlns:a16="http://schemas.microsoft.com/office/drawing/2014/main" id="{F488F5F3-DF30-4D69-6A2D-F55BF568FC5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80211" y="4534330"/>
              <a:ext cx="886968" cy="886968"/>
            </a:xfrm>
            <a:prstGeom prst="rect">
              <a:avLst/>
            </a:prstGeom>
          </p:spPr>
        </p:pic>
        <p:pic>
          <p:nvPicPr>
            <p:cNvPr id="7" name="Graphic 6" descr="Reflection with solid fill">
              <a:extLst>
                <a:ext uri="{FF2B5EF4-FFF2-40B4-BE49-F238E27FC236}">
                  <a16:creationId xmlns:a16="http://schemas.microsoft.com/office/drawing/2014/main" id="{ABB6C85B-8649-488A-C1F2-73E68A9AE4E7}"/>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530290" y="2972186"/>
              <a:ext cx="886968" cy="886968"/>
            </a:xfrm>
            <a:prstGeom prst="rect">
              <a:avLst/>
            </a:prstGeom>
          </p:spPr>
        </p:pic>
      </p:grpSp>
      <p:pic>
        <p:nvPicPr>
          <p:cNvPr id="9" name="Graphic 8" descr="Back with solid fill">
            <a:hlinkClick r:id="rId8" action="ppaction://hlinksldjump"/>
            <a:extLst>
              <a:ext uri="{FF2B5EF4-FFF2-40B4-BE49-F238E27FC236}">
                <a16:creationId xmlns:a16="http://schemas.microsoft.com/office/drawing/2014/main" id="{4BF7C7DA-5A0C-A730-EBD4-5D6AA2EA647E}"/>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0683448" y="5808395"/>
            <a:ext cx="914400" cy="916522"/>
          </a:xfrm>
          <a:prstGeom prst="rect">
            <a:avLst/>
          </a:prstGeom>
        </p:spPr>
      </p:pic>
      <p:sp>
        <p:nvSpPr>
          <p:cNvPr id="2" name="Rectangle 1">
            <a:extLst>
              <a:ext uri="{FF2B5EF4-FFF2-40B4-BE49-F238E27FC236}">
                <a16:creationId xmlns:a16="http://schemas.microsoft.com/office/drawing/2014/main" id="{F0AB65B5-01F5-160C-0361-AA8A99DACD7F}"/>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Requirement Phase</a:t>
            </a:r>
          </a:p>
        </p:txBody>
      </p:sp>
      <p:sp>
        <p:nvSpPr>
          <p:cNvPr id="8" name="Title 1">
            <a:extLst>
              <a:ext uri="{FF2B5EF4-FFF2-40B4-BE49-F238E27FC236}">
                <a16:creationId xmlns:a16="http://schemas.microsoft.com/office/drawing/2014/main" id="{EFEE7EBB-8DCC-2629-EA55-B896F83A3DE3}"/>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Identifying Goals and Expectations</a:t>
            </a:r>
            <a:endParaRPr lang="en-IN" sz="2000" kern="0"/>
          </a:p>
        </p:txBody>
      </p:sp>
    </p:spTree>
    <p:extLst>
      <p:ext uri="{BB962C8B-B14F-4D97-AF65-F5344CB8AC3E}">
        <p14:creationId xmlns:p14="http://schemas.microsoft.com/office/powerpoint/2010/main" val="989422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5D54D8E-3B37-684B-58BE-1D075CE0456D}"/>
              </a:ext>
            </a:extLst>
          </p:cNvPr>
          <p:cNvGrpSpPr/>
          <p:nvPr/>
        </p:nvGrpSpPr>
        <p:grpSpPr>
          <a:xfrm>
            <a:off x="-9461" y="0"/>
            <a:ext cx="11607797" cy="6870051"/>
            <a:chOff x="-9461" y="0"/>
            <a:chExt cx="11607797" cy="6870051"/>
          </a:xfrm>
        </p:grpSpPr>
        <p:sp>
          <p:nvSpPr>
            <p:cNvPr id="208" name="Rectangle 207">
              <a:extLst>
                <a:ext uri="{FF2B5EF4-FFF2-40B4-BE49-F238E27FC236}">
                  <a16:creationId xmlns:a16="http://schemas.microsoft.com/office/drawing/2014/main" id="{77E24924-9282-B5E1-5FD0-0AE83EB2F641}"/>
                </a:ext>
              </a:extLst>
            </p:cNvPr>
            <p:cNvSpPr>
              <a:spLocks/>
            </p:cNvSpPr>
            <p:nvPr/>
          </p:nvSpPr>
          <p:spPr bwMode="auto">
            <a:xfrm>
              <a:off x="5912082" y="1955210"/>
              <a:ext cx="45719" cy="631591"/>
            </a:xfrm>
            <a:prstGeom prst="rect">
              <a:avLst/>
            </a:prstGeom>
            <a:solidFill>
              <a:srgbClr val="000000"/>
            </a:solidFill>
            <a:ln>
              <a:noFill/>
              <a:headEnd type="none" w="med" len="med"/>
              <a:tailEnd type="none" w="med" len="med"/>
            </a:ln>
            <a:effectLst>
              <a:outerShdw blurRad="50800" dist="38100" dir="2700000" algn="tl" rotWithShape="0">
                <a:srgbClr val="F2F2F2">
                  <a:alpha val="40000"/>
                </a:srgb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grpSp>
          <p:nvGrpSpPr>
            <p:cNvPr id="251" name="Group 250">
              <a:extLst>
                <a:ext uri="{FF2B5EF4-FFF2-40B4-BE49-F238E27FC236}">
                  <a16:creationId xmlns:a16="http://schemas.microsoft.com/office/drawing/2014/main" id="{4DA8E0B5-CE6C-67A0-244D-FC7F301A1D2F}"/>
                </a:ext>
              </a:extLst>
            </p:cNvPr>
            <p:cNvGrpSpPr/>
            <p:nvPr/>
          </p:nvGrpSpPr>
          <p:grpSpPr>
            <a:xfrm>
              <a:off x="787071" y="1253094"/>
              <a:ext cx="10322870" cy="4702555"/>
              <a:chOff x="759983" y="1331104"/>
              <a:chExt cx="10387178" cy="4702555"/>
            </a:xfrm>
          </p:grpSpPr>
          <p:grpSp>
            <p:nvGrpSpPr>
              <p:cNvPr id="197" name="Group 196">
                <a:extLst>
                  <a:ext uri="{FF2B5EF4-FFF2-40B4-BE49-F238E27FC236}">
                    <a16:creationId xmlns:a16="http://schemas.microsoft.com/office/drawing/2014/main" id="{492E1764-9656-CE98-69D1-47B6DE37DF5A}"/>
                  </a:ext>
                </a:extLst>
              </p:cNvPr>
              <p:cNvGrpSpPr/>
              <p:nvPr/>
            </p:nvGrpSpPr>
            <p:grpSpPr>
              <a:xfrm>
                <a:off x="759983" y="1331104"/>
                <a:ext cx="9492436" cy="4702555"/>
                <a:chOff x="768817" y="1110210"/>
                <a:chExt cx="6957130" cy="3601865"/>
              </a:xfrm>
            </p:grpSpPr>
            <p:grpSp>
              <p:nvGrpSpPr>
                <p:cNvPr id="132" name="Group 144">
                  <a:extLst>
                    <a:ext uri="{FF2B5EF4-FFF2-40B4-BE49-F238E27FC236}">
                      <a16:creationId xmlns:a16="http://schemas.microsoft.com/office/drawing/2014/main" id="{D38E62A3-9251-614A-5DCA-34CB3F0AA37E}"/>
                    </a:ext>
                  </a:extLst>
                </p:cNvPr>
                <p:cNvGrpSpPr/>
                <p:nvPr/>
              </p:nvGrpSpPr>
              <p:grpSpPr>
                <a:xfrm>
                  <a:off x="768817" y="2725384"/>
                  <a:ext cx="1826676" cy="1986691"/>
                  <a:chOff x="710449" y="2666001"/>
                  <a:chExt cx="1826676" cy="1986691"/>
                </a:xfrm>
              </p:grpSpPr>
              <p:grpSp>
                <p:nvGrpSpPr>
                  <p:cNvPr id="133" name="Group 45">
                    <a:extLst>
                      <a:ext uri="{FF2B5EF4-FFF2-40B4-BE49-F238E27FC236}">
                        <a16:creationId xmlns:a16="http://schemas.microsoft.com/office/drawing/2014/main" id="{73C36347-6A16-8A3C-03A5-9EDBF4894C28}"/>
                      </a:ext>
                    </a:extLst>
                  </p:cNvPr>
                  <p:cNvGrpSpPr/>
                  <p:nvPr/>
                </p:nvGrpSpPr>
                <p:grpSpPr>
                  <a:xfrm>
                    <a:off x="710449" y="2666001"/>
                    <a:ext cx="1826676" cy="1986691"/>
                    <a:chOff x="768817" y="2094699"/>
                    <a:chExt cx="1826676" cy="2260572"/>
                  </a:xfrm>
                </p:grpSpPr>
                <p:sp>
                  <p:nvSpPr>
                    <p:cNvPr id="135" name="Round Same Side Corner Rectangle 43">
                      <a:extLst>
                        <a:ext uri="{FF2B5EF4-FFF2-40B4-BE49-F238E27FC236}">
                          <a16:creationId xmlns:a16="http://schemas.microsoft.com/office/drawing/2014/main" id="{EB16E966-82BA-211C-B523-8DEF274E9476}"/>
                        </a:ext>
                      </a:extLst>
                    </p:cNvPr>
                    <p:cNvSpPr/>
                    <p:nvPr/>
                  </p:nvSpPr>
                  <p:spPr>
                    <a:xfrm flipV="1">
                      <a:off x="768817" y="2145222"/>
                      <a:ext cx="1793081" cy="2210049"/>
                    </a:xfrm>
                    <a:prstGeom prst="round2SameRect">
                      <a:avLst>
                        <a:gd name="adj1" fmla="val 8813"/>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36" name="Round Same Side Corner Rectangle 41">
                      <a:extLst>
                        <a:ext uri="{FF2B5EF4-FFF2-40B4-BE49-F238E27FC236}">
                          <a16:creationId xmlns:a16="http://schemas.microsoft.com/office/drawing/2014/main" id="{076CCA2D-6A27-97B0-3499-B63AB349AC81}"/>
                        </a:ext>
                      </a:extLst>
                    </p:cNvPr>
                    <p:cNvSpPr/>
                    <p:nvPr/>
                  </p:nvSpPr>
                  <p:spPr>
                    <a:xfrm flipV="1">
                      <a:off x="793061" y="2154809"/>
                      <a:ext cx="1793081" cy="2169539"/>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ound Same Side Corner Rectangle 41">
                      <a:extLst>
                        <a:ext uri="{FF2B5EF4-FFF2-40B4-BE49-F238E27FC236}">
                          <a16:creationId xmlns:a16="http://schemas.microsoft.com/office/drawing/2014/main" id="{270838DA-0E97-930A-C3FD-333209811E02}"/>
                        </a:ext>
                      </a:extLst>
                    </p:cNvPr>
                    <p:cNvSpPr/>
                    <p:nvPr/>
                  </p:nvSpPr>
                  <p:spPr>
                    <a:xfrm flipV="1">
                      <a:off x="802412" y="2094699"/>
                      <a:ext cx="1793081" cy="2169539"/>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34" name="Text Placeholder 3">
                    <a:extLst>
                      <a:ext uri="{FF2B5EF4-FFF2-40B4-BE49-F238E27FC236}">
                        <a16:creationId xmlns:a16="http://schemas.microsoft.com/office/drawing/2014/main" id="{55E58FC3-462A-0F1A-102F-65A7EBF08C74}"/>
                      </a:ext>
                    </a:extLst>
                  </p:cNvPr>
                  <p:cNvSpPr txBox="1">
                    <a:spLocks/>
                  </p:cNvSpPr>
                  <p:nvPr/>
                </p:nvSpPr>
                <p:spPr>
                  <a:xfrm>
                    <a:off x="869234" y="3359702"/>
                    <a:ext cx="1523999" cy="4950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914400">
                      <a:spcBef>
                        <a:spcPct val="20000"/>
                      </a:spcBef>
                      <a:defRPr/>
                    </a:pPr>
                    <a:r>
                      <a:rPr lang="en-US" sz="1050">
                        <a:solidFill>
                          <a:srgbClr val="000000"/>
                        </a:solidFill>
                        <a:latin typeface="+mn-lt"/>
                      </a:rPr>
                      <a:t>Define the app's core capabilities, like user management, search features, to meet user and business needs.</a:t>
                    </a:r>
                  </a:p>
                </p:txBody>
              </p:sp>
            </p:grpSp>
            <p:grpSp>
              <p:nvGrpSpPr>
                <p:cNvPr id="140" name="Group 140">
                  <a:extLst>
                    <a:ext uri="{FF2B5EF4-FFF2-40B4-BE49-F238E27FC236}">
                      <a16:creationId xmlns:a16="http://schemas.microsoft.com/office/drawing/2014/main" id="{835CA278-5B3A-F260-643A-258BFEBD79F0}"/>
                    </a:ext>
                  </a:extLst>
                </p:cNvPr>
                <p:cNvGrpSpPr/>
                <p:nvPr/>
              </p:nvGrpSpPr>
              <p:grpSpPr>
                <a:xfrm>
                  <a:off x="802436" y="2070874"/>
                  <a:ext cx="1798078" cy="1189817"/>
                  <a:chOff x="744067" y="2011491"/>
                  <a:chExt cx="1798078" cy="1189817"/>
                </a:xfrm>
              </p:grpSpPr>
              <p:grpSp>
                <p:nvGrpSpPr>
                  <p:cNvPr id="141" name="Group 49">
                    <a:extLst>
                      <a:ext uri="{FF2B5EF4-FFF2-40B4-BE49-F238E27FC236}">
                        <a16:creationId xmlns:a16="http://schemas.microsoft.com/office/drawing/2014/main" id="{253E6BD3-C2BA-1B43-B9F8-8A8E79EB18C5}"/>
                      </a:ext>
                    </a:extLst>
                  </p:cNvPr>
                  <p:cNvGrpSpPr/>
                  <p:nvPr/>
                </p:nvGrpSpPr>
                <p:grpSpPr>
                  <a:xfrm rot="16200000" flipH="1" flipV="1">
                    <a:off x="1048197" y="1707361"/>
                    <a:ext cx="1189817" cy="1798078"/>
                    <a:chOff x="7104862" y="1179621"/>
                    <a:chExt cx="1304727" cy="1633313"/>
                  </a:xfrm>
                </p:grpSpPr>
                <p:sp>
                  <p:nvSpPr>
                    <p:cNvPr id="9" name="Rectangle 24">
                      <a:extLst>
                        <a:ext uri="{FF2B5EF4-FFF2-40B4-BE49-F238E27FC236}">
                          <a16:creationId xmlns:a16="http://schemas.microsoft.com/office/drawing/2014/main" id="{7D35274E-3C95-BEB5-29F2-5C50A21829E4}"/>
                        </a:ext>
                      </a:extLst>
                    </p:cNvPr>
                    <p:cNvSpPr/>
                    <p:nvPr/>
                  </p:nvSpPr>
                  <p:spPr>
                    <a:xfrm>
                      <a:off x="7104862" y="1184159"/>
                      <a:ext cx="1219200" cy="1628775"/>
                    </a:xfrm>
                    <a:prstGeom prst="homePlat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8">
                      <a:extLst>
                        <a:ext uri="{FF2B5EF4-FFF2-40B4-BE49-F238E27FC236}">
                          <a16:creationId xmlns:a16="http://schemas.microsoft.com/office/drawing/2014/main" id="{08F557B8-C35C-97BE-CC53-A350F8F355F6}"/>
                        </a:ext>
                      </a:extLst>
                    </p:cNvPr>
                    <p:cNvSpPr/>
                    <p:nvPr/>
                  </p:nvSpPr>
                  <p:spPr>
                    <a:xfrm>
                      <a:off x="7190389" y="1179621"/>
                      <a:ext cx="1219200" cy="1628775"/>
                    </a:xfrm>
                    <a:prstGeom prst="homePlat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142" name="TextBox 141">
                    <a:extLst>
                      <a:ext uri="{FF2B5EF4-FFF2-40B4-BE49-F238E27FC236}">
                        <a16:creationId xmlns:a16="http://schemas.microsoft.com/office/drawing/2014/main" id="{3081A5D2-DAFE-882D-4335-CAC7032E714C}"/>
                      </a:ext>
                    </a:extLst>
                  </p:cNvPr>
                  <p:cNvSpPr txBox="1"/>
                  <p:nvPr/>
                </p:nvSpPr>
                <p:spPr>
                  <a:xfrm>
                    <a:off x="1347877" y="2646715"/>
                    <a:ext cx="675876" cy="141443"/>
                  </a:xfrm>
                  <a:prstGeom prst="rect">
                    <a:avLst/>
                  </a:prstGeom>
                  <a:noFill/>
                </p:spPr>
                <p:txBody>
                  <a:bodyPr wrap="none" lIns="0" tIns="0" rIns="0" bIns="0" rtlCol="0" anchor="t">
                    <a:spAutoFit/>
                  </a:bodyPr>
                  <a:lstStyle/>
                  <a:p>
                    <a:pPr algn="ctr"/>
                    <a:r>
                      <a:rPr lang="en-US" sz="1200" b="1">
                        <a:solidFill>
                          <a:schemeClr val="bg1"/>
                        </a:solidFill>
                        <a:latin typeface="+mj-lt"/>
                      </a:rPr>
                      <a:t>Key Features</a:t>
                    </a:r>
                  </a:p>
                </p:txBody>
              </p:sp>
              <p:grpSp>
                <p:nvGrpSpPr>
                  <p:cNvPr id="143" name="Group 66">
                    <a:extLst>
                      <a:ext uri="{FF2B5EF4-FFF2-40B4-BE49-F238E27FC236}">
                        <a16:creationId xmlns:a16="http://schemas.microsoft.com/office/drawing/2014/main" id="{C509CA6A-8DA6-D0A5-669F-6CCA8C7BFB5C}"/>
                      </a:ext>
                    </a:extLst>
                  </p:cNvPr>
                  <p:cNvGrpSpPr/>
                  <p:nvPr/>
                </p:nvGrpSpPr>
                <p:grpSpPr>
                  <a:xfrm>
                    <a:off x="1443128" y="2150777"/>
                    <a:ext cx="376211" cy="438077"/>
                    <a:chOff x="0" y="2571750"/>
                    <a:chExt cx="357188" cy="415926"/>
                  </a:xfrm>
                  <a:solidFill>
                    <a:schemeClr val="bg1"/>
                  </a:solidFill>
                </p:grpSpPr>
                <p:sp>
                  <p:nvSpPr>
                    <p:cNvPr id="144" name="Freeform 107">
                      <a:extLst>
                        <a:ext uri="{FF2B5EF4-FFF2-40B4-BE49-F238E27FC236}">
                          <a16:creationId xmlns:a16="http://schemas.microsoft.com/office/drawing/2014/main" id="{97A75038-950F-82BD-DA05-5BF58544A4F1}"/>
                        </a:ext>
                      </a:extLst>
                    </p:cNvPr>
                    <p:cNvSpPr>
                      <a:spLocks noEditPoints="1"/>
                    </p:cNvSpPr>
                    <p:nvPr/>
                  </p:nvSpPr>
                  <p:spPr bwMode="auto">
                    <a:xfrm>
                      <a:off x="0" y="2571750"/>
                      <a:ext cx="357188" cy="360363"/>
                    </a:xfrm>
                    <a:custGeom>
                      <a:avLst/>
                      <a:gdLst/>
                      <a:ahLst/>
                      <a:cxnLst>
                        <a:cxn ang="0">
                          <a:pos x="112" y="12"/>
                        </a:cxn>
                        <a:cxn ang="0">
                          <a:pos x="96" y="12"/>
                        </a:cxn>
                        <a:cxn ang="0">
                          <a:pos x="96" y="4"/>
                        </a:cxn>
                        <a:cxn ang="0">
                          <a:pos x="92" y="0"/>
                        </a:cxn>
                        <a:cxn ang="0">
                          <a:pos x="88" y="4"/>
                        </a:cxn>
                        <a:cxn ang="0">
                          <a:pos x="88" y="12"/>
                        </a:cxn>
                        <a:cxn ang="0">
                          <a:pos x="65" y="12"/>
                        </a:cxn>
                        <a:cxn ang="0">
                          <a:pos x="65" y="4"/>
                        </a:cxn>
                        <a:cxn ang="0">
                          <a:pos x="61" y="0"/>
                        </a:cxn>
                        <a:cxn ang="0">
                          <a:pos x="57" y="4"/>
                        </a:cxn>
                        <a:cxn ang="0">
                          <a:pos x="57" y="12"/>
                        </a:cxn>
                        <a:cxn ang="0">
                          <a:pos x="34" y="12"/>
                        </a:cxn>
                        <a:cxn ang="0">
                          <a:pos x="34" y="4"/>
                        </a:cxn>
                        <a:cxn ang="0">
                          <a:pos x="30" y="0"/>
                        </a:cxn>
                        <a:cxn ang="0">
                          <a:pos x="27" y="4"/>
                        </a:cxn>
                        <a:cxn ang="0">
                          <a:pos x="27" y="12"/>
                        </a:cxn>
                        <a:cxn ang="0">
                          <a:pos x="10" y="12"/>
                        </a:cxn>
                        <a:cxn ang="0">
                          <a:pos x="0" y="22"/>
                        </a:cxn>
                        <a:cxn ang="0">
                          <a:pos x="0" y="113"/>
                        </a:cxn>
                        <a:cxn ang="0">
                          <a:pos x="10" y="123"/>
                        </a:cxn>
                        <a:cxn ang="0">
                          <a:pos x="112" y="123"/>
                        </a:cxn>
                        <a:cxn ang="0">
                          <a:pos x="122" y="113"/>
                        </a:cxn>
                        <a:cxn ang="0">
                          <a:pos x="122" y="22"/>
                        </a:cxn>
                        <a:cxn ang="0">
                          <a:pos x="112" y="12"/>
                        </a:cxn>
                        <a:cxn ang="0">
                          <a:pos x="115" y="113"/>
                        </a:cxn>
                        <a:cxn ang="0">
                          <a:pos x="112" y="115"/>
                        </a:cxn>
                        <a:cxn ang="0">
                          <a:pos x="10" y="115"/>
                        </a:cxn>
                        <a:cxn ang="0">
                          <a:pos x="7" y="113"/>
                        </a:cxn>
                        <a:cxn ang="0">
                          <a:pos x="7" y="22"/>
                        </a:cxn>
                        <a:cxn ang="0">
                          <a:pos x="10" y="19"/>
                        </a:cxn>
                        <a:cxn ang="0">
                          <a:pos x="27" y="19"/>
                        </a:cxn>
                        <a:cxn ang="0">
                          <a:pos x="27" y="27"/>
                        </a:cxn>
                        <a:cxn ang="0">
                          <a:pos x="30" y="31"/>
                        </a:cxn>
                        <a:cxn ang="0">
                          <a:pos x="34" y="27"/>
                        </a:cxn>
                        <a:cxn ang="0">
                          <a:pos x="34" y="19"/>
                        </a:cxn>
                        <a:cxn ang="0">
                          <a:pos x="57" y="19"/>
                        </a:cxn>
                        <a:cxn ang="0">
                          <a:pos x="57" y="27"/>
                        </a:cxn>
                        <a:cxn ang="0">
                          <a:pos x="61" y="31"/>
                        </a:cxn>
                        <a:cxn ang="0">
                          <a:pos x="65" y="27"/>
                        </a:cxn>
                        <a:cxn ang="0">
                          <a:pos x="65" y="19"/>
                        </a:cxn>
                        <a:cxn ang="0">
                          <a:pos x="88" y="19"/>
                        </a:cxn>
                        <a:cxn ang="0">
                          <a:pos x="88" y="27"/>
                        </a:cxn>
                        <a:cxn ang="0">
                          <a:pos x="92" y="31"/>
                        </a:cxn>
                        <a:cxn ang="0">
                          <a:pos x="96" y="27"/>
                        </a:cxn>
                        <a:cxn ang="0">
                          <a:pos x="96" y="19"/>
                        </a:cxn>
                        <a:cxn ang="0">
                          <a:pos x="112" y="19"/>
                        </a:cxn>
                        <a:cxn ang="0">
                          <a:pos x="115" y="22"/>
                        </a:cxn>
                        <a:cxn ang="0">
                          <a:pos x="115" y="113"/>
                        </a:cxn>
                        <a:cxn ang="0">
                          <a:pos x="115" y="113"/>
                        </a:cxn>
                        <a:cxn ang="0">
                          <a:pos x="115" y="113"/>
                        </a:cxn>
                      </a:cxnLst>
                      <a:rect l="0" t="0" r="r" b="b"/>
                      <a:pathLst>
                        <a:path w="122" h="123">
                          <a:moveTo>
                            <a:pt x="112" y="12"/>
                          </a:moveTo>
                          <a:cubicBezTo>
                            <a:pt x="96" y="12"/>
                            <a:pt x="96" y="12"/>
                            <a:pt x="96" y="12"/>
                          </a:cubicBezTo>
                          <a:cubicBezTo>
                            <a:pt x="96" y="4"/>
                            <a:pt x="96" y="4"/>
                            <a:pt x="96" y="4"/>
                          </a:cubicBezTo>
                          <a:cubicBezTo>
                            <a:pt x="96" y="2"/>
                            <a:pt x="94" y="0"/>
                            <a:pt x="92" y="0"/>
                          </a:cubicBezTo>
                          <a:cubicBezTo>
                            <a:pt x="90" y="0"/>
                            <a:pt x="88" y="2"/>
                            <a:pt x="88" y="4"/>
                          </a:cubicBezTo>
                          <a:cubicBezTo>
                            <a:pt x="88" y="12"/>
                            <a:pt x="88" y="12"/>
                            <a:pt x="88" y="12"/>
                          </a:cubicBezTo>
                          <a:cubicBezTo>
                            <a:pt x="65" y="12"/>
                            <a:pt x="65" y="12"/>
                            <a:pt x="65" y="12"/>
                          </a:cubicBezTo>
                          <a:cubicBezTo>
                            <a:pt x="65" y="4"/>
                            <a:pt x="65" y="4"/>
                            <a:pt x="65" y="4"/>
                          </a:cubicBezTo>
                          <a:cubicBezTo>
                            <a:pt x="65" y="2"/>
                            <a:pt x="63" y="0"/>
                            <a:pt x="61" y="0"/>
                          </a:cubicBezTo>
                          <a:cubicBezTo>
                            <a:pt x="59" y="0"/>
                            <a:pt x="57" y="2"/>
                            <a:pt x="57" y="4"/>
                          </a:cubicBezTo>
                          <a:cubicBezTo>
                            <a:pt x="57" y="12"/>
                            <a:pt x="57" y="12"/>
                            <a:pt x="57" y="12"/>
                          </a:cubicBezTo>
                          <a:cubicBezTo>
                            <a:pt x="34" y="12"/>
                            <a:pt x="34" y="12"/>
                            <a:pt x="34" y="12"/>
                          </a:cubicBezTo>
                          <a:cubicBezTo>
                            <a:pt x="34" y="4"/>
                            <a:pt x="34" y="4"/>
                            <a:pt x="34" y="4"/>
                          </a:cubicBezTo>
                          <a:cubicBezTo>
                            <a:pt x="34" y="2"/>
                            <a:pt x="32" y="0"/>
                            <a:pt x="30" y="0"/>
                          </a:cubicBezTo>
                          <a:cubicBezTo>
                            <a:pt x="28" y="0"/>
                            <a:pt x="27" y="2"/>
                            <a:pt x="27" y="4"/>
                          </a:cubicBezTo>
                          <a:cubicBezTo>
                            <a:pt x="27" y="12"/>
                            <a:pt x="27" y="12"/>
                            <a:pt x="27" y="12"/>
                          </a:cubicBezTo>
                          <a:cubicBezTo>
                            <a:pt x="10" y="12"/>
                            <a:pt x="10" y="12"/>
                            <a:pt x="10" y="12"/>
                          </a:cubicBezTo>
                          <a:cubicBezTo>
                            <a:pt x="4" y="12"/>
                            <a:pt x="0" y="16"/>
                            <a:pt x="0" y="22"/>
                          </a:cubicBezTo>
                          <a:cubicBezTo>
                            <a:pt x="0" y="113"/>
                            <a:pt x="0" y="113"/>
                            <a:pt x="0" y="113"/>
                          </a:cubicBezTo>
                          <a:cubicBezTo>
                            <a:pt x="0" y="118"/>
                            <a:pt x="4" y="123"/>
                            <a:pt x="10" y="123"/>
                          </a:cubicBezTo>
                          <a:cubicBezTo>
                            <a:pt x="112" y="123"/>
                            <a:pt x="112" y="123"/>
                            <a:pt x="112" y="123"/>
                          </a:cubicBezTo>
                          <a:cubicBezTo>
                            <a:pt x="118" y="123"/>
                            <a:pt x="122" y="118"/>
                            <a:pt x="122" y="113"/>
                          </a:cubicBezTo>
                          <a:cubicBezTo>
                            <a:pt x="122" y="22"/>
                            <a:pt x="122" y="22"/>
                            <a:pt x="122" y="22"/>
                          </a:cubicBezTo>
                          <a:cubicBezTo>
                            <a:pt x="122" y="16"/>
                            <a:pt x="118" y="12"/>
                            <a:pt x="112" y="12"/>
                          </a:cubicBezTo>
                          <a:close/>
                          <a:moveTo>
                            <a:pt x="115" y="113"/>
                          </a:moveTo>
                          <a:cubicBezTo>
                            <a:pt x="115" y="114"/>
                            <a:pt x="114" y="115"/>
                            <a:pt x="112" y="115"/>
                          </a:cubicBezTo>
                          <a:cubicBezTo>
                            <a:pt x="10" y="115"/>
                            <a:pt x="10" y="115"/>
                            <a:pt x="10" y="115"/>
                          </a:cubicBezTo>
                          <a:cubicBezTo>
                            <a:pt x="9" y="115"/>
                            <a:pt x="7" y="114"/>
                            <a:pt x="7" y="113"/>
                          </a:cubicBezTo>
                          <a:cubicBezTo>
                            <a:pt x="7" y="22"/>
                            <a:pt x="7" y="22"/>
                            <a:pt x="7" y="22"/>
                          </a:cubicBezTo>
                          <a:cubicBezTo>
                            <a:pt x="7" y="20"/>
                            <a:pt x="9" y="19"/>
                            <a:pt x="10" y="19"/>
                          </a:cubicBezTo>
                          <a:cubicBezTo>
                            <a:pt x="27" y="19"/>
                            <a:pt x="27" y="19"/>
                            <a:pt x="27" y="19"/>
                          </a:cubicBezTo>
                          <a:cubicBezTo>
                            <a:pt x="27" y="27"/>
                            <a:pt x="27" y="27"/>
                            <a:pt x="27" y="27"/>
                          </a:cubicBezTo>
                          <a:cubicBezTo>
                            <a:pt x="27" y="29"/>
                            <a:pt x="28" y="31"/>
                            <a:pt x="30" y="31"/>
                          </a:cubicBezTo>
                          <a:cubicBezTo>
                            <a:pt x="32" y="31"/>
                            <a:pt x="34" y="29"/>
                            <a:pt x="34" y="27"/>
                          </a:cubicBezTo>
                          <a:cubicBezTo>
                            <a:pt x="34" y="19"/>
                            <a:pt x="34" y="19"/>
                            <a:pt x="34" y="19"/>
                          </a:cubicBezTo>
                          <a:cubicBezTo>
                            <a:pt x="57" y="19"/>
                            <a:pt x="57" y="19"/>
                            <a:pt x="57" y="19"/>
                          </a:cubicBezTo>
                          <a:cubicBezTo>
                            <a:pt x="57" y="27"/>
                            <a:pt x="57" y="27"/>
                            <a:pt x="57" y="27"/>
                          </a:cubicBezTo>
                          <a:cubicBezTo>
                            <a:pt x="57" y="29"/>
                            <a:pt x="59" y="31"/>
                            <a:pt x="61" y="31"/>
                          </a:cubicBezTo>
                          <a:cubicBezTo>
                            <a:pt x="63" y="31"/>
                            <a:pt x="65" y="29"/>
                            <a:pt x="65" y="27"/>
                          </a:cubicBezTo>
                          <a:cubicBezTo>
                            <a:pt x="65" y="19"/>
                            <a:pt x="65" y="19"/>
                            <a:pt x="65" y="19"/>
                          </a:cubicBezTo>
                          <a:cubicBezTo>
                            <a:pt x="88" y="19"/>
                            <a:pt x="88" y="19"/>
                            <a:pt x="88" y="19"/>
                          </a:cubicBezTo>
                          <a:cubicBezTo>
                            <a:pt x="88" y="27"/>
                            <a:pt x="88" y="27"/>
                            <a:pt x="88" y="27"/>
                          </a:cubicBezTo>
                          <a:cubicBezTo>
                            <a:pt x="88" y="29"/>
                            <a:pt x="90" y="31"/>
                            <a:pt x="92" y="31"/>
                          </a:cubicBezTo>
                          <a:cubicBezTo>
                            <a:pt x="94" y="31"/>
                            <a:pt x="96" y="29"/>
                            <a:pt x="96" y="27"/>
                          </a:cubicBezTo>
                          <a:cubicBezTo>
                            <a:pt x="96" y="19"/>
                            <a:pt x="96" y="19"/>
                            <a:pt x="96" y="19"/>
                          </a:cubicBezTo>
                          <a:cubicBezTo>
                            <a:pt x="112" y="19"/>
                            <a:pt x="112" y="19"/>
                            <a:pt x="112" y="19"/>
                          </a:cubicBezTo>
                          <a:cubicBezTo>
                            <a:pt x="114" y="19"/>
                            <a:pt x="115" y="20"/>
                            <a:pt x="115" y="22"/>
                          </a:cubicBezTo>
                          <a:lnTo>
                            <a:pt x="115" y="113"/>
                          </a:lnTo>
                          <a:close/>
                          <a:moveTo>
                            <a:pt x="115" y="113"/>
                          </a:moveTo>
                          <a:cubicBezTo>
                            <a:pt x="115" y="113"/>
                            <a:pt x="115" y="113"/>
                            <a:pt x="115" y="113"/>
                          </a:cubicBezTo>
                        </a:path>
                      </a:pathLst>
                    </a:custGeom>
                    <a:grpFill/>
                    <a:ln w="9525">
                      <a:noFill/>
                      <a:round/>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5" name="Rectangle 108">
                      <a:extLst>
                        <a:ext uri="{FF2B5EF4-FFF2-40B4-BE49-F238E27FC236}">
                          <a16:creationId xmlns:a16="http://schemas.microsoft.com/office/drawing/2014/main" id="{F1C4F37D-55BF-2256-E8D1-6453F8A4B450}"/>
                        </a:ext>
                      </a:extLst>
                    </p:cNvPr>
                    <p:cNvSpPr>
                      <a:spLocks noChangeArrowheads="1"/>
                    </p:cNvSpPr>
                    <p:nvPr/>
                  </p:nvSpPr>
                  <p:spPr bwMode="auto">
                    <a:xfrm>
                      <a:off x="79375" y="2841626"/>
                      <a:ext cx="4286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6" name="Rectangle 109">
                      <a:extLst>
                        <a:ext uri="{FF2B5EF4-FFF2-40B4-BE49-F238E27FC236}">
                          <a16:creationId xmlns:a16="http://schemas.microsoft.com/office/drawing/2014/main" id="{646D625B-72B3-E47B-0A07-489B3A20FACB}"/>
                        </a:ext>
                      </a:extLst>
                    </p:cNvPr>
                    <p:cNvSpPr>
                      <a:spLocks noChangeArrowheads="1"/>
                    </p:cNvSpPr>
                    <p:nvPr/>
                  </p:nvSpPr>
                  <p:spPr bwMode="auto">
                    <a:xfrm>
                      <a:off x="79375" y="2897188"/>
                      <a:ext cx="42863"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7" name="Rectangle 110">
                      <a:extLst>
                        <a:ext uri="{FF2B5EF4-FFF2-40B4-BE49-F238E27FC236}">
                          <a16:creationId xmlns:a16="http://schemas.microsoft.com/office/drawing/2014/main" id="{72D9CBE9-2E05-5E00-5CF4-6223D5E72C71}"/>
                        </a:ext>
                      </a:extLst>
                    </p:cNvPr>
                    <p:cNvSpPr>
                      <a:spLocks noChangeArrowheads="1"/>
                    </p:cNvSpPr>
                    <p:nvPr/>
                  </p:nvSpPr>
                  <p:spPr bwMode="auto">
                    <a:xfrm>
                      <a:off x="79375" y="2955926"/>
                      <a:ext cx="42863" cy="31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8" name="Rectangle 111">
                      <a:extLst>
                        <a:ext uri="{FF2B5EF4-FFF2-40B4-BE49-F238E27FC236}">
                          <a16:creationId xmlns:a16="http://schemas.microsoft.com/office/drawing/2014/main" id="{5A6B4D77-025E-5791-42CE-22B86796EED5}"/>
                        </a:ext>
                      </a:extLst>
                    </p:cNvPr>
                    <p:cNvSpPr>
                      <a:spLocks noChangeArrowheads="1"/>
                    </p:cNvSpPr>
                    <p:nvPr/>
                  </p:nvSpPr>
                  <p:spPr bwMode="auto">
                    <a:xfrm>
                      <a:off x="155575" y="2955926"/>
                      <a:ext cx="46038" cy="31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9" name="Rectangle 112">
                      <a:extLst>
                        <a:ext uri="{FF2B5EF4-FFF2-40B4-BE49-F238E27FC236}">
                          <a16:creationId xmlns:a16="http://schemas.microsoft.com/office/drawing/2014/main" id="{09D57BE2-02DE-E99D-739B-8A325BB6D732}"/>
                        </a:ext>
                      </a:extLst>
                    </p:cNvPr>
                    <p:cNvSpPr>
                      <a:spLocks noChangeArrowheads="1"/>
                    </p:cNvSpPr>
                    <p:nvPr/>
                  </p:nvSpPr>
                  <p:spPr bwMode="auto">
                    <a:xfrm>
                      <a:off x="155576" y="2897188"/>
                      <a:ext cx="46038"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Rectangle 113">
                      <a:extLst>
                        <a:ext uri="{FF2B5EF4-FFF2-40B4-BE49-F238E27FC236}">
                          <a16:creationId xmlns:a16="http://schemas.microsoft.com/office/drawing/2014/main" id="{F87C42B2-BCB6-7742-DEFA-1B9CC6D9A8A5}"/>
                        </a:ext>
                      </a:extLst>
                    </p:cNvPr>
                    <p:cNvSpPr>
                      <a:spLocks noChangeArrowheads="1"/>
                    </p:cNvSpPr>
                    <p:nvPr/>
                  </p:nvSpPr>
                  <p:spPr bwMode="auto">
                    <a:xfrm>
                      <a:off x="155575" y="2841626"/>
                      <a:ext cx="46038"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1" name="Rectangle 114">
                      <a:extLst>
                        <a:ext uri="{FF2B5EF4-FFF2-40B4-BE49-F238E27FC236}">
                          <a16:creationId xmlns:a16="http://schemas.microsoft.com/office/drawing/2014/main" id="{139EAB28-D6FD-1E01-081B-F833A656387B}"/>
                        </a:ext>
                      </a:extLst>
                    </p:cNvPr>
                    <p:cNvSpPr>
                      <a:spLocks noChangeArrowheads="1"/>
                    </p:cNvSpPr>
                    <p:nvPr/>
                  </p:nvSpPr>
                  <p:spPr bwMode="auto">
                    <a:xfrm>
                      <a:off x="233363" y="2955926"/>
                      <a:ext cx="47625" cy="3175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2" name="Rectangle 115">
                      <a:extLst>
                        <a:ext uri="{FF2B5EF4-FFF2-40B4-BE49-F238E27FC236}">
                          <a16:creationId xmlns:a16="http://schemas.microsoft.com/office/drawing/2014/main" id="{D12096FC-9612-D1F9-1B11-32D03C84FB76}"/>
                        </a:ext>
                      </a:extLst>
                    </p:cNvPr>
                    <p:cNvSpPr>
                      <a:spLocks noChangeArrowheads="1"/>
                    </p:cNvSpPr>
                    <p:nvPr/>
                  </p:nvSpPr>
                  <p:spPr bwMode="auto">
                    <a:xfrm>
                      <a:off x="233363" y="2897188"/>
                      <a:ext cx="47625"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3" name="Rectangle 116">
                      <a:extLst>
                        <a:ext uri="{FF2B5EF4-FFF2-40B4-BE49-F238E27FC236}">
                          <a16:creationId xmlns:a16="http://schemas.microsoft.com/office/drawing/2014/main" id="{298CBB23-5A28-AC7D-E1F0-2955E99D98BE}"/>
                        </a:ext>
                      </a:extLst>
                    </p:cNvPr>
                    <p:cNvSpPr>
                      <a:spLocks noChangeArrowheads="1"/>
                    </p:cNvSpPr>
                    <p:nvPr/>
                  </p:nvSpPr>
                  <p:spPr bwMode="auto">
                    <a:xfrm>
                      <a:off x="233363" y="2841623"/>
                      <a:ext cx="47625" cy="34925"/>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grpSp>
            </p:grpSp>
            <p:grpSp>
              <p:nvGrpSpPr>
                <p:cNvPr id="156" name="Group 145">
                  <a:extLst>
                    <a:ext uri="{FF2B5EF4-FFF2-40B4-BE49-F238E27FC236}">
                      <a16:creationId xmlns:a16="http://schemas.microsoft.com/office/drawing/2014/main" id="{4622F01E-50DB-45BB-3B33-E7911EAF2AB3}"/>
                    </a:ext>
                  </a:extLst>
                </p:cNvPr>
                <p:cNvGrpSpPr/>
                <p:nvPr/>
              </p:nvGrpSpPr>
              <p:grpSpPr>
                <a:xfrm>
                  <a:off x="3690852" y="2765912"/>
                  <a:ext cx="1793081" cy="1906687"/>
                  <a:chOff x="3632484" y="2706529"/>
                  <a:chExt cx="1793081" cy="1906687"/>
                </a:xfrm>
              </p:grpSpPr>
              <p:sp>
                <p:nvSpPr>
                  <p:cNvPr id="201" name="Round Same Side Corner Rectangle 78">
                    <a:extLst>
                      <a:ext uri="{FF2B5EF4-FFF2-40B4-BE49-F238E27FC236}">
                        <a16:creationId xmlns:a16="http://schemas.microsoft.com/office/drawing/2014/main" id="{EB47770E-D9B0-03DC-9500-7E9EE46EAFED}"/>
                      </a:ext>
                    </a:extLst>
                  </p:cNvPr>
                  <p:cNvSpPr/>
                  <p:nvPr/>
                </p:nvSpPr>
                <p:spPr>
                  <a:xfrm flipV="1">
                    <a:off x="3632484" y="2706529"/>
                    <a:ext cx="1793081" cy="1906687"/>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2" name="Text Placeholder 3">
                    <a:extLst>
                      <a:ext uri="{FF2B5EF4-FFF2-40B4-BE49-F238E27FC236}">
                        <a16:creationId xmlns:a16="http://schemas.microsoft.com/office/drawing/2014/main" id="{D310F367-0D3A-B247-95A5-B418D87593C5}"/>
                      </a:ext>
                    </a:extLst>
                  </p:cNvPr>
                  <p:cNvSpPr txBox="1">
                    <a:spLocks/>
                  </p:cNvSpPr>
                  <p:nvPr/>
                </p:nvSpPr>
                <p:spPr>
                  <a:xfrm>
                    <a:off x="3767025" y="3347399"/>
                    <a:ext cx="1523999" cy="618812"/>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914400">
                      <a:spcBef>
                        <a:spcPct val="20000"/>
                      </a:spcBef>
                      <a:defRPr/>
                    </a:pPr>
                    <a:r>
                      <a:rPr lang="en-US" sz="1050">
                        <a:solidFill>
                          <a:srgbClr val="000000"/>
                        </a:solidFill>
                        <a:latin typeface="+mn-lt"/>
                      </a:rPr>
                      <a:t>Outline how each feature achieves its goal, such as managing users securely, updating data in real time, or enabling filters. Ensure functionality aligns with user needs.</a:t>
                    </a:r>
                  </a:p>
                </p:txBody>
              </p:sp>
            </p:grpSp>
            <p:grpSp>
              <p:nvGrpSpPr>
                <p:cNvPr id="172" name="Group 49">
                  <a:extLst>
                    <a:ext uri="{FF2B5EF4-FFF2-40B4-BE49-F238E27FC236}">
                      <a16:creationId xmlns:a16="http://schemas.microsoft.com/office/drawing/2014/main" id="{767698F7-1AB4-01FE-5015-DB64FF7FFBEA}"/>
                    </a:ext>
                  </a:extLst>
                </p:cNvPr>
                <p:cNvGrpSpPr/>
                <p:nvPr/>
              </p:nvGrpSpPr>
              <p:grpSpPr>
                <a:xfrm rot="16200000" flipH="1" flipV="1">
                  <a:off x="3990459" y="1829046"/>
                  <a:ext cx="1193851" cy="1793097"/>
                  <a:chOff x="7168264" y="315645"/>
                  <a:chExt cx="1309155" cy="1628790"/>
                </a:xfrm>
              </p:grpSpPr>
              <p:sp>
                <p:nvSpPr>
                  <p:cNvPr id="203" name="Rectangle 24">
                    <a:extLst>
                      <a:ext uri="{FF2B5EF4-FFF2-40B4-BE49-F238E27FC236}">
                        <a16:creationId xmlns:a16="http://schemas.microsoft.com/office/drawing/2014/main" id="{A02E1FF9-FC47-6856-A325-B4A00CE07B94}"/>
                      </a:ext>
                    </a:extLst>
                  </p:cNvPr>
                  <p:cNvSpPr/>
                  <p:nvPr/>
                </p:nvSpPr>
                <p:spPr>
                  <a:xfrm>
                    <a:off x="7168264" y="315645"/>
                    <a:ext cx="1219200" cy="1628775"/>
                  </a:xfrm>
                  <a:prstGeom prst="homePlat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04" name="Rectangle 8">
                    <a:extLst>
                      <a:ext uri="{FF2B5EF4-FFF2-40B4-BE49-F238E27FC236}">
                        <a16:creationId xmlns:a16="http://schemas.microsoft.com/office/drawing/2014/main" id="{0B9F1D2F-0F63-C8D3-E7E8-BC887503BD3D}"/>
                      </a:ext>
                    </a:extLst>
                  </p:cNvPr>
                  <p:cNvSpPr/>
                  <p:nvPr/>
                </p:nvSpPr>
                <p:spPr>
                  <a:xfrm>
                    <a:off x="7258218" y="315659"/>
                    <a:ext cx="1219201" cy="1628776"/>
                  </a:xfrm>
                  <a:prstGeom prst="homePlat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grpSp>
              <p:nvGrpSpPr>
                <p:cNvPr id="183" name="Group 143">
                  <a:extLst>
                    <a:ext uri="{FF2B5EF4-FFF2-40B4-BE49-F238E27FC236}">
                      <a16:creationId xmlns:a16="http://schemas.microsoft.com/office/drawing/2014/main" id="{0B663E83-6300-1417-4458-42522621763A}"/>
                    </a:ext>
                  </a:extLst>
                </p:cNvPr>
                <p:cNvGrpSpPr/>
                <p:nvPr/>
              </p:nvGrpSpPr>
              <p:grpSpPr>
                <a:xfrm>
                  <a:off x="7228652" y="2295541"/>
                  <a:ext cx="497295" cy="640448"/>
                  <a:chOff x="7277292" y="2236158"/>
                  <a:chExt cx="497295" cy="640448"/>
                </a:xfrm>
              </p:grpSpPr>
              <p:sp>
                <p:nvSpPr>
                  <p:cNvPr id="185" name="TextBox 184">
                    <a:extLst>
                      <a:ext uri="{FF2B5EF4-FFF2-40B4-BE49-F238E27FC236}">
                        <a16:creationId xmlns:a16="http://schemas.microsoft.com/office/drawing/2014/main" id="{971224F2-C71A-B19B-48A9-C7E692F2A3DA}"/>
                      </a:ext>
                    </a:extLst>
                  </p:cNvPr>
                  <p:cNvSpPr txBox="1"/>
                  <p:nvPr/>
                </p:nvSpPr>
                <p:spPr>
                  <a:xfrm>
                    <a:off x="7277292" y="2735163"/>
                    <a:ext cx="497295" cy="141443"/>
                  </a:xfrm>
                  <a:prstGeom prst="rect">
                    <a:avLst/>
                  </a:prstGeom>
                  <a:noFill/>
                </p:spPr>
                <p:txBody>
                  <a:bodyPr wrap="none" lIns="0" tIns="0" rIns="0" bIns="0" rtlCol="0" anchor="t">
                    <a:spAutoFit/>
                  </a:bodyPr>
                  <a:lstStyle/>
                  <a:p>
                    <a:pPr algn="ctr"/>
                    <a:r>
                      <a:rPr lang="en-US" sz="1200" b="1">
                        <a:solidFill>
                          <a:schemeClr val="bg1"/>
                        </a:solidFill>
                        <a:latin typeface="+mn-lt"/>
                      </a:rPr>
                      <a:t>Evaluation</a:t>
                    </a:r>
                  </a:p>
                </p:txBody>
              </p:sp>
              <p:sp>
                <p:nvSpPr>
                  <p:cNvPr id="186" name="Freeform 105">
                    <a:extLst>
                      <a:ext uri="{FF2B5EF4-FFF2-40B4-BE49-F238E27FC236}">
                        <a16:creationId xmlns:a16="http://schemas.microsoft.com/office/drawing/2014/main" id="{A5543EA6-F2B6-5B80-853A-54AD91874A4D}"/>
                      </a:ext>
                    </a:extLst>
                  </p:cNvPr>
                  <p:cNvSpPr>
                    <a:spLocks noEditPoints="1"/>
                  </p:cNvSpPr>
                  <p:nvPr/>
                </p:nvSpPr>
                <p:spPr bwMode="auto">
                  <a:xfrm>
                    <a:off x="7339134" y="2236158"/>
                    <a:ext cx="373613" cy="376054"/>
                  </a:xfrm>
                  <a:custGeom>
                    <a:avLst/>
                    <a:gdLst/>
                    <a:ahLst/>
                    <a:cxnLst>
                      <a:cxn ang="0">
                        <a:pos x="0" y="46"/>
                      </a:cxn>
                      <a:cxn ang="0">
                        <a:pos x="9" y="31"/>
                      </a:cxn>
                      <a:cxn ang="0">
                        <a:pos x="4" y="32"/>
                      </a:cxn>
                      <a:cxn ang="0">
                        <a:pos x="7" y="25"/>
                      </a:cxn>
                      <a:cxn ang="0">
                        <a:pos x="6" y="42"/>
                      </a:cxn>
                      <a:cxn ang="0">
                        <a:pos x="11" y="39"/>
                      </a:cxn>
                      <a:cxn ang="0">
                        <a:pos x="15" y="46"/>
                      </a:cxn>
                      <a:cxn ang="0">
                        <a:pos x="0" y="69"/>
                      </a:cxn>
                      <a:cxn ang="0">
                        <a:pos x="7" y="67"/>
                      </a:cxn>
                      <a:cxn ang="0">
                        <a:pos x="5" y="62"/>
                      </a:cxn>
                      <a:cxn ang="0">
                        <a:pos x="9" y="55"/>
                      </a:cxn>
                      <a:cxn ang="0">
                        <a:pos x="5" y="55"/>
                      </a:cxn>
                      <a:cxn ang="0">
                        <a:pos x="1" y="57"/>
                      </a:cxn>
                      <a:cxn ang="0">
                        <a:pos x="14" y="51"/>
                      </a:cxn>
                      <a:cxn ang="0">
                        <a:pos x="10" y="59"/>
                      </a:cxn>
                      <a:cxn ang="0">
                        <a:pos x="7" y="71"/>
                      </a:cxn>
                      <a:cxn ang="0">
                        <a:pos x="1" y="20"/>
                      </a:cxn>
                      <a:cxn ang="0">
                        <a:pos x="6" y="16"/>
                      </a:cxn>
                      <a:cxn ang="0">
                        <a:pos x="6" y="6"/>
                      </a:cxn>
                      <a:cxn ang="0">
                        <a:pos x="4" y="8"/>
                      </a:cxn>
                      <a:cxn ang="0">
                        <a:pos x="6" y="0"/>
                      </a:cxn>
                      <a:cxn ang="0">
                        <a:pos x="11" y="16"/>
                      </a:cxn>
                      <a:cxn ang="0">
                        <a:pos x="15" y="20"/>
                      </a:cxn>
                      <a:cxn ang="0">
                        <a:pos x="70" y="20"/>
                      </a:cxn>
                      <a:cxn ang="0">
                        <a:pos x="20" y="19"/>
                      </a:cxn>
                      <a:cxn ang="0">
                        <a:pos x="21" y="10"/>
                      </a:cxn>
                      <a:cxn ang="0">
                        <a:pos x="71" y="11"/>
                      </a:cxn>
                      <a:cxn ang="0">
                        <a:pos x="71" y="39"/>
                      </a:cxn>
                      <a:cxn ang="0">
                        <a:pos x="21" y="40"/>
                      </a:cxn>
                      <a:cxn ang="0">
                        <a:pos x="20" y="31"/>
                      </a:cxn>
                      <a:cxn ang="0">
                        <a:pos x="70" y="30"/>
                      </a:cxn>
                      <a:cxn ang="0">
                        <a:pos x="71" y="39"/>
                      </a:cxn>
                      <a:cxn ang="0">
                        <a:pos x="70" y="61"/>
                      </a:cxn>
                      <a:cxn ang="0">
                        <a:pos x="20" y="60"/>
                      </a:cxn>
                      <a:cxn ang="0">
                        <a:pos x="21" y="51"/>
                      </a:cxn>
                      <a:cxn ang="0">
                        <a:pos x="71" y="52"/>
                      </a:cxn>
                    </a:cxnLst>
                    <a:rect l="0" t="0" r="r" b="b"/>
                    <a:pathLst>
                      <a:path w="71" h="71">
                        <a:moveTo>
                          <a:pt x="15" y="46"/>
                        </a:moveTo>
                        <a:cubicBezTo>
                          <a:pt x="0" y="46"/>
                          <a:pt x="0" y="46"/>
                          <a:pt x="0" y="46"/>
                        </a:cubicBezTo>
                        <a:cubicBezTo>
                          <a:pt x="0" y="45"/>
                          <a:pt x="0" y="44"/>
                          <a:pt x="0" y="43"/>
                        </a:cubicBezTo>
                        <a:cubicBezTo>
                          <a:pt x="0" y="36"/>
                          <a:pt x="9" y="35"/>
                          <a:pt x="9" y="31"/>
                        </a:cubicBezTo>
                        <a:cubicBezTo>
                          <a:pt x="9" y="30"/>
                          <a:pt x="8" y="29"/>
                          <a:pt x="7" y="29"/>
                        </a:cubicBezTo>
                        <a:cubicBezTo>
                          <a:pt x="6" y="29"/>
                          <a:pt x="4" y="31"/>
                          <a:pt x="4" y="32"/>
                        </a:cubicBezTo>
                        <a:cubicBezTo>
                          <a:pt x="0" y="29"/>
                          <a:pt x="0" y="29"/>
                          <a:pt x="0" y="29"/>
                        </a:cubicBezTo>
                        <a:cubicBezTo>
                          <a:pt x="2" y="27"/>
                          <a:pt x="4" y="25"/>
                          <a:pt x="7" y="25"/>
                        </a:cubicBezTo>
                        <a:cubicBezTo>
                          <a:pt x="11" y="25"/>
                          <a:pt x="14" y="27"/>
                          <a:pt x="14" y="31"/>
                        </a:cubicBezTo>
                        <a:cubicBezTo>
                          <a:pt x="14" y="37"/>
                          <a:pt x="6" y="38"/>
                          <a:pt x="6" y="42"/>
                        </a:cubicBezTo>
                        <a:cubicBezTo>
                          <a:pt x="11" y="42"/>
                          <a:pt x="11" y="42"/>
                          <a:pt x="11" y="42"/>
                        </a:cubicBezTo>
                        <a:cubicBezTo>
                          <a:pt x="11" y="39"/>
                          <a:pt x="11" y="39"/>
                          <a:pt x="11" y="39"/>
                        </a:cubicBezTo>
                        <a:cubicBezTo>
                          <a:pt x="15" y="39"/>
                          <a:pt x="15" y="39"/>
                          <a:pt x="15" y="39"/>
                        </a:cubicBezTo>
                        <a:lnTo>
                          <a:pt x="15" y="46"/>
                        </a:lnTo>
                        <a:close/>
                        <a:moveTo>
                          <a:pt x="7" y="71"/>
                        </a:moveTo>
                        <a:cubicBezTo>
                          <a:pt x="5" y="71"/>
                          <a:pt x="2" y="70"/>
                          <a:pt x="0" y="69"/>
                        </a:cubicBezTo>
                        <a:cubicBezTo>
                          <a:pt x="3" y="65"/>
                          <a:pt x="3" y="65"/>
                          <a:pt x="3" y="65"/>
                        </a:cubicBezTo>
                        <a:cubicBezTo>
                          <a:pt x="4" y="66"/>
                          <a:pt x="5" y="67"/>
                          <a:pt x="7" y="67"/>
                        </a:cubicBezTo>
                        <a:cubicBezTo>
                          <a:pt x="8" y="67"/>
                          <a:pt x="10" y="66"/>
                          <a:pt x="10" y="65"/>
                        </a:cubicBezTo>
                        <a:cubicBezTo>
                          <a:pt x="10" y="62"/>
                          <a:pt x="7" y="62"/>
                          <a:pt x="5" y="62"/>
                        </a:cubicBezTo>
                        <a:cubicBezTo>
                          <a:pt x="4" y="60"/>
                          <a:pt x="4" y="60"/>
                          <a:pt x="4" y="60"/>
                        </a:cubicBezTo>
                        <a:cubicBezTo>
                          <a:pt x="6" y="58"/>
                          <a:pt x="7" y="56"/>
                          <a:pt x="9" y="55"/>
                        </a:cubicBezTo>
                        <a:cubicBezTo>
                          <a:pt x="9" y="55"/>
                          <a:pt x="9" y="55"/>
                          <a:pt x="9" y="55"/>
                        </a:cubicBezTo>
                        <a:cubicBezTo>
                          <a:pt x="8" y="55"/>
                          <a:pt x="6" y="55"/>
                          <a:pt x="5" y="55"/>
                        </a:cubicBezTo>
                        <a:cubicBezTo>
                          <a:pt x="5" y="57"/>
                          <a:pt x="5" y="57"/>
                          <a:pt x="5" y="57"/>
                        </a:cubicBezTo>
                        <a:cubicBezTo>
                          <a:pt x="1" y="57"/>
                          <a:pt x="1" y="57"/>
                          <a:pt x="1" y="57"/>
                        </a:cubicBezTo>
                        <a:cubicBezTo>
                          <a:pt x="1" y="51"/>
                          <a:pt x="1" y="51"/>
                          <a:pt x="1" y="51"/>
                        </a:cubicBezTo>
                        <a:cubicBezTo>
                          <a:pt x="14" y="51"/>
                          <a:pt x="14" y="51"/>
                          <a:pt x="14" y="51"/>
                        </a:cubicBezTo>
                        <a:cubicBezTo>
                          <a:pt x="14" y="54"/>
                          <a:pt x="14" y="54"/>
                          <a:pt x="14" y="54"/>
                        </a:cubicBezTo>
                        <a:cubicBezTo>
                          <a:pt x="10" y="59"/>
                          <a:pt x="10" y="59"/>
                          <a:pt x="10" y="59"/>
                        </a:cubicBezTo>
                        <a:cubicBezTo>
                          <a:pt x="13" y="60"/>
                          <a:pt x="15" y="62"/>
                          <a:pt x="15" y="64"/>
                        </a:cubicBezTo>
                        <a:cubicBezTo>
                          <a:pt x="15" y="69"/>
                          <a:pt x="11" y="71"/>
                          <a:pt x="7" y="71"/>
                        </a:cubicBezTo>
                        <a:close/>
                        <a:moveTo>
                          <a:pt x="15" y="20"/>
                        </a:moveTo>
                        <a:cubicBezTo>
                          <a:pt x="1" y="20"/>
                          <a:pt x="1" y="20"/>
                          <a:pt x="1" y="20"/>
                        </a:cubicBezTo>
                        <a:cubicBezTo>
                          <a:pt x="1" y="16"/>
                          <a:pt x="1" y="16"/>
                          <a:pt x="1" y="16"/>
                        </a:cubicBezTo>
                        <a:cubicBezTo>
                          <a:pt x="6" y="16"/>
                          <a:pt x="6" y="16"/>
                          <a:pt x="6" y="16"/>
                        </a:cubicBezTo>
                        <a:cubicBezTo>
                          <a:pt x="6" y="13"/>
                          <a:pt x="6" y="9"/>
                          <a:pt x="6" y="6"/>
                        </a:cubicBezTo>
                        <a:cubicBezTo>
                          <a:pt x="6" y="6"/>
                          <a:pt x="6" y="6"/>
                          <a:pt x="6" y="6"/>
                        </a:cubicBezTo>
                        <a:cubicBezTo>
                          <a:pt x="6" y="6"/>
                          <a:pt x="6" y="6"/>
                          <a:pt x="6" y="6"/>
                        </a:cubicBezTo>
                        <a:cubicBezTo>
                          <a:pt x="5" y="7"/>
                          <a:pt x="4" y="7"/>
                          <a:pt x="4" y="8"/>
                        </a:cubicBezTo>
                        <a:cubicBezTo>
                          <a:pt x="1" y="5"/>
                          <a:pt x="1" y="5"/>
                          <a:pt x="1" y="5"/>
                        </a:cubicBezTo>
                        <a:cubicBezTo>
                          <a:pt x="6" y="0"/>
                          <a:pt x="6" y="0"/>
                          <a:pt x="6" y="0"/>
                        </a:cubicBezTo>
                        <a:cubicBezTo>
                          <a:pt x="11" y="0"/>
                          <a:pt x="11" y="0"/>
                          <a:pt x="11" y="0"/>
                        </a:cubicBezTo>
                        <a:cubicBezTo>
                          <a:pt x="11" y="16"/>
                          <a:pt x="11" y="16"/>
                          <a:pt x="11" y="16"/>
                        </a:cubicBezTo>
                        <a:cubicBezTo>
                          <a:pt x="15" y="16"/>
                          <a:pt x="15" y="16"/>
                          <a:pt x="15" y="16"/>
                        </a:cubicBezTo>
                        <a:lnTo>
                          <a:pt x="15" y="20"/>
                        </a:lnTo>
                        <a:close/>
                        <a:moveTo>
                          <a:pt x="71" y="19"/>
                        </a:moveTo>
                        <a:cubicBezTo>
                          <a:pt x="71" y="19"/>
                          <a:pt x="71" y="20"/>
                          <a:pt x="70" y="20"/>
                        </a:cubicBezTo>
                        <a:cubicBezTo>
                          <a:pt x="21" y="20"/>
                          <a:pt x="21" y="20"/>
                          <a:pt x="21" y="20"/>
                        </a:cubicBezTo>
                        <a:cubicBezTo>
                          <a:pt x="21" y="20"/>
                          <a:pt x="20" y="19"/>
                          <a:pt x="20" y="19"/>
                        </a:cubicBezTo>
                        <a:cubicBezTo>
                          <a:pt x="20" y="11"/>
                          <a:pt x="20" y="11"/>
                          <a:pt x="20" y="11"/>
                        </a:cubicBezTo>
                        <a:cubicBezTo>
                          <a:pt x="20" y="10"/>
                          <a:pt x="21" y="10"/>
                          <a:pt x="21" y="10"/>
                        </a:cubicBezTo>
                        <a:cubicBezTo>
                          <a:pt x="70" y="10"/>
                          <a:pt x="70" y="10"/>
                          <a:pt x="70" y="10"/>
                        </a:cubicBezTo>
                        <a:cubicBezTo>
                          <a:pt x="71" y="10"/>
                          <a:pt x="71" y="10"/>
                          <a:pt x="71" y="11"/>
                        </a:cubicBezTo>
                        <a:lnTo>
                          <a:pt x="71" y="19"/>
                        </a:lnTo>
                        <a:close/>
                        <a:moveTo>
                          <a:pt x="71" y="39"/>
                        </a:moveTo>
                        <a:cubicBezTo>
                          <a:pt x="71" y="40"/>
                          <a:pt x="71" y="40"/>
                          <a:pt x="70" y="40"/>
                        </a:cubicBezTo>
                        <a:cubicBezTo>
                          <a:pt x="21" y="40"/>
                          <a:pt x="21" y="40"/>
                          <a:pt x="21" y="40"/>
                        </a:cubicBezTo>
                        <a:cubicBezTo>
                          <a:pt x="21" y="40"/>
                          <a:pt x="20" y="40"/>
                          <a:pt x="20" y="39"/>
                        </a:cubicBezTo>
                        <a:cubicBezTo>
                          <a:pt x="20" y="31"/>
                          <a:pt x="20" y="31"/>
                          <a:pt x="20" y="31"/>
                        </a:cubicBezTo>
                        <a:cubicBezTo>
                          <a:pt x="20" y="31"/>
                          <a:pt x="21" y="30"/>
                          <a:pt x="21" y="30"/>
                        </a:cubicBezTo>
                        <a:cubicBezTo>
                          <a:pt x="70" y="30"/>
                          <a:pt x="70" y="30"/>
                          <a:pt x="70" y="30"/>
                        </a:cubicBezTo>
                        <a:cubicBezTo>
                          <a:pt x="71" y="30"/>
                          <a:pt x="71" y="31"/>
                          <a:pt x="71" y="31"/>
                        </a:cubicBezTo>
                        <a:lnTo>
                          <a:pt x="71" y="39"/>
                        </a:lnTo>
                        <a:close/>
                        <a:moveTo>
                          <a:pt x="71" y="60"/>
                        </a:moveTo>
                        <a:cubicBezTo>
                          <a:pt x="71" y="60"/>
                          <a:pt x="71" y="61"/>
                          <a:pt x="70" y="61"/>
                        </a:cubicBezTo>
                        <a:cubicBezTo>
                          <a:pt x="21" y="61"/>
                          <a:pt x="21" y="61"/>
                          <a:pt x="21" y="61"/>
                        </a:cubicBezTo>
                        <a:cubicBezTo>
                          <a:pt x="21" y="61"/>
                          <a:pt x="20" y="60"/>
                          <a:pt x="20" y="60"/>
                        </a:cubicBezTo>
                        <a:cubicBezTo>
                          <a:pt x="20" y="52"/>
                          <a:pt x="20" y="52"/>
                          <a:pt x="20" y="52"/>
                        </a:cubicBezTo>
                        <a:cubicBezTo>
                          <a:pt x="20" y="51"/>
                          <a:pt x="21" y="51"/>
                          <a:pt x="21" y="51"/>
                        </a:cubicBezTo>
                        <a:cubicBezTo>
                          <a:pt x="70" y="51"/>
                          <a:pt x="70" y="51"/>
                          <a:pt x="70" y="51"/>
                        </a:cubicBezTo>
                        <a:cubicBezTo>
                          <a:pt x="71" y="51"/>
                          <a:pt x="71" y="51"/>
                          <a:pt x="71" y="52"/>
                        </a:cubicBezTo>
                        <a:lnTo>
                          <a:pt x="71" y="60"/>
                        </a:ln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89" name="Group 156">
                  <a:extLst>
                    <a:ext uri="{FF2B5EF4-FFF2-40B4-BE49-F238E27FC236}">
                      <a16:creationId xmlns:a16="http://schemas.microsoft.com/office/drawing/2014/main" id="{91BC40C5-CF3A-5876-ED58-910D5DD69D0D}"/>
                    </a:ext>
                  </a:extLst>
                </p:cNvPr>
                <p:cNvGrpSpPr/>
                <p:nvPr/>
              </p:nvGrpSpPr>
              <p:grpSpPr>
                <a:xfrm>
                  <a:off x="1628197" y="1565957"/>
                  <a:ext cx="5927764" cy="519336"/>
                  <a:chOff x="1628197" y="1613582"/>
                  <a:chExt cx="5927764" cy="519336"/>
                </a:xfrm>
              </p:grpSpPr>
              <p:sp>
                <p:nvSpPr>
                  <p:cNvPr id="190" name="Rectangle 189">
                    <a:extLst>
                      <a:ext uri="{FF2B5EF4-FFF2-40B4-BE49-F238E27FC236}">
                        <a16:creationId xmlns:a16="http://schemas.microsoft.com/office/drawing/2014/main" id="{68334086-2FDE-0609-6159-3E35C1F03A08}"/>
                      </a:ext>
                    </a:extLst>
                  </p:cNvPr>
                  <p:cNvSpPr/>
                  <p:nvPr/>
                </p:nvSpPr>
                <p:spPr bwMode="auto">
                  <a:xfrm>
                    <a:off x="4549141" y="1613582"/>
                    <a:ext cx="33717" cy="272368"/>
                  </a:xfrm>
                  <a:prstGeom prst="rect">
                    <a:avLst/>
                  </a:prstGeom>
                  <a:solidFill>
                    <a:srgbClr val="000000"/>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baseline="-25000">
                      <a:solidFill>
                        <a:srgbClr val="000000"/>
                      </a:solidFill>
                      <a:latin typeface="+mn-lt"/>
                    </a:endParaRPr>
                  </a:p>
                </p:txBody>
              </p:sp>
              <p:sp>
                <p:nvSpPr>
                  <p:cNvPr id="237" name="U-Turn Arrow 148">
                    <a:extLst>
                      <a:ext uri="{FF2B5EF4-FFF2-40B4-BE49-F238E27FC236}">
                        <a16:creationId xmlns:a16="http://schemas.microsoft.com/office/drawing/2014/main" id="{674ABCAA-1A3B-0468-550E-D8C3414A2CB5}"/>
                      </a:ext>
                    </a:extLst>
                  </p:cNvPr>
                  <p:cNvSpPr/>
                  <p:nvPr/>
                </p:nvSpPr>
                <p:spPr>
                  <a:xfrm>
                    <a:off x="1628197" y="1946962"/>
                    <a:ext cx="5927764" cy="185956"/>
                  </a:xfrm>
                  <a:prstGeom prst="uturnArrow">
                    <a:avLst>
                      <a:gd name="adj1" fmla="val 10530"/>
                      <a:gd name="adj2" fmla="val 25000"/>
                      <a:gd name="adj3" fmla="val 0"/>
                      <a:gd name="adj4" fmla="val 10911"/>
                      <a:gd name="adj5" fmla="val 100000"/>
                    </a:avLst>
                  </a:prstGeom>
                  <a:solidFill>
                    <a:srgbClr val="000000"/>
                  </a:solid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0000"/>
                      </a:solidFill>
                    </a:endParaRPr>
                  </a:p>
                </p:txBody>
              </p:sp>
            </p:grpSp>
            <p:grpSp>
              <p:nvGrpSpPr>
                <p:cNvPr id="194" name="Group 152">
                  <a:extLst>
                    <a:ext uri="{FF2B5EF4-FFF2-40B4-BE49-F238E27FC236}">
                      <a16:creationId xmlns:a16="http://schemas.microsoft.com/office/drawing/2014/main" id="{4A11D1AD-2021-2459-D72A-E775E07FB3CB}"/>
                    </a:ext>
                  </a:extLst>
                </p:cNvPr>
                <p:cNvGrpSpPr/>
                <p:nvPr/>
              </p:nvGrpSpPr>
              <p:grpSpPr>
                <a:xfrm>
                  <a:off x="2942630" y="1110210"/>
                  <a:ext cx="3258740" cy="488663"/>
                  <a:chOff x="2942630" y="1041099"/>
                  <a:chExt cx="3258740" cy="488663"/>
                </a:xfrm>
              </p:grpSpPr>
              <p:sp>
                <p:nvSpPr>
                  <p:cNvPr id="195" name="Rounded Rectangle 151">
                    <a:extLst>
                      <a:ext uri="{FF2B5EF4-FFF2-40B4-BE49-F238E27FC236}">
                        <a16:creationId xmlns:a16="http://schemas.microsoft.com/office/drawing/2014/main" id="{C0772BC6-1BC7-768F-61CB-F6F1A1687EC1}"/>
                      </a:ext>
                    </a:extLst>
                  </p:cNvPr>
                  <p:cNvSpPr/>
                  <p:nvPr/>
                </p:nvSpPr>
                <p:spPr bwMode="auto">
                  <a:xfrm>
                    <a:off x="2942630" y="1041099"/>
                    <a:ext cx="3258740" cy="488663"/>
                  </a:xfrm>
                  <a:prstGeom prst="roundRect">
                    <a:avLst/>
                  </a:prstGeom>
                  <a:solidFill>
                    <a:schemeClr val="accent1">
                      <a:lumMod val="75000"/>
                    </a:schemeClr>
                  </a:solidFill>
                  <a:ln w="9525">
                    <a:noFill/>
                    <a:round/>
                    <a:headEnd/>
                    <a:tailEnd/>
                  </a:ln>
                </p:spPr>
                <p:txBody>
                  <a:bodyPr vert="horz" wrap="square" lIns="91440" tIns="45720" rIns="91440" bIns="45720" numCol="1" rtlCol="0" anchor="t" anchorCtr="0" compatLnSpc="1">
                    <a:prstTxWarp prst="textNoShape">
                      <a:avLst/>
                    </a:prstTxWarp>
                  </a:bodyPr>
                  <a:lstStyle/>
                  <a:p>
                    <a:pPr algn="ctr"/>
                    <a:endParaRPr lang="en-US" sz="1600">
                      <a:solidFill>
                        <a:schemeClr val="bg1"/>
                      </a:solidFill>
                      <a:latin typeface="+mn-lt"/>
                    </a:endParaRPr>
                  </a:p>
                </p:txBody>
              </p:sp>
              <p:sp>
                <p:nvSpPr>
                  <p:cNvPr id="196" name="Rounded Rectangle 150">
                    <a:extLst>
                      <a:ext uri="{FF2B5EF4-FFF2-40B4-BE49-F238E27FC236}">
                        <a16:creationId xmlns:a16="http://schemas.microsoft.com/office/drawing/2014/main" id="{DB2813C3-F92D-28CF-0CED-03EBB2D6714D}"/>
                      </a:ext>
                    </a:extLst>
                  </p:cNvPr>
                  <p:cNvSpPr/>
                  <p:nvPr/>
                </p:nvSpPr>
                <p:spPr bwMode="auto">
                  <a:xfrm>
                    <a:off x="2942630" y="1041099"/>
                    <a:ext cx="3258740" cy="455747"/>
                  </a:xfrm>
                  <a:prstGeom prst="roundRect">
                    <a:avLst/>
                  </a:prstGeom>
                  <a:solidFill>
                    <a:schemeClr val="accent1"/>
                  </a:solidFill>
                  <a:ln w="9525">
                    <a:noFill/>
                    <a:round/>
                    <a:headEnd/>
                    <a:tailEnd/>
                  </a:ln>
                </p:spPr>
                <p:txBody>
                  <a:bodyPr vert="horz" wrap="square" lIns="91440" tIns="45720" rIns="91440" bIns="45720" numCol="1" rtlCol="0" anchor="ctr" anchorCtr="0" compatLnSpc="1">
                    <a:prstTxWarp prst="textNoShape">
                      <a:avLst/>
                    </a:prstTxWarp>
                  </a:bodyPr>
                  <a:lstStyle/>
                  <a:p>
                    <a:pPr algn="ctr"/>
                    <a:r>
                      <a:rPr lang="en-US" sz="1600" b="1">
                        <a:solidFill>
                          <a:schemeClr val="bg1"/>
                        </a:solidFill>
                        <a:latin typeface="+mn-lt"/>
                      </a:rPr>
                      <a:t>Core Features and Requirements</a:t>
                    </a:r>
                  </a:p>
                </p:txBody>
              </p:sp>
            </p:grpSp>
          </p:grpSp>
          <p:grpSp>
            <p:nvGrpSpPr>
              <p:cNvPr id="238" name="Group 237">
                <a:extLst>
                  <a:ext uri="{FF2B5EF4-FFF2-40B4-BE49-F238E27FC236}">
                    <a16:creationId xmlns:a16="http://schemas.microsoft.com/office/drawing/2014/main" id="{003DD888-B6D0-636F-EBB7-BE186B39EC64}"/>
                  </a:ext>
                </a:extLst>
              </p:cNvPr>
              <p:cNvGrpSpPr/>
              <p:nvPr/>
            </p:nvGrpSpPr>
            <p:grpSpPr>
              <a:xfrm>
                <a:off x="8700631" y="2614963"/>
                <a:ext cx="2446530" cy="3367158"/>
                <a:chOff x="8976827" y="2625309"/>
                <a:chExt cx="1793097" cy="2627505"/>
              </a:xfrm>
            </p:grpSpPr>
            <p:grpSp>
              <p:nvGrpSpPr>
                <p:cNvPr id="226" name="Group 147">
                  <a:extLst>
                    <a:ext uri="{FF2B5EF4-FFF2-40B4-BE49-F238E27FC236}">
                      <a16:creationId xmlns:a16="http://schemas.microsoft.com/office/drawing/2014/main" id="{E61A798B-BF32-50AA-C8C4-D8E4582A379B}"/>
                    </a:ext>
                  </a:extLst>
                </p:cNvPr>
                <p:cNvGrpSpPr/>
                <p:nvPr/>
              </p:nvGrpSpPr>
              <p:grpSpPr>
                <a:xfrm>
                  <a:off x="8976827" y="3279834"/>
                  <a:ext cx="1793081" cy="1972980"/>
                  <a:chOff x="6629400" y="2688139"/>
                  <a:chExt cx="1793081" cy="1972980"/>
                </a:xfrm>
              </p:grpSpPr>
              <p:grpSp>
                <p:nvGrpSpPr>
                  <p:cNvPr id="227" name="Group 45">
                    <a:extLst>
                      <a:ext uri="{FF2B5EF4-FFF2-40B4-BE49-F238E27FC236}">
                        <a16:creationId xmlns:a16="http://schemas.microsoft.com/office/drawing/2014/main" id="{B50B8EA8-95D7-55EB-42F5-D0A6EFA0B54D}"/>
                      </a:ext>
                    </a:extLst>
                  </p:cNvPr>
                  <p:cNvGrpSpPr/>
                  <p:nvPr/>
                </p:nvGrpSpPr>
                <p:grpSpPr>
                  <a:xfrm>
                    <a:off x="6629400" y="2688139"/>
                    <a:ext cx="1793081" cy="1972980"/>
                    <a:chOff x="793061" y="2119884"/>
                    <a:chExt cx="1793081" cy="2244972"/>
                  </a:xfrm>
                </p:grpSpPr>
                <p:sp>
                  <p:nvSpPr>
                    <p:cNvPr id="229" name="Round Same Side Corner Rectangle 117">
                      <a:extLst>
                        <a:ext uri="{FF2B5EF4-FFF2-40B4-BE49-F238E27FC236}">
                          <a16:creationId xmlns:a16="http://schemas.microsoft.com/office/drawing/2014/main" id="{B3151B91-0428-8308-A71B-C903E444F8F8}"/>
                        </a:ext>
                      </a:extLst>
                    </p:cNvPr>
                    <p:cNvSpPr/>
                    <p:nvPr/>
                  </p:nvSpPr>
                  <p:spPr>
                    <a:xfrm flipV="1">
                      <a:off x="793061" y="2154807"/>
                      <a:ext cx="1793081" cy="2210049"/>
                    </a:xfrm>
                    <a:prstGeom prst="round2SameRect">
                      <a:avLst>
                        <a:gd name="adj1" fmla="val 8813"/>
                        <a:gd name="adj2" fmla="val 0"/>
                      </a:avLst>
                    </a:prstGeom>
                    <a:solidFill>
                      <a:srgbClr val="F2F2F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0" name="Round Same Side Corner Rectangle 118">
                      <a:extLst>
                        <a:ext uri="{FF2B5EF4-FFF2-40B4-BE49-F238E27FC236}">
                          <a16:creationId xmlns:a16="http://schemas.microsoft.com/office/drawing/2014/main" id="{B04E3B60-2714-E68A-9B66-571C6023AFAE}"/>
                        </a:ext>
                      </a:extLst>
                    </p:cNvPr>
                    <p:cNvSpPr/>
                    <p:nvPr/>
                  </p:nvSpPr>
                  <p:spPr>
                    <a:xfrm flipV="1">
                      <a:off x="793061" y="2119884"/>
                      <a:ext cx="1793081" cy="2169539"/>
                    </a:xfrm>
                    <a:prstGeom prst="round2SameRect">
                      <a:avLst>
                        <a:gd name="adj1" fmla="val 8813"/>
                        <a:gd name="adj2" fmla="val 0"/>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28" name="Text Placeholder 3">
                    <a:extLst>
                      <a:ext uri="{FF2B5EF4-FFF2-40B4-BE49-F238E27FC236}">
                        <a16:creationId xmlns:a16="http://schemas.microsoft.com/office/drawing/2014/main" id="{7BF70002-45C4-1FD4-299B-CA31E1B4EC7C}"/>
                      </a:ext>
                    </a:extLst>
                  </p:cNvPr>
                  <p:cNvSpPr txBox="1">
                    <a:spLocks/>
                  </p:cNvSpPr>
                  <p:nvPr/>
                </p:nvSpPr>
                <p:spPr>
                  <a:xfrm>
                    <a:off x="6763941" y="3359702"/>
                    <a:ext cx="1523999" cy="882618"/>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just" defTabSz="914400">
                      <a:spcBef>
                        <a:spcPct val="20000"/>
                      </a:spcBef>
                      <a:defRPr/>
                    </a:pPr>
                    <a:r>
                      <a:rPr lang="en-US" sz="1050">
                        <a:solidFill>
                          <a:srgbClr val="000000"/>
                        </a:solidFill>
                        <a:latin typeface="+mn-lt"/>
                      </a:rPr>
                      <a:t>Specify key attributes like </a:t>
                    </a:r>
                    <a:r>
                      <a:rPr lang="en-US" sz="1050" b="1">
                        <a:solidFill>
                          <a:srgbClr val="000000"/>
                        </a:solidFill>
                        <a:latin typeface="+mn-lt"/>
                      </a:rPr>
                      <a:t>Performance</a:t>
                    </a:r>
                    <a:r>
                      <a:rPr lang="en-US" sz="1050">
                        <a:solidFill>
                          <a:srgbClr val="000000"/>
                        </a:solidFill>
                        <a:latin typeface="+mn-lt"/>
                      </a:rPr>
                      <a:t>, </a:t>
                    </a:r>
                    <a:r>
                      <a:rPr lang="en-US" sz="1050" b="1">
                        <a:solidFill>
                          <a:srgbClr val="000000"/>
                        </a:solidFill>
                        <a:latin typeface="+mn-lt"/>
                      </a:rPr>
                      <a:t>security</a:t>
                    </a:r>
                    <a:r>
                      <a:rPr lang="en-US" sz="1050">
                        <a:solidFill>
                          <a:srgbClr val="000000"/>
                        </a:solidFill>
                        <a:latin typeface="+mn-lt"/>
                      </a:rPr>
                      <a:t>, </a:t>
                    </a:r>
                    <a:r>
                      <a:rPr lang="en-US" sz="1050" b="1">
                        <a:solidFill>
                          <a:srgbClr val="000000"/>
                        </a:solidFill>
                        <a:latin typeface="+mn-lt"/>
                      </a:rPr>
                      <a:t>scalability</a:t>
                    </a:r>
                    <a:r>
                      <a:rPr lang="en-US" sz="1050">
                        <a:solidFill>
                          <a:srgbClr val="000000"/>
                        </a:solidFill>
                        <a:latin typeface="+mn-lt"/>
                      </a:rPr>
                      <a:t>, and consistent UI to ensure a reliable system. Focus on enhancing user experience while meeting accessibility and branding standards.</a:t>
                    </a:r>
                    <a:endParaRPr lang="en-US" sz="1050">
                      <a:solidFill>
                        <a:srgbClr val="000000"/>
                      </a:solidFill>
                      <a:latin typeface="+mn-lt"/>
                      <a:cs typeface="Arial" panose="020B0604020202020204" pitchFamily="34" charset="0"/>
                    </a:endParaRPr>
                  </a:p>
                </p:txBody>
              </p:sp>
            </p:grpSp>
            <p:grpSp>
              <p:nvGrpSpPr>
                <p:cNvPr id="231" name="Group 143">
                  <a:extLst>
                    <a:ext uri="{FF2B5EF4-FFF2-40B4-BE49-F238E27FC236}">
                      <a16:creationId xmlns:a16="http://schemas.microsoft.com/office/drawing/2014/main" id="{61D5B2AB-4123-8F98-768B-3C368195A580}"/>
                    </a:ext>
                  </a:extLst>
                </p:cNvPr>
                <p:cNvGrpSpPr/>
                <p:nvPr/>
              </p:nvGrpSpPr>
              <p:grpSpPr>
                <a:xfrm>
                  <a:off x="8976843" y="2625309"/>
                  <a:ext cx="1793081" cy="1202153"/>
                  <a:chOff x="6629416" y="2033614"/>
                  <a:chExt cx="1793081" cy="1202153"/>
                </a:xfrm>
              </p:grpSpPr>
              <p:grpSp>
                <p:nvGrpSpPr>
                  <p:cNvPr id="232" name="Group 49">
                    <a:extLst>
                      <a:ext uri="{FF2B5EF4-FFF2-40B4-BE49-F238E27FC236}">
                        <a16:creationId xmlns:a16="http://schemas.microsoft.com/office/drawing/2014/main" id="{2F827695-CB69-EF65-2083-CF4C60EFB844}"/>
                      </a:ext>
                    </a:extLst>
                  </p:cNvPr>
                  <p:cNvGrpSpPr/>
                  <p:nvPr/>
                </p:nvGrpSpPr>
                <p:grpSpPr>
                  <a:xfrm rot="16200000" flipH="1" flipV="1">
                    <a:off x="6924880" y="1738150"/>
                    <a:ext cx="1202153" cy="1793081"/>
                    <a:chOff x="7129148" y="1192655"/>
                    <a:chExt cx="1318259" cy="1628775"/>
                  </a:xfrm>
                </p:grpSpPr>
                <p:sp>
                  <p:nvSpPr>
                    <p:cNvPr id="235" name="Rectangle 24">
                      <a:extLst>
                        <a:ext uri="{FF2B5EF4-FFF2-40B4-BE49-F238E27FC236}">
                          <a16:creationId xmlns:a16="http://schemas.microsoft.com/office/drawing/2014/main" id="{97CFDFB3-7A1D-CD03-7D50-C9EC911524A4}"/>
                        </a:ext>
                      </a:extLst>
                    </p:cNvPr>
                    <p:cNvSpPr/>
                    <p:nvPr/>
                  </p:nvSpPr>
                  <p:spPr>
                    <a:xfrm>
                      <a:off x="7129148" y="1192655"/>
                      <a:ext cx="1219200" cy="1628775"/>
                    </a:xfrm>
                    <a:prstGeom prst="homePlat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236" name="Rectangle 8">
                      <a:extLst>
                        <a:ext uri="{FF2B5EF4-FFF2-40B4-BE49-F238E27FC236}">
                          <a16:creationId xmlns:a16="http://schemas.microsoft.com/office/drawing/2014/main" id="{36F4C264-024C-EE63-7BFE-AFA65F8C3578}"/>
                        </a:ext>
                      </a:extLst>
                    </p:cNvPr>
                    <p:cNvSpPr/>
                    <p:nvPr/>
                  </p:nvSpPr>
                  <p:spPr>
                    <a:xfrm>
                      <a:off x="7228207" y="1192655"/>
                      <a:ext cx="1219200" cy="1628775"/>
                    </a:xfrm>
                    <a:prstGeom prst="homePlat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grpSp>
              <p:sp>
                <p:nvSpPr>
                  <p:cNvPr id="233" name="TextBox 232">
                    <a:extLst>
                      <a:ext uri="{FF2B5EF4-FFF2-40B4-BE49-F238E27FC236}">
                        <a16:creationId xmlns:a16="http://schemas.microsoft.com/office/drawing/2014/main" id="{D1221DFB-0247-EC1E-F0F8-2E2342DC6E0E}"/>
                      </a:ext>
                    </a:extLst>
                  </p:cNvPr>
                  <p:cNvSpPr txBox="1"/>
                  <p:nvPr/>
                </p:nvSpPr>
                <p:spPr>
                  <a:xfrm>
                    <a:off x="7167996" y="2733519"/>
                    <a:ext cx="834619" cy="144101"/>
                  </a:xfrm>
                  <a:prstGeom prst="rect">
                    <a:avLst/>
                  </a:prstGeom>
                  <a:noFill/>
                </p:spPr>
                <p:txBody>
                  <a:bodyPr wrap="none" lIns="0" tIns="0" rIns="0" bIns="0" rtlCol="0" anchor="t">
                    <a:spAutoFit/>
                  </a:bodyPr>
                  <a:lstStyle/>
                  <a:p>
                    <a:pPr algn="ctr"/>
                    <a:r>
                      <a:rPr lang="en-US" sz="1200" b="1">
                        <a:solidFill>
                          <a:schemeClr val="bg1"/>
                        </a:solidFill>
                        <a:latin typeface="+mj-lt"/>
                      </a:rPr>
                      <a:t>Non-Functional</a:t>
                    </a:r>
                  </a:p>
                </p:txBody>
              </p:sp>
            </p:grpSp>
          </p:grpSp>
        </p:grpSp>
        <p:sp>
          <p:nvSpPr>
            <p:cNvPr id="250" name="TextBox 249">
              <a:extLst>
                <a:ext uri="{FF2B5EF4-FFF2-40B4-BE49-F238E27FC236}">
                  <a16:creationId xmlns:a16="http://schemas.microsoft.com/office/drawing/2014/main" id="{BEE915C1-E2E3-8A89-6F0F-1113F7DC5BED}"/>
                </a:ext>
              </a:extLst>
            </p:cNvPr>
            <p:cNvSpPr txBox="1"/>
            <p:nvPr/>
          </p:nvSpPr>
          <p:spPr>
            <a:xfrm>
              <a:off x="5580971" y="3415241"/>
              <a:ext cx="780663" cy="184666"/>
            </a:xfrm>
            <a:prstGeom prst="rect">
              <a:avLst/>
            </a:prstGeom>
            <a:noFill/>
          </p:spPr>
          <p:txBody>
            <a:bodyPr wrap="square" lIns="0" tIns="0" rIns="0" bIns="0" rtlCol="0" anchor="t">
              <a:spAutoFit/>
            </a:bodyPr>
            <a:lstStyle/>
            <a:p>
              <a:pPr algn="ctr"/>
              <a:r>
                <a:rPr lang="en-US" sz="1200" b="1">
                  <a:solidFill>
                    <a:schemeClr val="bg1"/>
                  </a:solidFill>
                  <a:latin typeface="+mj-lt"/>
                </a:rPr>
                <a:t>Functional</a:t>
              </a:r>
            </a:p>
          </p:txBody>
        </p:sp>
        <p:pic>
          <p:nvPicPr>
            <p:cNvPr id="159" name="Graphic 158" descr="Back with solid fill">
              <a:hlinkClick r:id="rId2" action="ppaction://hlinksldjump"/>
              <a:extLst>
                <a:ext uri="{FF2B5EF4-FFF2-40B4-BE49-F238E27FC236}">
                  <a16:creationId xmlns:a16="http://schemas.microsoft.com/office/drawing/2014/main" id="{6651BDCF-7AAF-5B5E-BBA3-3D1767FAFA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3936" y="5955651"/>
              <a:ext cx="914400" cy="914400"/>
            </a:xfrm>
            <a:prstGeom prst="rect">
              <a:avLst/>
            </a:prstGeom>
          </p:spPr>
        </p:pic>
        <p:sp>
          <p:nvSpPr>
            <p:cNvPr id="2" name="Rectangle 1">
              <a:extLst>
                <a:ext uri="{FF2B5EF4-FFF2-40B4-BE49-F238E27FC236}">
                  <a16:creationId xmlns:a16="http://schemas.microsoft.com/office/drawing/2014/main" id="{F070B7C5-EB05-1B97-001F-7B824A6E81D9}"/>
                </a:ext>
              </a:extLst>
            </p:cNvPr>
            <p:cNvSpPr/>
            <p:nvPr/>
          </p:nvSpPr>
          <p:spPr>
            <a:xfrm>
              <a:off x="-9461"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Requirement Phase</a:t>
              </a:r>
            </a:p>
          </p:txBody>
        </p:sp>
      </p:grpSp>
      <p:pic>
        <p:nvPicPr>
          <p:cNvPr id="4" name="Graphic 3" descr="Gears with solid fill">
            <a:extLst>
              <a:ext uri="{FF2B5EF4-FFF2-40B4-BE49-F238E27FC236}">
                <a16:creationId xmlns:a16="http://schemas.microsoft.com/office/drawing/2014/main" id="{53B72B76-EC82-4B6B-C80E-2F601A3D244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89452" y="2703417"/>
            <a:ext cx="590706" cy="590706"/>
          </a:xfrm>
          <a:prstGeom prst="rect">
            <a:avLst/>
          </a:prstGeom>
        </p:spPr>
      </p:pic>
      <p:sp>
        <p:nvSpPr>
          <p:cNvPr id="162" name="TextBox 161">
            <a:extLst>
              <a:ext uri="{FF2B5EF4-FFF2-40B4-BE49-F238E27FC236}">
                <a16:creationId xmlns:a16="http://schemas.microsoft.com/office/drawing/2014/main" id="{35D64D7E-3F94-F6CD-F2D8-22BF0BE18F87}"/>
              </a:ext>
            </a:extLst>
          </p:cNvPr>
          <p:cNvSpPr txBox="1">
            <a:spLocks noGrp="1" noRot="1" noMove="1" noResize="1" noEditPoints="1" noAdjustHandles="1" noChangeArrowheads="1" noChangeShapeType="1"/>
          </p:cNvSpPr>
          <p:nvPr/>
        </p:nvSpPr>
        <p:spPr>
          <a:xfrm>
            <a:off x="1485229" y="2615198"/>
            <a:ext cx="1008638" cy="692841"/>
          </a:xfrm>
          <a:prstGeom prst="rect">
            <a:avLst/>
          </a:prstGeom>
          <a:solidFill>
            <a:schemeClr val="tx1"/>
          </a:solidFill>
        </p:spPr>
        <p:txBody>
          <a:bodyPr wrap="square" rtlCol="0">
            <a:spAutoFit/>
          </a:bodyPr>
          <a:lstStyle/>
          <a:p>
            <a:endParaRPr lang="en-US"/>
          </a:p>
        </p:txBody>
      </p:sp>
      <p:pic>
        <p:nvPicPr>
          <p:cNvPr id="164" name="Graphic 163" descr="Old Key with solid fill">
            <a:extLst>
              <a:ext uri="{FF2B5EF4-FFF2-40B4-BE49-F238E27FC236}">
                <a16:creationId xmlns:a16="http://schemas.microsoft.com/office/drawing/2014/main" id="{153EF68F-5069-34CE-E394-1651E57F27C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723584" y="2691868"/>
            <a:ext cx="567111" cy="567111"/>
          </a:xfrm>
          <a:prstGeom prst="rect">
            <a:avLst/>
          </a:prstGeom>
        </p:spPr>
      </p:pic>
      <p:pic>
        <p:nvPicPr>
          <p:cNvPr id="170" name="Graphic 169" descr="Siren with solid fill">
            <a:extLst>
              <a:ext uri="{FF2B5EF4-FFF2-40B4-BE49-F238E27FC236}">
                <a16:creationId xmlns:a16="http://schemas.microsoft.com/office/drawing/2014/main" id="{DFBD93EE-0AAE-6109-C645-114FE934DE4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9560339" y="2689175"/>
            <a:ext cx="667798" cy="667798"/>
          </a:xfrm>
          <a:prstGeom prst="rect">
            <a:avLst/>
          </a:prstGeom>
        </p:spPr>
      </p:pic>
    </p:spTree>
    <p:extLst>
      <p:ext uri="{BB962C8B-B14F-4D97-AF65-F5344CB8AC3E}">
        <p14:creationId xmlns:p14="http://schemas.microsoft.com/office/powerpoint/2010/main" val="3845775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0" name="Rectangle 159">
            <a:extLst>
              <a:ext uri="{FF2B5EF4-FFF2-40B4-BE49-F238E27FC236}">
                <a16:creationId xmlns:a16="http://schemas.microsoft.com/office/drawing/2014/main" id="{331ED4EF-7E0F-CBAF-4948-438AA766F88E}"/>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Requirement Phase</a:t>
            </a:r>
          </a:p>
        </p:txBody>
      </p:sp>
      <p:pic>
        <p:nvPicPr>
          <p:cNvPr id="2" name="Graphic 1" descr="Back with solid fill">
            <a:hlinkClick r:id="rId2" action="ppaction://hlinksldjump"/>
            <a:extLst>
              <a:ext uri="{FF2B5EF4-FFF2-40B4-BE49-F238E27FC236}">
                <a16:creationId xmlns:a16="http://schemas.microsoft.com/office/drawing/2014/main" id="{F67C3231-7967-C97E-22C1-F642A4CF717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83936" y="5825320"/>
            <a:ext cx="914400" cy="914400"/>
          </a:xfrm>
          <a:prstGeom prst="rect">
            <a:avLst/>
          </a:prstGeom>
        </p:spPr>
      </p:pic>
      <p:sp>
        <p:nvSpPr>
          <p:cNvPr id="3" name="Title 1">
            <a:extLst>
              <a:ext uri="{FF2B5EF4-FFF2-40B4-BE49-F238E27FC236}">
                <a16:creationId xmlns:a16="http://schemas.microsoft.com/office/drawing/2014/main" id="{73EC757E-FE99-FD22-DB7D-AB2598C02E45}"/>
              </a:ext>
            </a:extLst>
          </p:cNvPr>
          <p:cNvSpPr txBox="1">
            <a:spLocks/>
          </p:cNvSpPr>
          <p:nvPr/>
        </p:nvSpPr>
        <p:spPr>
          <a:xfrm>
            <a:off x="178213" y="343395"/>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Software Requirement Specification</a:t>
            </a:r>
            <a:endParaRPr lang="en-IN" sz="2000" kern="0"/>
          </a:p>
        </p:txBody>
      </p:sp>
      <p:grpSp>
        <p:nvGrpSpPr>
          <p:cNvPr id="8" name="Group 7">
            <a:extLst>
              <a:ext uri="{FF2B5EF4-FFF2-40B4-BE49-F238E27FC236}">
                <a16:creationId xmlns:a16="http://schemas.microsoft.com/office/drawing/2014/main" id="{2E248D6A-6057-8D29-D6B2-672223DFA5E3}"/>
              </a:ext>
            </a:extLst>
          </p:cNvPr>
          <p:cNvGrpSpPr/>
          <p:nvPr/>
        </p:nvGrpSpPr>
        <p:grpSpPr>
          <a:xfrm>
            <a:off x="1653416" y="1346935"/>
            <a:ext cx="9030520" cy="4350161"/>
            <a:chOff x="1115582" y="1550135"/>
            <a:chExt cx="9030520" cy="4350161"/>
          </a:xfrm>
        </p:grpSpPr>
        <p:grpSp>
          <p:nvGrpSpPr>
            <p:cNvPr id="157" name="Group 156">
              <a:extLst>
                <a:ext uri="{FF2B5EF4-FFF2-40B4-BE49-F238E27FC236}">
                  <a16:creationId xmlns:a16="http://schemas.microsoft.com/office/drawing/2014/main" id="{112EE596-E742-8820-DEC4-A67FF64464C8}"/>
                </a:ext>
              </a:extLst>
            </p:cNvPr>
            <p:cNvGrpSpPr/>
            <p:nvPr/>
          </p:nvGrpSpPr>
          <p:grpSpPr>
            <a:xfrm>
              <a:off x="1115582" y="1550135"/>
              <a:ext cx="9030520" cy="4350161"/>
              <a:chOff x="1115583" y="1073384"/>
              <a:chExt cx="6928433" cy="2654479"/>
            </a:xfrm>
          </p:grpSpPr>
          <p:sp>
            <p:nvSpPr>
              <p:cNvPr id="121" name="U-Turn Arrow 117">
                <a:extLst>
                  <a:ext uri="{FF2B5EF4-FFF2-40B4-BE49-F238E27FC236}">
                    <a16:creationId xmlns:a16="http://schemas.microsoft.com/office/drawing/2014/main" id="{0F7B1B98-5DA6-716B-7917-5FC3E383BA8D}"/>
                  </a:ext>
                </a:extLst>
              </p:cNvPr>
              <p:cNvSpPr/>
              <p:nvPr/>
            </p:nvSpPr>
            <p:spPr>
              <a:xfrm rot="5400000" flipH="1">
                <a:off x="7084568" y="2372952"/>
                <a:ext cx="1100776" cy="818121"/>
              </a:xfrm>
              <a:prstGeom prst="uturnArrow">
                <a:avLst>
                  <a:gd name="adj1" fmla="val 3877"/>
                  <a:gd name="adj2" fmla="val 25000"/>
                  <a:gd name="adj3" fmla="val 0"/>
                  <a:gd name="adj4" fmla="val 10911"/>
                  <a:gd name="adj5" fmla="val 919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2" name="U-Turn Arrow 38">
                <a:extLst>
                  <a:ext uri="{FF2B5EF4-FFF2-40B4-BE49-F238E27FC236}">
                    <a16:creationId xmlns:a16="http://schemas.microsoft.com/office/drawing/2014/main" id="{D1987BD2-C566-CB47-78C5-E1425739F610}"/>
                  </a:ext>
                </a:extLst>
              </p:cNvPr>
              <p:cNvSpPr/>
              <p:nvPr/>
            </p:nvSpPr>
            <p:spPr>
              <a:xfrm rot="16200000">
                <a:off x="911841" y="1519093"/>
                <a:ext cx="1135649" cy="728166"/>
              </a:xfrm>
              <a:prstGeom prst="uturnArrow">
                <a:avLst>
                  <a:gd name="adj1" fmla="val 3877"/>
                  <a:gd name="adj2" fmla="val 25000"/>
                  <a:gd name="adj3" fmla="val 0"/>
                  <a:gd name="adj4" fmla="val 10911"/>
                  <a:gd name="adj5" fmla="val 919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6" name="Group 13">
                <a:extLst>
                  <a:ext uri="{FF2B5EF4-FFF2-40B4-BE49-F238E27FC236}">
                    <a16:creationId xmlns:a16="http://schemas.microsoft.com/office/drawing/2014/main" id="{6F2316A5-E4A2-45CC-0907-643106410FDC}"/>
                  </a:ext>
                </a:extLst>
              </p:cNvPr>
              <p:cNvGrpSpPr/>
              <p:nvPr/>
            </p:nvGrpSpPr>
            <p:grpSpPr>
              <a:xfrm>
                <a:off x="1630011" y="1073384"/>
                <a:ext cx="5611162" cy="837675"/>
                <a:chOff x="1630011" y="1206734"/>
                <a:chExt cx="5611162" cy="837675"/>
              </a:xfrm>
            </p:grpSpPr>
            <p:sp>
              <p:nvSpPr>
                <p:cNvPr id="127" name="Rounded Rectangle 53">
                  <a:extLst>
                    <a:ext uri="{FF2B5EF4-FFF2-40B4-BE49-F238E27FC236}">
                      <a16:creationId xmlns:a16="http://schemas.microsoft.com/office/drawing/2014/main" id="{E6E0FF3E-F8A1-1D6F-BEC6-EE1E8D953FE7}"/>
                    </a:ext>
                  </a:extLst>
                </p:cNvPr>
                <p:cNvSpPr/>
                <p:nvPr/>
              </p:nvSpPr>
              <p:spPr>
                <a:xfrm>
                  <a:off x="1883721" y="1264199"/>
                  <a:ext cx="5357452" cy="780210"/>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8" name="Group 12">
                  <a:extLst>
                    <a:ext uri="{FF2B5EF4-FFF2-40B4-BE49-F238E27FC236}">
                      <a16:creationId xmlns:a16="http://schemas.microsoft.com/office/drawing/2014/main" id="{5DD00146-CF5A-BE98-FEE7-3042529EABA5}"/>
                    </a:ext>
                  </a:extLst>
                </p:cNvPr>
                <p:cNvGrpSpPr/>
                <p:nvPr/>
              </p:nvGrpSpPr>
              <p:grpSpPr>
                <a:xfrm>
                  <a:off x="1630011" y="1206734"/>
                  <a:ext cx="5591912" cy="780210"/>
                  <a:chOff x="1630011" y="1206734"/>
                  <a:chExt cx="5591912" cy="780210"/>
                </a:xfrm>
              </p:grpSpPr>
              <p:sp>
                <p:nvSpPr>
                  <p:cNvPr id="129" name="Rounded Rectangle 4">
                    <a:extLst>
                      <a:ext uri="{FF2B5EF4-FFF2-40B4-BE49-F238E27FC236}">
                        <a16:creationId xmlns:a16="http://schemas.microsoft.com/office/drawing/2014/main" id="{9CD582C0-EBA9-6AD8-521D-B2A2D3E762F9}"/>
                      </a:ext>
                    </a:extLst>
                  </p:cNvPr>
                  <p:cNvSpPr/>
                  <p:nvPr/>
                </p:nvSpPr>
                <p:spPr>
                  <a:xfrm>
                    <a:off x="1864471" y="1206734"/>
                    <a:ext cx="5357452" cy="78021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Isosceles Triangle 129">
                    <a:extLst>
                      <a:ext uri="{FF2B5EF4-FFF2-40B4-BE49-F238E27FC236}">
                        <a16:creationId xmlns:a16="http://schemas.microsoft.com/office/drawing/2014/main" id="{347128D6-BF76-BC9B-78AE-B315A5B12C92}"/>
                      </a:ext>
                    </a:extLst>
                  </p:cNvPr>
                  <p:cNvSpPr/>
                  <p:nvPr/>
                </p:nvSpPr>
                <p:spPr>
                  <a:xfrm rot="16200000">
                    <a:off x="1656611" y="1455026"/>
                    <a:ext cx="230428" cy="28362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1" name="Sev01">
                <a:extLst>
                  <a:ext uri="{FF2B5EF4-FFF2-40B4-BE49-F238E27FC236}">
                    <a16:creationId xmlns:a16="http://schemas.microsoft.com/office/drawing/2014/main" id="{777C89C2-C9B3-CD5E-8C1D-47726E585B36}"/>
                  </a:ext>
                </a:extLst>
              </p:cNvPr>
              <p:cNvSpPr>
                <a:spLocks noChangeAspect="1"/>
              </p:cNvSpPr>
              <p:nvPr/>
            </p:nvSpPr>
            <p:spPr>
              <a:xfrm>
                <a:off x="6293007" y="1167496"/>
                <a:ext cx="714429" cy="59607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FontAwesome" pitchFamily="2" charset="0"/>
                </a:endParaRPr>
              </a:p>
            </p:txBody>
          </p:sp>
          <p:sp>
            <p:nvSpPr>
              <p:cNvPr id="132" name="Text Placeholder 3">
                <a:extLst>
                  <a:ext uri="{FF2B5EF4-FFF2-40B4-BE49-F238E27FC236}">
                    <a16:creationId xmlns:a16="http://schemas.microsoft.com/office/drawing/2014/main" id="{816F704E-46D1-0822-0E3B-31FFC212F53E}"/>
                  </a:ext>
                </a:extLst>
              </p:cNvPr>
              <p:cNvSpPr txBox="1">
                <a:spLocks/>
              </p:cNvSpPr>
              <p:nvPr/>
            </p:nvSpPr>
            <p:spPr>
              <a:xfrm>
                <a:off x="2352672" y="1210039"/>
                <a:ext cx="3940335" cy="53243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200" b="1">
                    <a:solidFill>
                      <a:schemeClr val="bg1"/>
                    </a:solidFill>
                    <a:latin typeface="+mj-lt"/>
                  </a:rPr>
                  <a:t>Selecting Core Technologies and Tools</a:t>
                </a:r>
              </a:p>
              <a:p>
                <a:pPr algn="l"/>
                <a:br>
                  <a:rPr lang="en-US" sz="1200" b="1">
                    <a:solidFill>
                      <a:schemeClr val="bg1"/>
                    </a:solidFill>
                    <a:latin typeface="+mj-lt"/>
                  </a:rPr>
                </a:br>
                <a:r>
                  <a:rPr lang="en-US" sz="1050">
                    <a:solidFill>
                      <a:schemeClr val="bg1"/>
                    </a:solidFill>
                    <a:latin typeface="+mn-lt"/>
                  </a:rPr>
                  <a:t>Choose key technologies for the frontend, like React for dynamic interfaces, and CSS frameworks for efficient styling and responsiveness. Select tools that align with project needs.</a:t>
                </a:r>
              </a:p>
            </p:txBody>
          </p:sp>
          <p:grpSp>
            <p:nvGrpSpPr>
              <p:cNvPr id="134" name="Group 81">
                <a:extLst>
                  <a:ext uri="{FF2B5EF4-FFF2-40B4-BE49-F238E27FC236}">
                    <a16:creationId xmlns:a16="http://schemas.microsoft.com/office/drawing/2014/main" id="{BBDABB9D-748F-3710-5E7C-AB7010BE4ED8}"/>
                  </a:ext>
                </a:extLst>
              </p:cNvPr>
              <p:cNvGrpSpPr/>
              <p:nvPr/>
            </p:nvGrpSpPr>
            <p:grpSpPr>
              <a:xfrm flipH="1">
                <a:off x="1820511" y="1994216"/>
                <a:ext cx="5611162" cy="837675"/>
                <a:chOff x="1630011" y="1206734"/>
                <a:chExt cx="5611162" cy="837675"/>
              </a:xfrm>
            </p:grpSpPr>
            <p:sp>
              <p:nvSpPr>
                <p:cNvPr id="135" name="Rounded Rectangle 82">
                  <a:extLst>
                    <a:ext uri="{FF2B5EF4-FFF2-40B4-BE49-F238E27FC236}">
                      <a16:creationId xmlns:a16="http://schemas.microsoft.com/office/drawing/2014/main" id="{39342636-C4D7-2313-D7AA-6419DDA97CEE}"/>
                    </a:ext>
                  </a:extLst>
                </p:cNvPr>
                <p:cNvSpPr/>
                <p:nvPr/>
              </p:nvSpPr>
              <p:spPr>
                <a:xfrm>
                  <a:off x="1883721" y="1264199"/>
                  <a:ext cx="5357452" cy="780210"/>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6" name="Group 83">
                  <a:extLst>
                    <a:ext uri="{FF2B5EF4-FFF2-40B4-BE49-F238E27FC236}">
                      <a16:creationId xmlns:a16="http://schemas.microsoft.com/office/drawing/2014/main" id="{EEF31C54-0250-5423-63DA-06B795958623}"/>
                    </a:ext>
                  </a:extLst>
                </p:cNvPr>
                <p:cNvGrpSpPr/>
                <p:nvPr/>
              </p:nvGrpSpPr>
              <p:grpSpPr>
                <a:xfrm>
                  <a:off x="1630011" y="1206734"/>
                  <a:ext cx="5591912" cy="780210"/>
                  <a:chOff x="1630011" y="1206734"/>
                  <a:chExt cx="5591912" cy="780210"/>
                </a:xfrm>
              </p:grpSpPr>
              <p:sp>
                <p:nvSpPr>
                  <p:cNvPr id="137" name="Rounded Rectangle 84">
                    <a:extLst>
                      <a:ext uri="{FF2B5EF4-FFF2-40B4-BE49-F238E27FC236}">
                        <a16:creationId xmlns:a16="http://schemas.microsoft.com/office/drawing/2014/main" id="{C9F6EC41-CD9A-CC96-DE31-6293EF82AB61}"/>
                      </a:ext>
                    </a:extLst>
                  </p:cNvPr>
                  <p:cNvSpPr/>
                  <p:nvPr/>
                </p:nvSpPr>
                <p:spPr>
                  <a:xfrm>
                    <a:off x="1864471" y="1206734"/>
                    <a:ext cx="5357452" cy="780210"/>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Isosceles Triangle 137">
                    <a:extLst>
                      <a:ext uri="{FF2B5EF4-FFF2-40B4-BE49-F238E27FC236}">
                        <a16:creationId xmlns:a16="http://schemas.microsoft.com/office/drawing/2014/main" id="{27E60829-AAC2-4E13-E412-D67900AA0237}"/>
                      </a:ext>
                    </a:extLst>
                  </p:cNvPr>
                  <p:cNvSpPr/>
                  <p:nvPr/>
                </p:nvSpPr>
                <p:spPr>
                  <a:xfrm rot="16200000">
                    <a:off x="1656611" y="1455026"/>
                    <a:ext cx="230428" cy="2836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40" name="Text Placeholder 3">
                <a:extLst>
                  <a:ext uri="{FF2B5EF4-FFF2-40B4-BE49-F238E27FC236}">
                    <a16:creationId xmlns:a16="http://schemas.microsoft.com/office/drawing/2014/main" id="{F4E97EEA-E5BB-057C-4003-4D37694201E1}"/>
                  </a:ext>
                </a:extLst>
              </p:cNvPr>
              <p:cNvSpPr txBox="1">
                <a:spLocks/>
              </p:cNvSpPr>
              <p:nvPr/>
            </p:nvSpPr>
            <p:spPr>
              <a:xfrm>
                <a:off x="2810591" y="2108998"/>
                <a:ext cx="3984990" cy="51177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200" b="1">
                    <a:solidFill>
                      <a:schemeClr val="bg1"/>
                    </a:solidFill>
                    <a:latin typeface="+mj-lt"/>
                  </a:rPr>
                  <a:t>Explore Libraries and Complementary Tools</a:t>
                </a:r>
              </a:p>
              <a:p>
                <a:pPr algn="l"/>
                <a:br>
                  <a:rPr lang="en-US" sz="1000">
                    <a:solidFill>
                      <a:schemeClr val="bg1"/>
                    </a:solidFill>
                  </a:rPr>
                </a:br>
                <a:r>
                  <a:rPr lang="en-US" sz="1050">
                    <a:solidFill>
                      <a:schemeClr val="bg1"/>
                    </a:solidFill>
                    <a:latin typeface="+mn-lt"/>
                  </a:rPr>
                  <a:t>Use libraries like Redux for state management, Axios for API requests, and </a:t>
                </a:r>
                <a:r>
                  <a:rPr lang="en-US" sz="1050" err="1">
                    <a:solidFill>
                      <a:schemeClr val="bg1"/>
                    </a:solidFill>
                    <a:latin typeface="+mn-lt"/>
                  </a:rPr>
                  <a:t>ApexCharts</a:t>
                </a:r>
                <a:r>
                  <a:rPr lang="en-US" sz="1050">
                    <a:solidFill>
                      <a:schemeClr val="bg1"/>
                    </a:solidFill>
                    <a:latin typeface="+mn-lt"/>
                  </a:rPr>
                  <a:t> or E-charts for data visualization. Include tools like React </a:t>
                </a:r>
                <a:r>
                  <a:rPr lang="en-US" sz="1050" err="1">
                    <a:solidFill>
                      <a:schemeClr val="bg1"/>
                    </a:solidFill>
                    <a:latin typeface="+mn-lt"/>
                  </a:rPr>
                  <a:t>DevTools</a:t>
                </a:r>
                <a:r>
                  <a:rPr lang="en-US" sz="1050">
                    <a:solidFill>
                      <a:schemeClr val="bg1"/>
                    </a:solidFill>
                    <a:latin typeface="+mn-lt"/>
                  </a:rPr>
                  <a:t>, Jest, and Cypress for debugging, testing, and performance optimization..</a:t>
                </a:r>
              </a:p>
            </p:txBody>
          </p:sp>
          <p:grpSp>
            <p:nvGrpSpPr>
              <p:cNvPr id="142" name="Group 98">
                <a:extLst>
                  <a:ext uri="{FF2B5EF4-FFF2-40B4-BE49-F238E27FC236}">
                    <a16:creationId xmlns:a16="http://schemas.microsoft.com/office/drawing/2014/main" id="{B81D20E4-1710-081C-5CDE-D4CDE0EF05D5}"/>
                  </a:ext>
                </a:extLst>
              </p:cNvPr>
              <p:cNvGrpSpPr/>
              <p:nvPr/>
            </p:nvGrpSpPr>
            <p:grpSpPr>
              <a:xfrm>
                <a:off x="1864471" y="2890188"/>
                <a:ext cx="5376702" cy="837675"/>
                <a:chOff x="1864471" y="1206734"/>
                <a:chExt cx="5376702" cy="837675"/>
              </a:xfrm>
            </p:grpSpPr>
            <p:sp>
              <p:nvSpPr>
                <p:cNvPr id="143" name="Rounded Rectangle 99">
                  <a:extLst>
                    <a:ext uri="{FF2B5EF4-FFF2-40B4-BE49-F238E27FC236}">
                      <a16:creationId xmlns:a16="http://schemas.microsoft.com/office/drawing/2014/main" id="{765C155B-5CD2-243C-EF06-1725D6E7C879}"/>
                    </a:ext>
                  </a:extLst>
                </p:cNvPr>
                <p:cNvSpPr/>
                <p:nvPr/>
              </p:nvSpPr>
              <p:spPr>
                <a:xfrm>
                  <a:off x="1883721" y="1264199"/>
                  <a:ext cx="5357452" cy="780210"/>
                </a:xfrm>
                <a:prstGeom prst="roundRect">
                  <a:avLst>
                    <a:gd name="adj" fmla="val 50000"/>
                  </a:avLst>
                </a:prstGeom>
                <a:solidFill>
                  <a:schemeClr val="accent3">
                    <a:lumMod val="50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ounded Rectangle 101">
                  <a:extLst>
                    <a:ext uri="{FF2B5EF4-FFF2-40B4-BE49-F238E27FC236}">
                      <a16:creationId xmlns:a16="http://schemas.microsoft.com/office/drawing/2014/main" id="{1F29846D-66FB-DCDB-3EF5-1EB99A4832D7}"/>
                    </a:ext>
                  </a:extLst>
                </p:cNvPr>
                <p:cNvSpPr/>
                <p:nvPr/>
              </p:nvSpPr>
              <p:spPr>
                <a:xfrm>
                  <a:off x="1864471" y="1206734"/>
                  <a:ext cx="5357452" cy="780210"/>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8" name="Text Placeholder 3">
                <a:extLst>
                  <a:ext uri="{FF2B5EF4-FFF2-40B4-BE49-F238E27FC236}">
                    <a16:creationId xmlns:a16="http://schemas.microsoft.com/office/drawing/2014/main" id="{884587EB-0A17-6636-3D12-EB968F4B5F71}"/>
                  </a:ext>
                </a:extLst>
              </p:cNvPr>
              <p:cNvSpPr txBox="1">
                <a:spLocks/>
              </p:cNvSpPr>
              <p:nvPr/>
            </p:nvSpPr>
            <p:spPr>
              <a:xfrm>
                <a:off x="2341749" y="3028355"/>
                <a:ext cx="3941832" cy="511771"/>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en-US" sz="1200" b="1">
                    <a:solidFill>
                      <a:schemeClr val="bg1"/>
                    </a:solidFill>
                    <a:latin typeface="+mj-lt"/>
                  </a:rPr>
                  <a:t>Identify Dependencies or Constraints</a:t>
                </a:r>
                <a:endParaRPr lang="en-US" altLang="en-US" sz="1200">
                  <a:solidFill>
                    <a:schemeClr val="bg1"/>
                  </a:solidFill>
                  <a:latin typeface="+mj-lt"/>
                </a:endParaRPr>
              </a:p>
              <a:p>
                <a:pPr algn="l"/>
                <a:br>
                  <a:rPr lang="en-US" sz="1000">
                    <a:solidFill>
                      <a:schemeClr val="bg1"/>
                    </a:solidFill>
                  </a:rPr>
                </a:br>
                <a:r>
                  <a:rPr lang="en-US" sz="1050">
                    <a:solidFill>
                      <a:schemeClr val="bg1"/>
                    </a:solidFill>
                    <a:latin typeface="+mn-lt"/>
                  </a:rPr>
                  <a:t>Identify dependencies like backend APIs and database compatibility for smooth integration. Consider project constraints such as team expertise, performance needs, and budget limits.</a:t>
                </a:r>
              </a:p>
            </p:txBody>
          </p:sp>
        </p:grpSp>
        <p:grpSp>
          <p:nvGrpSpPr>
            <p:cNvPr id="4" name="Group 3">
              <a:extLst>
                <a:ext uri="{FF2B5EF4-FFF2-40B4-BE49-F238E27FC236}">
                  <a16:creationId xmlns:a16="http://schemas.microsoft.com/office/drawing/2014/main" id="{65D7E924-835A-4B20-12FD-B5CD6A4E804B}"/>
                </a:ext>
              </a:extLst>
            </p:cNvPr>
            <p:cNvGrpSpPr/>
            <p:nvPr/>
          </p:nvGrpSpPr>
          <p:grpSpPr>
            <a:xfrm>
              <a:off x="2262410" y="1893550"/>
              <a:ext cx="6666252" cy="3801960"/>
              <a:chOff x="2262410" y="1893550"/>
              <a:chExt cx="6666252" cy="3801960"/>
            </a:xfrm>
          </p:grpSpPr>
          <p:pic>
            <p:nvPicPr>
              <p:cNvPr id="5" name="Graphic 4" descr="Tools with solid fill">
                <a:extLst>
                  <a:ext uri="{FF2B5EF4-FFF2-40B4-BE49-F238E27FC236}">
                    <a16:creationId xmlns:a16="http://schemas.microsoft.com/office/drawing/2014/main" id="{C39934D0-F501-17EA-7D5A-79C4D9E0CAF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027729" y="1893550"/>
                <a:ext cx="548640" cy="548640"/>
              </a:xfrm>
              <a:prstGeom prst="rect">
                <a:avLst/>
              </a:prstGeom>
            </p:spPr>
          </p:pic>
          <p:sp>
            <p:nvSpPr>
              <p:cNvPr id="7" name="Sev01">
                <a:extLst>
                  <a:ext uri="{FF2B5EF4-FFF2-40B4-BE49-F238E27FC236}">
                    <a16:creationId xmlns:a16="http://schemas.microsoft.com/office/drawing/2014/main" id="{95464740-D9A1-C7B7-5E3D-BE81507F86BA}"/>
                  </a:ext>
                </a:extLst>
              </p:cNvPr>
              <p:cNvSpPr>
                <a:spLocks noChangeAspect="1"/>
              </p:cNvSpPr>
              <p:nvPr/>
            </p:nvSpPr>
            <p:spPr>
              <a:xfrm>
                <a:off x="2262410" y="3230569"/>
                <a:ext cx="931187" cy="97684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FontAwesome" pitchFamily="2" charset="0"/>
                </a:endParaRPr>
              </a:p>
            </p:txBody>
          </p:sp>
          <p:sp>
            <p:nvSpPr>
              <p:cNvPr id="9" name="Sev01">
                <a:extLst>
                  <a:ext uri="{FF2B5EF4-FFF2-40B4-BE49-F238E27FC236}">
                    <a16:creationId xmlns:a16="http://schemas.microsoft.com/office/drawing/2014/main" id="{8AEB1229-FD94-A8F7-F696-9E05D2832474}"/>
                  </a:ext>
                </a:extLst>
              </p:cNvPr>
              <p:cNvSpPr>
                <a:spLocks noChangeAspect="1"/>
              </p:cNvSpPr>
              <p:nvPr/>
            </p:nvSpPr>
            <p:spPr>
              <a:xfrm>
                <a:off x="7997475" y="4718669"/>
                <a:ext cx="931187" cy="976841"/>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FontAwesome" pitchFamily="2" charset="0"/>
                </a:endParaRPr>
              </a:p>
            </p:txBody>
          </p:sp>
          <p:pic>
            <p:nvPicPr>
              <p:cNvPr id="12" name="Graphic 11" descr="Books on shelf with solid fill">
                <a:extLst>
                  <a:ext uri="{FF2B5EF4-FFF2-40B4-BE49-F238E27FC236}">
                    <a16:creationId xmlns:a16="http://schemas.microsoft.com/office/drawing/2014/main" id="{DE0429D8-7E42-2293-CFEF-7B20DBBC164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394067" y="3381004"/>
                <a:ext cx="639399" cy="639399"/>
              </a:xfrm>
              <a:prstGeom prst="rect">
                <a:avLst/>
              </a:prstGeom>
            </p:spPr>
          </p:pic>
          <p:pic>
            <p:nvPicPr>
              <p:cNvPr id="6" name="Graphic 5" descr="Full Brick Wall with solid fill">
                <a:extLst>
                  <a:ext uri="{FF2B5EF4-FFF2-40B4-BE49-F238E27FC236}">
                    <a16:creationId xmlns:a16="http://schemas.microsoft.com/office/drawing/2014/main" id="{3CE5D214-FAAD-0632-5B16-A9512AD5AC0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8180944" y="4895826"/>
                <a:ext cx="564248" cy="564514"/>
              </a:xfrm>
              <a:prstGeom prst="rect">
                <a:avLst/>
              </a:prstGeom>
            </p:spPr>
          </p:pic>
        </p:grpSp>
      </p:grpSp>
    </p:spTree>
    <p:extLst>
      <p:ext uri="{BB962C8B-B14F-4D97-AF65-F5344CB8AC3E}">
        <p14:creationId xmlns:p14="http://schemas.microsoft.com/office/powerpoint/2010/main" val="30306602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DA6E51-BC2C-77D1-828E-6A617660B71B}"/>
              </a:ext>
            </a:extLst>
          </p:cNvPr>
          <p:cNvSpPr>
            <a:spLocks noGrp="1"/>
          </p:cNvSpPr>
          <p:nvPr>
            <p:ph type="title"/>
          </p:nvPr>
        </p:nvSpPr>
        <p:spPr>
          <a:xfrm>
            <a:off x="300122" y="282591"/>
            <a:ext cx="11062315" cy="432641"/>
          </a:xfrm>
        </p:spPr>
        <p:txBody>
          <a:bodyPr/>
          <a:lstStyle/>
          <a:p>
            <a:r>
              <a:rPr lang="en-US" sz="2000"/>
              <a:t>Choosing Libraries and Tools</a:t>
            </a:r>
          </a:p>
        </p:txBody>
      </p:sp>
      <p:grpSp>
        <p:nvGrpSpPr>
          <p:cNvPr id="120" name="Group 119">
            <a:extLst>
              <a:ext uri="{FF2B5EF4-FFF2-40B4-BE49-F238E27FC236}">
                <a16:creationId xmlns:a16="http://schemas.microsoft.com/office/drawing/2014/main" id="{DAFF316A-7A2D-E2EE-FEFD-7F007EEC9823}"/>
              </a:ext>
            </a:extLst>
          </p:cNvPr>
          <p:cNvGrpSpPr/>
          <p:nvPr/>
        </p:nvGrpSpPr>
        <p:grpSpPr>
          <a:xfrm>
            <a:off x="300122" y="1777359"/>
            <a:ext cx="11591756" cy="3789495"/>
            <a:chOff x="1322941" y="2579674"/>
            <a:chExt cx="9120437" cy="2854722"/>
          </a:xfrm>
        </p:grpSpPr>
        <p:sp>
          <p:nvSpPr>
            <p:cNvPr id="119" name="AutoShape 1">
              <a:extLst>
                <a:ext uri="{FF2B5EF4-FFF2-40B4-BE49-F238E27FC236}">
                  <a16:creationId xmlns:a16="http://schemas.microsoft.com/office/drawing/2014/main" id="{F3DDA0B2-7BE0-E6F6-7CBB-39FCEBFFA308}"/>
                </a:ext>
              </a:extLst>
            </p:cNvPr>
            <p:cNvSpPr>
              <a:spLocks/>
            </p:cNvSpPr>
            <p:nvPr/>
          </p:nvSpPr>
          <p:spPr bwMode="auto">
            <a:xfrm>
              <a:off x="1322941" y="2940916"/>
              <a:ext cx="9111574" cy="2137004"/>
            </a:xfrm>
            <a:custGeom>
              <a:avLst/>
              <a:gdLst>
                <a:gd name="T0" fmla="*/ 1712119 w 21600"/>
                <a:gd name="T1" fmla="*/ 1022350 h 21600"/>
                <a:gd name="T2" fmla="*/ 1712119 w 21600"/>
                <a:gd name="T3" fmla="*/ 1022350 h 21600"/>
                <a:gd name="T4" fmla="*/ 1712119 w 21600"/>
                <a:gd name="T5" fmla="*/ 1022350 h 21600"/>
                <a:gd name="T6" fmla="*/ 1712119 w 21600"/>
                <a:gd name="T7" fmla="*/ 1022350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600" h="21600">
                  <a:moveTo>
                    <a:pt x="0" y="0"/>
                  </a:moveTo>
                  <a:lnTo>
                    <a:pt x="21600" y="0"/>
                  </a:lnTo>
                  <a:lnTo>
                    <a:pt x="21600" y="21600"/>
                  </a:lnTo>
                  <a:lnTo>
                    <a:pt x="0" y="21600"/>
                  </a:lnTo>
                  <a:lnTo>
                    <a:pt x="0" y="0"/>
                  </a:lnTo>
                  <a:close/>
                </a:path>
              </a:pathLst>
            </a:custGeom>
            <a:solidFill>
              <a:schemeClr val="accent4">
                <a:lumMod val="20000"/>
                <a:lumOff val="80000"/>
              </a:schemeClr>
            </a:solidFill>
            <a:ln w="25400" cap="flat" cmpd="sng">
              <a:noFill/>
              <a:prstDash val="solid"/>
              <a:miter lim="0"/>
              <a:headEnd/>
              <a:tailEnd/>
            </a:ln>
            <a:effectLst>
              <a:outerShdw blurRad="50800" dist="38100" dir="2700000" algn="tl" rotWithShape="0">
                <a:prstClr val="black">
                  <a:alpha val="40000"/>
                </a:prstClr>
              </a:outerShdw>
            </a:effectLst>
          </p:spPr>
          <p:txBody>
            <a:bodyPr lIns="0" tIns="0" rIns="0" bIns="0"/>
            <a:lstStyle/>
            <a:p>
              <a:endParaRPr lang="en-US"/>
            </a:p>
          </p:txBody>
        </p:sp>
        <p:grpSp>
          <p:nvGrpSpPr>
            <p:cNvPr id="87" name="Group 130">
              <a:extLst>
                <a:ext uri="{FF2B5EF4-FFF2-40B4-BE49-F238E27FC236}">
                  <a16:creationId xmlns:a16="http://schemas.microsoft.com/office/drawing/2014/main" id="{97A7BE83-AD81-84A4-DA3F-985E829CF71C}"/>
                </a:ext>
              </a:extLst>
            </p:cNvPr>
            <p:cNvGrpSpPr/>
            <p:nvPr/>
          </p:nvGrpSpPr>
          <p:grpSpPr>
            <a:xfrm>
              <a:off x="3601566" y="2599345"/>
              <a:ext cx="2136668" cy="2828921"/>
              <a:chOff x="2148149" y="1482811"/>
              <a:chExt cx="2136668" cy="2828921"/>
            </a:xfrm>
          </p:grpSpPr>
          <p:sp>
            <p:nvSpPr>
              <p:cNvPr id="88" name="直角三角形 14">
                <a:extLst>
                  <a:ext uri="{FF2B5EF4-FFF2-40B4-BE49-F238E27FC236}">
                    <a16:creationId xmlns:a16="http://schemas.microsoft.com/office/drawing/2014/main" id="{67893597-59EB-59EA-AFC8-B4F2127D98FA}"/>
                  </a:ext>
                </a:extLst>
              </p:cNvPr>
              <p:cNvSpPr/>
              <p:nvPr/>
            </p:nvSpPr>
            <p:spPr>
              <a:xfrm flipH="1">
                <a:off x="2153528" y="1482811"/>
                <a:ext cx="238160" cy="346337"/>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89" name="矩形 7">
                <a:extLst>
                  <a:ext uri="{FF2B5EF4-FFF2-40B4-BE49-F238E27FC236}">
                    <a16:creationId xmlns:a16="http://schemas.microsoft.com/office/drawing/2014/main" id="{CF9C99E2-D32F-329E-D2E4-63FCF51F504C}"/>
                  </a:ext>
                </a:extLst>
              </p:cNvPr>
              <p:cNvSpPr/>
              <p:nvPr/>
            </p:nvSpPr>
            <p:spPr>
              <a:xfrm rot="5400000">
                <a:off x="1806784" y="2066663"/>
                <a:ext cx="2819399" cy="1661231"/>
              </a:xfrm>
              <a:prstGeom prst="rect">
                <a:avLst/>
              </a:prstGeom>
              <a:solidFill>
                <a:schemeClr val="accent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0" name="直角三角形 15">
                <a:extLst>
                  <a:ext uri="{FF2B5EF4-FFF2-40B4-BE49-F238E27FC236}">
                    <a16:creationId xmlns:a16="http://schemas.microsoft.com/office/drawing/2014/main" id="{D49A7E88-7C24-F920-6DB9-3A5BA54B4199}"/>
                  </a:ext>
                </a:extLst>
              </p:cNvPr>
              <p:cNvSpPr/>
              <p:nvPr/>
            </p:nvSpPr>
            <p:spPr>
              <a:xfrm flipH="1" flipV="1">
                <a:off x="2148149" y="3959002"/>
                <a:ext cx="238160" cy="352730"/>
              </a:xfrm>
              <a:prstGeom prst="rtTriangle">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1" name="直角三角形 16">
                <a:extLst>
                  <a:ext uri="{FF2B5EF4-FFF2-40B4-BE49-F238E27FC236}">
                    <a16:creationId xmlns:a16="http://schemas.microsoft.com/office/drawing/2014/main" id="{7DCA617E-380C-CDCF-A2B1-8DBDD638E8A9}"/>
                  </a:ext>
                </a:extLst>
              </p:cNvPr>
              <p:cNvSpPr/>
              <p:nvPr/>
            </p:nvSpPr>
            <p:spPr>
              <a:xfrm>
                <a:off x="4046252" y="1482811"/>
                <a:ext cx="238160" cy="341570"/>
              </a:xfrm>
              <a:prstGeom prst="rtTriangle">
                <a:avLst/>
              </a:prstGeom>
              <a:solidFill>
                <a:schemeClr val="accent2">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2" name="直角三角形 17">
                <a:extLst>
                  <a:ext uri="{FF2B5EF4-FFF2-40B4-BE49-F238E27FC236}">
                    <a16:creationId xmlns:a16="http://schemas.microsoft.com/office/drawing/2014/main" id="{0295F9F4-04D0-48FB-66E0-37662A3E4855}"/>
                  </a:ext>
                </a:extLst>
              </p:cNvPr>
              <p:cNvSpPr/>
              <p:nvPr/>
            </p:nvSpPr>
            <p:spPr>
              <a:xfrm flipV="1">
                <a:off x="4046657" y="3967512"/>
                <a:ext cx="238160" cy="338093"/>
              </a:xfrm>
              <a:prstGeom prst="rtTriangle">
                <a:avLst/>
              </a:prstGeom>
              <a:solidFill>
                <a:schemeClr val="accent2">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3" name="Group 129">
              <a:extLst>
                <a:ext uri="{FF2B5EF4-FFF2-40B4-BE49-F238E27FC236}">
                  <a16:creationId xmlns:a16="http://schemas.microsoft.com/office/drawing/2014/main" id="{C161B208-3CE6-795C-4A71-11DEAB799136}"/>
                </a:ext>
              </a:extLst>
            </p:cNvPr>
            <p:cNvGrpSpPr/>
            <p:nvPr/>
          </p:nvGrpSpPr>
          <p:grpSpPr>
            <a:xfrm>
              <a:off x="1331804" y="2579674"/>
              <a:ext cx="2154266" cy="2825528"/>
              <a:chOff x="47363" y="1466848"/>
              <a:chExt cx="2154266" cy="2825528"/>
            </a:xfrm>
          </p:grpSpPr>
          <p:sp>
            <p:nvSpPr>
              <p:cNvPr id="94" name="直角三角形 16">
                <a:extLst>
                  <a:ext uri="{FF2B5EF4-FFF2-40B4-BE49-F238E27FC236}">
                    <a16:creationId xmlns:a16="http://schemas.microsoft.com/office/drawing/2014/main" id="{EF72A1B5-E2FF-AC97-15F4-02A428EBDDD0}"/>
                  </a:ext>
                </a:extLst>
              </p:cNvPr>
              <p:cNvSpPr/>
              <p:nvPr/>
            </p:nvSpPr>
            <p:spPr>
              <a:xfrm>
                <a:off x="1963468" y="1473944"/>
                <a:ext cx="238160" cy="354147"/>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5" name="直角三角形 14">
                <a:extLst>
                  <a:ext uri="{FF2B5EF4-FFF2-40B4-BE49-F238E27FC236}">
                    <a16:creationId xmlns:a16="http://schemas.microsoft.com/office/drawing/2014/main" id="{A8A918C4-CDD5-6839-FBE7-CDA3B2444266}"/>
                  </a:ext>
                </a:extLst>
              </p:cNvPr>
              <p:cNvSpPr/>
              <p:nvPr/>
            </p:nvSpPr>
            <p:spPr>
              <a:xfrm flipH="1">
                <a:off x="47363" y="1468861"/>
                <a:ext cx="238160" cy="361243"/>
              </a:xfrm>
              <a:prstGeom prst="rtTriangle">
                <a:avLst/>
              </a:prstGeom>
              <a:solidFill>
                <a:schemeClr val="accent1">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6" name="矩形 7">
                <a:extLst>
                  <a:ext uri="{FF2B5EF4-FFF2-40B4-BE49-F238E27FC236}">
                    <a16:creationId xmlns:a16="http://schemas.microsoft.com/office/drawing/2014/main" id="{9B4D0768-9D94-06C9-85D9-09348C2F0187}"/>
                  </a:ext>
                </a:extLst>
              </p:cNvPr>
              <p:cNvSpPr/>
              <p:nvPr/>
            </p:nvSpPr>
            <p:spPr>
              <a:xfrm rot="5400000">
                <a:off x="-283748" y="2036120"/>
                <a:ext cx="2819399" cy="1680856"/>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7" name="直角三角形 15">
                <a:extLst>
                  <a:ext uri="{FF2B5EF4-FFF2-40B4-BE49-F238E27FC236}">
                    <a16:creationId xmlns:a16="http://schemas.microsoft.com/office/drawing/2014/main" id="{D7776B2D-211C-164C-85D7-327164575226}"/>
                  </a:ext>
                </a:extLst>
              </p:cNvPr>
              <p:cNvSpPr/>
              <p:nvPr/>
            </p:nvSpPr>
            <p:spPr>
              <a:xfrm flipH="1" flipV="1">
                <a:off x="49215" y="3966456"/>
                <a:ext cx="238160" cy="319791"/>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98" name="直角三角形 17">
                <a:extLst>
                  <a:ext uri="{FF2B5EF4-FFF2-40B4-BE49-F238E27FC236}">
                    <a16:creationId xmlns:a16="http://schemas.microsoft.com/office/drawing/2014/main" id="{85FB0FC5-2DBA-03E6-0925-ECC049DFBC3F}"/>
                  </a:ext>
                </a:extLst>
              </p:cNvPr>
              <p:cNvSpPr/>
              <p:nvPr/>
            </p:nvSpPr>
            <p:spPr>
              <a:xfrm flipV="1">
                <a:off x="1963469" y="3966457"/>
                <a:ext cx="238160" cy="325919"/>
              </a:xfrm>
              <a:prstGeom prst="rtTriangle">
                <a:avLst/>
              </a:pr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99" name="Group 131">
              <a:extLst>
                <a:ext uri="{FF2B5EF4-FFF2-40B4-BE49-F238E27FC236}">
                  <a16:creationId xmlns:a16="http://schemas.microsoft.com/office/drawing/2014/main" id="{3875B57E-7118-57D1-6B0D-9FFAD363E70D}"/>
                </a:ext>
              </a:extLst>
            </p:cNvPr>
            <p:cNvGrpSpPr/>
            <p:nvPr/>
          </p:nvGrpSpPr>
          <p:grpSpPr>
            <a:xfrm>
              <a:off x="5888959" y="2608870"/>
              <a:ext cx="2210321" cy="2825526"/>
              <a:chOff x="4435542" y="1492336"/>
              <a:chExt cx="2210321" cy="2825526"/>
            </a:xfrm>
          </p:grpSpPr>
          <p:sp>
            <p:nvSpPr>
              <p:cNvPr id="100" name="直角三角形 14">
                <a:extLst>
                  <a:ext uri="{FF2B5EF4-FFF2-40B4-BE49-F238E27FC236}">
                    <a16:creationId xmlns:a16="http://schemas.microsoft.com/office/drawing/2014/main" id="{2FBFFA39-4F6C-457B-D08F-CA0A546ECEBB}"/>
                  </a:ext>
                </a:extLst>
              </p:cNvPr>
              <p:cNvSpPr/>
              <p:nvPr/>
            </p:nvSpPr>
            <p:spPr>
              <a:xfrm flipH="1">
                <a:off x="4435542" y="1495401"/>
                <a:ext cx="238160" cy="325919"/>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1" name="矩形 7">
                <a:extLst>
                  <a:ext uri="{FF2B5EF4-FFF2-40B4-BE49-F238E27FC236}">
                    <a16:creationId xmlns:a16="http://schemas.microsoft.com/office/drawing/2014/main" id="{56D07535-F8A0-A4E4-2908-9DCB712A4E9C}"/>
                  </a:ext>
                </a:extLst>
              </p:cNvPr>
              <p:cNvSpPr/>
              <p:nvPr/>
            </p:nvSpPr>
            <p:spPr>
              <a:xfrm rot="5400000">
                <a:off x="4125710" y="2040330"/>
                <a:ext cx="2819399" cy="1723411"/>
              </a:xfrm>
              <a:prstGeom prst="rect">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2" name="直角三角形 15">
                <a:extLst>
                  <a:ext uri="{FF2B5EF4-FFF2-40B4-BE49-F238E27FC236}">
                    <a16:creationId xmlns:a16="http://schemas.microsoft.com/office/drawing/2014/main" id="{4F55F0C7-5333-6C7E-8BF4-97D3380B5995}"/>
                  </a:ext>
                </a:extLst>
              </p:cNvPr>
              <p:cNvSpPr/>
              <p:nvPr/>
            </p:nvSpPr>
            <p:spPr>
              <a:xfrm flipH="1" flipV="1">
                <a:off x="4435542" y="3967510"/>
                <a:ext cx="238160" cy="350352"/>
              </a:xfrm>
              <a:prstGeom prst="rtTriangle">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3" name="直角三角形 16">
                <a:extLst>
                  <a:ext uri="{FF2B5EF4-FFF2-40B4-BE49-F238E27FC236}">
                    <a16:creationId xmlns:a16="http://schemas.microsoft.com/office/drawing/2014/main" id="{9E0D1FC9-C8AC-40CE-5CB6-6DFEA126D152}"/>
                  </a:ext>
                </a:extLst>
              </p:cNvPr>
              <p:cNvSpPr/>
              <p:nvPr/>
            </p:nvSpPr>
            <p:spPr>
              <a:xfrm>
                <a:off x="6393093" y="1495401"/>
                <a:ext cx="238160" cy="325919"/>
              </a:xfrm>
              <a:prstGeom prst="rtTriangle">
                <a:avLst/>
              </a:prstGeom>
              <a:solidFill>
                <a:schemeClr val="accent3">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4" name="直角三角形 17">
                <a:extLst>
                  <a:ext uri="{FF2B5EF4-FFF2-40B4-BE49-F238E27FC236}">
                    <a16:creationId xmlns:a16="http://schemas.microsoft.com/office/drawing/2014/main" id="{C3B0406F-906F-48DB-CF31-5EC176A97CCB}"/>
                  </a:ext>
                </a:extLst>
              </p:cNvPr>
              <p:cNvSpPr/>
              <p:nvPr/>
            </p:nvSpPr>
            <p:spPr>
              <a:xfrm flipV="1">
                <a:off x="6395421" y="3967510"/>
                <a:ext cx="250442" cy="344223"/>
              </a:xfrm>
              <a:prstGeom prst="rtTriangle">
                <a:avLst/>
              </a:prstGeom>
              <a:solidFill>
                <a:schemeClr val="accent3">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grpSp>
          <p:nvGrpSpPr>
            <p:cNvPr id="105" name="Group 132">
              <a:extLst>
                <a:ext uri="{FF2B5EF4-FFF2-40B4-BE49-F238E27FC236}">
                  <a16:creationId xmlns:a16="http://schemas.microsoft.com/office/drawing/2014/main" id="{3FEFCB69-3EB7-FDF2-0A93-F742CD1601A0}"/>
                </a:ext>
              </a:extLst>
            </p:cNvPr>
            <p:cNvGrpSpPr/>
            <p:nvPr/>
          </p:nvGrpSpPr>
          <p:grpSpPr>
            <a:xfrm>
              <a:off x="8190625" y="2596696"/>
              <a:ext cx="2252753" cy="2825443"/>
              <a:chOff x="6737208" y="1480162"/>
              <a:chExt cx="2252753" cy="2825443"/>
            </a:xfrm>
          </p:grpSpPr>
          <p:sp>
            <p:nvSpPr>
              <p:cNvPr id="106" name="直角三角形 14">
                <a:extLst>
                  <a:ext uri="{FF2B5EF4-FFF2-40B4-BE49-F238E27FC236}">
                    <a16:creationId xmlns:a16="http://schemas.microsoft.com/office/drawing/2014/main" id="{BD49D5F1-9E0F-FD02-F478-29FC65EE23BE}"/>
                  </a:ext>
                </a:extLst>
              </p:cNvPr>
              <p:cNvSpPr/>
              <p:nvPr/>
            </p:nvSpPr>
            <p:spPr>
              <a:xfrm flipH="1">
                <a:off x="6737208" y="1480163"/>
                <a:ext cx="238160" cy="344221"/>
              </a:xfrm>
              <a:prstGeom prst="rtTriangl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7" name="矩形 7">
                <a:extLst>
                  <a:ext uri="{FF2B5EF4-FFF2-40B4-BE49-F238E27FC236}">
                    <a16:creationId xmlns:a16="http://schemas.microsoft.com/office/drawing/2014/main" id="{B1965B6B-F871-0288-3C77-E042C965A8B1}"/>
                  </a:ext>
                </a:extLst>
              </p:cNvPr>
              <p:cNvSpPr/>
              <p:nvPr/>
            </p:nvSpPr>
            <p:spPr>
              <a:xfrm rot="5400000">
                <a:off x="6452341" y="2003191"/>
                <a:ext cx="2819399" cy="1773342"/>
              </a:xfrm>
              <a:prstGeom prst="rect">
                <a:avLst/>
              </a:prstGeom>
              <a:solidFill>
                <a:schemeClr val="bg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8" name="直角三角形 15">
                <a:extLst>
                  <a:ext uri="{FF2B5EF4-FFF2-40B4-BE49-F238E27FC236}">
                    <a16:creationId xmlns:a16="http://schemas.microsoft.com/office/drawing/2014/main" id="{11747CEE-8E55-4EDB-5857-2B9C9CE4CB30}"/>
                  </a:ext>
                </a:extLst>
              </p:cNvPr>
              <p:cNvSpPr/>
              <p:nvPr/>
            </p:nvSpPr>
            <p:spPr>
              <a:xfrm flipH="1" flipV="1">
                <a:off x="6737210" y="3967512"/>
                <a:ext cx="238160" cy="338093"/>
              </a:xfrm>
              <a:prstGeom prst="rtTriangle">
                <a:avLst/>
              </a:prstGeom>
              <a:solidFill>
                <a:schemeClr val="accent4">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09" name="直角三角形 16">
                <a:extLst>
                  <a:ext uri="{FF2B5EF4-FFF2-40B4-BE49-F238E27FC236}">
                    <a16:creationId xmlns:a16="http://schemas.microsoft.com/office/drawing/2014/main" id="{BE9ABF5D-6572-81AB-FAF2-1A708327F5B6}"/>
                  </a:ext>
                </a:extLst>
              </p:cNvPr>
              <p:cNvSpPr/>
              <p:nvPr/>
            </p:nvSpPr>
            <p:spPr>
              <a:xfrm>
                <a:off x="8748712" y="1482816"/>
                <a:ext cx="241249" cy="341566"/>
              </a:xfrm>
              <a:prstGeom prst="rtTriangle">
                <a:avLst/>
              </a:prstGeom>
              <a:solidFill>
                <a:schemeClr val="accent4">
                  <a:lumMod val="7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110" name="直角三角形 17">
                <a:extLst>
                  <a:ext uri="{FF2B5EF4-FFF2-40B4-BE49-F238E27FC236}">
                    <a16:creationId xmlns:a16="http://schemas.microsoft.com/office/drawing/2014/main" id="{ED2860AF-718F-6E6E-675B-16428BD66DF5}"/>
                  </a:ext>
                </a:extLst>
              </p:cNvPr>
              <p:cNvSpPr/>
              <p:nvPr/>
            </p:nvSpPr>
            <p:spPr>
              <a:xfrm flipV="1">
                <a:off x="8748711" y="3967512"/>
                <a:ext cx="238160" cy="332048"/>
              </a:xfrm>
              <a:prstGeom prst="rtTriangle">
                <a:avLst/>
              </a:prstGeom>
              <a:solidFill>
                <a:schemeClr val="accent4">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grpSp>
        <p:sp>
          <p:nvSpPr>
            <p:cNvPr id="114" name="Text Placeholder 3">
              <a:extLst>
                <a:ext uri="{FF2B5EF4-FFF2-40B4-BE49-F238E27FC236}">
                  <a16:creationId xmlns:a16="http://schemas.microsoft.com/office/drawing/2014/main" id="{44CFC26A-A05F-C745-3FCF-D54F7F1EBF24}"/>
                </a:ext>
              </a:extLst>
            </p:cNvPr>
            <p:cNvSpPr txBox="1">
              <a:spLocks/>
            </p:cNvSpPr>
            <p:nvPr/>
          </p:nvSpPr>
          <p:spPr>
            <a:xfrm>
              <a:off x="1675859" y="3724655"/>
              <a:ext cx="1521712" cy="104335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a:solidFill>
                    <a:schemeClr val="bg1"/>
                  </a:solidFill>
                  <a:latin typeface="+mj-lt"/>
                </a:rPr>
                <a:t>State Management</a:t>
              </a:r>
            </a:p>
            <a:p>
              <a:pPr defTabSz="914400">
                <a:spcBef>
                  <a:spcPct val="20000"/>
                </a:spcBef>
                <a:defRPr/>
              </a:pPr>
              <a:br>
                <a:rPr lang="en-US" sz="1000">
                  <a:solidFill>
                    <a:schemeClr val="bg1"/>
                  </a:solidFill>
                </a:rPr>
              </a:br>
              <a:r>
                <a:rPr lang="en-US" sz="1100">
                  <a:solidFill>
                    <a:schemeClr val="bg1"/>
                  </a:solidFill>
                  <a:latin typeface="+mn-lt"/>
                </a:rPr>
                <a:t>Select tools based on application complexity—Redux for robust centralized state, Context API for simpler, localized needs, or </a:t>
              </a:r>
              <a:r>
                <a:rPr lang="en-US" sz="1100" err="1">
                  <a:solidFill>
                    <a:schemeClr val="bg1"/>
                  </a:solidFill>
                  <a:latin typeface="+mn-lt"/>
                </a:rPr>
                <a:t>Zustand</a:t>
              </a:r>
              <a:r>
                <a:rPr lang="en-US" sz="1100">
                  <a:solidFill>
                    <a:schemeClr val="bg1"/>
                  </a:solidFill>
                  <a:latin typeface="+mn-lt"/>
                </a:rPr>
                <a:t> for lightweight state handling.</a:t>
              </a:r>
            </a:p>
          </p:txBody>
        </p:sp>
        <p:sp>
          <p:nvSpPr>
            <p:cNvPr id="116" name="Text Placeholder 3">
              <a:extLst>
                <a:ext uri="{FF2B5EF4-FFF2-40B4-BE49-F238E27FC236}">
                  <a16:creationId xmlns:a16="http://schemas.microsoft.com/office/drawing/2014/main" id="{98CE6DE1-5EA9-E6D2-728F-3CE520FFA56A}"/>
                </a:ext>
              </a:extLst>
            </p:cNvPr>
            <p:cNvSpPr txBox="1">
              <a:spLocks/>
            </p:cNvSpPr>
            <p:nvPr/>
          </p:nvSpPr>
          <p:spPr>
            <a:xfrm>
              <a:off x="3883511" y="3724655"/>
              <a:ext cx="1558950" cy="802221"/>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a:solidFill>
                    <a:schemeClr val="bg1"/>
                  </a:solidFill>
                  <a:latin typeface="+mj-lt"/>
                </a:rPr>
                <a:t>Routing</a:t>
              </a:r>
            </a:p>
            <a:p>
              <a:pPr defTabSz="914400">
                <a:spcBef>
                  <a:spcPct val="20000"/>
                </a:spcBef>
                <a:defRPr/>
              </a:pPr>
              <a:br>
                <a:rPr lang="en-US" sz="1100">
                  <a:solidFill>
                    <a:schemeClr val="bg1"/>
                  </a:solidFill>
                  <a:latin typeface="+mj-lt"/>
                </a:rPr>
              </a:br>
              <a:r>
                <a:rPr lang="en-US" sz="1100">
                  <a:solidFill>
                    <a:schemeClr val="bg1"/>
                  </a:solidFill>
                  <a:latin typeface="+mn-lt"/>
                </a:rPr>
                <a:t>Use React Router for navigation to handle dynamic routing effectively in single-page applications with minimal setup.</a:t>
              </a:r>
            </a:p>
          </p:txBody>
        </p:sp>
        <p:sp>
          <p:nvSpPr>
            <p:cNvPr id="117" name="Text Placeholder 3">
              <a:extLst>
                <a:ext uri="{FF2B5EF4-FFF2-40B4-BE49-F238E27FC236}">
                  <a16:creationId xmlns:a16="http://schemas.microsoft.com/office/drawing/2014/main" id="{11FC2947-505A-D18D-42EB-950F29DC31CF}"/>
                </a:ext>
              </a:extLst>
            </p:cNvPr>
            <p:cNvSpPr txBox="1">
              <a:spLocks/>
            </p:cNvSpPr>
            <p:nvPr/>
          </p:nvSpPr>
          <p:spPr>
            <a:xfrm>
              <a:off x="6208819" y="3724655"/>
              <a:ext cx="1560014" cy="1082767"/>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a:solidFill>
                    <a:schemeClr val="bg1"/>
                  </a:solidFill>
                  <a:latin typeface="+mj-lt"/>
                </a:rPr>
                <a:t>Data Fetching</a:t>
              </a:r>
            </a:p>
            <a:p>
              <a:pPr>
                <a:spcBef>
                  <a:spcPct val="20000"/>
                </a:spcBef>
                <a:defRPr/>
              </a:pPr>
              <a:br>
                <a:rPr lang="en-US" sz="1100">
                  <a:solidFill>
                    <a:schemeClr val="bg1"/>
                  </a:solidFill>
                  <a:latin typeface="+mj-lt"/>
                </a:rPr>
              </a:br>
              <a:r>
                <a:rPr lang="en-US" sz="1100">
                  <a:solidFill>
                    <a:schemeClr val="bg1"/>
                  </a:solidFill>
                  <a:latin typeface="+mn-lt"/>
                </a:rPr>
                <a:t>Choose</a:t>
              </a:r>
              <a:r>
                <a:rPr lang="en-US" altLang="en-US" sz="1100">
                  <a:solidFill>
                    <a:schemeClr val="bg1"/>
                  </a:solidFill>
                  <a:latin typeface="+mn-lt"/>
                </a:rPr>
                <a:t> for Redux Saga to manage side effects like API calls in complex applications or Axios for a versatile and feature-rich HTTP client.</a:t>
              </a:r>
            </a:p>
            <a:p>
              <a:pPr defTabSz="914400">
                <a:spcBef>
                  <a:spcPct val="20000"/>
                </a:spcBef>
                <a:defRPr/>
              </a:pPr>
              <a:endParaRPr lang="en-US" sz="1100">
                <a:solidFill>
                  <a:schemeClr val="bg1"/>
                </a:solidFill>
                <a:latin typeface="+mj-lt"/>
              </a:endParaRPr>
            </a:p>
          </p:txBody>
        </p:sp>
        <p:sp>
          <p:nvSpPr>
            <p:cNvPr id="118" name="Text Placeholder 3">
              <a:extLst>
                <a:ext uri="{FF2B5EF4-FFF2-40B4-BE49-F238E27FC236}">
                  <a16:creationId xmlns:a16="http://schemas.microsoft.com/office/drawing/2014/main" id="{10B7F7F1-0D88-0622-AF17-0EDC3752E3A0}"/>
                </a:ext>
              </a:extLst>
            </p:cNvPr>
            <p:cNvSpPr txBox="1">
              <a:spLocks/>
            </p:cNvSpPr>
            <p:nvPr/>
          </p:nvSpPr>
          <p:spPr>
            <a:xfrm>
              <a:off x="8526907" y="3788416"/>
              <a:ext cx="1555907" cy="1057262"/>
            </a:xfrm>
            <a:prstGeom prst="rect">
              <a:avLst/>
            </a:prstGeom>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914400">
                <a:spcBef>
                  <a:spcPct val="20000"/>
                </a:spcBef>
                <a:defRPr/>
              </a:pPr>
              <a:r>
                <a:rPr lang="en-US" sz="1200" b="1">
                  <a:solidFill>
                    <a:schemeClr val="bg1"/>
                  </a:solidFill>
                  <a:latin typeface="+mj-lt"/>
                </a:rPr>
                <a:t>CI/CD Tools</a:t>
              </a:r>
            </a:p>
            <a:p>
              <a:pPr lvl="0">
                <a:spcBef>
                  <a:spcPct val="0"/>
                </a:spcBef>
                <a:buClrTx/>
              </a:pPr>
              <a:endParaRPr lang="en-US" altLang="en-US" sz="1100">
                <a:solidFill>
                  <a:schemeClr val="bg1"/>
                </a:solidFill>
                <a:latin typeface="+mj-lt"/>
              </a:endParaRPr>
            </a:p>
            <a:p>
              <a:pPr lvl="0" algn="l">
                <a:spcBef>
                  <a:spcPct val="0"/>
                </a:spcBef>
                <a:buClrTx/>
              </a:pPr>
              <a:r>
                <a:rPr lang="en-US" altLang="en-US" sz="1100">
                  <a:solidFill>
                    <a:schemeClr val="bg1"/>
                  </a:solidFill>
                  <a:latin typeface="+mn-lt"/>
                </a:rPr>
                <a:t>Choose scalable </a:t>
              </a:r>
              <a:r>
                <a:rPr lang="en-US" altLang="en-US" sz="1100" b="1">
                  <a:solidFill>
                    <a:schemeClr val="bg1"/>
                  </a:solidFill>
                  <a:latin typeface="+mn-lt"/>
                </a:rPr>
                <a:t>CI/CD </a:t>
              </a:r>
              <a:r>
                <a:rPr lang="en-US" altLang="en-US" sz="1100">
                  <a:solidFill>
                    <a:schemeClr val="bg1"/>
                  </a:solidFill>
                  <a:latin typeface="+mn-lt"/>
                </a:rPr>
                <a:t>platforms like </a:t>
              </a:r>
              <a:r>
                <a:rPr lang="en-US" altLang="en-US" sz="1100" b="1">
                  <a:solidFill>
                    <a:schemeClr val="bg1"/>
                  </a:solidFill>
                  <a:latin typeface="+mn-lt"/>
                </a:rPr>
                <a:t>Azure DevOps or GitLab </a:t>
              </a:r>
              <a:r>
                <a:rPr lang="en-US" altLang="en-US" sz="1100">
                  <a:solidFill>
                    <a:schemeClr val="bg1"/>
                  </a:solidFill>
                  <a:latin typeface="+mn-lt"/>
                </a:rPr>
                <a:t>for seamless integration with your workflow, </a:t>
              </a:r>
              <a:r>
                <a:rPr lang="en-US" altLang="en-US" sz="1100" b="1">
                  <a:solidFill>
                    <a:schemeClr val="bg1"/>
                  </a:solidFill>
                  <a:latin typeface="+mn-lt"/>
                </a:rPr>
                <a:t>supporting automated testing and deployments</a:t>
              </a:r>
              <a:r>
                <a:rPr lang="en-US" altLang="en-US" sz="1100">
                  <a:solidFill>
                    <a:schemeClr val="bg1"/>
                  </a:solidFill>
                  <a:latin typeface="+mn-lt"/>
                </a:rPr>
                <a:t>.</a:t>
              </a:r>
            </a:p>
            <a:p>
              <a:pPr defTabSz="914400">
                <a:spcBef>
                  <a:spcPct val="20000"/>
                </a:spcBef>
                <a:defRPr/>
              </a:pPr>
              <a:endParaRPr lang="en-US" sz="1100">
                <a:solidFill>
                  <a:schemeClr val="bg1"/>
                </a:solidFill>
                <a:latin typeface="+mj-lt"/>
              </a:endParaRPr>
            </a:p>
          </p:txBody>
        </p:sp>
      </p:grpSp>
      <p:pic>
        <p:nvPicPr>
          <p:cNvPr id="6" name="Picture 5">
            <a:extLst>
              <a:ext uri="{FF2B5EF4-FFF2-40B4-BE49-F238E27FC236}">
                <a16:creationId xmlns:a16="http://schemas.microsoft.com/office/drawing/2014/main" id="{DFED84CB-8F9B-6C23-A3A0-46C02DB62412}"/>
              </a:ext>
            </a:extLst>
          </p:cNvPr>
          <p:cNvPicPr>
            <a:picLocks noChangeAspect="1"/>
          </p:cNvPicPr>
          <p:nvPr/>
        </p:nvPicPr>
        <p:blipFill>
          <a:blip r:embed="rId2">
            <a:lum bright="70000" contrast="-70000"/>
          </a:blip>
          <a:stretch>
            <a:fillRect/>
          </a:stretch>
        </p:blipFill>
        <p:spPr>
          <a:xfrm>
            <a:off x="1371087" y="2304089"/>
            <a:ext cx="622295" cy="622295"/>
          </a:xfrm>
          <a:prstGeom prst="rect">
            <a:avLst/>
          </a:prstGeom>
          <a:ln>
            <a:noFill/>
          </a:ln>
        </p:spPr>
      </p:pic>
      <p:pic>
        <p:nvPicPr>
          <p:cNvPr id="8" name="Picture 7">
            <a:extLst>
              <a:ext uri="{FF2B5EF4-FFF2-40B4-BE49-F238E27FC236}">
                <a16:creationId xmlns:a16="http://schemas.microsoft.com/office/drawing/2014/main" id="{522A47AC-DC5E-8D04-5198-BB2E6DEDA514}"/>
              </a:ext>
            </a:extLst>
          </p:cNvPr>
          <p:cNvPicPr>
            <a:picLocks noChangeAspect="1"/>
          </p:cNvPicPr>
          <p:nvPr/>
        </p:nvPicPr>
        <p:blipFill>
          <a:blip r:embed="rId3">
            <a:duotone>
              <a:schemeClr val="bg2">
                <a:shade val="45000"/>
                <a:satMod val="135000"/>
              </a:schemeClr>
              <a:prstClr val="white"/>
            </a:duotone>
          </a:blip>
          <a:stretch>
            <a:fillRect/>
          </a:stretch>
        </p:blipFill>
        <p:spPr>
          <a:xfrm>
            <a:off x="4175468" y="2256890"/>
            <a:ext cx="698433" cy="698433"/>
          </a:xfrm>
          <a:prstGeom prst="rect">
            <a:avLst/>
          </a:prstGeom>
        </p:spPr>
      </p:pic>
      <p:sp>
        <p:nvSpPr>
          <p:cNvPr id="13" name="Rectangle 12">
            <a:extLst>
              <a:ext uri="{FF2B5EF4-FFF2-40B4-BE49-F238E27FC236}">
                <a16:creationId xmlns:a16="http://schemas.microsoft.com/office/drawing/2014/main" id="{CBEB1D53-7EBA-1009-95E4-4B523B63F55F}"/>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Planning Phase</a:t>
            </a:r>
          </a:p>
        </p:txBody>
      </p:sp>
      <p:pic>
        <p:nvPicPr>
          <p:cNvPr id="14" name="Graphic 13" descr="Back with solid fill">
            <a:hlinkClick r:id="rId4" action="ppaction://hlinksldjump"/>
            <a:extLst>
              <a:ext uri="{FF2B5EF4-FFF2-40B4-BE49-F238E27FC236}">
                <a16:creationId xmlns:a16="http://schemas.microsoft.com/office/drawing/2014/main" id="{7F90ED6E-1671-504E-26C4-FD01A6FD4D6F}"/>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464603" y="5849125"/>
            <a:ext cx="914400" cy="802743"/>
          </a:xfrm>
          <a:prstGeom prst="rect">
            <a:avLst/>
          </a:prstGeom>
        </p:spPr>
      </p:pic>
      <p:sp>
        <p:nvSpPr>
          <p:cNvPr id="15" name="Freeform 33">
            <a:extLst>
              <a:ext uri="{FF2B5EF4-FFF2-40B4-BE49-F238E27FC236}">
                <a16:creationId xmlns:a16="http://schemas.microsoft.com/office/drawing/2014/main" id="{3567472A-8C67-8AC1-EAF9-70D273398BAA}"/>
              </a:ext>
            </a:extLst>
          </p:cNvPr>
          <p:cNvSpPr>
            <a:spLocks noEditPoints="1"/>
          </p:cNvSpPr>
          <p:nvPr/>
        </p:nvSpPr>
        <p:spPr bwMode="auto">
          <a:xfrm>
            <a:off x="7082445" y="2268134"/>
            <a:ext cx="736635" cy="652873"/>
          </a:xfrm>
          <a:custGeom>
            <a:avLst/>
            <a:gdLst>
              <a:gd name="T0" fmla="*/ 135 w 157"/>
              <a:gd name="T1" fmla="*/ 47 h 107"/>
              <a:gd name="T2" fmla="*/ 137 w 157"/>
              <a:gd name="T3" fmla="*/ 37 h 107"/>
              <a:gd name="T4" fmla="*/ 100 w 157"/>
              <a:gd name="T5" fmla="*/ 0 h 107"/>
              <a:gd name="T6" fmla="*/ 73 w 157"/>
              <a:gd name="T7" fmla="*/ 18 h 107"/>
              <a:gd name="T8" fmla="*/ 46 w 157"/>
              <a:gd name="T9" fmla="*/ 8 h 107"/>
              <a:gd name="T10" fmla="*/ 20 w 157"/>
              <a:gd name="T11" fmla="*/ 40 h 107"/>
              <a:gd name="T12" fmla="*/ 21 w 157"/>
              <a:gd name="T13" fmla="*/ 47 h 107"/>
              <a:gd name="T14" fmla="*/ 0 w 157"/>
              <a:gd name="T15" fmla="*/ 76 h 107"/>
              <a:gd name="T16" fmla="*/ 31 w 157"/>
              <a:gd name="T17" fmla="*/ 107 h 107"/>
              <a:gd name="T18" fmla="*/ 126 w 157"/>
              <a:gd name="T19" fmla="*/ 107 h 107"/>
              <a:gd name="T20" fmla="*/ 157 w 157"/>
              <a:gd name="T21" fmla="*/ 76 h 107"/>
              <a:gd name="T22" fmla="*/ 135 w 157"/>
              <a:gd name="T23" fmla="*/ 47 h 107"/>
              <a:gd name="T24" fmla="*/ 120 w 157"/>
              <a:gd name="T25" fmla="*/ 101 h 107"/>
              <a:gd name="T26" fmla="*/ 79 w 157"/>
              <a:gd name="T27" fmla="*/ 101 h 107"/>
              <a:gd name="T28" fmla="*/ 104 w 157"/>
              <a:gd name="T29" fmla="*/ 76 h 107"/>
              <a:gd name="T30" fmla="*/ 103 w 157"/>
              <a:gd name="T31" fmla="*/ 73 h 107"/>
              <a:gd name="T32" fmla="*/ 92 w 157"/>
              <a:gd name="T33" fmla="*/ 73 h 107"/>
              <a:gd name="T34" fmla="*/ 92 w 157"/>
              <a:gd name="T35" fmla="*/ 68 h 107"/>
              <a:gd name="T36" fmla="*/ 92 w 157"/>
              <a:gd name="T37" fmla="*/ 37 h 107"/>
              <a:gd name="T38" fmla="*/ 90 w 157"/>
              <a:gd name="T39" fmla="*/ 36 h 107"/>
              <a:gd name="T40" fmla="*/ 64 w 157"/>
              <a:gd name="T41" fmla="*/ 36 h 107"/>
              <a:gd name="T42" fmla="*/ 62 w 157"/>
              <a:gd name="T43" fmla="*/ 38 h 107"/>
              <a:gd name="T44" fmla="*/ 62 w 157"/>
              <a:gd name="T45" fmla="*/ 68 h 107"/>
              <a:gd name="T46" fmla="*/ 62 w 157"/>
              <a:gd name="T47" fmla="*/ 73 h 107"/>
              <a:gd name="T48" fmla="*/ 51 w 157"/>
              <a:gd name="T49" fmla="*/ 73 h 107"/>
              <a:gd name="T50" fmla="*/ 51 w 157"/>
              <a:gd name="T51" fmla="*/ 76 h 107"/>
              <a:gd name="T52" fmla="*/ 76 w 157"/>
              <a:gd name="T53" fmla="*/ 101 h 107"/>
              <a:gd name="T54" fmla="*/ 38 w 157"/>
              <a:gd name="T55" fmla="*/ 101 h 107"/>
              <a:gd name="T56" fmla="*/ 11 w 157"/>
              <a:gd name="T57" fmla="*/ 75 h 107"/>
              <a:gd name="T58" fmla="*/ 29 w 157"/>
              <a:gd name="T59" fmla="*/ 50 h 107"/>
              <a:gd name="T60" fmla="*/ 28 w 157"/>
              <a:gd name="T61" fmla="*/ 44 h 107"/>
              <a:gd name="T62" fmla="*/ 51 w 157"/>
              <a:gd name="T63" fmla="*/ 17 h 107"/>
              <a:gd name="T64" fmla="*/ 75 w 157"/>
              <a:gd name="T65" fmla="*/ 30 h 107"/>
              <a:gd name="T66" fmla="*/ 98 w 157"/>
              <a:gd name="T67" fmla="*/ 11 h 107"/>
              <a:gd name="T68" fmla="*/ 128 w 157"/>
              <a:gd name="T69" fmla="*/ 42 h 107"/>
              <a:gd name="T70" fmla="*/ 127 w 157"/>
              <a:gd name="T71" fmla="*/ 50 h 107"/>
              <a:gd name="T72" fmla="*/ 147 w 157"/>
              <a:gd name="T73" fmla="*/ 75 h 107"/>
              <a:gd name="T74" fmla="*/ 120 w 157"/>
              <a:gd name="T75" fmla="*/ 101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57" h="107">
                <a:moveTo>
                  <a:pt x="135" y="47"/>
                </a:moveTo>
                <a:cubicBezTo>
                  <a:pt x="136" y="44"/>
                  <a:pt x="137" y="40"/>
                  <a:pt x="137" y="37"/>
                </a:cubicBezTo>
                <a:cubicBezTo>
                  <a:pt x="137" y="17"/>
                  <a:pt x="120" y="0"/>
                  <a:pt x="100" y="0"/>
                </a:cubicBezTo>
                <a:cubicBezTo>
                  <a:pt x="76" y="0"/>
                  <a:pt x="73" y="18"/>
                  <a:pt x="73" y="18"/>
                </a:cubicBezTo>
                <a:cubicBezTo>
                  <a:pt x="73" y="18"/>
                  <a:pt x="63" y="6"/>
                  <a:pt x="46" y="8"/>
                </a:cubicBezTo>
                <a:cubicBezTo>
                  <a:pt x="30" y="11"/>
                  <a:pt x="20" y="25"/>
                  <a:pt x="20" y="40"/>
                </a:cubicBezTo>
                <a:cubicBezTo>
                  <a:pt x="20" y="42"/>
                  <a:pt x="20" y="45"/>
                  <a:pt x="21" y="47"/>
                </a:cubicBezTo>
                <a:cubicBezTo>
                  <a:pt x="9" y="51"/>
                  <a:pt x="0" y="63"/>
                  <a:pt x="0" y="76"/>
                </a:cubicBezTo>
                <a:cubicBezTo>
                  <a:pt x="0" y="93"/>
                  <a:pt x="14" y="107"/>
                  <a:pt x="31" y="107"/>
                </a:cubicBezTo>
                <a:cubicBezTo>
                  <a:pt x="126" y="107"/>
                  <a:pt x="126" y="107"/>
                  <a:pt x="126" y="107"/>
                </a:cubicBezTo>
                <a:cubicBezTo>
                  <a:pt x="143" y="107"/>
                  <a:pt x="157" y="93"/>
                  <a:pt x="157" y="76"/>
                </a:cubicBezTo>
                <a:cubicBezTo>
                  <a:pt x="157" y="62"/>
                  <a:pt x="148" y="51"/>
                  <a:pt x="135" y="47"/>
                </a:cubicBezTo>
                <a:close/>
                <a:moveTo>
                  <a:pt x="120" y="101"/>
                </a:moveTo>
                <a:cubicBezTo>
                  <a:pt x="79" y="101"/>
                  <a:pt x="79" y="101"/>
                  <a:pt x="79" y="101"/>
                </a:cubicBezTo>
                <a:cubicBezTo>
                  <a:pt x="82" y="97"/>
                  <a:pt x="104" y="76"/>
                  <a:pt x="104" y="76"/>
                </a:cubicBezTo>
                <a:cubicBezTo>
                  <a:pt x="104" y="76"/>
                  <a:pt x="107" y="73"/>
                  <a:pt x="103" y="73"/>
                </a:cubicBezTo>
                <a:cubicBezTo>
                  <a:pt x="99" y="73"/>
                  <a:pt x="92" y="73"/>
                  <a:pt x="92" y="73"/>
                </a:cubicBezTo>
                <a:cubicBezTo>
                  <a:pt x="92" y="73"/>
                  <a:pt x="92" y="71"/>
                  <a:pt x="92" y="68"/>
                </a:cubicBezTo>
                <a:cubicBezTo>
                  <a:pt x="92" y="60"/>
                  <a:pt x="92" y="44"/>
                  <a:pt x="92" y="37"/>
                </a:cubicBezTo>
                <a:cubicBezTo>
                  <a:pt x="92" y="37"/>
                  <a:pt x="92" y="36"/>
                  <a:pt x="90" y="36"/>
                </a:cubicBezTo>
                <a:cubicBezTo>
                  <a:pt x="88" y="36"/>
                  <a:pt x="67" y="36"/>
                  <a:pt x="64" y="36"/>
                </a:cubicBezTo>
                <a:cubicBezTo>
                  <a:pt x="62" y="36"/>
                  <a:pt x="62" y="38"/>
                  <a:pt x="62" y="38"/>
                </a:cubicBezTo>
                <a:cubicBezTo>
                  <a:pt x="62" y="44"/>
                  <a:pt x="62" y="60"/>
                  <a:pt x="62" y="68"/>
                </a:cubicBezTo>
                <a:cubicBezTo>
                  <a:pt x="62" y="71"/>
                  <a:pt x="62" y="73"/>
                  <a:pt x="62" y="73"/>
                </a:cubicBezTo>
                <a:cubicBezTo>
                  <a:pt x="62" y="73"/>
                  <a:pt x="54" y="73"/>
                  <a:pt x="51" y="73"/>
                </a:cubicBezTo>
                <a:cubicBezTo>
                  <a:pt x="48" y="73"/>
                  <a:pt x="51" y="76"/>
                  <a:pt x="51" y="76"/>
                </a:cubicBezTo>
                <a:cubicBezTo>
                  <a:pt x="76" y="101"/>
                  <a:pt x="76" y="101"/>
                  <a:pt x="76" y="101"/>
                </a:cubicBezTo>
                <a:cubicBezTo>
                  <a:pt x="38" y="101"/>
                  <a:pt x="38" y="101"/>
                  <a:pt x="38" y="101"/>
                </a:cubicBezTo>
                <a:cubicBezTo>
                  <a:pt x="23" y="101"/>
                  <a:pt x="11" y="89"/>
                  <a:pt x="11" y="75"/>
                </a:cubicBezTo>
                <a:cubicBezTo>
                  <a:pt x="11" y="63"/>
                  <a:pt x="19" y="54"/>
                  <a:pt x="29" y="50"/>
                </a:cubicBezTo>
                <a:cubicBezTo>
                  <a:pt x="28" y="48"/>
                  <a:pt x="28" y="46"/>
                  <a:pt x="28" y="44"/>
                </a:cubicBezTo>
                <a:cubicBezTo>
                  <a:pt x="28" y="32"/>
                  <a:pt x="37" y="20"/>
                  <a:pt x="51" y="17"/>
                </a:cubicBezTo>
                <a:cubicBezTo>
                  <a:pt x="66" y="16"/>
                  <a:pt x="75" y="30"/>
                  <a:pt x="75" y="30"/>
                </a:cubicBezTo>
                <a:cubicBezTo>
                  <a:pt x="75" y="30"/>
                  <a:pt x="77" y="11"/>
                  <a:pt x="98" y="11"/>
                </a:cubicBezTo>
                <a:cubicBezTo>
                  <a:pt x="115" y="11"/>
                  <a:pt x="128" y="25"/>
                  <a:pt x="128" y="42"/>
                </a:cubicBezTo>
                <a:cubicBezTo>
                  <a:pt x="128" y="45"/>
                  <a:pt x="128" y="48"/>
                  <a:pt x="127" y="50"/>
                </a:cubicBezTo>
                <a:cubicBezTo>
                  <a:pt x="138" y="53"/>
                  <a:pt x="147" y="63"/>
                  <a:pt x="147" y="75"/>
                </a:cubicBezTo>
                <a:cubicBezTo>
                  <a:pt x="147" y="89"/>
                  <a:pt x="135" y="101"/>
                  <a:pt x="120" y="101"/>
                </a:cubicBezTo>
                <a:close/>
              </a:path>
            </a:pathLst>
          </a:custGeom>
          <a:solidFill>
            <a:schemeClr val="bg1"/>
          </a:solidFill>
          <a:ln>
            <a:noFill/>
          </a:ln>
        </p:spPr>
        <p:txBody>
          <a:bodyPr vert="horz" wrap="square" lIns="162560" tIns="81280" rIns="162560" bIns="81280" numCol="1" anchor="t" anchorCtr="0" compatLnSpc="1">
            <a:prstTxWarp prst="textNoShape">
              <a:avLst/>
            </a:prstTxWarp>
          </a:bodyPr>
          <a:lstStyle/>
          <a:p>
            <a:endParaRPr lang="en-US" sz="3200"/>
          </a:p>
        </p:txBody>
      </p:sp>
      <p:grpSp>
        <p:nvGrpSpPr>
          <p:cNvPr id="16" name="Group 15">
            <a:extLst>
              <a:ext uri="{FF2B5EF4-FFF2-40B4-BE49-F238E27FC236}">
                <a16:creationId xmlns:a16="http://schemas.microsoft.com/office/drawing/2014/main" id="{C4A9E54B-E240-B7EF-C62A-F057B1E14ADA}"/>
              </a:ext>
            </a:extLst>
          </p:cNvPr>
          <p:cNvGrpSpPr/>
          <p:nvPr/>
        </p:nvGrpSpPr>
        <p:grpSpPr>
          <a:xfrm>
            <a:off x="9954638" y="2307881"/>
            <a:ext cx="866275" cy="618503"/>
            <a:chOff x="2324100" y="1814513"/>
            <a:chExt cx="266700" cy="182563"/>
          </a:xfrm>
          <a:solidFill>
            <a:schemeClr val="bg1"/>
          </a:solidFill>
        </p:grpSpPr>
        <p:sp>
          <p:nvSpPr>
            <p:cNvPr id="17" name="Freeform 55">
              <a:extLst>
                <a:ext uri="{FF2B5EF4-FFF2-40B4-BE49-F238E27FC236}">
                  <a16:creationId xmlns:a16="http://schemas.microsoft.com/office/drawing/2014/main" id="{F29AABF5-8494-1789-48BF-6AF9E973021B}"/>
                </a:ext>
              </a:extLst>
            </p:cNvPr>
            <p:cNvSpPr>
              <a:spLocks noEditPoints="1"/>
            </p:cNvSpPr>
            <p:nvPr/>
          </p:nvSpPr>
          <p:spPr bwMode="auto">
            <a:xfrm>
              <a:off x="2324100" y="1814513"/>
              <a:ext cx="188913" cy="182563"/>
            </a:xfrm>
            <a:custGeom>
              <a:avLst/>
              <a:gdLst>
                <a:gd name="T0" fmla="*/ 86 w 99"/>
                <a:gd name="T1" fmla="*/ 60 h 97"/>
                <a:gd name="T2" fmla="*/ 99 w 99"/>
                <a:gd name="T3" fmla="*/ 54 h 97"/>
                <a:gd name="T4" fmla="*/ 99 w 99"/>
                <a:gd name="T5" fmla="*/ 43 h 97"/>
                <a:gd name="T6" fmla="*/ 86 w 99"/>
                <a:gd name="T7" fmla="*/ 37 h 97"/>
                <a:gd name="T8" fmla="*/ 83 w 99"/>
                <a:gd name="T9" fmla="*/ 31 h 97"/>
                <a:gd name="T10" fmla="*/ 88 w 99"/>
                <a:gd name="T11" fmla="*/ 18 h 97"/>
                <a:gd name="T12" fmla="*/ 81 w 99"/>
                <a:gd name="T13" fmla="*/ 10 h 97"/>
                <a:gd name="T14" fmla="*/ 67 w 99"/>
                <a:gd name="T15" fmla="*/ 16 h 97"/>
                <a:gd name="T16" fmla="*/ 61 w 99"/>
                <a:gd name="T17" fmla="*/ 13 h 97"/>
                <a:gd name="T18" fmla="*/ 55 w 99"/>
                <a:gd name="T19" fmla="*/ 0 h 97"/>
                <a:gd name="T20" fmla="*/ 44 w 99"/>
                <a:gd name="T21" fmla="*/ 0 h 97"/>
                <a:gd name="T22" fmla="*/ 38 w 99"/>
                <a:gd name="T23" fmla="*/ 13 h 97"/>
                <a:gd name="T24" fmla="*/ 32 w 99"/>
                <a:gd name="T25" fmla="*/ 16 h 97"/>
                <a:gd name="T26" fmla="*/ 18 w 99"/>
                <a:gd name="T27" fmla="*/ 11 h 97"/>
                <a:gd name="T28" fmla="*/ 11 w 99"/>
                <a:gd name="T29" fmla="*/ 18 h 97"/>
                <a:gd name="T30" fmla="*/ 16 w 99"/>
                <a:gd name="T31" fmla="*/ 32 h 97"/>
                <a:gd name="T32" fmla="*/ 14 w 99"/>
                <a:gd name="T33" fmla="*/ 37 h 97"/>
                <a:gd name="T34" fmla="*/ 0 w 99"/>
                <a:gd name="T35" fmla="*/ 43 h 97"/>
                <a:gd name="T36" fmla="*/ 0 w 99"/>
                <a:gd name="T37" fmla="*/ 54 h 97"/>
                <a:gd name="T38" fmla="*/ 14 w 99"/>
                <a:gd name="T39" fmla="*/ 60 h 97"/>
                <a:gd name="T40" fmla="*/ 16 w 99"/>
                <a:gd name="T41" fmla="*/ 66 h 97"/>
                <a:gd name="T42" fmla="*/ 11 w 99"/>
                <a:gd name="T43" fmla="*/ 79 h 97"/>
                <a:gd name="T44" fmla="*/ 19 w 99"/>
                <a:gd name="T45" fmla="*/ 87 h 97"/>
                <a:gd name="T46" fmla="*/ 32 w 99"/>
                <a:gd name="T47" fmla="*/ 81 h 97"/>
                <a:gd name="T48" fmla="*/ 38 w 99"/>
                <a:gd name="T49" fmla="*/ 84 h 97"/>
                <a:gd name="T50" fmla="*/ 45 w 99"/>
                <a:gd name="T51" fmla="*/ 97 h 97"/>
                <a:gd name="T52" fmla="*/ 55 w 99"/>
                <a:gd name="T53" fmla="*/ 97 h 97"/>
                <a:gd name="T54" fmla="*/ 61 w 99"/>
                <a:gd name="T55" fmla="*/ 84 h 97"/>
                <a:gd name="T56" fmla="*/ 67 w 99"/>
                <a:gd name="T57" fmla="*/ 81 h 97"/>
                <a:gd name="T58" fmla="*/ 81 w 99"/>
                <a:gd name="T59" fmla="*/ 86 h 97"/>
                <a:gd name="T60" fmla="*/ 89 w 99"/>
                <a:gd name="T61" fmla="*/ 79 h 97"/>
                <a:gd name="T62" fmla="*/ 83 w 99"/>
                <a:gd name="T63" fmla="*/ 66 h 97"/>
                <a:gd name="T64" fmla="*/ 86 w 99"/>
                <a:gd name="T65" fmla="*/ 60 h 97"/>
                <a:gd name="T66" fmla="*/ 50 w 99"/>
                <a:gd name="T67" fmla="*/ 64 h 97"/>
                <a:gd name="T68" fmla="*/ 34 w 99"/>
                <a:gd name="T69" fmla="*/ 49 h 97"/>
                <a:gd name="T70" fmla="*/ 50 w 99"/>
                <a:gd name="T71" fmla="*/ 33 h 97"/>
                <a:gd name="T72" fmla="*/ 66 w 99"/>
                <a:gd name="T73" fmla="*/ 49 h 97"/>
                <a:gd name="T74" fmla="*/ 50 w 99"/>
                <a:gd name="T75" fmla="*/ 64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99" h="97">
                  <a:moveTo>
                    <a:pt x="86" y="60"/>
                  </a:moveTo>
                  <a:cubicBezTo>
                    <a:pt x="86" y="60"/>
                    <a:pt x="99" y="54"/>
                    <a:pt x="99" y="54"/>
                  </a:cubicBezTo>
                  <a:cubicBezTo>
                    <a:pt x="99" y="43"/>
                    <a:pt x="99" y="43"/>
                    <a:pt x="99" y="43"/>
                  </a:cubicBezTo>
                  <a:cubicBezTo>
                    <a:pt x="99" y="42"/>
                    <a:pt x="86" y="37"/>
                    <a:pt x="86" y="37"/>
                  </a:cubicBezTo>
                  <a:cubicBezTo>
                    <a:pt x="83" y="31"/>
                    <a:pt x="83" y="31"/>
                    <a:pt x="83" y="31"/>
                  </a:cubicBezTo>
                  <a:cubicBezTo>
                    <a:pt x="83" y="31"/>
                    <a:pt x="89" y="18"/>
                    <a:pt x="88" y="18"/>
                  </a:cubicBezTo>
                  <a:cubicBezTo>
                    <a:pt x="81" y="10"/>
                    <a:pt x="81" y="10"/>
                    <a:pt x="81" y="10"/>
                  </a:cubicBezTo>
                  <a:cubicBezTo>
                    <a:pt x="80" y="10"/>
                    <a:pt x="67" y="16"/>
                    <a:pt x="67" y="16"/>
                  </a:cubicBezTo>
                  <a:cubicBezTo>
                    <a:pt x="61" y="13"/>
                    <a:pt x="61" y="13"/>
                    <a:pt x="61" y="13"/>
                  </a:cubicBezTo>
                  <a:cubicBezTo>
                    <a:pt x="61" y="13"/>
                    <a:pt x="56" y="0"/>
                    <a:pt x="55" y="0"/>
                  </a:cubicBezTo>
                  <a:cubicBezTo>
                    <a:pt x="44" y="0"/>
                    <a:pt x="44" y="0"/>
                    <a:pt x="44" y="0"/>
                  </a:cubicBezTo>
                  <a:cubicBezTo>
                    <a:pt x="43" y="0"/>
                    <a:pt x="38" y="13"/>
                    <a:pt x="38" y="13"/>
                  </a:cubicBezTo>
                  <a:cubicBezTo>
                    <a:pt x="32" y="16"/>
                    <a:pt x="32" y="16"/>
                    <a:pt x="32" y="16"/>
                  </a:cubicBezTo>
                  <a:cubicBezTo>
                    <a:pt x="32" y="16"/>
                    <a:pt x="19" y="10"/>
                    <a:pt x="18" y="11"/>
                  </a:cubicBezTo>
                  <a:cubicBezTo>
                    <a:pt x="11" y="18"/>
                    <a:pt x="11" y="18"/>
                    <a:pt x="11" y="18"/>
                  </a:cubicBezTo>
                  <a:cubicBezTo>
                    <a:pt x="10" y="19"/>
                    <a:pt x="16" y="32"/>
                    <a:pt x="16" y="32"/>
                  </a:cubicBezTo>
                  <a:cubicBezTo>
                    <a:pt x="14" y="37"/>
                    <a:pt x="14" y="37"/>
                    <a:pt x="14" y="37"/>
                  </a:cubicBezTo>
                  <a:cubicBezTo>
                    <a:pt x="14" y="37"/>
                    <a:pt x="0" y="43"/>
                    <a:pt x="0" y="43"/>
                  </a:cubicBezTo>
                  <a:cubicBezTo>
                    <a:pt x="0" y="54"/>
                    <a:pt x="0" y="54"/>
                    <a:pt x="0" y="54"/>
                  </a:cubicBezTo>
                  <a:cubicBezTo>
                    <a:pt x="0" y="55"/>
                    <a:pt x="14" y="60"/>
                    <a:pt x="14" y="60"/>
                  </a:cubicBezTo>
                  <a:cubicBezTo>
                    <a:pt x="16" y="66"/>
                    <a:pt x="16" y="66"/>
                    <a:pt x="16" y="66"/>
                  </a:cubicBezTo>
                  <a:cubicBezTo>
                    <a:pt x="16" y="66"/>
                    <a:pt x="10" y="79"/>
                    <a:pt x="11" y="79"/>
                  </a:cubicBezTo>
                  <a:cubicBezTo>
                    <a:pt x="19" y="87"/>
                    <a:pt x="19" y="87"/>
                    <a:pt x="19" y="87"/>
                  </a:cubicBezTo>
                  <a:cubicBezTo>
                    <a:pt x="19" y="87"/>
                    <a:pt x="32" y="81"/>
                    <a:pt x="32" y="81"/>
                  </a:cubicBezTo>
                  <a:cubicBezTo>
                    <a:pt x="38" y="84"/>
                    <a:pt x="38" y="84"/>
                    <a:pt x="38" y="84"/>
                  </a:cubicBezTo>
                  <a:cubicBezTo>
                    <a:pt x="38" y="84"/>
                    <a:pt x="44" y="97"/>
                    <a:pt x="45" y="97"/>
                  </a:cubicBezTo>
                  <a:cubicBezTo>
                    <a:pt x="55" y="97"/>
                    <a:pt x="55" y="97"/>
                    <a:pt x="55" y="97"/>
                  </a:cubicBezTo>
                  <a:cubicBezTo>
                    <a:pt x="56" y="97"/>
                    <a:pt x="61" y="84"/>
                    <a:pt x="61" y="84"/>
                  </a:cubicBezTo>
                  <a:cubicBezTo>
                    <a:pt x="67" y="81"/>
                    <a:pt x="67" y="81"/>
                    <a:pt x="67" y="81"/>
                  </a:cubicBezTo>
                  <a:cubicBezTo>
                    <a:pt x="67" y="81"/>
                    <a:pt x="81" y="87"/>
                    <a:pt x="81" y="86"/>
                  </a:cubicBezTo>
                  <a:cubicBezTo>
                    <a:pt x="89" y="79"/>
                    <a:pt x="89" y="79"/>
                    <a:pt x="89" y="79"/>
                  </a:cubicBezTo>
                  <a:cubicBezTo>
                    <a:pt x="89" y="78"/>
                    <a:pt x="83" y="66"/>
                    <a:pt x="83" y="66"/>
                  </a:cubicBezTo>
                  <a:lnTo>
                    <a:pt x="86" y="60"/>
                  </a:lnTo>
                  <a:close/>
                  <a:moveTo>
                    <a:pt x="50" y="64"/>
                  </a:moveTo>
                  <a:cubicBezTo>
                    <a:pt x="41" y="64"/>
                    <a:pt x="34" y="57"/>
                    <a:pt x="34" y="49"/>
                  </a:cubicBezTo>
                  <a:cubicBezTo>
                    <a:pt x="34" y="40"/>
                    <a:pt x="41" y="33"/>
                    <a:pt x="50" y="33"/>
                  </a:cubicBezTo>
                  <a:cubicBezTo>
                    <a:pt x="58" y="33"/>
                    <a:pt x="66" y="40"/>
                    <a:pt x="66" y="49"/>
                  </a:cubicBezTo>
                  <a:cubicBezTo>
                    <a:pt x="66" y="57"/>
                    <a:pt x="58" y="64"/>
                    <a:pt x="50" y="6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3200"/>
            </a:p>
          </p:txBody>
        </p:sp>
        <p:sp>
          <p:nvSpPr>
            <p:cNvPr id="18" name="Freeform 56">
              <a:extLst>
                <a:ext uri="{FF2B5EF4-FFF2-40B4-BE49-F238E27FC236}">
                  <a16:creationId xmlns:a16="http://schemas.microsoft.com/office/drawing/2014/main" id="{D4C97409-6292-74FF-6AF9-44328917A2C9}"/>
                </a:ext>
              </a:extLst>
            </p:cNvPr>
            <p:cNvSpPr>
              <a:spLocks noEditPoints="1"/>
            </p:cNvSpPr>
            <p:nvPr/>
          </p:nvSpPr>
          <p:spPr bwMode="auto">
            <a:xfrm>
              <a:off x="2501900" y="1905001"/>
              <a:ext cx="88900" cy="90488"/>
            </a:xfrm>
            <a:custGeom>
              <a:avLst/>
              <a:gdLst>
                <a:gd name="T0" fmla="*/ 41 w 47"/>
                <a:gd name="T1" fmla="*/ 23 h 48"/>
                <a:gd name="T2" fmla="*/ 41 w 47"/>
                <a:gd name="T3" fmla="*/ 20 h 48"/>
                <a:gd name="T4" fmla="*/ 45 w 47"/>
                <a:gd name="T5" fmla="*/ 14 h 48"/>
                <a:gd name="T6" fmla="*/ 42 w 47"/>
                <a:gd name="T7" fmla="*/ 9 h 48"/>
                <a:gd name="T8" fmla="*/ 35 w 47"/>
                <a:gd name="T9" fmla="*/ 11 h 48"/>
                <a:gd name="T10" fmla="*/ 33 w 47"/>
                <a:gd name="T11" fmla="*/ 9 h 48"/>
                <a:gd name="T12" fmla="*/ 31 w 47"/>
                <a:gd name="T13" fmla="*/ 2 h 48"/>
                <a:gd name="T14" fmla="*/ 26 w 47"/>
                <a:gd name="T15" fmla="*/ 1 h 48"/>
                <a:gd name="T16" fmla="*/ 22 w 47"/>
                <a:gd name="T17" fmla="*/ 6 h 48"/>
                <a:gd name="T18" fmla="*/ 19 w 47"/>
                <a:gd name="T19" fmla="*/ 7 h 48"/>
                <a:gd name="T20" fmla="*/ 14 w 47"/>
                <a:gd name="T21" fmla="*/ 3 h 48"/>
                <a:gd name="T22" fmla="*/ 9 w 47"/>
                <a:gd name="T23" fmla="*/ 5 h 48"/>
                <a:gd name="T24" fmla="*/ 10 w 47"/>
                <a:gd name="T25" fmla="*/ 12 h 48"/>
                <a:gd name="T26" fmla="*/ 8 w 47"/>
                <a:gd name="T27" fmla="*/ 15 h 48"/>
                <a:gd name="T28" fmla="*/ 1 w 47"/>
                <a:gd name="T29" fmla="*/ 16 h 48"/>
                <a:gd name="T30" fmla="*/ 0 w 47"/>
                <a:gd name="T31" fmla="*/ 21 h 48"/>
                <a:gd name="T32" fmla="*/ 6 w 47"/>
                <a:gd name="T33" fmla="*/ 25 h 48"/>
                <a:gd name="T34" fmla="*/ 6 w 47"/>
                <a:gd name="T35" fmla="*/ 28 h 48"/>
                <a:gd name="T36" fmla="*/ 2 w 47"/>
                <a:gd name="T37" fmla="*/ 34 h 48"/>
                <a:gd name="T38" fmla="*/ 5 w 47"/>
                <a:gd name="T39" fmla="*/ 39 h 48"/>
                <a:gd name="T40" fmla="*/ 12 w 47"/>
                <a:gd name="T41" fmla="*/ 38 h 48"/>
                <a:gd name="T42" fmla="*/ 14 w 47"/>
                <a:gd name="T43" fmla="*/ 39 h 48"/>
                <a:gd name="T44" fmla="*/ 15 w 47"/>
                <a:gd name="T45" fmla="*/ 46 h 48"/>
                <a:gd name="T46" fmla="*/ 20 w 47"/>
                <a:gd name="T47" fmla="*/ 48 h 48"/>
                <a:gd name="T48" fmla="*/ 24 w 47"/>
                <a:gd name="T49" fmla="*/ 42 h 48"/>
                <a:gd name="T50" fmla="*/ 27 w 47"/>
                <a:gd name="T51" fmla="*/ 42 h 48"/>
                <a:gd name="T52" fmla="*/ 33 w 47"/>
                <a:gd name="T53" fmla="*/ 46 h 48"/>
                <a:gd name="T54" fmla="*/ 38 w 47"/>
                <a:gd name="T55" fmla="*/ 43 h 48"/>
                <a:gd name="T56" fmla="*/ 37 w 47"/>
                <a:gd name="T57" fmla="*/ 36 h 48"/>
                <a:gd name="T58" fmla="*/ 38 w 47"/>
                <a:gd name="T59" fmla="*/ 33 h 48"/>
                <a:gd name="T60" fmla="*/ 45 w 47"/>
                <a:gd name="T61" fmla="*/ 32 h 48"/>
                <a:gd name="T62" fmla="*/ 46 w 47"/>
                <a:gd name="T63" fmla="*/ 27 h 48"/>
                <a:gd name="T64" fmla="*/ 41 w 47"/>
                <a:gd name="T65" fmla="*/ 23 h 48"/>
                <a:gd name="T66" fmla="*/ 31 w 47"/>
                <a:gd name="T67" fmla="*/ 26 h 48"/>
                <a:gd name="T68" fmla="*/ 22 w 47"/>
                <a:gd name="T69" fmla="*/ 31 h 48"/>
                <a:gd name="T70" fmla="*/ 16 w 47"/>
                <a:gd name="T71" fmla="*/ 22 h 48"/>
                <a:gd name="T72" fmla="*/ 25 w 47"/>
                <a:gd name="T73" fmla="*/ 17 h 48"/>
                <a:gd name="T74" fmla="*/ 31 w 47"/>
                <a:gd name="T75" fmla="*/ 26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47" h="48">
                  <a:moveTo>
                    <a:pt x="41" y="23"/>
                  </a:moveTo>
                  <a:cubicBezTo>
                    <a:pt x="41" y="20"/>
                    <a:pt x="41" y="20"/>
                    <a:pt x="41" y="20"/>
                  </a:cubicBezTo>
                  <a:cubicBezTo>
                    <a:pt x="41" y="20"/>
                    <a:pt x="45" y="14"/>
                    <a:pt x="45" y="14"/>
                  </a:cubicBezTo>
                  <a:cubicBezTo>
                    <a:pt x="42" y="9"/>
                    <a:pt x="42" y="9"/>
                    <a:pt x="42" y="9"/>
                  </a:cubicBezTo>
                  <a:cubicBezTo>
                    <a:pt x="42" y="9"/>
                    <a:pt x="35" y="11"/>
                    <a:pt x="35" y="11"/>
                  </a:cubicBezTo>
                  <a:cubicBezTo>
                    <a:pt x="33" y="9"/>
                    <a:pt x="33" y="9"/>
                    <a:pt x="33" y="9"/>
                  </a:cubicBezTo>
                  <a:cubicBezTo>
                    <a:pt x="33" y="9"/>
                    <a:pt x="32" y="2"/>
                    <a:pt x="31" y="2"/>
                  </a:cubicBezTo>
                  <a:cubicBezTo>
                    <a:pt x="26" y="1"/>
                    <a:pt x="26" y="1"/>
                    <a:pt x="26" y="1"/>
                  </a:cubicBezTo>
                  <a:cubicBezTo>
                    <a:pt x="26" y="0"/>
                    <a:pt x="22" y="6"/>
                    <a:pt x="22" y="6"/>
                  </a:cubicBezTo>
                  <a:cubicBezTo>
                    <a:pt x="19" y="7"/>
                    <a:pt x="19" y="7"/>
                    <a:pt x="19" y="7"/>
                  </a:cubicBezTo>
                  <a:cubicBezTo>
                    <a:pt x="19" y="7"/>
                    <a:pt x="14" y="2"/>
                    <a:pt x="14" y="3"/>
                  </a:cubicBezTo>
                  <a:cubicBezTo>
                    <a:pt x="9" y="5"/>
                    <a:pt x="9" y="5"/>
                    <a:pt x="9" y="5"/>
                  </a:cubicBezTo>
                  <a:cubicBezTo>
                    <a:pt x="9" y="6"/>
                    <a:pt x="10" y="12"/>
                    <a:pt x="10" y="12"/>
                  </a:cubicBezTo>
                  <a:cubicBezTo>
                    <a:pt x="8" y="15"/>
                    <a:pt x="8" y="15"/>
                    <a:pt x="8" y="15"/>
                  </a:cubicBezTo>
                  <a:cubicBezTo>
                    <a:pt x="8" y="15"/>
                    <a:pt x="2" y="16"/>
                    <a:pt x="1" y="16"/>
                  </a:cubicBezTo>
                  <a:cubicBezTo>
                    <a:pt x="0" y="21"/>
                    <a:pt x="0" y="21"/>
                    <a:pt x="0" y="21"/>
                  </a:cubicBezTo>
                  <a:cubicBezTo>
                    <a:pt x="0" y="22"/>
                    <a:pt x="6" y="25"/>
                    <a:pt x="6" y="25"/>
                  </a:cubicBezTo>
                  <a:cubicBezTo>
                    <a:pt x="6" y="28"/>
                    <a:pt x="6" y="28"/>
                    <a:pt x="6" y="28"/>
                  </a:cubicBezTo>
                  <a:cubicBezTo>
                    <a:pt x="6" y="28"/>
                    <a:pt x="2" y="34"/>
                    <a:pt x="2" y="34"/>
                  </a:cubicBezTo>
                  <a:cubicBezTo>
                    <a:pt x="5" y="39"/>
                    <a:pt x="5" y="39"/>
                    <a:pt x="5" y="39"/>
                  </a:cubicBezTo>
                  <a:cubicBezTo>
                    <a:pt x="5" y="39"/>
                    <a:pt x="12" y="38"/>
                    <a:pt x="12" y="38"/>
                  </a:cubicBezTo>
                  <a:cubicBezTo>
                    <a:pt x="14" y="39"/>
                    <a:pt x="14" y="39"/>
                    <a:pt x="14" y="39"/>
                  </a:cubicBezTo>
                  <a:cubicBezTo>
                    <a:pt x="14" y="39"/>
                    <a:pt x="15" y="46"/>
                    <a:pt x="15" y="46"/>
                  </a:cubicBezTo>
                  <a:cubicBezTo>
                    <a:pt x="20" y="48"/>
                    <a:pt x="20" y="48"/>
                    <a:pt x="20" y="48"/>
                  </a:cubicBezTo>
                  <a:cubicBezTo>
                    <a:pt x="21" y="48"/>
                    <a:pt x="24" y="42"/>
                    <a:pt x="24" y="42"/>
                  </a:cubicBezTo>
                  <a:cubicBezTo>
                    <a:pt x="27" y="42"/>
                    <a:pt x="27" y="42"/>
                    <a:pt x="27" y="42"/>
                  </a:cubicBezTo>
                  <a:cubicBezTo>
                    <a:pt x="27" y="42"/>
                    <a:pt x="33" y="46"/>
                    <a:pt x="33" y="46"/>
                  </a:cubicBezTo>
                  <a:cubicBezTo>
                    <a:pt x="38" y="43"/>
                    <a:pt x="38" y="43"/>
                    <a:pt x="38" y="43"/>
                  </a:cubicBezTo>
                  <a:cubicBezTo>
                    <a:pt x="38" y="43"/>
                    <a:pt x="37" y="36"/>
                    <a:pt x="37" y="36"/>
                  </a:cubicBezTo>
                  <a:cubicBezTo>
                    <a:pt x="38" y="33"/>
                    <a:pt x="38" y="33"/>
                    <a:pt x="38" y="33"/>
                  </a:cubicBezTo>
                  <a:cubicBezTo>
                    <a:pt x="38" y="33"/>
                    <a:pt x="45" y="32"/>
                    <a:pt x="45" y="32"/>
                  </a:cubicBezTo>
                  <a:cubicBezTo>
                    <a:pt x="46" y="27"/>
                    <a:pt x="46" y="27"/>
                    <a:pt x="46" y="27"/>
                  </a:cubicBezTo>
                  <a:cubicBezTo>
                    <a:pt x="47" y="27"/>
                    <a:pt x="41" y="23"/>
                    <a:pt x="41" y="23"/>
                  </a:cubicBezTo>
                  <a:close/>
                  <a:moveTo>
                    <a:pt x="31" y="26"/>
                  </a:moveTo>
                  <a:cubicBezTo>
                    <a:pt x="30" y="30"/>
                    <a:pt x="26" y="32"/>
                    <a:pt x="22" y="31"/>
                  </a:cubicBezTo>
                  <a:cubicBezTo>
                    <a:pt x="18" y="30"/>
                    <a:pt x="15" y="26"/>
                    <a:pt x="16" y="22"/>
                  </a:cubicBezTo>
                  <a:cubicBezTo>
                    <a:pt x="17" y="18"/>
                    <a:pt x="21" y="16"/>
                    <a:pt x="25" y="17"/>
                  </a:cubicBezTo>
                  <a:cubicBezTo>
                    <a:pt x="29" y="18"/>
                    <a:pt x="32" y="22"/>
                    <a:pt x="31" y="2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162560" tIns="81280" rIns="162560" bIns="81280" numCol="1" anchor="t" anchorCtr="0" compatLnSpc="1">
              <a:prstTxWarp prst="textNoShape">
                <a:avLst/>
              </a:prstTxWarp>
            </a:bodyPr>
            <a:lstStyle/>
            <a:p>
              <a:endParaRPr lang="en-US" sz="3200"/>
            </a:p>
          </p:txBody>
        </p:sp>
      </p:grpSp>
    </p:spTree>
    <p:extLst>
      <p:ext uri="{BB962C8B-B14F-4D97-AF65-F5344CB8AC3E}">
        <p14:creationId xmlns:p14="http://schemas.microsoft.com/office/powerpoint/2010/main" val="94884773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BE5A01D-BAB8-920F-4668-32A2E682106D}"/>
              </a:ext>
            </a:extLst>
          </p:cNvPr>
          <p:cNvSpPr>
            <a:spLocks noGrp="1"/>
          </p:cNvSpPr>
          <p:nvPr>
            <p:ph type="title"/>
          </p:nvPr>
        </p:nvSpPr>
        <p:spPr>
          <a:xfrm>
            <a:off x="316637" y="296477"/>
            <a:ext cx="11062315" cy="418663"/>
          </a:xfrm>
        </p:spPr>
        <p:txBody>
          <a:bodyPr/>
          <a:lstStyle/>
          <a:p>
            <a:r>
              <a:rPr lang="en-US" sz="2000"/>
              <a:t>Architecture and Design</a:t>
            </a:r>
          </a:p>
        </p:txBody>
      </p:sp>
      <p:pic>
        <p:nvPicPr>
          <p:cNvPr id="43" name="Graphic 42" descr="Back with solid fill">
            <a:hlinkClick r:id="rId2" action="ppaction://hlinksldjump"/>
            <a:extLst>
              <a:ext uri="{FF2B5EF4-FFF2-40B4-BE49-F238E27FC236}">
                <a16:creationId xmlns:a16="http://schemas.microsoft.com/office/drawing/2014/main" id="{F1789499-DC38-5C2E-931B-66626A2C69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661474" y="6092946"/>
            <a:ext cx="717478" cy="595720"/>
          </a:xfrm>
          <a:prstGeom prst="rect">
            <a:avLst/>
          </a:prstGeom>
        </p:spPr>
      </p:pic>
      <p:grpSp>
        <p:nvGrpSpPr>
          <p:cNvPr id="2" name="Group 1">
            <a:extLst>
              <a:ext uri="{FF2B5EF4-FFF2-40B4-BE49-F238E27FC236}">
                <a16:creationId xmlns:a16="http://schemas.microsoft.com/office/drawing/2014/main" id="{1F2528F5-D320-1985-D9D5-4DEB663DF002}"/>
              </a:ext>
            </a:extLst>
          </p:cNvPr>
          <p:cNvGrpSpPr/>
          <p:nvPr/>
        </p:nvGrpSpPr>
        <p:grpSpPr>
          <a:xfrm>
            <a:off x="690563" y="1065667"/>
            <a:ext cx="9685875" cy="5301832"/>
            <a:chOff x="1280880" y="1579993"/>
            <a:chExt cx="10442683" cy="5301832"/>
          </a:xfrm>
        </p:grpSpPr>
        <p:cxnSp>
          <p:nvCxnSpPr>
            <p:cNvPr id="8" name="Straight Connector 7">
              <a:extLst>
                <a:ext uri="{FF2B5EF4-FFF2-40B4-BE49-F238E27FC236}">
                  <a16:creationId xmlns:a16="http://schemas.microsoft.com/office/drawing/2014/main" id="{B0749695-D00D-54AE-26C7-BAF336422078}"/>
                </a:ext>
              </a:extLst>
            </p:cNvPr>
            <p:cNvCxnSpPr/>
            <p:nvPr/>
          </p:nvCxnSpPr>
          <p:spPr>
            <a:xfrm>
              <a:off x="5854784" y="2406175"/>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E22CE5A1-9FD3-0D66-C186-BD765671A171}"/>
                </a:ext>
              </a:extLst>
            </p:cNvPr>
            <p:cNvCxnSpPr/>
            <p:nvPr/>
          </p:nvCxnSpPr>
          <p:spPr>
            <a:xfrm>
              <a:off x="5854784" y="4151586"/>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28E6F1E-DF27-390F-87BA-80F13CAF569F}"/>
                </a:ext>
              </a:extLst>
            </p:cNvPr>
            <p:cNvCxnSpPr/>
            <p:nvPr/>
          </p:nvCxnSpPr>
          <p:spPr>
            <a:xfrm>
              <a:off x="5106129" y="4984771"/>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E4C19BED-8378-B024-2CA9-AF840C3CC077}"/>
                </a:ext>
              </a:extLst>
            </p:cNvPr>
            <p:cNvCxnSpPr/>
            <p:nvPr/>
          </p:nvCxnSpPr>
          <p:spPr>
            <a:xfrm>
              <a:off x="5106129" y="3285630"/>
              <a:ext cx="360040" cy="0"/>
            </a:xfrm>
            <a:prstGeom prst="line">
              <a:avLst/>
            </a:prstGeom>
            <a:ln w="19050">
              <a:solidFill>
                <a:schemeClr val="bg1">
                  <a:lumMod val="75000"/>
                </a:schemeClr>
              </a:solidFill>
              <a:headEnd type="oval" w="sm" len="sm"/>
              <a:tailEnd type="oval" w="sm" len="sm"/>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0B77296-AD58-BB8D-21F5-262FF48482E5}"/>
                </a:ext>
              </a:extLst>
            </p:cNvPr>
            <p:cNvSpPr/>
            <p:nvPr/>
          </p:nvSpPr>
          <p:spPr>
            <a:xfrm>
              <a:off x="5638761" y="1982148"/>
              <a:ext cx="68958" cy="82679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BEBFEC9F-66F3-F7E6-ECB8-400B58522740}"/>
                </a:ext>
              </a:extLst>
            </p:cNvPr>
            <p:cNvSpPr/>
            <p:nvPr/>
          </p:nvSpPr>
          <p:spPr>
            <a:xfrm>
              <a:off x="5638761" y="2846244"/>
              <a:ext cx="68958" cy="82679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20" name="Rectangle 19">
              <a:extLst>
                <a:ext uri="{FF2B5EF4-FFF2-40B4-BE49-F238E27FC236}">
                  <a16:creationId xmlns:a16="http://schemas.microsoft.com/office/drawing/2014/main" id="{AFB42E99-422E-7A16-BCD9-8BE13D0A3651}"/>
                </a:ext>
              </a:extLst>
            </p:cNvPr>
            <p:cNvSpPr/>
            <p:nvPr/>
          </p:nvSpPr>
          <p:spPr>
            <a:xfrm>
              <a:off x="5638761" y="3710340"/>
              <a:ext cx="68958" cy="82679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21" name="Rectangle 20">
              <a:extLst>
                <a:ext uri="{FF2B5EF4-FFF2-40B4-BE49-F238E27FC236}">
                  <a16:creationId xmlns:a16="http://schemas.microsoft.com/office/drawing/2014/main" id="{2BF069BD-6E4F-1D6C-2A18-E2B82F0B3508}"/>
                </a:ext>
              </a:extLst>
            </p:cNvPr>
            <p:cNvSpPr/>
            <p:nvPr/>
          </p:nvSpPr>
          <p:spPr>
            <a:xfrm>
              <a:off x="5638761" y="4574436"/>
              <a:ext cx="68958" cy="82679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grpSp>
          <p:nvGrpSpPr>
            <p:cNvPr id="51" name="Group 50">
              <a:extLst>
                <a:ext uri="{FF2B5EF4-FFF2-40B4-BE49-F238E27FC236}">
                  <a16:creationId xmlns:a16="http://schemas.microsoft.com/office/drawing/2014/main" id="{AA610127-1968-D962-5500-ABD17B91717C}"/>
                </a:ext>
              </a:extLst>
            </p:cNvPr>
            <p:cNvGrpSpPr/>
            <p:nvPr/>
          </p:nvGrpSpPr>
          <p:grpSpPr>
            <a:xfrm>
              <a:off x="4068247" y="4559924"/>
              <a:ext cx="901187" cy="846777"/>
              <a:chOff x="4254517" y="4559924"/>
              <a:chExt cx="901187" cy="846777"/>
            </a:xfrm>
          </p:grpSpPr>
          <p:sp>
            <p:nvSpPr>
              <p:cNvPr id="15" name="Oval 14">
                <a:extLst>
                  <a:ext uri="{FF2B5EF4-FFF2-40B4-BE49-F238E27FC236}">
                    <a16:creationId xmlns:a16="http://schemas.microsoft.com/office/drawing/2014/main" id="{B592B417-C2CC-529A-73BF-BFE48E1B31D6}"/>
                  </a:ext>
                </a:extLst>
              </p:cNvPr>
              <p:cNvSpPr/>
              <p:nvPr/>
            </p:nvSpPr>
            <p:spPr>
              <a:xfrm>
                <a:off x="4308927" y="4559924"/>
                <a:ext cx="846777" cy="846777"/>
              </a:xfrm>
              <a:prstGeom prst="ellipse">
                <a:avLst/>
              </a:prstGeom>
              <a:solidFill>
                <a:schemeClr val="accent4"/>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16" name="Oval 15">
                <a:extLst>
                  <a:ext uri="{FF2B5EF4-FFF2-40B4-BE49-F238E27FC236}">
                    <a16:creationId xmlns:a16="http://schemas.microsoft.com/office/drawing/2014/main" id="{12A10C67-7848-92E9-204D-07EE87CEE87E}"/>
                  </a:ext>
                </a:extLst>
              </p:cNvPr>
              <p:cNvSpPr/>
              <p:nvPr/>
            </p:nvSpPr>
            <p:spPr>
              <a:xfrm>
                <a:off x="4254517" y="4569916"/>
                <a:ext cx="826791" cy="826791"/>
              </a:xfrm>
              <a:prstGeom prst="ellipse">
                <a:avLst/>
              </a:prstGeom>
              <a:solidFill>
                <a:schemeClr val="bg1"/>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Segoe UI"/>
                  <a:ea typeface="+mn-ea"/>
                  <a:cs typeface="+mn-cs"/>
                </a:endParaRPr>
              </a:p>
            </p:txBody>
          </p:sp>
          <p:pic>
            <p:nvPicPr>
              <p:cNvPr id="25" name="Picture 24">
                <a:extLst>
                  <a:ext uri="{FF2B5EF4-FFF2-40B4-BE49-F238E27FC236}">
                    <a16:creationId xmlns:a16="http://schemas.microsoft.com/office/drawing/2014/main" id="{5DAB0C21-8BE5-6FC5-34F2-B41F87AB0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432707" y="4757197"/>
                <a:ext cx="457200" cy="457200"/>
              </a:xfrm>
              <a:prstGeom prst="rect">
                <a:avLst/>
              </a:prstGeom>
            </p:spPr>
          </p:pic>
        </p:grpSp>
        <p:sp>
          <p:nvSpPr>
            <p:cNvPr id="27" name="TextBox 26">
              <a:extLst>
                <a:ext uri="{FF2B5EF4-FFF2-40B4-BE49-F238E27FC236}">
                  <a16:creationId xmlns:a16="http://schemas.microsoft.com/office/drawing/2014/main" id="{60CB688A-4405-508D-4D6C-1A8918B67E76}"/>
                </a:ext>
              </a:extLst>
            </p:cNvPr>
            <p:cNvSpPr txBox="1"/>
            <p:nvPr/>
          </p:nvSpPr>
          <p:spPr>
            <a:xfrm>
              <a:off x="7403927" y="2290313"/>
              <a:ext cx="2624989" cy="1569660"/>
            </a:xfrm>
            <a:prstGeom prst="rect">
              <a:avLst/>
            </a:prstGeom>
            <a:noFill/>
          </p:spPr>
          <p:txBody>
            <a:bodyPr wrap="square" rtlCol="0">
              <a:spAutoFit/>
            </a:bodyPr>
            <a:lstStyle/>
            <a:p>
              <a:pPr algn="just"/>
              <a:r>
                <a:rPr lang="en-US" sz="1200">
                  <a:solidFill>
                    <a:srgbClr val="000000"/>
                  </a:solidFill>
                  <a:latin typeface="+mn-lt"/>
                </a:rPr>
                <a:t>Break the application into reusable and to ensure </a:t>
              </a:r>
              <a:r>
                <a:rPr lang="en-US" sz="1200" b="1">
                  <a:solidFill>
                    <a:srgbClr val="000000"/>
                  </a:solidFill>
                  <a:latin typeface="+mn-lt"/>
                </a:rPr>
                <a:t>self-contained components/Global Components </a:t>
              </a:r>
              <a:r>
                <a:rPr lang="en-US" sz="1200">
                  <a:solidFill>
                    <a:srgbClr val="000000"/>
                  </a:solidFill>
                  <a:latin typeface="+mn-lt"/>
                </a:rPr>
                <a:t>scalability and maintainability. Organize components based on features or functionality to simplify development and debugging.</a:t>
              </a:r>
            </a:p>
          </p:txBody>
        </p:sp>
        <p:sp>
          <p:nvSpPr>
            <p:cNvPr id="28" name="TextBox 27">
              <a:extLst>
                <a:ext uri="{FF2B5EF4-FFF2-40B4-BE49-F238E27FC236}">
                  <a16:creationId xmlns:a16="http://schemas.microsoft.com/office/drawing/2014/main" id="{725223F7-097D-8668-36F4-3A0D20F42D6D}"/>
                </a:ext>
              </a:extLst>
            </p:cNvPr>
            <p:cNvSpPr txBox="1"/>
            <p:nvPr/>
          </p:nvSpPr>
          <p:spPr>
            <a:xfrm>
              <a:off x="7403927" y="1579993"/>
              <a:ext cx="4319636" cy="365231"/>
            </a:xfrm>
            <a:prstGeom prst="rect">
              <a:avLst/>
            </a:prstGeom>
            <a:noFill/>
          </p:spPr>
          <p:txBody>
            <a:bodyPr wrap="square" rtlCol="0">
              <a:spAutoFit/>
            </a:bodyPr>
            <a:lstStyle/>
            <a:p>
              <a:pPr algn="l"/>
              <a:r>
                <a:rPr lang="en-US" sz="1400" b="1">
                  <a:solidFill>
                    <a:srgbClr val="000000"/>
                  </a:solidFill>
                  <a:latin typeface="+mj-lt"/>
                </a:rPr>
                <a:t>Design a Modular Component Structure:</a:t>
              </a:r>
            </a:p>
          </p:txBody>
        </p:sp>
        <p:sp>
          <p:nvSpPr>
            <p:cNvPr id="29" name="TextBox 28">
              <a:extLst>
                <a:ext uri="{FF2B5EF4-FFF2-40B4-BE49-F238E27FC236}">
                  <a16:creationId xmlns:a16="http://schemas.microsoft.com/office/drawing/2014/main" id="{9A03D829-DE6C-8612-82AF-E905FA5062A0}"/>
                </a:ext>
              </a:extLst>
            </p:cNvPr>
            <p:cNvSpPr txBox="1"/>
            <p:nvPr/>
          </p:nvSpPr>
          <p:spPr>
            <a:xfrm>
              <a:off x="1303863" y="2290543"/>
              <a:ext cx="3520364" cy="365231"/>
            </a:xfrm>
            <a:prstGeom prst="rect">
              <a:avLst/>
            </a:prstGeom>
            <a:noFill/>
          </p:spPr>
          <p:txBody>
            <a:bodyPr wrap="square" rtlCol="0">
              <a:spAutoFit/>
            </a:bodyPr>
            <a:lstStyle/>
            <a:p>
              <a:pPr algn="l"/>
              <a:r>
                <a:rPr lang="en-US" sz="1400" b="1">
                  <a:solidFill>
                    <a:srgbClr val="000000"/>
                  </a:solidFill>
                  <a:latin typeface="+mj-lt"/>
                </a:rPr>
                <a:t>Separate UI and Logic Components</a:t>
              </a:r>
            </a:p>
          </p:txBody>
        </p:sp>
        <p:sp>
          <p:nvSpPr>
            <p:cNvPr id="30" name="TextBox 29">
              <a:extLst>
                <a:ext uri="{FF2B5EF4-FFF2-40B4-BE49-F238E27FC236}">
                  <a16:creationId xmlns:a16="http://schemas.microsoft.com/office/drawing/2014/main" id="{D57663C8-B16A-12D0-4B2C-1CE3DC0CE013}"/>
                </a:ext>
              </a:extLst>
            </p:cNvPr>
            <p:cNvSpPr txBox="1"/>
            <p:nvPr/>
          </p:nvSpPr>
          <p:spPr>
            <a:xfrm>
              <a:off x="1280880" y="2814811"/>
              <a:ext cx="2579862" cy="1015663"/>
            </a:xfrm>
            <a:prstGeom prst="rect">
              <a:avLst/>
            </a:prstGeom>
            <a:noFill/>
          </p:spPr>
          <p:txBody>
            <a:bodyPr wrap="square" rtlCol="0">
              <a:spAutoFit/>
            </a:bodyPr>
            <a:lstStyle/>
            <a:p>
              <a:pPr algn="just"/>
              <a:r>
                <a:rPr lang="en-US" sz="1200">
                  <a:solidFill>
                    <a:srgbClr val="000000"/>
                  </a:solidFill>
                  <a:latin typeface="+mn-lt"/>
                </a:rPr>
                <a:t>Separate components focused on UI (presentational) from those managing business logic and state (container), following the separation of concerns principle.</a:t>
              </a:r>
            </a:p>
          </p:txBody>
        </p:sp>
        <p:sp>
          <p:nvSpPr>
            <p:cNvPr id="31" name="TextBox 30">
              <a:extLst>
                <a:ext uri="{FF2B5EF4-FFF2-40B4-BE49-F238E27FC236}">
                  <a16:creationId xmlns:a16="http://schemas.microsoft.com/office/drawing/2014/main" id="{747C6808-8A09-0664-CBF6-17029B896360}"/>
                </a:ext>
              </a:extLst>
            </p:cNvPr>
            <p:cNvSpPr txBox="1"/>
            <p:nvPr/>
          </p:nvSpPr>
          <p:spPr>
            <a:xfrm>
              <a:off x="7338965" y="4329831"/>
              <a:ext cx="2624989" cy="461665"/>
            </a:xfrm>
            <a:prstGeom prst="rect">
              <a:avLst/>
            </a:prstGeom>
            <a:noFill/>
          </p:spPr>
          <p:txBody>
            <a:bodyPr wrap="square" rtlCol="0">
              <a:spAutoFit/>
            </a:bodyPr>
            <a:lstStyle/>
            <a:p>
              <a:pPr algn="just"/>
              <a:r>
                <a:rPr lang="en-US" sz="1200">
                  <a:solidFill>
                    <a:srgbClr val="000000"/>
                  </a:solidFill>
                  <a:latin typeface="+mn-lt"/>
                </a:rPr>
                <a:t>Organize your codebase for clarity and scalability.</a:t>
              </a:r>
            </a:p>
          </p:txBody>
        </p:sp>
        <p:sp>
          <p:nvSpPr>
            <p:cNvPr id="32" name="TextBox 31">
              <a:extLst>
                <a:ext uri="{FF2B5EF4-FFF2-40B4-BE49-F238E27FC236}">
                  <a16:creationId xmlns:a16="http://schemas.microsoft.com/office/drawing/2014/main" id="{054D238A-A5B0-3780-E802-5CACD8D2765A}"/>
                </a:ext>
              </a:extLst>
            </p:cNvPr>
            <p:cNvSpPr txBox="1"/>
            <p:nvPr/>
          </p:nvSpPr>
          <p:spPr>
            <a:xfrm>
              <a:off x="1280880" y="5457425"/>
              <a:ext cx="3825249" cy="1424400"/>
            </a:xfrm>
            <a:prstGeom prst="rect">
              <a:avLst/>
            </a:prstGeom>
            <a:noFill/>
          </p:spPr>
          <p:txBody>
            <a:bodyPr wrap="square" rtlCol="0">
              <a:spAutoFit/>
            </a:bodyPr>
            <a:lstStyle/>
            <a:p>
              <a:pPr algn="just"/>
              <a:r>
                <a:rPr lang="en-US" sz="1200">
                  <a:solidFill>
                    <a:srgbClr val="000000"/>
                  </a:solidFill>
                  <a:latin typeface="+mn-lt"/>
                </a:rPr>
                <a:t>Choose an appropriate state management approach based on the complexity of the application. For larger apps, centralize state using tools like Redux, while smaller or feature-specific state can rely on Context API or local state within components.</a:t>
              </a:r>
            </a:p>
          </p:txBody>
        </p:sp>
        <p:sp>
          <p:nvSpPr>
            <p:cNvPr id="33" name="TextBox 32">
              <a:extLst>
                <a:ext uri="{FF2B5EF4-FFF2-40B4-BE49-F238E27FC236}">
                  <a16:creationId xmlns:a16="http://schemas.microsoft.com/office/drawing/2014/main" id="{D0640800-0DCD-9CCF-77D0-261AF419E5E6}"/>
                </a:ext>
              </a:extLst>
            </p:cNvPr>
            <p:cNvSpPr txBox="1"/>
            <p:nvPr/>
          </p:nvSpPr>
          <p:spPr>
            <a:xfrm>
              <a:off x="1303863" y="4733982"/>
              <a:ext cx="2795268" cy="523220"/>
            </a:xfrm>
            <a:prstGeom prst="rect">
              <a:avLst/>
            </a:prstGeom>
            <a:noFill/>
          </p:spPr>
          <p:txBody>
            <a:bodyPr wrap="square" rtlCol="0">
              <a:spAutoFit/>
            </a:bodyPr>
            <a:lstStyle/>
            <a:p>
              <a:pPr algn="l"/>
              <a:r>
                <a:rPr lang="en-US" sz="1400" b="1">
                  <a:solidFill>
                    <a:srgbClr val="000000"/>
                  </a:solidFill>
                  <a:latin typeface="+mj-lt"/>
                </a:rPr>
                <a:t>Adopt a Clear State Management Strategy:</a:t>
              </a:r>
            </a:p>
          </p:txBody>
        </p:sp>
        <p:sp>
          <p:nvSpPr>
            <p:cNvPr id="34" name="TextBox 33">
              <a:extLst>
                <a:ext uri="{FF2B5EF4-FFF2-40B4-BE49-F238E27FC236}">
                  <a16:creationId xmlns:a16="http://schemas.microsoft.com/office/drawing/2014/main" id="{B1B02E5F-96F1-D90E-97E0-C81463ECEA6C}"/>
                </a:ext>
              </a:extLst>
            </p:cNvPr>
            <p:cNvSpPr txBox="1"/>
            <p:nvPr/>
          </p:nvSpPr>
          <p:spPr>
            <a:xfrm>
              <a:off x="7338965" y="3980539"/>
              <a:ext cx="2243988" cy="307777"/>
            </a:xfrm>
            <a:prstGeom prst="rect">
              <a:avLst/>
            </a:prstGeom>
            <a:noFill/>
          </p:spPr>
          <p:txBody>
            <a:bodyPr wrap="square" rtlCol="0">
              <a:spAutoFit/>
            </a:bodyPr>
            <a:lstStyle/>
            <a:p>
              <a:pPr algn="l"/>
              <a:r>
                <a:rPr lang="en-US" sz="1400" b="1">
                  <a:solidFill>
                    <a:srgbClr val="000000"/>
                  </a:solidFill>
                  <a:latin typeface="+mj-lt"/>
                </a:rPr>
                <a:t>Folder Structure:</a:t>
              </a:r>
            </a:p>
          </p:txBody>
        </p:sp>
        <p:grpSp>
          <p:nvGrpSpPr>
            <p:cNvPr id="49" name="Group 48">
              <a:extLst>
                <a:ext uri="{FF2B5EF4-FFF2-40B4-BE49-F238E27FC236}">
                  <a16:creationId xmlns:a16="http://schemas.microsoft.com/office/drawing/2014/main" id="{AB93D901-1DFB-D6EA-5524-6C3F573E79DD}"/>
                </a:ext>
              </a:extLst>
            </p:cNvPr>
            <p:cNvGrpSpPr/>
            <p:nvPr/>
          </p:nvGrpSpPr>
          <p:grpSpPr>
            <a:xfrm>
              <a:off x="6296657" y="3728196"/>
              <a:ext cx="975261" cy="846778"/>
              <a:chOff x="6482927" y="3728196"/>
              <a:chExt cx="975261" cy="846778"/>
            </a:xfrm>
          </p:grpSpPr>
          <p:grpSp>
            <p:nvGrpSpPr>
              <p:cNvPr id="45" name="Group 44">
                <a:extLst>
                  <a:ext uri="{FF2B5EF4-FFF2-40B4-BE49-F238E27FC236}">
                    <a16:creationId xmlns:a16="http://schemas.microsoft.com/office/drawing/2014/main" id="{C91282EE-7931-4491-A4F2-DD0AD29B9569}"/>
                  </a:ext>
                </a:extLst>
              </p:cNvPr>
              <p:cNvGrpSpPr/>
              <p:nvPr/>
            </p:nvGrpSpPr>
            <p:grpSpPr>
              <a:xfrm>
                <a:off x="6482927" y="3728196"/>
                <a:ext cx="975261" cy="846778"/>
                <a:chOff x="6482927" y="3728196"/>
                <a:chExt cx="975261" cy="846778"/>
              </a:xfrm>
            </p:grpSpPr>
            <p:sp>
              <p:nvSpPr>
                <p:cNvPr id="44" name="Oval 43">
                  <a:extLst>
                    <a:ext uri="{FF2B5EF4-FFF2-40B4-BE49-F238E27FC236}">
                      <a16:creationId xmlns:a16="http://schemas.microsoft.com/office/drawing/2014/main" id="{8F78F59C-CF6A-FE36-DC29-C165ECC9A78A}"/>
                    </a:ext>
                  </a:extLst>
                </p:cNvPr>
                <p:cNvSpPr/>
                <p:nvPr/>
              </p:nvSpPr>
              <p:spPr>
                <a:xfrm>
                  <a:off x="6482927" y="3728197"/>
                  <a:ext cx="846777" cy="846777"/>
                </a:xfrm>
                <a:prstGeom prst="ellipse">
                  <a:avLst/>
                </a:prstGeom>
                <a:solidFill>
                  <a:schemeClr val="accent3">
                    <a:lumMod val="9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17" name="Oval 16">
                  <a:extLst>
                    <a:ext uri="{FF2B5EF4-FFF2-40B4-BE49-F238E27FC236}">
                      <a16:creationId xmlns:a16="http://schemas.microsoft.com/office/drawing/2014/main" id="{A45D86F3-B14A-F523-8395-B9B3F3924D64}"/>
                    </a:ext>
                  </a:extLst>
                </p:cNvPr>
                <p:cNvSpPr/>
                <p:nvPr/>
              </p:nvSpPr>
              <p:spPr>
                <a:xfrm>
                  <a:off x="6611411" y="3728196"/>
                  <a:ext cx="846777" cy="846777"/>
                </a:xfrm>
                <a:prstGeom prst="ellipse">
                  <a:avLst/>
                </a:prstGeom>
                <a:solidFill>
                  <a:schemeClr val="bg1"/>
                </a:solidFill>
                <a:ln w="19050">
                  <a:solidFill>
                    <a:schemeClr val="accent3">
                      <a:lumMod val="90000"/>
                    </a:schemeClr>
                  </a:solid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grpSp>
          <p:pic>
            <p:nvPicPr>
              <p:cNvPr id="38" name="Graphic 37" descr="Database outline">
                <a:extLst>
                  <a:ext uri="{FF2B5EF4-FFF2-40B4-BE49-F238E27FC236}">
                    <a16:creationId xmlns:a16="http://schemas.microsoft.com/office/drawing/2014/main" id="{16EDC201-3FBA-BA62-CB53-B8C3DB40178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800107" y="3847147"/>
                <a:ext cx="553122" cy="592472"/>
              </a:xfrm>
              <a:prstGeom prst="rect">
                <a:avLst/>
              </a:prstGeom>
            </p:spPr>
          </p:pic>
        </p:grpSp>
        <p:grpSp>
          <p:nvGrpSpPr>
            <p:cNvPr id="50" name="Group 49">
              <a:extLst>
                <a:ext uri="{FF2B5EF4-FFF2-40B4-BE49-F238E27FC236}">
                  <a16:creationId xmlns:a16="http://schemas.microsoft.com/office/drawing/2014/main" id="{CA93DDE0-92E1-41D5-D580-D1C344164E17}"/>
                </a:ext>
              </a:extLst>
            </p:cNvPr>
            <p:cNvGrpSpPr/>
            <p:nvPr/>
          </p:nvGrpSpPr>
          <p:grpSpPr>
            <a:xfrm>
              <a:off x="4015272" y="2878713"/>
              <a:ext cx="954162" cy="826791"/>
              <a:chOff x="4201542" y="2878713"/>
              <a:chExt cx="954162" cy="826791"/>
            </a:xfrm>
          </p:grpSpPr>
          <p:sp>
            <p:nvSpPr>
              <p:cNvPr id="11" name="Oval 10">
                <a:extLst>
                  <a:ext uri="{FF2B5EF4-FFF2-40B4-BE49-F238E27FC236}">
                    <a16:creationId xmlns:a16="http://schemas.microsoft.com/office/drawing/2014/main" id="{6D8A7F92-BD79-6E72-96F6-1D94E65A5795}"/>
                  </a:ext>
                </a:extLst>
              </p:cNvPr>
              <p:cNvSpPr/>
              <p:nvPr/>
            </p:nvSpPr>
            <p:spPr>
              <a:xfrm>
                <a:off x="4308927" y="2878713"/>
                <a:ext cx="846777" cy="826791"/>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12" name="Oval 11">
                <a:extLst>
                  <a:ext uri="{FF2B5EF4-FFF2-40B4-BE49-F238E27FC236}">
                    <a16:creationId xmlns:a16="http://schemas.microsoft.com/office/drawing/2014/main" id="{A0D5A6D4-5829-58E1-2471-4C851EE4AD12}"/>
                  </a:ext>
                </a:extLst>
              </p:cNvPr>
              <p:cNvSpPr/>
              <p:nvPr/>
            </p:nvSpPr>
            <p:spPr>
              <a:xfrm>
                <a:off x="4201542" y="2896580"/>
                <a:ext cx="826791" cy="788381"/>
              </a:xfrm>
              <a:prstGeom prst="ellipse">
                <a:avLst/>
              </a:prstGeom>
              <a:solidFill>
                <a:schemeClr val="bg1"/>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800" b="0" i="0" u="none" strike="noStrike" kern="1200" cap="none" spc="0" normalizeH="0" baseline="0" noProof="0">
                  <a:ln>
                    <a:noFill/>
                  </a:ln>
                  <a:solidFill>
                    <a:prstClr val="black">
                      <a:lumMod val="65000"/>
                      <a:lumOff val="35000"/>
                    </a:prstClr>
                  </a:solidFill>
                  <a:effectLst/>
                  <a:uLnTx/>
                  <a:uFillTx/>
                  <a:latin typeface="Segoe UI"/>
                  <a:ea typeface="+mn-ea"/>
                  <a:cs typeface="+mn-cs"/>
                </a:endParaRPr>
              </a:p>
            </p:txBody>
          </p:sp>
          <p:pic>
            <p:nvPicPr>
              <p:cNvPr id="42" name="Graphic 41" descr="Layers Design outline">
                <a:extLst>
                  <a:ext uri="{FF2B5EF4-FFF2-40B4-BE49-F238E27FC236}">
                    <a16:creationId xmlns:a16="http://schemas.microsoft.com/office/drawing/2014/main" id="{C94ECE9B-43BD-D4FD-50B3-F00CC69D654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275808" y="2983920"/>
                <a:ext cx="646332" cy="646332"/>
              </a:xfrm>
              <a:prstGeom prst="rect">
                <a:avLst/>
              </a:prstGeom>
            </p:spPr>
          </p:pic>
        </p:grpSp>
        <p:grpSp>
          <p:nvGrpSpPr>
            <p:cNvPr id="48" name="Group 47">
              <a:extLst>
                <a:ext uri="{FF2B5EF4-FFF2-40B4-BE49-F238E27FC236}">
                  <a16:creationId xmlns:a16="http://schemas.microsoft.com/office/drawing/2014/main" id="{591522AD-2810-34CE-71E9-9A01AA3DA457}"/>
                </a:ext>
              </a:extLst>
            </p:cNvPr>
            <p:cNvGrpSpPr/>
            <p:nvPr/>
          </p:nvGrpSpPr>
          <p:grpSpPr>
            <a:xfrm>
              <a:off x="6385179" y="2023999"/>
              <a:ext cx="983851" cy="849792"/>
              <a:chOff x="6571449" y="2023999"/>
              <a:chExt cx="983851" cy="849792"/>
            </a:xfrm>
          </p:grpSpPr>
          <p:grpSp>
            <p:nvGrpSpPr>
              <p:cNvPr id="47" name="Group 46">
                <a:extLst>
                  <a:ext uri="{FF2B5EF4-FFF2-40B4-BE49-F238E27FC236}">
                    <a16:creationId xmlns:a16="http://schemas.microsoft.com/office/drawing/2014/main" id="{F1061545-7BC3-F249-AE2C-3792939719DD}"/>
                  </a:ext>
                </a:extLst>
              </p:cNvPr>
              <p:cNvGrpSpPr/>
              <p:nvPr/>
            </p:nvGrpSpPr>
            <p:grpSpPr>
              <a:xfrm>
                <a:off x="6571449" y="2023999"/>
                <a:ext cx="983851" cy="849792"/>
                <a:chOff x="6571449" y="2023999"/>
                <a:chExt cx="983851" cy="849792"/>
              </a:xfrm>
            </p:grpSpPr>
            <p:sp>
              <p:nvSpPr>
                <p:cNvPr id="14" name="Oval 13">
                  <a:extLst>
                    <a:ext uri="{FF2B5EF4-FFF2-40B4-BE49-F238E27FC236}">
                      <a16:creationId xmlns:a16="http://schemas.microsoft.com/office/drawing/2014/main" id="{0BBC8FC6-BC63-0EF3-98FC-31FE49ECF5B3}"/>
                    </a:ext>
                  </a:extLst>
                </p:cNvPr>
                <p:cNvSpPr/>
                <p:nvPr/>
              </p:nvSpPr>
              <p:spPr>
                <a:xfrm>
                  <a:off x="6571449" y="2023999"/>
                  <a:ext cx="846777" cy="846777"/>
                </a:xfrm>
                <a:prstGeom prst="ellipse">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sp>
              <p:nvSpPr>
                <p:cNvPr id="46" name="Oval 45">
                  <a:extLst>
                    <a:ext uri="{FF2B5EF4-FFF2-40B4-BE49-F238E27FC236}">
                      <a16:creationId xmlns:a16="http://schemas.microsoft.com/office/drawing/2014/main" id="{F0007069-2A12-E5BA-AFA1-9334AA72C963}"/>
                    </a:ext>
                  </a:extLst>
                </p:cNvPr>
                <p:cNvSpPr/>
                <p:nvPr/>
              </p:nvSpPr>
              <p:spPr>
                <a:xfrm>
                  <a:off x="6708523" y="2027014"/>
                  <a:ext cx="846777" cy="846777"/>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ko-KR" altLang="en-US" sz="2700" b="0" i="0" u="none" strike="noStrike" kern="1200" cap="none" spc="0" normalizeH="0" baseline="0" noProof="0">
                    <a:ln>
                      <a:noFill/>
                    </a:ln>
                    <a:solidFill>
                      <a:prstClr val="white"/>
                    </a:solidFill>
                    <a:effectLst/>
                    <a:uLnTx/>
                    <a:uFillTx/>
                    <a:latin typeface="Segoe UI"/>
                    <a:ea typeface="+mn-ea"/>
                    <a:cs typeface="+mn-cs"/>
                  </a:endParaRPr>
                </a:p>
              </p:txBody>
            </p:sp>
          </p:grpSp>
          <p:pic>
            <p:nvPicPr>
              <p:cNvPr id="36" name="Graphic 35" descr="Hierarchy with solid fill">
                <a:extLst>
                  <a:ext uri="{FF2B5EF4-FFF2-40B4-BE49-F238E27FC236}">
                    <a16:creationId xmlns:a16="http://schemas.microsoft.com/office/drawing/2014/main" id="{4B74C8C7-8B14-FEC6-3538-059BA84FA91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6846482" y="2167201"/>
                <a:ext cx="562436" cy="562436"/>
              </a:xfrm>
              <a:prstGeom prst="rect">
                <a:avLst/>
              </a:prstGeom>
            </p:spPr>
          </p:pic>
        </p:grpSp>
      </p:grpSp>
      <p:sp>
        <p:nvSpPr>
          <p:cNvPr id="3" name="Rectangle 2">
            <a:extLst>
              <a:ext uri="{FF2B5EF4-FFF2-40B4-BE49-F238E27FC236}">
                <a16:creationId xmlns:a16="http://schemas.microsoft.com/office/drawing/2014/main" id="{DD42EB41-37C4-F585-E4A5-BFA7EB5212EE}"/>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Planning Phase</a:t>
            </a:r>
          </a:p>
        </p:txBody>
      </p:sp>
      <p:pic>
        <p:nvPicPr>
          <p:cNvPr id="41" name="Picture 40">
            <a:extLst>
              <a:ext uri="{FF2B5EF4-FFF2-40B4-BE49-F238E27FC236}">
                <a16:creationId xmlns:a16="http://schemas.microsoft.com/office/drawing/2014/main" id="{8A633C2D-C169-6093-AB5C-14D1804E0691}"/>
              </a:ext>
            </a:extLst>
          </p:cNvPr>
          <p:cNvPicPr>
            <a:picLocks noChangeAspect="1"/>
          </p:cNvPicPr>
          <p:nvPr/>
        </p:nvPicPr>
        <p:blipFill>
          <a:blip r:embed="rId12"/>
          <a:stretch>
            <a:fillRect/>
          </a:stretch>
        </p:blipFill>
        <p:spPr>
          <a:xfrm>
            <a:off x="9366177" y="1415700"/>
            <a:ext cx="2590595" cy="4677246"/>
          </a:xfrm>
          <a:prstGeom prst="rect">
            <a:avLst/>
          </a:prstGeom>
        </p:spPr>
      </p:pic>
      <p:sp>
        <p:nvSpPr>
          <p:cNvPr id="55" name="Arrow: Chevron 54">
            <a:extLst>
              <a:ext uri="{FF2B5EF4-FFF2-40B4-BE49-F238E27FC236}">
                <a16:creationId xmlns:a16="http://schemas.microsoft.com/office/drawing/2014/main" id="{EA88DEA2-517F-C676-FB07-EEC4C58C565F}"/>
              </a:ext>
            </a:extLst>
          </p:cNvPr>
          <p:cNvSpPr/>
          <p:nvPr/>
        </p:nvSpPr>
        <p:spPr bwMode="auto">
          <a:xfrm>
            <a:off x="8933176" y="3559410"/>
            <a:ext cx="283464" cy="384048"/>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Tree>
    <p:extLst>
      <p:ext uri="{BB962C8B-B14F-4D97-AF65-F5344CB8AC3E}">
        <p14:creationId xmlns:p14="http://schemas.microsoft.com/office/powerpoint/2010/main" val="36286290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1598474D-81C9-8222-900B-F1F34B989021}"/>
            </a:ext>
          </a:extLst>
        </p:cNvPr>
        <p:cNvGrpSpPr/>
        <p:nvPr/>
      </p:nvGrpSpPr>
      <p:grpSpPr>
        <a:xfrm>
          <a:off x="0" y="0"/>
          <a:ext cx="0" cy="0"/>
          <a:chOff x="0" y="0"/>
          <a:chExt cx="0" cy="0"/>
        </a:xfrm>
      </p:grpSpPr>
      <p:sp>
        <p:nvSpPr>
          <p:cNvPr id="3" name="Rectangle 2">
            <a:extLst>
              <a:ext uri="{FF2B5EF4-FFF2-40B4-BE49-F238E27FC236}">
                <a16:creationId xmlns:a16="http://schemas.microsoft.com/office/drawing/2014/main" id="{8AED7009-D1A5-2259-81BF-8841D248CA19}"/>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Planning Phase</a:t>
            </a:r>
          </a:p>
        </p:txBody>
      </p:sp>
      <p:pic>
        <p:nvPicPr>
          <p:cNvPr id="5" name="Graphic 4" descr="Back with solid fill">
            <a:hlinkClick r:id="rId2" action="ppaction://hlinksldjump"/>
            <a:extLst>
              <a:ext uri="{FF2B5EF4-FFF2-40B4-BE49-F238E27FC236}">
                <a16:creationId xmlns:a16="http://schemas.microsoft.com/office/drawing/2014/main" id="{D65E7AEC-E692-703E-59ED-B6D9EFD791D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587035" y="5837187"/>
            <a:ext cx="914400" cy="914400"/>
          </a:xfrm>
          <a:prstGeom prst="rect">
            <a:avLst/>
          </a:prstGeom>
        </p:spPr>
      </p:pic>
      <p:sp>
        <p:nvSpPr>
          <p:cNvPr id="10" name="Title 1">
            <a:extLst>
              <a:ext uri="{FF2B5EF4-FFF2-40B4-BE49-F238E27FC236}">
                <a16:creationId xmlns:a16="http://schemas.microsoft.com/office/drawing/2014/main" id="{1C00224D-F28B-0336-C7C5-4598083A0A39}"/>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Timeline and Milestones</a:t>
            </a:r>
          </a:p>
        </p:txBody>
      </p:sp>
      <p:grpSp>
        <p:nvGrpSpPr>
          <p:cNvPr id="39" name="Group 38">
            <a:extLst>
              <a:ext uri="{FF2B5EF4-FFF2-40B4-BE49-F238E27FC236}">
                <a16:creationId xmlns:a16="http://schemas.microsoft.com/office/drawing/2014/main" id="{938236CF-8FA4-C4D7-9283-7125392D7302}"/>
              </a:ext>
            </a:extLst>
          </p:cNvPr>
          <p:cNvGrpSpPr/>
          <p:nvPr/>
        </p:nvGrpSpPr>
        <p:grpSpPr>
          <a:xfrm>
            <a:off x="1167833" y="970206"/>
            <a:ext cx="9419202" cy="5276407"/>
            <a:chOff x="1167833" y="1142476"/>
            <a:chExt cx="9419202" cy="5135572"/>
          </a:xfrm>
        </p:grpSpPr>
        <p:sp>
          <p:nvSpPr>
            <p:cNvPr id="68" name="Rounded Rectangle 101">
              <a:extLst>
                <a:ext uri="{FF2B5EF4-FFF2-40B4-BE49-F238E27FC236}">
                  <a16:creationId xmlns:a16="http://schemas.microsoft.com/office/drawing/2014/main" id="{1112B860-0612-DD35-AB5E-6C54CD4CB8AC}"/>
                </a:ext>
              </a:extLst>
            </p:cNvPr>
            <p:cNvSpPr/>
            <p:nvPr/>
          </p:nvSpPr>
          <p:spPr>
            <a:xfrm>
              <a:off x="2199516" y="5249612"/>
              <a:ext cx="7116471" cy="1028436"/>
            </a:xfrm>
            <a:prstGeom prst="roundRect">
              <a:avLst>
                <a:gd name="adj" fmla="val 50000"/>
              </a:avLst>
            </a:prstGeom>
            <a:solidFill>
              <a:schemeClr val="accent4">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ounded Rectangle 101">
              <a:extLst>
                <a:ext uri="{FF2B5EF4-FFF2-40B4-BE49-F238E27FC236}">
                  <a16:creationId xmlns:a16="http://schemas.microsoft.com/office/drawing/2014/main" id="{54FA1A4D-4F8F-D5F2-5207-B7B7E15EAE9D}"/>
                </a:ext>
              </a:extLst>
            </p:cNvPr>
            <p:cNvSpPr/>
            <p:nvPr/>
          </p:nvSpPr>
          <p:spPr>
            <a:xfrm>
              <a:off x="2416316" y="4003309"/>
              <a:ext cx="6848048" cy="851768"/>
            </a:xfrm>
            <a:prstGeom prst="roundRect">
              <a:avLst>
                <a:gd name="adj" fmla="val 50000"/>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oup 6">
              <a:extLst>
                <a:ext uri="{FF2B5EF4-FFF2-40B4-BE49-F238E27FC236}">
                  <a16:creationId xmlns:a16="http://schemas.microsoft.com/office/drawing/2014/main" id="{90AE02E3-F3F4-E67E-DDDE-3D17BC6A1111}"/>
                </a:ext>
              </a:extLst>
            </p:cNvPr>
            <p:cNvGrpSpPr/>
            <p:nvPr/>
          </p:nvGrpSpPr>
          <p:grpSpPr>
            <a:xfrm>
              <a:off x="1283858" y="1142476"/>
              <a:ext cx="9303177" cy="3832776"/>
              <a:chOff x="1010358" y="1073384"/>
              <a:chExt cx="7137623" cy="1914878"/>
            </a:xfrm>
          </p:grpSpPr>
          <p:sp>
            <p:nvSpPr>
              <p:cNvPr id="8" name="U-Turn Arrow 117">
                <a:extLst>
                  <a:ext uri="{FF2B5EF4-FFF2-40B4-BE49-F238E27FC236}">
                    <a16:creationId xmlns:a16="http://schemas.microsoft.com/office/drawing/2014/main" id="{114B0EFD-EA5F-4305-4012-432759B27F7F}"/>
                  </a:ext>
                </a:extLst>
              </p:cNvPr>
              <p:cNvSpPr/>
              <p:nvPr/>
            </p:nvSpPr>
            <p:spPr>
              <a:xfrm rot="5400000" flipH="1">
                <a:off x="7231436" y="1719976"/>
                <a:ext cx="818303" cy="1014786"/>
              </a:xfrm>
              <a:prstGeom prst="uturnArrow">
                <a:avLst>
                  <a:gd name="adj1" fmla="val 3877"/>
                  <a:gd name="adj2" fmla="val 25000"/>
                  <a:gd name="adj3" fmla="val 0"/>
                  <a:gd name="adj4" fmla="val 10911"/>
                  <a:gd name="adj5" fmla="val 91995"/>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U-Turn Arrow 38">
                <a:extLst>
                  <a:ext uri="{FF2B5EF4-FFF2-40B4-BE49-F238E27FC236}">
                    <a16:creationId xmlns:a16="http://schemas.microsoft.com/office/drawing/2014/main" id="{51D91C3F-E978-94C8-AC71-64483A0B7138}"/>
                  </a:ext>
                </a:extLst>
              </p:cNvPr>
              <p:cNvSpPr/>
              <p:nvPr/>
            </p:nvSpPr>
            <p:spPr>
              <a:xfrm rot="16200000">
                <a:off x="1027539" y="1208185"/>
                <a:ext cx="784798" cy="819160"/>
              </a:xfrm>
              <a:prstGeom prst="uturnArrow">
                <a:avLst>
                  <a:gd name="adj1" fmla="val 6592"/>
                  <a:gd name="adj2" fmla="val 25000"/>
                  <a:gd name="adj3" fmla="val 0"/>
                  <a:gd name="adj4" fmla="val 10911"/>
                  <a:gd name="adj5" fmla="val 9199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12" name="Group 13">
                <a:extLst>
                  <a:ext uri="{FF2B5EF4-FFF2-40B4-BE49-F238E27FC236}">
                    <a16:creationId xmlns:a16="http://schemas.microsoft.com/office/drawing/2014/main" id="{4F822CC4-5FA4-FA21-AD1F-87688A9BC32B}"/>
                  </a:ext>
                </a:extLst>
              </p:cNvPr>
              <p:cNvGrpSpPr/>
              <p:nvPr/>
            </p:nvGrpSpPr>
            <p:grpSpPr>
              <a:xfrm>
                <a:off x="1665002" y="1073384"/>
                <a:ext cx="5576171" cy="534104"/>
                <a:chOff x="1665002" y="1206734"/>
                <a:chExt cx="5576171" cy="534104"/>
              </a:xfrm>
            </p:grpSpPr>
            <p:sp>
              <p:nvSpPr>
                <p:cNvPr id="30" name="Rounded Rectangle 53">
                  <a:extLst>
                    <a:ext uri="{FF2B5EF4-FFF2-40B4-BE49-F238E27FC236}">
                      <a16:creationId xmlns:a16="http://schemas.microsoft.com/office/drawing/2014/main" id="{1FDB378B-BD34-DC09-BB3F-A2341AB5A23E}"/>
                    </a:ext>
                  </a:extLst>
                </p:cNvPr>
                <p:cNvSpPr/>
                <p:nvPr/>
              </p:nvSpPr>
              <p:spPr>
                <a:xfrm>
                  <a:off x="1883721" y="1264199"/>
                  <a:ext cx="5357452" cy="476639"/>
                </a:xfrm>
                <a:prstGeom prst="roundRect">
                  <a:avLst>
                    <a:gd name="adj" fmla="val 50000"/>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1" name="Group 12">
                  <a:extLst>
                    <a:ext uri="{FF2B5EF4-FFF2-40B4-BE49-F238E27FC236}">
                      <a16:creationId xmlns:a16="http://schemas.microsoft.com/office/drawing/2014/main" id="{6E2F911B-5D2D-E95B-393D-05B43A00C9D5}"/>
                    </a:ext>
                  </a:extLst>
                </p:cNvPr>
                <p:cNvGrpSpPr/>
                <p:nvPr/>
              </p:nvGrpSpPr>
              <p:grpSpPr>
                <a:xfrm>
                  <a:off x="1665002" y="1206734"/>
                  <a:ext cx="5556921" cy="505319"/>
                  <a:chOff x="1665002" y="1206734"/>
                  <a:chExt cx="5556921" cy="505319"/>
                </a:xfrm>
              </p:grpSpPr>
              <p:sp>
                <p:nvSpPr>
                  <p:cNvPr id="32" name="Rounded Rectangle 4">
                    <a:extLst>
                      <a:ext uri="{FF2B5EF4-FFF2-40B4-BE49-F238E27FC236}">
                        <a16:creationId xmlns:a16="http://schemas.microsoft.com/office/drawing/2014/main" id="{DC904F7A-43FB-4951-18C5-E14FF6D42A1E}"/>
                      </a:ext>
                    </a:extLst>
                  </p:cNvPr>
                  <p:cNvSpPr/>
                  <p:nvPr/>
                </p:nvSpPr>
                <p:spPr>
                  <a:xfrm>
                    <a:off x="1864471" y="1206734"/>
                    <a:ext cx="5357452" cy="505319"/>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Isosceles Triangle 32">
                    <a:extLst>
                      <a:ext uri="{FF2B5EF4-FFF2-40B4-BE49-F238E27FC236}">
                        <a16:creationId xmlns:a16="http://schemas.microsoft.com/office/drawing/2014/main" id="{337F56D1-34D1-F184-2804-78154166444A}"/>
                      </a:ext>
                    </a:extLst>
                  </p:cNvPr>
                  <p:cNvSpPr/>
                  <p:nvPr/>
                </p:nvSpPr>
                <p:spPr>
                  <a:xfrm rot="16200000">
                    <a:off x="1691602" y="1341108"/>
                    <a:ext cx="230428" cy="283627"/>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3" name="Sev01">
                <a:extLst>
                  <a:ext uri="{FF2B5EF4-FFF2-40B4-BE49-F238E27FC236}">
                    <a16:creationId xmlns:a16="http://schemas.microsoft.com/office/drawing/2014/main" id="{2A980A29-7BEF-5133-403A-D09B00653030}"/>
                  </a:ext>
                </a:extLst>
              </p:cNvPr>
              <p:cNvSpPr>
                <a:spLocks noChangeAspect="1"/>
              </p:cNvSpPr>
              <p:nvPr/>
            </p:nvSpPr>
            <p:spPr>
              <a:xfrm>
                <a:off x="6566077" y="1171046"/>
                <a:ext cx="584890" cy="348327"/>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endParaRPr>
              </a:p>
            </p:txBody>
          </p:sp>
          <p:sp>
            <p:nvSpPr>
              <p:cNvPr id="14" name="Text Placeholder 3">
                <a:extLst>
                  <a:ext uri="{FF2B5EF4-FFF2-40B4-BE49-F238E27FC236}">
                    <a16:creationId xmlns:a16="http://schemas.microsoft.com/office/drawing/2014/main" id="{388697F6-A2E3-BF0D-0B33-3D8C72689D96}"/>
                  </a:ext>
                </a:extLst>
              </p:cNvPr>
              <p:cNvSpPr txBox="1">
                <a:spLocks/>
              </p:cNvSpPr>
              <p:nvPr/>
            </p:nvSpPr>
            <p:spPr>
              <a:xfrm>
                <a:off x="2226218" y="1153849"/>
                <a:ext cx="3940335" cy="377150"/>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200" b="1">
                    <a:solidFill>
                      <a:schemeClr val="bg1"/>
                    </a:solidFill>
                    <a:latin typeface="+mj-lt"/>
                  </a:rPr>
                  <a:t>Project Initiation</a:t>
                </a:r>
              </a:p>
              <a:p>
                <a:pPr algn="l"/>
                <a:endParaRPr lang="en-US" sz="1200" b="1">
                  <a:solidFill>
                    <a:schemeClr val="bg1"/>
                  </a:solidFill>
                  <a:latin typeface="+mj-lt"/>
                </a:endParaRPr>
              </a:p>
              <a:p>
                <a:pPr algn="l"/>
                <a:r>
                  <a:rPr lang="en-US" sz="1200">
                    <a:solidFill>
                      <a:schemeClr val="bg1"/>
                    </a:solidFill>
                    <a:latin typeface="+mn-lt"/>
                  </a:rPr>
                  <a:t>Define the start date and initial setup tasks, such as repository creation, tool configurations, and team onboarding.</a:t>
                </a:r>
              </a:p>
            </p:txBody>
          </p:sp>
          <p:grpSp>
            <p:nvGrpSpPr>
              <p:cNvPr id="16" name="Group 81">
                <a:extLst>
                  <a:ext uri="{FF2B5EF4-FFF2-40B4-BE49-F238E27FC236}">
                    <a16:creationId xmlns:a16="http://schemas.microsoft.com/office/drawing/2014/main" id="{3DA440F1-8422-280F-7EE5-C4934C246E01}"/>
                  </a:ext>
                </a:extLst>
              </p:cNvPr>
              <p:cNvGrpSpPr/>
              <p:nvPr/>
            </p:nvGrpSpPr>
            <p:grpSpPr>
              <a:xfrm flipH="1">
                <a:off x="1829519" y="1715778"/>
                <a:ext cx="5600501" cy="562588"/>
                <a:chOff x="1631664" y="928296"/>
                <a:chExt cx="5600501" cy="562588"/>
              </a:xfrm>
            </p:grpSpPr>
            <p:sp>
              <p:nvSpPr>
                <p:cNvPr id="26" name="Rounded Rectangle 82">
                  <a:extLst>
                    <a:ext uri="{FF2B5EF4-FFF2-40B4-BE49-F238E27FC236}">
                      <a16:creationId xmlns:a16="http://schemas.microsoft.com/office/drawing/2014/main" id="{D12CCD38-FB9B-F665-2569-D1D2578AE1F6}"/>
                    </a:ext>
                  </a:extLst>
                </p:cNvPr>
                <p:cNvSpPr/>
                <p:nvPr/>
              </p:nvSpPr>
              <p:spPr>
                <a:xfrm>
                  <a:off x="1911113" y="1038741"/>
                  <a:ext cx="5266851" cy="452143"/>
                </a:xfrm>
                <a:prstGeom prst="roundRect">
                  <a:avLst>
                    <a:gd name="adj" fmla="val 50000"/>
                  </a:avLst>
                </a:pr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83">
                  <a:extLst>
                    <a:ext uri="{FF2B5EF4-FFF2-40B4-BE49-F238E27FC236}">
                      <a16:creationId xmlns:a16="http://schemas.microsoft.com/office/drawing/2014/main" id="{08910583-26D4-F1AC-4A44-0EAFD3B7B8E9}"/>
                    </a:ext>
                  </a:extLst>
                </p:cNvPr>
                <p:cNvGrpSpPr/>
                <p:nvPr/>
              </p:nvGrpSpPr>
              <p:grpSpPr>
                <a:xfrm>
                  <a:off x="1631664" y="928296"/>
                  <a:ext cx="5600501" cy="519566"/>
                  <a:chOff x="1631664" y="928296"/>
                  <a:chExt cx="5600501" cy="519566"/>
                </a:xfrm>
              </p:grpSpPr>
              <p:sp>
                <p:nvSpPr>
                  <p:cNvPr id="28" name="Rounded Rectangle 84">
                    <a:extLst>
                      <a:ext uri="{FF2B5EF4-FFF2-40B4-BE49-F238E27FC236}">
                        <a16:creationId xmlns:a16="http://schemas.microsoft.com/office/drawing/2014/main" id="{2D746EC4-F529-DF56-E9AF-CC97FAEF82AB}"/>
                      </a:ext>
                    </a:extLst>
                  </p:cNvPr>
                  <p:cNvSpPr/>
                  <p:nvPr/>
                </p:nvSpPr>
                <p:spPr>
                  <a:xfrm>
                    <a:off x="1874713" y="928296"/>
                    <a:ext cx="5357452" cy="519566"/>
                  </a:xfrm>
                  <a:prstGeom prst="roundRect">
                    <a:avLst>
                      <a:gd name="adj"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a:extLst>
                      <a:ext uri="{FF2B5EF4-FFF2-40B4-BE49-F238E27FC236}">
                        <a16:creationId xmlns:a16="http://schemas.microsoft.com/office/drawing/2014/main" id="{6AF37EBB-9380-4470-5898-15BCE563543F}"/>
                      </a:ext>
                    </a:extLst>
                  </p:cNvPr>
                  <p:cNvSpPr/>
                  <p:nvPr/>
                </p:nvSpPr>
                <p:spPr>
                  <a:xfrm rot="16200000">
                    <a:off x="1658264" y="1049641"/>
                    <a:ext cx="230428" cy="283627"/>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18" name="Text Placeholder 3">
                <a:extLst>
                  <a:ext uri="{FF2B5EF4-FFF2-40B4-BE49-F238E27FC236}">
                    <a16:creationId xmlns:a16="http://schemas.microsoft.com/office/drawing/2014/main" id="{12DB1F94-CBF7-FC70-5DD6-42946D13B655}"/>
                  </a:ext>
                </a:extLst>
              </p:cNvPr>
              <p:cNvSpPr txBox="1">
                <a:spLocks/>
              </p:cNvSpPr>
              <p:nvPr/>
            </p:nvSpPr>
            <p:spPr>
              <a:xfrm>
                <a:off x="2751821" y="1793656"/>
                <a:ext cx="3984990" cy="387493"/>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00000"/>
                  </a:lnSpc>
                </a:pPr>
                <a:r>
                  <a:rPr lang="en-US" sz="1200" b="1">
                    <a:solidFill>
                      <a:schemeClr val="bg1"/>
                    </a:solidFill>
                    <a:latin typeface="+mj-lt"/>
                  </a:rPr>
                  <a:t>Development Phases</a:t>
                </a:r>
              </a:p>
              <a:p>
                <a:pPr lvl="0" algn="l">
                  <a:lnSpc>
                    <a:spcPct val="100000"/>
                  </a:lnSpc>
                </a:pPr>
                <a:endParaRPr lang="en-US" sz="1200" b="1">
                  <a:solidFill>
                    <a:schemeClr val="bg1"/>
                  </a:solidFill>
                  <a:latin typeface="+mj-lt"/>
                </a:endParaRPr>
              </a:p>
              <a:p>
                <a:pPr lvl="0" algn="l">
                  <a:lnSpc>
                    <a:spcPct val="100000"/>
                  </a:lnSpc>
                </a:pPr>
                <a:r>
                  <a:rPr lang="en-US" sz="1200">
                    <a:solidFill>
                      <a:schemeClr val="bg1"/>
                    </a:solidFill>
                    <a:latin typeface="+mn-lt"/>
                  </a:rPr>
                  <a:t>Break the project into distinct phases (e.g., feature development, testing, and integration) with clear deadlines for each stage.</a:t>
                </a:r>
                <a:endParaRPr lang="en-US" sz="1050">
                  <a:solidFill>
                    <a:schemeClr val="bg1"/>
                  </a:solidFill>
                  <a:latin typeface="+mn-lt"/>
                </a:endParaRPr>
              </a:p>
            </p:txBody>
          </p:sp>
          <p:grpSp>
            <p:nvGrpSpPr>
              <p:cNvPr id="20" name="Group 98">
                <a:extLst>
                  <a:ext uri="{FF2B5EF4-FFF2-40B4-BE49-F238E27FC236}">
                    <a16:creationId xmlns:a16="http://schemas.microsoft.com/office/drawing/2014/main" id="{74DB5243-A822-CADE-D593-75906DB7BFD4}"/>
                  </a:ext>
                </a:extLst>
              </p:cNvPr>
              <p:cNvGrpSpPr/>
              <p:nvPr/>
            </p:nvGrpSpPr>
            <p:grpSpPr>
              <a:xfrm>
                <a:off x="1790830" y="2386798"/>
                <a:ext cx="5357452" cy="507962"/>
                <a:chOff x="1790830" y="703344"/>
                <a:chExt cx="5357452" cy="507962"/>
              </a:xfrm>
            </p:grpSpPr>
            <p:sp>
              <p:nvSpPr>
                <p:cNvPr id="24" name="Rounded Rectangle 99">
                  <a:extLst>
                    <a:ext uri="{FF2B5EF4-FFF2-40B4-BE49-F238E27FC236}">
                      <a16:creationId xmlns:a16="http://schemas.microsoft.com/office/drawing/2014/main" id="{5A5A463B-C6B4-0D96-854A-17C581FD65FC}"/>
                    </a:ext>
                  </a:extLst>
                </p:cNvPr>
                <p:cNvSpPr/>
                <p:nvPr/>
              </p:nvSpPr>
              <p:spPr>
                <a:xfrm>
                  <a:off x="1806816" y="816630"/>
                  <a:ext cx="5295452" cy="355208"/>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ounded Rectangle 101">
                  <a:extLst>
                    <a:ext uri="{FF2B5EF4-FFF2-40B4-BE49-F238E27FC236}">
                      <a16:creationId xmlns:a16="http://schemas.microsoft.com/office/drawing/2014/main" id="{8CEC8013-DC77-47FB-4595-8F6A55AE2393}"/>
                    </a:ext>
                  </a:extLst>
                </p:cNvPr>
                <p:cNvSpPr/>
                <p:nvPr/>
              </p:nvSpPr>
              <p:spPr>
                <a:xfrm>
                  <a:off x="1790830" y="703344"/>
                  <a:ext cx="5357452" cy="507962"/>
                </a:xfrm>
                <a:prstGeom prst="roundRect">
                  <a:avLst>
                    <a:gd name="adj" fmla="val 5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 Placeholder 3">
                <a:extLst>
                  <a:ext uri="{FF2B5EF4-FFF2-40B4-BE49-F238E27FC236}">
                    <a16:creationId xmlns:a16="http://schemas.microsoft.com/office/drawing/2014/main" id="{C217B04B-BF04-2ACA-0825-6BF7322F70B6}"/>
                  </a:ext>
                </a:extLst>
              </p:cNvPr>
              <p:cNvSpPr txBox="1">
                <a:spLocks/>
              </p:cNvSpPr>
              <p:nvPr/>
            </p:nvSpPr>
            <p:spPr>
              <a:xfrm>
                <a:off x="2026563" y="2433013"/>
                <a:ext cx="4496000" cy="555249"/>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altLang="en-US" sz="1200" b="1">
                    <a:solidFill>
                      <a:schemeClr val="bg1"/>
                    </a:solidFill>
                    <a:latin typeface="+mj-lt"/>
                  </a:rPr>
                  <a:t>Key Milestones / Timeline</a:t>
                </a:r>
              </a:p>
              <a:p>
                <a:pPr algn="l"/>
                <a:endParaRPr lang="en-US" altLang="en-US" sz="1200">
                  <a:solidFill>
                    <a:schemeClr val="bg1"/>
                  </a:solidFill>
                  <a:latin typeface="+mn-lt"/>
                </a:endParaRPr>
              </a:p>
              <a:p>
                <a:pPr lvl="0" algn="l" defTabSz="622300">
                  <a:lnSpc>
                    <a:spcPct val="100000"/>
                  </a:lnSpc>
                  <a:spcBef>
                    <a:spcPct val="0"/>
                  </a:spcBef>
                  <a:spcAft>
                    <a:spcPct val="15000"/>
                  </a:spcAft>
                </a:pPr>
                <a:r>
                  <a:rPr lang="en-US" sz="1200">
                    <a:solidFill>
                      <a:schemeClr val="bg1"/>
                    </a:solidFill>
                    <a:latin typeface="+mn-lt"/>
                  </a:rPr>
                  <a:t>Identify critical points like completing </a:t>
                </a:r>
                <a:r>
                  <a:rPr lang="en-US" sz="1200" b="1">
                    <a:solidFill>
                      <a:schemeClr val="bg1"/>
                    </a:solidFill>
                    <a:latin typeface="+mn-lt"/>
                  </a:rPr>
                  <a:t>MVP</a:t>
                </a:r>
                <a:r>
                  <a:rPr lang="en-US" sz="1200">
                    <a:solidFill>
                      <a:schemeClr val="bg1"/>
                    </a:solidFill>
                    <a:latin typeface="+mn-lt"/>
                  </a:rPr>
                  <a:t>, finalizing UI design, or passing testing benchmarks to track progress.</a:t>
                </a:r>
                <a:br>
                  <a:rPr lang="en-US" sz="1200">
                    <a:solidFill>
                      <a:schemeClr val="bg1"/>
                    </a:solidFill>
                    <a:latin typeface="+mn-lt"/>
                  </a:rPr>
                </a:br>
                <a:r>
                  <a:rPr lang="en-US" sz="1200">
                    <a:solidFill>
                      <a:schemeClr val="bg1"/>
                    </a:solidFill>
                    <a:latin typeface="+mn-lt"/>
                  </a:rPr>
                  <a:t>                                                                 </a:t>
                </a:r>
                <a:br>
                  <a:rPr lang="en-US" sz="1200">
                    <a:solidFill>
                      <a:schemeClr val="bg1"/>
                    </a:solidFill>
                    <a:latin typeface="+mn-lt"/>
                  </a:rPr>
                </a:br>
                <a:endParaRPr lang="en-US" sz="1100" kern="1200">
                  <a:solidFill>
                    <a:schemeClr val="bg1"/>
                  </a:solidFill>
                  <a:latin typeface="+mn-lt"/>
                  <a:ea typeface="+mn-ea"/>
                  <a:cs typeface="+mn-cs"/>
                </a:endParaRPr>
              </a:p>
            </p:txBody>
          </p:sp>
        </p:grpSp>
        <p:sp>
          <p:nvSpPr>
            <p:cNvPr id="60" name="Rounded Rectangle 101">
              <a:extLst>
                <a:ext uri="{FF2B5EF4-FFF2-40B4-BE49-F238E27FC236}">
                  <a16:creationId xmlns:a16="http://schemas.microsoft.com/office/drawing/2014/main" id="{F5A7439A-00A1-C834-F870-1BCBA1C58F00}"/>
                </a:ext>
              </a:extLst>
            </p:cNvPr>
            <p:cNvSpPr/>
            <p:nvPr/>
          </p:nvSpPr>
          <p:spPr>
            <a:xfrm>
              <a:off x="2199516" y="5136440"/>
              <a:ext cx="7116471" cy="1080000"/>
            </a:xfrm>
            <a:prstGeom prst="roundRect">
              <a:avLst>
                <a:gd name="adj" fmla="val 5000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 Placeholder 3">
              <a:extLst>
                <a:ext uri="{FF2B5EF4-FFF2-40B4-BE49-F238E27FC236}">
                  <a16:creationId xmlns:a16="http://schemas.microsoft.com/office/drawing/2014/main" id="{B9E307B5-3C85-6615-A8E2-C91626689DEB}"/>
                </a:ext>
              </a:extLst>
            </p:cNvPr>
            <p:cNvSpPr txBox="1">
              <a:spLocks/>
            </p:cNvSpPr>
            <p:nvPr/>
          </p:nvSpPr>
          <p:spPr>
            <a:xfrm>
              <a:off x="3231199" y="5281764"/>
              <a:ext cx="5675157" cy="7517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lgn="l">
                <a:lnSpc>
                  <a:spcPct val="100000"/>
                </a:lnSpc>
              </a:pPr>
              <a:r>
                <a:rPr lang="en-US" altLang="en-US" sz="1200" b="1">
                  <a:solidFill>
                    <a:schemeClr val="bg1"/>
                  </a:solidFill>
                  <a:latin typeface="+mj-lt"/>
                </a:rPr>
                <a:t>Delivery Deadlines</a:t>
              </a:r>
            </a:p>
            <a:p>
              <a:pPr lvl="0" algn="l">
                <a:lnSpc>
                  <a:spcPct val="100000"/>
                </a:lnSpc>
              </a:pPr>
              <a:endParaRPr lang="en-US" sz="1050" b="0">
                <a:solidFill>
                  <a:schemeClr val="bg1"/>
                </a:solidFill>
                <a:latin typeface="+mn-lt"/>
              </a:endParaRPr>
            </a:p>
            <a:p>
              <a:pPr lvl="0" algn="l">
                <a:lnSpc>
                  <a:spcPct val="100000"/>
                </a:lnSpc>
              </a:pPr>
              <a:r>
                <a:rPr lang="en-US" sz="1200">
                  <a:solidFill>
                    <a:schemeClr val="bg1"/>
                  </a:solidFill>
                  <a:latin typeface="+mn-lt"/>
                </a:rPr>
                <a:t>Set realistic deadlines for project completion and handovers, ensuring buffer time for potential risks or delays.</a:t>
              </a:r>
              <a:endParaRPr lang="en-US" altLang="en-US" sz="1200">
                <a:solidFill>
                  <a:schemeClr val="bg1"/>
                </a:solidFill>
                <a:latin typeface="+mn-lt"/>
              </a:endParaRPr>
            </a:p>
          </p:txBody>
        </p:sp>
        <p:sp>
          <p:nvSpPr>
            <p:cNvPr id="63" name="Isosceles Triangle 62">
              <a:extLst>
                <a:ext uri="{FF2B5EF4-FFF2-40B4-BE49-F238E27FC236}">
                  <a16:creationId xmlns:a16="http://schemas.microsoft.com/office/drawing/2014/main" id="{A170DEAB-9124-D289-61C8-7593D65717EC}"/>
                </a:ext>
              </a:extLst>
            </p:cNvPr>
            <p:cNvSpPr/>
            <p:nvPr/>
          </p:nvSpPr>
          <p:spPr>
            <a:xfrm rot="16200000">
              <a:off x="1980030" y="4148840"/>
              <a:ext cx="461219" cy="369679"/>
            </a:xfrm>
            <a:prstGeom prst="triangle">
              <a:avLst/>
            </a:prstGeom>
            <a:solidFill>
              <a:schemeClr val="accent3">
                <a:lumMod val="75000"/>
              </a:schemeClr>
            </a:solidFill>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6" name="U-Turn Arrow 38">
              <a:extLst>
                <a:ext uri="{FF2B5EF4-FFF2-40B4-BE49-F238E27FC236}">
                  <a16:creationId xmlns:a16="http://schemas.microsoft.com/office/drawing/2014/main" id="{822B2B44-2ACF-662A-4346-C8656D29B908}"/>
                </a:ext>
              </a:extLst>
            </p:cNvPr>
            <p:cNvSpPr/>
            <p:nvPr/>
          </p:nvSpPr>
          <p:spPr>
            <a:xfrm rot="16200000">
              <a:off x="898256" y="4343444"/>
              <a:ext cx="1570837" cy="1031683"/>
            </a:xfrm>
            <a:prstGeom prst="uturnArrow">
              <a:avLst>
                <a:gd name="adj1" fmla="val 6592"/>
                <a:gd name="adj2" fmla="val 25000"/>
                <a:gd name="adj3" fmla="val 0"/>
                <a:gd name="adj4" fmla="val 10911"/>
                <a:gd name="adj5" fmla="val 91995"/>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4" name="Graphic 3" descr="Flag with solid fill">
              <a:extLst>
                <a:ext uri="{FF2B5EF4-FFF2-40B4-BE49-F238E27FC236}">
                  <a16:creationId xmlns:a16="http://schemas.microsoft.com/office/drawing/2014/main" id="{0D731313-219E-9627-6FFF-35666AD201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650875" y="1455926"/>
              <a:ext cx="510962" cy="510962"/>
            </a:xfrm>
            <a:prstGeom prst="rect">
              <a:avLst/>
            </a:prstGeom>
          </p:spPr>
        </p:pic>
        <p:sp>
          <p:nvSpPr>
            <p:cNvPr id="19" name="Sev01">
              <a:extLst>
                <a:ext uri="{FF2B5EF4-FFF2-40B4-BE49-F238E27FC236}">
                  <a16:creationId xmlns:a16="http://schemas.microsoft.com/office/drawing/2014/main" id="{0CD7D150-0EAA-6A0F-BFB9-15E4DD64B76E}"/>
                </a:ext>
              </a:extLst>
            </p:cNvPr>
            <p:cNvSpPr>
              <a:spLocks noChangeAspect="1"/>
            </p:cNvSpPr>
            <p:nvPr/>
          </p:nvSpPr>
          <p:spPr>
            <a:xfrm>
              <a:off x="2533013" y="2588086"/>
              <a:ext cx="762346" cy="697203"/>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endParaRPr>
            </a:p>
          </p:txBody>
        </p:sp>
        <p:pic>
          <p:nvPicPr>
            <p:cNvPr id="15" name="Graphic 14" descr="Programmer male with solid fill">
              <a:extLst>
                <a:ext uri="{FF2B5EF4-FFF2-40B4-BE49-F238E27FC236}">
                  <a16:creationId xmlns:a16="http://schemas.microsoft.com/office/drawing/2014/main" id="{1E698E86-8C76-EEF8-FBD4-85666B5B86D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563111" y="2683441"/>
              <a:ext cx="668088" cy="506491"/>
            </a:xfrm>
            <a:prstGeom prst="rect">
              <a:avLst/>
            </a:prstGeom>
          </p:spPr>
        </p:pic>
        <p:sp>
          <p:nvSpPr>
            <p:cNvPr id="23" name="Sev01">
              <a:extLst>
                <a:ext uri="{FF2B5EF4-FFF2-40B4-BE49-F238E27FC236}">
                  <a16:creationId xmlns:a16="http://schemas.microsoft.com/office/drawing/2014/main" id="{ACB9A7F1-82D6-B1CF-9019-3592B15CA0F6}"/>
                </a:ext>
              </a:extLst>
            </p:cNvPr>
            <p:cNvSpPr>
              <a:spLocks noChangeAspect="1"/>
            </p:cNvSpPr>
            <p:nvPr/>
          </p:nvSpPr>
          <p:spPr>
            <a:xfrm>
              <a:off x="8331614" y="3902679"/>
              <a:ext cx="762346" cy="697203"/>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endParaRPr>
            </a:p>
          </p:txBody>
        </p:sp>
        <p:sp>
          <p:nvSpPr>
            <p:cNvPr id="34" name="Sev01">
              <a:extLst>
                <a:ext uri="{FF2B5EF4-FFF2-40B4-BE49-F238E27FC236}">
                  <a16:creationId xmlns:a16="http://schemas.microsoft.com/office/drawing/2014/main" id="{944E917F-00EB-7B0E-A4A7-2EC5353794B9}"/>
                </a:ext>
              </a:extLst>
            </p:cNvPr>
            <p:cNvSpPr>
              <a:spLocks noChangeAspect="1"/>
            </p:cNvSpPr>
            <p:nvPr/>
          </p:nvSpPr>
          <p:spPr>
            <a:xfrm>
              <a:off x="2390631" y="5345531"/>
              <a:ext cx="762346" cy="697203"/>
            </a:xfrm>
            <a:prstGeom prst="ellipse">
              <a:avLst/>
            </a:prstGeom>
            <a:solidFill>
              <a:schemeClr val="bg1"/>
            </a:solidFill>
            <a:ln w="571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endParaRPr>
            </a:p>
          </p:txBody>
        </p:sp>
      </p:grpSp>
      <p:sp>
        <p:nvSpPr>
          <p:cNvPr id="40" name="Freeform 54">
            <a:extLst>
              <a:ext uri="{FF2B5EF4-FFF2-40B4-BE49-F238E27FC236}">
                <a16:creationId xmlns:a16="http://schemas.microsoft.com/office/drawing/2014/main" id="{68B34721-A4DD-B9ED-8856-354185B92E3A}"/>
              </a:ext>
            </a:extLst>
          </p:cNvPr>
          <p:cNvSpPr>
            <a:spLocks noEditPoints="1"/>
          </p:cNvSpPr>
          <p:nvPr/>
        </p:nvSpPr>
        <p:spPr bwMode="auto">
          <a:xfrm>
            <a:off x="8425968" y="3923491"/>
            <a:ext cx="561335" cy="546257"/>
          </a:xfrm>
          <a:custGeom>
            <a:avLst/>
            <a:gdLst>
              <a:gd name="T0" fmla="*/ 83 w 130"/>
              <a:gd name="T1" fmla="*/ 92 h 134"/>
              <a:gd name="T2" fmla="*/ 128 w 130"/>
              <a:gd name="T3" fmla="*/ 26 h 134"/>
              <a:gd name="T4" fmla="*/ 128 w 130"/>
              <a:gd name="T5" fmla="*/ 21 h 134"/>
              <a:gd name="T6" fmla="*/ 118 w 130"/>
              <a:gd name="T7" fmla="*/ 10 h 134"/>
              <a:gd name="T8" fmla="*/ 112 w 130"/>
              <a:gd name="T9" fmla="*/ 10 h 134"/>
              <a:gd name="T10" fmla="*/ 107 w 130"/>
              <a:gd name="T11" fmla="*/ 15 h 134"/>
              <a:gd name="T12" fmla="*/ 101 w 130"/>
              <a:gd name="T13" fmla="*/ 16 h 134"/>
              <a:gd name="T14" fmla="*/ 102 w 130"/>
              <a:gd name="T15" fmla="*/ 0 h 134"/>
              <a:gd name="T16" fmla="*/ 28 w 130"/>
              <a:gd name="T17" fmla="*/ 0 h 134"/>
              <a:gd name="T18" fmla="*/ 28 w 130"/>
              <a:gd name="T19" fmla="*/ 16 h 134"/>
              <a:gd name="T20" fmla="*/ 23 w 130"/>
              <a:gd name="T21" fmla="*/ 15 h 134"/>
              <a:gd name="T22" fmla="*/ 18 w 130"/>
              <a:gd name="T23" fmla="*/ 10 h 134"/>
              <a:gd name="T24" fmla="*/ 12 w 130"/>
              <a:gd name="T25" fmla="*/ 10 h 134"/>
              <a:gd name="T26" fmla="*/ 1 w 130"/>
              <a:gd name="T27" fmla="*/ 21 h 134"/>
              <a:gd name="T28" fmla="*/ 1 w 130"/>
              <a:gd name="T29" fmla="*/ 26 h 134"/>
              <a:gd name="T30" fmla="*/ 47 w 130"/>
              <a:gd name="T31" fmla="*/ 92 h 134"/>
              <a:gd name="T32" fmla="*/ 59 w 130"/>
              <a:gd name="T33" fmla="*/ 97 h 134"/>
              <a:gd name="T34" fmla="*/ 59 w 130"/>
              <a:gd name="T35" fmla="*/ 103 h 134"/>
              <a:gd name="T36" fmla="*/ 54 w 130"/>
              <a:gd name="T37" fmla="*/ 105 h 134"/>
              <a:gd name="T38" fmla="*/ 59 w 130"/>
              <a:gd name="T39" fmla="*/ 108 h 134"/>
              <a:gd name="T40" fmla="*/ 59 w 130"/>
              <a:gd name="T41" fmla="*/ 114 h 134"/>
              <a:gd name="T42" fmla="*/ 55 w 130"/>
              <a:gd name="T43" fmla="*/ 119 h 134"/>
              <a:gd name="T44" fmla="*/ 49 w 130"/>
              <a:gd name="T45" fmla="*/ 124 h 134"/>
              <a:gd name="T46" fmla="*/ 44 w 130"/>
              <a:gd name="T47" fmla="*/ 129 h 134"/>
              <a:gd name="T48" fmla="*/ 49 w 130"/>
              <a:gd name="T49" fmla="*/ 134 h 134"/>
              <a:gd name="T50" fmla="*/ 80 w 130"/>
              <a:gd name="T51" fmla="*/ 134 h 134"/>
              <a:gd name="T52" fmla="*/ 86 w 130"/>
              <a:gd name="T53" fmla="*/ 129 h 134"/>
              <a:gd name="T54" fmla="*/ 80 w 130"/>
              <a:gd name="T55" fmla="*/ 124 h 134"/>
              <a:gd name="T56" fmla="*/ 75 w 130"/>
              <a:gd name="T57" fmla="*/ 118 h 134"/>
              <a:gd name="T58" fmla="*/ 70 w 130"/>
              <a:gd name="T59" fmla="*/ 114 h 134"/>
              <a:gd name="T60" fmla="*/ 70 w 130"/>
              <a:gd name="T61" fmla="*/ 108 h 134"/>
              <a:gd name="T62" fmla="*/ 75 w 130"/>
              <a:gd name="T63" fmla="*/ 105 h 134"/>
              <a:gd name="T64" fmla="*/ 70 w 130"/>
              <a:gd name="T65" fmla="*/ 103 h 134"/>
              <a:gd name="T66" fmla="*/ 70 w 130"/>
              <a:gd name="T67" fmla="*/ 97 h 134"/>
              <a:gd name="T68" fmla="*/ 83 w 130"/>
              <a:gd name="T69" fmla="*/ 92 h 134"/>
              <a:gd name="T70" fmla="*/ 102 w 130"/>
              <a:gd name="T71" fmla="*/ 21 h 134"/>
              <a:gd name="T72" fmla="*/ 107 w 130"/>
              <a:gd name="T73" fmla="*/ 21 h 134"/>
              <a:gd name="T74" fmla="*/ 113 w 130"/>
              <a:gd name="T75" fmla="*/ 16 h 134"/>
              <a:gd name="T76" fmla="*/ 118 w 130"/>
              <a:gd name="T77" fmla="*/ 21 h 134"/>
              <a:gd name="T78" fmla="*/ 118 w 130"/>
              <a:gd name="T79" fmla="*/ 26 h 134"/>
              <a:gd name="T80" fmla="*/ 91 w 130"/>
              <a:gd name="T81" fmla="*/ 71 h 134"/>
              <a:gd name="T82" fmla="*/ 102 w 130"/>
              <a:gd name="T83" fmla="*/ 21 h 134"/>
              <a:gd name="T84" fmla="*/ 37 w 130"/>
              <a:gd name="T85" fmla="*/ 72 h 134"/>
              <a:gd name="T86" fmla="*/ 10 w 130"/>
              <a:gd name="T87" fmla="*/ 27 h 134"/>
              <a:gd name="T88" fmla="*/ 10 w 130"/>
              <a:gd name="T89" fmla="*/ 22 h 134"/>
              <a:gd name="T90" fmla="*/ 15 w 130"/>
              <a:gd name="T91" fmla="*/ 16 h 134"/>
              <a:gd name="T92" fmla="*/ 21 w 130"/>
              <a:gd name="T93" fmla="*/ 22 h 134"/>
              <a:gd name="T94" fmla="*/ 26 w 130"/>
              <a:gd name="T95" fmla="*/ 22 h 134"/>
              <a:gd name="T96" fmla="*/ 37 w 130"/>
              <a:gd name="T97" fmla="*/ 72 h 1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30" h="134">
                <a:moveTo>
                  <a:pt x="83" y="92"/>
                </a:moveTo>
                <a:cubicBezTo>
                  <a:pt x="130" y="63"/>
                  <a:pt x="128" y="26"/>
                  <a:pt x="128" y="26"/>
                </a:cubicBezTo>
                <a:cubicBezTo>
                  <a:pt x="128" y="21"/>
                  <a:pt x="128" y="21"/>
                  <a:pt x="128" y="21"/>
                </a:cubicBezTo>
                <a:cubicBezTo>
                  <a:pt x="128" y="21"/>
                  <a:pt x="128" y="10"/>
                  <a:pt x="118" y="10"/>
                </a:cubicBezTo>
                <a:cubicBezTo>
                  <a:pt x="115" y="10"/>
                  <a:pt x="112" y="10"/>
                  <a:pt x="112" y="10"/>
                </a:cubicBezTo>
                <a:cubicBezTo>
                  <a:pt x="107" y="10"/>
                  <a:pt x="107" y="15"/>
                  <a:pt x="107" y="15"/>
                </a:cubicBezTo>
                <a:cubicBezTo>
                  <a:pt x="107" y="15"/>
                  <a:pt x="105" y="16"/>
                  <a:pt x="101" y="16"/>
                </a:cubicBezTo>
                <a:cubicBezTo>
                  <a:pt x="101" y="12"/>
                  <a:pt x="102" y="0"/>
                  <a:pt x="102" y="0"/>
                </a:cubicBezTo>
                <a:cubicBezTo>
                  <a:pt x="56" y="6"/>
                  <a:pt x="28" y="0"/>
                  <a:pt x="28" y="0"/>
                </a:cubicBezTo>
                <a:cubicBezTo>
                  <a:pt x="28" y="16"/>
                  <a:pt x="28" y="16"/>
                  <a:pt x="28" y="16"/>
                </a:cubicBezTo>
                <a:cubicBezTo>
                  <a:pt x="24" y="16"/>
                  <a:pt x="23" y="15"/>
                  <a:pt x="23" y="15"/>
                </a:cubicBezTo>
                <a:cubicBezTo>
                  <a:pt x="23" y="15"/>
                  <a:pt x="22" y="10"/>
                  <a:pt x="18" y="10"/>
                </a:cubicBezTo>
                <a:cubicBezTo>
                  <a:pt x="18" y="10"/>
                  <a:pt x="15" y="10"/>
                  <a:pt x="12" y="10"/>
                </a:cubicBezTo>
                <a:cubicBezTo>
                  <a:pt x="2" y="10"/>
                  <a:pt x="1" y="21"/>
                  <a:pt x="1" y="21"/>
                </a:cubicBezTo>
                <a:cubicBezTo>
                  <a:pt x="1" y="26"/>
                  <a:pt x="1" y="26"/>
                  <a:pt x="1" y="26"/>
                </a:cubicBezTo>
                <a:cubicBezTo>
                  <a:pt x="1" y="26"/>
                  <a:pt x="0" y="63"/>
                  <a:pt x="47" y="92"/>
                </a:cubicBezTo>
                <a:cubicBezTo>
                  <a:pt x="47" y="92"/>
                  <a:pt x="52" y="97"/>
                  <a:pt x="59" y="97"/>
                </a:cubicBezTo>
                <a:cubicBezTo>
                  <a:pt x="59" y="103"/>
                  <a:pt x="59" y="103"/>
                  <a:pt x="59" y="103"/>
                </a:cubicBezTo>
                <a:cubicBezTo>
                  <a:pt x="59" y="103"/>
                  <a:pt x="54" y="102"/>
                  <a:pt x="54" y="105"/>
                </a:cubicBezTo>
                <a:cubicBezTo>
                  <a:pt x="54" y="109"/>
                  <a:pt x="59" y="108"/>
                  <a:pt x="59" y="108"/>
                </a:cubicBezTo>
                <a:cubicBezTo>
                  <a:pt x="59" y="114"/>
                  <a:pt x="59" y="114"/>
                  <a:pt x="59" y="114"/>
                </a:cubicBezTo>
                <a:cubicBezTo>
                  <a:pt x="59" y="114"/>
                  <a:pt x="58" y="119"/>
                  <a:pt x="55" y="119"/>
                </a:cubicBezTo>
                <a:cubicBezTo>
                  <a:pt x="55" y="124"/>
                  <a:pt x="49" y="124"/>
                  <a:pt x="49" y="124"/>
                </a:cubicBezTo>
                <a:cubicBezTo>
                  <a:pt x="49" y="124"/>
                  <a:pt x="44" y="125"/>
                  <a:pt x="44" y="129"/>
                </a:cubicBezTo>
                <a:cubicBezTo>
                  <a:pt x="44" y="129"/>
                  <a:pt x="43" y="134"/>
                  <a:pt x="49" y="134"/>
                </a:cubicBezTo>
                <a:cubicBezTo>
                  <a:pt x="57" y="134"/>
                  <a:pt x="80" y="134"/>
                  <a:pt x="80" y="134"/>
                </a:cubicBezTo>
                <a:cubicBezTo>
                  <a:pt x="85" y="134"/>
                  <a:pt x="86" y="129"/>
                  <a:pt x="86" y="129"/>
                </a:cubicBezTo>
                <a:cubicBezTo>
                  <a:pt x="86" y="129"/>
                  <a:pt x="86" y="124"/>
                  <a:pt x="80" y="124"/>
                </a:cubicBezTo>
                <a:cubicBezTo>
                  <a:pt x="75" y="124"/>
                  <a:pt x="75" y="118"/>
                  <a:pt x="75" y="118"/>
                </a:cubicBezTo>
                <a:cubicBezTo>
                  <a:pt x="75" y="118"/>
                  <a:pt x="70" y="119"/>
                  <a:pt x="70" y="114"/>
                </a:cubicBezTo>
                <a:cubicBezTo>
                  <a:pt x="70" y="108"/>
                  <a:pt x="70" y="108"/>
                  <a:pt x="70" y="108"/>
                </a:cubicBezTo>
                <a:cubicBezTo>
                  <a:pt x="70" y="108"/>
                  <a:pt x="75" y="109"/>
                  <a:pt x="75" y="105"/>
                </a:cubicBezTo>
                <a:cubicBezTo>
                  <a:pt x="75" y="102"/>
                  <a:pt x="70" y="103"/>
                  <a:pt x="70" y="103"/>
                </a:cubicBezTo>
                <a:cubicBezTo>
                  <a:pt x="70" y="97"/>
                  <a:pt x="70" y="97"/>
                  <a:pt x="70" y="97"/>
                </a:cubicBezTo>
                <a:cubicBezTo>
                  <a:pt x="75" y="97"/>
                  <a:pt x="79" y="95"/>
                  <a:pt x="83" y="92"/>
                </a:cubicBezTo>
                <a:close/>
                <a:moveTo>
                  <a:pt x="102" y="21"/>
                </a:moveTo>
                <a:cubicBezTo>
                  <a:pt x="103" y="21"/>
                  <a:pt x="107" y="21"/>
                  <a:pt x="107" y="21"/>
                </a:cubicBezTo>
                <a:cubicBezTo>
                  <a:pt x="112" y="21"/>
                  <a:pt x="113" y="16"/>
                  <a:pt x="113" y="16"/>
                </a:cubicBezTo>
                <a:cubicBezTo>
                  <a:pt x="118" y="16"/>
                  <a:pt x="118" y="21"/>
                  <a:pt x="118" y="21"/>
                </a:cubicBezTo>
                <a:cubicBezTo>
                  <a:pt x="118" y="26"/>
                  <a:pt x="118" y="26"/>
                  <a:pt x="118" y="26"/>
                </a:cubicBezTo>
                <a:cubicBezTo>
                  <a:pt x="118" y="26"/>
                  <a:pt x="116" y="47"/>
                  <a:pt x="91" y="71"/>
                </a:cubicBezTo>
                <a:cubicBezTo>
                  <a:pt x="97" y="61"/>
                  <a:pt x="102" y="38"/>
                  <a:pt x="102" y="21"/>
                </a:cubicBezTo>
                <a:close/>
                <a:moveTo>
                  <a:pt x="37" y="72"/>
                </a:moveTo>
                <a:cubicBezTo>
                  <a:pt x="11" y="48"/>
                  <a:pt x="10" y="27"/>
                  <a:pt x="10" y="27"/>
                </a:cubicBezTo>
                <a:cubicBezTo>
                  <a:pt x="10" y="22"/>
                  <a:pt x="10" y="22"/>
                  <a:pt x="10" y="22"/>
                </a:cubicBezTo>
                <a:cubicBezTo>
                  <a:pt x="10" y="22"/>
                  <a:pt x="10" y="16"/>
                  <a:pt x="15" y="16"/>
                </a:cubicBezTo>
                <a:cubicBezTo>
                  <a:pt x="15" y="16"/>
                  <a:pt x="15" y="22"/>
                  <a:pt x="21" y="22"/>
                </a:cubicBezTo>
                <a:cubicBezTo>
                  <a:pt x="21" y="22"/>
                  <a:pt x="25" y="22"/>
                  <a:pt x="26" y="22"/>
                </a:cubicBezTo>
                <a:cubicBezTo>
                  <a:pt x="26" y="39"/>
                  <a:pt x="31" y="62"/>
                  <a:pt x="37" y="72"/>
                </a:cubicBezTo>
                <a:close/>
              </a:path>
            </a:pathLst>
          </a:custGeom>
          <a:solidFill>
            <a:schemeClr val="accent3">
              <a:lumMod val="75000"/>
            </a:schemeClr>
          </a:solidFill>
          <a:ln>
            <a:noFill/>
          </a:ln>
        </p:spPr>
        <p:txBody>
          <a:bodyPr vert="horz" wrap="square" lIns="162560" tIns="81280" rIns="162560" bIns="81280" numCol="1" anchor="t" anchorCtr="0" compatLnSpc="1">
            <a:prstTxWarp prst="textNoShape">
              <a:avLst/>
            </a:prstTxWarp>
          </a:bodyPr>
          <a:lstStyle/>
          <a:p>
            <a:endParaRPr lang="en-US" sz="3200"/>
          </a:p>
        </p:txBody>
      </p:sp>
      <p:pic>
        <p:nvPicPr>
          <p:cNvPr id="42" name="Picture 41">
            <a:extLst>
              <a:ext uri="{FF2B5EF4-FFF2-40B4-BE49-F238E27FC236}">
                <a16:creationId xmlns:a16="http://schemas.microsoft.com/office/drawing/2014/main" id="{25BF32E4-188F-2007-E02C-C7AAFD14DBFE}"/>
              </a:ext>
            </a:extLst>
          </p:cNvPr>
          <p:cNvPicPr>
            <a:picLocks noChangeAspect="1"/>
          </p:cNvPicPr>
          <p:nvPr/>
        </p:nvPicPr>
        <p:blipFill>
          <a:blip r:embed="rId9">
            <a:duotone>
              <a:schemeClr val="accent4">
                <a:shade val="45000"/>
                <a:satMod val="135000"/>
              </a:schemeClr>
              <a:prstClr val="white"/>
            </a:duotone>
          </a:blip>
          <a:stretch>
            <a:fillRect/>
          </a:stretch>
        </p:blipFill>
        <p:spPr>
          <a:xfrm>
            <a:off x="2506801" y="5347704"/>
            <a:ext cx="542351" cy="542351"/>
          </a:xfrm>
          <a:prstGeom prst="rect">
            <a:avLst/>
          </a:prstGeom>
        </p:spPr>
      </p:pic>
      <p:sp>
        <p:nvSpPr>
          <p:cNvPr id="2" name="TextBox 1">
            <a:extLst>
              <a:ext uri="{FF2B5EF4-FFF2-40B4-BE49-F238E27FC236}">
                <a16:creationId xmlns:a16="http://schemas.microsoft.com/office/drawing/2014/main" id="{BA2C8F21-FCC1-0C60-2C4D-9C101D200CF7}"/>
              </a:ext>
            </a:extLst>
          </p:cNvPr>
          <p:cNvSpPr txBox="1"/>
          <p:nvPr/>
        </p:nvSpPr>
        <p:spPr>
          <a:xfrm>
            <a:off x="5644092" y="4419377"/>
            <a:ext cx="2483424" cy="276999"/>
          </a:xfrm>
          <a:prstGeom prst="rect">
            <a:avLst/>
          </a:prstGeom>
          <a:noFill/>
        </p:spPr>
        <p:txBody>
          <a:bodyPr wrap="square" rtlCol="0">
            <a:spAutoFit/>
          </a:bodyPr>
          <a:lstStyle/>
          <a:p>
            <a:r>
              <a:rPr lang="en-US" sz="1200">
                <a:solidFill>
                  <a:schemeClr val="bg1"/>
                </a:solidFill>
                <a:latin typeface="+mn-lt"/>
              </a:rPr>
              <a:t>*</a:t>
            </a:r>
            <a:r>
              <a:rPr lang="en-US" sz="1100">
                <a:solidFill>
                  <a:schemeClr val="bg1"/>
                </a:solidFill>
                <a:latin typeface="+mn-lt"/>
              </a:rPr>
              <a:t> </a:t>
            </a:r>
            <a:r>
              <a:rPr lang="en-US" sz="1100">
                <a:ln>
                  <a:solidFill>
                    <a:schemeClr val="tx1"/>
                  </a:solidFill>
                </a:ln>
                <a:solidFill>
                  <a:schemeClr val="tx1"/>
                </a:solidFill>
                <a:latin typeface="+mn-lt"/>
              </a:rPr>
              <a:t>MVP – Minimum Viable Product</a:t>
            </a:r>
            <a:endParaRPr lang="en-US"/>
          </a:p>
        </p:txBody>
      </p:sp>
    </p:spTree>
    <p:extLst>
      <p:ext uri="{BB962C8B-B14F-4D97-AF65-F5344CB8AC3E}">
        <p14:creationId xmlns:p14="http://schemas.microsoft.com/office/powerpoint/2010/main" val="37282596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64E0B-B741-2B33-990B-859CB2A5134A}"/>
              </a:ext>
            </a:extLst>
          </p:cNvPr>
          <p:cNvSpPr>
            <a:spLocks noGrp="1"/>
          </p:cNvSpPr>
          <p:nvPr>
            <p:ph type="title"/>
          </p:nvPr>
        </p:nvSpPr>
        <p:spPr>
          <a:xfrm>
            <a:off x="470695" y="353527"/>
            <a:ext cx="3008001" cy="346728"/>
          </a:xfrm>
        </p:spPr>
        <p:txBody>
          <a:bodyPr/>
          <a:lstStyle/>
          <a:p>
            <a:r>
              <a:rPr lang="en-US" sz="2000"/>
              <a:t>Sample Effort Estimation</a:t>
            </a:r>
          </a:p>
        </p:txBody>
      </p:sp>
      <p:pic>
        <p:nvPicPr>
          <p:cNvPr id="4" name="Picture 3">
            <a:extLst>
              <a:ext uri="{FF2B5EF4-FFF2-40B4-BE49-F238E27FC236}">
                <a16:creationId xmlns:a16="http://schemas.microsoft.com/office/drawing/2014/main" id="{A4411DE6-9AE8-7BB1-F938-39EE66D60F31}"/>
              </a:ext>
            </a:extLst>
          </p:cNvPr>
          <p:cNvPicPr>
            <a:picLocks noChangeAspect="1"/>
          </p:cNvPicPr>
          <p:nvPr/>
        </p:nvPicPr>
        <p:blipFill>
          <a:blip r:embed="rId2"/>
          <a:stretch>
            <a:fillRect/>
          </a:stretch>
        </p:blipFill>
        <p:spPr>
          <a:xfrm>
            <a:off x="470696" y="1188676"/>
            <a:ext cx="5151824" cy="4790350"/>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9F8746C9-DBF6-1FC5-1D26-C675EC7E1762}"/>
              </a:ext>
            </a:extLst>
          </p:cNvPr>
          <p:cNvSpPr txBox="1"/>
          <p:nvPr/>
        </p:nvSpPr>
        <p:spPr>
          <a:xfrm>
            <a:off x="2495550" y="6318249"/>
            <a:ext cx="7467600" cy="276999"/>
          </a:xfrm>
          <a:prstGeom prst="rect">
            <a:avLst/>
          </a:prstGeom>
          <a:noFill/>
        </p:spPr>
        <p:txBody>
          <a:bodyPr wrap="square" rtlCol="0">
            <a:spAutoFit/>
          </a:bodyPr>
          <a:lstStyle/>
          <a:p>
            <a:r>
              <a:rPr lang="en-US" b="1">
                <a:latin typeface="+mj-lt"/>
              </a:rPr>
              <a:t>Note:*</a:t>
            </a:r>
            <a:r>
              <a:rPr lang="en-US" sz="1200" i="1" u="sng">
                <a:latin typeface="+mj-lt"/>
              </a:rPr>
              <a:t>The mentioned man-days are </a:t>
            </a:r>
            <a:r>
              <a:rPr lang="en-US" sz="1200" b="1" i="1" u="sng">
                <a:latin typeface="+mj-lt"/>
              </a:rPr>
              <a:t>indicative</a:t>
            </a:r>
            <a:r>
              <a:rPr lang="en-US" sz="1200" i="1" u="sng">
                <a:latin typeface="+mj-lt"/>
              </a:rPr>
              <a:t> and provided as a sample for effort estimation purposes</a:t>
            </a:r>
            <a:endParaRPr lang="en-US" i="1" u="sng">
              <a:latin typeface="+mj-lt"/>
            </a:endParaRPr>
          </a:p>
        </p:txBody>
      </p:sp>
      <p:sp>
        <p:nvSpPr>
          <p:cNvPr id="20" name="Arrow: Chevron 19">
            <a:extLst>
              <a:ext uri="{FF2B5EF4-FFF2-40B4-BE49-F238E27FC236}">
                <a16:creationId xmlns:a16="http://schemas.microsoft.com/office/drawing/2014/main" id="{318A3C20-1F29-556E-9B34-FC3DF87CA302}"/>
              </a:ext>
            </a:extLst>
          </p:cNvPr>
          <p:cNvSpPr/>
          <p:nvPr/>
        </p:nvSpPr>
        <p:spPr bwMode="auto">
          <a:xfrm>
            <a:off x="5881027" y="3335698"/>
            <a:ext cx="163245"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21" name="Graphic 20" descr="Back with solid fill">
            <a:hlinkClick r:id="rId3" action="ppaction://hlinksldjump"/>
            <a:extLst>
              <a:ext uri="{FF2B5EF4-FFF2-40B4-BE49-F238E27FC236}">
                <a16:creationId xmlns:a16="http://schemas.microsoft.com/office/drawing/2014/main" id="{645378AA-8028-DFA1-69F1-6616460FC28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05148" y="5990029"/>
            <a:ext cx="914400" cy="846376"/>
          </a:xfrm>
          <a:prstGeom prst="rect">
            <a:avLst/>
          </a:prstGeom>
        </p:spPr>
      </p:pic>
      <p:sp>
        <p:nvSpPr>
          <p:cNvPr id="14" name="Rectangle 13">
            <a:extLst>
              <a:ext uri="{FF2B5EF4-FFF2-40B4-BE49-F238E27FC236}">
                <a16:creationId xmlns:a16="http://schemas.microsoft.com/office/drawing/2014/main" id="{EDD62AFF-4858-0404-7ABB-B9BEC441BDE3}"/>
              </a:ext>
            </a:extLst>
          </p:cNvPr>
          <p:cNvSpPr/>
          <p:nvPr/>
        </p:nvSpPr>
        <p:spPr>
          <a:xfrm>
            <a:off x="0" y="0"/>
            <a:ext cx="1898374" cy="223043"/>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Planning Phase </a:t>
            </a:r>
          </a:p>
        </p:txBody>
      </p:sp>
      <p:sp>
        <p:nvSpPr>
          <p:cNvPr id="3" name="Content Placeholder 2">
            <a:extLst>
              <a:ext uri="{FF2B5EF4-FFF2-40B4-BE49-F238E27FC236}">
                <a16:creationId xmlns:a16="http://schemas.microsoft.com/office/drawing/2014/main" id="{8543130E-69D1-338D-619A-C92DC954F1E9}"/>
              </a:ext>
            </a:extLst>
          </p:cNvPr>
          <p:cNvSpPr>
            <a:spLocks noGrp="1"/>
          </p:cNvSpPr>
          <p:nvPr>
            <p:ph idx="1"/>
          </p:nvPr>
        </p:nvSpPr>
        <p:spPr>
          <a:xfrm>
            <a:off x="470696" y="841948"/>
            <a:ext cx="1572964" cy="346728"/>
          </a:xfrm>
        </p:spPr>
        <p:txBody>
          <a:bodyPr/>
          <a:lstStyle/>
          <a:p>
            <a:pPr marL="0" indent="0">
              <a:buNone/>
            </a:pPr>
            <a:r>
              <a:rPr lang="en-US" sz="1600" b="1"/>
              <a:t> Design Mockup</a:t>
            </a:r>
            <a:br>
              <a:rPr lang="en-US" sz="1600" b="1"/>
            </a:br>
            <a:endParaRPr lang="en-US" sz="1600" b="1"/>
          </a:p>
        </p:txBody>
      </p:sp>
      <p:sp>
        <p:nvSpPr>
          <p:cNvPr id="17" name="Title 1">
            <a:extLst>
              <a:ext uri="{FF2B5EF4-FFF2-40B4-BE49-F238E27FC236}">
                <a16:creationId xmlns:a16="http://schemas.microsoft.com/office/drawing/2014/main" id="{E942C897-2FCE-A346-32F1-5BB32511BAA2}"/>
              </a:ext>
            </a:extLst>
          </p:cNvPr>
          <p:cNvSpPr txBox="1">
            <a:spLocks/>
          </p:cNvSpPr>
          <p:nvPr/>
        </p:nvSpPr>
        <p:spPr bwMode="auto">
          <a:xfrm>
            <a:off x="6229350" y="878974"/>
            <a:ext cx="4902738" cy="273112"/>
          </a:xfrm>
          <a:prstGeom prst="rect">
            <a:avLst/>
          </a:prstGeom>
          <a:noFill/>
          <a:ln w="9525">
            <a:noFill/>
            <a:miter lim="800000"/>
            <a:headEnd/>
            <a:tailEnd/>
          </a:ln>
          <a:effectLst/>
        </p:spPr>
        <p:txBody>
          <a:bodyPr vert="horz" wrap="square" lIns="0" tIns="0" rIns="0" bIns="0" numCol="1" anchor="b" anchorCtr="0" compatLnSpc="1">
            <a:prstTxWarp prst="textNoShape">
              <a:avLst/>
            </a:prstTxWarp>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1400" kern="0"/>
              <a:t>*Tasks based on </a:t>
            </a:r>
            <a:r>
              <a:rPr lang="en-US" sz="1400" kern="0">
                <a:solidFill>
                  <a:schemeClr val="accent5">
                    <a:lumMod val="50000"/>
                  </a:schemeClr>
                </a:solidFill>
                <a:hlinkClick r:id="rId6">
                  <a:extLst>
                    <a:ext uri="{A12FA001-AC4F-418D-AE19-62706E023703}">
                      <ahyp:hlinkClr xmlns:ahyp="http://schemas.microsoft.com/office/drawing/2018/hyperlinkcolor" val="tx"/>
                    </a:ext>
                  </a:extLst>
                </a:hlinkClick>
              </a:rPr>
              <a:t>user Stories</a:t>
            </a:r>
            <a:endParaRPr lang="en-US" sz="1400" kern="0">
              <a:solidFill>
                <a:schemeClr val="accent5">
                  <a:lumMod val="50000"/>
                </a:schemeClr>
              </a:solidFill>
            </a:endParaRPr>
          </a:p>
        </p:txBody>
      </p:sp>
      <p:pic>
        <p:nvPicPr>
          <p:cNvPr id="24" name="Picture 23">
            <a:extLst>
              <a:ext uri="{FF2B5EF4-FFF2-40B4-BE49-F238E27FC236}">
                <a16:creationId xmlns:a16="http://schemas.microsoft.com/office/drawing/2014/main" id="{F5E74167-857D-439B-B1DE-07ABC74E3CF6}"/>
              </a:ext>
            </a:extLst>
          </p:cNvPr>
          <p:cNvPicPr>
            <a:picLocks noChangeAspect="1"/>
          </p:cNvPicPr>
          <p:nvPr/>
        </p:nvPicPr>
        <p:blipFill>
          <a:blip r:embed="rId7"/>
          <a:stretch>
            <a:fillRect/>
          </a:stretch>
        </p:blipFill>
        <p:spPr>
          <a:xfrm>
            <a:off x="6229351" y="1168797"/>
            <a:ext cx="5290198" cy="4810229"/>
          </a:xfrm>
          <a:prstGeom prst="rect">
            <a:avLst/>
          </a:prstGeom>
        </p:spPr>
      </p:pic>
    </p:spTree>
    <p:extLst>
      <p:ext uri="{BB962C8B-B14F-4D97-AF65-F5344CB8AC3E}">
        <p14:creationId xmlns:p14="http://schemas.microsoft.com/office/powerpoint/2010/main" val="13964222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6D6964E-F796-249C-55DA-07DAAE16ED24}"/>
            </a:ext>
          </a:extLst>
        </p:cNvPr>
        <p:cNvGrpSpPr/>
        <p:nvPr/>
      </p:nvGrpSpPr>
      <p:grpSpPr>
        <a:xfrm>
          <a:off x="0" y="0"/>
          <a:ext cx="0" cy="0"/>
          <a:chOff x="0" y="0"/>
          <a:chExt cx="0" cy="0"/>
        </a:xfrm>
      </p:grpSpPr>
      <p:sp>
        <p:nvSpPr>
          <p:cNvPr id="2" name="Freeform 15">
            <a:extLst>
              <a:ext uri="{FF2B5EF4-FFF2-40B4-BE49-F238E27FC236}">
                <a16:creationId xmlns:a16="http://schemas.microsoft.com/office/drawing/2014/main" id="{66A45E60-0866-92E4-5408-563644B5A835}"/>
              </a:ext>
            </a:extLst>
          </p:cNvPr>
          <p:cNvSpPr>
            <a:spLocks/>
          </p:cNvSpPr>
          <p:nvPr/>
        </p:nvSpPr>
        <p:spPr bwMode="auto">
          <a:xfrm>
            <a:off x="837636" y="5037646"/>
            <a:ext cx="605096" cy="1360801"/>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2" name="Text Placeholder 3">
            <a:extLst>
              <a:ext uri="{FF2B5EF4-FFF2-40B4-BE49-F238E27FC236}">
                <a16:creationId xmlns:a16="http://schemas.microsoft.com/office/drawing/2014/main" id="{D56FE048-B2C5-4124-1B97-A03341481F0E}"/>
              </a:ext>
            </a:extLst>
          </p:cNvPr>
          <p:cNvSpPr txBox="1">
            <a:spLocks/>
          </p:cNvSpPr>
          <p:nvPr/>
        </p:nvSpPr>
        <p:spPr>
          <a:xfrm>
            <a:off x="2649171" y="4760830"/>
            <a:ext cx="1967779" cy="16927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100" b="1">
                <a:solidFill>
                  <a:schemeClr val="bg1"/>
                </a:solidFill>
                <a:latin typeface="+mj-lt"/>
              </a:rPr>
              <a:t>Keyword goes here</a:t>
            </a:r>
            <a:endParaRPr lang="en-US" sz="1000">
              <a:solidFill>
                <a:schemeClr val="bg1"/>
              </a:solidFill>
              <a:latin typeface="+mj-lt"/>
            </a:endParaRPr>
          </a:p>
        </p:txBody>
      </p:sp>
      <p:grpSp>
        <p:nvGrpSpPr>
          <p:cNvPr id="177" name="Group 176">
            <a:extLst>
              <a:ext uri="{FF2B5EF4-FFF2-40B4-BE49-F238E27FC236}">
                <a16:creationId xmlns:a16="http://schemas.microsoft.com/office/drawing/2014/main" id="{A2E6094E-9215-C5CE-E777-2EFEC7EBA4D9}"/>
              </a:ext>
            </a:extLst>
          </p:cNvPr>
          <p:cNvGrpSpPr/>
          <p:nvPr/>
        </p:nvGrpSpPr>
        <p:grpSpPr>
          <a:xfrm>
            <a:off x="0" y="1206317"/>
            <a:ext cx="8845617" cy="5192774"/>
            <a:chOff x="0" y="992458"/>
            <a:chExt cx="8848235" cy="5475298"/>
          </a:xfrm>
        </p:grpSpPr>
        <p:grpSp>
          <p:nvGrpSpPr>
            <p:cNvPr id="169" name="Group 168">
              <a:extLst>
                <a:ext uri="{FF2B5EF4-FFF2-40B4-BE49-F238E27FC236}">
                  <a16:creationId xmlns:a16="http://schemas.microsoft.com/office/drawing/2014/main" id="{CBAEE3B0-D2F9-A1C4-BD8A-A89398108F1B}"/>
                </a:ext>
              </a:extLst>
            </p:cNvPr>
            <p:cNvGrpSpPr/>
            <p:nvPr/>
          </p:nvGrpSpPr>
          <p:grpSpPr>
            <a:xfrm>
              <a:off x="0" y="992458"/>
              <a:ext cx="8848235" cy="4970330"/>
              <a:chOff x="-1" y="1574086"/>
              <a:chExt cx="8848235" cy="4970330"/>
            </a:xfrm>
          </p:grpSpPr>
          <p:grpSp>
            <p:nvGrpSpPr>
              <p:cNvPr id="144" name="Group 143">
                <a:extLst>
                  <a:ext uri="{FF2B5EF4-FFF2-40B4-BE49-F238E27FC236}">
                    <a16:creationId xmlns:a16="http://schemas.microsoft.com/office/drawing/2014/main" id="{A5D1CF28-D807-4009-7CB8-394B996D1092}"/>
                  </a:ext>
                </a:extLst>
              </p:cNvPr>
              <p:cNvGrpSpPr/>
              <p:nvPr/>
            </p:nvGrpSpPr>
            <p:grpSpPr>
              <a:xfrm>
                <a:off x="-1" y="1574086"/>
                <a:ext cx="8848235" cy="4315500"/>
                <a:chOff x="0" y="1273108"/>
                <a:chExt cx="6978866" cy="3221046"/>
              </a:xfrm>
            </p:grpSpPr>
            <p:grpSp>
              <p:nvGrpSpPr>
                <p:cNvPr id="99" name="Group 60">
                  <a:extLst>
                    <a:ext uri="{FF2B5EF4-FFF2-40B4-BE49-F238E27FC236}">
                      <a16:creationId xmlns:a16="http://schemas.microsoft.com/office/drawing/2014/main" id="{E1AA7B5C-0761-4AD2-E935-C675280C2440}"/>
                    </a:ext>
                  </a:extLst>
                </p:cNvPr>
                <p:cNvGrpSpPr/>
                <p:nvPr/>
              </p:nvGrpSpPr>
              <p:grpSpPr>
                <a:xfrm>
                  <a:off x="0" y="3479742"/>
                  <a:ext cx="5593217" cy="1014412"/>
                  <a:chOff x="0" y="3479742"/>
                  <a:chExt cx="5593217" cy="1014412"/>
                </a:xfrm>
              </p:grpSpPr>
              <p:sp>
                <p:nvSpPr>
                  <p:cNvPr id="100" name="Rectangle 7">
                    <a:extLst>
                      <a:ext uri="{FF2B5EF4-FFF2-40B4-BE49-F238E27FC236}">
                        <a16:creationId xmlns:a16="http://schemas.microsoft.com/office/drawing/2014/main" id="{1664C85E-DB61-4AFD-7732-2878838997F1}"/>
                      </a:ext>
                    </a:extLst>
                  </p:cNvPr>
                  <p:cNvSpPr>
                    <a:spLocks noChangeArrowheads="1"/>
                  </p:cNvSpPr>
                  <p:nvPr/>
                </p:nvSpPr>
                <p:spPr bwMode="auto">
                  <a:xfrm>
                    <a:off x="1073151" y="3480163"/>
                    <a:ext cx="4520066" cy="468312"/>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1" name="Rectangle 8">
                    <a:extLst>
                      <a:ext uri="{FF2B5EF4-FFF2-40B4-BE49-F238E27FC236}">
                        <a16:creationId xmlns:a16="http://schemas.microsoft.com/office/drawing/2014/main" id="{D5691AAB-58D0-8C24-069F-B4E6562A0CD9}"/>
                      </a:ext>
                    </a:extLst>
                  </p:cNvPr>
                  <p:cNvSpPr>
                    <a:spLocks noChangeArrowheads="1"/>
                  </p:cNvSpPr>
                  <p:nvPr/>
                </p:nvSpPr>
                <p:spPr bwMode="auto">
                  <a:xfrm>
                    <a:off x="0" y="3903663"/>
                    <a:ext cx="666750" cy="466725"/>
                  </a:xfrm>
                  <a:prstGeom prst="rect">
                    <a:avLst/>
                  </a:pr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2" name="Freeform 15">
                    <a:extLst>
                      <a:ext uri="{FF2B5EF4-FFF2-40B4-BE49-F238E27FC236}">
                        <a16:creationId xmlns:a16="http://schemas.microsoft.com/office/drawing/2014/main" id="{E9964776-2AFF-C0FD-FE7B-8CE4F59EEDBE}"/>
                      </a:ext>
                    </a:extLst>
                  </p:cNvPr>
                  <p:cNvSpPr>
                    <a:spLocks/>
                  </p:cNvSpPr>
                  <p:nvPr/>
                </p:nvSpPr>
                <p:spPr bwMode="auto">
                  <a:xfrm>
                    <a:off x="666750" y="3479742"/>
                    <a:ext cx="406400" cy="1014412"/>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3" name="Group 25">
                  <a:extLst>
                    <a:ext uri="{FF2B5EF4-FFF2-40B4-BE49-F238E27FC236}">
                      <a16:creationId xmlns:a16="http://schemas.microsoft.com/office/drawing/2014/main" id="{09D21473-734A-F439-2D41-5EC770D8007B}"/>
                    </a:ext>
                  </a:extLst>
                </p:cNvPr>
                <p:cNvGrpSpPr/>
                <p:nvPr/>
              </p:nvGrpSpPr>
              <p:grpSpPr>
                <a:xfrm>
                  <a:off x="0" y="1273108"/>
                  <a:ext cx="3837941" cy="816040"/>
                  <a:chOff x="0" y="1273108"/>
                  <a:chExt cx="3837941" cy="816040"/>
                </a:xfrm>
              </p:grpSpPr>
              <p:sp>
                <p:nvSpPr>
                  <p:cNvPr id="104" name="Rectangle 9">
                    <a:extLst>
                      <a:ext uri="{FF2B5EF4-FFF2-40B4-BE49-F238E27FC236}">
                        <a16:creationId xmlns:a16="http://schemas.microsoft.com/office/drawing/2014/main" id="{A1ABF48F-E1C5-EC3B-CE17-76AF9A92EB87}"/>
                      </a:ext>
                    </a:extLst>
                  </p:cNvPr>
                  <p:cNvSpPr>
                    <a:spLocks noChangeArrowheads="1"/>
                  </p:cNvSpPr>
                  <p:nvPr/>
                </p:nvSpPr>
                <p:spPr bwMode="auto">
                  <a:xfrm>
                    <a:off x="0" y="1273109"/>
                    <a:ext cx="666750" cy="435040"/>
                  </a:xfrm>
                  <a:prstGeom prst="rect">
                    <a:avLst/>
                  </a:pr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5" name="Freeform 10">
                    <a:extLst>
                      <a:ext uri="{FF2B5EF4-FFF2-40B4-BE49-F238E27FC236}">
                        <a16:creationId xmlns:a16="http://schemas.microsoft.com/office/drawing/2014/main" id="{17A543A3-7116-11C9-62E0-4C0D78B2E0F4}"/>
                      </a:ext>
                    </a:extLst>
                  </p:cNvPr>
                  <p:cNvSpPr>
                    <a:spLocks/>
                  </p:cNvSpPr>
                  <p:nvPr/>
                </p:nvSpPr>
                <p:spPr bwMode="auto">
                  <a:xfrm>
                    <a:off x="1057963" y="1687461"/>
                    <a:ext cx="2779978" cy="401687"/>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6" name="Freeform 16">
                    <a:extLst>
                      <a:ext uri="{FF2B5EF4-FFF2-40B4-BE49-F238E27FC236}">
                        <a16:creationId xmlns:a16="http://schemas.microsoft.com/office/drawing/2014/main" id="{E31E044C-1462-1849-D4B8-979C43397EAC}"/>
                      </a:ext>
                    </a:extLst>
                  </p:cNvPr>
                  <p:cNvSpPr>
                    <a:spLocks/>
                  </p:cNvSpPr>
                  <p:nvPr/>
                </p:nvSpPr>
                <p:spPr bwMode="auto">
                  <a:xfrm>
                    <a:off x="666750" y="1273108"/>
                    <a:ext cx="406400" cy="808104"/>
                  </a:xfrm>
                  <a:custGeom>
                    <a:avLst/>
                    <a:gdLst>
                      <a:gd name="T0" fmla="*/ 0 w 256"/>
                      <a:gd name="T1" fmla="*/ 397 h 632"/>
                      <a:gd name="T2" fmla="*/ 0 w 256"/>
                      <a:gd name="T3" fmla="*/ 0 h 632"/>
                      <a:gd name="T4" fmla="*/ 256 w 256"/>
                      <a:gd name="T5" fmla="*/ 342 h 632"/>
                      <a:gd name="T6" fmla="*/ 256 w 256"/>
                      <a:gd name="T7" fmla="*/ 632 h 632"/>
                      <a:gd name="T8" fmla="*/ 0 w 256"/>
                      <a:gd name="T9" fmla="*/ 397 h 632"/>
                    </a:gdLst>
                    <a:ahLst/>
                    <a:cxnLst>
                      <a:cxn ang="0">
                        <a:pos x="T0" y="T1"/>
                      </a:cxn>
                      <a:cxn ang="0">
                        <a:pos x="T2" y="T3"/>
                      </a:cxn>
                      <a:cxn ang="0">
                        <a:pos x="T4" y="T5"/>
                      </a:cxn>
                      <a:cxn ang="0">
                        <a:pos x="T6" y="T7"/>
                      </a:cxn>
                      <a:cxn ang="0">
                        <a:pos x="T8" y="T9"/>
                      </a:cxn>
                    </a:cxnLst>
                    <a:rect l="0" t="0" r="r" b="b"/>
                    <a:pathLst>
                      <a:path w="256" h="632">
                        <a:moveTo>
                          <a:pt x="0" y="397"/>
                        </a:moveTo>
                        <a:lnTo>
                          <a:pt x="0" y="0"/>
                        </a:lnTo>
                        <a:lnTo>
                          <a:pt x="256" y="342"/>
                        </a:lnTo>
                        <a:lnTo>
                          <a:pt x="256" y="632"/>
                        </a:lnTo>
                        <a:lnTo>
                          <a:pt x="0" y="397"/>
                        </a:lnTo>
                        <a:close/>
                      </a:path>
                    </a:pathLst>
                  </a:custGeom>
                  <a:solidFill>
                    <a:schemeClr val="tx1"/>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07" name="Group 26">
                  <a:extLst>
                    <a:ext uri="{FF2B5EF4-FFF2-40B4-BE49-F238E27FC236}">
                      <a16:creationId xmlns:a16="http://schemas.microsoft.com/office/drawing/2014/main" id="{56C777A1-F3FF-C026-71FD-E2ABCD3DD234}"/>
                    </a:ext>
                  </a:extLst>
                </p:cNvPr>
                <p:cNvGrpSpPr/>
                <p:nvPr/>
              </p:nvGrpSpPr>
              <p:grpSpPr>
                <a:xfrm>
                  <a:off x="0" y="1708150"/>
                  <a:ext cx="4467605" cy="847725"/>
                  <a:chOff x="0" y="1708150"/>
                  <a:chExt cx="4467605" cy="847725"/>
                </a:xfrm>
              </p:grpSpPr>
              <p:sp>
                <p:nvSpPr>
                  <p:cNvPr id="108" name="Rectangle 5">
                    <a:extLst>
                      <a:ext uri="{FF2B5EF4-FFF2-40B4-BE49-F238E27FC236}">
                        <a16:creationId xmlns:a16="http://schemas.microsoft.com/office/drawing/2014/main" id="{DFE8EFE8-3E7B-5EF1-0248-861415BC1F13}"/>
                      </a:ext>
                    </a:extLst>
                  </p:cNvPr>
                  <p:cNvSpPr>
                    <a:spLocks noChangeArrowheads="1"/>
                  </p:cNvSpPr>
                  <p:nvPr/>
                </p:nvSpPr>
                <p:spPr bwMode="auto">
                  <a:xfrm>
                    <a:off x="1073149" y="2083165"/>
                    <a:ext cx="3394456" cy="462606"/>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09" name="Rectangle 6">
                    <a:extLst>
                      <a:ext uri="{FF2B5EF4-FFF2-40B4-BE49-F238E27FC236}">
                        <a16:creationId xmlns:a16="http://schemas.microsoft.com/office/drawing/2014/main" id="{6C4E29BC-3B24-6958-271B-038C13DC358E}"/>
                      </a:ext>
                    </a:extLst>
                  </p:cNvPr>
                  <p:cNvSpPr>
                    <a:spLocks noChangeArrowheads="1"/>
                  </p:cNvSpPr>
                  <p:nvPr/>
                </p:nvSpPr>
                <p:spPr bwMode="auto">
                  <a:xfrm>
                    <a:off x="0" y="1708150"/>
                    <a:ext cx="666750" cy="617537"/>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0" name="Freeform 17">
                    <a:extLst>
                      <a:ext uri="{FF2B5EF4-FFF2-40B4-BE49-F238E27FC236}">
                        <a16:creationId xmlns:a16="http://schemas.microsoft.com/office/drawing/2014/main" id="{7D67A964-7B75-D13F-817D-7F844AC72270}"/>
                      </a:ext>
                    </a:extLst>
                  </p:cNvPr>
                  <p:cNvSpPr>
                    <a:spLocks/>
                  </p:cNvSpPr>
                  <p:nvPr/>
                </p:nvSpPr>
                <p:spPr bwMode="auto">
                  <a:xfrm>
                    <a:off x="666750" y="1708150"/>
                    <a:ext cx="406400" cy="847725"/>
                  </a:xfrm>
                  <a:custGeom>
                    <a:avLst/>
                    <a:gdLst>
                      <a:gd name="T0" fmla="*/ 256 w 256"/>
                      <a:gd name="T1" fmla="*/ 534 h 534"/>
                      <a:gd name="T2" fmla="*/ 0 w 256"/>
                      <a:gd name="T3" fmla="*/ 389 h 534"/>
                      <a:gd name="T4" fmla="*/ 0 w 256"/>
                      <a:gd name="T5" fmla="*/ 0 h 534"/>
                      <a:gd name="T6" fmla="*/ 256 w 256"/>
                      <a:gd name="T7" fmla="*/ 235 h 534"/>
                      <a:gd name="T8" fmla="*/ 256 w 256"/>
                      <a:gd name="T9" fmla="*/ 240 h 534"/>
                      <a:gd name="T10" fmla="*/ 256 w 256"/>
                      <a:gd name="T11" fmla="*/ 534 h 534"/>
                    </a:gdLst>
                    <a:ahLst/>
                    <a:cxnLst>
                      <a:cxn ang="0">
                        <a:pos x="T0" y="T1"/>
                      </a:cxn>
                      <a:cxn ang="0">
                        <a:pos x="T2" y="T3"/>
                      </a:cxn>
                      <a:cxn ang="0">
                        <a:pos x="T4" y="T5"/>
                      </a:cxn>
                      <a:cxn ang="0">
                        <a:pos x="T6" y="T7"/>
                      </a:cxn>
                      <a:cxn ang="0">
                        <a:pos x="T8" y="T9"/>
                      </a:cxn>
                      <a:cxn ang="0">
                        <a:pos x="T10" y="T11"/>
                      </a:cxn>
                    </a:cxnLst>
                    <a:rect l="0" t="0" r="r" b="b"/>
                    <a:pathLst>
                      <a:path w="256" h="534">
                        <a:moveTo>
                          <a:pt x="256" y="534"/>
                        </a:moveTo>
                        <a:lnTo>
                          <a:pt x="0" y="389"/>
                        </a:lnTo>
                        <a:lnTo>
                          <a:pt x="0" y="0"/>
                        </a:lnTo>
                        <a:lnTo>
                          <a:pt x="256" y="235"/>
                        </a:lnTo>
                        <a:lnTo>
                          <a:pt x="256" y="240"/>
                        </a:lnTo>
                        <a:lnTo>
                          <a:pt x="256" y="534"/>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1" name="Group 59">
                  <a:extLst>
                    <a:ext uri="{FF2B5EF4-FFF2-40B4-BE49-F238E27FC236}">
                      <a16:creationId xmlns:a16="http://schemas.microsoft.com/office/drawing/2014/main" id="{D723AB70-29C4-00C8-96BB-B0E0B53060BF}"/>
                    </a:ext>
                  </a:extLst>
                </p:cNvPr>
                <p:cNvGrpSpPr/>
                <p:nvPr/>
              </p:nvGrpSpPr>
              <p:grpSpPr>
                <a:xfrm>
                  <a:off x="0" y="3013438"/>
                  <a:ext cx="6629399" cy="890225"/>
                  <a:chOff x="0" y="3013438"/>
                  <a:chExt cx="6629399" cy="890225"/>
                </a:xfrm>
              </p:grpSpPr>
              <p:sp>
                <p:nvSpPr>
                  <p:cNvPr id="112" name="Rectangle 11">
                    <a:extLst>
                      <a:ext uri="{FF2B5EF4-FFF2-40B4-BE49-F238E27FC236}">
                        <a16:creationId xmlns:a16="http://schemas.microsoft.com/office/drawing/2014/main" id="{773FED30-E237-DE5A-2FAA-22B277320443}"/>
                      </a:ext>
                    </a:extLst>
                  </p:cNvPr>
                  <p:cNvSpPr>
                    <a:spLocks noChangeArrowheads="1"/>
                  </p:cNvSpPr>
                  <p:nvPr/>
                </p:nvSpPr>
                <p:spPr bwMode="auto">
                  <a:xfrm>
                    <a:off x="0" y="3270250"/>
                    <a:ext cx="666750" cy="633412"/>
                  </a:xfrm>
                  <a:prstGeom prst="rect">
                    <a:avLst/>
                  </a:pr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3" name="Rectangle 12">
                    <a:extLst>
                      <a:ext uri="{FF2B5EF4-FFF2-40B4-BE49-F238E27FC236}">
                        <a16:creationId xmlns:a16="http://schemas.microsoft.com/office/drawing/2014/main" id="{84B5065C-3738-F0A5-220A-C9C6F485475C}"/>
                      </a:ext>
                    </a:extLst>
                  </p:cNvPr>
                  <p:cNvSpPr>
                    <a:spLocks noChangeArrowheads="1"/>
                  </p:cNvSpPr>
                  <p:nvPr/>
                </p:nvSpPr>
                <p:spPr bwMode="auto">
                  <a:xfrm>
                    <a:off x="1073151" y="3013438"/>
                    <a:ext cx="5556248" cy="4667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4" name="Freeform 18">
                    <a:extLst>
                      <a:ext uri="{FF2B5EF4-FFF2-40B4-BE49-F238E27FC236}">
                        <a16:creationId xmlns:a16="http://schemas.microsoft.com/office/drawing/2014/main" id="{41286083-6A66-7156-0873-6F79C9E8E9CD}"/>
                      </a:ext>
                    </a:extLst>
                  </p:cNvPr>
                  <p:cNvSpPr>
                    <a:spLocks/>
                  </p:cNvSpPr>
                  <p:nvPr/>
                </p:nvSpPr>
                <p:spPr bwMode="auto">
                  <a:xfrm>
                    <a:off x="666750" y="3021013"/>
                    <a:ext cx="406400" cy="882650"/>
                  </a:xfrm>
                  <a:custGeom>
                    <a:avLst/>
                    <a:gdLst>
                      <a:gd name="T0" fmla="*/ 256 w 256"/>
                      <a:gd name="T1" fmla="*/ 294 h 556"/>
                      <a:gd name="T2" fmla="*/ 0 w 256"/>
                      <a:gd name="T3" fmla="*/ 556 h 556"/>
                      <a:gd name="T4" fmla="*/ 0 w 256"/>
                      <a:gd name="T5" fmla="*/ 157 h 556"/>
                      <a:gd name="T6" fmla="*/ 256 w 256"/>
                      <a:gd name="T7" fmla="*/ 0 h 556"/>
                      <a:gd name="T8" fmla="*/ 256 w 256"/>
                      <a:gd name="T9" fmla="*/ 294 h 556"/>
                    </a:gdLst>
                    <a:ahLst/>
                    <a:cxnLst>
                      <a:cxn ang="0">
                        <a:pos x="T0" y="T1"/>
                      </a:cxn>
                      <a:cxn ang="0">
                        <a:pos x="T2" y="T3"/>
                      </a:cxn>
                      <a:cxn ang="0">
                        <a:pos x="T4" y="T5"/>
                      </a:cxn>
                      <a:cxn ang="0">
                        <a:pos x="T6" y="T7"/>
                      </a:cxn>
                      <a:cxn ang="0">
                        <a:pos x="T8" y="T9"/>
                      </a:cxn>
                    </a:cxnLst>
                    <a:rect l="0" t="0" r="r" b="b"/>
                    <a:pathLst>
                      <a:path w="256" h="556">
                        <a:moveTo>
                          <a:pt x="256" y="294"/>
                        </a:moveTo>
                        <a:lnTo>
                          <a:pt x="0" y="556"/>
                        </a:lnTo>
                        <a:lnTo>
                          <a:pt x="0" y="157"/>
                        </a:lnTo>
                        <a:lnTo>
                          <a:pt x="256" y="0"/>
                        </a:lnTo>
                        <a:lnTo>
                          <a:pt x="256" y="294"/>
                        </a:ln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15" name="Group 58">
                  <a:extLst>
                    <a:ext uri="{FF2B5EF4-FFF2-40B4-BE49-F238E27FC236}">
                      <a16:creationId xmlns:a16="http://schemas.microsoft.com/office/drawing/2014/main" id="{D38CBB58-66B2-DD81-796A-F693D3AC7489}"/>
                    </a:ext>
                  </a:extLst>
                </p:cNvPr>
                <p:cNvGrpSpPr/>
                <p:nvPr/>
              </p:nvGrpSpPr>
              <p:grpSpPr>
                <a:xfrm>
                  <a:off x="0" y="2325688"/>
                  <a:ext cx="5794206" cy="944562"/>
                  <a:chOff x="0" y="2325688"/>
                  <a:chExt cx="5794206" cy="944562"/>
                </a:xfrm>
              </p:grpSpPr>
              <p:sp>
                <p:nvSpPr>
                  <p:cNvPr id="116" name="Rectangle 13">
                    <a:extLst>
                      <a:ext uri="{FF2B5EF4-FFF2-40B4-BE49-F238E27FC236}">
                        <a16:creationId xmlns:a16="http://schemas.microsoft.com/office/drawing/2014/main" id="{F774658E-410E-E2C6-D984-611953AF6CEA}"/>
                      </a:ext>
                    </a:extLst>
                  </p:cNvPr>
                  <p:cNvSpPr>
                    <a:spLocks noChangeArrowheads="1"/>
                  </p:cNvSpPr>
                  <p:nvPr/>
                </p:nvSpPr>
                <p:spPr bwMode="auto">
                  <a:xfrm>
                    <a:off x="1080744" y="2545050"/>
                    <a:ext cx="4713462" cy="481367"/>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7" name="Rectangle 14">
                    <a:extLst>
                      <a:ext uri="{FF2B5EF4-FFF2-40B4-BE49-F238E27FC236}">
                        <a16:creationId xmlns:a16="http://schemas.microsoft.com/office/drawing/2014/main" id="{B9BC5BB5-4505-ECA3-E544-B390062005FD}"/>
                      </a:ext>
                    </a:extLst>
                  </p:cNvPr>
                  <p:cNvSpPr>
                    <a:spLocks noChangeArrowheads="1"/>
                  </p:cNvSpPr>
                  <p:nvPr/>
                </p:nvSpPr>
                <p:spPr bwMode="auto">
                  <a:xfrm>
                    <a:off x="0" y="2325688"/>
                    <a:ext cx="666750" cy="944562"/>
                  </a:xfrm>
                  <a:prstGeom prst="rect">
                    <a:avLst/>
                  </a:pr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18" name="Freeform 19">
                    <a:extLst>
                      <a:ext uri="{FF2B5EF4-FFF2-40B4-BE49-F238E27FC236}">
                        <a16:creationId xmlns:a16="http://schemas.microsoft.com/office/drawing/2014/main" id="{ED5957BC-8330-4D70-AAD8-3A2EC4FDEC89}"/>
                      </a:ext>
                    </a:extLst>
                  </p:cNvPr>
                  <p:cNvSpPr>
                    <a:spLocks/>
                  </p:cNvSpPr>
                  <p:nvPr/>
                </p:nvSpPr>
                <p:spPr bwMode="auto">
                  <a:xfrm>
                    <a:off x="666750" y="2325688"/>
                    <a:ext cx="406400" cy="944562"/>
                  </a:xfrm>
                  <a:custGeom>
                    <a:avLst/>
                    <a:gdLst>
                      <a:gd name="T0" fmla="*/ 0 w 256"/>
                      <a:gd name="T1" fmla="*/ 0 h 595"/>
                      <a:gd name="T2" fmla="*/ 256 w 256"/>
                      <a:gd name="T3" fmla="*/ 145 h 595"/>
                      <a:gd name="T4" fmla="*/ 256 w 256"/>
                      <a:gd name="T5" fmla="*/ 438 h 595"/>
                      <a:gd name="T6" fmla="*/ 0 w 256"/>
                      <a:gd name="T7" fmla="*/ 595 h 595"/>
                      <a:gd name="T8" fmla="*/ 0 w 256"/>
                      <a:gd name="T9" fmla="*/ 0 h 595"/>
                    </a:gdLst>
                    <a:ahLst/>
                    <a:cxnLst>
                      <a:cxn ang="0">
                        <a:pos x="T0" y="T1"/>
                      </a:cxn>
                      <a:cxn ang="0">
                        <a:pos x="T2" y="T3"/>
                      </a:cxn>
                      <a:cxn ang="0">
                        <a:pos x="T4" y="T5"/>
                      </a:cxn>
                      <a:cxn ang="0">
                        <a:pos x="T6" y="T7"/>
                      </a:cxn>
                      <a:cxn ang="0">
                        <a:pos x="T8" y="T9"/>
                      </a:cxn>
                    </a:cxnLst>
                    <a:rect l="0" t="0" r="r" b="b"/>
                    <a:pathLst>
                      <a:path w="256" h="595">
                        <a:moveTo>
                          <a:pt x="0" y="0"/>
                        </a:moveTo>
                        <a:lnTo>
                          <a:pt x="256" y="145"/>
                        </a:lnTo>
                        <a:lnTo>
                          <a:pt x="256" y="438"/>
                        </a:lnTo>
                        <a:lnTo>
                          <a:pt x="0" y="595"/>
                        </a:lnTo>
                        <a:lnTo>
                          <a:pt x="0" y="0"/>
                        </a:lnTo>
                        <a:close/>
                      </a:path>
                    </a:pathLst>
                  </a:custGeom>
                  <a:solidFill>
                    <a:schemeClr val="accent3">
                      <a:lumMod val="9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19" name="Sev01">
                  <a:extLst>
                    <a:ext uri="{FF2B5EF4-FFF2-40B4-BE49-F238E27FC236}">
                      <a16:creationId xmlns:a16="http://schemas.microsoft.com/office/drawing/2014/main" id="{E671093C-DB50-847C-DBFE-E35E2AA26CEA}"/>
                    </a:ext>
                  </a:extLst>
                </p:cNvPr>
                <p:cNvSpPr>
                  <a:spLocks noChangeAspect="1"/>
                </p:cNvSpPr>
                <p:nvPr/>
              </p:nvSpPr>
              <p:spPr>
                <a:xfrm>
                  <a:off x="3402223" y="1495138"/>
                  <a:ext cx="719711" cy="719711"/>
                </a:xfrm>
                <a:prstGeom prst="ellipse">
                  <a:avLst/>
                </a:prstGeom>
                <a:solidFill>
                  <a:schemeClr val="bg1"/>
                </a:solid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0" name="Sev01">
                  <a:extLst>
                    <a:ext uri="{FF2B5EF4-FFF2-40B4-BE49-F238E27FC236}">
                      <a16:creationId xmlns:a16="http://schemas.microsoft.com/office/drawing/2014/main" id="{FAC88650-7B7F-040F-570B-2AE62DC799BB}"/>
                    </a:ext>
                  </a:extLst>
                </p:cNvPr>
                <p:cNvSpPr>
                  <a:spLocks noChangeAspect="1"/>
                </p:cNvSpPr>
                <p:nvPr/>
              </p:nvSpPr>
              <p:spPr>
                <a:xfrm>
                  <a:off x="4399163" y="1962656"/>
                  <a:ext cx="719711" cy="719711"/>
                </a:xfrm>
                <a:prstGeom prst="ellipse">
                  <a:avLst/>
                </a:prstGeom>
                <a:solidFill>
                  <a:schemeClr val="bg1"/>
                </a:solidFill>
                <a:ln w="57150">
                  <a:solidFill>
                    <a:schemeClr val="tx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1" name="Sev01">
                  <a:extLst>
                    <a:ext uri="{FF2B5EF4-FFF2-40B4-BE49-F238E27FC236}">
                      <a16:creationId xmlns:a16="http://schemas.microsoft.com/office/drawing/2014/main" id="{22F7094F-6722-1EA3-9FC2-662138504D2C}"/>
                    </a:ext>
                  </a:extLst>
                </p:cNvPr>
                <p:cNvSpPr>
                  <a:spLocks noChangeAspect="1"/>
                </p:cNvSpPr>
                <p:nvPr/>
              </p:nvSpPr>
              <p:spPr>
                <a:xfrm>
                  <a:off x="5444393" y="3362039"/>
                  <a:ext cx="719635" cy="719632"/>
                </a:xfrm>
                <a:prstGeom prst="ellipse">
                  <a:avLst/>
                </a:prstGeom>
                <a:solidFill>
                  <a:schemeClr val="bg1"/>
                </a:solidFill>
                <a:ln w="5715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2" name="Sev01">
                  <a:extLst>
                    <a:ext uri="{FF2B5EF4-FFF2-40B4-BE49-F238E27FC236}">
                      <a16:creationId xmlns:a16="http://schemas.microsoft.com/office/drawing/2014/main" id="{6A422533-097B-1F63-F510-5030A046CE0D}"/>
                    </a:ext>
                  </a:extLst>
                </p:cNvPr>
                <p:cNvSpPr>
                  <a:spLocks noChangeAspect="1"/>
                </p:cNvSpPr>
                <p:nvPr/>
              </p:nvSpPr>
              <p:spPr>
                <a:xfrm>
                  <a:off x="6259155" y="2894519"/>
                  <a:ext cx="719711" cy="719711"/>
                </a:xfrm>
                <a:prstGeom prst="ellipse">
                  <a:avLst/>
                </a:prstGeom>
                <a:solidFill>
                  <a:schemeClr val="bg1"/>
                </a:solidFill>
                <a:ln w="5715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3" name="Sev01">
                  <a:extLst>
                    <a:ext uri="{FF2B5EF4-FFF2-40B4-BE49-F238E27FC236}">
                      <a16:creationId xmlns:a16="http://schemas.microsoft.com/office/drawing/2014/main" id="{815F66B9-46C5-EB66-03B8-01013FDC443A}"/>
                    </a:ext>
                  </a:extLst>
                </p:cNvPr>
                <p:cNvSpPr>
                  <a:spLocks noChangeAspect="1"/>
                </p:cNvSpPr>
                <p:nvPr/>
              </p:nvSpPr>
              <p:spPr>
                <a:xfrm>
                  <a:off x="5386985" y="2428587"/>
                  <a:ext cx="719711" cy="719711"/>
                </a:xfrm>
                <a:prstGeom prst="ellipse">
                  <a:avLst/>
                </a:prstGeom>
                <a:solidFill>
                  <a:schemeClr val="bg1"/>
                </a:solidFill>
                <a:ln w="57150">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24" name="Text Placeholder 3">
                  <a:extLst>
                    <a:ext uri="{FF2B5EF4-FFF2-40B4-BE49-F238E27FC236}">
                      <a16:creationId xmlns:a16="http://schemas.microsoft.com/office/drawing/2014/main" id="{FE5E6012-AC49-1CF9-6044-D2FA6970296B}"/>
                    </a:ext>
                  </a:extLst>
                </p:cNvPr>
                <p:cNvSpPr txBox="1">
                  <a:spLocks/>
                </p:cNvSpPr>
                <p:nvPr/>
              </p:nvSpPr>
              <p:spPr>
                <a:xfrm>
                  <a:off x="1710355" y="1789942"/>
                  <a:ext cx="915657"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2">
                        <a:extLst>
                          <a:ext uri="{A12FA001-AC4F-418D-AE19-62706E023703}">
                            <ahyp:hlinkClr xmlns:ahyp="http://schemas.microsoft.com/office/drawing/2018/hyperlinkcolor" val="tx"/>
                          </a:ext>
                        </a:extLst>
                      </a:hlinkClick>
                    </a:rPr>
                    <a:t>Learning Plan</a:t>
                  </a:r>
                  <a:endParaRPr lang="en-US" sz="1400" b="1">
                    <a:solidFill>
                      <a:schemeClr val="bg1"/>
                    </a:solidFill>
                    <a:latin typeface="+mj-lt"/>
                  </a:endParaRPr>
                </a:p>
              </p:txBody>
            </p:sp>
            <p:sp>
              <p:nvSpPr>
                <p:cNvPr id="125" name="Text Placeholder 3">
                  <a:extLst>
                    <a:ext uri="{FF2B5EF4-FFF2-40B4-BE49-F238E27FC236}">
                      <a16:creationId xmlns:a16="http://schemas.microsoft.com/office/drawing/2014/main" id="{C98BC1A1-B0B4-0655-1689-B9E617D91A5F}"/>
                    </a:ext>
                  </a:extLst>
                </p:cNvPr>
                <p:cNvSpPr txBox="1">
                  <a:spLocks/>
                </p:cNvSpPr>
                <p:nvPr/>
              </p:nvSpPr>
              <p:spPr>
                <a:xfrm>
                  <a:off x="1692997" y="2203268"/>
                  <a:ext cx="852384"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3">
                        <a:extLst>
                          <a:ext uri="{A12FA001-AC4F-418D-AE19-62706E023703}">
                            <ahyp:hlinkClr xmlns:ahyp="http://schemas.microsoft.com/office/drawing/2018/hyperlinkcolor" val="tx"/>
                          </a:ext>
                        </a:extLst>
                      </a:hlinkClick>
                    </a:rPr>
                    <a:t>Unit Testing</a:t>
                  </a:r>
                  <a:endParaRPr lang="en-US" sz="1400">
                    <a:solidFill>
                      <a:schemeClr val="bg1"/>
                    </a:solidFill>
                    <a:latin typeface="+mj-lt"/>
                  </a:endParaRPr>
                </a:p>
              </p:txBody>
            </p:sp>
            <p:sp>
              <p:nvSpPr>
                <p:cNvPr id="126" name="Text Placeholder 3">
                  <a:extLst>
                    <a:ext uri="{FF2B5EF4-FFF2-40B4-BE49-F238E27FC236}">
                      <a16:creationId xmlns:a16="http://schemas.microsoft.com/office/drawing/2014/main" id="{A4ACF5AE-F1C3-FFCE-9695-B2275AC78FAB}"/>
                    </a:ext>
                  </a:extLst>
                </p:cNvPr>
                <p:cNvSpPr txBox="1">
                  <a:spLocks/>
                </p:cNvSpPr>
                <p:nvPr/>
              </p:nvSpPr>
              <p:spPr>
                <a:xfrm>
                  <a:off x="1709398" y="2712670"/>
                  <a:ext cx="1869976"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4">
                        <a:extLst>
                          <a:ext uri="{A12FA001-AC4F-418D-AE19-62706E023703}">
                            <ahyp:hlinkClr xmlns:ahyp="http://schemas.microsoft.com/office/drawing/2018/hyperlinkcolor" val="tx"/>
                          </a:ext>
                        </a:extLst>
                      </a:hlinkClick>
                    </a:rPr>
                    <a:t>OWASP Security Guidelines</a:t>
                  </a:r>
                  <a:endParaRPr lang="en-US" sz="1400">
                    <a:solidFill>
                      <a:schemeClr val="bg1"/>
                    </a:solidFill>
                    <a:latin typeface="+mj-lt"/>
                  </a:endParaRPr>
                </a:p>
              </p:txBody>
            </p:sp>
            <p:sp>
              <p:nvSpPr>
                <p:cNvPr id="127" name="Text Placeholder 3">
                  <a:extLst>
                    <a:ext uri="{FF2B5EF4-FFF2-40B4-BE49-F238E27FC236}">
                      <a16:creationId xmlns:a16="http://schemas.microsoft.com/office/drawing/2014/main" id="{0AE51138-2D9E-6929-5780-85D03D9A05B6}"/>
                    </a:ext>
                  </a:extLst>
                </p:cNvPr>
                <p:cNvSpPr txBox="1">
                  <a:spLocks/>
                </p:cNvSpPr>
                <p:nvPr/>
              </p:nvSpPr>
              <p:spPr>
                <a:xfrm>
                  <a:off x="1709399" y="3168042"/>
                  <a:ext cx="1869977"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5">
                        <a:extLst>
                          <a:ext uri="{A12FA001-AC4F-418D-AE19-62706E023703}">
                            <ahyp:hlinkClr xmlns:ahyp="http://schemas.microsoft.com/office/drawing/2018/hyperlinkcolor" val="tx"/>
                          </a:ext>
                        </a:extLst>
                      </a:hlinkClick>
                    </a:rPr>
                    <a:t>Troubleshooting Methods</a:t>
                  </a:r>
                  <a:endParaRPr lang="en-US" sz="1400" b="1">
                    <a:solidFill>
                      <a:schemeClr val="bg1"/>
                    </a:solidFill>
                    <a:latin typeface="+mj-lt"/>
                  </a:endParaRPr>
                </a:p>
              </p:txBody>
            </p:sp>
            <p:sp>
              <p:nvSpPr>
                <p:cNvPr id="128" name="Text Placeholder 3">
                  <a:extLst>
                    <a:ext uri="{FF2B5EF4-FFF2-40B4-BE49-F238E27FC236}">
                      <a16:creationId xmlns:a16="http://schemas.microsoft.com/office/drawing/2014/main" id="{3A7B3403-902C-2686-3A13-2A11119F6FE7}"/>
                    </a:ext>
                  </a:extLst>
                </p:cNvPr>
                <p:cNvSpPr txBox="1">
                  <a:spLocks/>
                </p:cNvSpPr>
                <p:nvPr/>
              </p:nvSpPr>
              <p:spPr>
                <a:xfrm>
                  <a:off x="1709399" y="3622102"/>
                  <a:ext cx="915656" cy="16955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a:solidFill>
                        <a:schemeClr val="bg1"/>
                      </a:solidFill>
                      <a:latin typeface="+mj-lt"/>
                      <a:hlinkClick r:id="rId6">
                        <a:extLst>
                          <a:ext uri="{A12FA001-AC4F-418D-AE19-62706E023703}">
                            <ahyp:hlinkClr xmlns:ahyp="http://schemas.microsoft.com/office/drawing/2018/hyperlinkcolor" val="tx"/>
                          </a:ext>
                        </a:extLst>
                      </a:hlinkClick>
                    </a:rPr>
                    <a:t>Best Practices</a:t>
                  </a:r>
                  <a:endParaRPr lang="en-US" sz="1400">
                    <a:solidFill>
                      <a:schemeClr val="bg1"/>
                    </a:solidFill>
                    <a:latin typeface="+mj-lt"/>
                  </a:endParaRPr>
                </a:p>
              </p:txBody>
            </p:sp>
            <p:sp>
              <p:nvSpPr>
                <p:cNvPr id="132" name="Freeform 56">
                  <a:extLst>
                    <a:ext uri="{FF2B5EF4-FFF2-40B4-BE49-F238E27FC236}">
                      <a16:creationId xmlns:a16="http://schemas.microsoft.com/office/drawing/2014/main" id="{7E79F414-7E43-9A72-9F2A-99ADAD6BF7F6}"/>
                    </a:ext>
                  </a:extLst>
                </p:cNvPr>
                <p:cNvSpPr>
                  <a:spLocks noEditPoints="1"/>
                </p:cNvSpPr>
                <p:nvPr/>
              </p:nvSpPr>
              <p:spPr bwMode="auto">
                <a:xfrm>
                  <a:off x="6457780" y="3093146"/>
                  <a:ext cx="322456" cy="322456"/>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chemeClr val="accent4"/>
                </a:solidFill>
                <a:ln w="9525">
                  <a:noFill/>
                  <a:round/>
                  <a:headEnd/>
                  <a:tailEnd/>
                </a:ln>
              </p:spPr>
              <p:txBody>
                <a:bodyPr vert="horz" wrap="square" lIns="91440" tIns="45720" rIns="91440" bIns="45720" numCol="1" anchor="t" anchorCtr="0" compatLnSpc="1">
                  <a:prstTxWarp prst="textNoShape">
                    <a:avLst/>
                  </a:prstTxWarp>
                </a:bodyPr>
                <a:lstStyle/>
                <a:p>
                  <a:endParaRPr lang="en-US">
                    <a:latin typeface="+mj-lt"/>
                  </a:endParaRPr>
                </a:p>
              </p:txBody>
            </p:sp>
          </p:grpSp>
          <p:grpSp>
            <p:nvGrpSpPr>
              <p:cNvPr id="168" name="Group 167">
                <a:extLst>
                  <a:ext uri="{FF2B5EF4-FFF2-40B4-BE49-F238E27FC236}">
                    <a16:creationId xmlns:a16="http://schemas.microsoft.com/office/drawing/2014/main" id="{FD0D7E55-9F6C-8449-4C4A-0F84C719F5F4}"/>
                  </a:ext>
                </a:extLst>
              </p:cNvPr>
              <p:cNvGrpSpPr/>
              <p:nvPr/>
            </p:nvGrpSpPr>
            <p:grpSpPr>
              <a:xfrm>
                <a:off x="0" y="5154238"/>
                <a:ext cx="6096003" cy="1390178"/>
                <a:chOff x="0" y="5154238"/>
                <a:chExt cx="6096003" cy="1390178"/>
              </a:xfrm>
            </p:grpSpPr>
            <p:grpSp>
              <p:nvGrpSpPr>
                <p:cNvPr id="165" name="Group 164">
                  <a:extLst>
                    <a:ext uri="{FF2B5EF4-FFF2-40B4-BE49-F238E27FC236}">
                      <a16:creationId xmlns:a16="http://schemas.microsoft.com/office/drawing/2014/main" id="{F6A9602D-199C-D43A-E7A7-C436FDE42E8D}"/>
                    </a:ext>
                  </a:extLst>
                </p:cNvPr>
                <p:cNvGrpSpPr/>
                <p:nvPr/>
              </p:nvGrpSpPr>
              <p:grpSpPr>
                <a:xfrm>
                  <a:off x="0" y="5154238"/>
                  <a:ext cx="6096003" cy="1371585"/>
                  <a:chOff x="152399" y="1562985"/>
                  <a:chExt cx="6096003" cy="1371585"/>
                </a:xfrm>
              </p:grpSpPr>
              <p:sp>
                <p:nvSpPr>
                  <p:cNvPr id="160" name="Rectangle 5">
                    <a:extLst>
                      <a:ext uri="{FF2B5EF4-FFF2-40B4-BE49-F238E27FC236}">
                        <a16:creationId xmlns:a16="http://schemas.microsoft.com/office/drawing/2014/main" id="{3D1A5CD6-1722-E7A0-1F9D-903FED70C1B0}"/>
                      </a:ext>
                    </a:extLst>
                  </p:cNvPr>
                  <p:cNvSpPr>
                    <a:spLocks noChangeArrowheads="1"/>
                  </p:cNvSpPr>
                  <p:nvPr/>
                </p:nvSpPr>
                <p:spPr bwMode="auto">
                  <a:xfrm>
                    <a:off x="1513007" y="1562985"/>
                    <a:ext cx="4735395" cy="619745"/>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61" name="Rectangle 6">
                    <a:extLst>
                      <a:ext uri="{FF2B5EF4-FFF2-40B4-BE49-F238E27FC236}">
                        <a16:creationId xmlns:a16="http://schemas.microsoft.com/office/drawing/2014/main" id="{223F4393-636B-1649-0EEA-9C9285437A38}"/>
                      </a:ext>
                    </a:extLst>
                  </p:cNvPr>
                  <p:cNvSpPr>
                    <a:spLocks noChangeArrowheads="1"/>
                  </p:cNvSpPr>
                  <p:nvPr/>
                </p:nvSpPr>
                <p:spPr bwMode="auto">
                  <a:xfrm>
                    <a:off x="152399" y="2107205"/>
                    <a:ext cx="845347" cy="827365"/>
                  </a:xfrm>
                  <a:prstGeom prst="rect">
                    <a:avLst/>
                  </a:pr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67" name="Freeform 15">
                  <a:extLst>
                    <a:ext uri="{FF2B5EF4-FFF2-40B4-BE49-F238E27FC236}">
                      <a16:creationId xmlns:a16="http://schemas.microsoft.com/office/drawing/2014/main" id="{6414AFAB-9A03-C970-E36E-2E08EF305192}"/>
                    </a:ext>
                  </a:extLst>
                </p:cNvPr>
                <p:cNvSpPr>
                  <a:spLocks/>
                </p:cNvSpPr>
                <p:nvPr/>
              </p:nvSpPr>
              <p:spPr bwMode="auto">
                <a:xfrm>
                  <a:off x="835722" y="5175021"/>
                  <a:ext cx="524881" cy="1369395"/>
                </a:xfrm>
                <a:custGeom>
                  <a:avLst/>
                  <a:gdLst>
                    <a:gd name="T0" fmla="*/ 256 w 256"/>
                    <a:gd name="T1" fmla="*/ 0 h 639"/>
                    <a:gd name="T2" fmla="*/ 256 w 256"/>
                    <a:gd name="T3" fmla="*/ 295 h 639"/>
                    <a:gd name="T4" fmla="*/ 0 w 256"/>
                    <a:gd name="T5" fmla="*/ 639 h 639"/>
                    <a:gd name="T6" fmla="*/ 0 w 256"/>
                    <a:gd name="T7" fmla="*/ 262 h 639"/>
                    <a:gd name="T8" fmla="*/ 256 w 256"/>
                    <a:gd name="T9" fmla="*/ 0 h 639"/>
                  </a:gdLst>
                  <a:ahLst/>
                  <a:cxnLst>
                    <a:cxn ang="0">
                      <a:pos x="T0" y="T1"/>
                    </a:cxn>
                    <a:cxn ang="0">
                      <a:pos x="T2" y="T3"/>
                    </a:cxn>
                    <a:cxn ang="0">
                      <a:pos x="T4" y="T5"/>
                    </a:cxn>
                    <a:cxn ang="0">
                      <a:pos x="T6" y="T7"/>
                    </a:cxn>
                    <a:cxn ang="0">
                      <a:pos x="T8" y="T9"/>
                    </a:cxn>
                  </a:cxnLst>
                  <a:rect l="0" t="0" r="r" b="b"/>
                  <a:pathLst>
                    <a:path w="256" h="639">
                      <a:moveTo>
                        <a:pt x="256" y="0"/>
                      </a:moveTo>
                      <a:lnTo>
                        <a:pt x="256" y="295"/>
                      </a:lnTo>
                      <a:lnTo>
                        <a:pt x="0" y="639"/>
                      </a:lnTo>
                      <a:lnTo>
                        <a:pt x="0" y="262"/>
                      </a:lnTo>
                      <a:lnTo>
                        <a:pt x="256" y="0"/>
                      </a:lnTo>
                      <a:close/>
                    </a:path>
                  </a:pathLst>
                </a:custGeom>
                <a:solidFill>
                  <a:schemeClr val="accent2">
                    <a:lumMod val="75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grpSp>
        <p:sp>
          <p:nvSpPr>
            <p:cNvPr id="174" name="Rectangle 9">
              <a:extLst>
                <a:ext uri="{FF2B5EF4-FFF2-40B4-BE49-F238E27FC236}">
                  <a16:creationId xmlns:a16="http://schemas.microsoft.com/office/drawing/2014/main" id="{5C87F050-2002-F174-0BDC-81735E57F6F6}"/>
                </a:ext>
              </a:extLst>
            </p:cNvPr>
            <p:cNvSpPr>
              <a:spLocks noChangeArrowheads="1"/>
            </p:cNvSpPr>
            <p:nvPr/>
          </p:nvSpPr>
          <p:spPr bwMode="auto">
            <a:xfrm>
              <a:off x="0" y="5944195"/>
              <a:ext cx="845347" cy="523561"/>
            </a:xfrm>
            <a:prstGeom prst="rect">
              <a:avLst/>
            </a:pr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sp>
          <p:nvSpPr>
            <p:cNvPr id="175" name="Freeform 10">
              <a:extLst>
                <a:ext uri="{FF2B5EF4-FFF2-40B4-BE49-F238E27FC236}">
                  <a16:creationId xmlns:a16="http://schemas.microsoft.com/office/drawing/2014/main" id="{1D1CA287-A44A-441D-1DA8-A6C7B2E9A2A4}"/>
                </a:ext>
              </a:extLst>
            </p:cNvPr>
            <p:cNvSpPr>
              <a:spLocks/>
            </p:cNvSpPr>
            <p:nvPr/>
          </p:nvSpPr>
          <p:spPr bwMode="auto">
            <a:xfrm>
              <a:off x="1370237" y="5187777"/>
              <a:ext cx="3524627" cy="609414"/>
            </a:xfrm>
            <a:custGeom>
              <a:avLst/>
              <a:gdLst>
                <a:gd name="T0" fmla="*/ 0 w 2603"/>
                <a:gd name="T1" fmla="*/ 290 h 295"/>
                <a:gd name="T2" fmla="*/ 0 w 2603"/>
                <a:gd name="T3" fmla="*/ 0 h 295"/>
                <a:gd name="T4" fmla="*/ 2603 w 2603"/>
                <a:gd name="T5" fmla="*/ 0 h 295"/>
                <a:gd name="T6" fmla="*/ 2603 w 2603"/>
                <a:gd name="T7" fmla="*/ 295 h 295"/>
                <a:gd name="T8" fmla="*/ 0 w 2603"/>
                <a:gd name="T9" fmla="*/ 295 h 295"/>
                <a:gd name="T10" fmla="*/ 0 w 2603"/>
                <a:gd name="T11" fmla="*/ 290 h 295"/>
              </a:gdLst>
              <a:ahLst/>
              <a:cxnLst>
                <a:cxn ang="0">
                  <a:pos x="T0" y="T1"/>
                </a:cxn>
                <a:cxn ang="0">
                  <a:pos x="T2" y="T3"/>
                </a:cxn>
                <a:cxn ang="0">
                  <a:pos x="T4" y="T5"/>
                </a:cxn>
                <a:cxn ang="0">
                  <a:pos x="T6" y="T7"/>
                </a:cxn>
                <a:cxn ang="0">
                  <a:pos x="T8" y="T9"/>
                </a:cxn>
                <a:cxn ang="0">
                  <a:pos x="T10" y="T11"/>
                </a:cxn>
              </a:cxnLst>
              <a:rect l="0" t="0" r="r" b="b"/>
              <a:pathLst>
                <a:path w="2603" h="295">
                  <a:moveTo>
                    <a:pt x="0" y="290"/>
                  </a:moveTo>
                  <a:lnTo>
                    <a:pt x="0" y="0"/>
                  </a:lnTo>
                  <a:lnTo>
                    <a:pt x="2603" y="0"/>
                  </a:lnTo>
                  <a:lnTo>
                    <a:pt x="2603" y="295"/>
                  </a:lnTo>
                  <a:lnTo>
                    <a:pt x="0" y="295"/>
                  </a:lnTo>
                  <a:lnTo>
                    <a:pt x="0" y="290"/>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latin typeface="+mj-lt"/>
              </a:endParaRPr>
            </a:p>
          </p:txBody>
        </p:sp>
      </p:grpSp>
      <p:sp>
        <p:nvSpPr>
          <p:cNvPr id="170" name="Sev01">
            <a:extLst>
              <a:ext uri="{FF2B5EF4-FFF2-40B4-BE49-F238E27FC236}">
                <a16:creationId xmlns:a16="http://schemas.microsoft.com/office/drawing/2014/main" id="{6BFB527F-5704-2D7D-4576-5417DADB3353}"/>
              </a:ext>
            </a:extLst>
          </p:cNvPr>
          <p:cNvSpPr>
            <a:spLocks noChangeAspect="1"/>
          </p:cNvSpPr>
          <p:nvPr/>
        </p:nvSpPr>
        <p:spPr>
          <a:xfrm>
            <a:off x="5664168" y="4465778"/>
            <a:ext cx="914400" cy="914500"/>
          </a:xfrm>
          <a:prstGeom prst="ellipse">
            <a:avLst/>
          </a:prstGeom>
          <a:solidFill>
            <a:schemeClr val="bg1"/>
          </a:solidFill>
          <a:ln w="571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183" name="Text Placeholder 3">
            <a:extLst>
              <a:ext uri="{FF2B5EF4-FFF2-40B4-BE49-F238E27FC236}">
                <a16:creationId xmlns:a16="http://schemas.microsoft.com/office/drawing/2014/main" id="{479AE39F-83B7-2A41-5C9B-CF49EF0DE0E3}"/>
              </a:ext>
            </a:extLst>
          </p:cNvPr>
          <p:cNvSpPr txBox="1">
            <a:spLocks/>
          </p:cNvSpPr>
          <p:nvPr/>
        </p:nvSpPr>
        <p:spPr>
          <a:xfrm>
            <a:off x="1884482" y="4721424"/>
            <a:ext cx="3378244"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z="1400" b="1">
                <a:solidFill>
                  <a:schemeClr val="bg1"/>
                </a:solidFill>
                <a:latin typeface="+mj-lt"/>
                <a:hlinkClick r:id="rId7">
                  <a:extLst>
                    <a:ext uri="{A12FA001-AC4F-418D-AE19-62706E023703}">
                      <ahyp:hlinkClr xmlns:ahyp="http://schemas.microsoft.com/office/drawing/2018/hyperlinkcolor" val="tx"/>
                    </a:ext>
                  </a:extLst>
                </a:hlinkClick>
              </a:rPr>
              <a:t>Requirement Gathering Questions</a:t>
            </a:r>
            <a:endParaRPr lang="en-US" sz="1400">
              <a:solidFill>
                <a:schemeClr val="bg1"/>
              </a:solidFill>
              <a:latin typeface="+mj-lt"/>
            </a:endParaRPr>
          </a:p>
        </p:txBody>
      </p:sp>
      <p:sp>
        <p:nvSpPr>
          <p:cNvPr id="184" name="Title 1">
            <a:extLst>
              <a:ext uri="{FF2B5EF4-FFF2-40B4-BE49-F238E27FC236}">
                <a16:creationId xmlns:a16="http://schemas.microsoft.com/office/drawing/2014/main" id="{DC23883C-611E-F87B-80E9-7E24BD9FF3AE}"/>
              </a:ext>
            </a:extLst>
          </p:cNvPr>
          <p:cNvSpPr txBox="1">
            <a:spLocks/>
          </p:cNvSpPr>
          <p:nvPr/>
        </p:nvSpPr>
        <p:spPr>
          <a:xfrm>
            <a:off x="129145" y="239435"/>
            <a:ext cx="11062315" cy="304321"/>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IN" sz="2000" kern="0"/>
              <a:t>Documents</a:t>
            </a:r>
          </a:p>
        </p:txBody>
      </p:sp>
      <p:sp>
        <p:nvSpPr>
          <p:cNvPr id="185" name="Rectangle 2">
            <a:extLst>
              <a:ext uri="{FF2B5EF4-FFF2-40B4-BE49-F238E27FC236}">
                <a16:creationId xmlns:a16="http://schemas.microsoft.com/office/drawing/2014/main" id="{8057AD31-93FB-0B5D-2550-85157D7872F0}"/>
              </a:ext>
            </a:extLst>
          </p:cNvPr>
          <p:cNvSpPr>
            <a:spLocks noChangeArrowheads="1"/>
          </p:cNvSpPr>
          <p:nvPr/>
        </p:nvSpPr>
        <p:spPr bwMode="auto">
          <a:xfrm>
            <a:off x="0" y="823903"/>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186" name="TextBox 185">
            <a:extLst>
              <a:ext uri="{FF2B5EF4-FFF2-40B4-BE49-F238E27FC236}">
                <a16:creationId xmlns:a16="http://schemas.microsoft.com/office/drawing/2014/main" id="{3252D32B-D0EF-924A-73BB-3EF93C3B76F9}"/>
              </a:ext>
            </a:extLst>
          </p:cNvPr>
          <p:cNvSpPr txBox="1"/>
          <p:nvPr/>
        </p:nvSpPr>
        <p:spPr>
          <a:xfrm>
            <a:off x="93824" y="890253"/>
            <a:ext cx="11217758" cy="678647"/>
          </a:xfrm>
          <a:prstGeom prst="rect">
            <a:avLst/>
          </a:prstGeom>
          <a:noFill/>
        </p:spPr>
        <p:txBody>
          <a:bodyPr wrap="square" rtlCol="0">
            <a:spAutoFit/>
          </a:bodyPr>
          <a:lstStyle/>
          <a:p>
            <a:pPr algn="l"/>
            <a:r>
              <a:rPr kumimoji="0" lang="en-US" altLang="en-US" sz="1300" b="0" i="0" u="none" strike="noStrike" cap="none" normalizeH="0" baseline="0">
                <a:ln>
                  <a:noFill/>
                </a:ln>
                <a:solidFill>
                  <a:srgbClr val="000000"/>
                </a:solidFill>
                <a:effectLst/>
                <a:latin typeface="+mn-lt"/>
              </a:rPr>
              <a:t> These </a:t>
            </a:r>
            <a:r>
              <a:rPr lang="en-US" altLang="en-US" sz="1300" b="1">
                <a:solidFill>
                  <a:srgbClr val="000000"/>
                </a:solidFill>
                <a:latin typeface="+mn-lt"/>
              </a:rPr>
              <a:t>D</a:t>
            </a:r>
            <a:r>
              <a:rPr kumimoji="0" lang="en-US" altLang="en-US" sz="1300" b="1" i="0" strike="noStrike" cap="none" normalizeH="0" baseline="0">
                <a:ln>
                  <a:noFill/>
                </a:ln>
                <a:solidFill>
                  <a:srgbClr val="000000"/>
                </a:solidFill>
                <a:effectLst/>
                <a:latin typeface="+mn-lt"/>
              </a:rPr>
              <a:t>ocuments</a:t>
            </a:r>
            <a:r>
              <a:rPr kumimoji="0" lang="en-US" altLang="en-US" sz="1300" b="1" i="0" u="none" strike="noStrike" cap="none" normalizeH="0" baseline="0">
                <a:ln>
                  <a:noFill/>
                </a:ln>
                <a:solidFill>
                  <a:srgbClr val="000000"/>
                </a:solidFill>
                <a:effectLst/>
                <a:latin typeface="+mn-lt"/>
              </a:rPr>
              <a:t> </a:t>
            </a:r>
            <a:r>
              <a:rPr kumimoji="0" lang="en-US" altLang="en-US" sz="1300" i="0" strike="noStrike" cap="none" normalizeH="0" baseline="0">
                <a:ln>
                  <a:noFill/>
                </a:ln>
                <a:solidFill>
                  <a:srgbClr val="000000"/>
                </a:solidFill>
                <a:effectLst/>
                <a:latin typeface="+mn-lt"/>
              </a:rPr>
              <a:t>serves as a comprehensive resource to effectively kickstart a React-based project</a:t>
            </a:r>
            <a:r>
              <a:rPr kumimoji="0" lang="en-US" altLang="en-US" sz="1300" b="0" i="0" u="none" strike="noStrike" cap="none" normalizeH="0" baseline="0">
                <a:ln>
                  <a:noFill/>
                </a:ln>
                <a:solidFill>
                  <a:srgbClr val="000000"/>
                </a:solidFill>
                <a:effectLst/>
                <a:latin typeface="+mn-lt"/>
              </a:rPr>
              <a:t>. It covers the following key areas:</a:t>
            </a:r>
            <a:br>
              <a:rPr kumimoji="0" lang="en-US" altLang="en-US" sz="1300" b="0" i="0" u="none" strike="noStrike" cap="none" normalizeH="0" baseline="0">
                <a:ln>
                  <a:noFill/>
                </a:ln>
                <a:solidFill>
                  <a:srgbClr val="000000"/>
                </a:solidFill>
                <a:effectLst/>
                <a:latin typeface="+mn-lt"/>
              </a:rPr>
            </a:br>
            <a:endParaRPr kumimoji="0" lang="en-US" altLang="en-US" sz="1300" b="0" i="0" u="none" strike="noStrike" cap="none" normalizeH="0" baseline="0">
              <a:ln>
                <a:noFill/>
              </a:ln>
              <a:solidFill>
                <a:srgbClr val="000000"/>
              </a:solidFill>
              <a:effectLst/>
              <a:latin typeface="+mn-lt"/>
            </a:endParaRPr>
          </a:p>
          <a:p>
            <a:endParaRPr lang="en-US"/>
          </a:p>
        </p:txBody>
      </p:sp>
      <p:pic>
        <p:nvPicPr>
          <p:cNvPr id="188" name="Graphic 187" descr="Books with solid fill">
            <a:extLst>
              <a:ext uri="{FF2B5EF4-FFF2-40B4-BE49-F238E27FC236}">
                <a16:creationId xmlns:a16="http://schemas.microsoft.com/office/drawing/2014/main" id="{B8168D5C-ECC9-7C3B-0911-5F288CFC9D2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4465599" y="1624821"/>
            <a:ext cx="586954" cy="586954"/>
          </a:xfrm>
          <a:prstGeom prst="rect">
            <a:avLst/>
          </a:prstGeom>
        </p:spPr>
      </p:pic>
      <p:pic>
        <p:nvPicPr>
          <p:cNvPr id="190" name="Graphic 189" descr="Test Dummy with solid fill">
            <a:extLst>
              <a:ext uri="{FF2B5EF4-FFF2-40B4-BE49-F238E27FC236}">
                <a16:creationId xmlns:a16="http://schemas.microsoft.com/office/drawing/2014/main" id="{4F36DD46-E9E0-3CE9-EB37-3FB9F1E699A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727712" y="2124941"/>
            <a:ext cx="719750" cy="719750"/>
          </a:xfrm>
          <a:prstGeom prst="rect">
            <a:avLst/>
          </a:prstGeom>
        </p:spPr>
      </p:pic>
      <p:pic>
        <p:nvPicPr>
          <p:cNvPr id="192" name="Graphic 191" descr="Compass with solid fill">
            <a:extLst>
              <a:ext uri="{FF2B5EF4-FFF2-40B4-BE49-F238E27FC236}">
                <a16:creationId xmlns:a16="http://schemas.microsoft.com/office/drawing/2014/main" id="{FC4D56EA-3388-13F7-A217-3D1722E6FCA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905442" y="2746808"/>
            <a:ext cx="775387" cy="775387"/>
          </a:xfrm>
          <a:prstGeom prst="rect">
            <a:avLst/>
          </a:prstGeom>
        </p:spPr>
      </p:pic>
      <p:sp>
        <p:nvSpPr>
          <p:cNvPr id="193" name="Text Placeholder 3">
            <a:hlinkClick r:id="rId14"/>
            <a:extLst>
              <a:ext uri="{FF2B5EF4-FFF2-40B4-BE49-F238E27FC236}">
                <a16:creationId xmlns:a16="http://schemas.microsoft.com/office/drawing/2014/main" id="{9246EAF7-63C0-5933-E229-9057FA3AB8BE}"/>
              </a:ext>
            </a:extLst>
          </p:cNvPr>
          <p:cNvSpPr txBox="1">
            <a:spLocks/>
          </p:cNvSpPr>
          <p:nvPr/>
        </p:nvSpPr>
        <p:spPr>
          <a:xfrm>
            <a:off x="2166640" y="5301341"/>
            <a:ext cx="1824806" cy="215444"/>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400" b="1" u="sng">
                <a:solidFill>
                  <a:schemeClr val="bg1"/>
                </a:solidFill>
                <a:latin typeface="+mj-lt"/>
                <a:hlinkClick r:id="rId15">
                  <a:extLst>
                    <a:ext uri="{A12FA001-AC4F-418D-AE19-62706E023703}">
                      <ahyp:hlinkClr xmlns:ahyp="http://schemas.microsoft.com/office/drawing/2018/hyperlinkcolor" val="tx"/>
                    </a:ext>
                  </a:extLst>
                </a:hlinkClick>
              </a:rPr>
              <a:t>Performance Testing </a:t>
            </a:r>
            <a:endParaRPr lang="en-US" sz="1400" u="sng">
              <a:solidFill>
                <a:schemeClr val="bg1"/>
              </a:solidFill>
              <a:latin typeface="+mj-lt"/>
            </a:endParaRPr>
          </a:p>
        </p:txBody>
      </p:sp>
      <p:sp>
        <p:nvSpPr>
          <p:cNvPr id="3" name="Sev01">
            <a:extLst>
              <a:ext uri="{FF2B5EF4-FFF2-40B4-BE49-F238E27FC236}">
                <a16:creationId xmlns:a16="http://schemas.microsoft.com/office/drawing/2014/main" id="{6B76180F-7C5A-C317-3810-FA2500FEF542}"/>
              </a:ext>
            </a:extLst>
          </p:cNvPr>
          <p:cNvSpPr>
            <a:spLocks noChangeAspect="1"/>
          </p:cNvSpPr>
          <p:nvPr/>
        </p:nvSpPr>
        <p:spPr>
          <a:xfrm>
            <a:off x="4436679" y="5004868"/>
            <a:ext cx="912224" cy="914500"/>
          </a:xfrm>
          <a:prstGeom prst="ellipse">
            <a:avLst/>
          </a:prstGeom>
          <a:solidFill>
            <a:schemeClr val="bg1"/>
          </a:solidFill>
          <a:ln w="57150">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4000">
              <a:solidFill>
                <a:schemeClr val="bg1"/>
              </a:solidFill>
              <a:latin typeface="+mj-lt"/>
            </a:endParaRPr>
          </a:p>
        </p:txBody>
      </p:sp>
      <p:sp>
        <p:nvSpPr>
          <p:cNvPr id="5" name="TextBox 4">
            <a:extLst>
              <a:ext uri="{FF2B5EF4-FFF2-40B4-BE49-F238E27FC236}">
                <a16:creationId xmlns:a16="http://schemas.microsoft.com/office/drawing/2014/main" id="{103231D2-211F-FC75-A60B-48DA9721DCBD}"/>
              </a:ext>
            </a:extLst>
          </p:cNvPr>
          <p:cNvSpPr txBox="1"/>
          <p:nvPr/>
        </p:nvSpPr>
        <p:spPr>
          <a:xfrm>
            <a:off x="6234876" y="6290911"/>
            <a:ext cx="4717961" cy="261610"/>
          </a:xfrm>
          <a:prstGeom prst="rect">
            <a:avLst/>
          </a:prstGeom>
          <a:noFill/>
          <a:ln>
            <a:solidFill>
              <a:schemeClr val="tx1">
                <a:lumMod val="60000"/>
                <a:lumOff val="40000"/>
              </a:schemeClr>
            </a:solidFill>
            <a:prstDash val="lgDash"/>
          </a:ln>
        </p:spPr>
        <p:txBody>
          <a:bodyPr wrap="square" rtlCol="0">
            <a:spAutoFit/>
          </a:bodyPr>
          <a:lstStyle/>
          <a:p>
            <a:r>
              <a:rPr lang="en-US">
                <a:solidFill>
                  <a:schemeClr val="tx1">
                    <a:lumMod val="60000"/>
                    <a:lumOff val="40000"/>
                  </a:schemeClr>
                </a:solidFill>
                <a:latin typeface="+mj-lt"/>
              </a:rPr>
              <a:t>Click on the headings or Word Icon for the detailed documentation.</a:t>
            </a:r>
          </a:p>
        </p:txBody>
      </p:sp>
      <p:pic>
        <p:nvPicPr>
          <p:cNvPr id="10" name="Picture 9">
            <a:hlinkClick r:id="rId15"/>
            <a:extLst>
              <a:ext uri="{FF2B5EF4-FFF2-40B4-BE49-F238E27FC236}">
                <a16:creationId xmlns:a16="http://schemas.microsoft.com/office/drawing/2014/main" id="{3AFDE830-9DC7-E641-B1F2-C3A92CD8DFBA}"/>
              </a:ext>
            </a:extLst>
          </p:cNvPr>
          <p:cNvPicPr>
            <a:picLocks noChangeAspect="1"/>
          </p:cNvPicPr>
          <p:nvPr/>
        </p:nvPicPr>
        <p:blipFill>
          <a:blip r:embed="rId16"/>
          <a:stretch>
            <a:fillRect/>
          </a:stretch>
        </p:blipFill>
        <p:spPr>
          <a:xfrm>
            <a:off x="1482560" y="5249528"/>
            <a:ext cx="384048" cy="384048"/>
          </a:xfrm>
          <a:prstGeom prst="rect">
            <a:avLst/>
          </a:prstGeom>
          <a:ln>
            <a:noFill/>
          </a:ln>
          <a:effectLst>
            <a:outerShdw blurRad="292100" dist="139700" dir="2700000" algn="tl" rotWithShape="0">
              <a:srgbClr val="333333">
                <a:alpha val="65000"/>
              </a:srgbClr>
            </a:outerShdw>
          </a:effectLst>
        </p:spPr>
      </p:pic>
      <p:pic>
        <p:nvPicPr>
          <p:cNvPr id="11" name="Picture 10">
            <a:hlinkClick r:id="rId7"/>
            <a:extLst>
              <a:ext uri="{FF2B5EF4-FFF2-40B4-BE49-F238E27FC236}">
                <a16:creationId xmlns:a16="http://schemas.microsoft.com/office/drawing/2014/main" id="{FDFF6F7A-6F7B-FFE2-AE06-614025A90F5B}"/>
              </a:ext>
            </a:extLst>
          </p:cNvPr>
          <p:cNvPicPr>
            <a:picLocks noChangeAspect="1"/>
          </p:cNvPicPr>
          <p:nvPr/>
        </p:nvPicPr>
        <p:blipFill>
          <a:blip r:embed="rId16"/>
          <a:stretch>
            <a:fillRect/>
          </a:stretch>
        </p:blipFill>
        <p:spPr>
          <a:xfrm>
            <a:off x="1463512" y="4712861"/>
            <a:ext cx="384048" cy="384048"/>
          </a:xfrm>
          <a:prstGeom prst="rect">
            <a:avLst/>
          </a:prstGeom>
          <a:ln>
            <a:noFill/>
          </a:ln>
          <a:effectLst>
            <a:outerShdw blurRad="292100" dist="139700" dir="2700000" algn="tl" rotWithShape="0">
              <a:srgbClr val="333333">
                <a:alpha val="65000"/>
              </a:srgbClr>
            </a:outerShdw>
          </a:effectLst>
        </p:spPr>
      </p:pic>
      <p:pic>
        <p:nvPicPr>
          <p:cNvPr id="12" name="Picture 11">
            <a:hlinkClick r:id="rId6"/>
            <a:extLst>
              <a:ext uri="{FF2B5EF4-FFF2-40B4-BE49-F238E27FC236}">
                <a16:creationId xmlns:a16="http://schemas.microsoft.com/office/drawing/2014/main" id="{054AA041-97BD-D62E-2669-AAA4321E0642}"/>
              </a:ext>
            </a:extLst>
          </p:cNvPr>
          <p:cNvPicPr>
            <a:picLocks noChangeAspect="1"/>
          </p:cNvPicPr>
          <p:nvPr/>
        </p:nvPicPr>
        <p:blipFill>
          <a:blip r:embed="rId16"/>
          <a:stretch>
            <a:fillRect/>
          </a:stretch>
        </p:blipFill>
        <p:spPr>
          <a:xfrm>
            <a:off x="1460466" y="4136347"/>
            <a:ext cx="384048" cy="384048"/>
          </a:xfrm>
          <a:prstGeom prst="rect">
            <a:avLst/>
          </a:prstGeom>
          <a:ln>
            <a:noFill/>
          </a:ln>
          <a:effectLst>
            <a:outerShdw blurRad="292100" dist="139700" dir="2700000" algn="tl" rotWithShape="0">
              <a:srgbClr val="333333">
                <a:alpha val="65000"/>
              </a:srgbClr>
            </a:outerShdw>
          </a:effectLst>
        </p:spPr>
      </p:pic>
      <p:pic>
        <p:nvPicPr>
          <p:cNvPr id="13" name="Picture 12">
            <a:hlinkClick r:id="rId5"/>
            <a:extLst>
              <a:ext uri="{FF2B5EF4-FFF2-40B4-BE49-F238E27FC236}">
                <a16:creationId xmlns:a16="http://schemas.microsoft.com/office/drawing/2014/main" id="{CB83BD5C-8E4B-6E69-60D8-9CECA7513615}"/>
              </a:ext>
            </a:extLst>
          </p:cNvPr>
          <p:cNvPicPr>
            <a:picLocks noChangeAspect="1"/>
          </p:cNvPicPr>
          <p:nvPr/>
        </p:nvPicPr>
        <p:blipFill>
          <a:blip r:embed="rId16"/>
          <a:stretch>
            <a:fillRect/>
          </a:stretch>
        </p:blipFill>
        <p:spPr>
          <a:xfrm>
            <a:off x="1489976" y="3535223"/>
            <a:ext cx="384048" cy="384048"/>
          </a:xfrm>
          <a:prstGeom prst="rect">
            <a:avLst/>
          </a:prstGeom>
          <a:ln>
            <a:noFill/>
          </a:ln>
          <a:effectLst>
            <a:outerShdw blurRad="292100" dist="139700" dir="2700000" algn="tl" rotWithShape="0">
              <a:srgbClr val="333333">
                <a:alpha val="65000"/>
              </a:srgbClr>
            </a:outerShdw>
          </a:effectLst>
        </p:spPr>
      </p:pic>
      <p:pic>
        <p:nvPicPr>
          <p:cNvPr id="14" name="Picture 13">
            <a:hlinkClick r:id="rId4"/>
            <a:extLst>
              <a:ext uri="{FF2B5EF4-FFF2-40B4-BE49-F238E27FC236}">
                <a16:creationId xmlns:a16="http://schemas.microsoft.com/office/drawing/2014/main" id="{38108A45-87D5-BAFD-A15C-63A730E155D6}"/>
              </a:ext>
            </a:extLst>
          </p:cNvPr>
          <p:cNvPicPr>
            <a:picLocks noChangeAspect="1"/>
          </p:cNvPicPr>
          <p:nvPr/>
        </p:nvPicPr>
        <p:blipFill>
          <a:blip r:embed="rId16"/>
          <a:stretch>
            <a:fillRect/>
          </a:stretch>
        </p:blipFill>
        <p:spPr>
          <a:xfrm>
            <a:off x="1485963" y="2930585"/>
            <a:ext cx="384048" cy="384048"/>
          </a:xfrm>
          <a:prstGeom prst="rect">
            <a:avLst/>
          </a:prstGeom>
          <a:ln>
            <a:noFill/>
          </a:ln>
          <a:effectLst>
            <a:outerShdw blurRad="292100" dist="139700" dir="2700000" algn="tl" rotWithShape="0">
              <a:srgbClr val="333333">
                <a:alpha val="65000"/>
              </a:srgbClr>
            </a:outerShdw>
          </a:effectLst>
        </p:spPr>
      </p:pic>
      <p:pic>
        <p:nvPicPr>
          <p:cNvPr id="15" name="Picture 14">
            <a:hlinkClick r:id="rId17"/>
            <a:extLst>
              <a:ext uri="{FF2B5EF4-FFF2-40B4-BE49-F238E27FC236}">
                <a16:creationId xmlns:a16="http://schemas.microsoft.com/office/drawing/2014/main" id="{EF491907-04B4-1110-F55B-6D9887F42C0A}"/>
              </a:ext>
            </a:extLst>
          </p:cNvPr>
          <p:cNvPicPr>
            <a:picLocks noChangeAspect="1"/>
          </p:cNvPicPr>
          <p:nvPr/>
        </p:nvPicPr>
        <p:blipFill>
          <a:blip r:embed="rId16"/>
          <a:stretch>
            <a:fillRect/>
          </a:stretch>
        </p:blipFill>
        <p:spPr>
          <a:xfrm>
            <a:off x="1482560" y="2352586"/>
            <a:ext cx="384048" cy="384048"/>
          </a:xfrm>
          <a:prstGeom prst="rect">
            <a:avLst/>
          </a:prstGeom>
          <a:ln>
            <a:noFill/>
          </a:ln>
          <a:effectLst>
            <a:outerShdw blurRad="292100" dist="139700" dir="2700000" algn="tl" rotWithShape="0">
              <a:srgbClr val="333333">
                <a:alpha val="65000"/>
              </a:srgbClr>
            </a:outerShdw>
          </a:effectLst>
        </p:spPr>
      </p:pic>
      <p:pic>
        <p:nvPicPr>
          <p:cNvPr id="16" name="Picture 15">
            <a:hlinkClick r:id="rId2"/>
            <a:extLst>
              <a:ext uri="{FF2B5EF4-FFF2-40B4-BE49-F238E27FC236}">
                <a16:creationId xmlns:a16="http://schemas.microsoft.com/office/drawing/2014/main" id="{99B15EF8-F2AD-ADCC-D142-BCD2915118D8}"/>
              </a:ext>
            </a:extLst>
          </p:cNvPr>
          <p:cNvPicPr>
            <a:picLocks noChangeAspect="1"/>
          </p:cNvPicPr>
          <p:nvPr/>
        </p:nvPicPr>
        <p:blipFill>
          <a:blip r:embed="rId16"/>
          <a:stretch>
            <a:fillRect/>
          </a:stretch>
        </p:blipFill>
        <p:spPr>
          <a:xfrm>
            <a:off x="1499770" y="1777563"/>
            <a:ext cx="384712" cy="384712"/>
          </a:xfrm>
          <a:prstGeom prst="rect">
            <a:avLst/>
          </a:prstGeom>
          <a:ln>
            <a:noFill/>
          </a:ln>
          <a:effectLst>
            <a:outerShdw blurRad="292100" dist="139700" dir="2700000" algn="tl" rotWithShape="0">
              <a:srgbClr val="333333">
                <a:alpha val="65000"/>
              </a:srgbClr>
            </a:outerShdw>
          </a:effectLst>
        </p:spPr>
      </p:pic>
      <p:sp>
        <p:nvSpPr>
          <p:cNvPr id="18" name="TextBox 17">
            <a:extLst>
              <a:ext uri="{FF2B5EF4-FFF2-40B4-BE49-F238E27FC236}">
                <a16:creationId xmlns:a16="http://schemas.microsoft.com/office/drawing/2014/main" id="{EABBEE1E-D926-B058-7203-86CD94A9F597}"/>
              </a:ext>
            </a:extLst>
          </p:cNvPr>
          <p:cNvSpPr txBox="1"/>
          <p:nvPr/>
        </p:nvSpPr>
        <p:spPr>
          <a:xfrm>
            <a:off x="5313145" y="1573187"/>
            <a:ext cx="6105931" cy="430887"/>
          </a:xfrm>
          <a:prstGeom prst="rect">
            <a:avLst/>
          </a:prstGeom>
          <a:noFill/>
        </p:spPr>
        <p:txBody>
          <a:bodyPr wrap="square" rtlCol="0">
            <a:spAutoFit/>
          </a:bodyPr>
          <a:lstStyle/>
          <a:p>
            <a:pPr algn="l"/>
            <a:r>
              <a:rPr kumimoji="0" lang="en-US" altLang="en-US" sz="1100" b="1" i="0" u="none" strike="noStrike" cap="none" normalizeH="0" baseline="0">
                <a:ln>
                  <a:noFill/>
                </a:ln>
                <a:solidFill>
                  <a:srgbClr val="000000"/>
                </a:solidFill>
                <a:effectLst/>
                <a:latin typeface="+mn-lt"/>
              </a:rPr>
              <a:t>A structured roadmap </a:t>
            </a:r>
            <a:r>
              <a:rPr kumimoji="0" lang="en-US" altLang="en-US" sz="1100" b="0" i="0" u="none" strike="noStrike" cap="none" normalizeH="0" baseline="0">
                <a:ln>
                  <a:noFill/>
                </a:ln>
                <a:solidFill>
                  <a:srgbClr val="000000"/>
                </a:solidFill>
                <a:effectLst/>
                <a:latin typeface="+mn-lt"/>
              </a:rPr>
              <a:t>tailored for beginners and experienced developers alike, focusing on React fundamentals, advanced topics, and best practices.</a:t>
            </a:r>
            <a:endParaRPr lang="en-US"/>
          </a:p>
        </p:txBody>
      </p:sp>
      <p:sp>
        <p:nvSpPr>
          <p:cNvPr id="19" name="TextBox 18">
            <a:extLst>
              <a:ext uri="{FF2B5EF4-FFF2-40B4-BE49-F238E27FC236}">
                <a16:creationId xmlns:a16="http://schemas.microsoft.com/office/drawing/2014/main" id="{CCA315D7-9EF0-C465-A5AE-CB12264FC40A}"/>
              </a:ext>
            </a:extLst>
          </p:cNvPr>
          <p:cNvSpPr txBox="1"/>
          <p:nvPr/>
        </p:nvSpPr>
        <p:spPr>
          <a:xfrm>
            <a:off x="7722016" y="2798531"/>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Essential security measures and practices for the application, including common vulnerabilities </a:t>
            </a:r>
            <a:r>
              <a:rPr lang="en-US" altLang="en-US">
                <a:solidFill>
                  <a:srgbClr val="000000"/>
                </a:solidFill>
                <a:latin typeface="+mn-lt"/>
              </a:rPr>
              <a:t>and their </a:t>
            </a:r>
            <a:r>
              <a:rPr lang="en-US" altLang="en-US" b="1">
                <a:solidFill>
                  <a:srgbClr val="000000"/>
                </a:solidFill>
                <a:latin typeface="+mn-lt"/>
              </a:rPr>
              <a:t>prevention strategies</a:t>
            </a:r>
            <a:r>
              <a:rPr kumimoji="0" lang="en-US" altLang="en-US" sz="1100" b="0" i="0" u="none" strike="noStrike" cap="none" normalizeH="0" baseline="0">
                <a:ln>
                  <a:noFill/>
                </a:ln>
                <a:solidFill>
                  <a:srgbClr val="000000"/>
                </a:solidFill>
                <a:effectLst/>
                <a:latin typeface="+mn-lt"/>
              </a:rPr>
              <a:t>.</a:t>
            </a:r>
            <a:endParaRPr lang="en-US"/>
          </a:p>
        </p:txBody>
      </p:sp>
      <p:sp>
        <p:nvSpPr>
          <p:cNvPr id="21" name="TextBox 20">
            <a:extLst>
              <a:ext uri="{FF2B5EF4-FFF2-40B4-BE49-F238E27FC236}">
                <a16:creationId xmlns:a16="http://schemas.microsoft.com/office/drawing/2014/main" id="{2EC2F2F3-E546-34D3-3D71-ADCC037CDB74}"/>
              </a:ext>
            </a:extLst>
          </p:cNvPr>
          <p:cNvSpPr txBox="1"/>
          <p:nvPr/>
        </p:nvSpPr>
        <p:spPr>
          <a:xfrm>
            <a:off x="8946226" y="3385545"/>
            <a:ext cx="3245774" cy="600164"/>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Solutions to common React challenges and errors, along with </a:t>
            </a:r>
            <a:r>
              <a:rPr kumimoji="0" lang="en-US" altLang="en-US" sz="1100" b="1" i="0" u="none" strike="noStrike" cap="none" normalizeH="0" baseline="0">
                <a:ln>
                  <a:noFill/>
                </a:ln>
                <a:solidFill>
                  <a:srgbClr val="000000"/>
                </a:solidFill>
                <a:effectLst/>
                <a:latin typeface="+mn-lt"/>
              </a:rPr>
              <a:t>debugging tips </a:t>
            </a:r>
            <a:r>
              <a:rPr kumimoji="0" lang="en-US" altLang="en-US" sz="1100" b="0" i="0" u="none" strike="noStrike" cap="none" normalizeH="0" baseline="0">
                <a:ln>
                  <a:noFill/>
                </a:ln>
                <a:solidFill>
                  <a:srgbClr val="000000"/>
                </a:solidFill>
                <a:effectLst/>
                <a:latin typeface="+mn-lt"/>
              </a:rPr>
              <a:t>and tools for quick issue resolution.</a:t>
            </a:r>
            <a:endParaRPr lang="en-US"/>
          </a:p>
        </p:txBody>
      </p:sp>
      <p:sp>
        <p:nvSpPr>
          <p:cNvPr id="22" name="TextBox 21">
            <a:extLst>
              <a:ext uri="{FF2B5EF4-FFF2-40B4-BE49-F238E27FC236}">
                <a16:creationId xmlns:a16="http://schemas.microsoft.com/office/drawing/2014/main" id="{54C76426-E7B4-AE49-95B6-1ACA4643E805}"/>
              </a:ext>
            </a:extLst>
          </p:cNvPr>
          <p:cNvSpPr txBox="1"/>
          <p:nvPr/>
        </p:nvSpPr>
        <p:spPr>
          <a:xfrm>
            <a:off x="6548840" y="2162685"/>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A comprehensive overview of the unit testing process, including methodologies, best practices, and implementation steps, is available.</a:t>
            </a:r>
            <a:endParaRPr lang="en-US"/>
          </a:p>
        </p:txBody>
      </p:sp>
      <p:pic>
        <p:nvPicPr>
          <p:cNvPr id="4" name="Graphic 3">
            <a:extLst>
              <a:ext uri="{FF2B5EF4-FFF2-40B4-BE49-F238E27FC236}">
                <a16:creationId xmlns:a16="http://schemas.microsoft.com/office/drawing/2014/main" id="{86A31C43-8AE2-B8BD-DFA2-1EE7359332FD}"/>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flipH="1">
            <a:off x="7026205" y="3985415"/>
            <a:ext cx="645431" cy="645431"/>
          </a:xfrm>
          <a:prstGeom prst="rect">
            <a:avLst/>
          </a:prstGeom>
        </p:spPr>
      </p:pic>
      <p:sp>
        <p:nvSpPr>
          <p:cNvPr id="23" name="TextBox 22">
            <a:extLst>
              <a:ext uri="{FF2B5EF4-FFF2-40B4-BE49-F238E27FC236}">
                <a16:creationId xmlns:a16="http://schemas.microsoft.com/office/drawing/2014/main" id="{EEB1C377-F7A7-D7E6-DED5-EBFAF2DCA53C}"/>
              </a:ext>
            </a:extLst>
          </p:cNvPr>
          <p:cNvSpPr txBox="1"/>
          <p:nvPr/>
        </p:nvSpPr>
        <p:spPr>
          <a:xfrm>
            <a:off x="7812821" y="4254243"/>
            <a:ext cx="4469984"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Essential security measures and practices for the application, including common vulnerabilities </a:t>
            </a:r>
            <a:r>
              <a:rPr lang="en-US" altLang="en-US">
                <a:solidFill>
                  <a:srgbClr val="000000"/>
                </a:solidFill>
                <a:latin typeface="+mn-lt"/>
              </a:rPr>
              <a:t>and their prevention strategies</a:t>
            </a:r>
            <a:r>
              <a:rPr kumimoji="0" lang="en-US" altLang="en-US" sz="1100" b="0" i="0" u="none" strike="noStrike" cap="none" normalizeH="0" baseline="0">
                <a:ln>
                  <a:noFill/>
                </a:ln>
                <a:solidFill>
                  <a:srgbClr val="000000"/>
                </a:solidFill>
                <a:effectLst/>
                <a:latin typeface="+mn-lt"/>
              </a:rPr>
              <a:t>.</a:t>
            </a:r>
            <a:endParaRPr lang="en-US"/>
          </a:p>
        </p:txBody>
      </p:sp>
      <p:sp>
        <p:nvSpPr>
          <p:cNvPr id="24" name="TextBox 23">
            <a:extLst>
              <a:ext uri="{FF2B5EF4-FFF2-40B4-BE49-F238E27FC236}">
                <a16:creationId xmlns:a16="http://schemas.microsoft.com/office/drawing/2014/main" id="{950AC948-D368-91CF-9876-25FF15C80F75}"/>
              </a:ext>
            </a:extLst>
          </p:cNvPr>
          <p:cNvSpPr txBox="1"/>
          <p:nvPr/>
        </p:nvSpPr>
        <p:spPr>
          <a:xfrm>
            <a:off x="6635188" y="4887294"/>
            <a:ext cx="5271602" cy="261610"/>
          </a:xfrm>
          <a:prstGeom prst="rect">
            <a:avLst/>
          </a:prstGeom>
          <a:noFill/>
        </p:spPr>
        <p:txBody>
          <a:bodyPr wrap="square" rtlCol="0">
            <a:spAutoFit/>
          </a:bodyPr>
          <a:lstStyle/>
          <a:p>
            <a:pPr algn="l"/>
            <a:r>
              <a:rPr lang="en-US" altLang="en-US">
                <a:solidFill>
                  <a:srgbClr val="000000"/>
                </a:solidFill>
                <a:latin typeface="+mn-lt"/>
              </a:rPr>
              <a:t>T</a:t>
            </a:r>
            <a:r>
              <a:rPr kumimoji="0" lang="en-US" altLang="en-US" sz="1100" b="0" i="0" u="none" strike="noStrike" cap="none" normalizeH="0" baseline="0">
                <a:ln>
                  <a:noFill/>
                </a:ln>
                <a:solidFill>
                  <a:srgbClr val="000000"/>
                </a:solidFill>
                <a:effectLst/>
                <a:latin typeface="+mn-lt"/>
              </a:rPr>
              <a:t>he complete steps and processes involved in </a:t>
            </a:r>
            <a:r>
              <a:rPr kumimoji="0" lang="en-US" altLang="en-US" sz="1100" b="1" i="0" u="none" strike="noStrike" cap="none" normalizeH="0" baseline="0">
                <a:ln>
                  <a:noFill/>
                </a:ln>
                <a:solidFill>
                  <a:srgbClr val="000000"/>
                </a:solidFill>
                <a:effectLst/>
                <a:latin typeface="+mn-lt"/>
              </a:rPr>
              <a:t>requirement</a:t>
            </a:r>
            <a:r>
              <a:rPr kumimoji="0" lang="en-US" altLang="en-US" sz="1100" b="0" i="0" u="none" strike="noStrike" cap="none" normalizeH="0" baseline="0">
                <a:ln>
                  <a:noFill/>
                </a:ln>
                <a:solidFill>
                  <a:srgbClr val="000000"/>
                </a:solidFill>
                <a:effectLst/>
                <a:latin typeface="+mn-lt"/>
              </a:rPr>
              <a:t> gathering for a project</a:t>
            </a:r>
            <a:endParaRPr lang="en-US"/>
          </a:p>
        </p:txBody>
      </p:sp>
      <p:sp>
        <p:nvSpPr>
          <p:cNvPr id="25" name="TextBox 24">
            <a:extLst>
              <a:ext uri="{FF2B5EF4-FFF2-40B4-BE49-F238E27FC236}">
                <a16:creationId xmlns:a16="http://schemas.microsoft.com/office/drawing/2014/main" id="{B9CD8F49-1E68-49AF-361B-3B41FDC782C8}"/>
              </a:ext>
            </a:extLst>
          </p:cNvPr>
          <p:cNvSpPr txBox="1"/>
          <p:nvPr/>
        </p:nvSpPr>
        <p:spPr>
          <a:xfrm>
            <a:off x="5392629" y="5441552"/>
            <a:ext cx="6799369" cy="430887"/>
          </a:xfrm>
          <a:prstGeom prst="rect">
            <a:avLst/>
          </a:prstGeom>
          <a:noFill/>
        </p:spPr>
        <p:txBody>
          <a:bodyPr wrap="square" rtlCol="0">
            <a:spAutoFit/>
          </a:bodyPr>
          <a:lstStyle/>
          <a:p>
            <a:pPr algn="l"/>
            <a:r>
              <a:rPr kumimoji="0" lang="en-US" altLang="en-US" sz="1100" b="0" i="0" u="none" strike="noStrike" cap="none" normalizeH="0" baseline="0">
                <a:ln>
                  <a:noFill/>
                </a:ln>
                <a:solidFill>
                  <a:srgbClr val="000000"/>
                </a:solidFill>
                <a:effectLst/>
                <a:latin typeface="+mn-lt"/>
              </a:rPr>
              <a:t>A document outlining comprehensive details on </a:t>
            </a:r>
            <a:r>
              <a:rPr kumimoji="0" lang="en-US" altLang="en-US" sz="1100" b="1" i="0" u="none" strike="noStrike" cap="none" normalizeH="0" baseline="0">
                <a:ln>
                  <a:noFill/>
                </a:ln>
                <a:solidFill>
                  <a:srgbClr val="000000"/>
                </a:solidFill>
                <a:effectLst/>
                <a:latin typeface="+mn-lt"/>
              </a:rPr>
              <a:t>performance testing</a:t>
            </a:r>
            <a:r>
              <a:rPr kumimoji="0" lang="en-US" altLang="en-US" sz="1100" b="0" i="0" u="none" strike="noStrike" cap="none" normalizeH="0" baseline="0">
                <a:ln>
                  <a:noFill/>
                </a:ln>
                <a:solidFill>
                  <a:srgbClr val="000000"/>
                </a:solidFill>
                <a:effectLst/>
                <a:latin typeface="+mn-lt"/>
              </a:rPr>
              <a:t>, including key methodologies and best practices</a:t>
            </a:r>
            <a:endParaRPr lang="en-US"/>
          </a:p>
        </p:txBody>
      </p:sp>
      <p:pic>
        <p:nvPicPr>
          <p:cNvPr id="7" name="Graphic 6">
            <a:extLst>
              <a:ext uri="{FF2B5EF4-FFF2-40B4-BE49-F238E27FC236}">
                <a16:creationId xmlns:a16="http://schemas.microsoft.com/office/drawing/2014/main" id="{DA61DBB0-04E3-8753-0908-5195DEA2AA40}"/>
              </a:ext>
            </a:extLst>
          </p:cNvPr>
          <p:cNvPicPr>
            <a:picLocks noChangeAspect="1"/>
          </p:cNvPicPr>
          <p:nvPr/>
        </p:nvPicPr>
        <p:blipFill>
          <a:blip r:embed="rId20">
            <a:extLst>
              <a:ext uri="{96DAC541-7B7A-43D3-8B79-37D633B846F1}">
                <asvg:svgBlip xmlns:asvg="http://schemas.microsoft.com/office/drawing/2016/SVG/main" r:embed="rId21"/>
              </a:ext>
            </a:extLst>
          </a:blip>
          <a:stretch>
            <a:fillRect/>
          </a:stretch>
        </p:blipFill>
        <p:spPr>
          <a:xfrm>
            <a:off x="4589693" y="5121997"/>
            <a:ext cx="619924" cy="619924"/>
          </a:xfrm>
          <a:prstGeom prst="rect">
            <a:avLst/>
          </a:prstGeom>
        </p:spPr>
      </p:pic>
      <p:pic>
        <p:nvPicPr>
          <p:cNvPr id="8" name="Graphic 7" descr="Stacked Rocks with solid fill">
            <a:extLst>
              <a:ext uri="{FF2B5EF4-FFF2-40B4-BE49-F238E27FC236}">
                <a16:creationId xmlns:a16="http://schemas.microsoft.com/office/drawing/2014/main" id="{B43BF53E-71D3-2D45-B2E2-A64286F6232B}"/>
              </a:ext>
            </a:extLst>
          </p:cNvPr>
          <p:cNvPicPr>
            <a:picLocks noChangeAspect="1"/>
          </p:cNvPicPr>
          <p:nvPr/>
        </p:nvPicPr>
        <p:blipFill>
          <a:blip r:embed="rId22">
            <a:extLst>
              <a:ext uri="{96DAC541-7B7A-43D3-8B79-37D633B846F1}">
                <asvg:svgBlip xmlns:asvg="http://schemas.microsoft.com/office/drawing/2016/SVG/main" r:embed="rId23"/>
              </a:ext>
            </a:extLst>
          </a:blip>
          <a:stretch>
            <a:fillRect/>
          </a:stretch>
        </p:blipFill>
        <p:spPr>
          <a:xfrm>
            <a:off x="5801579" y="4583035"/>
            <a:ext cx="671897" cy="671897"/>
          </a:xfrm>
          <a:prstGeom prst="rect">
            <a:avLst/>
          </a:prstGeom>
        </p:spPr>
      </p:pic>
      <p:pic>
        <p:nvPicPr>
          <p:cNvPr id="6" name="Graphic 5" descr="Back with solid fill">
            <a:hlinkClick r:id="rId24" action="ppaction://hlinksldjump"/>
            <a:extLst>
              <a:ext uri="{FF2B5EF4-FFF2-40B4-BE49-F238E27FC236}">
                <a16:creationId xmlns:a16="http://schemas.microsoft.com/office/drawing/2014/main" id="{3FC07466-FF8D-C392-206C-8B729A056F85}"/>
              </a:ext>
            </a:extLst>
          </p:cNvPr>
          <p:cNvPicPr>
            <a:picLocks noChangeAspect="1"/>
          </p:cNvPicPr>
          <p:nvPr/>
        </p:nvPicPr>
        <p:blipFill>
          <a:blip r:embed="rId25">
            <a:extLst>
              <a:ext uri="{96DAC541-7B7A-43D3-8B79-37D633B846F1}">
                <asvg:svgBlip xmlns:asvg="http://schemas.microsoft.com/office/drawing/2016/SVG/main" r:embed="rId26"/>
              </a:ext>
            </a:extLst>
          </a:blip>
          <a:stretch>
            <a:fillRect/>
          </a:stretch>
        </p:blipFill>
        <p:spPr>
          <a:xfrm>
            <a:off x="11039554" y="5684272"/>
            <a:ext cx="747631" cy="737444"/>
          </a:xfrm>
          <a:prstGeom prst="rect">
            <a:avLst/>
          </a:prstGeom>
        </p:spPr>
      </p:pic>
      <p:sp>
        <p:nvSpPr>
          <p:cNvPr id="9" name="Rectangle 8">
            <a:extLst>
              <a:ext uri="{FF2B5EF4-FFF2-40B4-BE49-F238E27FC236}">
                <a16:creationId xmlns:a16="http://schemas.microsoft.com/office/drawing/2014/main" id="{93E8C539-D0CF-A85F-C426-4FBC9B0F26B0}"/>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Documents</a:t>
            </a:r>
          </a:p>
        </p:txBody>
      </p:sp>
    </p:spTree>
    <p:extLst>
      <p:ext uri="{BB962C8B-B14F-4D97-AF65-F5344CB8AC3E}">
        <p14:creationId xmlns:p14="http://schemas.microsoft.com/office/powerpoint/2010/main" val="2944519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ABD0A888-9B80-D81B-41B2-E95E628543F1}"/>
              </a:ext>
            </a:extLst>
          </p:cNvPr>
          <p:cNvSpPr/>
          <p:nvPr/>
        </p:nvSpPr>
        <p:spPr bwMode="auto">
          <a:xfrm>
            <a:off x="6182202" y="5333997"/>
            <a:ext cx="4356651" cy="867686"/>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21" name="Rectangle: Rounded Corners 20">
            <a:extLst>
              <a:ext uri="{FF2B5EF4-FFF2-40B4-BE49-F238E27FC236}">
                <a16:creationId xmlns:a16="http://schemas.microsoft.com/office/drawing/2014/main" id="{0CB16807-2559-A7A7-0CB6-80A78C0C9FDC}"/>
              </a:ext>
            </a:extLst>
          </p:cNvPr>
          <p:cNvSpPr/>
          <p:nvPr/>
        </p:nvSpPr>
        <p:spPr bwMode="auto">
          <a:xfrm>
            <a:off x="6175576" y="4271748"/>
            <a:ext cx="4363277" cy="842895"/>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23" name="Rectangle: Rounded Corners 22">
            <a:extLst>
              <a:ext uri="{FF2B5EF4-FFF2-40B4-BE49-F238E27FC236}">
                <a16:creationId xmlns:a16="http://schemas.microsoft.com/office/drawing/2014/main" id="{91C6E09A-CF2F-0776-24C8-FE4D4B41B50D}"/>
              </a:ext>
            </a:extLst>
          </p:cNvPr>
          <p:cNvSpPr/>
          <p:nvPr/>
        </p:nvSpPr>
        <p:spPr bwMode="auto">
          <a:xfrm>
            <a:off x="6119253" y="3224212"/>
            <a:ext cx="4419600"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7" name="Rectangle: Rounded Corners 16">
            <a:extLst>
              <a:ext uri="{FF2B5EF4-FFF2-40B4-BE49-F238E27FC236}">
                <a16:creationId xmlns:a16="http://schemas.microsoft.com/office/drawing/2014/main" id="{620A35EB-5854-07AF-1809-CD4611CE9EB2}"/>
              </a:ext>
            </a:extLst>
          </p:cNvPr>
          <p:cNvSpPr/>
          <p:nvPr/>
        </p:nvSpPr>
        <p:spPr bwMode="auto">
          <a:xfrm>
            <a:off x="6107241" y="2114241"/>
            <a:ext cx="4431612" cy="867637"/>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8" name="Rectangle: Rounded Corners 17">
            <a:extLst>
              <a:ext uri="{FF2B5EF4-FFF2-40B4-BE49-F238E27FC236}">
                <a16:creationId xmlns:a16="http://schemas.microsoft.com/office/drawing/2014/main" id="{0A00C317-5B06-8B73-6FA1-4D48FDC36CE2}"/>
              </a:ext>
            </a:extLst>
          </p:cNvPr>
          <p:cNvSpPr/>
          <p:nvPr/>
        </p:nvSpPr>
        <p:spPr bwMode="auto">
          <a:xfrm>
            <a:off x="6107242" y="1066799"/>
            <a:ext cx="4431612"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6" name="Rectangle: Rounded Corners 15">
            <a:extLst>
              <a:ext uri="{FF2B5EF4-FFF2-40B4-BE49-F238E27FC236}">
                <a16:creationId xmlns:a16="http://schemas.microsoft.com/office/drawing/2014/main" id="{2E700A2B-8533-36E8-7341-4A59265525CB}"/>
              </a:ext>
            </a:extLst>
          </p:cNvPr>
          <p:cNvSpPr/>
          <p:nvPr/>
        </p:nvSpPr>
        <p:spPr bwMode="auto">
          <a:xfrm>
            <a:off x="1381602" y="5332755"/>
            <a:ext cx="4356651" cy="886796"/>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5" name="Rectangle: Rounded Corners 14">
            <a:extLst>
              <a:ext uri="{FF2B5EF4-FFF2-40B4-BE49-F238E27FC236}">
                <a16:creationId xmlns:a16="http://schemas.microsoft.com/office/drawing/2014/main" id="{9353680B-5403-8C05-2569-B711639C582D}"/>
              </a:ext>
            </a:extLst>
          </p:cNvPr>
          <p:cNvSpPr/>
          <p:nvPr/>
        </p:nvSpPr>
        <p:spPr bwMode="auto">
          <a:xfrm>
            <a:off x="1341845" y="4286251"/>
            <a:ext cx="4409663"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9" name="Rectangle: Rounded Corners 18">
            <a:extLst>
              <a:ext uri="{FF2B5EF4-FFF2-40B4-BE49-F238E27FC236}">
                <a16:creationId xmlns:a16="http://schemas.microsoft.com/office/drawing/2014/main" id="{C528DEBE-CF10-0B9D-3CC7-E8899754EB04}"/>
              </a:ext>
            </a:extLst>
          </p:cNvPr>
          <p:cNvSpPr/>
          <p:nvPr/>
        </p:nvSpPr>
        <p:spPr bwMode="auto">
          <a:xfrm>
            <a:off x="1341845" y="2129039"/>
            <a:ext cx="4419601" cy="842895"/>
          </a:xfrm>
          <a:prstGeom prst="roundRect">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latin typeface="+mj-lt"/>
            </a:endParaRPr>
          </a:p>
        </p:txBody>
      </p:sp>
      <p:sp>
        <p:nvSpPr>
          <p:cNvPr id="20" name="Rectangle: Rounded Corners 19">
            <a:extLst>
              <a:ext uri="{FF2B5EF4-FFF2-40B4-BE49-F238E27FC236}">
                <a16:creationId xmlns:a16="http://schemas.microsoft.com/office/drawing/2014/main" id="{C481D8FE-7EF0-D796-F748-DC5CCCACBCF8}"/>
              </a:ext>
            </a:extLst>
          </p:cNvPr>
          <p:cNvSpPr/>
          <p:nvPr/>
        </p:nvSpPr>
        <p:spPr bwMode="auto">
          <a:xfrm>
            <a:off x="1356953" y="1072494"/>
            <a:ext cx="4404493" cy="842895"/>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defTabSz="914400" rtl="0" eaLnBrk="1" fontAlgn="base" latinLnBrk="0" hangingPunct="1">
              <a:lnSpc>
                <a:spcPct val="100000"/>
              </a:lnSpc>
              <a:spcBef>
                <a:spcPts val="600"/>
              </a:spcBef>
              <a:spcAft>
                <a:spcPct val="0"/>
              </a:spcAft>
              <a:buClrTx/>
              <a:buSzTx/>
              <a:tabLst/>
            </a:pPr>
            <a:endParaRPr lang="en-US">
              <a:solidFill>
                <a:schemeClr val="tx2"/>
              </a:solidFill>
              <a:latin typeface="+mj-lt"/>
            </a:endParaRPr>
          </a:p>
        </p:txBody>
      </p:sp>
      <p:sp>
        <p:nvSpPr>
          <p:cNvPr id="3" name="Oval 2">
            <a:extLst>
              <a:ext uri="{FF2B5EF4-FFF2-40B4-BE49-F238E27FC236}">
                <a16:creationId xmlns:a16="http://schemas.microsoft.com/office/drawing/2014/main" id="{AA2CE8A0-F9A7-3BC2-0B6A-5AB1C11D6C5E}"/>
              </a:ext>
            </a:extLst>
          </p:cNvPr>
          <p:cNvSpPr/>
          <p:nvPr/>
        </p:nvSpPr>
        <p:spPr bwMode="auto">
          <a:xfrm>
            <a:off x="509652" y="101014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j-lt"/>
              <a:ea typeface="+mn-ea"/>
              <a:cs typeface="+mn-cs"/>
            </a:endParaRPr>
          </a:p>
        </p:txBody>
      </p:sp>
      <p:sp>
        <p:nvSpPr>
          <p:cNvPr id="4" name="Rectangle: Rounded Corners 3">
            <a:extLst>
              <a:ext uri="{FF2B5EF4-FFF2-40B4-BE49-F238E27FC236}">
                <a16:creationId xmlns:a16="http://schemas.microsoft.com/office/drawing/2014/main" id="{C6BF8E17-BE6D-71B6-E232-D2930406AB1C}"/>
              </a:ext>
            </a:extLst>
          </p:cNvPr>
          <p:cNvSpPr/>
          <p:nvPr/>
        </p:nvSpPr>
        <p:spPr bwMode="auto">
          <a:xfrm>
            <a:off x="1341846" y="3219031"/>
            <a:ext cx="4419600" cy="842895"/>
          </a:xfrm>
          <a:prstGeom prst="roundRect">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5" name="Oval 4">
            <a:extLst>
              <a:ext uri="{FF2B5EF4-FFF2-40B4-BE49-F238E27FC236}">
                <a16:creationId xmlns:a16="http://schemas.microsoft.com/office/drawing/2014/main" id="{BFE806D0-DEF0-8E91-2D57-ADB073B3A230}"/>
              </a:ext>
            </a:extLst>
          </p:cNvPr>
          <p:cNvSpPr/>
          <p:nvPr/>
        </p:nvSpPr>
        <p:spPr bwMode="auto">
          <a:xfrm>
            <a:off x="10456864" y="3139604"/>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6" name="Oval 5">
            <a:extLst>
              <a:ext uri="{FF2B5EF4-FFF2-40B4-BE49-F238E27FC236}">
                <a16:creationId xmlns:a16="http://schemas.microsoft.com/office/drawing/2014/main" id="{B06CECAD-F844-C466-2086-BB75E8B97987}"/>
              </a:ext>
            </a:extLst>
          </p:cNvPr>
          <p:cNvSpPr/>
          <p:nvPr/>
        </p:nvSpPr>
        <p:spPr bwMode="auto">
          <a:xfrm>
            <a:off x="552722" y="2071973"/>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7" name="Oval 6">
            <a:extLst>
              <a:ext uri="{FF2B5EF4-FFF2-40B4-BE49-F238E27FC236}">
                <a16:creationId xmlns:a16="http://schemas.microsoft.com/office/drawing/2014/main" id="{30FC99B2-3BC4-4740-37E4-66633446B19E}"/>
              </a:ext>
            </a:extLst>
          </p:cNvPr>
          <p:cNvSpPr/>
          <p:nvPr/>
        </p:nvSpPr>
        <p:spPr bwMode="auto">
          <a:xfrm>
            <a:off x="540453" y="3153182"/>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8" name="Oval 7">
            <a:extLst>
              <a:ext uri="{FF2B5EF4-FFF2-40B4-BE49-F238E27FC236}">
                <a16:creationId xmlns:a16="http://schemas.microsoft.com/office/drawing/2014/main" id="{7EB1F9BB-E4A8-B82E-15CA-EEDB5FA6C1CC}"/>
              </a:ext>
            </a:extLst>
          </p:cNvPr>
          <p:cNvSpPr/>
          <p:nvPr/>
        </p:nvSpPr>
        <p:spPr bwMode="auto">
          <a:xfrm>
            <a:off x="552722" y="4215513"/>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9" name="Oval 8">
            <a:extLst>
              <a:ext uri="{FF2B5EF4-FFF2-40B4-BE49-F238E27FC236}">
                <a16:creationId xmlns:a16="http://schemas.microsoft.com/office/drawing/2014/main" id="{076A9E56-B208-0500-8C8F-BFD6895D5ACF}"/>
              </a:ext>
            </a:extLst>
          </p:cNvPr>
          <p:cNvSpPr/>
          <p:nvPr/>
        </p:nvSpPr>
        <p:spPr bwMode="auto">
          <a:xfrm>
            <a:off x="565974" y="5287283"/>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0" name="Oval 9">
            <a:extLst>
              <a:ext uri="{FF2B5EF4-FFF2-40B4-BE49-F238E27FC236}">
                <a16:creationId xmlns:a16="http://schemas.microsoft.com/office/drawing/2014/main" id="{F3A89217-A0A1-0E1D-1146-117501109B20}"/>
              </a:ext>
            </a:extLst>
          </p:cNvPr>
          <p:cNvSpPr/>
          <p:nvPr/>
        </p:nvSpPr>
        <p:spPr bwMode="auto">
          <a:xfrm>
            <a:off x="10478599" y="5300535"/>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1" name="Oval 10">
            <a:extLst>
              <a:ext uri="{FF2B5EF4-FFF2-40B4-BE49-F238E27FC236}">
                <a16:creationId xmlns:a16="http://schemas.microsoft.com/office/drawing/2014/main" id="{7ACBCB02-905E-1C65-D760-DF724375D84F}"/>
              </a:ext>
            </a:extLst>
          </p:cNvPr>
          <p:cNvSpPr/>
          <p:nvPr/>
        </p:nvSpPr>
        <p:spPr bwMode="auto">
          <a:xfrm>
            <a:off x="10478599" y="422545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sp>
        <p:nvSpPr>
          <p:cNvPr id="12" name="Oval 11">
            <a:extLst>
              <a:ext uri="{FF2B5EF4-FFF2-40B4-BE49-F238E27FC236}">
                <a16:creationId xmlns:a16="http://schemas.microsoft.com/office/drawing/2014/main" id="{DD3152BB-DEF1-0DF0-44C6-81EBAEA8ACBD}"/>
              </a:ext>
            </a:extLst>
          </p:cNvPr>
          <p:cNvSpPr/>
          <p:nvPr/>
        </p:nvSpPr>
        <p:spPr bwMode="auto">
          <a:xfrm>
            <a:off x="10448163" y="1001595"/>
            <a:ext cx="914400" cy="914400"/>
          </a:xfrm>
          <a:prstGeom prst="ellipse">
            <a:avLst/>
          </a:prstGeom>
          <a:solidFill>
            <a:schemeClr val="bg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a:solidFill>
                <a:schemeClr val="tx1"/>
              </a:solidFill>
              <a:latin typeface="+mj-lt"/>
            </a:endParaRPr>
          </a:p>
        </p:txBody>
      </p:sp>
      <p:sp>
        <p:nvSpPr>
          <p:cNvPr id="13" name="Oval 12">
            <a:extLst>
              <a:ext uri="{FF2B5EF4-FFF2-40B4-BE49-F238E27FC236}">
                <a16:creationId xmlns:a16="http://schemas.microsoft.com/office/drawing/2014/main" id="{9921E51D-D964-D625-1BCF-5914A4E8C835}"/>
              </a:ext>
            </a:extLst>
          </p:cNvPr>
          <p:cNvSpPr/>
          <p:nvPr/>
        </p:nvSpPr>
        <p:spPr bwMode="auto">
          <a:xfrm>
            <a:off x="10478599" y="2062034"/>
            <a:ext cx="914400" cy="914400"/>
          </a:xfrm>
          <a:prstGeom prst="ellipse">
            <a:avLst/>
          </a:prstGeom>
          <a:solidFill>
            <a:schemeClr val="bg1"/>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indent="-234950" algn="l" eaLnBrk="1" hangingPunct="1">
              <a:spcBef>
                <a:spcPct val="100000"/>
              </a:spcBef>
              <a:buClrTx/>
              <a:buChar char="4"/>
            </a:pPr>
            <a:endParaRPr lang="en-US" sz="1600" err="1">
              <a:solidFill>
                <a:schemeClr val="tx1"/>
              </a:solidFill>
              <a:latin typeface="+mj-lt"/>
            </a:endParaRPr>
          </a:p>
        </p:txBody>
      </p:sp>
      <p:pic>
        <p:nvPicPr>
          <p:cNvPr id="27" name="Graphic 26" descr="Clipboard Partially Checked with solid fill">
            <a:extLst>
              <a:ext uri="{FF2B5EF4-FFF2-40B4-BE49-F238E27FC236}">
                <a16:creationId xmlns:a16="http://schemas.microsoft.com/office/drawing/2014/main" id="{AF4FB21E-49ED-5DE2-531A-21829C8AB4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56950" y="2187943"/>
            <a:ext cx="684895" cy="640080"/>
          </a:xfrm>
          <a:prstGeom prst="rect">
            <a:avLst/>
          </a:prstGeom>
        </p:spPr>
      </p:pic>
      <p:pic>
        <p:nvPicPr>
          <p:cNvPr id="29" name="Graphic 28" descr="Remote work with solid fill">
            <a:extLst>
              <a:ext uri="{FF2B5EF4-FFF2-40B4-BE49-F238E27FC236}">
                <a16:creationId xmlns:a16="http://schemas.microsoft.com/office/drawing/2014/main" id="{DF5F0590-DE68-4F00-ADB8-E13031A167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5147" y="3358276"/>
            <a:ext cx="618108" cy="508948"/>
          </a:xfrm>
          <a:prstGeom prst="rect">
            <a:avLst/>
          </a:prstGeom>
        </p:spPr>
      </p:pic>
      <p:pic>
        <p:nvPicPr>
          <p:cNvPr id="35" name="Graphic 34">
            <a:extLst>
              <a:ext uri="{FF2B5EF4-FFF2-40B4-BE49-F238E27FC236}">
                <a16:creationId xmlns:a16="http://schemas.microsoft.com/office/drawing/2014/main" id="{1F250C09-6044-6FB3-C44B-45DBE67B73E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41527" y="5533287"/>
            <a:ext cx="524549" cy="485732"/>
          </a:xfrm>
          <a:prstGeom prst="rect">
            <a:avLst/>
          </a:prstGeom>
        </p:spPr>
      </p:pic>
      <p:pic>
        <p:nvPicPr>
          <p:cNvPr id="37" name="Graphic 36">
            <a:extLst>
              <a:ext uri="{FF2B5EF4-FFF2-40B4-BE49-F238E27FC236}">
                <a16:creationId xmlns:a16="http://schemas.microsoft.com/office/drawing/2014/main" id="{E8B4316E-0BE1-C5AB-E19E-F4823D047E8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0627378" y="1100540"/>
            <a:ext cx="646660" cy="656083"/>
          </a:xfrm>
          <a:prstGeom prst="rect">
            <a:avLst/>
          </a:prstGeom>
        </p:spPr>
      </p:pic>
      <p:pic>
        <p:nvPicPr>
          <p:cNvPr id="39" name="Graphic 38">
            <a:extLst>
              <a:ext uri="{FF2B5EF4-FFF2-40B4-BE49-F238E27FC236}">
                <a16:creationId xmlns:a16="http://schemas.microsoft.com/office/drawing/2014/main" id="{919C9B45-07B2-7485-C2A2-41EAF1B4F18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0590182" y="2177021"/>
            <a:ext cx="691233" cy="640080"/>
          </a:xfrm>
          <a:prstGeom prst="rect">
            <a:avLst/>
          </a:prstGeom>
        </p:spPr>
      </p:pic>
      <p:pic>
        <p:nvPicPr>
          <p:cNvPr id="41" name="Graphic 40">
            <a:extLst>
              <a:ext uri="{FF2B5EF4-FFF2-40B4-BE49-F238E27FC236}">
                <a16:creationId xmlns:a16="http://schemas.microsoft.com/office/drawing/2014/main" id="{B29A7BE2-3405-2BD8-81F3-2EADF870F872}"/>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616768" y="3288142"/>
            <a:ext cx="636499" cy="587459"/>
          </a:xfrm>
          <a:prstGeom prst="rect">
            <a:avLst/>
          </a:prstGeom>
        </p:spPr>
      </p:pic>
      <p:pic>
        <p:nvPicPr>
          <p:cNvPr id="45" name="Graphic 44">
            <a:extLst>
              <a:ext uri="{FF2B5EF4-FFF2-40B4-BE49-F238E27FC236}">
                <a16:creationId xmlns:a16="http://schemas.microsoft.com/office/drawing/2014/main" id="{BD084556-3CAE-83DE-EF69-5B0B0AB87365}"/>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634806" y="5437695"/>
            <a:ext cx="656059" cy="640080"/>
          </a:xfrm>
          <a:prstGeom prst="rect">
            <a:avLst/>
          </a:prstGeom>
        </p:spPr>
      </p:pic>
      <p:sp>
        <p:nvSpPr>
          <p:cNvPr id="46" name="Title 1">
            <a:extLst>
              <a:ext uri="{FF2B5EF4-FFF2-40B4-BE49-F238E27FC236}">
                <a16:creationId xmlns:a16="http://schemas.microsoft.com/office/drawing/2014/main" id="{46059920-15D3-E96C-92A9-30537B84C287}"/>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IN" sz="2000" kern="0"/>
              <a:t>Key objectives of Playbook</a:t>
            </a:r>
          </a:p>
        </p:txBody>
      </p:sp>
      <p:sp>
        <p:nvSpPr>
          <p:cNvPr id="48" name="TextBox 47">
            <a:extLst>
              <a:ext uri="{FF2B5EF4-FFF2-40B4-BE49-F238E27FC236}">
                <a16:creationId xmlns:a16="http://schemas.microsoft.com/office/drawing/2014/main" id="{5119A0EF-E579-FAD9-72C1-BAEC61F23323}"/>
              </a:ext>
            </a:extLst>
          </p:cNvPr>
          <p:cNvSpPr txBox="1"/>
          <p:nvPr/>
        </p:nvSpPr>
        <p:spPr>
          <a:xfrm>
            <a:off x="6671913" y="1087651"/>
            <a:ext cx="3807926" cy="801758"/>
          </a:xfrm>
          <a:prstGeom prst="rect">
            <a:avLst/>
          </a:prstGeom>
          <a:noFill/>
        </p:spPr>
        <p:txBody>
          <a:bodyPr wrap="square" rtlCol="0">
            <a:spAutoFit/>
          </a:bodyPr>
          <a:lstStyle/>
          <a:p>
            <a:r>
              <a:rPr lang="en-US" sz="1200" b="1">
                <a:latin typeface="+mj-lt"/>
                <a:hlinkClick r:id="rId16">
                  <a:extLst>
                    <a:ext uri="{A12FA001-AC4F-418D-AE19-62706E023703}">
                      <ahyp:hlinkClr xmlns:ahyp="http://schemas.microsoft.com/office/drawing/2018/hyperlinkcolor" val="tx"/>
                    </a:ext>
                  </a:extLst>
                </a:hlinkClick>
              </a:rPr>
              <a:t>Simplify Decision-Making</a:t>
            </a:r>
            <a:r>
              <a:rPr lang="en-US" sz="1200">
                <a:latin typeface="+mj-lt"/>
              </a:rPr>
              <a:t>:</a:t>
            </a:r>
          </a:p>
          <a:p>
            <a:r>
              <a:rPr lang="en-US">
                <a:solidFill>
                  <a:schemeClr val="bg2">
                    <a:lumMod val="10000"/>
                  </a:schemeClr>
                </a:solidFill>
                <a:latin typeface="+mj-lt"/>
              </a:rPr>
              <a:t>Provide guidance on choosing appropriate </a:t>
            </a:r>
            <a:r>
              <a:rPr lang="en-US" b="1">
                <a:solidFill>
                  <a:schemeClr val="bg2">
                    <a:lumMod val="10000"/>
                  </a:schemeClr>
                </a:solidFill>
                <a:latin typeface="+mj-lt"/>
              </a:rPr>
              <a:t>tools</a:t>
            </a:r>
            <a:r>
              <a:rPr lang="en-US">
                <a:solidFill>
                  <a:schemeClr val="bg2">
                    <a:lumMod val="10000"/>
                  </a:schemeClr>
                </a:solidFill>
                <a:latin typeface="+mj-lt"/>
              </a:rPr>
              <a:t>, </a:t>
            </a:r>
            <a:r>
              <a:rPr lang="en-US" b="1">
                <a:solidFill>
                  <a:schemeClr val="bg2">
                    <a:lumMod val="10000"/>
                  </a:schemeClr>
                </a:solidFill>
                <a:latin typeface="+mj-lt"/>
              </a:rPr>
              <a:t>libraries</a:t>
            </a:r>
            <a:r>
              <a:rPr lang="en-US">
                <a:solidFill>
                  <a:schemeClr val="bg2">
                    <a:lumMod val="10000"/>
                  </a:schemeClr>
                </a:solidFill>
                <a:latin typeface="+mj-lt"/>
              </a:rPr>
              <a:t>, and </a:t>
            </a:r>
            <a:r>
              <a:rPr lang="en-US" b="1">
                <a:solidFill>
                  <a:schemeClr val="bg2">
                    <a:lumMod val="10000"/>
                  </a:schemeClr>
                </a:solidFill>
                <a:latin typeface="+mj-lt"/>
              </a:rPr>
              <a:t>state management </a:t>
            </a:r>
            <a:r>
              <a:rPr lang="en-US">
                <a:solidFill>
                  <a:schemeClr val="bg2">
                    <a:lumMod val="10000"/>
                  </a:schemeClr>
                </a:solidFill>
                <a:latin typeface="+mj-lt"/>
              </a:rPr>
              <a:t>techniques like Context API or Redux</a:t>
            </a:r>
          </a:p>
        </p:txBody>
      </p:sp>
      <p:sp>
        <p:nvSpPr>
          <p:cNvPr id="49" name="TextBox 48">
            <a:extLst>
              <a:ext uri="{FF2B5EF4-FFF2-40B4-BE49-F238E27FC236}">
                <a16:creationId xmlns:a16="http://schemas.microsoft.com/office/drawing/2014/main" id="{05B3F57F-3579-C6ED-245A-6FDEA9FABB56}"/>
              </a:ext>
            </a:extLst>
          </p:cNvPr>
          <p:cNvSpPr txBox="1"/>
          <p:nvPr/>
        </p:nvSpPr>
        <p:spPr>
          <a:xfrm>
            <a:off x="1557194" y="2177021"/>
            <a:ext cx="4161182" cy="632481"/>
          </a:xfrm>
          <a:prstGeom prst="rect">
            <a:avLst/>
          </a:prstGeom>
          <a:noFill/>
        </p:spPr>
        <p:txBody>
          <a:bodyPr wrap="square" rtlCol="0">
            <a:spAutoFit/>
          </a:bodyPr>
          <a:lstStyle/>
          <a:p>
            <a:r>
              <a:rPr lang="en-US" sz="1200" b="1">
                <a:latin typeface="+mj-lt"/>
              </a:rPr>
              <a:t>Define Clear Entry and Exit Criteria</a:t>
            </a:r>
            <a:r>
              <a:rPr lang="en-US" sz="1200">
                <a:latin typeface="+mj-lt"/>
              </a:rPr>
              <a:t>:</a:t>
            </a:r>
          </a:p>
          <a:p>
            <a:r>
              <a:rPr lang="en-US">
                <a:solidFill>
                  <a:schemeClr val="bg2">
                    <a:lumMod val="10000"/>
                  </a:schemeClr>
                </a:solidFill>
                <a:latin typeface="+mj-lt"/>
              </a:rPr>
              <a:t>Set unambiguous prerequisites and deliverables for each phase to </a:t>
            </a:r>
            <a:r>
              <a:rPr lang="en-US" b="1">
                <a:solidFill>
                  <a:schemeClr val="bg2">
                    <a:lumMod val="10000"/>
                  </a:schemeClr>
                </a:solidFill>
                <a:latin typeface="+mj-lt"/>
              </a:rPr>
              <a:t>avoid misalignment </a:t>
            </a:r>
            <a:r>
              <a:rPr lang="en-US">
                <a:solidFill>
                  <a:schemeClr val="bg2">
                    <a:lumMod val="10000"/>
                  </a:schemeClr>
                </a:solidFill>
                <a:latin typeface="+mj-lt"/>
              </a:rPr>
              <a:t>and </a:t>
            </a:r>
            <a:r>
              <a:rPr lang="en-US" b="1">
                <a:solidFill>
                  <a:schemeClr val="bg2">
                    <a:lumMod val="10000"/>
                  </a:schemeClr>
                </a:solidFill>
                <a:latin typeface="+mj-lt"/>
              </a:rPr>
              <a:t>reduce rework</a:t>
            </a:r>
            <a:endParaRPr lang="en-US">
              <a:solidFill>
                <a:schemeClr val="bg2">
                  <a:lumMod val="10000"/>
                </a:schemeClr>
              </a:solidFill>
              <a:latin typeface="+mj-lt"/>
            </a:endParaRPr>
          </a:p>
        </p:txBody>
      </p:sp>
      <p:sp>
        <p:nvSpPr>
          <p:cNvPr id="50" name="TextBox 49">
            <a:extLst>
              <a:ext uri="{FF2B5EF4-FFF2-40B4-BE49-F238E27FC236}">
                <a16:creationId xmlns:a16="http://schemas.microsoft.com/office/drawing/2014/main" id="{02E05342-097D-1373-B3EF-9DD0AC25A0E6}"/>
              </a:ext>
            </a:extLst>
          </p:cNvPr>
          <p:cNvSpPr txBox="1"/>
          <p:nvPr/>
        </p:nvSpPr>
        <p:spPr>
          <a:xfrm>
            <a:off x="6238523" y="2144924"/>
            <a:ext cx="4263887" cy="801758"/>
          </a:xfrm>
          <a:prstGeom prst="rect">
            <a:avLst/>
          </a:prstGeom>
          <a:noFill/>
        </p:spPr>
        <p:txBody>
          <a:bodyPr wrap="square" rtlCol="0">
            <a:spAutoFit/>
          </a:bodyPr>
          <a:lstStyle/>
          <a:p>
            <a:r>
              <a:rPr lang="en-US" sz="1200" b="1">
                <a:solidFill>
                  <a:schemeClr val="tx2"/>
                </a:solidFill>
                <a:latin typeface="+mj-lt"/>
              </a:rPr>
              <a:t>Mitigate Risks</a:t>
            </a:r>
            <a:r>
              <a:rPr lang="en-US" sz="1200">
                <a:solidFill>
                  <a:schemeClr val="tx2"/>
                </a:solidFill>
                <a:latin typeface="+mj-lt"/>
              </a:rPr>
              <a:t>:</a:t>
            </a:r>
          </a:p>
          <a:p>
            <a:r>
              <a:rPr lang="en-US">
                <a:solidFill>
                  <a:schemeClr val="bg2">
                    <a:lumMod val="10000"/>
                  </a:schemeClr>
                </a:solidFill>
                <a:latin typeface="+mj-lt"/>
              </a:rPr>
              <a:t>Identify and address potential issues early through </a:t>
            </a:r>
            <a:r>
              <a:rPr lang="en-US" b="1">
                <a:solidFill>
                  <a:schemeClr val="bg2">
                    <a:lumMod val="10000"/>
                  </a:schemeClr>
                </a:solidFill>
                <a:latin typeface="+mj-lt"/>
              </a:rPr>
              <a:t>risk assessment</a:t>
            </a:r>
            <a:r>
              <a:rPr lang="en-US">
                <a:solidFill>
                  <a:schemeClr val="bg2">
                    <a:lumMod val="10000"/>
                  </a:schemeClr>
                </a:solidFill>
                <a:latin typeface="+mj-lt"/>
              </a:rPr>
              <a:t>, </a:t>
            </a:r>
            <a:r>
              <a:rPr lang="en-US" b="1">
                <a:solidFill>
                  <a:schemeClr val="bg2">
                    <a:lumMod val="10000"/>
                  </a:schemeClr>
                </a:solidFill>
                <a:latin typeface="+mj-lt"/>
              </a:rPr>
              <a:t>debugging</a:t>
            </a:r>
            <a:r>
              <a:rPr lang="en-US">
                <a:solidFill>
                  <a:schemeClr val="bg2">
                    <a:lumMod val="10000"/>
                  </a:schemeClr>
                </a:solidFill>
                <a:latin typeface="+mj-lt"/>
              </a:rPr>
              <a:t>, and </a:t>
            </a:r>
            <a:r>
              <a:rPr lang="en-US" b="1">
                <a:solidFill>
                  <a:schemeClr val="bg2">
                    <a:lumMod val="10000"/>
                  </a:schemeClr>
                </a:solidFill>
                <a:latin typeface="+mj-lt"/>
              </a:rPr>
              <a:t>performance monitoring strategies</a:t>
            </a:r>
            <a:endParaRPr lang="en-US">
              <a:solidFill>
                <a:schemeClr val="bg2">
                  <a:lumMod val="10000"/>
                </a:schemeClr>
              </a:solidFill>
              <a:latin typeface="+mj-lt"/>
            </a:endParaRPr>
          </a:p>
        </p:txBody>
      </p:sp>
      <p:sp>
        <p:nvSpPr>
          <p:cNvPr id="51" name="TextBox 50">
            <a:extLst>
              <a:ext uri="{FF2B5EF4-FFF2-40B4-BE49-F238E27FC236}">
                <a16:creationId xmlns:a16="http://schemas.microsoft.com/office/drawing/2014/main" id="{88418772-F6DE-4598-64B5-E987ED9D92A5}"/>
              </a:ext>
            </a:extLst>
          </p:cNvPr>
          <p:cNvSpPr txBox="1"/>
          <p:nvPr/>
        </p:nvSpPr>
        <p:spPr>
          <a:xfrm>
            <a:off x="1523444" y="3239156"/>
            <a:ext cx="4045846" cy="801758"/>
          </a:xfrm>
          <a:prstGeom prst="rect">
            <a:avLst/>
          </a:prstGeom>
          <a:noFill/>
        </p:spPr>
        <p:txBody>
          <a:bodyPr wrap="square" rtlCol="0">
            <a:spAutoFit/>
          </a:bodyPr>
          <a:lstStyle/>
          <a:p>
            <a:r>
              <a:rPr lang="en-US" sz="1200" b="1">
                <a:solidFill>
                  <a:schemeClr val="tx2"/>
                </a:solidFill>
                <a:latin typeface="+mj-lt"/>
              </a:rPr>
              <a:t>Enhance Collaboration:</a:t>
            </a:r>
          </a:p>
          <a:p>
            <a:r>
              <a:rPr lang="en-US">
                <a:solidFill>
                  <a:schemeClr val="bg2">
                    <a:lumMod val="10000"/>
                  </a:schemeClr>
                </a:solidFill>
                <a:latin typeface="+mj-lt"/>
              </a:rPr>
              <a:t>Foster better communication and </a:t>
            </a:r>
            <a:r>
              <a:rPr lang="en-US" b="1">
                <a:solidFill>
                  <a:schemeClr val="bg2">
                    <a:lumMod val="10000"/>
                  </a:schemeClr>
                </a:solidFill>
                <a:latin typeface="+mj-lt"/>
              </a:rPr>
              <a:t>coordination</a:t>
            </a:r>
            <a:r>
              <a:rPr lang="en-US">
                <a:solidFill>
                  <a:schemeClr val="bg2">
                    <a:lumMod val="10000"/>
                  </a:schemeClr>
                </a:solidFill>
                <a:latin typeface="+mj-lt"/>
              </a:rPr>
              <a:t> among </a:t>
            </a:r>
            <a:r>
              <a:rPr lang="en-US" b="1">
                <a:solidFill>
                  <a:schemeClr val="bg2">
                    <a:lumMod val="10000"/>
                  </a:schemeClr>
                </a:solidFill>
                <a:latin typeface="+mj-lt"/>
              </a:rPr>
              <a:t>stakeholders</a:t>
            </a:r>
            <a:r>
              <a:rPr lang="en-US">
                <a:solidFill>
                  <a:schemeClr val="bg2">
                    <a:lumMod val="10000"/>
                  </a:schemeClr>
                </a:solidFill>
                <a:latin typeface="+mj-lt"/>
              </a:rPr>
              <a:t>, </a:t>
            </a:r>
            <a:r>
              <a:rPr lang="en-US" b="1">
                <a:solidFill>
                  <a:schemeClr val="bg2">
                    <a:lumMod val="10000"/>
                  </a:schemeClr>
                </a:solidFill>
                <a:latin typeface="+mj-lt"/>
              </a:rPr>
              <a:t>developers</a:t>
            </a:r>
            <a:r>
              <a:rPr lang="en-US">
                <a:solidFill>
                  <a:schemeClr val="bg2">
                    <a:lumMod val="10000"/>
                  </a:schemeClr>
                </a:solidFill>
                <a:latin typeface="+mj-lt"/>
              </a:rPr>
              <a:t>, and </a:t>
            </a:r>
            <a:r>
              <a:rPr lang="en-US" b="1">
                <a:solidFill>
                  <a:schemeClr val="bg2">
                    <a:lumMod val="10000"/>
                  </a:schemeClr>
                </a:solidFill>
                <a:latin typeface="+mj-lt"/>
              </a:rPr>
              <a:t>QA teams</a:t>
            </a:r>
            <a:r>
              <a:rPr lang="en-US">
                <a:solidFill>
                  <a:schemeClr val="bg2">
                    <a:lumMod val="10000"/>
                  </a:schemeClr>
                </a:solidFill>
                <a:latin typeface="+mj-lt"/>
              </a:rPr>
              <a:t> through well-defined processes</a:t>
            </a:r>
          </a:p>
        </p:txBody>
      </p:sp>
      <p:sp>
        <p:nvSpPr>
          <p:cNvPr id="52" name="TextBox 51">
            <a:extLst>
              <a:ext uri="{FF2B5EF4-FFF2-40B4-BE49-F238E27FC236}">
                <a16:creationId xmlns:a16="http://schemas.microsoft.com/office/drawing/2014/main" id="{3386CB30-29C3-EDB5-100B-9BD359757955}"/>
              </a:ext>
            </a:extLst>
          </p:cNvPr>
          <p:cNvSpPr txBox="1"/>
          <p:nvPr/>
        </p:nvSpPr>
        <p:spPr>
          <a:xfrm>
            <a:off x="1557194" y="4292293"/>
            <a:ext cx="4012096" cy="801758"/>
          </a:xfrm>
          <a:prstGeom prst="rect">
            <a:avLst/>
          </a:prstGeom>
          <a:noFill/>
        </p:spPr>
        <p:txBody>
          <a:bodyPr wrap="square" rtlCol="0">
            <a:spAutoFit/>
          </a:bodyPr>
          <a:lstStyle/>
          <a:p>
            <a:r>
              <a:rPr lang="en-US" sz="1200" b="1">
                <a:latin typeface="+mj-lt"/>
              </a:rPr>
              <a:t>Ensure Quality Deliverables</a:t>
            </a:r>
            <a:r>
              <a:rPr lang="en-US" sz="1200">
                <a:latin typeface="+mj-lt"/>
              </a:rPr>
              <a:t>:</a:t>
            </a:r>
          </a:p>
          <a:p>
            <a:r>
              <a:rPr lang="en-US">
                <a:solidFill>
                  <a:schemeClr val="bg2">
                    <a:lumMod val="10000"/>
                  </a:schemeClr>
                </a:solidFill>
                <a:latin typeface="+mj-lt"/>
              </a:rPr>
              <a:t>Focus on meeting functional and non-functional requirements by </a:t>
            </a:r>
            <a:r>
              <a:rPr lang="en-US" b="1">
                <a:solidFill>
                  <a:schemeClr val="bg2">
                    <a:lumMod val="10000"/>
                  </a:schemeClr>
                </a:solidFill>
                <a:latin typeface="+mj-lt"/>
              </a:rPr>
              <a:t>incorporating testing </a:t>
            </a:r>
            <a:r>
              <a:rPr lang="en-US">
                <a:solidFill>
                  <a:schemeClr val="bg2">
                    <a:lumMod val="10000"/>
                  </a:schemeClr>
                </a:solidFill>
                <a:latin typeface="+mj-lt"/>
              </a:rPr>
              <a:t>and </a:t>
            </a:r>
            <a:r>
              <a:rPr lang="en-US" b="1">
                <a:solidFill>
                  <a:schemeClr val="bg2">
                    <a:lumMod val="10000"/>
                  </a:schemeClr>
                </a:solidFill>
                <a:latin typeface="+mj-lt"/>
              </a:rPr>
              <a:t>validation</a:t>
            </a:r>
            <a:r>
              <a:rPr lang="en-US">
                <a:solidFill>
                  <a:schemeClr val="bg2">
                    <a:lumMod val="10000"/>
                  </a:schemeClr>
                </a:solidFill>
                <a:latin typeface="+mj-lt"/>
              </a:rPr>
              <a:t> at every stage</a:t>
            </a:r>
          </a:p>
        </p:txBody>
      </p:sp>
      <p:sp>
        <p:nvSpPr>
          <p:cNvPr id="53" name="TextBox 52">
            <a:extLst>
              <a:ext uri="{FF2B5EF4-FFF2-40B4-BE49-F238E27FC236}">
                <a16:creationId xmlns:a16="http://schemas.microsoft.com/office/drawing/2014/main" id="{1EE859C9-5985-42B6-22FE-6F549C97ED4E}"/>
              </a:ext>
            </a:extLst>
          </p:cNvPr>
          <p:cNvSpPr txBox="1"/>
          <p:nvPr/>
        </p:nvSpPr>
        <p:spPr>
          <a:xfrm>
            <a:off x="1557194" y="5349978"/>
            <a:ext cx="4012096" cy="801758"/>
          </a:xfrm>
          <a:prstGeom prst="rect">
            <a:avLst/>
          </a:prstGeom>
          <a:noFill/>
        </p:spPr>
        <p:txBody>
          <a:bodyPr wrap="square" rtlCol="0">
            <a:spAutoFit/>
          </a:bodyPr>
          <a:lstStyle/>
          <a:p>
            <a:r>
              <a:rPr lang="en-US" sz="1200" b="1">
                <a:solidFill>
                  <a:schemeClr val="tx2"/>
                </a:solidFill>
                <a:latin typeface="+mj-lt"/>
              </a:rPr>
              <a:t>Support Scalability and Maintainability:</a:t>
            </a:r>
          </a:p>
          <a:p>
            <a:r>
              <a:rPr lang="en-US">
                <a:solidFill>
                  <a:schemeClr val="bg2">
                    <a:lumMod val="10000"/>
                  </a:schemeClr>
                </a:solidFill>
                <a:latin typeface="+mj-lt"/>
              </a:rPr>
              <a:t>By implementing </a:t>
            </a:r>
            <a:r>
              <a:rPr lang="en-US" b="1">
                <a:solidFill>
                  <a:schemeClr val="bg2">
                    <a:lumMod val="10000"/>
                  </a:schemeClr>
                </a:solidFill>
                <a:latin typeface="+mj-lt"/>
              </a:rPr>
              <a:t>robust design principles </a:t>
            </a:r>
            <a:r>
              <a:rPr lang="en-US">
                <a:solidFill>
                  <a:schemeClr val="bg2">
                    <a:lumMod val="10000"/>
                  </a:schemeClr>
                </a:solidFill>
                <a:latin typeface="+mj-lt"/>
              </a:rPr>
              <a:t>and </a:t>
            </a:r>
            <a:r>
              <a:rPr lang="en-US" b="1">
                <a:solidFill>
                  <a:schemeClr val="bg2">
                    <a:lumMod val="10000"/>
                  </a:schemeClr>
                </a:solidFill>
                <a:latin typeface="+mj-lt"/>
              </a:rPr>
              <a:t>development</a:t>
            </a:r>
            <a:r>
              <a:rPr lang="en-US">
                <a:solidFill>
                  <a:schemeClr val="bg2">
                    <a:lumMod val="10000"/>
                  </a:schemeClr>
                </a:solidFill>
                <a:latin typeface="+mj-lt"/>
              </a:rPr>
              <a:t> </a:t>
            </a:r>
            <a:r>
              <a:rPr lang="en-US" b="1">
                <a:solidFill>
                  <a:schemeClr val="bg2">
                    <a:lumMod val="10000"/>
                  </a:schemeClr>
                </a:solidFill>
                <a:latin typeface="+mj-lt"/>
              </a:rPr>
              <a:t>strategies</a:t>
            </a:r>
            <a:r>
              <a:rPr lang="en-US">
                <a:solidFill>
                  <a:schemeClr val="bg2">
                    <a:lumMod val="10000"/>
                  </a:schemeClr>
                </a:solidFill>
                <a:latin typeface="+mj-lt"/>
              </a:rPr>
              <a:t>, ensuring the application can adapt to growing demands and remain efficient over time</a:t>
            </a:r>
          </a:p>
        </p:txBody>
      </p:sp>
      <p:sp>
        <p:nvSpPr>
          <p:cNvPr id="54" name="TextBox 53">
            <a:extLst>
              <a:ext uri="{FF2B5EF4-FFF2-40B4-BE49-F238E27FC236}">
                <a16:creationId xmlns:a16="http://schemas.microsoft.com/office/drawing/2014/main" id="{10336AB2-C4F5-7345-F760-86190A47B27C}"/>
              </a:ext>
            </a:extLst>
          </p:cNvPr>
          <p:cNvSpPr txBox="1"/>
          <p:nvPr/>
        </p:nvSpPr>
        <p:spPr>
          <a:xfrm>
            <a:off x="6208187" y="3319983"/>
            <a:ext cx="4229719" cy="632481"/>
          </a:xfrm>
          <a:prstGeom prst="rect">
            <a:avLst/>
          </a:prstGeom>
          <a:noFill/>
        </p:spPr>
        <p:txBody>
          <a:bodyPr wrap="square" rtlCol="0">
            <a:spAutoFit/>
          </a:bodyPr>
          <a:lstStyle/>
          <a:p>
            <a:r>
              <a:rPr lang="en-US" sz="1200" b="1">
                <a:latin typeface="+mj-lt"/>
              </a:rPr>
              <a:t>Optimize Time and Resources</a:t>
            </a:r>
            <a:r>
              <a:rPr lang="en-US" sz="1200">
                <a:latin typeface="+mj-lt"/>
              </a:rPr>
              <a:t>:</a:t>
            </a:r>
          </a:p>
          <a:p>
            <a:r>
              <a:rPr lang="en-US">
                <a:solidFill>
                  <a:schemeClr val="bg2">
                    <a:lumMod val="10000"/>
                  </a:schemeClr>
                </a:solidFill>
                <a:latin typeface="+mj-lt"/>
              </a:rPr>
              <a:t>Create a timeline with </a:t>
            </a:r>
            <a:r>
              <a:rPr lang="en-US" b="1">
                <a:solidFill>
                  <a:schemeClr val="bg2">
                    <a:lumMod val="10000"/>
                  </a:schemeClr>
                </a:solidFill>
                <a:latin typeface="+mj-lt"/>
              </a:rPr>
              <a:t>realistic milestones </a:t>
            </a:r>
            <a:r>
              <a:rPr lang="en-US">
                <a:solidFill>
                  <a:schemeClr val="bg2">
                    <a:lumMod val="10000"/>
                  </a:schemeClr>
                </a:solidFill>
                <a:latin typeface="+mj-lt"/>
              </a:rPr>
              <a:t>and </a:t>
            </a:r>
            <a:r>
              <a:rPr lang="en-US" b="1">
                <a:solidFill>
                  <a:schemeClr val="bg2">
                    <a:lumMod val="10000"/>
                  </a:schemeClr>
                </a:solidFill>
                <a:latin typeface="+mj-lt"/>
              </a:rPr>
              <a:t>ensure efficient use of development resources</a:t>
            </a:r>
            <a:endParaRPr lang="en-US">
              <a:solidFill>
                <a:schemeClr val="bg2">
                  <a:lumMod val="10000"/>
                </a:schemeClr>
              </a:solidFill>
              <a:latin typeface="+mj-lt"/>
            </a:endParaRPr>
          </a:p>
        </p:txBody>
      </p:sp>
      <p:sp>
        <p:nvSpPr>
          <p:cNvPr id="55" name="TextBox 54">
            <a:extLst>
              <a:ext uri="{FF2B5EF4-FFF2-40B4-BE49-F238E27FC236}">
                <a16:creationId xmlns:a16="http://schemas.microsoft.com/office/drawing/2014/main" id="{D34D3504-1F58-057B-3D39-E683051ADA32}"/>
              </a:ext>
            </a:extLst>
          </p:cNvPr>
          <p:cNvSpPr txBox="1"/>
          <p:nvPr/>
        </p:nvSpPr>
        <p:spPr>
          <a:xfrm>
            <a:off x="6238523" y="4346682"/>
            <a:ext cx="4219781" cy="632481"/>
          </a:xfrm>
          <a:prstGeom prst="rect">
            <a:avLst/>
          </a:prstGeom>
          <a:noFill/>
        </p:spPr>
        <p:txBody>
          <a:bodyPr wrap="square" rtlCol="0">
            <a:spAutoFit/>
          </a:bodyPr>
          <a:lstStyle/>
          <a:p>
            <a:r>
              <a:rPr lang="en-US" sz="1200" b="1">
                <a:solidFill>
                  <a:schemeClr val="tx2"/>
                </a:solidFill>
                <a:latin typeface="+mj-lt"/>
              </a:rPr>
              <a:t>Enable Continuous Improvement</a:t>
            </a:r>
            <a:r>
              <a:rPr lang="en-US" sz="1200">
                <a:solidFill>
                  <a:schemeClr val="tx2"/>
                </a:solidFill>
                <a:latin typeface="+mj-lt"/>
              </a:rPr>
              <a:t>:</a:t>
            </a:r>
          </a:p>
          <a:p>
            <a:r>
              <a:rPr lang="en-US">
                <a:solidFill>
                  <a:schemeClr val="bg2">
                    <a:lumMod val="10000"/>
                  </a:schemeClr>
                </a:solidFill>
                <a:latin typeface="+mj-lt"/>
              </a:rPr>
              <a:t>Incorporate </a:t>
            </a:r>
            <a:r>
              <a:rPr lang="en-US" b="1">
                <a:solidFill>
                  <a:schemeClr val="bg2">
                    <a:lumMod val="10000"/>
                  </a:schemeClr>
                </a:solidFill>
                <a:latin typeface="+mj-lt"/>
              </a:rPr>
              <a:t>feedback mechanisms </a:t>
            </a:r>
            <a:r>
              <a:rPr lang="en-US">
                <a:solidFill>
                  <a:schemeClr val="bg2">
                    <a:lumMod val="10000"/>
                  </a:schemeClr>
                </a:solidFill>
                <a:latin typeface="+mj-lt"/>
              </a:rPr>
              <a:t>for iterative enhancements and post-deployment updates</a:t>
            </a:r>
          </a:p>
        </p:txBody>
      </p:sp>
      <p:sp>
        <p:nvSpPr>
          <p:cNvPr id="56" name="TextBox 55">
            <a:extLst>
              <a:ext uri="{FF2B5EF4-FFF2-40B4-BE49-F238E27FC236}">
                <a16:creationId xmlns:a16="http://schemas.microsoft.com/office/drawing/2014/main" id="{344AC5DB-3C3A-9062-32FE-02BAEC16F68F}"/>
              </a:ext>
            </a:extLst>
          </p:cNvPr>
          <p:cNvSpPr txBox="1"/>
          <p:nvPr/>
        </p:nvSpPr>
        <p:spPr>
          <a:xfrm>
            <a:off x="6248461" y="5397785"/>
            <a:ext cx="4227441" cy="632481"/>
          </a:xfrm>
          <a:prstGeom prst="rect">
            <a:avLst/>
          </a:prstGeom>
          <a:noFill/>
        </p:spPr>
        <p:txBody>
          <a:bodyPr wrap="square" rtlCol="0">
            <a:spAutoFit/>
          </a:bodyPr>
          <a:lstStyle/>
          <a:p>
            <a:r>
              <a:rPr lang="en-US" sz="1200" b="1">
                <a:latin typeface="+mj-lt"/>
              </a:rPr>
              <a:t>Standardize Best Practices</a:t>
            </a:r>
            <a:r>
              <a:rPr lang="en-US" sz="1200">
                <a:latin typeface="+mj-lt"/>
              </a:rPr>
              <a:t>:</a:t>
            </a:r>
          </a:p>
          <a:p>
            <a:r>
              <a:rPr lang="en-US">
                <a:solidFill>
                  <a:schemeClr val="bg2">
                    <a:lumMod val="10000"/>
                  </a:schemeClr>
                </a:solidFill>
                <a:latin typeface="+mj-lt"/>
              </a:rPr>
              <a:t>Serve as a reference guide for adopting </a:t>
            </a:r>
            <a:r>
              <a:rPr lang="en-US" b="1">
                <a:solidFill>
                  <a:schemeClr val="bg2">
                    <a:lumMod val="10000"/>
                  </a:schemeClr>
                </a:solidFill>
                <a:latin typeface="+mj-lt"/>
              </a:rPr>
              <a:t>industry-standard</a:t>
            </a:r>
            <a:r>
              <a:rPr lang="en-US">
                <a:solidFill>
                  <a:schemeClr val="bg2">
                    <a:lumMod val="10000"/>
                  </a:schemeClr>
                </a:solidFill>
                <a:latin typeface="+mj-lt"/>
              </a:rPr>
              <a:t> methods and practices across all React projects</a:t>
            </a:r>
          </a:p>
        </p:txBody>
      </p:sp>
      <p:sp>
        <p:nvSpPr>
          <p:cNvPr id="58" name="TextBox 57">
            <a:extLst>
              <a:ext uri="{FF2B5EF4-FFF2-40B4-BE49-F238E27FC236}">
                <a16:creationId xmlns:a16="http://schemas.microsoft.com/office/drawing/2014/main" id="{6694A982-1B28-0CED-B393-46DAD97DC68D}"/>
              </a:ext>
            </a:extLst>
          </p:cNvPr>
          <p:cNvSpPr txBox="1"/>
          <p:nvPr/>
        </p:nvSpPr>
        <p:spPr>
          <a:xfrm>
            <a:off x="1543942" y="1105035"/>
            <a:ext cx="4025348" cy="632481"/>
          </a:xfrm>
          <a:prstGeom prst="rect">
            <a:avLst/>
          </a:prstGeom>
          <a:noFill/>
        </p:spPr>
        <p:txBody>
          <a:bodyPr wrap="square" rtlCol="0">
            <a:spAutoFit/>
          </a:bodyPr>
          <a:lstStyle/>
          <a:p>
            <a:r>
              <a:rPr lang="en-US" sz="1200" b="1">
                <a:solidFill>
                  <a:schemeClr val="tx2"/>
                </a:solidFill>
                <a:latin typeface="+mj-lt"/>
              </a:rPr>
              <a:t>Streamline</a:t>
            </a:r>
            <a:r>
              <a:rPr lang="en-US" sz="1200">
                <a:solidFill>
                  <a:schemeClr val="tx2"/>
                </a:solidFill>
                <a:latin typeface="+mj-lt"/>
              </a:rPr>
              <a:t> </a:t>
            </a:r>
            <a:r>
              <a:rPr lang="en-US" sz="1200" b="1">
                <a:solidFill>
                  <a:schemeClr val="tx2"/>
                </a:solidFill>
                <a:latin typeface="+mj-lt"/>
              </a:rPr>
              <a:t>Project</a:t>
            </a:r>
            <a:r>
              <a:rPr lang="en-US" sz="1200">
                <a:solidFill>
                  <a:schemeClr val="tx2"/>
                </a:solidFill>
                <a:latin typeface="+mj-lt"/>
              </a:rPr>
              <a:t> </a:t>
            </a:r>
            <a:r>
              <a:rPr lang="en-US" sz="1200" b="1">
                <a:solidFill>
                  <a:schemeClr val="tx2"/>
                </a:solidFill>
                <a:latin typeface="+mj-lt"/>
              </a:rPr>
              <a:t>Execution:</a:t>
            </a:r>
          </a:p>
          <a:p>
            <a:r>
              <a:rPr lang="en-US">
                <a:solidFill>
                  <a:schemeClr val="bg2">
                    <a:lumMod val="10000"/>
                  </a:schemeClr>
                </a:solidFill>
                <a:latin typeface="+mj-lt"/>
              </a:rPr>
              <a:t>Provide a structured framework for managing the SDLC of React projects, ensuring </a:t>
            </a:r>
            <a:r>
              <a:rPr lang="en-US" b="1">
                <a:solidFill>
                  <a:schemeClr val="bg2">
                    <a:lumMod val="10000"/>
                  </a:schemeClr>
                </a:solidFill>
                <a:latin typeface="+mj-lt"/>
              </a:rPr>
              <a:t>consistent</a:t>
            </a:r>
            <a:r>
              <a:rPr lang="en-US">
                <a:solidFill>
                  <a:schemeClr val="bg2">
                    <a:lumMod val="10000"/>
                  </a:schemeClr>
                </a:solidFill>
                <a:latin typeface="+mj-lt"/>
              </a:rPr>
              <a:t> and </a:t>
            </a:r>
            <a:r>
              <a:rPr lang="en-US" b="1">
                <a:solidFill>
                  <a:schemeClr val="bg2">
                    <a:lumMod val="10000"/>
                  </a:schemeClr>
                </a:solidFill>
                <a:latin typeface="+mj-lt"/>
              </a:rPr>
              <a:t>efficient workflows</a:t>
            </a:r>
            <a:endParaRPr lang="en-US">
              <a:solidFill>
                <a:schemeClr val="bg2">
                  <a:lumMod val="10000"/>
                </a:schemeClr>
              </a:solidFill>
              <a:latin typeface="+mj-lt"/>
            </a:endParaRPr>
          </a:p>
        </p:txBody>
      </p:sp>
      <p:pic>
        <p:nvPicPr>
          <p:cNvPr id="2" name="Graphic 1" descr="Chevron arrows with solid fill">
            <a:extLst>
              <a:ext uri="{FF2B5EF4-FFF2-40B4-BE49-F238E27FC236}">
                <a16:creationId xmlns:a16="http://schemas.microsoft.com/office/drawing/2014/main" id="{06D1989F-D86E-2565-1D0B-A5376B3D5D0F}"/>
              </a:ext>
            </a:extLst>
          </p:cNvPr>
          <p:cNvPicPr>
            <a:picLocks noChangeAspect="1"/>
          </p:cNvPicPr>
          <p:nvPr/>
        </p:nvPicPr>
        <p:blipFill>
          <a:blip r:embed="rId17">
            <a:extLst>
              <a:ext uri="{96DAC541-7B7A-43D3-8B79-37D633B846F1}">
                <asvg:svgBlip xmlns:asvg="http://schemas.microsoft.com/office/drawing/2016/SVG/main" r:embed="rId18"/>
              </a:ext>
            </a:extLst>
          </a:blip>
          <a:stretch>
            <a:fillRect/>
          </a:stretch>
        </p:blipFill>
        <p:spPr>
          <a:xfrm>
            <a:off x="607857" y="1138755"/>
            <a:ext cx="773745" cy="640080"/>
          </a:xfrm>
          <a:prstGeom prst="rect">
            <a:avLst/>
          </a:prstGeom>
        </p:spPr>
      </p:pic>
      <p:pic>
        <p:nvPicPr>
          <p:cNvPr id="26" name="Graphic 25" descr="Clipboard Badge outline">
            <a:extLst>
              <a:ext uri="{FF2B5EF4-FFF2-40B4-BE49-F238E27FC236}">
                <a16:creationId xmlns:a16="http://schemas.microsoft.com/office/drawing/2014/main" id="{72E57BA3-C7AA-4869-9D06-8FCB72B3831D}"/>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a:off x="677557" y="4337702"/>
            <a:ext cx="691234" cy="640080"/>
          </a:xfrm>
          <a:prstGeom prst="rect">
            <a:avLst/>
          </a:prstGeom>
        </p:spPr>
      </p:pic>
      <p:pic>
        <p:nvPicPr>
          <p:cNvPr id="34" name="Graphic 33">
            <a:extLst>
              <a:ext uri="{FF2B5EF4-FFF2-40B4-BE49-F238E27FC236}">
                <a16:creationId xmlns:a16="http://schemas.microsoft.com/office/drawing/2014/main" id="{BDBDC686-3744-118A-08CE-70ED5739DB35}"/>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10590376" y="4346682"/>
            <a:ext cx="713287" cy="631100"/>
          </a:xfrm>
          <a:prstGeom prst="rect">
            <a:avLst/>
          </a:prstGeom>
        </p:spPr>
      </p:pic>
      <p:sp>
        <p:nvSpPr>
          <p:cNvPr id="14" name="Rectangle 13">
            <a:extLst>
              <a:ext uri="{FF2B5EF4-FFF2-40B4-BE49-F238E27FC236}">
                <a16:creationId xmlns:a16="http://schemas.microsoft.com/office/drawing/2014/main" id="{145483BE-8B93-2271-5FB4-8119ABA4BADA}"/>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Objectives</a:t>
            </a:r>
          </a:p>
        </p:txBody>
      </p:sp>
    </p:spTree>
    <p:extLst>
      <p:ext uri="{BB962C8B-B14F-4D97-AF65-F5344CB8AC3E}">
        <p14:creationId xmlns:p14="http://schemas.microsoft.com/office/powerpoint/2010/main" val="1025925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 name="Rectangle: Rounded Corners 15">
            <a:extLst>
              <a:ext uri="{FF2B5EF4-FFF2-40B4-BE49-F238E27FC236}">
                <a16:creationId xmlns:a16="http://schemas.microsoft.com/office/drawing/2014/main" id="{579BC3CC-A409-AF1E-C84E-77525329DCC4}"/>
              </a:ext>
            </a:extLst>
          </p:cNvPr>
          <p:cNvSpPr/>
          <p:nvPr/>
        </p:nvSpPr>
        <p:spPr bwMode="auto">
          <a:xfrm>
            <a:off x="6319043" y="4002166"/>
            <a:ext cx="2239518" cy="2132891"/>
          </a:xfrm>
          <a:prstGeom prst="roundRect">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0" name="Rectangle: Rounded Corners 9">
            <a:extLst>
              <a:ext uri="{FF2B5EF4-FFF2-40B4-BE49-F238E27FC236}">
                <a16:creationId xmlns:a16="http://schemas.microsoft.com/office/drawing/2014/main" id="{FFFF784F-42F4-A4BC-468C-AC496974418F}"/>
              </a:ext>
            </a:extLst>
          </p:cNvPr>
          <p:cNvSpPr/>
          <p:nvPr/>
        </p:nvSpPr>
        <p:spPr bwMode="auto">
          <a:xfrm>
            <a:off x="619142" y="4002167"/>
            <a:ext cx="2239518" cy="2132890"/>
          </a:xfrm>
          <a:prstGeom prst="roundRect">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2" name="Title 1">
            <a:extLst>
              <a:ext uri="{FF2B5EF4-FFF2-40B4-BE49-F238E27FC236}">
                <a16:creationId xmlns:a16="http://schemas.microsoft.com/office/drawing/2014/main" id="{4A7F4F15-4096-263F-EEA5-4244677399C0}"/>
              </a:ext>
            </a:extLst>
          </p:cNvPr>
          <p:cNvSpPr>
            <a:spLocks noGrp="1"/>
          </p:cNvSpPr>
          <p:nvPr>
            <p:ph type="title"/>
          </p:nvPr>
        </p:nvSpPr>
        <p:spPr>
          <a:xfrm>
            <a:off x="344735" y="300279"/>
            <a:ext cx="11062315" cy="419100"/>
          </a:xfrm>
        </p:spPr>
        <p:txBody>
          <a:bodyPr/>
          <a:lstStyle/>
          <a:p>
            <a:r>
              <a:rPr lang="en-US" sz="2000"/>
              <a:t>Sample Task Allocation</a:t>
            </a:r>
          </a:p>
        </p:txBody>
      </p:sp>
      <p:sp>
        <p:nvSpPr>
          <p:cNvPr id="9" name="TextBox 8">
            <a:extLst>
              <a:ext uri="{FF2B5EF4-FFF2-40B4-BE49-F238E27FC236}">
                <a16:creationId xmlns:a16="http://schemas.microsoft.com/office/drawing/2014/main" id="{FE530253-042A-558F-5428-544F2DAEEB0D}"/>
              </a:ext>
            </a:extLst>
          </p:cNvPr>
          <p:cNvSpPr txBox="1"/>
          <p:nvPr/>
        </p:nvSpPr>
        <p:spPr>
          <a:xfrm>
            <a:off x="756062" y="4198806"/>
            <a:ext cx="1888435" cy="1678921"/>
          </a:xfrm>
          <a:prstGeom prst="rect">
            <a:avLst/>
          </a:prstGeom>
          <a:noFill/>
        </p:spPr>
        <p:txBody>
          <a:bodyPr wrap="square" rtlCol="0">
            <a:spAutoFit/>
          </a:bodyPr>
          <a:lstStyle/>
          <a:p>
            <a:pPr algn="l">
              <a:spcBef>
                <a:spcPct val="0"/>
              </a:spcBef>
              <a:buClrTx/>
            </a:pPr>
            <a:r>
              <a:rPr kumimoji="0" lang="en-US" altLang="en-US" sz="1400" b="1" i="0" strike="noStrike" cap="none" normalizeH="0" baseline="0">
                <a:ln>
                  <a:noFill/>
                </a:ln>
                <a:solidFill>
                  <a:schemeClr val="bg1"/>
                </a:solidFill>
                <a:effectLst/>
                <a:latin typeface="+mj-lt"/>
              </a:rPr>
              <a:t> 1. </a:t>
            </a:r>
            <a:r>
              <a:rPr lang="en-US" sz="1200" b="1" i="1">
                <a:solidFill>
                  <a:schemeClr val="bg1"/>
                </a:solidFill>
                <a:latin typeface="+mj-lt"/>
              </a:rPr>
              <a:t>Create an Issue</a:t>
            </a:r>
            <a:endParaRPr lang="en-US" sz="1400" b="1" i="1" u="sng">
              <a:solidFill>
                <a:schemeClr val="bg1"/>
              </a:solidFill>
              <a:latin typeface="+mj-lt"/>
            </a:endParaRPr>
          </a:p>
          <a:p>
            <a:pPr algn="l">
              <a:spcBef>
                <a:spcPct val="0"/>
              </a:spcBef>
              <a:buClrTx/>
            </a:pPr>
            <a:endParaRPr kumimoji="0" lang="en-US" altLang="en-US" sz="1400" b="1" i="0" u="sng" strike="noStrike" cap="none" normalizeH="0" baseline="0">
              <a:ln>
                <a:noFill/>
              </a:ln>
              <a:solidFill>
                <a:schemeClr val="tx1"/>
              </a:solidFill>
              <a:effectLst/>
              <a:latin typeface="Arial" panose="020B0604020202020204" pitchFamily="34" charset="0"/>
            </a:endParaRPr>
          </a:p>
          <a:p>
            <a:pPr marL="171450" marR="0" lvl="0" indent="-171450" algn="l" defTabSz="914400" latinLnBrk="0">
              <a:lnSpc>
                <a:spcPct val="100000"/>
              </a:lnSpc>
              <a:spcBef>
                <a:spcPct val="0"/>
              </a:spcBef>
              <a:buClrTx/>
              <a:buSzTx/>
              <a:buFont typeface="Arial" panose="020B0604020202020204" pitchFamily="34" charset="0"/>
              <a:buChar char="•"/>
              <a:tabLst/>
            </a:pPr>
            <a:r>
              <a:rPr lang="en-US" altLang="en-US" sz="1050">
                <a:solidFill>
                  <a:schemeClr val="bg1"/>
                </a:solidFill>
                <a:latin typeface="+mn-lt"/>
                <a:cs typeface="Arial" panose="020B0604020202020204" pitchFamily="34" charset="0"/>
              </a:rPr>
              <a:t> Go to the Issues section in the GitLab repository</a:t>
            </a:r>
          </a:p>
          <a:p>
            <a:pPr marL="171450" marR="0" lvl="0" indent="-171450" algn="l" defTabSz="914400" latinLnBrk="0">
              <a:lnSpc>
                <a:spcPct val="100000"/>
              </a:lnSpc>
              <a:spcBef>
                <a:spcPct val="0"/>
              </a:spcBef>
              <a:buClrTx/>
              <a:buSzTx/>
              <a:buFont typeface="Wingdings" panose="05000000000000000000" pitchFamily="2" charset="2"/>
              <a:buChar char="§"/>
              <a:tabLst/>
            </a:pPr>
            <a:endParaRPr lang="en-US" altLang="en-US" sz="1050">
              <a:solidFill>
                <a:schemeClr val="bg1"/>
              </a:solidFill>
              <a:latin typeface="+mn-lt"/>
              <a:cs typeface="Arial" panose="020B0604020202020204" pitchFamily="34" charset="0"/>
            </a:endParaRPr>
          </a:p>
          <a:p>
            <a:pPr marL="171450" marR="0" lvl="0" indent="-171450" algn="l" defTabSz="914400" latinLnBrk="0">
              <a:lnSpc>
                <a:spcPct val="100000"/>
              </a:lnSpc>
              <a:spcBef>
                <a:spcPct val="0"/>
              </a:spcBef>
              <a:buClrTx/>
              <a:buSzTx/>
              <a:buFont typeface="Arial" panose="020B0604020202020204" pitchFamily="34" charset="0"/>
              <a:buChar char="•"/>
              <a:tabLst/>
            </a:pPr>
            <a:r>
              <a:rPr lang="en-US" altLang="en-US" sz="1050">
                <a:solidFill>
                  <a:schemeClr val="bg1"/>
                </a:solidFill>
                <a:latin typeface="+mn-lt"/>
                <a:cs typeface="Arial" panose="020B0604020202020204" pitchFamily="34" charset="0"/>
              </a:rPr>
              <a:t> Click New Issue and provide a clear title and description </a:t>
            </a:r>
          </a:p>
          <a:p>
            <a:endParaRPr lang="en-US"/>
          </a:p>
        </p:txBody>
      </p:sp>
      <p:sp>
        <p:nvSpPr>
          <p:cNvPr id="11" name="Rectangle: Rounded Corners 10">
            <a:extLst>
              <a:ext uri="{FF2B5EF4-FFF2-40B4-BE49-F238E27FC236}">
                <a16:creationId xmlns:a16="http://schemas.microsoft.com/office/drawing/2014/main" id="{48C95EF1-39D0-99C1-5F52-D9DD2A5414BA}"/>
              </a:ext>
            </a:extLst>
          </p:cNvPr>
          <p:cNvSpPr/>
          <p:nvPr/>
        </p:nvSpPr>
        <p:spPr bwMode="auto">
          <a:xfrm>
            <a:off x="3457208" y="4002166"/>
            <a:ext cx="2239518" cy="2132891"/>
          </a:xfrm>
          <a:prstGeom prst="roundRect">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12" name="TextBox 11">
            <a:extLst>
              <a:ext uri="{FF2B5EF4-FFF2-40B4-BE49-F238E27FC236}">
                <a16:creationId xmlns:a16="http://schemas.microsoft.com/office/drawing/2014/main" id="{1B9B537C-B609-98CC-1FC9-B447FBABD216}"/>
              </a:ext>
            </a:extLst>
          </p:cNvPr>
          <p:cNvSpPr txBox="1"/>
          <p:nvPr/>
        </p:nvSpPr>
        <p:spPr>
          <a:xfrm>
            <a:off x="3562791" y="3963070"/>
            <a:ext cx="2063977" cy="2132892"/>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mn-lt"/>
            </a:endParaRPr>
          </a:p>
          <a:p>
            <a:pPr algn="l">
              <a:spcBef>
                <a:spcPct val="0"/>
              </a:spcBef>
              <a:buClrTx/>
            </a:pPr>
            <a:r>
              <a:rPr lang="en-US" sz="1200" b="1">
                <a:solidFill>
                  <a:schemeClr val="bg1"/>
                </a:solidFill>
                <a:latin typeface="+mj-lt"/>
              </a:rPr>
              <a:t>2. </a:t>
            </a:r>
            <a:r>
              <a:rPr lang="en-US" sz="1200" b="1" i="1">
                <a:solidFill>
                  <a:schemeClr val="bg1"/>
                </a:solidFill>
                <a:latin typeface="+mj-lt"/>
              </a:rPr>
              <a:t>Assign the Issue to a Developer</a:t>
            </a:r>
          </a:p>
          <a:p>
            <a:pPr algn="l">
              <a:spcBef>
                <a:spcPct val="0"/>
              </a:spcBef>
              <a:buClrTx/>
            </a:pPr>
            <a:endParaRPr lang="en-US" sz="1200" b="1" u="sng">
              <a:solidFill>
                <a:schemeClr val="bg1"/>
              </a:solidFill>
              <a:latin typeface="+mn-lt"/>
            </a:endParaRPr>
          </a:p>
          <a:p>
            <a:pPr marL="171450" indent="-171450" algn="l">
              <a:spcBef>
                <a:spcPct val="0"/>
              </a:spcBef>
              <a:buClrTx/>
              <a:buFont typeface="Arial" panose="020B0604020202020204" pitchFamily="34" charset="0"/>
              <a:buChar char="•"/>
            </a:pPr>
            <a:r>
              <a:rPr lang="en-US" sz="1050">
                <a:solidFill>
                  <a:schemeClr val="bg1"/>
                </a:solidFill>
                <a:latin typeface="+mn-lt"/>
              </a:rPr>
              <a:t> In the Assignee field, assign the issue to the respective developer</a:t>
            </a:r>
          </a:p>
          <a:p>
            <a:pPr marL="171450" indent="-171450" algn="l">
              <a:spcBef>
                <a:spcPct val="0"/>
              </a:spcBef>
              <a:buClrTx/>
              <a:buFont typeface="Arial" panose="020B0604020202020204" pitchFamily="34" charset="0"/>
              <a:buChar char="•"/>
            </a:pPr>
            <a:endParaRPr lang="en-US" sz="1050">
              <a:solidFill>
                <a:schemeClr val="bg1"/>
              </a:solidFill>
              <a:latin typeface="+mn-lt"/>
            </a:endParaRPr>
          </a:p>
          <a:p>
            <a:pPr marL="171450" indent="-171450" algn="l">
              <a:spcBef>
                <a:spcPct val="0"/>
              </a:spcBef>
              <a:buClrTx/>
              <a:buFont typeface="Arial" panose="020B0604020202020204" pitchFamily="34" charset="0"/>
              <a:buChar char="•"/>
            </a:pPr>
            <a:r>
              <a:rPr lang="en-US" sz="1050">
                <a:solidFill>
                  <a:schemeClr val="bg1"/>
                </a:solidFill>
                <a:latin typeface="+mn-lt"/>
              </a:rPr>
              <a:t> Ensure the assignee has the necessary skills and bandwidth to handle the task</a:t>
            </a:r>
          </a:p>
          <a:p>
            <a:endParaRPr lang="en-US">
              <a:latin typeface="+mn-lt"/>
            </a:endParaRPr>
          </a:p>
        </p:txBody>
      </p:sp>
      <p:sp>
        <p:nvSpPr>
          <p:cNvPr id="13" name="Arrow: Chevron 12">
            <a:extLst>
              <a:ext uri="{FF2B5EF4-FFF2-40B4-BE49-F238E27FC236}">
                <a16:creationId xmlns:a16="http://schemas.microsoft.com/office/drawing/2014/main" id="{4162015C-58FB-78B7-77DB-B251D60AF7D7}"/>
              </a:ext>
            </a:extLst>
          </p:cNvPr>
          <p:cNvSpPr/>
          <p:nvPr/>
        </p:nvSpPr>
        <p:spPr bwMode="auto">
          <a:xfrm>
            <a:off x="3081779" y="4905111"/>
            <a:ext cx="163245"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17" name="TextBox 16">
            <a:extLst>
              <a:ext uri="{FF2B5EF4-FFF2-40B4-BE49-F238E27FC236}">
                <a16:creationId xmlns:a16="http://schemas.microsoft.com/office/drawing/2014/main" id="{8890968A-88AE-C6B1-78B5-A5E2074B4B54}"/>
              </a:ext>
            </a:extLst>
          </p:cNvPr>
          <p:cNvSpPr txBox="1"/>
          <p:nvPr/>
        </p:nvSpPr>
        <p:spPr>
          <a:xfrm>
            <a:off x="6518165" y="3870731"/>
            <a:ext cx="2063977" cy="261764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a:ln>
                <a:noFill/>
              </a:ln>
              <a:solidFill>
                <a:schemeClr val="tx1"/>
              </a:solidFill>
              <a:effectLst/>
              <a:latin typeface="Arial" panose="020B0604020202020204" pitchFamily="34" charset="0"/>
            </a:endParaRPr>
          </a:p>
          <a:p>
            <a:pPr algn="l">
              <a:spcBef>
                <a:spcPct val="0"/>
              </a:spcBef>
              <a:buClrTx/>
            </a:pPr>
            <a:r>
              <a:rPr lang="en-US" sz="1200" b="1">
                <a:solidFill>
                  <a:schemeClr val="bg1"/>
                </a:solidFill>
                <a:latin typeface="+mj-lt"/>
              </a:rPr>
              <a:t>3.</a:t>
            </a:r>
            <a:r>
              <a:rPr lang="en-US" sz="1200" b="1" i="1">
                <a:solidFill>
                  <a:schemeClr val="bg1"/>
                </a:solidFill>
                <a:latin typeface="+mj-lt"/>
              </a:rPr>
              <a:t>Add a Milestone and labels</a:t>
            </a:r>
          </a:p>
          <a:p>
            <a:pPr algn="l">
              <a:spcBef>
                <a:spcPct val="0"/>
              </a:spcBef>
              <a:buClrTx/>
            </a:pPr>
            <a:endParaRPr lang="en-US" altLang="en-US" sz="1050">
              <a:solidFill>
                <a:schemeClr val="bg1"/>
              </a:solidFill>
              <a:latin typeface="Arial" panose="020B0604020202020204" pitchFamily="34" charset="0"/>
            </a:endParaRPr>
          </a:p>
          <a:p>
            <a:pPr marL="171450" marR="0" lvl="0" indent="-171450" algn="l" defTabSz="914400" latinLnBrk="0">
              <a:lnSpc>
                <a:spcPct val="100000"/>
              </a:lnSpc>
              <a:spcBef>
                <a:spcPct val="0"/>
              </a:spcBef>
              <a:buClrTx/>
              <a:buSzTx/>
              <a:buFont typeface="Arial" panose="020B0604020202020204" pitchFamily="34" charset="0"/>
              <a:buChar char="•"/>
              <a:tabLst/>
            </a:pPr>
            <a:r>
              <a:rPr lang="en-US" altLang="en-US" sz="1050">
                <a:solidFill>
                  <a:schemeClr val="bg1"/>
                </a:solidFill>
                <a:latin typeface="+mn-lt"/>
                <a:cs typeface="Arial" panose="020B0604020202020204" pitchFamily="34" charset="0"/>
              </a:rPr>
              <a:t>Set a milestone to organize tasks by project phases (e.g., Planning Phase, Development, Testing)</a:t>
            </a:r>
          </a:p>
          <a:p>
            <a:pPr marL="171450" marR="0" lvl="0" indent="-171450" algn="l" defTabSz="914400" latinLnBrk="0">
              <a:lnSpc>
                <a:spcPct val="100000"/>
              </a:lnSpc>
              <a:spcBef>
                <a:spcPct val="0"/>
              </a:spcBef>
              <a:buClrTx/>
              <a:buSzTx/>
              <a:buFont typeface="Arial" panose="020B0604020202020204" pitchFamily="34" charset="0"/>
              <a:buChar char="•"/>
              <a:tabLst/>
            </a:pPr>
            <a:endParaRPr lang="en-US" altLang="en-US" sz="1050">
              <a:solidFill>
                <a:schemeClr val="bg1"/>
              </a:solidFill>
              <a:latin typeface="+mn-lt"/>
              <a:cs typeface="Arial" panose="020B0604020202020204" pitchFamily="34" charset="0"/>
            </a:endParaRPr>
          </a:p>
          <a:p>
            <a:pPr marL="171450" marR="0" lvl="0" indent="-171450" algn="l" defTabSz="914400" latinLnBrk="0">
              <a:lnSpc>
                <a:spcPct val="100000"/>
              </a:lnSpc>
              <a:spcBef>
                <a:spcPct val="0"/>
              </a:spcBef>
              <a:buClrTx/>
              <a:buSzTx/>
              <a:buFont typeface="Arial" panose="020B0604020202020204" pitchFamily="34" charset="0"/>
              <a:buChar char="•"/>
              <a:tabLst/>
            </a:pPr>
            <a:r>
              <a:rPr lang="en-US" altLang="en-US" sz="1050">
                <a:solidFill>
                  <a:schemeClr val="bg1"/>
                </a:solidFill>
                <a:latin typeface="+mn-lt"/>
                <a:cs typeface="Arial" panose="020B0604020202020204" pitchFamily="34" charset="0"/>
              </a:rPr>
              <a:t>In the issue, select a milestone that corresponds to the task’s timeline or phase</a:t>
            </a:r>
          </a:p>
          <a:p>
            <a:pPr algn="l">
              <a:spcBef>
                <a:spcPct val="0"/>
              </a:spcBef>
              <a:buClrTx/>
            </a:pPr>
            <a:endParaRPr lang="en-US" sz="1200" b="1" u="sng">
              <a:solidFill>
                <a:schemeClr val="bg1"/>
              </a:solidFill>
              <a:latin typeface="Arial" panose="020B0604020202020204" pitchFamily="34" charset="0"/>
            </a:endParaRPr>
          </a:p>
          <a:p>
            <a:endParaRPr lang="en-US"/>
          </a:p>
        </p:txBody>
      </p:sp>
      <p:sp>
        <p:nvSpPr>
          <p:cNvPr id="23" name="Rectangle: Rounded Corners 22">
            <a:extLst>
              <a:ext uri="{FF2B5EF4-FFF2-40B4-BE49-F238E27FC236}">
                <a16:creationId xmlns:a16="http://schemas.microsoft.com/office/drawing/2014/main" id="{D7133406-677D-08A2-DF38-472FBF5D69A1}"/>
              </a:ext>
            </a:extLst>
          </p:cNvPr>
          <p:cNvSpPr/>
          <p:nvPr/>
        </p:nvSpPr>
        <p:spPr bwMode="auto">
          <a:xfrm>
            <a:off x="9158082" y="4002166"/>
            <a:ext cx="2239518" cy="2132891"/>
          </a:xfrm>
          <a:prstGeom prst="roundRect">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24" name="TextBox 23">
            <a:extLst>
              <a:ext uri="{FF2B5EF4-FFF2-40B4-BE49-F238E27FC236}">
                <a16:creationId xmlns:a16="http://schemas.microsoft.com/office/drawing/2014/main" id="{EDCC42F2-BD70-9E80-F822-C1FDD87BD522}"/>
              </a:ext>
            </a:extLst>
          </p:cNvPr>
          <p:cNvSpPr txBox="1"/>
          <p:nvPr/>
        </p:nvSpPr>
        <p:spPr>
          <a:xfrm>
            <a:off x="9333623" y="3963070"/>
            <a:ext cx="1964177" cy="2286780"/>
          </a:xfrm>
          <a:prstGeom prst="rect">
            <a:avLst/>
          </a:prstGeom>
          <a:noFill/>
        </p:spPr>
        <p:txBody>
          <a:bodyPr wrap="square" rtlCol="0">
            <a:spAutoFit/>
          </a:bodyPr>
          <a:lstStyle/>
          <a:p>
            <a:pPr marL="171450" indent="-171450" algn="l">
              <a:spcBef>
                <a:spcPct val="0"/>
              </a:spcBef>
              <a:buClrTx/>
              <a:buFont typeface="Arial" panose="020B0604020202020204" pitchFamily="34" charset="0"/>
              <a:buChar char="•"/>
            </a:pPr>
            <a:endParaRPr lang="en-US" altLang="en-US" sz="1200" i="1">
              <a:solidFill>
                <a:schemeClr val="bg1"/>
              </a:solidFill>
              <a:latin typeface="+mj-lt"/>
            </a:endParaRPr>
          </a:p>
          <a:p>
            <a:pPr algn="l">
              <a:spcBef>
                <a:spcPct val="0"/>
              </a:spcBef>
              <a:buClrTx/>
            </a:pPr>
            <a:r>
              <a:rPr lang="en-US" altLang="en-US" sz="1200" b="1" i="1">
                <a:solidFill>
                  <a:schemeClr val="bg1"/>
                </a:solidFill>
                <a:latin typeface="+mj-lt"/>
                <a:cs typeface="Arial" panose="020B0604020202020204" pitchFamily="34" charset="0"/>
              </a:rPr>
              <a:t>4.Update and Organize the Issue Board</a:t>
            </a:r>
          </a:p>
          <a:p>
            <a:pPr marL="171450" indent="-171450" algn="l">
              <a:spcBef>
                <a:spcPct val="0"/>
              </a:spcBef>
              <a:buClrTx/>
              <a:buFont typeface="Arial" panose="020B0604020202020204" pitchFamily="34" charset="0"/>
              <a:buChar char="•"/>
            </a:pPr>
            <a:endParaRPr lang="en-US" altLang="en-US" sz="1050">
              <a:solidFill>
                <a:schemeClr val="bg1"/>
              </a:solidFill>
              <a:latin typeface="+mn-lt"/>
              <a:cs typeface="Arial" panose="020B0604020202020204" pitchFamily="34" charset="0"/>
            </a:endParaRPr>
          </a:p>
          <a:p>
            <a:pPr marL="171450" indent="-171450" algn="l">
              <a:spcBef>
                <a:spcPct val="0"/>
              </a:spcBef>
              <a:buClrTx/>
              <a:buFont typeface="Arial" panose="020B0604020202020204" pitchFamily="34" charset="0"/>
              <a:buChar char="•"/>
            </a:pPr>
            <a:r>
              <a:rPr lang="en-US" altLang="en-US" sz="1050">
                <a:solidFill>
                  <a:schemeClr val="bg1"/>
                </a:solidFill>
                <a:latin typeface="+mn-lt"/>
                <a:cs typeface="Arial" panose="020B0604020202020204" pitchFamily="34" charset="0"/>
              </a:rPr>
              <a:t>Go to the Issue Board to visualize tasks across stages (In Progress, Review, Done)</a:t>
            </a:r>
          </a:p>
          <a:p>
            <a:pPr algn="l">
              <a:spcBef>
                <a:spcPct val="0"/>
              </a:spcBef>
              <a:buClrTx/>
            </a:pPr>
            <a:endParaRPr lang="en-US" altLang="en-US" sz="1050">
              <a:solidFill>
                <a:schemeClr val="bg1"/>
              </a:solidFill>
              <a:latin typeface="+mn-lt"/>
              <a:cs typeface="Arial" panose="020B0604020202020204" pitchFamily="34" charset="0"/>
            </a:endParaRPr>
          </a:p>
          <a:p>
            <a:pPr marL="171450" indent="-171450" algn="l">
              <a:spcBef>
                <a:spcPct val="0"/>
              </a:spcBef>
              <a:buClrTx/>
              <a:buFont typeface="Arial" panose="020B0604020202020204" pitchFamily="34" charset="0"/>
              <a:buChar char="•"/>
            </a:pPr>
            <a:r>
              <a:rPr lang="en-US" altLang="en-US" sz="1050">
                <a:solidFill>
                  <a:schemeClr val="bg1"/>
                </a:solidFill>
                <a:latin typeface="+mn-lt"/>
                <a:cs typeface="Arial" panose="020B0604020202020204" pitchFamily="34" charset="0"/>
              </a:rPr>
              <a:t>Move issues to appropriate columns based on their status</a:t>
            </a:r>
          </a:p>
          <a:p>
            <a:pPr marL="171450" indent="-171450" algn="l">
              <a:spcBef>
                <a:spcPct val="0"/>
              </a:spcBef>
              <a:buClrTx/>
              <a:buFont typeface="Arial" panose="020B0604020202020204" pitchFamily="34" charset="0"/>
              <a:buChar char="•"/>
            </a:pPr>
            <a:endParaRPr lang="en-US" sz="1050">
              <a:solidFill>
                <a:schemeClr val="bg1"/>
              </a:solidFill>
              <a:latin typeface="Arial" panose="020B0604020202020204" pitchFamily="34" charset="0"/>
            </a:endParaRPr>
          </a:p>
          <a:p>
            <a:endParaRPr lang="en-US"/>
          </a:p>
        </p:txBody>
      </p:sp>
      <p:sp>
        <p:nvSpPr>
          <p:cNvPr id="25" name="Arrow: Chevron 24">
            <a:extLst>
              <a:ext uri="{FF2B5EF4-FFF2-40B4-BE49-F238E27FC236}">
                <a16:creationId xmlns:a16="http://schemas.microsoft.com/office/drawing/2014/main" id="{A699FF30-7D90-2893-F0DA-7B82B55292B7}"/>
              </a:ext>
            </a:extLst>
          </p:cNvPr>
          <p:cNvSpPr/>
          <p:nvPr/>
        </p:nvSpPr>
        <p:spPr bwMode="auto">
          <a:xfrm>
            <a:off x="5926529" y="4909969"/>
            <a:ext cx="163245"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sp>
        <p:nvSpPr>
          <p:cNvPr id="26" name="Arrow: Chevron 25">
            <a:extLst>
              <a:ext uri="{FF2B5EF4-FFF2-40B4-BE49-F238E27FC236}">
                <a16:creationId xmlns:a16="http://schemas.microsoft.com/office/drawing/2014/main" id="{1C9430BA-7090-9C8C-37F4-AF97E88518C8}"/>
              </a:ext>
            </a:extLst>
          </p:cNvPr>
          <p:cNvSpPr/>
          <p:nvPr/>
        </p:nvSpPr>
        <p:spPr bwMode="auto">
          <a:xfrm>
            <a:off x="8770745" y="4905111"/>
            <a:ext cx="163245"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a:solidFill>
                <a:schemeClr val="tx1"/>
              </a:solidFill>
              <a:latin typeface="+mn-lt"/>
              <a:ea typeface="+mn-ea"/>
              <a:cs typeface="+mn-cs"/>
            </a:endParaRPr>
          </a:p>
        </p:txBody>
      </p:sp>
      <p:pic>
        <p:nvPicPr>
          <p:cNvPr id="27" name="Graphic 26" descr="Back with solid fill">
            <a:hlinkClick r:id="rId3" action="ppaction://hlinksldjump"/>
            <a:extLst>
              <a:ext uri="{FF2B5EF4-FFF2-40B4-BE49-F238E27FC236}">
                <a16:creationId xmlns:a16="http://schemas.microsoft.com/office/drawing/2014/main" id="{3C6FC63A-BFE7-E8D4-C855-E09775D9B97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695030" y="6225629"/>
            <a:ext cx="602770" cy="603674"/>
          </a:xfrm>
          <a:prstGeom prst="rect">
            <a:avLst/>
          </a:prstGeom>
        </p:spPr>
      </p:pic>
      <p:sp>
        <p:nvSpPr>
          <p:cNvPr id="28" name="Rectangle 3">
            <a:extLst>
              <a:ext uri="{FF2B5EF4-FFF2-40B4-BE49-F238E27FC236}">
                <a16:creationId xmlns:a16="http://schemas.microsoft.com/office/drawing/2014/main" id="{0D3A6021-B048-C13C-2483-E76A870030A0}"/>
              </a:ext>
            </a:extLst>
          </p:cNvPr>
          <p:cNvSpPr>
            <a:spLocks noChangeArrowheads="1"/>
          </p:cNvSpPr>
          <p:nvPr/>
        </p:nvSpPr>
        <p:spPr bwMode="auto">
          <a:xfrm>
            <a:off x="2549393" y="6353292"/>
            <a:ext cx="6748514" cy="276999"/>
          </a:xfrm>
          <a:prstGeom prst="rect">
            <a:avLst/>
          </a:prstGeom>
          <a:noFill/>
          <a:ln w="9525">
            <a:solidFill>
              <a:schemeClr val="tx1"/>
            </a:solidFill>
            <a:prstDash val="lg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strike="noStrike" cap="none" normalizeH="0" baseline="0">
                <a:ln>
                  <a:noFill/>
                </a:ln>
                <a:solidFill>
                  <a:schemeClr val="tx1"/>
                </a:solidFill>
                <a:effectLst/>
                <a:latin typeface="+mn-lt"/>
                <a:cs typeface="Arial" panose="020B0604020202020204" pitchFamily="34" charset="0"/>
              </a:rPr>
              <a:t>Note:</a:t>
            </a:r>
            <a:r>
              <a:rPr kumimoji="0" lang="en-US" altLang="en-US" sz="1200" b="0" i="0" strike="noStrike" cap="none" normalizeH="0" baseline="0">
                <a:ln>
                  <a:noFill/>
                </a:ln>
                <a:solidFill>
                  <a:schemeClr val="tx1"/>
                </a:solidFill>
                <a:effectLst/>
                <a:latin typeface="+mn-lt"/>
                <a:cs typeface="Arial" panose="020B0604020202020204" pitchFamily="34" charset="0"/>
              </a:rPr>
              <a:t> </a:t>
            </a:r>
            <a:r>
              <a:rPr kumimoji="0" lang="en-US" altLang="en-US" sz="1200" b="0" i="1" strike="noStrike" cap="none" normalizeH="0" baseline="0">
                <a:ln>
                  <a:noFill/>
                </a:ln>
                <a:solidFill>
                  <a:schemeClr val="tx1"/>
                </a:solidFill>
                <a:effectLst/>
                <a:latin typeface="+mn-lt"/>
                <a:cs typeface="Arial" panose="020B0604020202020204" pitchFamily="34" charset="0"/>
              </a:rPr>
              <a:t>The listed tasks are for illustrative and based on </a:t>
            </a:r>
            <a:r>
              <a:rPr kumimoji="0" lang="en-US" altLang="en-US" sz="1200" b="1" i="1" strike="noStrike" cap="none" normalizeH="0" baseline="0">
                <a:ln>
                  <a:noFill/>
                </a:ln>
                <a:solidFill>
                  <a:schemeClr val="bg2">
                    <a:lumMod val="10000"/>
                  </a:schemeClr>
                </a:solidFill>
                <a:effectLst/>
                <a:latin typeface="+mn-lt"/>
                <a:cs typeface="Arial" panose="020B0604020202020204" pitchFamily="34" charset="0"/>
                <a:hlinkClick r:id="rId6">
                  <a:extLst>
                    <a:ext uri="{A12FA001-AC4F-418D-AE19-62706E023703}">
                      <ahyp:hlinkClr xmlns:ahyp="http://schemas.microsoft.com/office/drawing/2018/hyperlinkcolor" val="tx"/>
                    </a:ext>
                  </a:extLst>
                </a:hlinkClick>
              </a:rPr>
              <a:t>user Stories </a:t>
            </a:r>
            <a:r>
              <a:rPr kumimoji="0" lang="en-US" altLang="en-US" sz="1200" b="0" i="1" strike="noStrike" cap="none" normalizeH="0" baseline="0">
                <a:ln>
                  <a:noFill/>
                </a:ln>
                <a:solidFill>
                  <a:schemeClr val="tx1"/>
                </a:solidFill>
                <a:effectLst/>
                <a:latin typeface="+mn-lt"/>
                <a:cs typeface="Arial" panose="020B0604020202020204" pitchFamily="34" charset="0"/>
              </a:rPr>
              <a:t>purposes and provided as examples</a:t>
            </a:r>
            <a:r>
              <a:rPr kumimoji="0" lang="en-US" altLang="en-US" sz="1200" b="0" i="0" strike="noStrike" cap="none" normalizeH="0" baseline="0">
                <a:ln>
                  <a:noFill/>
                </a:ln>
                <a:solidFill>
                  <a:schemeClr val="tx1"/>
                </a:solidFill>
                <a:effectLst/>
                <a:latin typeface="+mn-lt"/>
                <a:cs typeface="Arial" panose="020B0604020202020204" pitchFamily="34" charset="0"/>
              </a:rPr>
              <a:t>.</a:t>
            </a:r>
          </a:p>
        </p:txBody>
      </p:sp>
      <p:sp>
        <p:nvSpPr>
          <p:cNvPr id="3" name="Rectangle 2">
            <a:extLst>
              <a:ext uri="{FF2B5EF4-FFF2-40B4-BE49-F238E27FC236}">
                <a16:creationId xmlns:a16="http://schemas.microsoft.com/office/drawing/2014/main" id="{29879B2D-1221-465A-9991-983E825D7873}"/>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Development Phase</a:t>
            </a:r>
          </a:p>
        </p:txBody>
      </p:sp>
      <p:pic>
        <p:nvPicPr>
          <p:cNvPr id="6" name="Picture 5">
            <a:extLst>
              <a:ext uri="{FF2B5EF4-FFF2-40B4-BE49-F238E27FC236}">
                <a16:creationId xmlns:a16="http://schemas.microsoft.com/office/drawing/2014/main" id="{07AFFA4F-C7BA-86D6-8379-EAFD9F60F723}"/>
              </a:ext>
            </a:extLst>
          </p:cNvPr>
          <p:cNvPicPr>
            <a:picLocks noChangeAspect="1"/>
          </p:cNvPicPr>
          <p:nvPr/>
        </p:nvPicPr>
        <p:blipFill>
          <a:blip r:embed="rId7"/>
          <a:stretch>
            <a:fillRect/>
          </a:stretch>
        </p:blipFill>
        <p:spPr>
          <a:xfrm>
            <a:off x="341389" y="821616"/>
            <a:ext cx="5418219" cy="2884124"/>
          </a:xfrm>
          <a:prstGeom prst="rect">
            <a:avLst/>
          </a:prstGeom>
          <a:ln w="12700" cap="sq" cmpd="thickThin">
            <a:solidFill>
              <a:schemeClr val="accent1"/>
            </a:solidFill>
            <a:prstDash val="dash"/>
            <a:miter lim="800000"/>
          </a:ln>
          <a:effectLst/>
        </p:spPr>
      </p:pic>
      <p:pic>
        <p:nvPicPr>
          <p:cNvPr id="8" name="Picture 7">
            <a:extLst>
              <a:ext uri="{FF2B5EF4-FFF2-40B4-BE49-F238E27FC236}">
                <a16:creationId xmlns:a16="http://schemas.microsoft.com/office/drawing/2014/main" id="{78893136-59D6-313A-C145-58B707403769}"/>
              </a:ext>
            </a:extLst>
          </p:cNvPr>
          <p:cNvPicPr>
            <a:picLocks noChangeAspect="1"/>
          </p:cNvPicPr>
          <p:nvPr/>
        </p:nvPicPr>
        <p:blipFill>
          <a:blip r:embed="rId8"/>
          <a:stretch>
            <a:fillRect/>
          </a:stretch>
        </p:blipFill>
        <p:spPr>
          <a:xfrm>
            <a:off x="5923650" y="809950"/>
            <a:ext cx="5791142" cy="2895789"/>
          </a:xfrm>
          <a:prstGeom prst="rect">
            <a:avLst/>
          </a:prstGeom>
          <a:ln w="12700" cap="sq" cmpd="thickThin">
            <a:solidFill>
              <a:schemeClr val="accent1"/>
            </a:solidFill>
            <a:prstDash val="dash"/>
            <a:miter lim="800000"/>
          </a:ln>
          <a:effectLst/>
        </p:spPr>
      </p:pic>
    </p:spTree>
    <p:extLst>
      <p:ext uri="{BB962C8B-B14F-4D97-AF65-F5344CB8AC3E}">
        <p14:creationId xmlns:p14="http://schemas.microsoft.com/office/powerpoint/2010/main" val="38669544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46F0D6EA-E68D-DBCA-35F3-50D043279E27}"/>
            </a:ext>
          </a:extLst>
        </p:cNvPr>
        <p:cNvGrpSpPr/>
        <p:nvPr/>
      </p:nvGrpSpPr>
      <p:grpSpPr>
        <a:xfrm>
          <a:off x="0" y="0"/>
          <a:ext cx="0" cy="0"/>
          <a:chOff x="0" y="0"/>
          <a:chExt cx="0" cy="0"/>
        </a:xfrm>
      </p:grpSpPr>
      <p:sp>
        <p:nvSpPr>
          <p:cNvPr id="8" name="TextBox 7">
            <a:extLst>
              <a:ext uri="{FF2B5EF4-FFF2-40B4-BE49-F238E27FC236}">
                <a16:creationId xmlns:a16="http://schemas.microsoft.com/office/drawing/2014/main" id="{BF9DB4D4-A90F-6A24-7814-7B3E36EDF8E4}"/>
              </a:ext>
            </a:extLst>
          </p:cNvPr>
          <p:cNvSpPr txBox="1"/>
          <p:nvPr/>
        </p:nvSpPr>
        <p:spPr>
          <a:xfrm>
            <a:off x="275426" y="726448"/>
            <a:ext cx="10501746" cy="461665"/>
          </a:xfrm>
          <a:prstGeom prst="rect">
            <a:avLst/>
          </a:prstGeom>
          <a:noFill/>
        </p:spPr>
        <p:txBody>
          <a:bodyPr wrap="square">
            <a:spAutoFit/>
          </a:bodyPr>
          <a:lstStyle/>
          <a:p>
            <a:pPr algn="l"/>
            <a:r>
              <a:rPr lang="en-US" sz="1200">
                <a:solidFill>
                  <a:schemeClr val="bg2">
                    <a:lumMod val="10000"/>
                  </a:schemeClr>
                </a:solidFill>
                <a:latin typeface="+mn-lt"/>
              </a:rPr>
              <a:t>The primary objective of React testing is to validate the functionality, usability, and rendering of React components to ensure a seamless and consistent user interface experience</a:t>
            </a:r>
          </a:p>
        </p:txBody>
      </p:sp>
      <p:sp>
        <p:nvSpPr>
          <p:cNvPr id="9" name="TextBox 8">
            <a:extLst>
              <a:ext uri="{FF2B5EF4-FFF2-40B4-BE49-F238E27FC236}">
                <a16:creationId xmlns:a16="http://schemas.microsoft.com/office/drawing/2014/main" id="{E5E109DE-D5CC-4981-BC0D-6F3E6BCBC073}"/>
              </a:ext>
            </a:extLst>
          </p:cNvPr>
          <p:cNvSpPr txBox="1"/>
          <p:nvPr/>
        </p:nvSpPr>
        <p:spPr>
          <a:xfrm>
            <a:off x="6738367" y="6494709"/>
            <a:ext cx="4793684" cy="261610"/>
          </a:xfrm>
          <a:prstGeom prst="rect">
            <a:avLst/>
          </a:prstGeom>
          <a:noFill/>
          <a:ln>
            <a:solidFill>
              <a:schemeClr val="tx1">
                <a:lumMod val="60000"/>
                <a:lumOff val="40000"/>
              </a:schemeClr>
            </a:solidFill>
            <a:prstDash val="lgDash"/>
          </a:ln>
        </p:spPr>
        <p:txBody>
          <a:bodyPr wrap="square" rtlCol="0">
            <a:spAutoFit/>
          </a:bodyPr>
          <a:lstStyle/>
          <a:p>
            <a:r>
              <a:rPr lang="en-US">
                <a:solidFill>
                  <a:schemeClr val="tx1">
                    <a:lumMod val="60000"/>
                    <a:lumOff val="40000"/>
                  </a:schemeClr>
                </a:solidFill>
                <a:latin typeface="+mj-lt"/>
              </a:rPr>
              <a:t>*Click on the heading for the official React Profiler Documentation.</a:t>
            </a:r>
          </a:p>
        </p:txBody>
      </p:sp>
      <p:grpSp>
        <p:nvGrpSpPr>
          <p:cNvPr id="10" name="Group 9">
            <a:extLst>
              <a:ext uri="{FF2B5EF4-FFF2-40B4-BE49-F238E27FC236}">
                <a16:creationId xmlns:a16="http://schemas.microsoft.com/office/drawing/2014/main" id="{00D7CCBC-B218-ED87-0401-18F6A25BAB6B}"/>
              </a:ext>
            </a:extLst>
          </p:cNvPr>
          <p:cNvGrpSpPr/>
          <p:nvPr/>
        </p:nvGrpSpPr>
        <p:grpSpPr>
          <a:xfrm>
            <a:off x="222287" y="1206852"/>
            <a:ext cx="11624765" cy="5193949"/>
            <a:chOff x="222287" y="1206852"/>
            <a:chExt cx="11624765" cy="5193949"/>
          </a:xfrm>
        </p:grpSpPr>
        <p:sp>
          <p:nvSpPr>
            <p:cNvPr id="5" name="Rectangle: Rounded Corners 4">
              <a:extLst>
                <a:ext uri="{FF2B5EF4-FFF2-40B4-BE49-F238E27FC236}">
                  <a16:creationId xmlns:a16="http://schemas.microsoft.com/office/drawing/2014/main" id="{364A26F1-B65A-B16F-3FB1-533DD4F4BE6C}"/>
                </a:ext>
              </a:extLst>
            </p:cNvPr>
            <p:cNvSpPr/>
            <p:nvPr/>
          </p:nvSpPr>
          <p:spPr bwMode="auto">
            <a:xfrm>
              <a:off x="222287" y="1206852"/>
              <a:ext cx="3269792" cy="2222147"/>
            </a:xfrm>
            <a:prstGeom prst="roundRect">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lvl="1" algn="l" eaLnBrk="1" hangingPunct="1">
                <a:spcBef>
                  <a:spcPts val="40"/>
                </a:spcBef>
                <a:buClrTx/>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r>
                <a:rPr lang="en-US">
                  <a:solidFill>
                    <a:schemeClr val="bg2">
                      <a:lumMod val="10000"/>
                    </a:schemeClr>
                  </a:solidFill>
                </a:rPr>
                <a:t>.</a:t>
              </a: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11" name="TextBox 10">
              <a:extLst>
                <a:ext uri="{FF2B5EF4-FFF2-40B4-BE49-F238E27FC236}">
                  <a16:creationId xmlns:a16="http://schemas.microsoft.com/office/drawing/2014/main" id="{6EC8C991-EA40-9579-07EA-DB2D263F8048}"/>
                </a:ext>
              </a:extLst>
            </p:cNvPr>
            <p:cNvSpPr txBox="1"/>
            <p:nvPr/>
          </p:nvSpPr>
          <p:spPr>
            <a:xfrm>
              <a:off x="4315795" y="1307699"/>
              <a:ext cx="1025235" cy="276999"/>
            </a:xfrm>
            <a:prstGeom prst="rect">
              <a:avLst/>
            </a:prstGeom>
            <a:noFill/>
          </p:spPr>
          <p:txBody>
            <a:bodyPr wrap="square" rtlCol="0">
              <a:spAutoFit/>
            </a:bodyPr>
            <a:lstStyle/>
            <a:p>
              <a:r>
                <a:rPr lang="en-US" sz="1200" b="1">
                  <a:latin typeface="+mj-lt"/>
                </a:rPr>
                <a:t>Process:</a:t>
              </a:r>
            </a:p>
          </p:txBody>
        </p:sp>
        <p:sp>
          <p:nvSpPr>
            <p:cNvPr id="31" name="Arrow: Chevron 30">
              <a:extLst>
                <a:ext uri="{FF2B5EF4-FFF2-40B4-BE49-F238E27FC236}">
                  <a16:creationId xmlns:a16="http://schemas.microsoft.com/office/drawing/2014/main" id="{D1B08BBD-EB70-CB99-E35C-D855872C7A65}"/>
                </a:ext>
              </a:extLst>
            </p:cNvPr>
            <p:cNvSpPr/>
            <p:nvPr/>
          </p:nvSpPr>
          <p:spPr bwMode="auto">
            <a:xfrm>
              <a:off x="3709851" y="2156009"/>
              <a:ext cx="283446" cy="386613"/>
            </a:xfrm>
            <a:prstGeom prst="chevron">
              <a:avLst/>
            </a:prstGeom>
            <a:solidFill>
              <a:schemeClr val="accent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32" name="Arrow: Chevron 31">
              <a:extLst>
                <a:ext uri="{FF2B5EF4-FFF2-40B4-BE49-F238E27FC236}">
                  <a16:creationId xmlns:a16="http://schemas.microsoft.com/office/drawing/2014/main" id="{F28CB2D6-9B37-EC08-67FA-EF9ADDA04DF6}"/>
                </a:ext>
              </a:extLst>
            </p:cNvPr>
            <p:cNvSpPr/>
            <p:nvPr/>
          </p:nvSpPr>
          <p:spPr bwMode="auto">
            <a:xfrm rot="10800000">
              <a:off x="3709833" y="4519031"/>
              <a:ext cx="283464" cy="384048"/>
            </a:xfrm>
            <a:prstGeom prst="chevron">
              <a:avLst/>
            </a:prstGeom>
            <a:solidFill>
              <a:schemeClr val="tx2"/>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228" name="TextBox 227">
              <a:extLst>
                <a:ext uri="{FF2B5EF4-FFF2-40B4-BE49-F238E27FC236}">
                  <a16:creationId xmlns:a16="http://schemas.microsoft.com/office/drawing/2014/main" id="{2AE34341-7CA1-2D2B-38FD-6AD0DA103536}"/>
                </a:ext>
              </a:extLst>
            </p:cNvPr>
            <p:cNvSpPr txBox="1"/>
            <p:nvPr/>
          </p:nvSpPr>
          <p:spPr>
            <a:xfrm>
              <a:off x="293058" y="1314948"/>
              <a:ext cx="3033443" cy="2222147"/>
            </a:xfrm>
            <a:prstGeom prst="rect">
              <a:avLst/>
            </a:prstGeom>
            <a:noFill/>
          </p:spPr>
          <p:txBody>
            <a:bodyPr wrap="square" rtlCol="0">
              <a:spAutoFit/>
            </a:bodyPr>
            <a:lstStyle/>
            <a:p>
              <a:pPr algn="l"/>
              <a:r>
                <a:rPr lang="en-US" sz="1200" b="1">
                  <a:solidFill>
                    <a:schemeClr val="bg1"/>
                  </a:solidFill>
                  <a:latin typeface="+mj-lt"/>
                  <a:cs typeface="+mn-cs"/>
                </a:rPr>
                <a:t>Entry Criteria:</a:t>
              </a:r>
              <a:br>
                <a:rPr lang="en-US" sz="1200" b="1">
                  <a:solidFill>
                    <a:schemeClr val="bg1"/>
                  </a:solidFill>
                  <a:latin typeface="+mj-lt"/>
                  <a:cs typeface="+mn-cs"/>
                </a:rPr>
              </a:br>
              <a:endParaRPr lang="en-US" sz="1200" b="1">
                <a:solidFill>
                  <a:schemeClr val="bg1"/>
                </a:solidFill>
                <a:latin typeface="+mj-lt"/>
                <a:cs typeface="+mn-cs"/>
              </a:endParaRPr>
            </a:p>
            <a:p>
              <a:pPr marL="228600" indent="-228600" algn="l">
                <a:buClr>
                  <a:schemeClr val="bg1"/>
                </a:buClr>
                <a:buFont typeface="+mj-lt"/>
                <a:buAutoNum type="arabicPeriod"/>
              </a:pPr>
              <a:r>
                <a:rPr lang="en-US" b="1">
                  <a:solidFill>
                    <a:schemeClr val="bg1"/>
                  </a:solidFill>
                  <a:latin typeface="+mj-lt"/>
                  <a:cs typeface="+mn-cs"/>
                </a:rPr>
                <a:t>Completion of Development </a:t>
              </a:r>
              <a:r>
                <a:rPr lang="en-US" b="1">
                  <a:solidFill>
                    <a:schemeClr val="bg1"/>
                  </a:solidFill>
                  <a:latin typeface="+mn-lt"/>
                  <a:cs typeface="+mn-cs"/>
                </a:rPr>
                <a:t>:</a:t>
              </a:r>
              <a:br>
                <a:rPr lang="en-US" b="1">
                  <a:solidFill>
                    <a:schemeClr val="bg1"/>
                  </a:solidFill>
                  <a:latin typeface="+mn-lt"/>
                  <a:cs typeface="+mn-cs"/>
                </a:rPr>
              </a:br>
              <a:r>
                <a:rPr lang="en-US">
                  <a:solidFill>
                    <a:schemeClr val="bg1"/>
                  </a:solidFill>
                  <a:latin typeface="+mn-lt"/>
                  <a:cs typeface="+mn-cs"/>
                </a:rPr>
                <a:t>All modules are fully developed, integrated, and unit-tested.</a:t>
              </a:r>
            </a:p>
            <a:p>
              <a:pPr marL="228600" indent="-228600" algn="l">
                <a:buClr>
                  <a:schemeClr val="bg1"/>
                </a:buClr>
                <a:buFont typeface="+mj-lt"/>
                <a:buAutoNum type="arabicPeriod" startAt="2"/>
              </a:pPr>
              <a:r>
                <a:rPr lang="en-US" b="1">
                  <a:solidFill>
                    <a:schemeClr val="bg1"/>
                  </a:solidFill>
                  <a:latin typeface="+mj-lt"/>
                  <a:cs typeface="+mn-cs"/>
                </a:rPr>
                <a:t>Test Environment Readiness:</a:t>
              </a:r>
              <a:br>
                <a:rPr lang="en-US">
                  <a:solidFill>
                    <a:schemeClr val="bg1"/>
                  </a:solidFill>
                  <a:latin typeface="+mn-lt"/>
                  <a:cs typeface="+mn-cs"/>
                </a:rPr>
              </a:br>
              <a:r>
                <a:rPr lang="en-US">
                  <a:solidFill>
                    <a:schemeClr val="bg1"/>
                  </a:solidFill>
                  <a:latin typeface="+mn-lt"/>
                  <a:cs typeface="+mn-cs"/>
                </a:rPr>
                <a:t>A stable, configured environment production is set up.</a:t>
              </a:r>
            </a:p>
            <a:p>
              <a:pPr marL="228600" indent="-228600" algn="l">
                <a:buClr>
                  <a:schemeClr val="bg1"/>
                </a:buClr>
                <a:buFont typeface="+mj-lt"/>
                <a:buAutoNum type="arabicPeriod" startAt="2"/>
              </a:pPr>
              <a:r>
                <a:rPr lang="en-US" b="1">
                  <a:solidFill>
                    <a:schemeClr val="bg1"/>
                  </a:solidFill>
                  <a:latin typeface="+mj-lt"/>
                  <a:cs typeface="+mn-cs"/>
                </a:rPr>
                <a:t>Approved Test Cases and Plan:</a:t>
              </a:r>
              <a:br>
                <a:rPr lang="en-US" b="1">
                  <a:solidFill>
                    <a:schemeClr val="bg1"/>
                  </a:solidFill>
                  <a:latin typeface="+mn-lt"/>
                  <a:cs typeface="+mn-cs"/>
                </a:rPr>
              </a:br>
              <a:r>
                <a:rPr lang="en-US">
                  <a:solidFill>
                    <a:schemeClr val="bg1"/>
                  </a:solidFill>
                  <a:latin typeface="+mn-lt"/>
                  <a:cs typeface="+mn-cs"/>
                </a:rPr>
                <a:t>All test cases and a finalized test plan are documented and approved.</a:t>
              </a:r>
            </a:p>
            <a:p>
              <a:endParaRPr lang="en-US">
                <a:solidFill>
                  <a:schemeClr val="bg1"/>
                </a:solidFill>
              </a:endParaRPr>
            </a:p>
          </p:txBody>
        </p:sp>
        <p:grpSp>
          <p:nvGrpSpPr>
            <p:cNvPr id="2" name="Group 1">
              <a:extLst>
                <a:ext uri="{FF2B5EF4-FFF2-40B4-BE49-F238E27FC236}">
                  <a16:creationId xmlns:a16="http://schemas.microsoft.com/office/drawing/2014/main" id="{CE2109F5-D43E-9562-59C2-9F33E1E49619}"/>
                </a:ext>
              </a:extLst>
            </p:cNvPr>
            <p:cNvGrpSpPr/>
            <p:nvPr/>
          </p:nvGrpSpPr>
          <p:grpSpPr>
            <a:xfrm>
              <a:off x="4500777" y="1316333"/>
              <a:ext cx="7087381" cy="3378628"/>
              <a:chOff x="2093400" y="2152059"/>
              <a:chExt cx="7875747" cy="2468400"/>
            </a:xfrm>
            <a:noFill/>
          </p:grpSpPr>
          <p:grpSp>
            <p:nvGrpSpPr>
              <p:cNvPr id="3" name="Group 2">
                <a:extLst>
                  <a:ext uri="{FF2B5EF4-FFF2-40B4-BE49-F238E27FC236}">
                    <a16:creationId xmlns:a16="http://schemas.microsoft.com/office/drawing/2014/main" id="{03325227-A1A0-6981-161B-1D9885D14F56}"/>
                  </a:ext>
                </a:extLst>
              </p:cNvPr>
              <p:cNvGrpSpPr/>
              <p:nvPr/>
            </p:nvGrpSpPr>
            <p:grpSpPr>
              <a:xfrm>
                <a:off x="2093400" y="2152059"/>
                <a:ext cx="7875747" cy="2468400"/>
                <a:chOff x="2080162" y="2245739"/>
                <a:chExt cx="8094517" cy="2392786"/>
              </a:xfrm>
              <a:grpFill/>
            </p:grpSpPr>
            <p:sp>
              <p:nvSpPr>
                <p:cNvPr id="13" name="Text Placeholder 3">
                  <a:extLst>
                    <a:ext uri="{FF2B5EF4-FFF2-40B4-BE49-F238E27FC236}">
                      <a16:creationId xmlns:a16="http://schemas.microsoft.com/office/drawing/2014/main" id="{DE76FE65-4371-28B1-1C94-BFF634283FE6}"/>
                    </a:ext>
                  </a:extLst>
                </p:cNvPr>
                <p:cNvSpPr txBox="1">
                  <a:spLocks/>
                </p:cNvSpPr>
                <p:nvPr/>
              </p:nvSpPr>
              <p:spPr>
                <a:xfrm>
                  <a:off x="2463313" y="2245740"/>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2"/>
                    </a:solidFill>
                    <a:effectLst/>
                    <a:uLnTx/>
                    <a:uFillTx/>
                    <a:ea typeface="Bogle" charset="0"/>
                    <a:cs typeface="Bogle" charset="0"/>
                  </a:endParaRPr>
                </a:p>
              </p:txBody>
            </p:sp>
            <p:sp>
              <p:nvSpPr>
                <p:cNvPr id="17" name="Text Placeholder 3">
                  <a:extLst>
                    <a:ext uri="{FF2B5EF4-FFF2-40B4-BE49-F238E27FC236}">
                      <a16:creationId xmlns:a16="http://schemas.microsoft.com/office/drawing/2014/main" id="{96274E51-9667-F9DB-D688-05A8894547B3}"/>
                    </a:ext>
                  </a:extLst>
                </p:cNvPr>
                <p:cNvSpPr txBox="1">
                  <a:spLocks/>
                </p:cNvSpPr>
                <p:nvPr/>
              </p:nvSpPr>
              <p:spPr>
                <a:xfrm>
                  <a:off x="5316498" y="2245739"/>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3">
                        <a:lumMod val="50000"/>
                      </a:schemeClr>
                    </a:solidFill>
                    <a:effectLst/>
                    <a:uLnTx/>
                    <a:uFillTx/>
                    <a:ea typeface="Bogle" charset="0"/>
                    <a:cs typeface="Bogle" charset="0"/>
                  </a:endParaRPr>
                </a:p>
              </p:txBody>
            </p:sp>
            <p:grpSp>
              <p:nvGrpSpPr>
                <p:cNvPr id="18" name="Group 40">
                  <a:extLst>
                    <a:ext uri="{FF2B5EF4-FFF2-40B4-BE49-F238E27FC236}">
                      <a16:creationId xmlns:a16="http://schemas.microsoft.com/office/drawing/2014/main" id="{B1ED6318-F367-522A-62D1-C22C351D4B65}"/>
                    </a:ext>
                  </a:extLst>
                </p:cNvPr>
                <p:cNvGrpSpPr/>
                <p:nvPr/>
              </p:nvGrpSpPr>
              <p:grpSpPr>
                <a:xfrm>
                  <a:off x="2158967" y="2801539"/>
                  <a:ext cx="5803135" cy="235130"/>
                  <a:chOff x="-4725428" y="1835174"/>
                  <a:chExt cx="5803135" cy="235130"/>
                </a:xfrm>
                <a:grpFill/>
              </p:grpSpPr>
              <p:sp>
                <p:nvSpPr>
                  <p:cNvPr id="239" name="Footer Text">
                    <a:extLst>
                      <a:ext uri="{FF2B5EF4-FFF2-40B4-BE49-F238E27FC236}">
                        <a16:creationId xmlns:a16="http://schemas.microsoft.com/office/drawing/2014/main" id="{89FF202D-45F2-430D-2105-B0674F1CBD38}"/>
                      </a:ext>
                    </a:extLst>
                  </p:cNvPr>
                  <p:cNvSpPr txBox="1"/>
                  <p:nvPr/>
                </p:nvSpPr>
                <p:spPr>
                  <a:xfrm>
                    <a:off x="-4725428" y="1835174"/>
                    <a:ext cx="2506132"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40" name="TextBox 239">
                    <a:extLst>
                      <a:ext uri="{FF2B5EF4-FFF2-40B4-BE49-F238E27FC236}">
                        <a16:creationId xmlns:a16="http://schemas.microsoft.com/office/drawing/2014/main" id="{C66B181B-2B1A-9B65-950E-27C6C559C1CD}"/>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3"/>
                      </a:solidFill>
                      <a:ea typeface="Bogle" charset="0"/>
                      <a:cs typeface="Bogle" charset="0"/>
                    </a:endParaRPr>
                  </a:p>
                </p:txBody>
              </p:sp>
            </p:grpSp>
            <p:sp>
              <p:nvSpPr>
                <p:cNvPr id="21" name="Text Placeholder 3">
                  <a:extLst>
                    <a:ext uri="{FF2B5EF4-FFF2-40B4-BE49-F238E27FC236}">
                      <a16:creationId xmlns:a16="http://schemas.microsoft.com/office/drawing/2014/main" id="{7BCCE9F9-DBE1-B977-C8D2-C57D8967B380}"/>
                    </a:ext>
                  </a:extLst>
                </p:cNvPr>
                <p:cNvSpPr txBox="1">
                  <a:spLocks/>
                </p:cNvSpPr>
                <p:nvPr/>
              </p:nvSpPr>
              <p:spPr>
                <a:xfrm>
                  <a:off x="2408899" y="4026481"/>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6"/>
                    </a:solidFill>
                    <a:effectLst/>
                    <a:uLnTx/>
                    <a:uFillTx/>
                    <a:ea typeface="Bogle" charset="0"/>
                    <a:cs typeface="Bogle" charset="0"/>
                  </a:endParaRPr>
                </a:p>
              </p:txBody>
            </p:sp>
            <p:grpSp>
              <p:nvGrpSpPr>
                <p:cNvPr id="24" name="Group 56">
                  <a:extLst>
                    <a:ext uri="{FF2B5EF4-FFF2-40B4-BE49-F238E27FC236}">
                      <a16:creationId xmlns:a16="http://schemas.microsoft.com/office/drawing/2014/main" id="{29D7302C-0263-4B83-DB74-D88515031993}"/>
                    </a:ext>
                  </a:extLst>
                </p:cNvPr>
                <p:cNvGrpSpPr/>
                <p:nvPr/>
              </p:nvGrpSpPr>
              <p:grpSpPr>
                <a:xfrm>
                  <a:off x="2575554" y="4392695"/>
                  <a:ext cx="7581610" cy="187294"/>
                  <a:chOff x="1077642" y="1885638"/>
                  <a:chExt cx="7581610" cy="187294"/>
                </a:xfrm>
                <a:grpFill/>
              </p:grpSpPr>
              <p:sp>
                <p:nvSpPr>
                  <p:cNvPr id="237" name="Footer Text">
                    <a:extLst>
                      <a:ext uri="{FF2B5EF4-FFF2-40B4-BE49-F238E27FC236}">
                        <a16:creationId xmlns:a16="http://schemas.microsoft.com/office/drawing/2014/main" id="{1B58C95B-9058-18F4-30FF-B4358A4011D5}"/>
                      </a:ext>
                    </a:extLst>
                  </p:cNvPr>
                  <p:cNvSpPr txBox="1"/>
                  <p:nvPr/>
                </p:nvSpPr>
                <p:spPr>
                  <a:xfrm>
                    <a:off x="6153119" y="1953048"/>
                    <a:ext cx="2506133"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38" name="TextBox 237">
                    <a:extLst>
                      <a:ext uri="{FF2B5EF4-FFF2-40B4-BE49-F238E27FC236}">
                        <a16:creationId xmlns:a16="http://schemas.microsoft.com/office/drawing/2014/main" id="{E7BDA200-2C73-CB89-5538-B60848BED6CD}"/>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6"/>
                      </a:solidFill>
                      <a:ea typeface="Bogle" charset="0"/>
                      <a:cs typeface="Bogle" charset="0"/>
                    </a:endParaRPr>
                  </a:p>
                </p:txBody>
              </p:sp>
            </p:grpSp>
            <p:sp>
              <p:nvSpPr>
                <p:cNvPr id="26" name="Text Placeholder 3">
                  <a:extLst>
                    <a:ext uri="{FF2B5EF4-FFF2-40B4-BE49-F238E27FC236}">
                      <a16:creationId xmlns:a16="http://schemas.microsoft.com/office/drawing/2014/main" id="{FB39210B-6F6C-65A2-1AB0-181CBCB89046}"/>
                    </a:ext>
                  </a:extLst>
                </p:cNvPr>
                <p:cNvSpPr txBox="1">
                  <a:spLocks/>
                </p:cNvSpPr>
                <p:nvPr/>
              </p:nvSpPr>
              <p:spPr>
                <a:xfrm>
                  <a:off x="5052471" y="4033199"/>
                  <a:ext cx="74" cy="435942"/>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5"/>
                    </a:solidFill>
                    <a:effectLst/>
                    <a:uLnTx/>
                    <a:uFillTx/>
                    <a:ea typeface="Bogle" charset="0"/>
                    <a:cs typeface="Bogle" charset="0"/>
                  </a:endParaRPr>
                </a:p>
              </p:txBody>
            </p:sp>
            <p:grpSp>
              <p:nvGrpSpPr>
                <p:cNvPr id="27" name="Group 60">
                  <a:extLst>
                    <a:ext uri="{FF2B5EF4-FFF2-40B4-BE49-F238E27FC236}">
                      <a16:creationId xmlns:a16="http://schemas.microsoft.com/office/drawing/2014/main" id="{771408E7-1ED2-6FE8-2024-674F8C93032D}"/>
                    </a:ext>
                  </a:extLst>
                </p:cNvPr>
                <p:cNvGrpSpPr/>
                <p:nvPr/>
              </p:nvGrpSpPr>
              <p:grpSpPr>
                <a:xfrm>
                  <a:off x="2080162" y="4392695"/>
                  <a:ext cx="3222950" cy="245830"/>
                  <a:chOff x="-2145243" y="1885638"/>
                  <a:chExt cx="3222950" cy="245830"/>
                </a:xfrm>
                <a:grpFill/>
              </p:grpSpPr>
              <p:sp>
                <p:nvSpPr>
                  <p:cNvPr id="232" name="Footer Text">
                    <a:extLst>
                      <a:ext uri="{FF2B5EF4-FFF2-40B4-BE49-F238E27FC236}">
                        <a16:creationId xmlns:a16="http://schemas.microsoft.com/office/drawing/2014/main" id="{401A85BB-1D0F-AD96-E940-D2F0024084B7}"/>
                      </a:ext>
                    </a:extLst>
                  </p:cNvPr>
                  <p:cNvSpPr txBox="1"/>
                  <p:nvPr/>
                </p:nvSpPr>
                <p:spPr>
                  <a:xfrm>
                    <a:off x="-2145243" y="2011584"/>
                    <a:ext cx="2488446"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36" name="TextBox 235">
                    <a:extLst>
                      <a:ext uri="{FF2B5EF4-FFF2-40B4-BE49-F238E27FC236}">
                        <a16:creationId xmlns:a16="http://schemas.microsoft.com/office/drawing/2014/main" id="{E0A06B88-0EC8-3676-BDE5-127A64F9D949}"/>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5"/>
                      </a:solidFill>
                      <a:ea typeface="Bogle" charset="0"/>
                      <a:cs typeface="Bogle" charset="0"/>
                    </a:endParaRPr>
                  </a:p>
                </p:txBody>
              </p:sp>
            </p:grpSp>
            <p:sp>
              <p:nvSpPr>
                <p:cNvPr id="28" name="Text Placeholder 3">
                  <a:extLst>
                    <a:ext uri="{FF2B5EF4-FFF2-40B4-BE49-F238E27FC236}">
                      <a16:creationId xmlns:a16="http://schemas.microsoft.com/office/drawing/2014/main" id="{ED79EC91-BB9A-13C6-4FB8-F1098805CE71}"/>
                    </a:ext>
                  </a:extLst>
                </p:cNvPr>
                <p:cNvSpPr txBox="1">
                  <a:spLocks/>
                </p:cNvSpPr>
                <p:nvPr/>
              </p:nvSpPr>
              <p:spPr>
                <a:xfrm>
                  <a:off x="8028212" y="2269935"/>
                  <a:ext cx="74" cy="435941"/>
                </a:xfrm>
                <a:prstGeom prst="rect">
                  <a:avLst/>
                </a:prstGeom>
                <a:grpFill/>
              </p:spPr>
              <p:txBody>
                <a:bodyPr wrap="none" lIns="0" tIns="0" rIns="0" bIns="0" anchor="t">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defTabSz="914400" eaLnBrk="1" fontAlgn="auto" latinLnBrk="0" hangingPunct="1">
                    <a:lnSpc>
                      <a:spcPct val="100000"/>
                    </a:lnSpc>
                    <a:spcBef>
                      <a:spcPct val="20000"/>
                    </a:spcBef>
                    <a:spcAft>
                      <a:spcPts val="0"/>
                    </a:spcAft>
                    <a:buClrTx/>
                    <a:buSzTx/>
                    <a:buFont typeface="Arial" pitchFamily="34" charset="0"/>
                    <a:buNone/>
                    <a:tabLst/>
                    <a:defRPr/>
                  </a:pPr>
                  <a:endParaRPr kumimoji="0" lang="en-US" sz="4000" b="1" i="0" u="none" strike="noStrike" kern="1200" cap="none" spc="0" normalizeH="0" baseline="0" noProof="0">
                    <a:ln>
                      <a:noFill/>
                    </a:ln>
                    <a:solidFill>
                      <a:schemeClr val="accent4"/>
                    </a:solidFill>
                    <a:effectLst/>
                    <a:uLnTx/>
                    <a:uFillTx/>
                    <a:ea typeface="Bogle" charset="0"/>
                    <a:cs typeface="Bogle" charset="0"/>
                  </a:endParaRPr>
                </a:p>
              </p:txBody>
            </p:sp>
            <p:grpSp>
              <p:nvGrpSpPr>
                <p:cNvPr id="29" name="Group 64">
                  <a:extLst>
                    <a:ext uri="{FF2B5EF4-FFF2-40B4-BE49-F238E27FC236}">
                      <a16:creationId xmlns:a16="http://schemas.microsoft.com/office/drawing/2014/main" id="{5970CC78-55F0-B035-7FD4-9929B108A72C}"/>
                    </a:ext>
                  </a:extLst>
                </p:cNvPr>
                <p:cNvGrpSpPr/>
                <p:nvPr/>
              </p:nvGrpSpPr>
              <p:grpSpPr>
                <a:xfrm>
                  <a:off x="7662889" y="2779688"/>
                  <a:ext cx="2511790" cy="1797673"/>
                  <a:chOff x="778494" y="272631"/>
                  <a:chExt cx="2511790" cy="1797673"/>
                </a:xfrm>
                <a:grpFill/>
              </p:grpSpPr>
              <p:sp>
                <p:nvSpPr>
                  <p:cNvPr id="227" name="Footer Text">
                    <a:extLst>
                      <a:ext uri="{FF2B5EF4-FFF2-40B4-BE49-F238E27FC236}">
                        <a16:creationId xmlns:a16="http://schemas.microsoft.com/office/drawing/2014/main" id="{A8182F03-D2C8-7D82-22B2-14D0E058BFB2}"/>
                      </a:ext>
                    </a:extLst>
                  </p:cNvPr>
                  <p:cNvSpPr txBox="1"/>
                  <p:nvPr/>
                </p:nvSpPr>
                <p:spPr>
                  <a:xfrm>
                    <a:off x="778494" y="272631"/>
                    <a:ext cx="2511790" cy="119884"/>
                  </a:xfrm>
                  <a:prstGeom prst="rect">
                    <a:avLst/>
                  </a:prstGeom>
                  <a:grpFill/>
                </p:spPr>
                <p:txBody>
                  <a:bodyPr wrap="square" lIns="0" tIns="0" rIns="0" bIns="0" rtlCol="0">
                    <a:spAutoFit/>
                  </a:bodyPr>
                  <a:lstStyle/>
                  <a:p>
                    <a:pPr algn="l"/>
                    <a:endParaRPr lang="en-US">
                      <a:solidFill>
                        <a:srgbClr val="000000"/>
                      </a:solidFill>
                      <a:latin typeface="+mn-lt"/>
                    </a:endParaRPr>
                  </a:p>
                </p:txBody>
              </p:sp>
              <p:sp>
                <p:nvSpPr>
                  <p:cNvPr id="229" name="TextBox 228">
                    <a:extLst>
                      <a:ext uri="{FF2B5EF4-FFF2-40B4-BE49-F238E27FC236}">
                        <a16:creationId xmlns:a16="http://schemas.microsoft.com/office/drawing/2014/main" id="{73A5E8EE-C533-BC16-7352-25364E688F31}"/>
                      </a:ext>
                    </a:extLst>
                  </p:cNvPr>
                  <p:cNvSpPr txBox="1"/>
                  <p:nvPr/>
                </p:nvSpPr>
                <p:spPr>
                  <a:xfrm>
                    <a:off x="1077642" y="1885638"/>
                    <a:ext cx="65" cy="184666"/>
                  </a:xfrm>
                  <a:prstGeom prst="rect">
                    <a:avLst/>
                  </a:prstGeom>
                  <a:grpFill/>
                </p:spPr>
                <p:txBody>
                  <a:bodyPr wrap="none" lIns="0" tIns="0" rIns="0" bIns="0" rtlCol="0" anchor="ctr">
                    <a:spAutoFit/>
                  </a:bodyPr>
                  <a:lstStyle/>
                  <a:p>
                    <a:endParaRPr lang="en-US" sz="1200" b="1">
                      <a:solidFill>
                        <a:schemeClr val="accent4"/>
                      </a:solidFill>
                      <a:ea typeface="Bogle" charset="0"/>
                      <a:cs typeface="Bogle" charset="0"/>
                    </a:endParaRPr>
                  </a:p>
                </p:txBody>
              </p:sp>
            </p:grpSp>
          </p:grpSp>
          <p:sp>
            <p:nvSpPr>
              <p:cNvPr id="7" name="TextBox 6">
                <a:extLst>
                  <a:ext uri="{FF2B5EF4-FFF2-40B4-BE49-F238E27FC236}">
                    <a16:creationId xmlns:a16="http://schemas.microsoft.com/office/drawing/2014/main" id="{22BC8877-0399-947D-DF27-0DB66E3E6E44}"/>
                  </a:ext>
                </a:extLst>
              </p:cNvPr>
              <p:cNvSpPr txBox="1"/>
              <p:nvPr/>
            </p:nvSpPr>
            <p:spPr>
              <a:xfrm>
                <a:off x="4797587" y="2663234"/>
                <a:ext cx="2370772" cy="191130"/>
              </a:xfrm>
              <a:prstGeom prst="rect">
                <a:avLst/>
              </a:prstGeom>
              <a:grpFill/>
            </p:spPr>
            <p:txBody>
              <a:bodyPr wrap="square" rtlCol="0">
                <a:spAutoFit/>
              </a:bodyPr>
              <a:lstStyle/>
              <a:p>
                <a:pPr algn="l"/>
                <a:endParaRPr lang="en-US">
                  <a:solidFill>
                    <a:srgbClr val="000000"/>
                  </a:solidFill>
                  <a:latin typeface="+mn-lt"/>
                </a:endParaRPr>
              </a:p>
            </p:txBody>
          </p:sp>
        </p:grpSp>
        <p:grpSp>
          <p:nvGrpSpPr>
            <p:cNvPr id="14" name="Group 13">
              <a:extLst>
                <a:ext uri="{FF2B5EF4-FFF2-40B4-BE49-F238E27FC236}">
                  <a16:creationId xmlns:a16="http://schemas.microsoft.com/office/drawing/2014/main" id="{9C10750F-37B2-7F2B-BE93-ED07153A37CA}"/>
                </a:ext>
              </a:extLst>
            </p:cNvPr>
            <p:cNvGrpSpPr/>
            <p:nvPr/>
          </p:nvGrpSpPr>
          <p:grpSpPr>
            <a:xfrm>
              <a:off x="222287" y="3640486"/>
              <a:ext cx="3310413" cy="2757060"/>
              <a:chOff x="216471" y="3905868"/>
              <a:chExt cx="3310413" cy="2478856"/>
            </a:xfrm>
            <a:solidFill>
              <a:schemeClr val="tx2"/>
            </a:solidFill>
          </p:grpSpPr>
          <p:sp>
            <p:nvSpPr>
              <p:cNvPr id="6" name="Rectangle: Rounded Corners 5">
                <a:extLst>
                  <a:ext uri="{FF2B5EF4-FFF2-40B4-BE49-F238E27FC236}">
                    <a16:creationId xmlns:a16="http://schemas.microsoft.com/office/drawing/2014/main" id="{AA50B953-E18A-A520-1DCE-90BB6B4412B5}"/>
                  </a:ext>
                </a:extLst>
              </p:cNvPr>
              <p:cNvSpPr/>
              <p:nvPr/>
            </p:nvSpPr>
            <p:spPr bwMode="auto">
              <a:xfrm>
                <a:off x="216471" y="3905868"/>
                <a:ext cx="3310413" cy="2478856"/>
              </a:xfrm>
              <a:prstGeom prst="roundRect">
                <a:avLst/>
              </a:prstGeom>
              <a:grp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latin typeface="+mj-lt"/>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6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600" b="0">
                  <a:solidFill>
                    <a:schemeClr val="tx1"/>
                  </a:solidFill>
                  <a:latin typeface="+mn-lt"/>
                  <a:ea typeface="+mn-ea"/>
                  <a:cs typeface="+mn-cs"/>
                </a:endParaRPr>
              </a:p>
            </p:txBody>
          </p:sp>
          <p:sp>
            <p:nvSpPr>
              <p:cNvPr id="241" name="TextBox 240">
                <a:extLst>
                  <a:ext uri="{FF2B5EF4-FFF2-40B4-BE49-F238E27FC236}">
                    <a16:creationId xmlns:a16="http://schemas.microsoft.com/office/drawing/2014/main" id="{5ECACD8C-5F7E-E91B-FCD1-EEE9BA18ACC1}"/>
                  </a:ext>
                </a:extLst>
              </p:cNvPr>
              <p:cNvSpPr txBox="1"/>
              <p:nvPr/>
            </p:nvSpPr>
            <p:spPr>
              <a:xfrm>
                <a:off x="316955" y="4036002"/>
                <a:ext cx="3055620" cy="2302311"/>
              </a:xfrm>
              <a:prstGeom prst="rect">
                <a:avLst/>
              </a:prstGeom>
              <a:noFill/>
              <a:ln>
                <a:noFill/>
              </a:ln>
            </p:spPr>
            <p:txBody>
              <a:bodyPr wrap="square" rtlCol="0">
                <a:spAutoFit/>
              </a:bodyPr>
              <a:lstStyle/>
              <a:p>
                <a:pPr algn="l"/>
                <a:r>
                  <a:rPr lang="en-US" sz="1200" b="1">
                    <a:solidFill>
                      <a:schemeClr val="bg1"/>
                    </a:solidFill>
                    <a:latin typeface="+mj-lt"/>
                  </a:rPr>
                  <a:t> Exit Criteria:</a:t>
                </a:r>
                <a:br>
                  <a:rPr lang="en-US" sz="1200" b="1">
                    <a:solidFill>
                      <a:schemeClr val="bg1"/>
                    </a:solidFill>
                    <a:latin typeface="+mj-lt"/>
                  </a:rPr>
                </a:br>
                <a:endParaRPr lang="en-US" sz="1200" b="1">
                  <a:solidFill>
                    <a:schemeClr val="bg1"/>
                  </a:solidFill>
                  <a:latin typeface="+mj-lt"/>
                </a:endParaRPr>
              </a:p>
              <a:p>
                <a:pPr marL="228600" indent="-228600" algn="l">
                  <a:buClr>
                    <a:schemeClr val="bg1"/>
                  </a:buClr>
                  <a:buFont typeface="+mj-lt"/>
                  <a:buAutoNum type="arabicPeriod"/>
                </a:pPr>
                <a:r>
                  <a:rPr lang="en-US" b="1">
                    <a:solidFill>
                      <a:schemeClr val="bg1"/>
                    </a:solidFill>
                    <a:latin typeface="+mj-lt"/>
                    <a:cs typeface="+mn-cs"/>
                  </a:rPr>
                  <a:t>All Critical and High-Priority Bugs Resolved:</a:t>
                </a:r>
                <a:br>
                  <a:rPr lang="en-US" b="1">
                    <a:solidFill>
                      <a:schemeClr val="bg1"/>
                    </a:solidFill>
                    <a:latin typeface="+mj-lt"/>
                    <a:cs typeface="+mn-cs"/>
                  </a:rPr>
                </a:br>
                <a:r>
                  <a:rPr lang="en-US">
                    <a:solidFill>
                      <a:schemeClr val="bg1"/>
                    </a:solidFill>
                    <a:latin typeface="+mn-lt"/>
                  </a:rPr>
                  <a:t>Ensures major issues are fixed and verified</a:t>
                </a:r>
              </a:p>
              <a:p>
                <a:pPr marL="228600" indent="-228600" algn="l">
                  <a:buClr>
                    <a:schemeClr val="bg1"/>
                  </a:buClr>
                  <a:buFont typeface="+mj-lt"/>
                  <a:buAutoNum type="arabicPeriod"/>
                </a:pPr>
                <a:r>
                  <a:rPr lang="en-US" b="1">
                    <a:solidFill>
                      <a:schemeClr val="bg1"/>
                    </a:solidFill>
                    <a:latin typeface="+mj-lt"/>
                  </a:rPr>
                  <a:t>Test Case Execution Completed :</a:t>
                </a:r>
                <a:r>
                  <a:rPr lang="en-US">
                    <a:latin typeface="+mj-lt"/>
                  </a:rPr>
                  <a:t>.</a:t>
                </a:r>
                <a:br>
                  <a:rPr lang="en-US"/>
                </a:br>
                <a:r>
                  <a:rPr lang="en-US">
                    <a:solidFill>
                      <a:schemeClr val="bg1"/>
                    </a:solidFill>
                    <a:latin typeface="+mn-lt"/>
                  </a:rPr>
                  <a:t>Confirms all test cases are executed, and all requirements are validated.</a:t>
                </a:r>
              </a:p>
              <a:p>
                <a:pPr marL="228600" indent="-228600" algn="l">
                  <a:buClr>
                    <a:schemeClr val="bg1"/>
                  </a:buClr>
                  <a:buFont typeface="+mj-lt"/>
                  <a:buAutoNum type="arabicPeriod"/>
                </a:pPr>
                <a:r>
                  <a:rPr lang="en-US" b="1">
                    <a:solidFill>
                      <a:schemeClr val="bg1"/>
                    </a:solidFill>
                    <a:latin typeface="+mn-lt"/>
                  </a:rPr>
                  <a:t>Security Scan Approval: </a:t>
                </a:r>
                <a:br>
                  <a:rPr lang="en-US" b="1">
                    <a:solidFill>
                      <a:schemeClr val="bg1"/>
                    </a:solidFill>
                    <a:latin typeface="+mn-lt"/>
                  </a:rPr>
                </a:br>
                <a:r>
                  <a:rPr lang="en-US" b="1">
                    <a:solidFill>
                      <a:schemeClr val="bg1"/>
                    </a:solidFill>
                    <a:latin typeface="+mn-lt"/>
                  </a:rPr>
                  <a:t>Got approval from Security team</a:t>
                </a:r>
                <a:br>
                  <a:rPr lang="en-US">
                    <a:solidFill>
                      <a:schemeClr val="bg1"/>
                    </a:solidFill>
                    <a:latin typeface="+mn-lt"/>
                  </a:rPr>
                </a:br>
                <a:r>
                  <a:rPr lang="en-US">
                    <a:solidFill>
                      <a:schemeClr val="bg1"/>
                    </a:solidFill>
                    <a:latin typeface="+mn-lt"/>
                  </a:rPr>
                  <a:t>that application is secure.</a:t>
                </a:r>
              </a:p>
              <a:p>
                <a:pPr marL="228600" indent="-228600" algn="l">
                  <a:buClr>
                    <a:schemeClr val="bg1"/>
                  </a:buClr>
                  <a:buFont typeface="+mj-lt"/>
                  <a:buAutoNum type="arabicPeriod"/>
                </a:pPr>
                <a:r>
                  <a:rPr lang="en-US" b="1">
                    <a:solidFill>
                      <a:schemeClr val="bg1"/>
                    </a:solidFill>
                    <a:latin typeface="+mj-lt"/>
                  </a:rPr>
                  <a:t>User Acceptance Testing (UAT) Sign-off</a:t>
                </a:r>
                <a:r>
                  <a:rPr lang="en-US" b="1">
                    <a:solidFill>
                      <a:schemeClr val="bg1"/>
                    </a:solidFill>
                    <a:latin typeface="+mn-lt"/>
                  </a:rPr>
                  <a:t>:</a:t>
                </a:r>
                <a:br>
                  <a:rPr lang="en-US" b="1">
                    <a:solidFill>
                      <a:schemeClr val="bg1"/>
                    </a:solidFill>
                    <a:latin typeface="+mn-lt"/>
                  </a:rPr>
                </a:br>
                <a:r>
                  <a:rPr lang="en-US">
                    <a:solidFill>
                      <a:schemeClr val="bg1"/>
                    </a:solidFill>
                    <a:latin typeface="+mn-lt"/>
                  </a:rPr>
                  <a:t>Ensures the system is approved by end-users and stakeholders for release.</a:t>
                </a:r>
                <a:r>
                  <a:rPr lang="en-US" b="1">
                    <a:solidFill>
                      <a:schemeClr val="bg1"/>
                    </a:solidFill>
                    <a:latin typeface="+mj-lt"/>
                  </a:rPr>
                  <a:t> </a:t>
                </a:r>
              </a:p>
            </p:txBody>
          </p:sp>
        </p:grpSp>
        <p:sp>
          <p:nvSpPr>
            <p:cNvPr id="22" name="Rectangle: Rounded Corners 21">
              <a:extLst>
                <a:ext uri="{FF2B5EF4-FFF2-40B4-BE49-F238E27FC236}">
                  <a16:creationId xmlns:a16="http://schemas.microsoft.com/office/drawing/2014/main" id="{86708442-824F-6D3F-1CF1-973EE45454DA}"/>
                </a:ext>
              </a:extLst>
            </p:cNvPr>
            <p:cNvSpPr/>
            <p:nvPr/>
          </p:nvSpPr>
          <p:spPr bwMode="auto">
            <a:xfrm>
              <a:off x="4209737" y="1206853"/>
              <a:ext cx="7637315" cy="5193948"/>
            </a:xfrm>
            <a:prstGeom prst="roundRect">
              <a:avLst>
                <a:gd name="adj" fmla="val 5793"/>
              </a:avLst>
            </a:prstGeom>
            <a:noFill/>
            <a:ln>
              <a:solidFill>
                <a:schemeClr val="accent6">
                  <a:lumMod val="60000"/>
                  <a:lumOff val="40000"/>
                </a:schemeClr>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grpSp>
      <p:sp>
        <p:nvSpPr>
          <p:cNvPr id="4" name="Rectangle 3">
            <a:extLst>
              <a:ext uri="{FF2B5EF4-FFF2-40B4-BE49-F238E27FC236}">
                <a16:creationId xmlns:a16="http://schemas.microsoft.com/office/drawing/2014/main" id="{23C017C5-E3D7-C1A6-0E2F-948E116F5CEC}"/>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Testing Phase</a:t>
            </a:r>
          </a:p>
        </p:txBody>
      </p:sp>
      <p:grpSp>
        <p:nvGrpSpPr>
          <p:cNvPr id="280" name="Group 279">
            <a:extLst>
              <a:ext uri="{FF2B5EF4-FFF2-40B4-BE49-F238E27FC236}">
                <a16:creationId xmlns:a16="http://schemas.microsoft.com/office/drawing/2014/main" id="{A252C2F8-C2B3-CC25-9658-D3F0DE84EBB1}"/>
              </a:ext>
            </a:extLst>
          </p:cNvPr>
          <p:cNvGrpSpPr/>
          <p:nvPr/>
        </p:nvGrpSpPr>
        <p:grpSpPr>
          <a:xfrm>
            <a:off x="-19336947" y="986938"/>
            <a:ext cx="31184000" cy="5161601"/>
            <a:chOff x="-19336951" y="986938"/>
            <a:chExt cx="31147715" cy="5161609"/>
          </a:xfrm>
        </p:grpSpPr>
        <p:sp>
          <p:nvSpPr>
            <p:cNvPr id="255" name="Freeform 89">
              <a:extLst>
                <a:ext uri="{FF2B5EF4-FFF2-40B4-BE49-F238E27FC236}">
                  <a16:creationId xmlns:a16="http://schemas.microsoft.com/office/drawing/2014/main" id="{6A17C208-7652-0FE5-C4C7-8A144B19DBB9}"/>
                </a:ext>
              </a:extLst>
            </p:cNvPr>
            <p:cNvSpPr/>
            <p:nvPr/>
          </p:nvSpPr>
          <p:spPr>
            <a:xfrm>
              <a:off x="7705820" y="4916876"/>
              <a:ext cx="716820" cy="689084"/>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5"/>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2400" kern="1200">
                <a:solidFill>
                  <a:schemeClr val="bg1"/>
                </a:solidFill>
              </a:endParaRPr>
            </a:p>
          </p:txBody>
        </p:sp>
        <p:sp>
          <p:nvSpPr>
            <p:cNvPr id="25" name="Freeform 32">
              <a:extLst>
                <a:ext uri="{FF2B5EF4-FFF2-40B4-BE49-F238E27FC236}">
                  <a16:creationId xmlns:a16="http://schemas.microsoft.com/office/drawing/2014/main" id="{719C9CA9-3632-1153-B2B9-53E07FB30341}"/>
                </a:ext>
              </a:extLst>
            </p:cNvPr>
            <p:cNvSpPr/>
            <p:nvPr/>
          </p:nvSpPr>
          <p:spPr>
            <a:xfrm>
              <a:off x="8913392" y="4316395"/>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4"/>
            </a:solidFill>
            <a:ln w="4266" cap="flat">
              <a:solidFill>
                <a:schemeClr val="bg1"/>
              </a:solidFill>
              <a:prstDash val="solid"/>
              <a:miter/>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sp>
          <p:nvSpPr>
            <p:cNvPr id="61" name="Freeform 32">
              <a:extLst>
                <a:ext uri="{FF2B5EF4-FFF2-40B4-BE49-F238E27FC236}">
                  <a16:creationId xmlns:a16="http://schemas.microsoft.com/office/drawing/2014/main" id="{488FBB9F-A4AE-4781-4C4E-BF5B5751BB2F}"/>
                </a:ext>
              </a:extLst>
            </p:cNvPr>
            <p:cNvSpPr/>
            <p:nvPr/>
          </p:nvSpPr>
          <p:spPr>
            <a:xfrm>
              <a:off x="7692918" y="2104582"/>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tx2"/>
            </a:solidFill>
            <a:ln w="12700">
              <a:solidFill>
                <a:schemeClr val="tx2"/>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grpSp>
          <p:nvGrpSpPr>
            <p:cNvPr id="19" name="Group 69">
              <a:extLst>
                <a:ext uri="{FF2B5EF4-FFF2-40B4-BE49-F238E27FC236}">
                  <a16:creationId xmlns:a16="http://schemas.microsoft.com/office/drawing/2014/main" id="{137FAA85-85EA-0FCE-F57C-7C17A0674A53}"/>
                </a:ext>
              </a:extLst>
            </p:cNvPr>
            <p:cNvGrpSpPr/>
            <p:nvPr/>
          </p:nvGrpSpPr>
          <p:grpSpPr>
            <a:xfrm>
              <a:off x="9676453" y="2430813"/>
              <a:ext cx="2134311" cy="1087602"/>
              <a:chOff x="5603652" y="1689254"/>
              <a:chExt cx="2462666" cy="970836"/>
            </a:xfrm>
          </p:grpSpPr>
          <p:sp>
            <p:nvSpPr>
              <p:cNvPr id="55" name="Text Placeholder 3">
                <a:extLst>
                  <a:ext uri="{FF2B5EF4-FFF2-40B4-BE49-F238E27FC236}">
                    <a16:creationId xmlns:a16="http://schemas.microsoft.com/office/drawing/2014/main" id="{2DC0C3E8-4B2D-BC20-5972-F56D5EE9174B}"/>
                  </a:ext>
                </a:extLst>
              </p:cNvPr>
              <p:cNvSpPr txBox="1">
                <a:spLocks/>
              </p:cNvSpPr>
              <p:nvPr/>
            </p:nvSpPr>
            <p:spPr>
              <a:xfrm>
                <a:off x="5603652" y="1689254"/>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3"/>
                  </a:solidFill>
                  <a:effectLst/>
                  <a:uLnTx/>
                  <a:uFillTx/>
                  <a:latin typeface="+mn-lt"/>
                  <a:ea typeface="+mn-ea"/>
                  <a:cs typeface="+mn-cs"/>
                </a:endParaRPr>
              </a:p>
            </p:txBody>
          </p:sp>
          <p:sp>
            <p:nvSpPr>
              <p:cNvPr id="56" name="Text Placeholder 3">
                <a:extLst>
                  <a:ext uri="{FF2B5EF4-FFF2-40B4-BE49-F238E27FC236}">
                    <a16:creationId xmlns:a16="http://schemas.microsoft.com/office/drawing/2014/main" id="{63765DE1-2B9D-DAEB-AC2F-C44E195C8A6F}"/>
                  </a:ext>
                </a:extLst>
              </p:cNvPr>
              <p:cNvSpPr txBox="1">
                <a:spLocks/>
              </p:cNvSpPr>
              <p:nvPr/>
            </p:nvSpPr>
            <p:spPr>
              <a:xfrm>
                <a:off x="5630836" y="1904572"/>
                <a:ext cx="2435482" cy="755518"/>
              </a:xfrm>
              <a:prstGeom prst="rect">
                <a:avLst/>
              </a:prstGeom>
              <a:ln>
                <a:no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3">
                        <a:lumMod val="50000"/>
                      </a:schemeClr>
                    </a:solidFill>
                    <a:latin typeface="+mj-lt"/>
                  </a:rPr>
                  <a:t>3.Security Scan:</a:t>
                </a:r>
                <a:br>
                  <a:rPr lang="en-US" sz="800" b="1">
                    <a:solidFill>
                      <a:schemeClr val="accent5"/>
                    </a:solidFill>
                    <a:latin typeface="+mj-lt"/>
                  </a:rPr>
                </a:br>
                <a:r>
                  <a:rPr lang="en-US" sz="1100">
                    <a:solidFill>
                      <a:srgbClr val="000000"/>
                    </a:solidFill>
                    <a:latin typeface="+mn-lt"/>
                  </a:rPr>
                  <a:t>Security scans identify vulnerabilities, simulate attacks, and </a:t>
                </a:r>
                <a:r>
                  <a:rPr lang="en-US" sz="1100" b="1">
                    <a:solidFill>
                      <a:srgbClr val="000000"/>
                    </a:solidFill>
                    <a:latin typeface="+mn-lt"/>
                  </a:rPr>
                  <a:t>ensure application security</a:t>
                </a:r>
                <a:r>
                  <a:rPr lang="en-US" sz="1100">
                    <a:solidFill>
                      <a:srgbClr val="000000"/>
                    </a:solidFill>
                    <a:latin typeface="+mn-lt"/>
                  </a:rPr>
                  <a:t>, </a:t>
                </a:r>
                <a:r>
                  <a:rPr lang="en-US" sz="1100" b="1">
                    <a:solidFill>
                      <a:srgbClr val="000000"/>
                    </a:solidFill>
                    <a:latin typeface="+mn-lt"/>
                  </a:rPr>
                  <a:t>data protection</a:t>
                </a:r>
                <a:r>
                  <a:rPr lang="en-US" sz="1100">
                    <a:solidFill>
                      <a:srgbClr val="000000"/>
                    </a:solidFill>
                    <a:latin typeface="+mn-lt"/>
                  </a:rPr>
                  <a:t>, and </a:t>
                </a:r>
                <a:r>
                  <a:rPr lang="en-US" sz="1100" b="1">
                    <a:solidFill>
                      <a:srgbClr val="000000"/>
                    </a:solidFill>
                    <a:latin typeface="+mn-lt"/>
                  </a:rPr>
                  <a:t>compliance</a:t>
                </a:r>
                <a:r>
                  <a:rPr lang="en-US" sz="1100">
                    <a:solidFill>
                      <a:srgbClr val="000000"/>
                    </a:solidFill>
                    <a:latin typeface="+mn-lt"/>
                  </a:rPr>
                  <a:t>.</a:t>
                </a:r>
              </a:p>
            </p:txBody>
          </p:sp>
        </p:grpSp>
        <p:grpSp>
          <p:nvGrpSpPr>
            <p:cNvPr id="20" name="Group 72">
              <a:extLst>
                <a:ext uri="{FF2B5EF4-FFF2-40B4-BE49-F238E27FC236}">
                  <a16:creationId xmlns:a16="http://schemas.microsoft.com/office/drawing/2014/main" id="{A729F0BD-96C0-1E4D-7A6B-529F69C4BD86}"/>
                </a:ext>
              </a:extLst>
            </p:cNvPr>
            <p:cNvGrpSpPr/>
            <p:nvPr/>
          </p:nvGrpSpPr>
          <p:grpSpPr>
            <a:xfrm>
              <a:off x="4473714" y="4343756"/>
              <a:ext cx="1946781" cy="1654283"/>
              <a:chOff x="5476058" y="1687293"/>
              <a:chExt cx="2246286" cy="1476677"/>
            </a:xfrm>
          </p:grpSpPr>
          <p:sp>
            <p:nvSpPr>
              <p:cNvPr id="53" name="Text Placeholder 3">
                <a:extLst>
                  <a:ext uri="{FF2B5EF4-FFF2-40B4-BE49-F238E27FC236}">
                    <a16:creationId xmlns:a16="http://schemas.microsoft.com/office/drawing/2014/main" id="{F1D73782-B1FB-6425-8AB9-6ABF86B42A64}"/>
                  </a:ext>
                </a:extLst>
              </p:cNvPr>
              <p:cNvSpPr txBox="1">
                <a:spLocks/>
              </p:cNvSpPr>
              <p:nvPr/>
            </p:nvSpPr>
            <p:spPr>
              <a:xfrm>
                <a:off x="7551303" y="1687293"/>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6"/>
                  </a:solidFill>
                  <a:effectLst/>
                  <a:uLnTx/>
                  <a:uFillTx/>
                  <a:latin typeface="+mn-lt"/>
                  <a:ea typeface="+mn-ea"/>
                  <a:cs typeface="+mn-cs"/>
                </a:endParaRPr>
              </a:p>
            </p:txBody>
          </p:sp>
          <p:sp>
            <p:nvSpPr>
              <p:cNvPr id="54" name="Text Placeholder 3">
                <a:extLst>
                  <a:ext uri="{FF2B5EF4-FFF2-40B4-BE49-F238E27FC236}">
                    <a16:creationId xmlns:a16="http://schemas.microsoft.com/office/drawing/2014/main" id="{3EEF9153-AE80-FABF-44D1-BBCF688A769D}"/>
                  </a:ext>
                </a:extLst>
              </p:cNvPr>
              <p:cNvSpPr txBox="1">
                <a:spLocks/>
              </p:cNvSpPr>
              <p:nvPr/>
            </p:nvSpPr>
            <p:spPr>
              <a:xfrm>
                <a:off x="5476058" y="2092509"/>
                <a:ext cx="2246286" cy="1071461"/>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6"/>
                    </a:solidFill>
                    <a:latin typeface="+mj-lt"/>
                  </a:rPr>
                  <a:t>6.User Acceptance Testing (UAT):</a:t>
                </a:r>
                <a:br>
                  <a:rPr lang="en-US" sz="1100" b="1">
                    <a:solidFill>
                      <a:schemeClr val="accent5"/>
                    </a:solidFill>
                    <a:latin typeface="+mj-lt"/>
                  </a:rPr>
                </a:br>
                <a:r>
                  <a:rPr lang="en-US" sz="1100">
                    <a:solidFill>
                      <a:srgbClr val="000000"/>
                    </a:solidFill>
                    <a:latin typeface="+mn-lt"/>
                  </a:rPr>
                  <a:t>Conducted at the end to ensure stability, </a:t>
                </a:r>
                <a:r>
                  <a:rPr lang="en-US" sz="1100" b="1">
                    <a:solidFill>
                      <a:srgbClr val="000000"/>
                    </a:solidFill>
                    <a:latin typeface="+mn-lt"/>
                  </a:rPr>
                  <a:t>meet business requirements</a:t>
                </a:r>
                <a:r>
                  <a:rPr lang="en-US" sz="1100">
                    <a:solidFill>
                      <a:srgbClr val="000000"/>
                    </a:solidFill>
                    <a:latin typeface="+mn-lt"/>
                  </a:rPr>
                  <a:t>, and </a:t>
                </a:r>
                <a:r>
                  <a:rPr lang="en-US" sz="1100" b="1">
                    <a:solidFill>
                      <a:srgbClr val="000000"/>
                    </a:solidFill>
                    <a:latin typeface="+mn-lt"/>
                  </a:rPr>
                  <a:t>validate functionality </a:t>
                </a:r>
                <a:r>
                  <a:rPr lang="en-US" sz="1100">
                    <a:solidFill>
                      <a:srgbClr val="000000"/>
                    </a:solidFill>
                    <a:latin typeface="+mn-lt"/>
                  </a:rPr>
                  <a:t>with real users.</a:t>
                </a:r>
                <a:endParaRPr lang="en-US" sz="800">
                  <a:solidFill>
                    <a:srgbClr val="000000"/>
                  </a:solidFill>
                  <a:latin typeface="+mn-lt"/>
                </a:endParaRPr>
              </a:p>
              <a:p>
                <a:pPr lvl="0" algn="r" defTabSz="914400">
                  <a:spcBef>
                    <a:spcPct val="20000"/>
                  </a:spcBef>
                  <a:defRPr/>
                </a:pPr>
                <a:endParaRPr lang="en-US" sz="1000">
                  <a:solidFill>
                    <a:schemeClr val="tx1">
                      <a:lumMod val="50000"/>
                      <a:lumOff val="50000"/>
                    </a:schemeClr>
                  </a:solidFill>
                </a:endParaRPr>
              </a:p>
            </p:txBody>
          </p:sp>
        </p:grpSp>
        <p:grpSp>
          <p:nvGrpSpPr>
            <p:cNvPr id="23" name="Group 75">
              <a:extLst>
                <a:ext uri="{FF2B5EF4-FFF2-40B4-BE49-F238E27FC236}">
                  <a16:creationId xmlns:a16="http://schemas.microsoft.com/office/drawing/2014/main" id="{B330DDC5-9181-D410-AD56-06242B14D3C0}"/>
                </a:ext>
              </a:extLst>
            </p:cNvPr>
            <p:cNvGrpSpPr/>
            <p:nvPr/>
          </p:nvGrpSpPr>
          <p:grpSpPr>
            <a:xfrm>
              <a:off x="6892958" y="1434220"/>
              <a:ext cx="2972137" cy="677111"/>
              <a:chOff x="6727472" y="1577834"/>
              <a:chExt cx="3390094" cy="604415"/>
            </a:xfrm>
          </p:grpSpPr>
          <p:sp>
            <p:nvSpPr>
              <p:cNvPr id="51" name="Text Placeholder 3">
                <a:extLst>
                  <a:ext uri="{FF2B5EF4-FFF2-40B4-BE49-F238E27FC236}">
                    <a16:creationId xmlns:a16="http://schemas.microsoft.com/office/drawing/2014/main" id="{892021D3-1415-AFCA-2991-CB094754ED40}"/>
                  </a:ext>
                </a:extLst>
              </p:cNvPr>
              <p:cNvSpPr txBox="1">
                <a:spLocks/>
              </p:cNvSpPr>
              <p:nvPr/>
            </p:nvSpPr>
            <p:spPr>
              <a:xfrm>
                <a:off x="7551305" y="1717829"/>
                <a:ext cx="73"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2"/>
                  </a:solidFill>
                  <a:effectLst/>
                  <a:uLnTx/>
                  <a:uFillTx/>
                  <a:latin typeface="+mn-lt"/>
                  <a:ea typeface="+mn-ea"/>
                  <a:cs typeface="+mn-cs"/>
                </a:endParaRPr>
              </a:p>
            </p:txBody>
          </p:sp>
          <p:sp>
            <p:nvSpPr>
              <p:cNvPr id="52" name="Text Placeholder 3">
                <a:extLst>
                  <a:ext uri="{FF2B5EF4-FFF2-40B4-BE49-F238E27FC236}">
                    <a16:creationId xmlns:a16="http://schemas.microsoft.com/office/drawing/2014/main" id="{13795680-2442-3CFE-4F73-B6E188094443}"/>
                  </a:ext>
                </a:extLst>
              </p:cNvPr>
              <p:cNvSpPr txBox="1">
                <a:spLocks/>
              </p:cNvSpPr>
              <p:nvPr/>
            </p:nvSpPr>
            <p:spPr>
              <a:xfrm>
                <a:off x="6727472" y="1577834"/>
                <a:ext cx="3390094" cy="604415"/>
              </a:xfrm>
              <a:prstGeom prst="rect">
                <a:avLst/>
              </a:prstGeom>
              <a:ln>
                <a:no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100" b="1">
                    <a:solidFill>
                      <a:schemeClr val="tx2"/>
                    </a:solidFill>
                    <a:latin typeface="+mj-lt"/>
                  </a:rPr>
                  <a:t>2.System Testing:</a:t>
                </a:r>
                <a:br>
                  <a:rPr lang="en-US" sz="1100"/>
                </a:br>
                <a:r>
                  <a:rPr lang="en-US" sz="1100">
                    <a:solidFill>
                      <a:srgbClr val="000000"/>
                    </a:solidFill>
                    <a:latin typeface="+mn-lt"/>
                  </a:rPr>
                  <a:t>Validates the entire </a:t>
                </a:r>
                <a:r>
                  <a:rPr lang="en-US" sz="1100" b="1">
                    <a:solidFill>
                      <a:srgbClr val="000000"/>
                    </a:solidFill>
                    <a:latin typeface="+mn-lt"/>
                  </a:rPr>
                  <a:t>system's functionality</a:t>
                </a:r>
                <a:r>
                  <a:rPr lang="en-US" sz="1100">
                    <a:solidFill>
                      <a:srgbClr val="000000"/>
                    </a:solidFill>
                    <a:latin typeface="+mn-lt"/>
                  </a:rPr>
                  <a:t>, ensuring it </a:t>
                </a:r>
                <a:r>
                  <a:rPr lang="en-US" sz="1100" b="1">
                    <a:solidFill>
                      <a:srgbClr val="000000"/>
                    </a:solidFill>
                    <a:latin typeface="+mn-lt"/>
                  </a:rPr>
                  <a:t>meets requirements</a:t>
                </a:r>
                <a:r>
                  <a:rPr lang="en-US" sz="1100">
                    <a:solidFill>
                      <a:srgbClr val="000000"/>
                    </a:solidFill>
                    <a:latin typeface="+mn-lt"/>
                  </a:rPr>
                  <a:t> and </a:t>
                </a:r>
                <a:r>
                  <a:rPr lang="en-US" sz="1100" b="1">
                    <a:solidFill>
                      <a:srgbClr val="000000"/>
                    </a:solidFill>
                    <a:latin typeface="+mn-lt"/>
                  </a:rPr>
                  <a:t>performs as expected</a:t>
                </a:r>
                <a:r>
                  <a:rPr lang="en-US" sz="1100">
                    <a:solidFill>
                      <a:srgbClr val="000000"/>
                    </a:solidFill>
                    <a:latin typeface="+mn-lt"/>
                  </a:rPr>
                  <a:t> in all scenarios.</a:t>
                </a:r>
                <a:endParaRPr lang="en-US" sz="1100">
                  <a:solidFill>
                    <a:schemeClr val="tx1">
                      <a:lumMod val="50000"/>
                      <a:lumOff val="50000"/>
                    </a:schemeClr>
                  </a:solidFill>
                </a:endParaRPr>
              </a:p>
            </p:txBody>
          </p:sp>
        </p:grpSp>
        <p:sp>
          <p:nvSpPr>
            <p:cNvPr id="50" name="Text Placeholder 3">
              <a:extLst>
                <a:ext uri="{FF2B5EF4-FFF2-40B4-BE49-F238E27FC236}">
                  <a16:creationId xmlns:a16="http://schemas.microsoft.com/office/drawing/2014/main" id="{91D457F6-A9E0-104D-5BFE-E53033ABEBB8}"/>
                </a:ext>
              </a:extLst>
            </p:cNvPr>
            <p:cNvSpPr txBox="1">
              <a:spLocks/>
            </p:cNvSpPr>
            <p:nvPr/>
          </p:nvSpPr>
          <p:spPr>
            <a:xfrm>
              <a:off x="4499732" y="2763688"/>
              <a:ext cx="1926471" cy="677109"/>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spcBef>
                  <a:spcPct val="20000"/>
                </a:spcBef>
                <a:defRPr/>
              </a:pPr>
              <a:r>
                <a:rPr lang="en-US" sz="1100" b="1">
                  <a:solidFill>
                    <a:schemeClr val="tx1"/>
                  </a:solidFill>
                  <a:latin typeface="+mj-lt"/>
                </a:rPr>
                <a:t>1. Integration Testing </a:t>
              </a:r>
              <a:br>
                <a:rPr lang="en-US" sz="1100"/>
              </a:br>
              <a:r>
                <a:rPr lang="en-US" sz="1100">
                  <a:solidFill>
                    <a:srgbClr val="000000"/>
                  </a:solidFill>
                  <a:latin typeface="+mn-lt"/>
                </a:rPr>
                <a:t>Conducted to test the interactions and </a:t>
              </a:r>
              <a:r>
                <a:rPr lang="en-US" sz="1100" b="1">
                  <a:solidFill>
                    <a:srgbClr val="000000"/>
                  </a:solidFill>
                  <a:latin typeface="+mn-lt"/>
                </a:rPr>
                <a:t>data flow </a:t>
              </a:r>
              <a:r>
                <a:rPr lang="en-US" sz="1100">
                  <a:solidFill>
                    <a:srgbClr val="000000"/>
                  </a:solidFill>
                  <a:latin typeface="+mn-lt"/>
                </a:rPr>
                <a:t>between </a:t>
              </a:r>
              <a:r>
                <a:rPr lang="en-US" sz="1100" b="1">
                  <a:solidFill>
                    <a:srgbClr val="000000"/>
                  </a:solidFill>
                  <a:latin typeface="+mn-lt"/>
                </a:rPr>
                <a:t>integrated component</a:t>
              </a:r>
              <a:r>
                <a:rPr lang="en-US" sz="1100">
                  <a:solidFill>
                    <a:srgbClr val="000000"/>
                  </a:solidFill>
                  <a:latin typeface="+mn-lt"/>
                </a:rPr>
                <a:t>.</a:t>
              </a:r>
              <a:endParaRPr lang="en-US" sz="1100">
                <a:solidFill>
                  <a:schemeClr val="tx1">
                    <a:lumMod val="50000"/>
                    <a:lumOff val="50000"/>
                  </a:schemeClr>
                </a:solidFill>
              </a:endParaRPr>
            </a:p>
          </p:txBody>
        </p:sp>
        <p:grpSp>
          <p:nvGrpSpPr>
            <p:cNvPr id="225" name="Group 69">
              <a:extLst>
                <a:ext uri="{FF2B5EF4-FFF2-40B4-BE49-F238E27FC236}">
                  <a16:creationId xmlns:a16="http://schemas.microsoft.com/office/drawing/2014/main" id="{78D9354E-4C1E-0702-6BD7-4F4D8ECF5457}"/>
                </a:ext>
              </a:extLst>
            </p:cNvPr>
            <p:cNvGrpSpPr/>
            <p:nvPr/>
          </p:nvGrpSpPr>
          <p:grpSpPr>
            <a:xfrm>
              <a:off x="9654267" y="4202522"/>
              <a:ext cx="1882581" cy="846387"/>
              <a:chOff x="5603651" y="1543990"/>
              <a:chExt cx="2172209" cy="755518"/>
            </a:xfrm>
          </p:grpSpPr>
          <p:sp>
            <p:nvSpPr>
              <p:cNvPr id="47" name="Text Placeholder 3">
                <a:extLst>
                  <a:ext uri="{FF2B5EF4-FFF2-40B4-BE49-F238E27FC236}">
                    <a16:creationId xmlns:a16="http://schemas.microsoft.com/office/drawing/2014/main" id="{0ED9064C-5857-5931-59C4-DCDA98F4F3FC}"/>
                  </a:ext>
                </a:extLst>
              </p:cNvPr>
              <p:cNvSpPr txBox="1">
                <a:spLocks/>
              </p:cNvSpPr>
              <p:nvPr/>
            </p:nvSpPr>
            <p:spPr>
              <a:xfrm>
                <a:off x="5603652" y="1705369"/>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4"/>
                  </a:solidFill>
                  <a:effectLst/>
                  <a:uLnTx/>
                  <a:uFillTx/>
                  <a:latin typeface="+mn-lt"/>
                  <a:ea typeface="+mn-ea"/>
                  <a:cs typeface="+mn-cs"/>
                </a:endParaRPr>
              </a:p>
            </p:txBody>
          </p:sp>
          <p:sp>
            <p:nvSpPr>
              <p:cNvPr id="48" name="Text Placeholder 3">
                <a:extLst>
                  <a:ext uri="{FF2B5EF4-FFF2-40B4-BE49-F238E27FC236}">
                    <a16:creationId xmlns:a16="http://schemas.microsoft.com/office/drawing/2014/main" id="{3E35CB15-6C72-C233-3C47-63213A1C87B2}"/>
                  </a:ext>
                </a:extLst>
              </p:cNvPr>
              <p:cNvSpPr txBox="1">
                <a:spLocks/>
              </p:cNvSpPr>
              <p:nvPr/>
            </p:nvSpPr>
            <p:spPr>
              <a:xfrm>
                <a:off x="5603651" y="1543990"/>
                <a:ext cx="2172209" cy="755518"/>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4"/>
                    </a:solidFill>
                    <a:latin typeface="+mj-lt"/>
                    <a:hlinkClick r:id="rId2">
                      <a:extLst>
                        <a:ext uri="{A12FA001-AC4F-418D-AE19-62706E023703}">
                          <ahyp:hlinkClr xmlns:ahyp="http://schemas.microsoft.com/office/drawing/2018/hyperlinkcolor" val="tx"/>
                        </a:ext>
                      </a:extLst>
                    </a:hlinkClick>
                  </a:rPr>
                  <a:t>4.Performance Testing</a:t>
                </a:r>
                <a:r>
                  <a:rPr lang="en-US" sz="1100" b="1">
                    <a:solidFill>
                      <a:schemeClr val="accent4"/>
                    </a:solidFill>
                    <a:latin typeface="+mj-lt"/>
                  </a:rPr>
                  <a:t>*:</a:t>
                </a:r>
                <a:br>
                  <a:rPr lang="en-US" sz="1100"/>
                </a:br>
                <a:r>
                  <a:rPr lang="en-US" sz="1100">
                    <a:solidFill>
                      <a:srgbClr val="000000"/>
                    </a:solidFill>
                    <a:latin typeface="+mn-lt"/>
                  </a:rPr>
                  <a:t>Performed to assess </a:t>
                </a:r>
                <a:r>
                  <a:rPr lang="en-US" sz="1100" b="1">
                    <a:solidFill>
                      <a:srgbClr val="000000"/>
                    </a:solidFill>
                    <a:latin typeface="+mn-lt"/>
                  </a:rPr>
                  <a:t>performance</a:t>
                </a:r>
                <a:r>
                  <a:rPr lang="en-US" sz="1100">
                    <a:solidFill>
                      <a:srgbClr val="000000"/>
                    </a:solidFill>
                    <a:latin typeface="+mn-lt"/>
                  </a:rPr>
                  <a:t>, </a:t>
                </a:r>
                <a:r>
                  <a:rPr lang="en-US" sz="1100" b="1">
                    <a:solidFill>
                      <a:srgbClr val="000000"/>
                    </a:solidFill>
                    <a:latin typeface="+mn-lt"/>
                  </a:rPr>
                  <a:t>scalability</a:t>
                </a:r>
                <a:r>
                  <a:rPr lang="en-US" sz="1100">
                    <a:solidFill>
                      <a:srgbClr val="000000"/>
                    </a:solidFill>
                    <a:latin typeface="+mn-lt"/>
                  </a:rPr>
                  <a:t>, and </a:t>
                </a:r>
                <a:r>
                  <a:rPr lang="en-US" sz="1100" b="1">
                    <a:solidFill>
                      <a:srgbClr val="000000"/>
                    </a:solidFill>
                    <a:latin typeface="+mn-lt"/>
                  </a:rPr>
                  <a:t>stability</a:t>
                </a:r>
                <a:r>
                  <a:rPr lang="en-US" sz="1100">
                    <a:solidFill>
                      <a:srgbClr val="000000"/>
                    </a:solidFill>
                    <a:latin typeface="+mn-lt"/>
                  </a:rPr>
                  <a:t> using </a:t>
                </a:r>
                <a:r>
                  <a:rPr lang="en-US" sz="1100" b="1">
                    <a:solidFill>
                      <a:srgbClr val="000000"/>
                    </a:solidFill>
                    <a:latin typeface="+mn-lt"/>
                  </a:rPr>
                  <a:t>React</a:t>
                </a:r>
                <a:r>
                  <a:rPr lang="en-US" sz="1100">
                    <a:solidFill>
                      <a:srgbClr val="000000"/>
                    </a:solidFill>
                    <a:latin typeface="+mn-lt"/>
                  </a:rPr>
                  <a:t> </a:t>
                </a:r>
                <a:r>
                  <a:rPr lang="en-US" sz="1100" b="1">
                    <a:solidFill>
                      <a:srgbClr val="000000"/>
                    </a:solidFill>
                    <a:latin typeface="+mn-lt"/>
                  </a:rPr>
                  <a:t>Profiler</a:t>
                </a:r>
                <a:r>
                  <a:rPr lang="en-US" sz="1100">
                    <a:solidFill>
                      <a:srgbClr val="000000"/>
                    </a:solidFill>
                    <a:latin typeface="+mn-lt"/>
                  </a:rPr>
                  <a:t>, ensuring optimal efficiency.</a:t>
                </a:r>
              </a:p>
            </p:txBody>
          </p:sp>
        </p:grpSp>
        <p:sp>
          <p:nvSpPr>
            <p:cNvPr id="43" name="Freeform 32">
              <a:extLst>
                <a:ext uri="{FF2B5EF4-FFF2-40B4-BE49-F238E27FC236}">
                  <a16:creationId xmlns:a16="http://schemas.microsoft.com/office/drawing/2014/main" id="{EEBCB765-4FA6-EDEE-BC6E-C88A7B04C8BC}"/>
                </a:ext>
              </a:extLst>
            </p:cNvPr>
            <p:cNvSpPr/>
            <p:nvPr/>
          </p:nvSpPr>
          <p:spPr>
            <a:xfrm>
              <a:off x="6416001" y="2727220"/>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1"/>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sp>
          <p:nvSpPr>
            <p:cNvPr id="253" name="Freeform 109">
              <a:extLst>
                <a:ext uri="{FF2B5EF4-FFF2-40B4-BE49-F238E27FC236}">
                  <a16:creationId xmlns:a16="http://schemas.microsoft.com/office/drawing/2014/main" id="{2D42C3B7-1EFE-57B9-AD1B-2FE6AC0404F9}"/>
                </a:ext>
              </a:extLst>
            </p:cNvPr>
            <p:cNvSpPr/>
            <p:nvPr/>
          </p:nvSpPr>
          <p:spPr>
            <a:xfrm>
              <a:off x="7620514" y="3562934"/>
              <a:ext cx="876040" cy="80666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bg1">
                <a:lumMod val="85000"/>
              </a:schemeClr>
            </a:solidFill>
            <a:ln>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3600" kern="1200"/>
            </a:p>
          </p:txBody>
        </p:sp>
        <p:grpSp>
          <p:nvGrpSpPr>
            <p:cNvPr id="250" name="Group 75">
              <a:extLst>
                <a:ext uri="{FF2B5EF4-FFF2-40B4-BE49-F238E27FC236}">
                  <a16:creationId xmlns:a16="http://schemas.microsoft.com/office/drawing/2014/main" id="{C102E620-2FCD-80D2-E2E0-439774DDD615}"/>
                </a:ext>
              </a:extLst>
            </p:cNvPr>
            <p:cNvGrpSpPr/>
            <p:nvPr/>
          </p:nvGrpSpPr>
          <p:grpSpPr>
            <a:xfrm>
              <a:off x="6835024" y="5295209"/>
              <a:ext cx="2917655" cy="853338"/>
              <a:chOff x="3772107" y="1717829"/>
              <a:chExt cx="3366525" cy="761722"/>
            </a:xfrm>
          </p:grpSpPr>
          <p:sp>
            <p:nvSpPr>
              <p:cNvPr id="251" name="Text Placeholder 3">
                <a:extLst>
                  <a:ext uri="{FF2B5EF4-FFF2-40B4-BE49-F238E27FC236}">
                    <a16:creationId xmlns:a16="http://schemas.microsoft.com/office/drawing/2014/main" id="{F9E9D878-41FC-099E-3780-5195A30E0C7B}"/>
                  </a:ext>
                </a:extLst>
              </p:cNvPr>
              <p:cNvSpPr txBox="1">
                <a:spLocks/>
              </p:cNvSpPr>
              <p:nvPr/>
            </p:nvSpPr>
            <p:spPr>
              <a:xfrm>
                <a:off x="5603652" y="1717829"/>
                <a:ext cx="75" cy="164840"/>
              </a:xfrm>
              <a:prstGeom prst="rect">
                <a:avLst/>
              </a:prstGeom>
              <a:ln>
                <a:solidFill>
                  <a:schemeClr val="bg1"/>
                </a:solidFill>
              </a:ln>
            </p:spPr>
            <p:txBody>
              <a:bodyPr wrap="none" lIns="0" tIns="0" rIns="0" bIns="0" anchor="ctr"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1200" b="1" i="0" u="none" strike="noStrike" kern="1200" cap="none" spc="0" normalizeH="0" baseline="0" noProof="0">
                  <a:ln>
                    <a:noFill/>
                  </a:ln>
                  <a:solidFill>
                    <a:schemeClr val="accent5"/>
                  </a:solidFill>
                  <a:effectLst/>
                  <a:uLnTx/>
                  <a:uFillTx/>
                  <a:latin typeface="+mn-lt"/>
                  <a:ea typeface="+mn-ea"/>
                  <a:cs typeface="+mn-cs"/>
                </a:endParaRPr>
              </a:p>
            </p:txBody>
          </p:sp>
          <p:sp>
            <p:nvSpPr>
              <p:cNvPr id="252" name="Text Placeholder 3">
                <a:extLst>
                  <a:ext uri="{FF2B5EF4-FFF2-40B4-BE49-F238E27FC236}">
                    <a16:creationId xmlns:a16="http://schemas.microsoft.com/office/drawing/2014/main" id="{A3D35734-0A0A-6980-40D6-4FFB268E29A6}"/>
                  </a:ext>
                </a:extLst>
              </p:cNvPr>
              <p:cNvSpPr txBox="1">
                <a:spLocks/>
              </p:cNvSpPr>
              <p:nvPr/>
            </p:nvSpPr>
            <p:spPr>
              <a:xfrm>
                <a:off x="3772107" y="2026241"/>
                <a:ext cx="3366525" cy="453310"/>
              </a:xfrm>
              <a:prstGeom prst="rect">
                <a:avLst/>
              </a:prstGeom>
              <a:ln>
                <a:solidFill>
                  <a:schemeClr val="bg1"/>
                </a:solidFill>
              </a:ln>
            </p:spPr>
            <p:txBody>
              <a:bodyPr wrap="square" lIns="0" tIns="0" rIns="0" bIns="0" anchor="ctr"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a:r>
                  <a:rPr lang="en-US" sz="1100" b="1">
                    <a:solidFill>
                      <a:schemeClr val="accent5"/>
                    </a:solidFill>
                    <a:latin typeface="+mj-lt"/>
                  </a:rPr>
                  <a:t>5.Regression Testing:</a:t>
                </a:r>
                <a:br>
                  <a:rPr lang="en-US" sz="1100" b="1">
                    <a:solidFill>
                      <a:schemeClr val="accent4"/>
                    </a:solidFill>
                    <a:latin typeface="+mj-lt"/>
                  </a:rPr>
                </a:br>
                <a:r>
                  <a:rPr lang="en-US" sz="1100">
                    <a:solidFill>
                      <a:srgbClr val="000000"/>
                    </a:solidFill>
                    <a:latin typeface="+mn-lt"/>
                  </a:rPr>
                  <a:t>Conducted after </a:t>
                </a:r>
                <a:r>
                  <a:rPr lang="en-US" sz="1100" b="1">
                    <a:solidFill>
                      <a:srgbClr val="000000"/>
                    </a:solidFill>
                    <a:latin typeface="+mn-lt"/>
                  </a:rPr>
                  <a:t>bug fixes or changes</a:t>
                </a:r>
                <a:r>
                  <a:rPr lang="en-US" sz="1100">
                    <a:solidFill>
                      <a:srgbClr val="000000"/>
                    </a:solidFill>
                    <a:latin typeface="+mn-lt"/>
                  </a:rPr>
                  <a:t>, to ensure feature stability and prevent new issues.</a:t>
                </a:r>
              </a:p>
            </p:txBody>
          </p:sp>
        </p:grpSp>
        <p:sp>
          <p:nvSpPr>
            <p:cNvPr id="15" name="Freeform 32">
              <a:extLst>
                <a:ext uri="{FF2B5EF4-FFF2-40B4-BE49-F238E27FC236}">
                  <a16:creationId xmlns:a16="http://schemas.microsoft.com/office/drawing/2014/main" id="{D63F07F6-0DC7-6EA5-2CDE-9B51C65A00D9}"/>
                </a:ext>
              </a:extLst>
            </p:cNvPr>
            <p:cNvSpPr/>
            <p:nvPr/>
          </p:nvSpPr>
          <p:spPr>
            <a:xfrm>
              <a:off x="8915910" y="2735748"/>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lumMod val="75000"/>
              </a:schemeClr>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sp>
          <p:nvSpPr>
            <p:cNvPr id="16" name="Freeform 32">
              <a:extLst>
                <a:ext uri="{FF2B5EF4-FFF2-40B4-BE49-F238E27FC236}">
                  <a16:creationId xmlns:a16="http://schemas.microsoft.com/office/drawing/2014/main" id="{ADEDF8FF-5975-F7F1-D96D-0584B3E363DA}"/>
                </a:ext>
              </a:extLst>
            </p:cNvPr>
            <p:cNvSpPr/>
            <p:nvPr/>
          </p:nvSpPr>
          <p:spPr>
            <a:xfrm>
              <a:off x="-19336951" y="986938"/>
              <a:ext cx="1637280" cy="363712"/>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3"/>
            </a:solidFill>
            <a:ln w="12700">
              <a:solidFill>
                <a:schemeClr val="bg1"/>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pic>
          <p:nvPicPr>
            <p:cNvPr id="263" name="Graphic 262" descr="Shield Tick with solid fill">
              <a:extLst>
                <a:ext uri="{FF2B5EF4-FFF2-40B4-BE49-F238E27FC236}">
                  <a16:creationId xmlns:a16="http://schemas.microsoft.com/office/drawing/2014/main" id="{4E8505BE-DDEA-C41C-5B4C-ABC2F0DDBA4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99388" y="2836897"/>
              <a:ext cx="541202" cy="541202"/>
            </a:xfrm>
            <a:prstGeom prst="rect">
              <a:avLst/>
            </a:prstGeom>
          </p:spPr>
        </p:pic>
        <p:pic>
          <p:nvPicPr>
            <p:cNvPr id="59" name="Graphic 58" descr="Puzzle pieces outline">
              <a:extLst>
                <a:ext uri="{FF2B5EF4-FFF2-40B4-BE49-F238E27FC236}">
                  <a16:creationId xmlns:a16="http://schemas.microsoft.com/office/drawing/2014/main" id="{A491DCBE-A92E-AB60-63F3-4F19045510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573478" y="2866499"/>
              <a:ext cx="416284" cy="416284"/>
            </a:xfrm>
            <a:prstGeom prst="rect">
              <a:avLst/>
            </a:prstGeom>
          </p:spPr>
        </p:pic>
        <p:pic>
          <p:nvPicPr>
            <p:cNvPr id="224" name="Graphic 223" descr="Speedometer Low with solid fill">
              <a:extLst>
                <a:ext uri="{FF2B5EF4-FFF2-40B4-BE49-F238E27FC236}">
                  <a16:creationId xmlns:a16="http://schemas.microsoft.com/office/drawing/2014/main" id="{50C9D45D-F8B8-8373-3894-D65D6902C4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027717" y="4383310"/>
              <a:ext cx="481269" cy="521817"/>
            </a:xfrm>
            <a:prstGeom prst="rect">
              <a:avLst/>
            </a:prstGeom>
          </p:spPr>
        </p:pic>
        <p:sp>
          <p:nvSpPr>
            <p:cNvPr id="235" name="Freeform 32">
              <a:extLst>
                <a:ext uri="{FF2B5EF4-FFF2-40B4-BE49-F238E27FC236}">
                  <a16:creationId xmlns:a16="http://schemas.microsoft.com/office/drawing/2014/main" id="{70CBE61F-90CA-7145-ECCF-C9623661B058}"/>
                </a:ext>
              </a:extLst>
            </p:cNvPr>
            <p:cNvSpPr/>
            <p:nvPr/>
          </p:nvSpPr>
          <p:spPr>
            <a:xfrm>
              <a:off x="6414056" y="4436084"/>
              <a:ext cx="716820" cy="718949"/>
            </a:xfrm>
            <a:custGeom>
              <a:avLst/>
              <a:gdLst>
                <a:gd name="connsiteX0" fmla="*/ 0 w 661361"/>
                <a:gd name="connsiteY0" fmla="*/ 330681 h 661361"/>
                <a:gd name="connsiteX1" fmla="*/ 96855 w 661361"/>
                <a:gd name="connsiteY1" fmla="*/ 96854 h 661361"/>
                <a:gd name="connsiteX2" fmla="*/ 330682 w 661361"/>
                <a:gd name="connsiteY2" fmla="*/ 0 h 661361"/>
                <a:gd name="connsiteX3" fmla="*/ 564509 w 661361"/>
                <a:gd name="connsiteY3" fmla="*/ 96855 h 661361"/>
                <a:gd name="connsiteX4" fmla="*/ 661363 w 661361"/>
                <a:gd name="connsiteY4" fmla="*/ 330682 h 661361"/>
                <a:gd name="connsiteX5" fmla="*/ 564509 w 661361"/>
                <a:gd name="connsiteY5" fmla="*/ 564509 h 661361"/>
                <a:gd name="connsiteX6" fmla="*/ 330682 w 661361"/>
                <a:gd name="connsiteY6" fmla="*/ 661363 h 661361"/>
                <a:gd name="connsiteX7" fmla="*/ 96855 w 661361"/>
                <a:gd name="connsiteY7" fmla="*/ 564509 h 661361"/>
                <a:gd name="connsiteX8" fmla="*/ 1 w 661361"/>
                <a:gd name="connsiteY8" fmla="*/ 330682 h 661361"/>
                <a:gd name="connsiteX9" fmla="*/ 0 w 661361"/>
                <a:gd name="connsiteY9" fmla="*/ 330681 h 6613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361" h="661361">
                  <a:moveTo>
                    <a:pt x="0" y="330681"/>
                  </a:moveTo>
                  <a:cubicBezTo>
                    <a:pt x="0" y="242979"/>
                    <a:pt x="34840" y="158869"/>
                    <a:pt x="96855" y="96854"/>
                  </a:cubicBezTo>
                  <a:cubicBezTo>
                    <a:pt x="158870" y="34839"/>
                    <a:pt x="242980" y="0"/>
                    <a:pt x="330682" y="0"/>
                  </a:cubicBezTo>
                  <a:cubicBezTo>
                    <a:pt x="418384" y="0"/>
                    <a:pt x="502494" y="34840"/>
                    <a:pt x="564509" y="96855"/>
                  </a:cubicBezTo>
                  <a:cubicBezTo>
                    <a:pt x="626524" y="158870"/>
                    <a:pt x="661363" y="242980"/>
                    <a:pt x="661363" y="330682"/>
                  </a:cubicBezTo>
                  <a:cubicBezTo>
                    <a:pt x="661363" y="418384"/>
                    <a:pt x="626523" y="502494"/>
                    <a:pt x="564509" y="564509"/>
                  </a:cubicBezTo>
                  <a:cubicBezTo>
                    <a:pt x="502494" y="626524"/>
                    <a:pt x="418384" y="661363"/>
                    <a:pt x="330682" y="661363"/>
                  </a:cubicBezTo>
                  <a:cubicBezTo>
                    <a:pt x="242980" y="661363"/>
                    <a:pt x="158870" y="626523"/>
                    <a:pt x="96855" y="564509"/>
                  </a:cubicBezTo>
                  <a:cubicBezTo>
                    <a:pt x="34840" y="502494"/>
                    <a:pt x="1" y="418384"/>
                    <a:pt x="1" y="330682"/>
                  </a:cubicBezTo>
                  <a:lnTo>
                    <a:pt x="0" y="330681"/>
                  </a:lnTo>
                  <a:close/>
                </a:path>
              </a:pathLst>
            </a:custGeom>
            <a:solidFill>
              <a:schemeClr val="accent6"/>
            </a:solidFill>
            <a:ln w="4266" cap="flat">
              <a:solidFill>
                <a:schemeClr val="bg1"/>
              </a:solidFill>
              <a:prstDash val="solid"/>
              <a:miter/>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106379" tIns="106379" rIns="106379" bIns="106379" numCol="1" spcCol="1270" anchor="ctr" anchorCtr="0">
              <a:noAutofit/>
            </a:bodyPr>
            <a:lstStyle/>
            <a:p>
              <a:pPr lvl="0" algn="ctr" defTabSz="666750">
                <a:lnSpc>
                  <a:spcPct val="90000"/>
                </a:lnSpc>
                <a:spcBef>
                  <a:spcPct val="0"/>
                </a:spcBef>
                <a:spcAft>
                  <a:spcPct val="35000"/>
                </a:spcAft>
              </a:pPr>
              <a:endParaRPr lang="en-US" sz="4000" kern="1200"/>
            </a:p>
          </p:txBody>
        </p:sp>
        <p:pic>
          <p:nvPicPr>
            <p:cNvPr id="243" name="Graphic 242" descr="Checklist with solid fill">
              <a:extLst>
                <a:ext uri="{FF2B5EF4-FFF2-40B4-BE49-F238E27FC236}">
                  <a16:creationId xmlns:a16="http://schemas.microsoft.com/office/drawing/2014/main" id="{A02AA1A2-ECF6-E843-4C45-CFA3BF7CCF0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498118" y="4541373"/>
              <a:ext cx="520954" cy="520954"/>
            </a:xfrm>
            <a:prstGeom prst="rect">
              <a:avLst/>
            </a:prstGeom>
          </p:spPr>
        </p:pic>
        <p:pic>
          <p:nvPicPr>
            <p:cNvPr id="249" name="Graphic 248" descr="Ui Ux with solid fill">
              <a:extLst>
                <a:ext uri="{FF2B5EF4-FFF2-40B4-BE49-F238E27FC236}">
                  <a16:creationId xmlns:a16="http://schemas.microsoft.com/office/drawing/2014/main" id="{193650C9-DBB6-C83B-3E0B-5135E1C9281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7803486" y="2194135"/>
              <a:ext cx="490366" cy="510182"/>
            </a:xfrm>
            <a:prstGeom prst="rect">
              <a:avLst/>
            </a:prstGeom>
          </p:spPr>
        </p:pic>
        <p:pic>
          <p:nvPicPr>
            <p:cNvPr id="35" name="Graphic 34" descr="Circles with arrows with solid fill">
              <a:extLst>
                <a:ext uri="{FF2B5EF4-FFF2-40B4-BE49-F238E27FC236}">
                  <a16:creationId xmlns:a16="http://schemas.microsoft.com/office/drawing/2014/main" id="{771258C3-C504-3C45-4F83-3D9DF5EF4F0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7789667" y="4978649"/>
              <a:ext cx="548847" cy="548847"/>
            </a:xfrm>
            <a:prstGeom prst="rect">
              <a:avLst/>
            </a:prstGeom>
          </p:spPr>
        </p:pic>
      </p:grpSp>
      <p:sp>
        <p:nvSpPr>
          <p:cNvPr id="282" name="TextBox 281">
            <a:extLst>
              <a:ext uri="{FF2B5EF4-FFF2-40B4-BE49-F238E27FC236}">
                <a16:creationId xmlns:a16="http://schemas.microsoft.com/office/drawing/2014/main" id="{16071360-AFB1-475D-1ED7-EC57D1ABA774}"/>
              </a:ext>
            </a:extLst>
          </p:cNvPr>
          <p:cNvSpPr txBox="1"/>
          <p:nvPr/>
        </p:nvSpPr>
        <p:spPr>
          <a:xfrm>
            <a:off x="7633354" y="3899207"/>
            <a:ext cx="914202" cy="276999"/>
          </a:xfrm>
          <a:prstGeom prst="rect">
            <a:avLst/>
          </a:prstGeom>
          <a:noFill/>
        </p:spPr>
        <p:txBody>
          <a:bodyPr wrap="square" rtlCol="0">
            <a:spAutoFit/>
          </a:bodyPr>
          <a:lstStyle/>
          <a:p>
            <a:r>
              <a:rPr lang="en-US" sz="1200" b="1">
                <a:latin typeface="+mj-lt"/>
              </a:rPr>
              <a:t>Bug Fixes</a:t>
            </a:r>
          </a:p>
        </p:txBody>
      </p:sp>
      <p:cxnSp>
        <p:nvCxnSpPr>
          <p:cNvPr id="230" name="Straight Arrow Connector 229">
            <a:extLst>
              <a:ext uri="{FF2B5EF4-FFF2-40B4-BE49-F238E27FC236}">
                <a16:creationId xmlns:a16="http://schemas.microsoft.com/office/drawing/2014/main" id="{2D661551-4288-8919-D138-ACB3A6DB6EFE}"/>
              </a:ext>
            </a:extLst>
          </p:cNvPr>
          <p:cNvCxnSpPr>
            <a:cxnSpLocks/>
          </p:cNvCxnSpPr>
          <p:nvPr/>
        </p:nvCxnSpPr>
        <p:spPr bwMode="auto">
          <a:xfrm flipV="1">
            <a:off x="7089917" y="2462100"/>
            <a:ext cx="665846" cy="398266"/>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33" name="Straight Arrow Connector 232">
            <a:extLst>
              <a:ext uri="{FF2B5EF4-FFF2-40B4-BE49-F238E27FC236}">
                <a16:creationId xmlns:a16="http://schemas.microsoft.com/office/drawing/2014/main" id="{3E3CDF13-ACBB-F9DE-EF82-9A6B0EF8EEA1}"/>
              </a:ext>
            </a:extLst>
          </p:cNvPr>
          <p:cNvCxnSpPr>
            <a:cxnSpLocks/>
          </p:cNvCxnSpPr>
          <p:nvPr/>
        </p:nvCxnSpPr>
        <p:spPr bwMode="auto">
          <a:xfrm>
            <a:off x="8453295" y="2485589"/>
            <a:ext cx="611859" cy="386915"/>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2" name="Straight Arrow Connector 241">
            <a:extLst>
              <a:ext uri="{FF2B5EF4-FFF2-40B4-BE49-F238E27FC236}">
                <a16:creationId xmlns:a16="http://schemas.microsoft.com/office/drawing/2014/main" id="{FC939F0C-E860-A66A-A591-2FE4BDEE6807}"/>
              </a:ext>
            </a:extLst>
          </p:cNvPr>
          <p:cNvCxnSpPr>
            <a:cxnSpLocks/>
          </p:cNvCxnSpPr>
          <p:nvPr/>
        </p:nvCxnSpPr>
        <p:spPr bwMode="auto">
          <a:xfrm>
            <a:off x="9305133" y="3435399"/>
            <a:ext cx="5" cy="880991"/>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5" name="Straight Arrow Connector 244">
            <a:extLst>
              <a:ext uri="{FF2B5EF4-FFF2-40B4-BE49-F238E27FC236}">
                <a16:creationId xmlns:a16="http://schemas.microsoft.com/office/drawing/2014/main" id="{82BB8D65-4595-3E90-A73B-4C9E48A7BDA2}"/>
              </a:ext>
            </a:extLst>
          </p:cNvPr>
          <p:cNvCxnSpPr>
            <a:cxnSpLocks/>
          </p:cNvCxnSpPr>
          <p:nvPr/>
        </p:nvCxnSpPr>
        <p:spPr bwMode="auto">
          <a:xfrm flipH="1">
            <a:off x="8454987" y="4930053"/>
            <a:ext cx="596421" cy="331360"/>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247" name="Straight Arrow Connector 246">
            <a:extLst>
              <a:ext uri="{FF2B5EF4-FFF2-40B4-BE49-F238E27FC236}">
                <a16:creationId xmlns:a16="http://schemas.microsoft.com/office/drawing/2014/main" id="{B3555E23-2416-A986-2406-B45D3AEA55FD}"/>
              </a:ext>
            </a:extLst>
          </p:cNvPr>
          <p:cNvCxnSpPr>
            <a:cxnSpLocks/>
          </p:cNvCxnSpPr>
          <p:nvPr/>
        </p:nvCxnSpPr>
        <p:spPr bwMode="auto">
          <a:xfrm flipH="1" flipV="1">
            <a:off x="7161716" y="4930053"/>
            <a:ext cx="575613" cy="331360"/>
          </a:xfrm>
          <a:prstGeom prst="straightConnector1">
            <a:avLst/>
          </a:prstGeom>
          <a:ln w="19050">
            <a:headEnd type="none" w="med" len="med"/>
            <a:tailEnd type="triangle"/>
          </a:ln>
        </p:spPr>
        <p:style>
          <a:lnRef idx="1">
            <a:schemeClr val="accent2"/>
          </a:lnRef>
          <a:fillRef idx="0">
            <a:schemeClr val="accent2"/>
          </a:fillRef>
          <a:effectRef idx="0">
            <a:schemeClr val="accent2"/>
          </a:effectRef>
          <a:fontRef idx="minor">
            <a:schemeClr val="tx1"/>
          </a:fontRef>
        </p:style>
      </p:cxnSp>
      <p:cxnSp>
        <p:nvCxnSpPr>
          <p:cNvPr id="30" name="Straight Arrow Connector 29">
            <a:extLst>
              <a:ext uri="{FF2B5EF4-FFF2-40B4-BE49-F238E27FC236}">
                <a16:creationId xmlns:a16="http://schemas.microsoft.com/office/drawing/2014/main" id="{60D7BF6D-3F9C-39BF-2C8E-36072BF7DC14}"/>
              </a:ext>
            </a:extLst>
          </p:cNvPr>
          <p:cNvCxnSpPr>
            <a:cxnSpLocks/>
          </p:cNvCxnSpPr>
          <p:nvPr/>
        </p:nvCxnSpPr>
        <p:spPr bwMode="auto">
          <a:xfrm>
            <a:off x="7176695" y="3153089"/>
            <a:ext cx="618464" cy="58248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44" name="Straight Arrow Connector 243">
            <a:extLst>
              <a:ext uri="{FF2B5EF4-FFF2-40B4-BE49-F238E27FC236}">
                <a16:creationId xmlns:a16="http://schemas.microsoft.com/office/drawing/2014/main" id="{E5752A8C-F65E-D8AB-C947-5A12F0D21711}"/>
              </a:ext>
            </a:extLst>
          </p:cNvPr>
          <p:cNvCxnSpPr>
            <a:cxnSpLocks/>
          </p:cNvCxnSpPr>
          <p:nvPr/>
        </p:nvCxnSpPr>
        <p:spPr bwMode="auto">
          <a:xfrm>
            <a:off x="8064951" y="2883984"/>
            <a:ext cx="6926" cy="69066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6" name="Straight Arrow Connector 255">
            <a:extLst>
              <a:ext uri="{FF2B5EF4-FFF2-40B4-BE49-F238E27FC236}">
                <a16:creationId xmlns:a16="http://schemas.microsoft.com/office/drawing/2014/main" id="{8C24697E-D189-4751-DE40-0885CC891ADC}"/>
              </a:ext>
            </a:extLst>
          </p:cNvPr>
          <p:cNvCxnSpPr>
            <a:cxnSpLocks/>
          </p:cNvCxnSpPr>
          <p:nvPr/>
        </p:nvCxnSpPr>
        <p:spPr bwMode="auto">
          <a:xfrm flipH="1">
            <a:off x="8407095" y="3133691"/>
            <a:ext cx="548284" cy="57590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58" name="Straight Arrow Connector 257">
            <a:extLst>
              <a:ext uri="{FF2B5EF4-FFF2-40B4-BE49-F238E27FC236}">
                <a16:creationId xmlns:a16="http://schemas.microsoft.com/office/drawing/2014/main" id="{0D8EC40F-46A4-0658-425B-5E803D48799D}"/>
              </a:ext>
            </a:extLst>
          </p:cNvPr>
          <p:cNvCxnSpPr>
            <a:cxnSpLocks/>
          </p:cNvCxnSpPr>
          <p:nvPr/>
        </p:nvCxnSpPr>
        <p:spPr bwMode="auto">
          <a:xfrm flipH="1" flipV="1">
            <a:off x="8483230" y="4134088"/>
            <a:ext cx="517844" cy="353339"/>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2" name="Straight Arrow Connector 261">
            <a:extLst>
              <a:ext uri="{FF2B5EF4-FFF2-40B4-BE49-F238E27FC236}">
                <a16:creationId xmlns:a16="http://schemas.microsoft.com/office/drawing/2014/main" id="{548310E6-BE0F-D2F1-BC4E-8DA8A9AD7BB9}"/>
              </a:ext>
            </a:extLst>
          </p:cNvPr>
          <p:cNvCxnSpPr>
            <a:cxnSpLocks/>
          </p:cNvCxnSpPr>
          <p:nvPr/>
        </p:nvCxnSpPr>
        <p:spPr bwMode="auto">
          <a:xfrm flipV="1">
            <a:off x="8096157" y="4341446"/>
            <a:ext cx="5059" cy="595302"/>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cxnSp>
        <p:nvCxnSpPr>
          <p:cNvPr id="265" name="Straight Arrow Connector 264">
            <a:extLst>
              <a:ext uri="{FF2B5EF4-FFF2-40B4-BE49-F238E27FC236}">
                <a16:creationId xmlns:a16="http://schemas.microsoft.com/office/drawing/2014/main" id="{256023D7-20EE-AA29-2440-291321CF4D43}"/>
              </a:ext>
            </a:extLst>
          </p:cNvPr>
          <p:cNvCxnSpPr>
            <a:cxnSpLocks/>
          </p:cNvCxnSpPr>
          <p:nvPr/>
        </p:nvCxnSpPr>
        <p:spPr bwMode="auto">
          <a:xfrm flipV="1">
            <a:off x="7056618" y="4136911"/>
            <a:ext cx="653687" cy="404457"/>
          </a:xfrm>
          <a:prstGeom prst="straightConnector1">
            <a:avLst/>
          </a:prstGeom>
          <a:ln w="19050">
            <a:headEnd type="none" w="med" len="med"/>
            <a:tailEnd type="triangle"/>
          </a:ln>
        </p:spPr>
        <p:style>
          <a:lnRef idx="1">
            <a:schemeClr val="dk1"/>
          </a:lnRef>
          <a:fillRef idx="0">
            <a:schemeClr val="dk1"/>
          </a:fillRef>
          <a:effectRef idx="0">
            <a:schemeClr val="dk1"/>
          </a:effectRef>
          <a:fontRef idx="minor">
            <a:schemeClr val="tx1"/>
          </a:fontRef>
        </p:style>
      </p:cxnSp>
      <p:grpSp>
        <p:nvGrpSpPr>
          <p:cNvPr id="269" name="Group 268">
            <a:extLst>
              <a:ext uri="{FF2B5EF4-FFF2-40B4-BE49-F238E27FC236}">
                <a16:creationId xmlns:a16="http://schemas.microsoft.com/office/drawing/2014/main" id="{BE5208DA-FCC1-D2BF-072D-0F364FA3FC8E}"/>
              </a:ext>
            </a:extLst>
          </p:cNvPr>
          <p:cNvGrpSpPr/>
          <p:nvPr/>
        </p:nvGrpSpPr>
        <p:grpSpPr>
          <a:xfrm>
            <a:off x="10071768" y="5738538"/>
            <a:ext cx="1501052" cy="514636"/>
            <a:chOff x="10527469" y="3619585"/>
            <a:chExt cx="1447984" cy="837925"/>
          </a:xfrm>
        </p:grpSpPr>
        <p:sp>
          <p:nvSpPr>
            <p:cNvPr id="270" name="TextBox 269">
              <a:extLst>
                <a:ext uri="{FF2B5EF4-FFF2-40B4-BE49-F238E27FC236}">
                  <a16:creationId xmlns:a16="http://schemas.microsoft.com/office/drawing/2014/main" id="{FBA9EB17-B613-1C96-9456-091290E2E240}"/>
                </a:ext>
              </a:extLst>
            </p:cNvPr>
            <p:cNvSpPr txBox="1"/>
            <p:nvPr/>
          </p:nvSpPr>
          <p:spPr>
            <a:xfrm>
              <a:off x="10527469" y="3619585"/>
              <a:ext cx="1360931" cy="837925"/>
            </a:xfrm>
            <a:prstGeom prst="rect">
              <a:avLst/>
            </a:prstGeom>
            <a:noFill/>
            <a:ln w="15875">
              <a:solidFill>
                <a:schemeClr val="tx2"/>
              </a:solidFill>
              <a:prstDash val="dashDot"/>
            </a:ln>
          </p:spPr>
          <p:txBody>
            <a:bodyPr wrap="square" rtlCol="0">
              <a:spAutoFit/>
            </a:bodyPr>
            <a:lstStyle/>
            <a:p>
              <a:endParaRPr lang="en-US"/>
            </a:p>
          </p:txBody>
        </p:sp>
        <p:sp>
          <p:nvSpPr>
            <p:cNvPr id="271" name="TextBox 270">
              <a:extLst>
                <a:ext uri="{FF2B5EF4-FFF2-40B4-BE49-F238E27FC236}">
                  <a16:creationId xmlns:a16="http://schemas.microsoft.com/office/drawing/2014/main" id="{CC13F7A8-15DD-3B2F-84A9-BB3983D9575D}"/>
                </a:ext>
              </a:extLst>
            </p:cNvPr>
            <p:cNvSpPr txBox="1"/>
            <p:nvPr/>
          </p:nvSpPr>
          <p:spPr>
            <a:xfrm>
              <a:off x="10850298" y="4022527"/>
              <a:ext cx="877662" cy="261610"/>
            </a:xfrm>
            <a:prstGeom prst="rect">
              <a:avLst/>
            </a:prstGeom>
            <a:noFill/>
          </p:spPr>
          <p:txBody>
            <a:bodyPr wrap="square" rtlCol="0">
              <a:spAutoFit/>
            </a:bodyPr>
            <a:lstStyle/>
            <a:p>
              <a:pPr algn="l"/>
              <a:r>
                <a:rPr lang="en-US" b="1">
                  <a:solidFill>
                    <a:srgbClr val="000000"/>
                  </a:solidFill>
                  <a:latin typeface="+mn-lt"/>
                  <a:cs typeface="Arial" panose="020B0604020202020204" pitchFamily="34" charset="0"/>
                </a:rPr>
                <a:t>No Issues</a:t>
              </a:r>
            </a:p>
          </p:txBody>
        </p:sp>
        <p:sp>
          <p:nvSpPr>
            <p:cNvPr id="272" name="TextBox 271">
              <a:extLst>
                <a:ext uri="{FF2B5EF4-FFF2-40B4-BE49-F238E27FC236}">
                  <a16:creationId xmlns:a16="http://schemas.microsoft.com/office/drawing/2014/main" id="{33EA4EDE-585B-FA53-11D5-6F50CACEC7CB}"/>
                </a:ext>
              </a:extLst>
            </p:cNvPr>
            <p:cNvSpPr txBox="1"/>
            <p:nvPr/>
          </p:nvSpPr>
          <p:spPr>
            <a:xfrm>
              <a:off x="10850298" y="3627157"/>
              <a:ext cx="1125155" cy="261609"/>
            </a:xfrm>
            <a:prstGeom prst="rect">
              <a:avLst/>
            </a:prstGeom>
            <a:noFill/>
          </p:spPr>
          <p:txBody>
            <a:bodyPr wrap="square" rtlCol="0">
              <a:spAutoFit/>
            </a:bodyPr>
            <a:lstStyle/>
            <a:p>
              <a:pPr algn="l"/>
              <a:r>
                <a:rPr lang="en-US" b="1">
                  <a:solidFill>
                    <a:srgbClr val="000000"/>
                  </a:solidFill>
                  <a:latin typeface="+mn-lt"/>
                  <a:cs typeface="Arial" panose="020B0604020202020204" pitchFamily="34" charset="0"/>
                </a:rPr>
                <a:t>Issues found</a:t>
              </a:r>
            </a:p>
          </p:txBody>
        </p:sp>
        <p:cxnSp>
          <p:nvCxnSpPr>
            <p:cNvPr id="274" name="Straight Arrow Connector 273">
              <a:extLst>
                <a:ext uri="{FF2B5EF4-FFF2-40B4-BE49-F238E27FC236}">
                  <a16:creationId xmlns:a16="http://schemas.microsoft.com/office/drawing/2014/main" id="{CD741809-0F5E-2D00-7597-EDBCD1D5A0D1}"/>
                </a:ext>
              </a:extLst>
            </p:cNvPr>
            <p:cNvCxnSpPr>
              <a:cxnSpLocks/>
            </p:cNvCxnSpPr>
            <p:nvPr/>
          </p:nvCxnSpPr>
          <p:spPr bwMode="auto">
            <a:xfrm>
              <a:off x="10634093" y="3825001"/>
              <a:ext cx="226636" cy="7810"/>
            </a:xfrm>
            <a:prstGeom prst="straightConnector1">
              <a:avLst/>
            </a:prstGeom>
            <a:noFill/>
            <a:ln w="19050" cap="rnd">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521EF971-B5A6-E4FE-9AB4-74C6A54789EB}"/>
                </a:ext>
              </a:extLst>
            </p:cNvPr>
            <p:cNvCxnSpPr>
              <a:cxnSpLocks/>
            </p:cNvCxnSpPr>
            <p:nvPr/>
          </p:nvCxnSpPr>
          <p:spPr bwMode="auto">
            <a:xfrm>
              <a:off x="10629421" y="4208539"/>
              <a:ext cx="226636" cy="7810"/>
            </a:xfrm>
            <a:prstGeom prst="straightConnector1">
              <a:avLst/>
            </a:prstGeom>
            <a:noFill/>
            <a:ln w="19050" cap="rnd">
              <a:solidFill>
                <a:schemeClr val="tx2"/>
              </a:solidFill>
              <a:headEnd type="none"/>
              <a:tailEnd type="triangle"/>
            </a:ln>
          </p:spPr>
          <p:style>
            <a:lnRef idx="1">
              <a:schemeClr val="accent1"/>
            </a:lnRef>
            <a:fillRef idx="0">
              <a:schemeClr val="accent1"/>
            </a:fillRef>
            <a:effectRef idx="0">
              <a:schemeClr val="accent1"/>
            </a:effectRef>
            <a:fontRef idx="minor">
              <a:schemeClr val="tx1"/>
            </a:fontRef>
          </p:style>
        </p:cxnSp>
      </p:grpSp>
      <p:cxnSp>
        <p:nvCxnSpPr>
          <p:cNvPr id="33" name="Straight Arrow Connector 32">
            <a:extLst>
              <a:ext uri="{FF2B5EF4-FFF2-40B4-BE49-F238E27FC236}">
                <a16:creationId xmlns:a16="http://schemas.microsoft.com/office/drawing/2014/main" id="{86B67C4F-6988-5DD2-1BA7-12D241782801}"/>
              </a:ext>
            </a:extLst>
          </p:cNvPr>
          <p:cNvCxnSpPr>
            <a:cxnSpLocks/>
          </p:cNvCxnSpPr>
          <p:nvPr/>
        </p:nvCxnSpPr>
        <p:spPr bwMode="auto">
          <a:xfrm flipH="1" flipV="1">
            <a:off x="7049779" y="3356673"/>
            <a:ext cx="594666" cy="545174"/>
          </a:xfrm>
          <a:prstGeom prst="straightConnector1">
            <a:avLst/>
          </a:prstGeom>
          <a:pattFill prst="pct50">
            <a:fgClr>
              <a:schemeClr val="hlink"/>
            </a:fgClr>
            <a:bgClr>
              <a:srgbClr val="FFFFFF"/>
            </a:bgClr>
          </a:pattFill>
          <a:ln w="19050" cap="flat" cmpd="sng" algn="ctr">
            <a:solidFill>
              <a:schemeClr val="tx2"/>
            </a:solidFill>
            <a:prstDash val="solid"/>
            <a:round/>
            <a:headEnd type="none" w="med" len="med"/>
            <a:tailEnd type="triangle"/>
          </a:ln>
          <a:effectLst/>
        </p:spPr>
      </p:cxnSp>
      <p:pic>
        <p:nvPicPr>
          <p:cNvPr id="37" name="Graphic 36" descr="Bug under magnifying glass with solid fill">
            <a:extLst>
              <a:ext uri="{FF2B5EF4-FFF2-40B4-BE49-F238E27FC236}">
                <a16:creationId xmlns:a16="http://schemas.microsoft.com/office/drawing/2014/main" id="{55411DC0-454E-3DF4-B358-EE9C6F584408}"/>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98256" y="3651047"/>
            <a:ext cx="347243" cy="347243"/>
          </a:xfrm>
          <a:prstGeom prst="rect">
            <a:avLst/>
          </a:prstGeom>
        </p:spPr>
      </p:pic>
      <p:sp>
        <p:nvSpPr>
          <p:cNvPr id="46" name="Rectangle 6">
            <a:extLst>
              <a:ext uri="{FF2B5EF4-FFF2-40B4-BE49-F238E27FC236}">
                <a16:creationId xmlns:a16="http://schemas.microsoft.com/office/drawing/2014/main" id="{3ADD7C3B-E9DB-0169-F274-0BE2C41252FF}"/>
              </a:ext>
            </a:extLst>
          </p:cNvPr>
          <p:cNvSpPr>
            <a:spLocks noChangeArrowheads="1"/>
          </p:cNvSpPr>
          <p:nvPr/>
        </p:nvSpPr>
        <p:spPr bwMode="auto">
          <a:xfrm>
            <a:off x="245371" y="268943"/>
            <a:ext cx="498348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2000" b="1" i="0" u="none" strike="noStrike" kern="1200" cap="none" spc="0" normalizeH="0" baseline="0" noProof="0">
                <a:ln>
                  <a:noFill/>
                </a:ln>
                <a:solidFill>
                  <a:srgbClr val="800000"/>
                </a:solidFill>
                <a:effectLst/>
                <a:uLnTx/>
                <a:uFillTx/>
                <a:latin typeface="Segoe UI"/>
                <a:ea typeface="+mn-ea"/>
                <a:cs typeface="Times New Roman" pitchFamily="18" charset="0"/>
              </a:rPr>
              <a:t>What happens inside the Testing Phase?</a:t>
            </a:r>
          </a:p>
        </p:txBody>
      </p:sp>
    </p:spTree>
    <p:extLst>
      <p:ext uri="{BB962C8B-B14F-4D97-AF65-F5344CB8AC3E}">
        <p14:creationId xmlns:p14="http://schemas.microsoft.com/office/powerpoint/2010/main" val="29511869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48C661-BF0E-1320-130D-D579EB46B16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0ADC1158-FCBC-8632-BB90-EEB8EF861523}"/>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Software Development Life Cycle (SDLC)</a:t>
            </a:r>
            <a:endParaRPr lang="en-US" sz="2800" b="1">
              <a:solidFill>
                <a:schemeClr val="bg1"/>
              </a:solidFill>
              <a:latin typeface="+mj-lt"/>
            </a:endParaRPr>
          </a:p>
        </p:txBody>
      </p:sp>
    </p:spTree>
    <p:extLst>
      <p:ext uri="{BB962C8B-B14F-4D97-AF65-F5344CB8AC3E}">
        <p14:creationId xmlns:p14="http://schemas.microsoft.com/office/powerpoint/2010/main" val="4282295860"/>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Title 1">
            <a:extLst>
              <a:ext uri="{FF2B5EF4-FFF2-40B4-BE49-F238E27FC236}">
                <a16:creationId xmlns:a16="http://schemas.microsoft.com/office/drawing/2014/main" id="{66F46F73-24BE-2882-174C-2380D71D8CA2}"/>
              </a:ext>
            </a:extLst>
          </p:cNvPr>
          <p:cNvSpPr txBox="1">
            <a:spLocks/>
          </p:cNvSpPr>
          <p:nvPr/>
        </p:nvSpPr>
        <p:spPr>
          <a:xfrm>
            <a:off x="327928"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Software Development Life Cycle (SDLC)</a:t>
            </a:r>
            <a:endParaRPr lang="en-IN" sz="2000" kern="0"/>
          </a:p>
        </p:txBody>
      </p:sp>
      <p:sp>
        <p:nvSpPr>
          <p:cNvPr id="235" name="Rectangle 2">
            <a:extLst>
              <a:ext uri="{FF2B5EF4-FFF2-40B4-BE49-F238E27FC236}">
                <a16:creationId xmlns:a16="http://schemas.microsoft.com/office/drawing/2014/main" id="{E15A07C5-2DE4-C77E-DD2A-63642FB3CB3E}"/>
              </a:ext>
            </a:extLst>
          </p:cNvPr>
          <p:cNvSpPr>
            <a:spLocks noChangeArrowheads="1"/>
          </p:cNvSpPr>
          <p:nvPr/>
        </p:nvSpPr>
        <p:spPr bwMode="auto">
          <a:xfrm>
            <a:off x="327927" y="707678"/>
            <a:ext cx="110946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a:ln>
                  <a:noFill/>
                </a:ln>
                <a:solidFill>
                  <a:srgbClr val="000000"/>
                </a:solidFill>
                <a:effectLst/>
                <a:latin typeface="+mn-lt"/>
                <a:cs typeface="Arial" panose="020B0604020202020204" pitchFamily="34" charset="0"/>
              </a:rPr>
              <a:t>SDLC is basically the step-by-step process teams follow to plan, build, test, and deliver software that works well, meets user needs, and gets done on time.</a:t>
            </a:r>
          </a:p>
        </p:txBody>
      </p:sp>
      <p:grpSp>
        <p:nvGrpSpPr>
          <p:cNvPr id="699" name="Group 698">
            <a:extLst>
              <a:ext uri="{FF2B5EF4-FFF2-40B4-BE49-F238E27FC236}">
                <a16:creationId xmlns:a16="http://schemas.microsoft.com/office/drawing/2014/main" id="{398FB986-D4E0-2153-FABE-F5A8E01E822A}"/>
              </a:ext>
            </a:extLst>
          </p:cNvPr>
          <p:cNvGrpSpPr/>
          <p:nvPr/>
        </p:nvGrpSpPr>
        <p:grpSpPr>
          <a:xfrm>
            <a:off x="221380" y="1141486"/>
            <a:ext cx="11874546" cy="5716514"/>
            <a:chOff x="-536761" y="456999"/>
            <a:chExt cx="13483883" cy="6400999"/>
          </a:xfrm>
        </p:grpSpPr>
        <p:sp>
          <p:nvSpPr>
            <p:cNvPr id="469" name="Freeform: Shape 468">
              <a:extLst>
                <a:ext uri="{FF2B5EF4-FFF2-40B4-BE49-F238E27FC236}">
                  <a16:creationId xmlns:a16="http://schemas.microsoft.com/office/drawing/2014/main" id="{E590D64B-3CC5-13B3-674D-3384980EAE5D}"/>
                </a:ext>
              </a:extLst>
            </p:cNvPr>
            <p:cNvSpPr/>
            <p:nvPr/>
          </p:nvSpPr>
          <p:spPr>
            <a:xfrm>
              <a:off x="2213317" y="972152"/>
              <a:ext cx="8095340" cy="5885846"/>
            </a:xfrm>
            <a:custGeom>
              <a:avLst/>
              <a:gdLst>
                <a:gd name="connsiteX0" fmla="*/ 3882683 w 7765366"/>
                <a:gd name="connsiteY0" fmla="*/ 0 h 5918980"/>
                <a:gd name="connsiteX1" fmla="*/ 7765366 w 7765366"/>
                <a:gd name="connsiteY1" fmla="*/ 3882683 h 5918980"/>
                <a:gd name="connsiteX2" fmla="*/ 7296747 w 7765366"/>
                <a:gd name="connsiteY2" fmla="*/ 5733401 h 5918980"/>
                <a:gd name="connsiteX3" fmla="*/ 7184005 w 7765366"/>
                <a:gd name="connsiteY3" fmla="*/ 5918980 h 5918980"/>
                <a:gd name="connsiteX4" fmla="*/ 6915059 w 7765366"/>
                <a:gd name="connsiteY4" fmla="*/ 5918980 h 5918980"/>
                <a:gd name="connsiteX5" fmla="*/ 7094430 w 7765366"/>
                <a:gd name="connsiteY5" fmla="*/ 5623727 h 5918980"/>
                <a:gd name="connsiteX6" fmla="*/ 7535278 w 7765366"/>
                <a:gd name="connsiteY6" fmla="*/ 3882683 h 5918980"/>
                <a:gd name="connsiteX7" fmla="*/ 3882683 w 7765366"/>
                <a:gd name="connsiteY7" fmla="*/ 230088 h 5918980"/>
                <a:gd name="connsiteX8" fmla="*/ 230088 w 7765366"/>
                <a:gd name="connsiteY8" fmla="*/ 3882683 h 5918980"/>
                <a:gd name="connsiteX9" fmla="*/ 670937 w 7765366"/>
                <a:gd name="connsiteY9" fmla="*/ 5623727 h 5918980"/>
                <a:gd name="connsiteX10" fmla="*/ 850307 w 7765366"/>
                <a:gd name="connsiteY10" fmla="*/ 5918980 h 5918980"/>
                <a:gd name="connsiteX11" fmla="*/ 581361 w 7765366"/>
                <a:gd name="connsiteY11" fmla="*/ 5918980 h 5918980"/>
                <a:gd name="connsiteX12" fmla="*/ 468619 w 7765366"/>
                <a:gd name="connsiteY12" fmla="*/ 5733401 h 5918980"/>
                <a:gd name="connsiteX13" fmla="*/ 0 w 7765366"/>
                <a:gd name="connsiteY13" fmla="*/ 3882683 h 5918980"/>
                <a:gd name="connsiteX14" fmla="*/ 3882683 w 7765366"/>
                <a:gd name="connsiteY14" fmla="*/ 0 h 59189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765366" h="5918980">
                  <a:moveTo>
                    <a:pt x="3882683" y="0"/>
                  </a:moveTo>
                  <a:cubicBezTo>
                    <a:pt x="6027030" y="0"/>
                    <a:pt x="7765366" y="1738336"/>
                    <a:pt x="7765366" y="3882683"/>
                  </a:cubicBezTo>
                  <a:cubicBezTo>
                    <a:pt x="7765366" y="4552792"/>
                    <a:pt x="7595607" y="5183251"/>
                    <a:pt x="7296747" y="5733401"/>
                  </a:cubicBezTo>
                  <a:lnTo>
                    <a:pt x="7184005" y="5918980"/>
                  </a:lnTo>
                  <a:lnTo>
                    <a:pt x="6915059" y="5918980"/>
                  </a:lnTo>
                  <a:lnTo>
                    <a:pt x="7094430" y="5623727"/>
                  </a:lnTo>
                  <a:cubicBezTo>
                    <a:pt x="7375579" y="5106179"/>
                    <a:pt x="7535278" y="4513081"/>
                    <a:pt x="7535278" y="3882683"/>
                  </a:cubicBezTo>
                  <a:cubicBezTo>
                    <a:pt x="7535278" y="1865410"/>
                    <a:pt x="5899956" y="230088"/>
                    <a:pt x="3882683" y="230088"/>
                  </a:cubicBezTo>
                  <a:cubicBezTo>
                    <a:pt x="1865410" y="230088"/>
                    <a:pt x="230088" y="1865410"/>
                    <a:pt x="230088" y="3882683"/>
                  </a:cubicBezTo>
                  <a:cubicBezTo>
                    <a:pt x="230088" y="4513081"/>
                    <a:pt x="389788" y="5106179"/>
                    <a:pt x="670937" y="5623727"/>
                  </a:cubicBezTo>
                  <a:lnTo>
                    <a:pt x="850307" y="5918980"/>
                  </a:lnTo>
                  <a:lnTo>
                    <a:pt x="581361" y="5918980"/>
                  </a:lnTo>
                  <a:lnTo>
                    <a:pt x="468619" y="5733401"/>
                  </a:lnTo>
                  <a:cubicBezTo>
                    <a:pt x="169760" y="5183251"/>
                    <a:pt x="0" y="4552792"/>
                    <a:pt x="0" y="3882683"/>
                  </a:cubicBezTo>
                  <a:cubicBezTo>
                    <a:pt x="0" y="1738336"/>
                    <a:pt x="1738336" y="0"/>
                    <a:pt x="3882683" y="0"/>
                  </a:cubicBezTo>
                  <a:close/>
                </a:path>
              </a:pathLst>
            </a:cu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1" name="Oval 470">
              <a:extLst>
                <a:ext uri="{FF2B5EF4-FFF2-40B4-BE49-F238E27FC236}">
                  <a16:creationId xmlns:a16="http://schemas.microsoft.com/office/drawing/2014/main" id="{0DB597A4-B335-FA81-CBD0-A9D0BB8B1A8C}"/>
                </a:ext>
              </a:extLst>
            </p:cNvPr>
            <p:cNvSpPr/>
            <p:nvPr/>
          </p:nvSpPr>
          <p:spPr>
            <a:xfrm>
              <a:off x="7990421" y="1211584"/>
              <a:ext cx="1027944" cy="982933"/>
            </a:xfrm>
            <a:prstGeom prst="ellipse">
              <a:avLst/>
            </a:prstGeom>
            <a:solidFill>
              <a:schemeClr val="bg1"/>
            </a:solidFill>
            <a:ln w="28575">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4" name="Oval 473">
              <a:extLst>
                <a:ext uri="{FF2B5EF4-FFF2-40B4-BE49-F238E27FC236}">
                  <a16:creationId xmlns:a16="http://schemas.microsoft.com/office/drawing/2014/main" id="{63345A27-EDDE-668D-8C32-D4CBF9458D96}"/>
                </a:ext>
              </a:extLst>
            </p:cNvPr>
            <p:cNvSpPr/>
            <p:nvPr/>
          </p:nvSpPr>
          <p:spPr>
            <a:xfrm>
              <a:off x="1826521" y="5307660"/>
              <a:ext cx="1027944" cy="982933"/>
            </a:xfrm>
            <a:prstGeom prst="ellipse">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77" name="Oval 476">
              <a:extLst>
                <a:ext uri="{FF2B5EF4-FFF2-40B4-BE49-F238E27FC236}">
                  <a16:creationId xmlns:a16="http://schemas.microsoft.com/office/drawing/2014/main" id="{59A00827-EBF2-C034-444D-DEDD0B1ADA57}"/>
                </a:ext>
              </a:extLst>
            </p:cNvPr>
            <p:cNvSpPr/>
            <p:nvPr/>
          </p:nvSpPr>
          <p:spPr>
            <a:xfrm>
              <a:off x="1910333" y="3300761"/>
              <a:ext cx="1026489" cy="979137"/>
            </a:xfrm>
            <a:prstGeom prst="ellipse">
              <a:avLst/>
            </a:prstGeom>
            <a:solidFill>
              <a:schemeClr val="bg1"/>
            </a:solidFill>
            <a:ln w="28575">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0" name="Oval 479">
              <a:extLst>
                <a:ext uri="{FF2B5EF4-FFF2-40B4-BE49-F238E27FC236}">
                  <a16:creationId xmlns:a16="http://schemas.microsoft.com/office/drawing/2014/main" id="{C641CE69-E049-CD2A-A97D-017357351602}"/>
                </a:ext>
              </a:extLst>
            </p:cNvPr>
            <p:cNvSpPr/>
            <p:nvPr/>
          </p:nvSpPr>
          <p:spPr>
            <a:xfrm>
              <a:off x="3133965" y="1416353"/>
              <a:ext cx="1027944" cy="982933"/>
            </a:xfrm>
            <a:prstGeom prst="ellipse">
              <a:avLst/>
            </a:prstGeom>
            <a:solidFill>
              <a:schemeClr val="bg1"/>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3" name="Oval 482">
              <a:extLst>
                <a:ext uri="{FF2B5EF4-FFF2-40B4-BE49-F238E27FC236}">
                  <a16:creationId xmlns:a16="http://schemas.microsoft.com/office/drawing/2014/main" id="{E5FA684D-2879-B7E3-B559-AC6D2CCBAAED}"/>
                </a:ext>
              </a:extLst>
            </p:cNvPr>
            <p:cNvSpPr/>
            <p:nvPr/>
          </p:nvSpPr>
          <p:spPr>
            <a:xfrm>
              <a:off x="9380018" y="3263748"/>
              <a:ext cx="1027944" cy="982933"/>
            </a:xfrm>
            <a:prstGeom prst="ellipse">
              <a:avLst/>
            </a:prstGeom>
            <a:solidFill>
              <a:schemeClr val="bg1"/>
            </a:solid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6" name="Oval 485">
              <a:extLst>
                <a:ext uri="{FF2B5EF4-FFF2-40B4-BE49-F238E27FC236}">
                  <a16:creationId xmlns:a16="http://schemas.microsoft.com/office/drawing/2014/main" id="{01F06006-18AA-2514-D9FD-56E428388E6A}"/>
                </a:ext>
              </a:extLst>
            </p:cNvPr>
            <p:cNvSpPr/>
            <p:nvPr/>
          </p:nvSpPr>
          <p:spPr>
            <a:xfrm>
              <a:off x="9429019" y="5242995"/>
              <a:ext cx="1027944" cy="982933"/>
            </a:xfrm>
            <a:prstGeom prst="ellipse">
              <a:avLst/>
            </a:prstGeom>
            <a:solidFill>
              <a:schemeClr val="bg1"/>
            </a:solidFill>
            <a:ln w="2857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89" name="Oval 488">
              <a:extLst>
                <a:ext uri="{FF2B5EF4-FFF2-40B4-BE49-F238E27FC236}">
                  <a16:creationId xmlns:a16="http://schemas.microsoft.com/office/drawing/2014/main" id="{56CD226D-E532-2A9F-EBB8-FBF60C25D3F6}"/>
                </a:ext>
              </a:extLst>
            </p:cNvPr>
            <p:cNvSpPr/>
            <p:nvPr/>
          </p:nvSpPr>
          <p:spPr>
            <a:xfrm>
              <a:off x="5518475" y="568651"/>
              <a:ext cx="1027944" cy="982933"/>
            </a:xfrm>
            <a:prstGeom prst="ellipse">
              <a:avLst/>
            </a:prstGeom>
            <a:solidFill>
              <a:schemeClr val="bg1"/>
            </a:solidFill>
            <a:ln w="28575">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nvGrpSpPr>
            <p:cNvPr id="491" name="Group 490">
              <a:extLst>
                <a:ext uri="{FF2B5EF4-FFF2-40B4-BE49-F238E27FC236}">
                  <a16:creationId xmlns:a16="http://schemas.microsoft.com/office/drawing/2014/main" id="{4C8A2C90-8EC2-62C0-5641-07274602B807}"/>
                </a:ext>
              </a:extLst>
            </p:cNvPr>
            <p:cNvGrpSpPr/>
            <p:nvPr/>
          </p:nvGrpSpPr>
          <p:grpSpPr>
            <a:xfrm>
              <a:off x="2888287" y="5315283"/>
              <a:ext cx="2047792" cy="922018"/>
              <a:chOff x="2898148" y="5310135"/>
              <a:chExt cx="1964322" cy="927205"/>
            </a:xfrm>
          </p:grpSpPr>
          <p:sp>
            <p:nvSpPr>
              <p:cNvPr id="492" name="TextBox 491">
                <a:extLst>
                  <a:ext uri="{FF2B5EF4-FFF2-40B4-BE49-F238E27FC236}">
                    <a16:creationId xmlns:a16="http://schemas.microsoft.com/office/drawing/2014/main" id="{424C09DD-78D8-4773-7CD6-0DD57EC374AE}"/>
                  </a:ext>
                </a:extLst>
              </p:cNvPr>
              <p:cNvSpPr txBox="1"/>
              <p:nvPr/>
            </p:nvSpPr>
            <p:spPr>
              <a:xfrm>
                <a:off x="3214316" y="5310135"/>
                <a:ext cx="897563" cy="658480"/>
              </a:xfrm>
              <a:prstGeom prst="rect">
                <a:avLst/>
              </a:prstGeom>
              <a:noFill/>
            </p:spPr>
            <p:txBody>
              <a:bodyPr wrap="square" rtlCol="0">
                <a:spAutoFit/>
              </a:bodyPr>
              <a:lstStyle/>
              <a:p>
                <a:pPr algn="l"/>
                <a:r>
                  <a:rPr lang="en-US" sz="3200">
                    <a:solidFill>
                      <a:schemeClr val="tx1">
                        <a:lumMod val="75000"/>
                      </a:schemeClr>
                    </a:solidFill>
                    <a:latin typeface="+mn-lt"/>
                  </a:rPr>
                  <a:t>01</a:t>
                </a:r>
              </a:p>
            </p:txBody>
          </p:sp>
          <p:sp>
            <p:nvSpPr>
              <p:cNvPr id="493" name="TextBox 492">
                <a:extLst>
                  <a:ext uri="{FF2B5EF4-FFF2-40B4-BE49-F238E27FC236}">
                    <a16:creationId xmlns:a16="http://schemas.microsoft.com/office/drawing/2014/main" id="{B60F2672-4418-836E-6C10-F709F68E748C}"/>
                  </a:ext>
                </a:extLst>
              </p:cNvPr>
              <p:cNvSpPr txBox="1"/>
              <p:nvPr/>
            </p:nvSpPr>
            <p:spPr>
              <a:xfrm>
                <a:off x="2898148" y="5890772"/>
                <a:ext cx="1964322" cy="346568"/>
              </a:xfrm>
              <a:prstGeom prst="rect">
                <a:avLst/>
              </a:prstGeom>
              <a:noFill/>
            </p:spPr>
            <p:txBody>
              <a:bodyPr wrap="square" rtlCol="0">
                <a:spAutoFit/>
              </a:bodyPr>
              <a:lstStyle/>
              <a:p>
                <a:r>
                  <a:rPr lang="en-US" sz="1400" b="1">
                    <a:solidFill>
                      <a:schemeClr val="accent1"/>
                    </a:solidFill>
                    <a:latin typeface="+mn-lt"/>
                  </a:rPr>
                  <a:t>Requirement</a:t>
                </a:r>
                <a:endParaRPr lang="en-US" sz="1400">
                  <a:latin typeface="+mn-lt"/>
                </a:endParaRPr>
              </a:p>
            </p:txBody>
          </p:sp>
        </p:grpSp>
        <p:sp>
          <p:nvSpPr>
            <p:cNvPr id="494" name="TextBox 493">
              <a:extLst>
                <a:ext uri="{FF2B5EF4-FFF2-40B4-BE49-F238E27FC236}">
                  <a16:creationId xmlns:a16="http://schemas.microsoft.com/office/drawing/2014/main" id="{9B9B559F-7469-47FE-7B72-D6621A1FD7C9}"/>
                </a:ext>
              </a:extLst>
            </p:cNvPr>
            <p:cNvSpPr txBox="1"/>
            <p:nvPr/>
          </p:nvSpPr>
          <p:spPr>
            <a:xfrm>
              <a:off x="-536761" y="5333876"/>
              <a:ext cx="2496180" cy="1137277"/>
            </a:xfrm>
            <a:prstGeom prst="rect">
              <a:avLst/>
            </a:prstGeom>
            <a:noFill/>
          </p:spPr>
          <p:txBody>
            <a:bodyPr wrap="square" rtlCol="0">
              <a:spAutoFit/>
            </a:bodyPr>
            <a:lstStyle/>
            <a:p>
              <a:pPr marL="0" marR="0" lvl="0" indent="0" algn="l" defTabSz="914400" rtl="0" eaLnBrk="0" fontAlgn="base" latinLnBrk="0" hangingPunct="0">
                <a:lnSpc>
                  <a:spcPct val="100000"/>
                </a:lnSpc>
                <a:spcBef>
                  <a:spcPct val="20000"/>
                </a:spcBef>
                <a:spcAft>
                  <a:spcPct val="0"/>
                </a:spcAft>
                <a:buClr>
                  <a:srgbClr val="0B1F65"/>
                </a:buClr>
                <a:buSzTx/>
                <a:buFont typeface="Webdings" pitchFamily="18" charset="2"/>
                <a:buNone/>
                <a:tabLst/>
                <a:defRPr/>
              </a:pPr>
              <a:r>
                <a:rPr kumimoji="0" lang="en-US" sz="1200" i="0" u="none" strike="noStrike" kern="1200" cap="none" spc="0" normalizeH="0" baseline="0" noProof="0">
                  <a:ln>
                    <a:noFill/>
                  </a:ln>
                  <a:solidFill>
                    <a:srgbClr val="F2F2F2">
                      <a:lumMod val="10000"/>
                    </a:srgbClr>
                  </a:solidFill>
                  <a:effectLst/>
                  <a:uLnTx/>
                  <a:uFillTx/>
                  <a:latin typeface="+mj-lt"/>
                  <a:ea typeface="+mn-ea"/>
                  <a:cs typeface="Times New Roman" pitchFamily="18" charset="0"/>
                </a:rPr>
                <a:t>Gather and analyze the requirements of the application. </a:t>
              </a:r>
              <a:r>
                <a:rPr kumimoji="0" lang="en-US" sz="1200" b="1" i="0" u="none" strike="noStrike" kern="1200" cap="none" spc="0" normalizeH="0" baseline="0" noProof="0">
                  <a:ln>
                    <a:noFill/>
                  </a:ln>
                  <a:solidFill>
                    <a:srgbClr val="F2F2F2">
                      <a:lumMod val="10000"/>
                    </a:srgbClr>
                  </a:solidFill>
                  <a:effectLst/>
                  <a:uLnTx/>
                  <a:uFillTx/>
                  <a:latin typeface="+mj-lt"/>
                  <a:ea typeface="+mn-ea"/>
                  <a:cs typeface="Times New Roman" pitchFamily="18" charset="0"/>
                </a:rPr>
                <a:t>Obtain finalized business requirements</a:t>
              </a:r>
              <a:r>
                <a:rPr lang="en-US" sz="1200" b="1">
                  <a:solidFill>
                    <a:srgbClr val="F2F2F2">
                      <a:lumMod val="10000"/>
                    </a:srgbClr>
                  </a:solidFill>
                  <a:latin typeface="+mj-lt"/>
                </a:rPr>
                <a:t> documents (BRD)</a:t>
              </a:r>
              <a:endParaRPr kumimoji="0" lang="en-US" sz="1200" b="1" i="0" u="none" strike="noStrike" kern="1200" cap="none" spc="0" normalizeH="0" baseline="0" noProof="0">
                <a:ln>
                  <a:noFill/>
                </a:ln>
                <a:solidFill>
                  <a:srgbClr val="F2F2F2">
                    <a:lumMod val="10000"/>
                  </a:srgbClr>
                </a:solidFill>
                <a:effectLst/>
                <a:uLnTx/>
                <a:uFillTx/>
                <a:latin typeface="+mj-lt"/>
                <a:ea typeface="+mn-ea"/>
                <a:cs typeface="Times New Roman" pitchFamily="18" charset="0"/>
              </a:endParaRPr>
            </a:p>
          </p:txBody>
        </p:sp>
        <p:grpSp>
          <p:nvGrpSpPr>
            <p:cNvPr id="495" name="Group 494">
              <a:extLst>
                <a:ext uri="{FF2B5EF4-FFF2-40B4-BE49-F238E27FC236}">
                  <a16:creationId xmlns:a16="http://schemas.microsoft.com/office/drawing/2014/main" id="{53DC13BF-E557-10F7-A6F9-AF58A282D4F9}"/>
                </a:ext>
              </a:extLst>
            </p:cNvPr>
            <p:cNvGrpSpPr/>
            <p:nvPr/>
          </p:nvGrpSpPr>
          <p:grpSpPr>
            <a:xfrm>
              <a:off x="2587554" y="3586268"/>
              <a:ext cx="2230545" cy="893397"/>
              <a:chOff x="2610960" y="3582982"/>
              <a:chExt cx="2139626" cy="898430"/>
            </a:xfrm>
          </p:grpSpPr>
          <p:sp>
            <p:nvSpPr>
              <p:cNvPr id="496" name="TextBox 495">
                <a:extLst>
                  <a:ext uri="{FF2B5EF4-FFF2-40B4-BE49-F238E27FC236}">
                    <a16:creationId xmlns:a16="http://schemas.microsoft.com/office/drawing/2014/main" id="{764F302E-5D6B-1238-E557-5C12C1852922}"/>
                  </a:ext>
                </a:extLst>
              </p:cNvPr>
              <p:cNvSpPr txBox="1"/>
              <p:nvPr/>
            </p:nvSpPr>
            <p:spPr>
              <a:xfrm>
                <a:off x="2804371" y="3582982"/>
                <a:ext cx="1499048" cy="658483"/>
              </a:xfrm>
              <a:prstGeom prst="rect">
                <a:avLst/>
              </a:prstGeom>
              <a:noFill/>
            </p:spPr>
            <p:txBody>
              <a:bodyPr wrap="square" rtlCol="0">
                <a:spAutoFit/>
              </a:bodyPr>
              <a:lstStyle/>
              <a:p>
                <a:r>
                  <a:rPr lang="en-US" sz="3200">
                    <a:solidFill>
                      <a:schemeClr val="accent3">
                        <a:lumMod val="50000"/>
                      </a:schemeClr>
                    </a:solidFill>
                    <a:latin typeface="+mn-lt"/>
                  </a:rPr>
                  <a:t>02</a:t>
                </a:r>
              </a:p>
            </p:txBody>
          </p:sp>
          <p:sp>
            <p:nvSpPr>
              <p:cNvPr id="497" name="TextBox 496">
                <a:extLst>
                  <a:ext uri="{FF2B5EF4-FFF2-40B4-BE49-F238E27FC236}">
                    <a16:creationId xmlns:a16="http://schemas.microsoft.com/office/drawing/2014/main" id="{59EDFA3E-9111-72FC-0686-CC947E404BAB}"/>
                  </a:ext>
                </a:extLst>
              </p:cNvPr>
              <p:cNvSpPr txBox="1"/>
              <p:nvPr/>
            </p:nvSpPr>
            <p:spPr>
              <a:xfrm>
                <a:off x="2610960" y="4134841"/>
                <a:ext cx="2139626" cy="346571"/>
              </a:xfrm>
              <a:prstGeom prst="rect">
                <a:avLst/>
              </a:prstGeom>
              <a:noFill/>
            </p:spPr>
            <p:txBody>
              <a:bodyPr wrap="square" rtlCol="0">
                <a:spAutoFit/>
              </a:bodyPr>
              <a:lstStyle/>
              <a:p>
                <a:r>
                  <a:rPr lang="en-US" sz="1400" b="1">
                    <a:solidFill>
                      <a:schemeClr val="accent3">
                        <a:lumMod val="50000"/>
                      </a:schemeClr>
                    </a:solidFill>
                    <a:latin typeface="+mn-lt"/>
                  </a:rPr>
                  <a:t>Planning</a:t>
                </a:r>
                <a:endParaRPr lang="en-US" sz="1400">
                  <a:solidFill>
                    <a:schemeClr val="accent3">
                      <a:lumMod val="50000"/>
                    </a:schemeClr>
                  </a:solidFill>
                  <a:latin typeface="+mn-lt"/>
                </a:endParaRPr>
              </a:p>
            </p:txBody>
          </p:sp>
        </p:grpSp>
        <p:sp>
          <p:nvSpPr>
            <p:cNvPr id="498" name="TextBox 497">
              <a:extLst>
                <a:ext uri="{FF2B5EF4-FFF2-40B4-BE49-F238E27FC236}">
                  <a16:creationId xmlns:a16="http://schemas.microsoft.com/office/drawing/2014/main" id="{7E999FD1-D656-CFA3-55CB-E3757FFC3F09}"/>
                </a:ext>
              </a:extLst>
            </p:cNvPr>
            <p:cNvSpPr txBox="1"/>
            <p:nvPr/>
          </p:nvSpPr>
          <p:spPr>
            <a:xfrm>
              <a:off x="-247014" y="3389166"/>
              <a:ext cx="2281236" cy="930499"/>
            </a:xfrm>
            <a:prstGeom prst="rect">
              <a:avLst/>
            </a:prstGeom>
            <a:noFill/>
          </p:spPr>
          <p:txBody>
            <a:bodyPr wrap="square" rtlCol="0">
              <a:spAutoFit/>
            </a:bodyPr>
            <a:lstStyle/>
            <a:p>
              <a:pPr algn="l"/>
              <a:r>
                <a:rPr lang="en-US" sz="1200">
                  <a:solidFill>
                    <a:schemeClr val="bg2">
                      <a:lumMod val="10000"/>
                    </a:schemeClr>
                  </a:solidFill>
                  <a:latin typeface="+mj-lt"/>
                </a:rPr>
                <a:t>Define the </a:t>
              </a:r>
              <a:r>
                <a:rPr lang="en-US" sz="1200" b="1">
                  <a:solidFill>
                    <a:schemeClr val="bg2">
                      <a:lumMod val="10000"/>
                    </a:schemeClr>
                  </a:solidFill>
                  <a:latin typeface="+mj-lt"/>
                </a:rPr>
                <a:t>project goals,</a:t>
              </a:r>
              <a:r>
                <a:rPr lang="en-US" sz="1200">
                  <a:solidFill>
                    <a:schemeClr val="bg2">
                      <a:lumMod val="10000"/>
                    </a:schemeClr>
                  </a:solidFill>
                  <a:latin typeface="+mj-lt"/>
                </a:rPr>
                <a:t> </a:t>
              </a:r>
              <a:r>
                <a:rPr lang="en-US" sz="1200" b="1">
                  <a:solidFill>
                    <a:schemeClr val="bg2">
                      <a:lumMod val="10000"/>
                    </a:schemeClr>
                  </a:solidFill>
                  <a:latin typeface="+mj-lt"/>
                </a:rPr>
                <a:t>tech stack</a:t>
              </a:r>
              <a:r>
                <a:rPr lang="en-US" sz="1200">
                  <a:solidFill>
                    <a:schemeClr val="bg2">
                      <a:lumMod val="10000"/>
                    </a:schemeClr>
                  </a:solidFill>
                  <a:latin typeface="+mj-lt"/>
                </a:rPr>
                <a:t>, and resource requirements for efficient development.</a:t>
              </a:r>
            </a:p>
          </p:txBody>
        </p:sp>
        <p:grpSp>
          <p:nvGrpSpPr>
            <p:cNvPr id="499" name="Group 498">
              <a:extLst>
                <a:ext uri="{FF2B5EF4-FFF2-40B4-BE49-F238E27FC236}">
                  <a16:creationId xmlns:a16="http://schemas.microsoft.com/office/drawing/2014/main" id="{B3404FEC-13D9-CA0B-A69A-C9324D9E9B26}"/>
                </a:ext>
              </a:extLst>
            </p:cNvPr>
            <p:cNvGrpSpPr/>
            <p:nvPr/>
          </p:nvGrpSpPr>
          <p:grpSpPr>
            <a:xfrm>
              <a:off x="3315093" y="2326369"/>
              <a:ext cx="2047792" cy="861745"/>
              <a:chOff x="3340395" y="2321385"/>
              <a:chExt cx="1964322" cy="866597"/>
            </a:xfrm>
          </p:grpSpPr>
          <p:sp>
            <p:nvSpPr>
              <p:cNvPr id="500" name="TextBox 499">
                <a:extLst>
                  <a:ext uri="{FF2B5EF4-FFF2-40B4-BE49-F238E27FC236}">
                    <a16:creationId xmlns:a16="http://schemas.microsoft.com/office/drawing/2014/main" id="{6ED3E256-0FA3-3594-455E-D15B4012C87E}"/>
                  </a:ext>
                </a:extLst>
              </p:cNvPr>
              <p:cNvSpPr txBox="1"/>
              <p:nvPr/>
            </p:nvSpPr>
            <p:spPr>
              <a:xfrm>
                <a:off x="3905766" y="2321385"/>
                <a:ext cx="897563" cy="658482"/>
              </a:xfrm>
              <a:prstGeom prst="rect">
                <a:avLst/>
              </a:prstGeom>
              <a:noFill/>
            </p:spPr>
            <p:txBody>
              <a:bodyPr wrap="square" rtlCol="0">
                <a:spAutoFit/>
              </a:bodyPr>
              <a:lstStyle/>
              <a:p>
                <a:pPr algn="l"/>
                <a:r>
                  <a:rPr lang="en-US" sz="3200">
                    <a:solidFill>
                      <a:schemeClr val="bg1">
                        <a:lumMod val="50000"/>
                      </a:schemeClr>
                    </a:solidFill>
                    <a:latin typeface="+mn-lt"/>
                  </a:rPr>
                  <a:t>03</a:t>
                </a:r>
              </a:p>
            </p:txBody>
          </p:sp>
          <p:sp>
            <p:nvSpPr>
              <p:cNvPr id="501" name="TextBox 500">
                <a:extLst>
                  <a:ext uri="{FF2B5EF4-FFF2-40B4-BE49-F238E27FC236}">
                    <a16:creationId xmlns:a16="http://schemas.microsoft.com/office/drawing/2014/main" id="{64C3D6A4-5CBE-B602-BE98-295F43914176}"/>
                  </a:ext>
                </a:extLst>
              </p:cNvPr>
              <p:cNvSpPr txBox="1"/>
              <p:nvPr/>
            </p:nvSpPr>
            <p:spPr>
              <a:xfrm>
                <a:off x="3340395" y="2841412"/>
                <a:ext cx="1964322" cy="346570"/>
              </a:xfrm>
              <a:prstGeom prst="rect">
                <a:avLst/>
              </a:prstGeom>
              <a:noFill/>
            </p:spPr>
            <p:txBody>
              <a:bodyPr wrap="square" rtlCol="0">
                <a:spAutoFit/>
              </a:bodyPr>
              <a:lstStyle/>
              <a:p>
                <a:r>
                  <a:rPr lang="en-US" sz="1400" b="1">
                    <a:solidFill>
                      <a:schemeClr val="bg1">
                        <a:lumMod val="50000"/>
                      </a:schemeClr>
                    </a:solidFill>
                    <a:latin typeface="+mn-lt"/>
                  </a:rPr>
                  <a:t>Design</a:t>
                </a:r>
                <a:endParaRPr lang="en-US" sz="1400">
                  <a:solidFill>
                    <a:schemeClr val="bg1">
                      <a:lumMod val="50000"/>
                    </a:schemeClr>
                  </a:solidFill>
                  <a:latin typeface="+mn-lt"/>
                </a:endParaRPr>
              </a:p>
            </p:txBody>
          </p:sp>
        </p:grpSp>
        <p:sp>
          <p:nvSpPr>
            <p:cNvPr id="502" name="TextBox 501">
              <a:extLst>
                <a:ext uri="{FF2B5EF4-FFF2-40B4-BE49-F238E27FC236}">
                  <a16:creationId xmlns:a16="http://schemas.microsoft.com/office/drawing/2014/main" id="{FF9ED0C8-DAE9-4E67-3BAD-9CC300DE733C}"/>
                </a:ext>
              </a:extLst>
            </p:cNvPr>
            <p:cNvSpPr txBox="1"/>
            <p:nvPr/>
          </p:nvSpPr>
          <p:spPr>
            <a:xfrm>
              <a:off x="-251275" y="798931"/>
              <a:ext cx="2510922" cy="499712"/>
            </a:xfrm>
            <a:prstGeom prst="rect">
              <a:avLst/>
            </a:prstGeom>
            <a:noFill/>
          </p:spPr>
          <p:txBody>
            <a:bodyPr wrap="square" rtlCol="0">
              <a:spAutoFit/>
            </a:bodyPr>
            <a:lstStyle/>
            <a:p>
              <a:pPr lvl="0" algn="l" defTabSz="914400">
                <a:spcBef>
                  <a:spcPct val="20000"/>
                </a:spcBef>
                <a:defRPr/>
              </a:pPr>
              <a:r>
                <a:rPr lang="en-US" sz="1150">
                  <a:solidFill>
                    <a:schemeClr val="bg1"/>
                  </a:solidFill>
                  <a:latin typeface="+mn-lt"/>
                </a:rPr>
                <a:t>Design the </a:t>
              </a:r>
              <a:r>
                <a:rPr lang="en-US" sz="1150" b="1">
                  <a:solidFill>
                    <a:schemeClr val="bg1"/>
                  </a:solidFill>
                  <a:latin typeface="+mn-lt"/>
                </a:rPr>
                <a:t>architecture</a:t>
              </a:r>
              <a:r>
                <a:rPr lang="en-US" sz="1150">
                  <a:solidFill>
                    <a:schemeClr val="bg1"/>
                  </a:solidFill>
                  <a:latin typeface="+mn-lt"/>
                </a:rPr>
                <a:t> and </a:t>
              </a:r>
              <a:r>
                <a:rPr lang="en-US" sz="1150" b="1">
                  <a:solidFill>
                    <a:schemeClr val="bg1"/>
                  </a:solidFill>
                  <a:latin typeface="+mn-lt"/>
                </a:rPr>
                <a:t>visual aspects </a:t>
              </a:r>
              <a:r>
                <a:rPr lang="en-US" sz="1150">
                  <a:solidFill>
                    <a:schemeClr val="bg1"/>
                  </a:solidFill>
                  <a:latin typeface="+mn-lt"/>
                </a:rPr>
                <a:t>of the application</a:t>
              </a:r>
            </a:p>
          </p:txBody>
        </p:sp>
        <p:grpSp>
          <p:nvGrpSpPr>
            <p:cNvPr id="503" name="Group 502">
              <a:extLst>
                <a:ext uri="{FF2B5EF4-FFF2-40B4-BE49-F238E27FC236}">
                  <a16:creationId xmlns:a16="http://schemas.microsoft.com/office/drawing/2014/main" id="{0279E8EA-2EC4-F6AF-BE3E-35A0B23C6949}"/>
                </a:ext>
              </a:extLst>
            </p:cNvPr>
            <p:cNvGrpSpPr/>
            <p:nvPr/>
          </p:nvGrpSpPr>
          <p:grpSpPr>
            <a:xfrm>
              <a:off x="5091198" y="1627686"/>
              <a:ext cx="2047791" cy="832579"/>
              <a:chOff x="5095363" y="1622844"/>
              <a:chExt cx="1964322" cy="837266"/>
            </a:xfrm>
          </p:grpSpPr>
          <p:sp>
            <p:nvSpPr>
              <p:cNvPr id="504" name="TextBox 503">
                <a:extLst>
                  <a:ext uri="{FF2B5EF4-FFF2-40B4-BE49-F238E27FC236}">
                    <a16:creationId xmlns:a16="http://schemas.microsoft.com/office/drawing/2014/main" id="{BEC2838B-022D-EA24-9C8A-EF7088586588}"/>
                  </a:ext>
                </a:extLst>
              </p:cNvPr>
              <p:cNvSpPr txBox="1"/>
              <p:nvPr/>
            </p:nvSpPr>
            <p:spPr>
              <a:xfrm>
                <a:off x="5598801" y="1622844"/>
                <a:ext cx="816848" cy="658481"/>
              </a:xfrm>
              <a:prstGeom prst="rect">
                <a:avLst/>
              </a:prstGeom>
              <a:noFill/>
            </p:spPr>
            <p:txBody>
              <a:bodyPr wrap="square" rtlCol="0">
                <a:spAutoFit/>
              </a:bodyPr>
              <a:lstStyle/>
              <a:p>
                <a:pPr algn="ctr"/>
                <a:r>
                  <a:rPr lang="en-US" sz="3200">
                    <a:solidFill>
                      <a:schemeClr val="accent6">
                        <a:lumMod val="60000"/>
                        <a:lumOff val="40000"/>
                      </a:schemeClr>
                    </a:solidFill>
                    <a:latin typeface="+mn-lt"/>
                  </a:rPr>
                  <a:t>04</a:t>
                </a:r>
              </a:p>
            </p:txBody>
          </p:sp>
          <p:sp>
            <p:nvSpPr>
              <p:cNvPr id="505" name="TextBox 504">
                <a:extLst>
                  <a:ext uri="{FF2B5EF4-FFF2-40B4-BE49-F238E27FC236}">
                    <a16:creationId xmlns:a16="http://schemas.microsoft.com/office/drawing/2014/main" id="{E487E091-4478-5764-CE12-FDF7DC4AB740}"/>
                  </a:ext>
                </a:extLst>
              </p:cNvPr>
              <p:cNvSpPr txBox="1"/>
              <p:nvPr/>
            </p:nvSpPr>
            <p:spPr>
              <a:xfrm>
                <a:off x="5095363" y="2113540"/>
                <a:ext cx="1964322" cy="346570"/>
              </a:xfrm>
              <a:prstGeom prst="rect">
                <a:avLst/>
              </a:prstGeom>
              <a:noFill/>
            </p:spPr>
            <p:txBody>
              <a:bodyPr wrap="square" rtlCol="0">
                <a:spAutoFit/>
              </a:bodyPr>
              <a:lstStyle/>
              <a:p>
                <a:pPr algn="ctr"/>
                <a:r>
                  <a:rPr kumimoji="0" lang="en-US" sz="1400" b="1" i="0" u="none" strike="noStrike" kern="1200" cap="none" spc="0" normalizeH="0" baseline="0" noProof="0">
                    <a:ln>
                      <a:noFill/>
                    </a:ln>
                    <a:solidFill>
                      <a:schemeClr val="accent6">
                        <a:lumMod val="60000"/>
                        <a:lumOff val="40000"/>
                      </a:schemeClr>
                    </a:solidFill>
                    <a:effectLst/>
                    <a:uLnTx/>
                    <a:uFillTx/>
                    <a:latin typeface="Segoe UI Semilight"/>
                    <a:ea typeface="+mn-ea"/>
                    <a:cs typeface="Times New Roman" pitchFamily="18" charset="0"/>
                  </a:rPr>
                  <a:t>Development</a:t>
                </a:r>
                <a:endParaRPr lang="en-US" sz="1400">
                  <a:solidFill>
                    <a:schemeClr val="accent6">
                      <a:lumMod val="60000"/>
                      <a:lumOff val="40000"/>
                    </a:schemeClr>
                  </a:solidFill>
                  <a:latin typeface="+mn-lt"/>
                </a:endParaRPr>
              </a:p>
            </p:txBody>
          </p:sp>
        </p:grpSp>
        <p:sp>
          <p:nvSpPr>
            <p:cNvPr id="506" name="TextBox 505">
              <a:extLst>
                <a:ext uri="{FF2B5EF4-FFF2-40B4-BE49-F238E27FC236}">
                  <a16:creationId xmlns:a16="http://schemas.microsoft.com/office/drawing/2014/main" id="{73A27EF8-10C7-921C-E02F-FA385AB07BF9}"/>
                </a:ext>
              </a:extLst>
            </p:cNvPr>
            <p:cNvSpPr txBox="1"/>
            <p:nvPr/>
          </p:nvSpPr>
          <p:spPr>
            <a:xfrm>
              <a:off x="6504408" y="456999"/>
              <a:ext cx="4817505" cy="516944"/>
            </a:xfrm>
            <a:prstGeom prst="rect">
              <a:avLst/>
            </a:prstGeom>
            <a:noFill/>
          </p:spPr>
          <p:txBody>
            <a:bodyPr wrap="square" rtlCol="0">
              <a:spAutoFit/>
            </a:bodyPr>
            <a:lstStyle/>
            <a:p>
              <a:pPr algn="l"/>
              <a:r>
                <a:rPr lang="en-US" sz="1200">
                  <a:solidFill>
                    <a:schemeClr val="bg2">
                      <a:lumMod val="10000"/>
                    </a:schemeClr>
                  </a:solidFill>
                  <a:latin typeface="+mj-lt"/>
                </a:rPr>
                <a:t>Build the application according to the design and as per the </a:t>
              </a:r>
              <a:r>
                <a:rPr lang="en-US" sz="1200" b="1">
                  <a:solidFill>
                    <a:schemeClr val="bg2">
                      <a:lumMod val="10000"/>
                    </a:schemeClr>
                  </a:solidFill>
                  <a:latin typeface="+mj-lt"/>
                </a:rPr>
                <a:t>Business requirements</a:t>
              </a:r>
            </a:p>
          </p:txBody>
        </p:sp>
        <p:grpSp>
          <p:nvGrpSpPr>
            <p:cNvPr id="507" name="Group 506">
              <a:extLst>
                <a:ext uri="{FF2B5EF4-FFF2-40B4-BE49-F238E27FC236}">
                  <a16:creationId xmlns:a16="http://schemas.microsoft.com/office/drawing/2014/main" id="{39D8D601-726A-12E9-CA42-66371003FF33}"/>
                </a:ext>
              </a:extLst>
            </p:cNvPr>
            <p:cNvGrpSpPr/>
            <p:nvPr/>
          </p:nvGrpSpPr>
          <p:grpSpPr>
            <a:xfrm>
              <a:off x="7344996" y="2265270"/>
              <a:ext cx="1204132" cy="918245"/>
              <a:chOff x="7312549" y="2259590"/>
              <a:chExt cx="1155049" cy="923415"/>
            </a:xfrm>
          </p:grpSpPr>
          <p:sp>
            <p:nvSpPr>
              <p:cNvPr id="508" name="TextBox 507">
                <a:extLst>
                  <a:ext uri="{FF2B5EF4-FFF2-40B4-BE49-F238E27FC236}">
                    <a16:creationId xmlns:a16="http://schemas.microsoft.com/office/drawing/2014/main" id="{D0CB771D-8356-C780-6859-AB439701A854}"/>
                  </a:ext>
                </a:extLst>
              </p:cNvPr>
              <p:cNvSpPr txBox="1"/>
              <p:nvPr/>
            </p:nvSpPr>
            <p:spPr>
              <a:xfrm>
                <a:off x="7482883" y="2259590"/>
                <a:ext cx="897563" cy="648116"/>
              </a:xfrm>
              <a:prstGeom prst="rect">
                <a:avLst/>
              </a:prstGeom>
              <a:noFill/>
            </p:spPr>
            <p:txBody>
              <a:bodyPr wrap="square" rtlCol="0">
                <a:spAutoFit/>
              </a:bodyPr>
              <a:lstStyle/>
              <a:p>
                <a:pPr algn="r"/>
                <a:r>
                  <a:rPr lang="en-US" sz="3200">
                    <a:solidFill>
                      <a:srgbClr val="0066CC"/>
                    </a:solidFill>
                    <a:latin typeface="+mn-lt"/>
                  </a:rPr>
                  <a:t>05</a:t>
                </a:r>
              </a:p>
            </p:txBody>
          </p:sp>
          <p:sp>
            <p:nvSpPr>
              <p:cNvPr id="509" name="TextBox 508">
                <a:extLst>
                  <a:ext uri="{FF2B5EF4-FFF2-40B4-BE49-F238E27FC236}">
                    <a16:creationId xmlns:a16="http://schemas.microsoft.com/office/drawing/2014/main" id="{6F62F232-94FB-2D60-2180-A2751AD71CEC}"/>
                  </a:ext>
                </a:extLst>
              </p:cNvPr>
              <p:cNvSpPr txBox="1"/>
              <p:nvPr/>
            </p:nvSpPr>
            <p:spPr>
              <a:xfrm>
                <a:off x="7312549" y="2836435"/>
                <a:ext cx="1155049" cy="346570"/>
              </a:xfrm>
              <a:prstGeom prst="rect">
                <a:avLst/>
              </a:prstGeom>
              <a:noFill/>
            </p:spPr>
            <p:txBody>
              <a:bodyPr wrap="square" rtlCol="0">
                <a:spAutoFit/>
              </a:bodyPr>
              <a:lstStyle/>
              <a:p>
                <a:pPr algn="r"/>
                <a:r>
                  <a:rPr lang="en-US" sz="1400" b="1">
                    <a:solidFill>
                      <a:schemeClr val="accent5"/>
                    </a:solidFill>
                    <a:latin typeface="+mn-lt"/>
                  </a:rPr>
                  <a:t>Testing</a:t>
                </a:r>
              </a:p>
            </p:txBody>
          </p:sp>
        </p:grpSp>
        <p:sp>
          <p:nvSpPr>
            <p:cNvPr id="510" name="TextBox 509">
              <a:extLst>
                <a:ext uri="{FF2B5EF4-FFF2-40B4-BE49-F238E27FC236}">
                  <a16:creationId xmlns:a16="http://schemas.microsoft.com/office/drawing/2014/main" id="{577A9D3C-A67D-69FF-6E2B-9DC88B0CFB56}"/>
                </a:ext>
              </a:extLst>
            </p:cNvPr>
            <p:cNvSpPr txBox="1"/>
            <p:nvPr/>
          </p:nvSpPr>
          <p:spPr>
            <a:xfrm>
              <a:off x="9287735" y="1483276"/>
              <a:ext cx="3659387" cy="516944"/>
            </a:xfrm>
            <a:prstGeom prst="rect">
              <a:avLst/>
            </a:prstGeom>
            <a:noFill/>
          </p:spPr>
          <p:txBody>
            <a:bodyPr wrap="square" rtlCol="0">
              <a:spAutoFit/>
            </a:bodyPr>
            <a:lstStyle/>
            <a:p>
              <a:pPr algn="l"/>
              <a:r>
                <a:rPr lang="en-US" sz="1200">
                  <a:solidFill>
                    <a:schemeClr val="bg2">
                      <a:lumMod val="10000"/>
                    </a:schemeClr>
                  </a:solidFill>
                  <a:latin typeface="+mj-lt"/>
                </a:rPr>
                <a:t>Ensure the application meets the </a:t>
              </a:r>
              <a:r>
                <a:rPr lang="en-US" sz="1200" b="1">
                  <a:solidFill>
                    <a:schemeClr val="bg2">
                      <a:lumMod val="10000"/>
                    </a:schemeClr>
                  </a:solidFill>
                  <a:latin typeface="+mj-lt"/>
                </a:rPr>
                <a:t>functional</a:t>
              </a:r>
              <a:r>
                <a:rPr lang="en-US" sz="1200">
                  <a:solidFill>
                    <a:schemeClr val="bg2">
                      <a:lumMod val="10000"/>
                    </a:schemeClr>
                  </a:solidFill>
                  <a:latin typeface="+mj-lt"/>
                </a:rPr>
                <a:t> and </a:t>
              </a:r>
              <a:r>
                <a:rPr lang="en-US" sz="1200" b="1">
                  <a:solidFill>
                    <a:schemeClr val="bg2">
                      <a:lumMod val="10000"/>
                    </a:schemeClr>
                  </a:solidFill>
                  <a:latin typeface="+mj-lt"/>
                </a:rPr>
                <a:t>non-functional</a:t>
              </a:r>
              <a:r>
                <a:rPr lang="en-US" sz="1200">
                  <a:solidFill>
                    <a:schemeClr val="bg2">
                      <a:lumMod val="10000"/>
                    </a:schemeClr>
                  </a:solidFill>
                  <a:latin typeface="+mj-lt"/>
                </a:rPr>
                <a:t> requirement</a:t>
              </a:r>
            </a:p>
          </p:txBody>
        </p:sp>
        <p:grpSp>
          <p:nvGrpSpPr>
            <p:cNvPr id="511" name="Group 510">
              <a:extLst>
                <a:ext uri="{FF2B5EF4-FFF2-40B4-BE49-F238E27FC236}">
                  <a16:creationId xmlns:a16="http://schemas.microsoft.com/office/drawing/2014/main" id="{A7CB6236-9D95-8037-B519-0941D1D630BA}"/>
                </a:ext>
              </a:extLst>
            </p:cNvPr>
            <p:cNvGrpSpPr/>
            <p:nvPr/>
          </p:nvGrpSpPr>
          <p:grpSpPr>
            <a:xfrm>
              <a:off x="7459102" y="3557759"/>
              <a:ext cx="2047793" cy="968595"/>
              <a:chOff x="7443567" y="3551804"/>
              <a:chExt cx="1964322" cy="974046"/>
            </a:xfrm>
          </p:grpSpPr>
          <p:sp>
            <p:nvSpPr>
              <p:cNvPr id="512" name="TextBox 511">
                <a:extLst>
                  <a:ext uri="{FF2B5EF4-FFF2-40B4-BE49-F238E27FC236}">
                    <a16:creationId xmlns:a16="http://schemas.microsoft.com/office/drawing/2014/main" id="{7A18AEAA-6AE8-DD5C-60E9-4D68AC8A7372}"/>
                  </a:ext>
                </a:extLst>
              </p:cNvPr>
              <p:cNvSpPr txBox="1"/>
              <p:nvPr/>
            </p:nvSpPr>
            <p:spPr>
              <a:xfrm>
                <a:off x="8220200" y="3551804"/>
                <a:ext cx="912233" cy="658480"/>
              </a:xfrm>
              <a:prstGeom prst="rect">
                <a:avLst/>
              </a:prstGeom>
              <a:noFill/>
            </p:spPr>
            <p:txBody>
              <a:bodyPr wrap="square" rtlCol="0">
                <a:spAutoFit/>
              </a:bodyPr>
              <a:lstStyle/>
              <a:p>
                <a:pPr algn="r"/>
                <a:r>
                  <a:rPr lang="en-US" sz="3200">
                    <a:solidFill>
                      <a:schemeClr val="accent6"/>
                    </a:solidFill>
                    <a:latin typeface="+mn-lt"/>
                  </a:rPr>
                  <a:t>06</a:t>
                </a:r>
              </a:p>
            </p:txBody>
          </p:sp>
          <p:sp>
            <p:nvSpPr>
              <p:cNvPr id="513" name="TextBox 512">
                <a:extLst>
                  <a:ext uri="{FF2B5EF4-FFF2-40B4-BE49-F238E27FC236}">
                    <a16:creationId xmlns:a16="http://schemas.microsoft.com/office/drawing/2014/main" id="{AE5D422F-B747-3C8A-E381-828F4962BCE5}"/>
                  </a:ext>
                </a:extLst>
              </p:cNvPr>
              <p:cNvSpPr txBox="1"/>
              <p:nvPr/>
            </p:nvSpPr>
            <p:spPr>
              <a:xfrm>
                <a:off x="7443567" y="4179280"/>
                <a:ext cx="1964322" cy="346570"/>
              </a:xfrm>
              <a:prstGeom prst="rect">
                <a:avLst/>
              </a:prstGeom>
              <a:noFill/>
            </p:spPr>
            <p:txBody>
              <a:bodyPr wrap="square" rtlCol="0">
                <a:spAutoFit/>
              </a:bodyPr>
              <a:lstStyle/>
              <a:p>
                <a:pPr algn="r"/>
                <a:r>
                  <a:rPr lang="en-US" sz="1400" b="1">
                    <a:solidFill>
                      <a:schemeClr val="accent6"/>
                    </a:solidFill>
                    <a:latin typeface="+mn-lt"/>
                  </a:rPr>
                  <a:t>Deployment</a:t>
                </a:r>
              </a:p>
            </p:txBody>
          </p:sp>
        </p:grpSp>
        <p:sp>
          <p:nvSpPr>
            <p:cNvPr id="514" name="TextBox 513">
              <a:extLst>
                <a:ext uri="{FF2B5EF4-FFF2-40B4-BE49-F238E27FC236}">
                  <a16:creationId xmlns:a16="http://schemas.microsoft.com/office/drawing/2014/main" id="{38A5E85F-A287-22A9-2B75-AFDF26B05ECE}"/>
                </a:ext>
              </a:extLst>
            </p:cNvPr>
            <p:cNvSpPr txBox="1"/>
            <p:nvPr/>
          </p:nvSpPr>
          <p:spPr>
            <a:xfrm>
              <a:off x="10547658" y="3221692"/>
              <a:ext cx="2298624" cy="1137277"/>
            </a:xfrm>
            <a:prstGeom prst="rect">
              <a:avLst/>
            </a:prstGeom>
            <a:noFill/>
          </p:spPr>
          <p:txBody>
            <a:bodyPr wrap="square" rtlCol="0">
              <a:spAutoFit/>
            </a:bodyPr>
            <a:lstStyle/>
            <a:p>
              <a:pPr algn="l"/>
              <a:r>
                <a:rPr lang="en-US" sz="1200">
                  <a:solidFill>
                    <a:schemeClr val="bg2">
                      <a:lumMod val="10000"/>
                    </a:schemeClr>
                  </a:solidFill>
                  <a:latin typeface="+mj-lt"/>
                </a:rPr>
                <a:t>Deploying the developed and tested software to the </a:t>
              </a:r>
              <a:r>
                <a:rPr lang="en-US" sz="1200" b="1">
                  <a:solidFill>
                    <a:schemeClr val="bg2">
                      <a:lumMod val="10000"/>
                    </a:schemeClr>
                  </a:solidFill>
                  <a:latin typeface="+mj-lt"/>
                </a:rPr>
                <a:t>production</a:t>
              </a:r>
              <a:r>
                <a:rPr lang="en-US" sz="1200">
                  <a:solidFill>
                    <a:schemeClr val="bg2">
                      <a:lumMod val="10000"/>
                    </a:schemeClr>
                  </a:solidFill>
                  <a:latin typeface="+mj-lt"/>
                </a:rPr>
                <a:t> environment, making it accessible to end-users</a:t>
              </a:r>
            </a:p>
          </p:txBody>
        </p:sp>
        <p:grpSp>
          <p:nvGrpSpPr>
            <p:cNvPr id="515" name="Group 514">
              <a:extLst>
                <a:ext uri="{FF2B5EF4-FFF2-40B4-BE49-F238E27FC236}">
                  <a16:creationId xmlns:a16="http://schemas.microsoft.com/office/drawing/2014/main" id="{4A8098EE-D7AC-020C-AC18-35E8AA73879D}"/>
                </a:ext>
              </a:extLst>
            </p:cNvPr>
            <p:cNvGrpSpPr/>
            <p:nvPr/>
          </p:nvGrpSpPr>
          <p:grpSpPr>
            <a:xfrm>
              <a:off x="7304181" y="5334504"/>
              <a:ext cx="2047792" cy="889097"/>
              <a:chOff x="7300529" y="5329552"/>
              <a:chExt cx="1964322" cy="894103"/>
            </a:xfrm>
          </p:grpSpPr>
          <p:sp>
            <p:nvSpPr>
              <p:cNvPr id="516" name="TextBox 515">
                <a:extLst>
                  <a:ext uri="{FF2B5EF4-FFF2-40B4-BE49-F238E27FC236}">
                    <a16:creationId xmlns:a16="http://schemas.microsoft.com/office/drawing/2014/main" id="{A52CC196-16DD-7DC9-38A3-5ABAA89FD1AF}"/>
                  </a:ext>
                </a:extLst>
              </p:cNvPr>
              <p:cNvSpPr txBox="1"/>
              <p:nvPr/>
            </p:nvSpPr>
            <p:spPr>
              <a:xfrm>
                <a:off x="8332165" y="5329552"/>
                <a:ext cx="897563" cy="658480"/>
              </a:xfrm>
              <a:prstGeom prst="rect">
                <a:avLst/>
              </a:prstGeom>
              <a:noFill/>
            </p:spPr>
            <p:txBody>
              <a:bodyPr wrap="square" rtlCol="0">
                <a:spAutoFit/>
              </a:bodyPr>
              <a:lstStyle/>
              <a:p>
                <a:pPr algn="r"/>
                <a:r>
                  <a:rPr lang="en-US" sz="3200">
                    <a:solidFill>
                      <a:schemeClr val="tx2"/>
                    </a:solidFill>
                    <a:latin typeface="+mn-lt"/>
                  </a:rPr>
                  <a:t>07</a:t>
                </a:r>
              </a:p>
            </p:txBody>
          </p:sp>
          <p:sp>
            <p:nvSpPr>
              <p:cNvPr id="517" name="TextBox 516">
                <a:extLst>
                  <a:ext uri="{FF2B5EF4-FFF2-40B4-BE49-F238E27FC236}">
                    <a16:creationId xmlns:a16="http://schemas.microsoft.com/office/drawing/2014/main" id="{92BCC6DD-9397-C017-6DAC-AED4E357C482}"/>
                  </a:ext>
                </a:extLst>
              </p:cNvPr>
              <p:cNvSpPr txBox="1"/>
              <p:nvPr/>
            </p:nvSpPr>
            <p:spPr>
              <a:xfrm>
                <a:off x="7300529" y="5877086"/>
                <a:ext cx="1964322" cy="346569"/>
              </a:xfrm>
              <a:prstGeom prst="rect">
                <a:avLst/>
              </a:prstGeom>
              <a:noFill/>
            </p:spPr>
            <p:txBody>
              <a:bodyPr wrap="square" rtlCol="0">
                <a:spAutoFit/>
              </a:bodyPr>
              <a:lstStyle/>
              <a:p>
                <a:pPr algn="r"/>
                <a:r>
                  <a:rPr lang="en-US" sz="1400" b="1">
                    <a:solidFill>
                      <a:schemeClr val="tx2"/>
                    </a:solidFill>
                    <a:latin typeface="+mn-lt"/>
                  </a:rPr>
                  <a:t>Maintenance</a:t>
                </a:r>
                <a:endParaRPr lang="en-US" sz="1400">
                  <a:solidFill>
                    <a:schemeClr val="tx2"/>
                  </a:solidFill>
                  <a:latin typeface="+mn-lt"/>
                </a:endParaRPr>
              </a:p>
            </p:txBody>
          </p:sp>
        </p:grpSp>
        <p:sp>
          <p:nvSpPr>
            <p:cNvPr id="518" name="TextBox 517">
              <a:extLst>
                <a:ext uri="{FF2B5EF4-FFF2-40B4-BE49-F238E27FC236}">
                  <a16:creationId xmlns:a16="http://schemas.microsoft.com/office/drawing/2014/main" id="{257E878B-897D-5F36-86BC-666CF9BCC1F0}"/>
                </a:ext>
              </a:extLst>
            </p:cNvPr>
            <p:cNvSpPr txBox="1"/>
            <p:nvPr/>
          </p:nvSpPr>
          <p:spPr>
            <a:xfrm>
              <a:off x="10562555" y="5489003"/>
              <a:ext cx="2384566" cy="951176"/>
            </a:xfrm>
            <a:prstGeom prst="rect">
              <a:avLst/>
            </a:prstGeom>
            <a:noFill/>
          </p:spPr>
          <p:txBody>
            <a:bodyPr wrap="square" rtlCol="0">
              <a:spAutoFit/>
            </a:bodyPr>
            <a:lstStyle/>
            <a:p>
              <a:pPr algn="l"/>
              <a:r>
                <a:rPr lang="en-US" sz="1200">
                  <a:solidFill>
                    <a:schemeClr val="bg2">
                      <a:lumMod val="10000"/>
                    </a:schemeClr>
                  </a:solidFill>
                  <a:latin typeface="+mj-lt"/>
                </a:rPr>
                <a:t>Ensure the application remains functional and updated </a:t>
              </a:r>
              <a:r>
                <a:rPr lang="en-US" sz="1200" b="1">
                  <a:solidFill>
                    <a:schemeClr val="bg2">
                      <a:lumMod val="10000"/>
                    </a:schemeClr>
                  </a:solidFill>
                  <a:latin typeface="+mj-lt"/>
                </a:rPr>
                <a:t>post-deployment</a:t>
              </a:r>
            </a:p>
            <a:p>
              <a:endParaRPr lang="en-US" sz="1200">
                <a:solidFill>
                  <a:schemeClr val="bg1">
                    <a:lumMod val="50000"/>
                  </a:schemeClr>
                </a:solidFill>
                <a:latin typeface="+mj-lt"/>
                <a:ea typeface="Open Sans" panose="020B0606030504020204" pitchFamily="34" charset="0"/>
                <a:cs typeface="Open Sans" panose="020B0606030504020204" pitchFamily="34" charset="0"/>
              </a:endParaRPr>
            </a:p>
          </p:txBody>
        </p:sp>
        <p:grpSp>
          <p:nvGrpSpPr>
            <p:cNvPr id="520" name="Group 519">
              <a:extLst>
                <a:ext uri="{FF2B5EF4-FFF2-40B4-BE49-F238E27FC236}">
                  <a16:creationId xmlns:a16="http://schemas.microsoft.com/office/drawing/2014/main" id="{B6C27495-2ACE-8206-6E98-968D94C54AA6}"/>
                </a:ext>
              </a:extLst>
            </p:cNvPr>
            <p:cNvGrpSpPr/>
            <p:nvPr/>
          </p:nvGrpSpPr>
          <p:grpSpPr>
            <a:xfrm>
              <a:off x="4301571" y="4056604"/>
              <a:ext cx="3588389" cy="1664178"/>
              <a:chOff x="1699813" y="1378568"/>
              <a:chExt cx="8607191" cy="4158164"/>
            </a:xfrm>
            <a:solidFill>
              <a:schemeClr val="tx1">
                <a:alpha val="41000"/>
              </a:schemeClr>
            </a:solidFill>
          </p:grpSpPr>
          <p:sp>
            <p:nvSpPr>
              <p:cNvPr id="521" name="Freeform 11">
                <a:extLst>
                  <a:ext uri="{FF2B5EF4-FFF2-40B4-BE49-F238E27FC236}">
                    <a16:creationId xmlns:a16="http://schemas.microsoft.com/office/drawing/2014/main" id="{5E014E74-1721-31DB-EA9E-2F3BC028BFAD}"/>
                  </a:ext>
                </a:extLst>
              </p:cNvPr>
              <p:cNvSpPr>
                <a:spLocks/>
              </p:cNvSpPr>
              <p:nvPr/>
            </p:nvSpPr>
            <p:spPr bwMode="auto">
              <a:xfrm>
                <a:off x="6875759" y="4549608"/>
                <a:ext cx="180592" cy="361180"/>
              </a:xfrm>
              <a:custGeom>
                <a:avLst/>
                <a:gdLst>
                  <a:gd name="T0" fmla="*/ 15 w 157"/>
                  <a:gd name="T1" fmla="*/ 204 h 316"/>
                  <a:gd name="T2" fmla="*/ 30 w 157"/>
                  <a:gd name="T3" fmla="*/ 169 h 316"/>
                  <a:gd name="T4" fmla="*/ 19 w 157"/>
                  <a:gd name="T5" fmla="*/ 127 h 316"/>
                  <a:gd name="T6" fmla="*/ 68 w 157"/>
                  <a:gd name="T7" fmla="*/ 77 h 316"/>
                  <a:gd name="T8" fmla="*/ 121 w 157"/>
                  <a:gd name="T9" fmla="*/ 24 h 316"/>
                  <a:gd name="T10" fmla="*/ 126 w 157"/>
                  <a:gd name="T11" fmla="*/ 0 h 316"/>
                  <a:gd name="T12" fmla="*/ 157 w 157"/>
                  <a:gd name="T13" fmla="*/ 75 h 316"/>
                  <a:gd name="T14" fmla="*/ 157 w 157"/>
                  <a:gd name="T15" fmla="*/ 87 h 316"/>
                  <a:gd name="T16" fmla="*/ 144 w 157"/>
                  <a:gd name="T17" fmla="*/ 83 h 316"/>
                  <a:gd name="T18" fmla="*/ 110 w 157"/>
                  <a:gd name="T19" fmla="*/ 227 h 316"/>
                  <a:gd name="T20" fmla="*/ 43 w 157"/>
                  <a:gd name="T21" fmla="*/ 316 h 316"/>
                  <a:gd name="T22" fmla="*/ 7 w 157"/>
                  <a:gd name="T23" fmla="*/ 272 h 316"/>
                  <a:gd name="T24" fmla="*/ 9 w 157"/>
                  <a:gd name="T25" fmla="*/ 252 h 316"/>
                  <a:gd name="T26" fmla="*/ 0 w 157"/>
                  <a:gd name="T27" fmla="*/ 220 h 316"/>
                  <a:gd name="T28" fmla="*/ 15 w 157"/>
                  <a:gd name="T29" fmla="*/ 204 h 3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7" h="316">
                    <a:moveTo>
                      <a:pt x="15" y="204"/>
                    </a:moveTo>
                    <a:cubicBezTo>
                      <a:pt x="15" y="204"/>
                      <a:pt x="30" y="170"/>
                      <a:pt x="30" y="169"/>
                    </a:cubicBezTo>
                    <a:cubicBezTo>
                      <a:pt x="30" y="160"/>
                      <a:pt x="19" y="140"/>
                      <a:pt x="19" y="127"/>
                    </a:cubicBezTo>
                    <a:cubicBezTo>
                      <a:pt x="19" y="88"/>
                      <a:pt x="46" y="91"/>
                      <a:pt x="68" y="77"/>
                    </a:cubicBezTo>
                    <a:cubicBezTo>
                      <a:pt x="85" y="67"/>
                      <a:pt x="109" y="37"/>
                      <a:pt x="121" y="24"/>
                    </a:cubicBezTo>
                    <a:cubicBezTo>
                      <a:pt x="125" y="20"/>
                      <a:pt x="123" y="6"/>
                      <a:pt x="126" y="0"/>
                    </a:cubicBezTo>
                    <a:cubicBezTo>
                      <a:pt x="151" y="3"/>
                      <a:pt x="149" y="55"/>
                      <a:pt x="157" y="75"/>
                    </a:cubicBezTo>
                    <a:cubicBezTo>
                      <a:pt x="157" y="87"/>
                      <a:pt x="157" y="87"/>
                      <a:pt x="157" y="87"/>
                    </a:cubicBezTo>
                    <a:cubicBezTo>
                      <a:pt x="153" y="86"/>
                      <a:pt x="145" y="83"/>
                      <a:pt x="144" y="83"/>
                    </a:cubicBezTo>
                    <a:cubicBezTo>
                      <a:pt x="144" y="141"/>
                      <a:pt x="126" y="181"/>
                      <a:pt x="110" y="227"/>
                    </a:cubicBezTo>
                    <a:cubicBezTo>
                      <a:pt x="96" y="262"/>
                      <a:pt x="89" y="316"/>
                      <a:pt x="43" y="316"/>
                    </a:cubicBezTo>
                    <a:cubicBezTo>
                      <a:pt x="24" y="316"/>
                      <a:pt x="7" y="293"/>
                      <a:pt x="7" y="272"/>
                    </a:cubicBezTo>
                    <a:cubicBezTo>
                      <a:pt x="7" y="262"/>
                      <a:pt x="10" y="258"/>
                      <a:pt x="9" y="252"/>
                    </a:cubicBezTo>
                    <a:cubicBezTo>
                      <a:pt x="0" y="245"/>
                      <a:pt x="0" y="232"/>
                      <a:pt x="0" y="220"/>
                    </a:cubicBezTo>
                    <a:cubicBezTo>
                      <a:pt x="0" y="217"/>
                      <a:pt x="14" y="204"/>
                      <a:pt x="15" y="20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4" name="Freeform 14">
                <a:extLst>
                  <a:ext uri="{FF2B5EF4-FFF2-40B4-BE49-F238E27FC236}">
                    <a16:creationId xmlns:a16="http://schemas.microsoft.com/office/drawing/2014/main" id="{2AD13857-A0BF-7B19-604B-958E8BD1144D}"/>
                  </a:ext>
                </a:extLst>
              </p:cNvPr>
              <p:cNvSpPr>
                <a:spLocks/>
              </p:cNvSpPr>
              <p:nvPr/>
            </p:nvSpPr>
            <p:spPr bwMode="auto">
              <a:xfrm>
                <a:off x="7777188" y="3972637"/>
                <a:ext cx="48974" cy="99478"/>
              </a:xfrm>
              <a:custGeom>
                <a:avLst/>
                <a:gdLst>
                  <a:gd name="T0" fmla="*/ 43 w 43"/>
                  <a:gd name="T1" fmla="*/ 54 h 87"/>
                  <a:gd name="T2" fmla="*/ 19 w 43"/>
                  <a:gd name="T3" fmla="*/ 87 h 87"/>
                  <a:gd name="T4" fmla="*/ 0 w 43"/>
                  <a:gd name="T5" fmla="*/ 64 h 87"/>
                  <a:gd name="T6" fmla="*/ 11 w 43"/>
                  <a:gd name="T7" fmla="*/ 0 h 87"/>
                  <a:gd name="T8" fmla="*/ 43 w 43"/>
                  <a:gd name="T9" fmla="*/ 54 h 87"/>
                </a:gdLst>
                <a:ahLst/>
                <a:cxnLst>
                  <a:cxn ang="0">
                    <a:pos x="T0" y="T1"/>
                  </a:cxn>
                  <a:cxn ang="0">
                    <a:pos x="T2" y="T3"/>
                  </a:cxn>
                  <a:cxn ang="0">
                    <a:pos x="T4" y="T5"/>
                  </a:cxn>
                  <a:cxn ang="0">
                    <a:pos x="T6" y="T7"/>
                  </a:cxn>
                  <a:cxn ang="0">
                    <a:pos x="T8" y="T9"/>
                  </a:cxn>
                </a:cxnLst>
                <a:rect l="0" t="0" r="r" b="b"/>
                <a:pathLst>
                  <a:path w="43" h="87">
                    <a:moveTo>
                      <a:pt x="43" y="54"/>
                    </a:moveTo>
                    <a:cubicBezTo>
                      <a:pt x="43" y="68"/>
                      <a:pt x="34" y="87"/>
                      <a:pt x="19" y="87"/>
                    </a:cubicBezTo>
                    <a:cubicBezTo>
                      <a:pt x="9" y="87"/>
                      <a:pt x="0" y="75"/>
                      <a:pt x="0" y="64"/>
                    </a:cubicBezTo>
                    <a:cubicBezTo>
                      <a:pt x="0" y="41"/>
                      <a:pt x="11" y="24"/>
                      <a:pt x="11" y="0"/>
                    </a:cubicBezTo>
                    <a:cubicBezTo>
                      <a:pt x="22" y="19"/>
                      <a:pt x="43" y="29"/>
                      <a:pt x="43" y="5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6" name="Freeform 16">
                <a:extLst>
                  <a:ext uri="{FF2B5EF4-FFF2-40B4-BE49-F238E27FC236}">
                    <a16:creationId xmlns:a16="http://schemas.microsoft.com/office/drawing/2014/main" id="{9A9E75BD-4449-31AA-EDB8-69930CF0AD2A}"/>
                  </a:ext>
                </a:extLst>
              </p:cNvPr>
              <p:cNvSpPr>
                <a:spLocks/>
              </p:cNvSpPr>
              <p:nvPr/>
            </p:nvSpPr>
            <p:spPr bwMode="auto">
              <a:xfrm>
                <a:off x="8162858" y="4078237"/>
                <a:ext cx="261705" cy="296902"/>
              </a:xfrm>
              <a:custGeom>
                <a:avLst/>
                <a:gdLst>
                  <a:gd name="T0" fmla="*/ 103 w 229"/>
                  <a:gd name="T1" fmla="*/ 135 h 260"/>
                  <a:gd name="T2" fmla="*/ 100 w 229"/>
                  <a:gd name="T3" fmla="*/ 127 h 260"/>
                  <a:gd name="T4" fmla="*/ 88 w 229"/>
                  <a:gd name="T5" fmla="*/ 123 h 260"/>
                  <a:gd name="T6" fmla="*/ 78 w 229"/>
                  <a:gd name="T7" fmla="*/ 96 h 260"/>
                  <a:gd name="T8" fmla="*/ 50 w 229"/>
                  <a:gd name="T9" fmla="*/ 69 h 260"/>
                  <a:gd name="T10" fmla="*/ 38 w 229"/>
                  <a:gd name="T11" fmla="*/ 45 h 260"/>
                  <a:gd name="T12" fmla="*/ 21 w 229"/>
                  <a:gd name="T13" fmla="*/ 38 h 260"/>
                  <a:gd name="T14" fmla="*/ 0 w 229"/>
                  <a:gd name="T15" fmla="*/ 7 h 260"/>
                  <a:gd name="T16" fmla="*/ 0 w 229"/>
                  <a:gd name="T17" fmla="*/ 0 h 260"/>
                  <a:gd name="T18" fmla="*/ 5 w 229"/>
                  <a:gd name="T19" fmla="*/ 0 h 260"/>
                  <a:gd name="T20" fmla="*/ 20 w 229"/>
                  <a:gd name="T21" fmla="*/ 7 h 260"/>
                  <a:gd name="T22" fmla="*/ 45 w 229"/>
                  <a:gd name="T23" fmla="*/ 7 h 260"/>
                  <a:gd name="T24" fmla="*/ 73 w 229"/>
                  <a:gd name="T25" fmla="*/ 38 h 260"/>
                  <a:gd name="T26" fmla="*/ 81 w 229"/>
                  <a:gd name="T27" fmla="*/ 42 h 260"/>
                  <a:gd name="T28" fmla="*/ 106 w 229"/>
                  <a:gd name="T29" fmla="*/ 63 h 260"/>
                  <a:gd name="T30" fmla="*/ 150 w 229"/>
                  <a:gd name="T31" fmla="*/ 96 h 260"/>
                  <a:gd name="T32" fmla="*/ 174 w 229"/>
                  <a:gd name="T33" fmla="*/ 115 h 260"/>
                  <a:gd name="T34" fmla="*/ 172 w 229"/>
                  <a:gd name="T35" fmla="*/ 119 h 260"/>
                  <a:gd name="T36" fmla="*/ 178 w 229"/>
                  <a:gd name="T37" fmla="*/ 119 h 260"/>
                  <a:gd name="T38" fmla="*/ 185 w 229"/>
                  <a:gd name="T39" fmla="*/ 127 h 260"/>
                  <a:gd name="T40" fmla="*/ 182 w 229"/>
                  <a:gd name="T41" fmla="*/ 135 h 260"/>
                  <a:gd name="T42" fmla="*/ 196 w 229"/>
                  <a:gd name="T43" fmla="*/ 147 h 260"/>
                  <a:gd name="T44" fmla="*/ 214 w 229"/>
                  <a:gd name="T45" fmla="*/ 177 h 260"/>
                  <a:gd name="T46" fmla="*/ 229 w 229"/>
                  <a:gd name="T47" fmla="*/ 193 h 260"/>
                  <a:gd name="T48" fmla="*/ 229 w 229"/>
                  <a:gd name="T49" fmla="*/ 227 h 260"/>
                  <a:gd name="T50" fmla="*/ 225 w 229"/>
                  <a:gd name="T51" fmla="*/ 249 h 260"/>
                  <a:gd name="T52" fmla="*/ 205 w 229"/>
                  <a:gd name="T53" fmla="*/ 260 h 260"/>
                  <a:gd name="T54" fmla="*/ 187 w 229"/>
                  <a:gd name="T55" fmla="*/ 239 h 260"/>
                  <a:gd name="T56" fmla="*/ 145 w 229"/>
                  <a:gd name="T57" fmla="*/ 203 h 260"/>
                  <a:gd name="T58" fmla="*/ 115 w 229"/>
                  <a:gd name="T59" fmla="*/ 154 h 260"/>
                  <a:gd name="T60" fmla="*/ 103 w 229"/>
                  <a:gd name="T61" fmla="*/ 135 h 2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29" h="260">
                    <a:moveTo>
                      <a:pt x="103" y="135"/>
                    </a:moveTo>
                    <a:cubicBezTo>
                      <a:pt x="100" y="135"/>
                      <a:pt x="102" y="130"/>
                      <a:pt x="100" y="127"/>
                    </a:cubicBezTo>
                    <a:cubicBezTo>
                      <a:pt x="100" y="126"/>
                      <a:pt x="90" y="125"/>
                      <a:pt x="88" y="123"/>
                    </a:cubicBezTo>
                    <a:cubicBezTo>
                      <a:pt x="84" y="121"/>
                      <a:pt x="79" y="102"/>
                      <a:pt x="78" y="96"/>
                    </a:cubicBezTo>
                    <a:cubicBezTo>
                      <a:pt x="72" y="77"/>
                      <a:pt x="55" y="80"/>
                      <a:pt x="50" y="69"/>
                    </a:cubicBezTo>
                    <a:cubicBezTo>
                      <a:pt x="45" y="60"/>
                      <a:pt x="43" y="55"/>
                      <a:pt x="38" y="45"/>
                    </a:cubicBezTo>
                    <a:cubicBezTo>
                      <a:pt x="35" y="38"/>
                      <a:pt x="28" y="40"/>
                      <a:pt x="21" y="38"/>
                    </a:cubicBezTo>
                    <a:cubicBezTo>
                      <a:pt x="15" y="37"/>
                      <a:pt x="3" y="15"/>
                      <a:pt x="0" y="7"/>
                    </a:cubicBezTo>
                    <a:cubicBezTo>
                      <a:pt x="0" y="0"/>
                      <a:pt x="0" y="0"/>
                      <a:pt x="0" y="0"/>
                    </a:cubicBezTo>
                    <a:cubicBezTo>
                      <a:pt x="2" y="0"/>
                      <a:pt x="3" y="0"/>
                      <a:pt x="5" y="0"/>
                    </a:cubicBezTo>
                    <a:cubicBezTo>
                      <a:pt x="12" y="0"/>
                      <a:pt x="14" y="4"/>
                      <a:pt x="20" y="7"/>
                    </a:cubicBezTo>
                    <a:cubicBezTo>
                      <a:pt x="45" y="7"/>
                      <a:pt x="45" y="7"/>
                      <a:pt x="45" y="7"/>
                    </a:cubicBezTo>
                    <a:cubicBezTo>
                      <a:pt x="62" y="13"/>
                      <a:pt x="67" y="25"/>
                      <a:pt x="73" y="38"/>
                    </a:cubicBezTo>
                    <a:cubicBezTo>
                      <a:pt x="75" y="42"/>
                      <a:pt x="78" y="41"/>
                      <a:pt x="81" y="42"/>
                    </a:cubicBezTo>
                    <a:cubicBezTo>
                      <a:pt x="93" y="45"/>
                      <a:pt x="98" y="55"/>
                      <a:pt x="106" y="63"/>
                    </a:cubicBezTo>
                    <a:cubicBezTo>
                      <a:pt x="120" y="78"/>
                      <a:pt x="128" y="88"/>
                      <a:pt x="150" y="96"/>
                    </a:cubicBezTo>
                    <a:cubicBezTo>
                      <a:pt x="161" y="100"/>
                      <a:pt x="174" y="104"/>
                      <a:pt x="174" y="115"/>
                    </a:cubicBezTo>
                    <a:cubicBezTo>
                      <a:pt x="174" y="116"/>
                      <a:pt x="172" y="119"/>
                      <a:pt x="172" y="119"/>
                    </a:cubicBezTo>
                    <a:cubicBezTo>
                      <a:pt x="174" y="119"/>
                      <a:pt x="176" y="119"/>
                      <a:pt x="178" y="119"/>
                    </a:cubicBezTo>
                    <a:cubicBezTo>
                      <a:pt x="181" y="119"/>
                      <a:pt x="184" y="123"/>
                      <a:pt x="185" y="127"/>
                    </a:cubicBezTo>
                    <a:cubicBezTo>
                      <a:pt x="182" y="135"/>
                      <a:pt x="182" y="135"/>
                      <a:pt x="182" y="135"/>
                    </a:cubicBezTo>
                    <a:cubicBezTo>
                      <a:pt x="182" y="145"/>
                      <a:pt x="188" y="147"/>
                      <a:pt x="196" y="147"/>
                    </a:cubicBezTo>
                    <a:cubicBezTo>
                      <a:pt x="196" y="164"/>
                      <a:pt x="206" y="169"/>
                      <a:pt x="214" y="177"/>
                    </a:cubicBezTo>
                    <a:cubicBezTo>
                      <a:pt x="218" y="182"/>
                      <a:pt x="229" y="185"/>
                      <a:pt x="229" y="193"/>
                    </a:cubicBezTo>
                    <a:cubicBezTo>
                      <a:pt x="229" y="203"/>
                      <a:pt x="229" y="209"/>
                      <a:pt x="229" y="227"/>
                    </a:cubicBezTo>
                    <a:cubicBezTo>
                      <a:pt x="221" y="230"/>
                      <a:pt x="225" y="241"/>
                      <a:pt x="225" y="249"/>
                    </a:cubicBezTo>
                    <a:cubicBezTo>
                      <a:pt x="225" y="258"/>
                      <a:pt x="210" y="260"/>
                      <a:pt x="205" y="260"/>
                    </a:cubicBezTo>
                    <a:cubicBezTo>
                      <a:pt x="201" y="260"/>
                      <a:pt x="187" y="239"/>
                      <a:pt x="187" y="239"/>
                    </a:cubicBezTo>
                    <a:cubicBezTo>
                      <a:pt x="172" y="224"/>
                      <a:pt x="159" y="217"/>
                      <a:pt x="145" y="203"/>
                    </a:cubicBezTo>
                    <a:cubicBezTo>
                      <a:pt x="130" y="187"/>
                      <a:pt x="124" y="173"/>
                      <a:pt x="115" y="154"/>
                    </a:cubicBezTo>
                    <a:cubicBezTo>
                      <a:pt x="114" y="150"/>
                      <a:pt x="105" y="135"/>
                      <a:pt x="103" y="1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7" name="Freeform 17">
                <a:extLst>
                  <a:ext uri="{FF2B5EF4-FFF2-40B4-BE49-F238E27FC236}">
                    <a16:creationId xmlns:a16="http://schemas.microsoft.com/office/drawing/2014/main" id="{4BDCAF23-F0EF-B943-3D73-7DE18E8FB202}"/>
                  </a:ext>
                </a:extLst>
              </p:cNvPr>
              <p:cNvSpPr>
                <a:spLocks/>
              </p:cNvSpPr>
              <p:nvPr/>
            </p:nvSpPr>
            <p:spPr bwMode="auto">
              <a:xfrm>
                <a:off x="8501085" y="4041507"/>
                <a:ext cx="250992" cy="290781"/>
              </a:xfrm>
              <a:custGeom>
                <a:avLst/>
                <a:gdLst>
                  <a:gd name="T0" fmla="*/ 63 w 219"/>
                  <a:gd name="T1" fmla="*/ 235 h 254"/>
                  <a:gd name="T2" fmla="*/ 62 w 219"/>
                  <a:gd name="T3" fmla="*/ 223 h 254"/>
                  <a:gd name="T4" fmla="*/ 46 w 219"/>
                  <a:gd name="T5" fmla="*/ 227 h 254"/>
                  <a:gd name="T6" fmla="*/ 20 w 219"/>
                  <a:gd name="T7" fmla="*/ 183 h 254"/>
                  <a:gd name="T8" fmla="*/ 21 w 219"/>
                  <a:gd name="T9" fmla="*/ 179 h 254"/>
                  <a:gd name="T10" fmla="*/ 11 w 219"/>
                  <a:gd name="T11" fmla="*/ 174 h 254"/>
                  <a:gd name="T12" fmla="*/ 0 w 219"/>
                  <a:gd name="T13" fmla="*/ 141 h 254"/>
                  <a:gd name="T14" fmla="*/ 26 w 219"/>
                  <a:gd name="T15" fmla="*/ 133 h 254"/>
                  <a:gd name="T16" fmla="*/ 57 w 219"/>
                  <a:gd name="T17" fmla="*/ 97 h 254"/>
                  <a:gd name="T18" fmla="*/ 78 w 219"/>
                  <a:gd name="T19" fmla="*/ 90 h 254"/>
                  <a:gd name="T20" fmla="*/ 96 w 219"/>
                  <a:gd name="T21" fmla="*/ 74 h 254"/>
                  <a:gd name="T22" fmla="*/ 101 w 219"/>
                  <a:gd name="T23" fmla="*/ 64 h 254"/>
                  <a:gd name="T24" fmla="*/ 109 w 219"/>
                  <a:gd name="T25" fmla="*/ 58 h 254"/>
                  <a:gd name="T26" fmla="*/ 113 w 219"/>
                  <a:gd name="T27" fmla="*/ 52 h 254"/>
                  <a:gd name="T28" fmla="*/ 141 w 219"/>
                  <a:gd name="T29" fmla="*/ 42 h 254"/>
                  <a:gd name="T30" fmla="*/ 175 w 219"/>
                  <a:gd name="T31" fmla="*/ 0 h 254"/>
                  <a:gd name="T32" fmla="*/ 187 w 219"/>
                  <a:gd name="T33" fmla="*/ 19 h 254"/>
                  <a:gd name="T34" fmla="*/ 219 w 219"/>
                  <a:gd name="T35" fmla="*/ 42 h 254"/>
                  <a:gd name="T36" fmla="*/ 202 w 219"/>
                  <a:gd name="T37" fmla="*/ 52 h 254"/>
                  <a:gd name="T38" fmla="*/ 205 w 219"/>
                  <a:gd name="T39" fmla="*/ 56 h 254"/>
                  <a:gd name="T40" fmla="*/ 183 w 219"/>
                  <a:gd name="T41" fmla="*/ 67 h 254"/>
                  <a:gd name="T42" fmla="*/ 186 w 219"/>
                  <a:gd name="T43" fmla="*/ 74 h 254"/>
                  <a:gd name="T44" fmla="*/ 181 w 219"/>
                  <a:gd name="T45" fmla="*/ 80 h 254"/>
                  <a:gd name="T46" fmla="*/ 215 w 219"/>
                  <a:gd name="T47" fmla="*/ 132 h 254"/>
                  <a:gd name="T48" fmla="*/ 198 w 219"/>
                  <a:gd name="T49" fmla="*/ 140 h 254"/>
                  <a:gd name="T50" fmla="*/ 191 w 219"/>
                  <a:gd name="T51" fmla="*/ 141 h 254"/>
                  <a:gd name="T52" fmla="*/ 187 w 219"/>
                  <a:gd name="T53" fmla="*/ 149 h 254"/>
                  <a:gd name="T54" fmla="*/ 177 w 219"/>
                  <a:gd name="T55" fmla="*/ 185 h 254"/>
                  <a:gd name="T56" fmla="*/ 160 w 219"/>
                  <a:gd name="T57" fmla="*/ 203 h 254"/>
                  <a:gd name="T58" fmla="*/ 164 w 219"/>
                  <a:gd name="T59" fmla="*/ 214 h 254"/>
                  <a:gd name="T60" fmla="*/ 155 w 219"/>
                  <a:gd name="T61" fmla="*/ 241 h 254"/>
                  <a:gd name="T62" fmla="*/ 131 w 219"/>
                  <a:gd name="T63" fmla="*/ 254 h 254"/>
                  <a:gd name="T64" fmla="*/ 122 w 219"/>
                  <a:gd name="T65" fmla="*/ 243 h 254"/>
                  <a:gd name="T66" fmla="*/ 88 w 219"/>
                  <a:gd name="T67" fmla="*/ 230 h 254"/>
                  <a:gd name="T68" fmla="*/ 69 w 219"/>
                  <a:gd name="T69" fmla="*/ 239 h 254"/>
                  <a:gd name="T70" fmla="*/ 63 w 219"/>
                  <a:gd name="T71" fmla="*/ 235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219" h="254">
                    <a:moveTo>
                      <a:pt x="63" y="235"/>
                    </a:moveTo>
                    <a:cubicBezTo>
                      <a:pt x="62" y="235"/>
                      <a:pt x="63" y="226"/>
                      <a:pt x="62" y="223"/>
                    </a:cubicBezTo>
                    <a:cubicBezTo>
                      <a:pt x="56" y="222"/>
                      <a:pt x="52" y="227"/>
                      <a:pt x="46" y="227"/>
                    </a:cubicBezTo>
                    <a:cubicBezTo>
                      <a:pt x="18" y="227"/>
                      <a:pt x="30" y="199"/>
                      <a:pt x="20" y="183"/>
                    </a:cubicBezTo>
                    <a:cubicBezTo>
                      <a:pt x="20" y="182"/>
                      <a:pt x="21" y="180"/>
                      <a:pt x="21" y="179"/>
                    </a:cubicBezTo>
                    <a:cubicBezTo>
                      <a:pt x="19" y="175"/>
                      <a:pt x="15" y="175"/>
                      <a:pt x="11" y="174"/>
                    </a:cubicBezTo>
                    <a:cubicBezTo>
                      <a:pt x="7" y="174"/>
                      <a:pt x="0" y="145"/>
                      <a:pt x="0" y="141"/>
                    </a:cubicBezTo>
                    <a:cubicBezTo>
                      <a:pt x="0" y="128"/>
                      <a:pt x="16" y="133"/>
                      <a:pt x="26" y="133"/>
                    </a:cubicBezTo>
                    <a:cubicBezTo>
                      <a:pt x="50" y="133"/>
                      <a:pt x="47" y="108"/>
                      <a:pt x="57" y="97"/>
                    </a:cubicBezTo>
                    <a:cubicBezTo>
                      <a:pt x="63" y="92"/>
                      <a:pt x="70" y="92"/>
                      <a:pt x="78" y="90"/>
                    </a:cubicBezTo>
                    <a:cubicBezTo>
                      <a:pt x="90" y="88"/>
                      <a:pt x="90" y="80"/>
                      <a:pt x="96" y="74"/>
                    </a:cubicBezTo>
                    <a:cubicBezTo>
                      <a:pt x="93" y="70"/>
                      <a:pt x="101" y="64"/>
                      <a:pt x="101" y="64"/>
                    </a:cubicBezTo>
                    <a:cubicBezTo>
                      <a:pt x="106" y="62"/>
                      <a:pt x="105" y="60"/>
                      <a:pt x="109" y="58"/>
                    </a:cubicBezTo>
                    <a:cubicBezTo>
                      <a:pt x="111" y="58"/>
                      <a:pt x="112" y="54"/>
                      <a:pt x="113" y="52"/>
                    </a:cubicBezTo>
                    <a:cubicBezTo>
                      <a:pt x="120" y="45"/>
                      <a:pt x="138" y="49"/>
                      <a:pt x="141" y="42"/>
                    </a:cubicBezTo>
                    <a:cubicBezTo>
                      <a:pt x="147" y="30"/>
                      <a:pt x="163" y="0"/>
                      <a:pt x="175" y="0"/>
                    </a:cubicBezTo>
                    <a:cubicBezTo>
                      <a:pt x="188" y="0"/>
                      <a:pt x="187" y="8"/>
                      <a:pt x="187" y="19"/>
                    </a:cubicBezTo>
                    <a:cubicBezTo>
                      <a:pt x="187" y="36"/>
                      <a:pt x="219" y="27"/>
                      <a:pt x="219" y="42"/>
                    </a:cubicBezTo>
                    <a:cubicBezTo>
                      <a:pt x="219" y="50"/>
                      <a:pt x="202" y="45"/>
                      <a:pt x="202" y="52"/>
                    </a:cubicBezTo>
                    <a:cubicBezTo>
                      <a:pt x="202" y="54"/>
                      <a:pt x="203" y="56"/>
                      <a:pt x="205" y="56"/>
                    </a:cubicBezTo>
                    <a:cubicBezTo>
                      <a:pt x="203" y="58"/>
                      <a:pt x="183" y="67"/>
                      <a:pt x="183" y="67"/>
                    </a:cubicBezTo>
                    <a:cubicBezTo>
                      <a:pt x="184" y="70"/>
                      <a:pt x="185" y="72"/>
                      <a:pt x="186" y="74"/>
                    </a:cubicBezTo>
                    <a:cubicBezTo>
                      <a:pt x="184" y="75"/>
                      <a:pt x="181" y="77"/>
                      <a:pt x="181" y="80"/>
                    </a:cubicBezTo>
                    <a:cubicBezTo>
                      <a:pt x="181" y="92"/>
                      <a:pt x="201" y="132"/>
                      <a:pt x="215" y="132"/>
                    </a:cubicBezTo>
                    <a:cubicBezTo>
                      <a:pt x="212" y="143"/>
                      <a:pt x="206" y="140"/>
                      <a:pt x="198" y="140"/>
                    </a:cubicBezTo>
                    <a:cubicBezTo>
                      <a:pt x="196" y="140"/>
                      <a:pt x="193" y="140"/>
                      <a:pt x="191" y="141"/>
                    </a:cubicBezTo>
                    <a:cubicBezTo>
                      <a:pt x="187" y="149"/>
                      <a:pt x="187" y="149"/>
                      <a:pt x="187" y="149"/>
                    </a:cubicBezTo>
                    <a:cubicBezTo>
                      <a:pt x="183" y="167"/>
                      <a:pt x="177" y="171"/>
                      <a:pt x="177" y="185"/>
                    </a:cubicBezTo>
                    <a:cubicBezTo>
                      <a:pt x="168" y="186"/>
                      <a:pt x="160" y="198"/>
                      <a:pt x="160" y="203"/>
                    </a:cubicBezTo>
                    <a:cubicBezTo>
                      <a:pt x="160" y="209"/>
                      <a:pt x="164" y="210"/>
                      <a:pt x="164" y="214"/>
                    </a:cubicBezTo>
                    <a:cubicBezTo>
                      <a:pt x="164" y="221"/>
                      <a:pt x="155" y="232"/>
                      <a:pt x="155" y="241"/>
                    </a:cubicBezTo>
                    <a:cubicBezTo>
                      <a:pt x="143" y="244"/>
                      <a:pt x="141" y="254"/>
                      <a:pt x="131" y="254"/>
                    </a:cubicBezTo>
                    <a:cubicBezTo>
                      <a:pt x="124" y="254"/>
                      <a:pt x="122" y="248"/>
                      <a:pt x="122" y="243"/>
                    </a:cubicBezTo>
                    <a:cubicBezTo>
                      <a:pt x="109" y="240"/>
                      <a:pt x="101" y="230"/>
                      <a:pt x="88" y="230"/>
                    </a:cubicBezTo>
                    <a:cubicBezTo>
                      <a:pt x="82" y="230"/>
                      <a:pt x="78" y="239"/>
                      <a:pt x="69" y="239"/>
                    </a:cubicBezTo>
                    <a:cubicBezTo>
                      <a:pt x="67" y="239"/>
                      <a:pt x="66" y="235"/>
                      <a:pt x="63" y="2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8" name="Freeform 18">
                <a:extLst>
                  <a:ext uri="{FF2B5EF4-FFF2-40B4-BE49-F238E27FC236}">
                    <a16:creationId xmlns:a16="http://schemas.microsoft.com/office/drawing/2014/main" id="{3CAF494B-80F5-C000-8BFC-EFB06B72C09F}"/>
                  </a:ext>
                </a:extLst>
              </p:cNvPr>
              <p:cNvSpPr>
                <a:spLocks/>
              </p:cNvSpPr>
              <p:nvPr/>
            </p:nvSpPr>
            <p:spPr bwMode="auto">
              <a:xfrm>
                <a:off x="8742895" y="4179245"/>
                <a:ext cx="156105" cy="192834"/>
              </a:xfrm>
              <a:custGeom>
                <a:avLst/>
                <a:gdLst>
                  <a:gd name="T0" fmla="*/ 55 w 137"/>
                  <a:gd name="T1" fmla="*/ 61 h 168"/>
                  <a:gd name="T2" fmla="*/ 46 w 137"/>
                  <a:gd name="T3" fmla="*/ 69 h 168"/>
                  <a:gd name="T4" fmla="*/ 30 w 137"/>
                  <a:gd name="T5" fmla="*/ 42 h 168"/>
                  <a:gd name="T6" fmla="*/ 55 w 137"/>
                  <a:gd name="T7" fmla="*/ 30 h 168"/>
                  <a:gd name="T8" fmla="*/ 84 w 137"/>
                  <a:gd name="T9" fmla="*/ 26 h 168"/>
                  <a:gd name="T10" fmla="*/ 111 w 137"/>
                  <a:gd name="T11" fmla="*/ 32 h 168"/>
                  <a:gd name="T12" fmla="*/ 133 w 137"/>
                  <a:gd name="T13" fmla="*/ 7 h 168"/>
                  <a:gd name="T14" fmla="*/ 137 w 137"/>
                  <a:gd name="T15" fmla="*/ 0 h 168"/>
                  <a:gd name="T16" fmla="*/ 133 w 137"/>
                  <a:gd name="T17" fmla="*/ 0 h 168"/>
                  <a:gd name="T18" fmla="*/ 108 w 137"/>
                  <a:gd name="T19" fmla="*/ 19 h 168"/>
                  <a:gd name="T20" fmla="*/ 102 w 137"/>
                  <a:gd name="T21" fmla="*/ 19 h 168"/>
                  <a:gd name="T22" fmla="*/ 49 w 137"/>
                  <a:gd name="T23" fmla="*/ 9 h 168"/>
                  <a:gd name="T24" fmla="*/ 20 w 137"/>
                  <a:gd name="T25" fmla="*/ 54 h 168"/>
                  <a:gd name="T26" fmla="*/ 14 w 137"/>
                  <a:gd name="T27" fmla="*/ 66 h 168"/>
                  <a:gd name="T28" fmla="*/ 0 w 137"/>
                  <a:gd name="T29" fmla="*/ 109 h 168"/>
                  <a:gd name="T30" fmla="*/ 15 w 137"/>
                  <a:gd name="T31" fmla="*/ 119 h 168"/>
                  <a:gd name="T32" fmla="*/ 15 w 137"/>
                  <a:gd name="T33" fmla="*/ 158 h 168"/>
                  <a:gd name="T34" fmla="*/ 27 w 137"/>
                  <a:gd name="T35" fmla="*/ 168 h 168"/>
                  <a:gd name="T36" fmla="*/ 39 w 137"/>
                  <a:gd name="T37" fmla="*/ 136 h 168"/>
                  <a:gd name="T38" fmla="*/ 32 w 137"/>
                  <a:gd name="T39" fmla="*/ 110 h 168"/>
                  <a:gd name="T40" fmla="*/ 43 w 137"/>
                  <a:gd name="T41" fmla="*/ 100 h 168"/>
                  <a:gd name="T42" fmla="*/ 49 w 137"/>
                  <a:gd name="T43" fmla="*/ 100 h 168"/>
                  <a:gd name="T44" fmla="*/ 46 w 137"/>
                  <a:gd name="T45" fmla="*/ 117 h 168"/>
                  <a:gd name="T46" fmla="*/ 58 w 137"/>
                  <a:gd name="T47" fmla="*/ 142 h 168"/>
                  <a:gd name="T48" fmla="*/ 58 w 137"/>
                  <a:gd name="T49" fmla="*/ 149 h 168"/>
                  <a:gd name="T50" fmla="*/ 68 w 137"/>
                  <a:gd name="T51" fmla="*/ 149 h 168"/>
                  <a:gd name="T52" fmla="*/ 85 w 137"/>
                  <a:gd name="T53" fmla="*/ 132 h 168"/>
                  <a:gd name="T54" fmla="*/ 74 w 137"/>
                  <a:gd name="T55" fmla="*/ 118 h 168"/>
                  <a:gd name="T56" fmla="*/ 77 w 137"/>
                  <a:gd name="T57" fmla="*/ 113 h 168"/>
                  <a:gd name="T58" fmla="*/ 58 w 137"/>
                  <a:gd name="T59" fmla="*/ 80 h 168"/>
                  <a:gd name="T60" fmla="*/ 98 w 137"/>
                  <a:gd name="T61" fmla="*/ 57 h 168"/>
                  <a:gd name="T62" fmla="*/ 98 w 137"/>
                  <a:gd name="T63" fmla="*/ 50 h 168"/>
                  <a:gd name="T64" fmla="*/ 53 w 137"/>
                  <a:gd name="T65" fmla="*/ 65 h 168"/>
                  <a:gd name="T66" fmla="*/ 55 w 137"/>
                  <a:gd name="T67" fmla="*/ 61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37" h="168">
                    <a:moveTo>
                      <a:pt x="55" y="61"/>
                    </a:moveTo>
                    <a:cubicBezTo>
                      <a:pt x="51" y="65"/>
                      <a:pt x="51" y="69"/>
                      <a:pt x="46" y="69"/>
                    </a:cubicBezTo>
                    <a:cubicBezTo>
                      <a:pt x="35" y="69"/>
                      <a:pt x="30" y="54"/>
                      <a:pt x="30" y="42"/>
                    </a:cubicBezTo>
                    <a:cubicBezTo>
                      <a:pt x="30" y="26"/>
                      <a:pt x="42" y="30"/>
                      <a:pt x="55" y="30"/>
                    </a:cubicBezTo>
                    <a:cubicBezTo>
                      <a:pt x="68" y="30"/>
                      <a:pt x="73" y="26"/>
                      <a:pt x="84" y="26"/>
                    </a:cubicBezTo>
                    <a:cubicBezTo>
                      <a:pt x="94" y="26"/>
                      <a:pt x="101" y="32"/>
                      <a:pt x="111" y="32"/>
                    </a:cubicBezTo>
                    <a:cubicBezTo>
                      <a:pt x="126" y="32"/>
                      <a:pt x="131" y="19"/>
                      <a:pt x="133" y="7"/>
                    </a:cubicBezTo>
                    <a:cubicBezTo>
                      <a:pt x="136" y="7"/>
                      <a:pt x="136" y="3"/>
                      <a:pt x="137" y="0"/>
                    </a:cubicBezTo>
                    <a:cubicBezTo>
                      <a:pt x="133" y="0"/>
                      <a:pt x="133" y="0"/>
                      <a:pt x="133" y="0"/>
                    </a:cubicBezTo>
                    <a:cubicBezTo>
                      <a:pt x="123" y="7"/>
                      <a:pt x="113" y="14"/>
                      <a:pt x="108" y="19"/>
                    </a:cubicBezTo>
                    <a:cubicBezTo>
                      <a:pt x="102" y="19"/>
                      <a:pt x="102" y="19"/>
                      <a:pt x="102" y="19"/>
                    </a:cubicBezTo>
                    <a:cubicBezTo>
                      <a:pt x="49" y="9"/>
                      <a:pt x="49" y="9"/>
                      <a:pt x="49" y="9"/>
                    </a:cubicBezTo>
                    <a:cubicBezTo>
                      <a:pt x="30" y="9"/>
                      <a:pt x="20" y="35"/>
                      <a:pt x="20" y="54"/>
                    </a:cubicBezTo>
                    <a:cubicBezTo>
                      <a:pt x="20" y="59"/>
                      <a:pt x="14" y="63"/>
                      <a:pt x="14" y="66"/>
                    </a:cubicBezTo>
                    <a:cubicBezTo>
                      <a:pt x="8" y="84"/>
                      <a:pt x="0" y="92"/>
                      <a:pt x="0" y="109"/>
                    </a:cubicBezTo>
                    <a:cubicBezTo>
                      <a:pt x="0" y="119"/>
                      <a:pt x="11" y="119"/>
                      <a:pt x="15" y="119"/>
                    </a:cubicBezTo>
                    <a:cubicBezTo>
                      <a:pt x="15" y="132"/>
                      <a:pt x="15" y="149"/>
                      <a:pt x="15" y="158"/>
                    </a:cubicBezTo>
                    <a:cubicBezTo>
                      <a:pt x="15" y="162"/>
                      <a:pt x="21" y="168"/>
                      <a:pt x="27" y="168"/>
                    </a:cubicBezTo>
                    <a:cubicBezTo>
                      <a:pt x="36" y="168"/>
                      <a:pt x="39" y="140"/>
                      <a:pt x="39" y="136"/>
                    </a:cubicBezTo>
                    <a:cubicBezTo>
                      <a:pt x="39" y="126"/>
                      <a:pt x="32" y="120"/>
                      <a:pt x="32" y="110"/>
                    </a:cubicBezTo>
                    <a:cubicBezTo>
                      <a:pt x="32" y="104"/>
                      <a:pt x="38" y="100"/>
                      <a:pt x="43" y="100"/>
                    </a:cubicBezTo>
                    <a:cubicBezTo>
                      <a:pt x="45" y="100"/>
                      <a:pt x="47" y="101"/>
                      <a:pt x="49" y="100"/>
                    </a:cubicBezTo>
                    <a:cubicBezTo>
                      <a:pt x="46" y="117"/>
                      <a:pt x="46" y="117"/>
                      <a:pt x="46" y="117"/>
                    </a:cubicBezTo>
                    <a:cubicBezTo>
                      <a:pt x="46" y="127"/>
                      <a:pt x="58" y="131"/>
                      <a:pt x="58" y="142"/>
                    </a:cubicBezTo>
                    <a:cubicBezTo>
                      <a:pt x="58" y="144"/>
                      <a:pt x="59" y="146"/>
                      <a:pt x="58" y="149"/>
                    </a:cubicBezTo>
                    <a:cubicBezTo>
                      <a:pt x="68" y="149"/>
                      <a:pt x="68" y="149"/>
                      <a:pt x="68" y="149"/>
                    </a:cubicBezTo>
                    <a:cubicBezTo>
                      <a:pt x="68" y="140"/>
                      <a:pt x="85" y="141"/>
                      <a:pt x="85" y="132"/>
                    </a:cubicBezTo>
                    <a:cubicBezTo>
                      <a:pt x="82" y="131"/>
                      <a:pt x="74" y="123"/>
                      <a:pt x="74" y="118"/>
                    </a:cubicBezTo>
                    <a:cubicBezTo>
                      <a:pt x="74" y="116"/>
                      <a:pt x="76" y="115"/>
                      <a:pt x="77" y="113"/>
                    </a:cubicBezTo>
                    <a:cubicBezTo>
                      <a:pt x="73" y="111"/>
                      <a:pt x="58" y="82"/>
                      <a:pt x="58" y="80"/>
                    </a:cubicBezTo>
                    <a:cubicBezTo>
                      <a:pt x="79" y="80"/>
                      <a:pt x="81" y="62"/>
                      <a:pt x="98" y="57"/>
                    </a:cubicBezTo>
                    <a:cubicBezTo>
                      <a:pt x="98" y="50"/>
                      <a:pt x="98" y="50"/>
                      <a:pt x="98" y="50"/>
                    </a:cubicBezTo>
                    <a:cubicBezTo>
                      <a:pt x="94" y="49"/>
                      <a:pt x="54" y="62"/>
                      <a:pt x="53" y="65"/>
                    </a:cubicBezTo>
                    <a:lnTo>
                      <a:pt x="55" y="6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29" name="Freeform 19">
                <a:extLst>
                  <a:ext uri="{FF2B5EF4-FFF2-40B4-BE49-F238E27FC236}">
                    <a16:creationId xmlns:a16="http://schemas.microsoft.com/office/drawing/2014/main" id="{2B01F14C-079E-9CBE-8A7B-C1D11F4BA801}"/>
                  </a:ext>
                </a:extLst>
              </p:cNvPr>
              <p:cNvSpPr>
                <a:spLocks/>
              </p:cNvSpPr>
              <p:nvPr/>
            </p:nvSpPr>
            <p:spPr bwMode="auto">
              <a:xfrm>
                <a:off x="8415381" y="4375139"/>
                <a:ext cx="252522" cy="78052"/>
              </a:xfrm>
              <a:custGeom>
                <a:avLst/>
                <a:gdLst>
                  <a:gd name="T0" fmla="*/ 212 w 220"/>
                  <a:gd name="T1" fmla="*/ 65 h 68"/>
                  <a:gd name="T2" fmla="*/ 196 w 220"/>
                  <a:gd name="T3" fmla="*/ 60 h 68"/>
                  <a:gd name="T4" fmla="*/ 196 w 220"/>
                  <a:gd name="T5" fmla="*/ 68 h 68"/>
                  <a:gd name="T6" fmla="*/ 116 w 220"/>
                  <a:gd name="T7" fmla="*/ 56 h 68"/>
                  <a:gd name="T8" fmla="*/ 97 w 220"/>
                  <a:gd name="T9" fmla="*/ 45 h 68"/>
                  <a:gd name="T10" fmla="*/ 55 w 220"/>
                  <a:gd name="T11" fmla="*/ 40 h 68"/>
                  <a:gd name="T12" fmla="*/ 25 w 220"/>
                  <a:gd name="T13" fmla="*/ 36 h 68"/>
                  <a:gd name="T14" fmla="*/ 0 w 220"/>
                  <a:gd name="T15" fmla="*/ 18 h 68"/>
                  <a:gd name="T16" fmla="*/ 19 w 220"/>
                  <a:gd name="T17" fmla="*/ 2 h 68"/>
                  <a:gd name="T18" fmla="*/ 25 w 220"/>
                  <a:gd name="T19" fmla="*/ 5 h 68"/>
                  <a:gd name="T20" fmla="*/ 37 w 220"/>
                  <a:gd name="T21" fmla="*/ 0 h 68"/>
                  <a:gd name="T22" fmla="*/ 94 w 220"/>
                  <a:gd name="T23" fmla="*/ 26 h 68"/>
                  <a:gd name="T24" fmla="*/ 117 w 220"/>
                  <a:gd name="T25" fmla="*/ 14 h 68"/>
                  <a:gd name="T26" fmla="*/ 151 w 220"/>
                  <a:gd name="T27" fmla="*/ 28 h 68"/>
                  <a:gd name="T28" fmla="*/ 174 w 220"/>
                  <a:gd name="T29" fmla="*/ 25 h 68"/>
                  <a:gd name="T30" fmla="*/ 180 w 220"/>
                  <a:gd name="T31" fmla="*/ 25 h 68"/>
                  <a:gd name="T32" fmla="*/ 152 w 220"/>
                  <a:gd name="T33" fmla="*/ 30 h 68"/>
                  <a:gd name="T34" fmla="*/ 184 w 220"/>
                  <a:gd name="T35" fmla="*/ 41 h 68"/>
                  <a:gd name="T36" fmla="*/ 190 w 220"/>
                  <a:gd name="T37" fmla="*/ 48 h 68"/>
                  <a:gd name="T38" fmla="*/ 208 w 220"/>
                  <a:gd name="T39" fmla="*/ 49 h 68"/>
                  <a:gd name="T40" fmla="*/ 220 w 220"/>
                  <a:gd name="T41" fmla="*/ 57 h 68"/>
                  <a:gd name="T42" fmla="*/ 212 w 220"/>
                  <a:gd name="T43" fmla="*/ 65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20" h="68">
                    <a:moveTo>
                      <a:pt x="212" y="65"/>
                    </a:moveTo>
                    <a:cubicBezTo>
                      <a:pt x="204" y="65"/>
                      <a:pt x="205" y="60"/>
                      <a:pt x="196" y="60"/>
                    </a:cubicBezTo>
                    <a:cubicBezTo>
                      <a:pt x="194" y="60"/>
                      <a:pt x="195" y="65"/>
                      <a:pt x="196" y="68"/>
                    </a:cubicBezTo>
                    <a:cubicBezTo>
                      <a:pt x="171" y="57"/>
                      <a:pt x="145" y="56"/>
                      <a:pt x="116" y="56"/>
                    </a:cubicBezTo>
                    <a:cubicBezTo>
                      <a:pt x="107" y="56"/>
                      <a:pt x="104" y="45"/>
                      <a:pt x="97" y="45"/>
                    </a:cubicBezTo>
                    <a:cubicBezTo>
                      <a:pt x="82" y="45"/>
                      <a:pt x="70" y="45"/>
                      <a:pt x="55" y="40"/>
                    </a:cubicBezTo>
                    <a:cubicBezTo>
                      <a:pt x="44" y="36"/>
                      <a:pt x="32" y="44"/>
                      <a:pt x="25" y="36"/>
                    </a:cubicBezTo>
                    <a:cubicBezTo>
                      <a:pt x="17" y="28"/>
                      <a:pt x="11" y="18"/>
                      <a:pt x="0" y="18"/>
                    </a:cubicBezTo>
                    <a:cubicBezTo>
                      <a:pt x="0" y="16"/>
                      <a:pt x="14" y="2"/>
                      <a:pt x="19" y="2"/>
                    </a:cubicBezTo>
                    <a:cubicBezTo>
                      <a:pt x="21" y="2"/>
                      <a:pt x="22" y="5"/>
                      <a:pt x="25" y="5"/>
                    </a:cubicBezTo>
                    <a:cubicBezTo>
                      <a:pt x="29" y="5"/>
                      <a:pt x="32" y="0"/>
                      <a:pt x="37" y="0"/>
                    </a:cubicBezTo>
                    <a:cubicBezTo>
                      <a:pt x="60" y="0"/>
                      <a:pt x="69" y="26"/>
                      <a:pt x="94" y="26"/>
                    </a:cubicBezTo>
                    <a:cubicBezTo>
                      <a:pt x="106" y="26"/>
                      <a:pt x="108" y="14"/>
                      <a:pt x="117" y="14"/>
                    </a:cubicBezTo>
                    <a:cubicBezTo>
                      <a:pt x="132" y="14"/>
                      <a:pt x="138" y="28"/>
                      <a:pt x="151" y="28"/>
                    </a:cubicBezTo>
                    <a:cubicBezTo>
                      <a:pt x="174" y="25"/>
                      <a:pt x="174" y="25"/>
                      <a:pt x="174" y="25"/>
                    </a:cubicBezTo>
                    <a:cubicBezTo>
                      <a:pt x="180" y="25"/>
                      <a:pt x="180" y="25"/>
                      <a:pt x="180" y="25"/>
                    </a:cubicBezTo>
                    <a:cubicBezTo>
                      <a:pt x="179" y="29"/>
                      <a:pt x="153" y="31"/>
                      <a:pt x="152" y="30"/>
                    </a:cubicBezTo>
                    <a:cubicBezTo>
                      <a:pt x="160" y="39"/>
                      <a:pt x="170" y="41"/>
                      <a:pt x="184" y="41"/>
                    </a:cubicBezTo>
                    <a:cubicBezTo>
                      <a:pt x="188" y="41"/>
                      <a:pt x="188" y="46"/>
                      <a:pt x="190" y="48"/>
                    </a:cubicBezTo>
                    <a:cubicBezTo>
                      <a:pt x="195" y="53"/>
                      <a:pt x="201" y="47"/>
                      <a:pt x="208" y="49"/>
                    </a:cubicBezTo>
                    <a:cubicBezTo>
                      <a:pt x="215" y="52"/>
                      <a:pt x="215" y="54"/>
                      <a:pt x="220" y="57"/>
                    </a:cubicBezTo>
                    <a:cubicBezTo>
                      <a:pt x="219" y="60"/>
                      <a:pt x="213" y="65"/>
                      <a:pt x="212" y="6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0" name="Freeform 20">
                <a:extLst>
                  <a:ext uri="{FF2B5EF4-FFF2-40B4-BE49-F238E27FC236}">
                    <a16:creationId xmlns:a16="http://schemas.microsoft.com/office/drawing/2014/main" id="{58AB97D7-2612-61A5-354C-D557E42CD458}"/>
                  </a:ext>
                </a:extLst>
              </p:cNvPr>
              <p:cNvSpPr>
                <a:spLocks/>
              </p:cNvSpPr>
              <p:nvPr/>
            </p:nvSpPr>
            <p:spPr bwMode="auto">
              <a:xfrm>
                <a:off x="8771973" y="4436356"/>
                <a:ext cx="74992" cy="19896"/>
              </a:xfrm>
              <a:custGeom>
                <a:avLst/>
                <a:gdLst>
                  <a:gd name="T0" fmla="*/ 44 w 66"/>
                  <a:gd name="T1" fmla="*/ 16 h 17"/>
                  <a:gd name="T2" fmla="*/ 17 w 66"/>
                  <a:gd name="T3" fmla="*/ 16 h 17"/>
                  <a:gd name="T4" fmla="*/ 0 w 66"/>
                  <a:gd name="T5" fmla="*/ 8 h 17"/>
                  <a:gd name="T6" fmla="*/ 14 w 66"/>
                  <a:gd name="T7" fmla="*/ 3 h 17"/>
                  <a:gd name="T8" fmla="*/ 44 w 66"/>
                  <a:gd name="T9" fmla="*/ 8 h 17"/>
                  <a:gd name="T10" fmla="*/ 66 w 66"/>
                  <a:gd name="T11" fmla="*/ 0 h 17"/>
                  <a:gd name="T12" fmla="*/ 44 w 66"/>
                  <a:gd name="T13" fmla="*/ 16 h 17"/>
                </a:gdLst>
                <a:ahLst/>
                <a:cxnLst>
                  <a:cxn ang="0">
                    <a:pos x="T0" y="T1"/>
                  </a:cxn>
                  <a:cxn ang="0">
                    <a:pos x="T2" y="T3"/>
                  </a:cxn>
                  <a:cxn ang="0">
                    <a:pos x="T4" y="T5"/>
                  </a:cxn>
                  <a:cxn ang="0">
                    <a:pos x="T6" y="T7"/>
                  </a:cxn>
                  <a:cxn ang="0">
                    <a:pos x="T8" y="T9"/>
                  </a:cxn>
                  <a:cxn ang="0">
                    <a:pos x="T10" y="T11"/>
                  </a:cxn>
                  <a:cxn ang="0">
                    <a:pos x="T12" y="T13"/>
                  </a:cxn>
                </a:cxnLst>
                <a:rect l="0" t="0" r="r" b="b"/>
                <a:pathLst>
                  <a:path w="66" h="17">
                    <a:moveTo>
                      <a:pt x="44" y="16"/>
                    </a:moveTo>
                    <a:cubicBezTo>
                      <a:pt x="33" y="16"/>
                      <a:pt x="23" y="16"/>
                      <a:pt x="17" y="16"/>
                    </a:cubicBezTo>
                    <a:cubicBezTo>
                      <a:pt x="11" y="16"/>
                      <a:pt x="0" y="17"/>
                      <a:pt x="0" y="8"/>
                    </a:cubicBezTo>
                    <a:cubicBezTo>
                      <a:pt x="0" y="2"/>
                      <a:pt x="8" y="3"/>
                      <a:pt x="14" y="3"/>
                    </a:cubicBezTo>
                    <a:cubicBezTo>
                      <a:pt x="27" y="3"/>
                      <a:pt x="33" y="8"/>
                      <a:pt x="44" y="8"/>
                    </a:cubicBezTo>
                    <a:cubicBezTo>
                      <a:pt x="55" y="8"/>
                      <a:pt x="59" y="3"/>
                      <a:pt x="66" y="0"/>
                    </a:cubicBezTo>
                    <a:cubicBezTo>
                      <a:pt x="61" y="11"/>
                      <a:pt x="54" y="13"/>
                      <a:pt x="44" y="1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1" name="Freeform 21">
                <a:extLst>
                  <a:ext uri="{FF2B5EF4-FFF2-40B4-BE49-F238E27FC236}">
                    <a16:creationId xmlns:a16="http://schemas.microsoft.com/office/drawing/2014/main" id="{2C5DDDAA-E0D8-0E58-A895-FA18B302C6F9}"/>
                  </a:ext>
                </a:extLst>
              </p:cNvPr>
              <p:cNvSpPr>
                <a:spLocks/>
              </p:cNvSpPr>
              <p:nvPr/>
            </p:nvSpPr>
            <p:spPr bwMode="auto">
              <a:xfrm>
                <a:off x="8695451" y="4440947"/>
                <a:ext cx="53565" cy="18365"/>
              </a:xfrm>
              <a:custGeom>
                <a:avLst/>
                <a:gdLst>
                  <a:gd name="T0" fmla="*/ 46 w 46"/>
                  <a:gd name="T1" fmla="*/ 12 h 17"/>
                  <a:gd name="T2" fmla="*/ 39 w 46"/>
                  <a:gd name="T3" fmla="*/ 12 h 17"/>
                  <a:gd name="T4" fmla="*/ 33 w 46"/>
                  <a:gd name="T5" fmla="*/ 9 h 17"/>
                  <a:gd name="T6" fmla="*/ 15 w 46"/>
                  <a:gd name="T7" fmla="*/ 17 h 17"/>
                  <a:gd name="T8" fmla="*/ 0 w 46"/>
                  <a:gd name="T9" fmla="*/ 12 h 17"/>
                  <a:gd name="T10" fmla="*/ 13 w 46"/>
                  <a:gd name="T11" fmla="*/ 4 h 17"/>
                  <a:gd name="T12" fmla="*/ 27 w 46"/>
                  <a:gd name="T13" fmla="*/ 7 h 17"/>
                  <a:gd name="T14" fmla="*/ 28 w 46"/>
                  <a:gd name="T15" fmla="*/ 0 h 17"/>
                  <a:gd name="T16" fmla="*/ 46 w 46"/>
                  <a:gd name="T17" fmla="*/ 0 h 17"/>
                  <a:gd name="T18" fmla="*/ 46 w 46"/>
                  <a:gd name="T19" fmla="*/ 12 h 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6" h="17">
                    <a:moveTo>
                      <a:pt x="46" y="12"/>
                    </a:moveTo>
                    <a:cubicBezTo>
                      <a:pt x="39" y="12"/>
                      <a:pt x="39" y="12"/>
                      <a:pt x="39" y="12"/>
                    </a:cubicBezTo>
                    <a:cubicBezTo>
                      <a:pt x="33" y="9"/>
                      <a:pt x="33" y="9"/>
                      <a:pt x="33" y="9"/>
                    </a:cubicBezTo>
                    <a:cubicBezTo>
                      <a:pt x="26" y="12"/>
                      <a:pt x="23" y="17"/>
                      <a:pt x="15" y="17"/>
                    </a:cubicBezTo>
                    <a:cubicBezTo>
                      <a:pt x="9" y="17"/>
                      <a:pt x="0" y="15"/>
                      <a:pt x="0" y="12"/>
                    </a:cubicBezTo>
                    <a:cubicBezTo>
                      <a:pt x="0" y="3"/>
                      <a:pt x="6" y="4"/>
                      <a:pt x="13" y="4"/>
                    </a:cubicBezTo>
                    <a:cubicBezTo>
                      <a:pt x="20" y="4"/>
                      <a:pt x="24" y="5"/>
                      <a:pt x="27" y="7"/>
                    </a:cubicBezTo>
                    <a:cubicBezTo>
                      <a:pt x="27" y="4"/>
                      <a:pt x="28" y="3"/>
                      <a:pt x="28" y="0"/>
                    </a:cubicBezTo>
                    <a:cubicBezTo>
                      <a:pt x="46" y="0"/>
                      <a:pt x="46" y="0"/>
                      <a:pt x="46" y="0"/>
                    </a:cubicBezTo>
                    <a:cubicBezTo>
                      <a:pt x="46" y="7"/>
                      <a:pt x="45" y="11"/>
                      <a:pt x="46"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2" name="Freeform 22">
                <a:extLst>
                  <a:ext uri="{FF2B5EF4-FFF2-40B4-BE49-F238E27FC236}">
                    <a16:creationId xmlns:a16="http://schemas.microsoft.com/office/drawing/2014/main" id="{21B3D258-7BC7-CEDC-AA62-98731E55FC15}"/>
                  </a:ext>
                </a:extLst>
              </p:cNvPr>
              <p:cNvSpPr>
                <a:spLocks/>
              </p:cNvSpPr>
              <p:nvPr/>
            </p:nvSpPr>
            <p:spPr bwMode="auto">
              <a:xfrm>
                <a:off x="8752077" y="4463904"/>
                <a:ext cx="38261" cy="30608"/>
              </a:xfrm>
              <a:custGeom>
                <a:avLst/>
                <a:gdLst>
                  <a:gd name="T0" fmla="*/ 24 w 34"/>
                  <a:gd name="T1" fmla="*/ 26 h 26"/>
                  <a:gd name="T2" fmla="*/ 20 w 34"/>
                  <a:gd name="T3" fmla="*/ 15 h 26"/>
                  <a:gd name="T4" fmla="*/ 0 w 34"/>
                  <a:gd name="T5" fmla="*/ 6 h 26"/>
                  <a:gd name="T6" fmla="*/ 15 w 34"/>
                  <a:gd name="T7" fmla="*/ 2 h 26"/>
                  <a:gd name="T8" fmla="*/ 22 w 34"/>
                  <a:gd name="T9" fmla="*/ 2 h 26"/>
                  <a:gd name="T10" fmla="*/ 34 w 34"/>
                  <a:gd name="T11" fmla="*/ 20 h 26"/>
                  <a:gd name="T12" fmla="*/ 28 w 34"/>
                  <a:gd name="T13" fmla="*/ 26 h 26"/>
                  <a:gd name="T14" fmla="*/ 24 w 34"/>
                  <a:gd name="T15" fmla="*/ 26 h 2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4" h="26">
                    <a:moveTo>
                      <a:pt x="24" y="26"/>
                    </a:moveTo>
                    <a:cubicBezTo>
                      <a:pt x="21" y="26"/>
                      <a:pt x="20" y="18"/>
                      <a:pt x="20" y="15"/>
                    </a:cubicBezTo>
                    <a:cubicBezTo>
                      <a:pt x="12" y="15"/>
                      <a:pt x="0" y="14"/>
                      <a:pt x="0" y="6"/>
                    </a:cubicBezTo>
                    <a:cubicBezTo>
                      <a:pt x="0" y="0"/>
                      <a:pt x="9" y="2"/>
                      <a:pt x="15" y="2"/>
                    </a:cubicBezTo>
                    <a:cubicBezTo>
                      <a:pt x="17" y="2"/>
                      <a:pt x="20" y="2"/>
                      <a:pt x="22" y="2"/>
                    </a:cubicBezTo>
                    <a:cubicBezTo>
                      <a:pt x="22" y="13"/>
                      <a:pt x="34" y="10"/>
                      <a:pt x="34" y="20"/>
                    </a:cubicBezTo>
                    <a:cubicBezTo>
                      <a:pt x="34" y="22"/>
                      <a:pt x="30" y="26"/>
                      <a:pt x="28" y="26"/>
                    </a:cubicBezTo>
                    <a:cubicBezTo>
                      <a:pt x="27" y="26"/>
                      <a:pt x="25" y="26"/>
                      <a:pt x="24"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3" name="Freeform 23">
                <a:extLst>
                  <a:ext uri="{FF2B5EF4-FFF2-40B4-BE49-F238E27FC236}">
                    <a16:creationId xmlns:a16="http://schemas.microsoft.com/office/drawing/2014/main" id="{3D79FADA-DC9E-4FEE-38A5-C6FCC87F9F49}"/>
                  </a:ext>
                </a:extLst>
              </p:cNvPr>
              <p:cNvSpPr>
                <a:spLocks/>
              </p:cNvSpPr>
              <p:nvPr/>
            </p:nvSpPr>
            <p:spPr bwMode="auto">
              <a:xfrm>
                <a:off x="8677086" y="4440947"/>
                <a:ext cx="13774" cy="13774"/>
              </a:xfrm>
              <a:custGeom>
                <a:avLst/>
                <a:gdLst>
                  <a:gd name="T0" fmla="*/ 0 w 13"/>
                  <a:gd name="T1" fmla="*/ 0 h 13"/>
                  <a:gd name="T2" fmla="*/ 6 w 13"/>
                  <a:gd name="T3" fmla="*/ 0 h 13"/>
                  <a:gd name="T4" fmla="*/ 13 w 13"/>
                  <a:gd name="T5" fmla="*/ 5 h 13"/>
                  <a:gd name="T6" fmla="*/ 6 w 13"/>
                  <a:gd name="T7" fmla="*/ 13 h 13"/>
                  <a:gd name="T8" fmla="*/ 0 w 13"/>
                  <a:gd name="T9" fmla="*/ 8 h 13"/>
                  <a:gd name="T10" fmla="*/ 0 w 13"/>
                  <a:gd name="T11" fmla="*/ 0 h 13"/>
                </a:gdLst>
                <a:ahLst/>
                <a:cxnLst>
                  <a:cxn ang="0">
                    <a:pos x="T0" y="T1"/>
                  </a:cxn>
                  <a:cxn ang="0">
                    <a:pos x="T2" y="T3"/>
                  </a:cxn>
                  <a:cxn ang="0">
                    <a:pos x="T4" y="T5"/>
                  </a:cxn>
                  <a:cxn ang="0">
                    <a:pos x="T6" y="T7"/>
                  </a:cxn>
                  <a:cxn ang="0">
                    <a:pos x="T8" y="T9"/>
                  </a:cxn>
                  <a:cxn ang="0">
                    <a:pos x="T10" y="T11"/>
                  </a:cxn>
                </a:cxnLst>
                <a:rect l="0" t="0" r="r" b="b"/>
                <a:pathLst>
                  <a:path w="13" h="13">
                    <a:moveTo>
                      <a:pt x="0" y="0"/>
                    </a:moveTo>
                    <a:cubicBezTo>
                      <a:pt x="2" y="0"/>
                      <a:pt x="4" y="0"/>
                      <a:pt x="6" y="0"/>
                    </a:cubicBezTo>
                    <a:cubicBezTo>
                      <a:pt x="10" y="0"/>
                      <a:pt x="10" y="4"/>
                      <a:pt x="13" y="5"/>
                    </a:cubicBezTo>
                    <a:cubicBezTo>
                      <a:pt x="13" y="10"/>
                      <a:pt x="9" y="13"/>
                      <a:pt x="6" y="13"/>
                    </a:cubicBezTo>
                    <a:cubicBezTo>
                      <a:pt x="3" y="13"/>
                      <a:pt x="0" y="10"/>
                      <a:pt x="0" y="8"/>
                    </a:cubicBezTo>
                    <a:cubicBezTo>
                      <a:pt x="0" y="5"/>
                      <a:pt x="0" y="2"/>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4" name="Freeform 24">
                <a:extLst>
                  <a:ext uri="{FF2B5EF4-FFF2-40B4-BE49-F238E27FC236}">
                    <a16:creationId xmlns:a16="http://schemas.microsoft.com/office/drawing/2014/main" id="{6D365804-18DB-FC07-38A2-F249FBE9A991}"/>
                  </a:ext>
                </a:extLst>
              </p:cNvPr>
              <p:cNvSpPr>
                <a:spLocks/>
              </p:cNvSpPr>
              <p:nvPr/>
            </p:nvSpPr>
            <p:spPr bwMode="auto">
              <a:xfrm>
                <a:off x="8860739" y="4440947"/>
                <a:ext cx="88765" cy="55095"/>
              </a:xfrm>
              <a:custGeom>
                <a:avLst/>
                <a:gdLst>
                  <a:gd name="T0" fmla="*/ 33 w 77"/>
                  <a:gd name="T1" fmla="*/ 23 h 47"/>
                  <a:gd name="T2" fmla="*/ 30 w 77"/>
                  <a:gd name="T3" fmla="*/ 34 h 47"/>
                  <a:gd name="T4" fmla="*/ 5 w 77"/>
                  <a:gd name="T5" fmla="*/ 47 h 47"/>
                  <a:gd name="T6" fmla="*/ 0 w 77"/>
                  <a:gd name="T7" fmla="*/ 40 h 47"/>
                  <a:gd name="T8" fmla="*/ 26 w 77"/>
                  <a:gd name="T9" fmla="*/ 18 h 47"/>
                  <a:gd name="T10" fmla="*/ 30 w 77"/>
                  <a:gd name="T11" fmla="*/ 11 h 47"/>
                  <a:gd name="T12" fmla="*/ 77 w 77"/>
                  <a:gd name="T13" fmla="*/ 5 h 47"/>
                  <a:gd name="T14" fmla="*/ 33 w 77"/>
                  <a:gd name="T15" fmla="*/ 23 h 4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7" h="47">
                    <a:moveTo>
                      <a:pt x="33" y="23"/>
                    </a:moveTo>
                    <a:cubicBezTo>
                      <a:pt x="29" y="23"/>
                      <a:pt x="33" y="31"/>
                      <a:pt x="30" y="34"/>
                    </a:cubicBezTo>
                    <a:cubicBezTo>
                      <a:pt x="26" y="38"/>
                      <a:pt x="14" y="47"/>
                      <a:pt x="5" y="47"/>
                    </a:cubicBezTo>
                    <a:cubicBezTo>
                      <a:pt x="2" y="47"/>
                      <a:pt x="0" y="43"/>
                      <a:pt x="0" y="40"/>
                    </a:cubicBezTo>
                    <a:cubicBezTo>
                      <a:pt x="0" y="22"/>
                      <a:pt x="14" y="22"/>
                      <a:pt x="26" y="18"/>
                    </a:cubicBezTo>
                    <a:cubicBezTo>
                      <a:pt x="28" y="18"/>
                      <a:pt x="28" y="13"/>
                      <a:pt x="30" y="11"/>
                    </a:cubicBezTo>
                    <a:cubicBezTo>
                      <a:pt x="37" y="3"/>
                      <a:pt x="70" y="0"/>
                      <a:pt x="77" y="5"/>
                    </a:cubicBezTo>
                    <a:cubicBezTo>
                      <a:pt x="70" y="17"/>
                      <a:pt x="45" y="23"/>
                      <a:pt x="33" y="2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5" name="Freeform 25">
                <a:extLst>
                  <a:ext uri="{FF2B5EF4-FFF2-40B4-BE49-F238E27FC236}">
                    <a16:creationId xmlns:a16="http://schemas.microsoft.com/office/drawing/2014/main" id="{E3C05554-2AD8-5E50-D46D-D7BE8B3084AE}"/>
                  </a:ext>
                </a:extLst>
              </p:cNvPr>
              <p:cNvSpPr>
                <a:spLocks/>
              </p:cNvSpPr>
              <p:nvPr/>
            </p:nvSpPr>
            <p:spPr bwMode="auto">
              <a:xfrm>
                <a:off x="9119383" y="4367487"/>
                <a:ext cx="18365" cy="36730"/>
              </a:xfrm>
              <a:custGeom>
                <a:avLst/>
                <a:gdLst>
                  <a:gd name="T0" fmla="*/ 13 w 16"/>
                  <a:gd name="T1" fmla="*/ 0 h 33"/>
                  <a:gd name="T2" fmla="*/ 16 w 16"/>
                  <a:gd name="T3" fmla="*/ 9 h 33"/>
                  <a:gd name="T4" fmla="*/ 10 w 16"/>
                  <a:gd name="T5" fmla="*/ 17 h 33"/>
                  <a:gd name="T6" fmla="*/ 5 w 16"/>
                  <a:gd name="T7" fmla="*/ 33 h 33"/>
                  <a:gd name="T8" fmla="*/ 0 w 16"/>
                  <a:gd name="T9" fmla="*/ 27 h 33"/>
                  <a:gd name="T10" fmla="*/ 8 w 16"/>
                  <a:gd name="T11" fmla="*/ 14 h 33"/>
                  <a:gd name="T12" fmla="*/ 13 w 16"/>
                  <a:gd name="T13" fmla="*/ 0 h 33"/>
                </a:gdLst>
                <a:ahLst/>
                <a:cxnLst>
                  <a:cxn ang="0">
                    <a:pos x="T0" y="T1"/>
                  </a:cxn>
                  <a:cxn ang="0">
                    <a:pos x="T2" y="T3"/>
                  </a:cxn>
                  <a:cxn ang="0">
                    <a:pos x="T4" y="T5"/>
                  </a:cxn>
                  <a:cxn ang="0">
                    <a:pos x="T6" y="T7"/>
                  </a:cxn>
                  <a:cxn ang="0">
                    <a:pos x="T8" y="T9"/>
                  </a:cxn>
                  <a:cxn ang="0">
                    <a:pos x="T10" y="T11"/>
                  </a:cxn>
                  <a:cxn ang="0">
                    <a:pos x="T12" y="T13"/>
                  </a:cxn>
                </a:cxnLst>
                <a:rect l="0" t="0" r="r" b="b"/>
                <a:pathLst>
                  <a:path w="16" h="33">
                    <a:moveTo>
                      <a:pt x="13" y="0"/>
                    </a:moveTo>
                    <a:cubicBezTo>
                      <a:pt x="14" y="6"/>
                      <a:pt x="16" y="3"/>
                      <a:pt x="16" y="9"/>
                    </a:cubicBezTo>
                    <a:cubicBezTo>
                      <a:pt x="16" y="14"/>
                      <a:pt x="13" y="17"/>
                      <a:pt x="10" y="17"/>
                    </a:cubicBezTo>
                    <a:cubicBezTo>
                      <a:pt x="10" y="25"/>
                      <a:pt x="11" y="33"/>
                      <a:pt x="5" y="33"/>
                    </a:cubicBezTo>
                    <a:cubicBezTo>
                      <a:pt x="3" y="33"/>
                      <a:pt x="0" y="29"/>
                      <a:pt x="0" y="27"/>
                    </a:cubicBezTo>
                    <a:cubicBezTo>
                      <a:pt x="0" y="19"/>
                      <a:pt x="8" y="18"/>
                      <a:pt x="8" y="14"/>
                    </a:cubicBezTo>
                    <a:cubicBezTo>
                      <a:pt x="8" y="8"/>
                      <a:pt x="7" y="1"/>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6" name="Freeform 26">
                <a:extLst>
                  <a:ext uri="{FF2B5EF4-FFF2-40B4-BE49-F238E27FC236}">
                    <a16:creationId xmlns:a16="http://schemas.microsoft.com/office/drawing/2014/main" id="{8D2C3CAB-1F73-1C13-260E-A5DB0009349F}"/>
                  </a:ext>
                </a:extLst>
              </p:cNvPr>
              <p:cNvSpPr>
                <a:spLocks/>
              </p:cNvSpPr>
              <p:nvPr/>
            </p:nvSpPr>
            <p:spPr bwMode="auto">
              <a:xfrm>
                <a:off x="8923487" y="4297088"/>
                <a:ext cx="24487" cy="27548"/>
              </a:xfrm>
              <a:custGeom>
                <a:avLst/>
                <a:gdLst>
                  <a:gd name="T0" fmla="*/ 21 w 21"/>
                  <a:gd name="T1" fmla="*/ 14 h 24"/>
                  <a:gd name="T2" fmla="*/ 13 w 21"/>
                  <a:gd name="T3" fmla="*/ 24 h 24"/>
                  <a:gd name="T4" fmla="*/ 0 w 21"/>
                  <a:gd name="T5" fmla="*/ 9 h 24"/>
                  <a:gd name="T6" fmla="*/ 21 w 21"/>
                  <a:gd name="T7" fmla="*/ 14 h 24"/>
                </a:gdLst>
                <a:ahLst/>
                <a:cxnLst>
                  <a:cxn ang="0">
                    <a:pos x="T0" y="T1"/>
                  </a:cxn>
                  <a:cxn ang="0">
                    <a:pos x="T2" y="T3"/>
                  </a:cxn>
                  <a:cxn ang="0">
                    <a:pos x="T4" y="T5"/>
                  </a:cxn>
                  <a:cxn ang="0">
                    <a:pos x="T6" y="T7"/>
                  </a:cxn>
                </a:cxnLst>
                <a:rect l="0" t="0" r="r" b="b"/>
                <a:pathLst>
                  <a:path w="21" h="24">
                    <a:moveTo>
                      <a:pt x="21" y="14"/>
                    </a:moveTo>
                    <a:cubicBezTo>
                      <a:pt x="21" y="16"/>
                      <a:pt x="15" y="24"/>
                      <a:pt x="13" y="24"/>
                    </a:cubicBezTo>
                    <a:cubicBezTo>
                      <a:pt x="9" y="24"/>
                      <a:pt x="0" y="16"/>
                      <a:pt x="0" y="9"/>
                    </a:cubicBezTo>
                    <a:cubicBezTo>
                      <a:pt x="0" y="0"/>
                      <a:pt x="21" y="6"/>
                      <a:pt x="2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7" name="Freeform 27">
                <a:extLst>
                  <a:ext uri="{FF2B5EF4-FFF2-40B4-BE49-F238E27FC236}">
                    <a16:creationId xmlns:a16="http://schemas.microsoft.com/office/drawing/2014/main" id="{854558FB-2FF3-012B-D835-302E108DA915}"/>
                  </a:ext>
                </a:extLst>
              </p:cNvPr>
              <p:cNvSpPr>
                <a:spLocks/>
              </p:cNvSpPr>
              <p:nvPr/>
            </p:nvSpPr>
            <p:spPr bwMode="auto">
              <a:xfrm>
                <a:off x="8967869" y="4300148"/>
                <a:ext cx="71931" cy="19896"/>
              </a:xfrm>
              <a:custGeom>
                <a:avLst/>
                <a:gdLst>
                  <a:gd name="T0" fmla="*/ 53 w 62"/>
                  <a:gd name="T1" fmla="*/ 3 h 18"/>
                  <a:gd name="T2" fmla="*/ 62 w 62"/>
                  <a:gd name="T3" fmla="*/ 17 h 18"/>
                  <a:gd name="T4" fmla="*/ 57 w 62"/>
                  <a:gd name="T5" fmla="*/ 18 h 18"/>
                  <a:gd name="T6" fmla="*/ 31 w 62"/>
                  <a:gd name="T7" fmla="*/ 10 h 18"/>
                  <a:gd name="T8" fmla="*/ 13 w 62"/>
                  <a:gd name="T9" fmla="*/ 10 h 18"/>
                  <a:gd name="T10" fmla="*/ 0 w 62"/>
                  <a:gd name="T11" fmla="*/ 7 h 18"/>
                  <a:gd name="T12" fmla="*/ 5 w 62"/>
                  <a:gd name="T13" fmla="*/ 0 h 18"/>
                  <a:gd name="T14" fmla="*/ 39 w 62"/>
                  <a:gd name="T15" fmla="*/ 0 h 18"/>
                  <a:gd name="T16" fmla="*/ 51 w 62"/>
                  <a:gd name="T17" fmla="*/ 3 h 18"/>
                  <a:gd name="T18" fmla="*/ 53 w 62"/>
                  <a:gd name="T19" fmla="*/ 3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2" h="18">
                    <a:moveTo>
                      <a:pt x="53" y="3"/>
                    </a:moveTo>
                    <a:cubicBezTo>
                      <a:pt x="54" y="9"/>
                      <a:pt x="62" y="10"/>
                      <a:pt x="62" y="17"/>
                    </a:cubicBezTo>
                    <a:cubicBezTo>
                      <a:pt x="62" y="18"/>
                      <a:pt x="59" y="18"/>
                      <a:pt x="57" y="18"/>
                    </a:cubicBezTo>
                    <a:cubicBezTo>
                      <a:pt x="47" y="18"/>
                      <a:pt x="42" y="10"/>
                      <a:pt x="31" y="10"/>
                    </a:cubicBezTo>
                    <a:cubicBezTo>
                      <a:pt x="23" y="10"/>
                      <a:pt x="20" y="10"/>
                      <a:pt x="13" y="10"/>
                    </a:cubicBezTo>
                    <a:cubicBezTo>
                      <a:pt x="10" y="10"/>
                      <a:pt x="0" y="7"/>
                      <a:pt x="0" y="7"/>
                    </a:cubicBezTo>
                    <a:cubicBezTo>
                      <a:pt x="0" y="3"/>
                      <a:pt x="4" y="2"/>
                      <a:pt x="5" y="0"/>
                    </a:cubicBezTo>
                    <a:cubicBezTo>
                      <a:pt x="39" y="0"/>
                      <a:pt x="39" y="0"/>
                      <a:pt x="39" y="0"/>
                    </a:cubicBezTo>
                    <a:cubicBezTo>
                      <a:pt x="41" y="6"/>
                      <a:pt x="46" y="3"/>
                      <a:pt x="51" y="3"/>
                    </a:cubicBezTo>
                    <a:lnTo>
                      <a:pt x="53" y="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8" name="Freeform 28">
                <a:extLst>
                  <a:ext uri="{FF2B5EF4-FFF2-40B4-BE49-F238E27FC236}">
                    <a16:creationId xmlns:a16="http://schemas.microsoft.com/office/drawing/2014/main" id="{08E526DC-2CCF-0B4E-5657-E2C551BDA3FD}"/>
                  </a:ext>
                </a:extLst>
              </p:cNvPr>
              <p:cNvSpPr>
                <a:spLocks/>
              </p:cNvSpPr>
              <p:nvPr/>
            </p:nvSpPr>
            <p:spPr bwMode="auto">
              <a:xfrm>
                <a:off x="8957156" y="4163941"/>
                <a:ext cx="30609" cy="71930"/>
              </a:xfrm>
              <a:custGeom>
                <a:avLst/>
                <a:gdLst>
                  <a:gd name="T0" fmla="*/ 8 w 27"/>
                  <a:gd name="T1" fmla="*/ 50 h 63"/>
                  <a:gd name="T2" fmla="*/ 8 w 27"/>
                  <a:gd name="T3" fmla="*/ 44 h 63"/>
                  <a:gd name="T4" fmla="*/ 25 w 27"/>
                  <a:gd name="T5" fmla="*/ 43 h 63"/>
                  <a:gd name="T6" fmla="*/ 19 w 27"/>
                  <a:gd name="T7" fmla="*/ 31 h 63"/>
                  <a:gd name="T8" fmla="*/ 27 w 27"/>
                  <a:gd name="T9" fmla="*/ 21 h 63"/>
                  <a:gd name="T10" fmla="*/ 7 w 27"/>
                  <a:gd name="T11" fmla="*/ 0 h 63"/>
                  <a:gd name="T12" fmla="*/ 0 w 27"/>
                  <a:gd name="T13" fmla="*/ 16 h 63"/>
                  <a:gd name="T14" fmla="*/ 6 w 27"/>
                  <a:gd name="T15" fmla="*/ 38 h 63"/>
                  <a:gd name="T16" fmla="*/ 6 w 27"/>
                  <a:gd name="T17" fmla="*/ 48 h 63"/>
                  <a:gd name="T18" fmla="*/ 16 w 27"/>
                  <a:gd name="T19" fmla="*/ 63 h 63"/>
                  <a:gd name="T20" fmla="*/ 8 w 27"/>
                  <a:gd name="T21" fmla="*/ 50 h 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7" h="63">
                    <a:moveTo>
                      <a:pt x="8" y="50"/>
                    </a:moveTo>
                    <a:cubicBezTo>
                      <a:pt x="8" y="44"/>
                      <a:pt x="8" y="44"/>
                      <a:pt x="8" y="44"/>
                    </a:cubicBezTo>
                    <a:cubicBezTo>
                      <a:pt x="14" y="44"/>
                      <a:pt x="22" y="44"/>
                      <a:pt x="25" y="43"/>
                    </a:cubicBezTo>
                    <a:cubicBezTo>
                      <a:pt x="24" y="36"/>
                      <a:pt x="19" y="35"/>
                      <a:pt x="19" y="31"/>
                    </a:cubicBezTo>
                    <a:cubicBezTo>
                      <a:pt x="19" y="26"/>
                      <a:pt x="27" y="25"/>
                      <a:pt x="27" y="21"/>
                    </a:cubicBezTo>
                    <a:cubicBezTo>
                      <a:pt x="14" y="17"/>
                      <a:pt x="8" y="11"/>
                      <a:pt x="7" y="0"/>
                    </a:cubicBezTo>
                    <a:cubicBezTo>
                      <a:pt x="1" y="3"/>
                      <a:pt x="0" y="9"/>
                      <a:pt x="0" y="16"/>
                    </a:cubicBezTo>
                    <a:cubicBezTo>
                      <a:pt x="0" y="26"/>
                      <a:pt x="6" y="29"/>
                      <a:pt x="6" y="38"/>
                    </a:cubicBezTo>
                    <a:cubicBezTo>
                      <a:pt x="6" y="46"/>
                      <a:pt x="6" y="44"/>
                      <a:pt x="6" y="48"/>
                    </a:cubicBezTo>
                    <a:cubicBezTo>
                      <a:pt x="6" y="53"/>
                      <a:pt x="8" y="63"/>
                      <a:pt x="16" y="63"/>
                    </a:cubicBezTo>
                    <a:cubicBezTo>
                      <a:pt x="12" y="58"/>
                      <a:pt x="11" y="55"/>
                      <a:pt x="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39" name="Freeform 29">
                <a:extLst>
                  <a:ext uri="{FF2B5EF4-FFF2-40B4-BE49-F238E27FC236}">
                    <a16:creationId xmlns:a16="http://schemas.microsoft.com/office/drawing/2014/main" id="{865670DC-101E-721F-761A-0254101DDFC3}"/>
                  </a:ext>
                </a:extLst>
              </p:cNvPr>
              <p:cNvSpPr>
                <a:spLocks/>
              </p:cNvSpPr>
              <p:nvPr/>
            </p:nvSpPr>
            <p:spPr bwMode="auto">
              <a:xfrm>
                <a:off x="9479036" y="4330757"/>
                <a:ext cx="97948" cy="59687"/>
              </a:xfrm>
              <a:custGeom>
                <a:avLst/>
                <a:gdLst>
                  <a:gd name="T0" fmla="*/ 22 w 85"/>
                  <a:gd name="T1" fmla="*/ 48 h 52"/>
                  <a:gd name="T2" fmla="*/ 0 w 85"/>
                  <a:gd name="T3" fmla="*/ 32 h 52"/>
                  <a:gd name="T4" fmla="*/ 23 w 85"/>
                  <a:gd name="T5" fmla="*/ 32 h 52"/>
                  <a:gd name="T6" fmla="*/ 32 w 85"/>
                  <a:gd name="T7" fmla="*/ 30 h 52"/>
                  <a:gd name="T8" fmla="*/ 61 w 85"/>
                  <a:gd name="T9" fmla="*/ 23 h 52"/>
                  <a:gd name="T10" fmla="*/ 78 w 85"/>
                  <a:gd name="T11" fmla="*/ 0 h 52"/>
                  <a:gd name="T12" fmla="*/ 85 w 85"/>
                  <a:gd name="T13" fmla="*/ 12 h 52"/>
                  <a:gd name="T14" fmla="*/ 69 w 85"/>
                  <a:gd name="T15" fmla="*/ 40 h 52"/>
                  <a:gd name="T16" fmla="*/ 32 w 85"/>
                  <a:gd name="T17" fmla="*/ 52 h 52"/>
                  <a:gd name="T18" fmla="*/ 19 w 85"/>
                  <a:gd name="T19" fmla="*/ 44 h 52"/>
                  <a:gd name="T20" fmla="*/ 22 w 85"/>
                  <a:gd name="T21" fmla="*/ 48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5" h="52">
                    <a:moveTo>
                      <a:pt x="22" y="48"/>
                    </a:moveTo>
                    <a:cubicBezTo>
                      <a:pt x="16" y="40"/>
                      <a:pt x="3" y="42"/>
                      <a:pt x="0" y="32"/>
                    </a:cubicBezTo>
                    <a:cubicBezTo>
                      <a:pt x="23" y="32"/>
                      <a:pt x="23" y="32"/>
                      <a:pt x="23" y="32"/>
                    </a:cubicBezTo>
                    <a:cubicBezTo>
                      <a:pt x="25" y="33"/>
                      <a:pt x="32" y="30"/>
                      <a:pt x="32" y="30"/>
                    </a:cubicBezTo>
                    <a:cubicBezTo>
                      <a:pt x="43" y="26"/>
                      <a:pt x="54" y="26"/>
                      <a:pt x="61" y="23"/>
                    </a:cubicBezTo>
                    <a:cubicBezTo>
                      <a:pt x="72" y="18"/>
                      <a:pt x="67" y="0"/>
                      <a:pt x="78" y="0"/>
                    </a:cubicBezTo>
                    <a:cubicBezTo>
                      <a:pt x="82" y="0"/>
                      <a:pt x="85" y="7"/>
                      <a:pt x="85" y="12"/>
                    </a:cubicBezTo>
                    <a:cubicBezTo>
                      <a:pt x="85" y="29"/>
                      <a:pt x="69" y="26"/>
                      <a:pt x="69" y="40"/>
                    </a:cubicBezTo>
                    <a:cubicBezTo>
                      <a:pt x="55" y="43"/>
                      <a:pt x="48" y="52"/>
                      <a:pt x="32" y="52"/>
                    </a:cubicBezTo>
                    <a:cubicBezTo>
                      <a:pt x="29" y="52"/>
                      <a:pt x="19" y="46"/>
                      <a:pt x="19" y="44"/>
                    </a:cubicBezTo>
                    <a:lnTo>
                      <a:pt x="22" y="4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0" name="Freeform 30">
                <a:extLst>
                  <a:ext uri="{FF2B5EF4-FFF2-40B4-BE49-F238E27FC236}">
                    <a16:creationId xmlns:a16="http://schemas.microsoft.com/office/drawing/2014/main" id="{0330B285-B462-F9B6-7FC1-AA9F7D6FB2FE}"/>
                  </a:ext>
                </a:extLst>
              </p:cNvPr>
              <p:cNvSpPr>
                <a:spLocks/>
              </p:cNvSpPr>
              <p:nvPr/>
            </p:nvSpPr>
            <p:spPr bwMode="auto">
              <a:xfrm>
                <a:off x="9038270" y="4229749"/>
                <a:ext cx="501984" cy="272416"/>
              </a:xfrm>
              <a:custGeom>
                <a:avLst/>
                <a:gdLst>
                  <a:gd name="T0" fmla="*/ 219 w 439"/>
                  <a:gd name="T1" fmla="*/ 49 h 238"/>
                  <a:gd name="T2" fmla="*/ 274 w 439"/>
                  <a:gd name="T3" fmla="*/ 69 h 238"/>
                  <a:gd name="T4" fmla="*/ 297 w 439"/>
                  <a:gd name="T5" fmla="*/ 80 h 238"/>
                  <a:gd name="T6" fmla="*/ 307 w 439"/>
                  <a:gd name="T7" fmla="*/ 88 h 238"/>
                  <a:gd name="T8" fmla="*/ 349 w 439"/>
                  <a:gd name="T9" fmla="*/ 127 h 238"/>
                  <a:gd name="T10" fmla="*/ 372 w 439"/>
                  <a:gd name="T11" fmla="*/ 140 h 238"/>
                  <a:gd name="T12" fmla="*/ 358 w 439"/>
                  <a:gd name="T13" fmla="*/ 153 h 238"/>
                  <a:gd name="T14" fmla="*/ 372 w 439"/>
                  <a:gd name="T15" fmla="*/ 172 h 238"/>
                  <a:gd name="T16" fmla="*/ 384 w 439"/>
                  <a:gd name="T17" fmla="*/ 195 h 238"/>
                  <a:gd name="T18" fmla="*/ 401 w 439"/>
                  <a:gd name="T19" fmla="*/ 203 h 238"/>
                  <a:gd name="T20" fmla="*/ 407 w 439"/>
                  <a:gd name="T21" fmla="*/ 211 h 238"/>
                  <a:gd name="T22" fmla="*/ 416 w 439"/>
                  <a:gd name="T23" fmla="*/ 213 h 238"/>
                  <a:gd name="T24" fmla="*/ 424 w 439"/>
                  <a:gd name="T25" fmla="*/ 223 h 238"/>
                  <a:gd name="T26" fmla="*/ 439 w 439"/>
                  <a:gd name="T27" fmla="*/ 226 h 238"/>
                  <a:gd name="T28" fmla="*/ 429 w 439"/>
                  <a:gd name="T29" fmla="*/ 238 h 238"/>
                  <a:gd name="T30" fmla="*/ 424 w 439"/>
                  <a:gd name="T31" fmla="*/ 238 h 238"/>
                  <a:gd name="T32" fmla="*/ 410 w 439"/>
                  <a:gd name="T33" fmla="*/ 229 h 238"/>
                  <a:gd name="T34" fmla="*/ 390 w 439"/>
                  <a:gd name="T35" fmla="*/ 229 h 238"/>
                  <a:gd name="T36" fmla="*/ 362 w 439"/>
                  <a:gd name="T37" fmla="*/ 209 h 238"/>
                  <a:gd name="T38" fmla="*/ 354 w 439"/>
                  <a:gd name="T39" fmla="*/ 203 h 238"/>
                  <a:gd name="T40" fmla="*/ 300 w 439"/>
                  <a:gd name="T41" fmla="*/ 165 h 238"/>
                  <a:gd name="T42" fmla="*/ 272 w 439"/>
                  <a:gd name="T43" fmla="*/ 184 h 238"/>
                  <a:gd name="T44" fmla="*/ 268 w 439"/>
                  <a:gd name="T45" fmla="*/ 203 h 238"/>
                  <a:gd name="T46" fmla="*/ 240 w 439"/>
                  <a:gd name="T47" fmla="*/ 203 h 238"/>
                  <a:gd name="T48" fmla="*/ 195 w 439"/>
                  <a:gd name="T49" fmla="*/ 179 h 238"/>
                  <a:gd name="T50" fmla="*/ 184 w 439"/>
                  <a:gd name="T51" fmla="*/ 184 h 238"/>
                  <a:gd name="T52" fmla="*/ 168 w 439"/>
                  <a:gd name="T53" fmla="*/ 184 h 238"/>
                  <a:gd name="T54" fmla="*/ 155 w 439"/>
                  <a:gd name="T55" fmla="*/ 177 h 238"/>
                  <a:gd name="T56" fmla="*/ 174 w 439"/>
                  <a:gd name="T57" fmla="*/ 161 h 238"/>
                  <a:gd name="T58" fmla="*/ 165 w 439"/>
                  <a:gd name="T59" fmla="*/ 127 h 238"/>
                  <a:gd name="T60" fmla="*/ 133 w 439"/>
                  <a:gd name="T61" fmla="*/ 105 h 238"/>
                  <a:gd name="T62" fmla="*/ 92 w 439"/>
                  <a:gd name="T63" fmla="*/ 97 h 238"/>
                  <a:gd name="T64" fmla="*/ 64 w 439"/>
                  <a:gd name="T65" fmla="*/ 80 h 238"/>
                  <a:gd name="T66" fmla="*/ 64 w 439"/>
                  <a:gd name="T67" fmla="*/ 73 h 238"/>
                  <a:gd name="T68" fmla="*/ 52 w 439"/>
                  <a:gd name="T69" fmla="*/ 87 h 238"/>
                  <a:gd name="T70" fmla="*/ 45 w 439"/>
                  <a:gd name="T71" fmla="*/ 85 h 238"/>
                  <a:gd name="T72" fmla="*/ 41 w 439"/>
                  <a:gd name="T73" fmla="*/ 67 h 238"/>
                  <a:gd name="T74" fmla="*/ 27 w 439"/>
                  <a:gd name="T75" fmla="*/ 58 h 238"/>
                  <a:gd name="T76" fmla="*/ 66 w 439"/>
                  <a:gd name="T77" fmla="*/ 44 h 238"/>
                  <a:gd name="T78" fmla="*/ 61 w 439"/>
                  <a:gd name="T79" fmla="*/ 44 h 238"/>
                  <a:gd name="T80" fmla="*/ 39 w 439"/>
                  <a:gd name="T81" fmla="*/ 48 h 238"/>
                  <a:gd name="T82" fmla="*/ 28 w 439"/>
                  <a:gd name="T83" fmla="*/ 45 h 238"/>
                  <a:gd name="T84" fmla="*/ 24 w 439"/>
                  <a:gd name="T85" fmla="*/ 38 h 238"/>
                  <a:gd name="T86" fmla="*/ 0 w 439"/>
                  <a:gd name="T87" fmla="*/ 21 h 238"/>
                  <a:gd name="T88" fmla="*/ 11 w 439"/>
                  <a:gd name="T89" fmla="*/ 13 h 238"/>
                  <a:gd name="T90" fmla="*/ 39 w 439"/>
                  <a:gd name="T91" fmla="*/ 0 h 238"/>
                  <a:gd name="T92" fmla="*/ 75 w 439"/>
                  <a:gd name="T93" fmla="*/ 16 h 238"/>
                  <a:gd name="T94" fmla="*/ 75 w 439"/>
                  <a:gd name="T95" fmla="*/ 44 h 238"/>
                  <a:gd name="T96" fmla="*/ 87 w 439"/>
                  <a:gd name="T97" fmla="*/ 52 h 238"/>
                  <a:gd name="T98" fmla="*/ 102 w 439"/>
                  <a:gd name="T99" fmla="*/ 67 h 238"/>
                  <a:gd name="T100" fmla="*/ 115 w 439"/>
                  <a:gd name="T101" fmla="*/ 54 h 238"/>
                  <a:gd name="T102" fmla="*/ 134 w 439"/>
                  <a:gd name="T103" fmla="*/ 44 h 238"/>
                  <a:gd name="T104" fmla="*/ 159 w 439"/>
                  <a:gd name="T105" fmla="*/ 25 h 238"/>
                  <a:gd name="T106" fmla="*/ 168 w 439"/>
                  <a:gd name="T107" fmla="*/ 29 h 238"/>
                  <a:gd name="T108" fmla="*/ 187 w 439"/>
                  <a:gd name="T109" fmla="*/ 44 h 238"/>
                  <a:gd name="T110" fmla="*/ 208 w 439"/>
                  <a:gd name="T111" fmla="*/ 44 h 238"/>
                  <a:gd name="T112" fmla="*/ 223 w 439"/>
                  <a:gd name="T113" fmla="*/ 52 h 238"/>
                  <a:gd name="T114" fmla="*/ 223 w 439"/>
                  <a:gd name="T115" fmla="*/ 53 h 238"/>
                  <a:gd name="T116" fmla="*/ 219 w 439"/>
                  <a:gd name="T117" fmla="*/ 4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39" h="238">
                    <a:moveTo>
                      <a:pt x="219" y="49"/>
                    </a:moveTo>
                    <a:cubicBezTo>
                      <a:pt x="228" y="59"/>
                      <a:pt x="255" y="69"/>
                      <a:pt x="274" y="69"/>
                    </a:cubicBezTo>
                    <a:cubicBezTo>
                      <a:pt x="284" y="69"/>
                      <a:pt x="288" y="80"/>
                      <a:pt x="297" y="80"/>
                    </a:cubicBezTo>
                    <a:cubicBezTo>
                      <a:pt x="297" y="87"/>
                      <a:pt x="303" y="87"/>
                      <a:pt x="307" y="88"/>
                    </a:cubicBezTo>
                    <a:cubicBezTo>
                      <a:pt x="331" y="96"/>
                      <a:pt x="330" y="118"/>
                      <a:pt x="349" y="127"/>
                    </a:cubicBezTo>
                    <a:cubicBezTo>
                      <a:pt x="356" y="131"/>
                      <a:pt x="372" y="122"/>
                      <a:pt x="372" y="140"/>
                    </a:cubicBezTo>
                    <a:cubicBezTo>
                      <a:pt x="372" y="149"/>
                      <a:pt x="358" y="145"/>
                      <a:pt x="358" y="153"/>
                    </a:cubicBezTo>
                    <a:cubicBezTo>
                      <a:pt x="358" y="157"/>
                      <a:pt x="371" y="170"/>
                      <a:pt x="372" y="172"/>
                    </a:cubicBezTo>
                    <a:cubicBezTo>
                      <a:pt x="380" y="180"/>
                      <a:pt x="378" y="185"/>
                      <a:pt x="384" y="195"/>
                    </a:cubicBezTo>
                    <a:cubicBezTo>
                      <a:pt x="386" y="199"/>
                      <a:pt x="396" y="203"/>
                      <a:pt x="401" y="203"/>
                    </a:cubicBezTo>
                    <a:cubicBezTo>
                      <a:pt x="403" y="203"/>
                      <a:pt x="405" y="208"/>
                      <a:pt x="407" y="211"/>
                    </a:cubicBezTo>
                    <a:cubicBezTo>
                      <a:pt x="408" y="215"/>
                      <a:pt x="413" y="212"/>
                      <a:pt x="416" y="213"/>
                    </a:cubicBezTo>
                    <a:cubicBezTo>
                      <a:pt x="421" y="215"/>
                      <a:pt x="422" y="219"/>
                      <a:pt x="424" y="223"/>
                    </a:cubicBezTo>
                    <a:cubicBezTo>
                      <a:pt x="425" y="227"/>
                      <a:pt x="436" y="225"/>
                      <a:pt x="439" y="226"/>
                    </a:cubicBezTo>
                    <a:cubicBezTo>
                      <a:pt x="434" y="229"/>
                      <a:pt x="429" y="233"/>
                      <a:pt x="429" y="238"/>
                    </a:cubicBezTo>
                    <a:cubicBezTo>
                      <a:pt x="427" y="238"/>
                      <a:pt x="426" y="238"/>
                      <a:pt x="424" y="238"/>
                    </a:cubicBezTo>
                    <a:cubicBezTo>
                      <a:pt x="423" y="238"/>
                      <a:pt x="411" y="231"/>
                      <a:pt x="410" y="229"/>
                    </a:cubicBezTo>
                    <a:cubicBezTo>
                      <a:pt x="390" y="229"/>
                      <a:pt x="390" y="229"/>
                      <a:pt x="390" y="229"/>
                    </a:cubicBezTo>
                    <a:cubicBezTo>
                      <a:pt x="379" y="227"/>
                      <a:pt x="362" y="218"/>
                      <a:pt x="362" y="209"/>
                    </a:cubicBezTo>
                    <a:cubicBezTo>
                      <a:pt x="362" y="206"/>
                      <a:pt x="355" y="204"/>
                      <a:pt x="354" y="203"/>
                    </a:cubicBezTo>
                    <a:cubicBezTo>
                      <a:pt x="339" y="187"/>
                      <a:pt x="325" y="165"/>
                      <a:pt x="300" y="165"/>
                    </a:cubicBezTo>
                    <a:cubicBezTo>
                      <a:pt x="281" y="165"/>
                      <a:pt x="283" y="179"/>
                      <a:pt x="272" y="184"/>
                    </a:cubicBezTo>
                    <a:cubicBezTo>
                      <a:pt x="275" y="195"/>
                      <a:pt x="268" y="198"/>
                      <a:pt x="268" y="203"/>
                    </a:cubicBezTo>
                    <a:cubicBezTo>
                      <a:pt x="251" y="203"/>
                      <a:pt x="248" y="203"/>
                      <a:pt x="240" y="203"/>
                    </a:cubicBezTo>
                    <a:cubicBezTo>
                      <a:pt x="220" y="203"/>
                      <a:pt x="215" y="179"/>
                      <a:pt x="195" y="179"/>
                    </a:cubicBezTo>
                    <a:cubicBezTo>
                      <a:pt x="192" y="179"/>
                      <a:pt x="184" y="180"/>
                      <a:pt x="184" y="184"/>
                    </a:cubicBezTo>
                    <a:cubicBezTo>
                      <a:pt x="168" y="184"/>
                      <a:pt x="168" y="184"/>
                      <a:pt x="168" y="184"/>
                    </a:cubicBezTo>
                    <a:cubicBezTo>
                      <a:pt x="162" y="184"/>
                      <a:pt x="155" y="184"/>
                      <a:pt x="155" y="177"/>
                    </a:cubicBezTo>
                    <a:cubicBezTo>
                      <a:pt x="155" y="168"/>
                      <a:pt x="170" y="164"/>
                      <a:pt x="174" y="161"/>
                    </a:cubicBezTo>
                    <a:cubicBezTo>
                      <a:pt x="164" y="150"/>
                      <a:pt x="168" y="139"/>
                      <a:pt x="165" y="127"/>
                    </a:cubicBezTo>
                    <a:cubicBezTo>
                      <a:pt x="162" y="118"/>
                      <a:pt x="140" y="109"/>
                      <a:pt x="133" y="105"/>
                    </a:cubicBezTo>
                    <a:cubicBezTo>
                      <a:pt x="124" y="101"/>
                      <a:pt x="104" y="97"/>
                      <a:pt x="92" y="97"/>
                    </a:cubicBezTo>
                    <a:cubicBezTo>
                      <a:pt x="81" y="97"/>
                      <a:pt x="76" y="76"/>
                      <a:pt x="64" y="80"/>
                    </a:cubicBezTo>
                    <a:cubicBezTo>
                      <a:pt x="64" y="73"/>
                      <a:pt x="64" y="73"/>
                      <a:pt x="64" y="73"/>
                    </a:cubicBezTo>
                    <a:cubicBezTo>
                      <a:pt x="62" y="79"/>
                      <a:pt x="59" y="87"/>
                      <a:pt x="52" y="87"/>
                    </a:cubicBezTo>
                    <a:cubicBezTo>
                      <a:pt x="50" y="87"/>
                      <a:pt x="46" y="87"/>
                      <a:pt x="45" y="85"/>
                    </a:cubicBezTo>
                    <a:cubicBezTo>
                      <a:pt x="41" y="77"/>
                      <a:pt x="45" y="74"/>
                      <a:pt x="41" y="67"/>
                    </a:cubicBezTo>
                    <a:cubicBezTo>
                      <a:pt x="37" y="61"/>
                      <a:pt x="29" y="64"/>
                      <a:pt x="27" y="58"/>
                    </a:cubicBezTo>
                    <a:cubicBezTo>
                      <a:pt x="38" y="52"/>
                      <a:pt x="61" y="54"/>
                      <a:pt x="66" y="44"/>
                    </a:cubicBezTo>
                    <a:cubicBezTo>
                      <a:pt x="61" y="44"/>
                      <a:pt x="61" y="44"/>
                      <a:pt x="61" y="44"/>
                    </a:cubicBezTo>
                    <a:cubicBezTo>
                      <a:pt x="52" y="47"/>
                      <a:pt x="47" y="48"/>
                      <a:pt x="39" y="48"/>
                    </a:cubicBezTo>
                    <a:cubicBezTo>
                      <a:pt x="35" y="48"/>
                      <a:pt x="32" y="46"/>
                      <a:pt x="28" y="45"/>
                    </a:cubicBezTo>
                    <a:cubicBezTo>
                      <a:pt x="26" y="44"/>
                      <a:pt x="24" y="40"/>
                      <a:pt x="24" y="38"/>
                    </a:cubicBezTo>
                    <a:cubicBezTo>
                      <a:pt x="18" y="27"/>
                      <a:pt x="0" y="32"/>
                      <a:pt x="0" y="21"/>
                    </a:cubicBezTo>
                    <a:cubicBezTo>
                      <a:pt x="0" y="16"/>
                      <a:pt x="6" y="13"/>
                      <a:pt x="11" y="13"/>
                    </a:cubicBezTo>
                    <a:cubicBezTo>
                      <a:pt x="20" y="13"/>
                      <a:pt x="25" y="0"/>
                      <a:pt x="39" y="0"/>
                    </a:cubicBezTo>
                    <a:cubicBezTo>
                      <a:pt x="52" y="0"/>
                      <a:pt x="62" y="13"/>
                      <a:pt x="75" y="16"/>
                    </a:cubicBezTo>
                    <a:cubicBezTo>
                      <a:pt x="75" y="27"/>
                      <a:pt x="75" y="38"/>
                      <a:pt x="75" y="44"/>
                    </a:cubicBezTo>
                    <a:cubicBezTo>
                      <a:pt x="75" y="48"/>
                      <a:pt x="80" y="52"/>
                      <a:pt x="87" y="52"/>
                    </a:cubicBezTo>
                    <a:cubicBezTo>
                      <a:pt x="87" y="55"/>
                      <a:pt x="97" y="67"/>
                      <a:pt x="102" y="67"/>
                    </a:cubicBezTo>
                    <a:cubicBezTo>
                      <a:pt x="107" y="67"/>
                      <a:pt x="114" y="56"/>
                      <a:pt x="115" y="54"/>
                    </a:cubicBezTo>
                    <a:cubicBezTo>
                      <a:pt x="121" y="48"/>
                      <a:pt x="123" y="47"/>
                      <a:pt x="134" y="44"/>
                    </a:cubicBezTo>
                    <a:cubicBezTo>
                      <a:pt x="140" y="41"/>
                      <a:pt x="149" y="27"/>
                      <a:pt x="159" y="25"/>
                    </a:cubicBezTo>
                    <a:cubicBezTo>
                      <a:pt x="159" y="29"/>
                      <a:pt x="165" y="29"/>
                      <a:pt x="168" y="29"/>
                    </a:cubicBezTo>
                    <a:cubicBezTo>
                      <a:pt x="177" y="32"/>
                      <a:pt x="183" y="42"/>
                      <a:pt x="187" y="44"/>
                    </a:cubicBezTo>
                    <a:cubicBezTo>
                      <a:pt x="208" y="44"/>
                      <a:pt x="208" y="44"/>
                      <a:pt x="208" y="44"/>
                    </a:cubicBezTo>
                    <a:cubicBezTo>
                      <a:pt x="212" y="48"/>
                      <a:pt x="220" y="51"/>
                      <a:pt x="223" y="52"/>
                    </a:cubicBezTo>
                    <a:cubicBezTo>
                      <a:pt x="223" y="53"/>
                      <a:pt x="223" y="53"/>
                      <a:pt x="223" y="53"/>
                    </a:cubicBezTo>
                    <a:lnTo>
                      <a:pt x="219" y="4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1" name="Freeform 31">
                <a:extLst>
                  <a:ext uri="{FF2B5EF4-FFF2-40B4-BE49-F238E27FC236}">
                    <a16:creationId xmlns:a16="http://schemas.microsoft.com/office/drawing/2014/main" id="{881368B7-C3DE-F460-F3AC-B168E1301989}"/>
                  </a:ext>
                </a:extLst>
              </p:cNvPr>
              <p:cNvSpPr>
                <a:spLocks/>
              </p:cNvSpPr>
              <p:nvPr/>
            </p:nvSpPr>
            <p:spPr bwMode="auto">
              <a:xfrm>
                <a:off x="9547906" y="4289435"/>
                <a:ext cx="48974" cy="52034"/>
              </a:xfrm>
              <a:custGeom>
                <a:avLst/>
                <a:gdLst>
                  <a:gd name="T0" fmla="*/ 39 w 43"/>
                  <a:gd name="T1" fmla="*/ 45 h 46"/>
                  <a:gd name="T2" fmla="*/ 31 w 43"/>
                  <a:gd name="T3" fmla="*/ 30 h 46"/>
                  <a:gd name="T4" fmla="*/ 13 w 43"/>
                  <a:gd name="T5" fmla="*/ 10 h 46"/>
                  <a:gd name="T6" fmla="*/ 0 w 43"/>
                  <a:gd name="T7" fmla="*/ 0 h 46"/>
                  <a:gd name="T8" fmla="*/ 29 w 43"/>
                  <a:gd name="T9" fmla="*/ 23 h 46"/>
                  <a:gd name="T10" fmla="*/ 43 w 43"/>
                  <a:gd name="T11" fmla="*/ 39 h 46"/>
                  <a:gd name="T12" fmla="*/ 43 w 43"/>
                  <a:gd name="T13" fmla="*/ 45 h 46"/>
                  <a:gd name="T14" fmla="*/ 39 w 43"/>
                  <a:gd name="T15" fmla="*/ 45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 h="46">
                    <a:moveTo>
                      <a:pt x="39" y="45"/>
                    </a:moveTo>
                    <a:cubicBezTo>
                      <a:pt x="30" y="43"/>
                      <a:pt x="30" y="38"/>
                      <a:pt x="31" y="30"/>
                    </a:cubicBezTo>
                    <a:cubicBezTo>
                      <a:pt x="22" y="25"/>
                      <a:pt x="23" y="16"/>
                      <a:pt x="13" y="10"/>
                    </a:cubicBezTo>
                    <a:cubicBezTo>
                      <a:pt x="7" y="6"/>
                      <a:pt x="2" y="7"/>
                      <a:pt x="0" y="0"/>
                    </a:cubicBezTo>
                    <a:cubicBezTo>
                      <a:pt x="14" y="5"/>
                      <a:pt x="21" y="15"/>
                      <a:pt x="29" y="23"/>
                    </a:cubicBezTo>
                    <a:cubicBezTo>
                      <a:pt x="35" y="30"/>
                      <a:pt x="43" y="28"/>
                      <a:pt x="43" y="39"/>
                    </a:cubicBezTo>
                    <a:cubicBezTo>
                      <a:pt x="43" y="41"/>
                      <a:pt x="43" y="43"/>
                      <a:pt x="43" y="45"/>
                    </a:cubicBezTo>
                    <a:cubicBezTo>
                      <a:pt x="42" y="45"/>
                      <a:pt x="40" y="46"/>
                      <a:pt x="39" y="4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2" name="Freeform 32">
                <a:extLst>
                  <a:ext uri="{FF2B5EF4-FFF2-40B4-BE49-F238E27FC236}">
                    <a16:creationId xmlns:a16="http://schemas.microsoft.com/office/drawing/2014/main" id="{E7A03B6A-6F9C-26C3-F146-426ECC011FAC}"/>
                  </a:ext>
                </a:extLst>
              </p:cNvPr>
              <p:cNvSpPr>
                <a:spLocks/>
              </p:cNvSpPr>
              <p:nvPr/>
            </p:nvSpPr>
            <p:spPr bwMode="auto">
              <a:xfrm>
                <a:off x="9636671" y="4364426"/>
                <a:ext cx="24487" cy="33669"/>
              </a:xfrm>
              <a:custGeom>
                <a:avLst/>
                <a:gdLst>
                  <a:gd name="T0" fmla="*/ 12 w 22"/>
                  <a:gd name="T1" fmla="*/ 17 h 29"/>
                  <a:gd name="T2" fmla="*/ 1 w 22"/>
                  <a:gd name="T3" fmla="*/ 0 h 29"/>
                  <a:gd name="T4" fmla="*/ 22 w 22"/>
                  <a:gd name="T5" fmla="*/ 23 h 29"/>
                  <a:gd name="T6" fmla="*/ 16 w 22"/>
                  <a:gd name="T7" fmla="*/ 29 h 29"/>
                  <a:gd name="T8" fmla="*/ 12 w 22"/>
                  <a:gd name="T9" fmla="*/ 23 h 29"/>
                  <a:gd name="T10" fmla="*/ 12 w 22"/>
                  <a:gd name="T11" fmla="*/ 17 h 29"/>
                </a:gdLst>
                <a:ahLst/>
                <a:cxnLst>
                  <a:cxn ang="0">
                    <a:pos x="T0" y="T1"/>
                  </a:cxn>
                  <a:cxn ang="0">
                    <a:pos x="T2" y="T3"/>
                  </a:cxn>
                  <a:cxn ang="0">
                    <a:pos x="T4" y="T5"/>
                  </a:cxn>
                  <a:cxn ang="0">
                    <a:pos x="T6" y="T7"/>
                  </a:cxn>
                  <a:cxn ang="0">
                    <a:pos x="T8" y="T9"/>
                  </a:cxn>
                  <a:cxn ang="0">
                    <a:pos x="T10" y="T11"/>
                  </a:cxn>
                </a:cxnLst>
                <a:rect l="0" t="0" r="r" b="b"/>
                <a:pathLst>
                  <a:path w="22" h="29">
                    <a:moveTo>
                      <a:pt x="12" y="17"/>
                    </a:moveTo>
                    <a:cubicBezTo>
                      <a:pt x="3" y="16"/>
                      <a:pt x="0" y="8"/>
                      <a:pt x="1" y="0"/>
                    </a:cubicBezTo>
                    <a:cubicBezTo>
                      <a:pt x="6" y="3"/>
                      <a:pt x="22" y="20"/>
                      <a:pt x="22" y="23"/>
                    </a:cubicBezTo>
                    <a:cubicBezTo>
                      <a:pt x="22" y="25"/>
                      <a:pt x="19" y="29"/>
                      <a:pt x="16" y="29"/>
                    </a:cubicBezTo>
                    <a:cubicBezTo>
                      <a:pt x="14" y="29"/>
                      <a:pt x="12" y="26"/>
                      <a:pt x="12" y="23"/>
                    </a:cubicBezTo>
                    <a:cubicBezTo>
                      <a:pt x="12" y="21"/>
                      <a:pt x="12" y="19"/>
                      <a:pt x="12" y="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3" name="Freeform 33">
                <a:extLst>
                  <a:ext uri="{FF2B5EF4-FFF2-40B4-BE49-F238E27FC236}">
                    <a16:creationId xmlns:a16="http://schemas.microsoft.com/office/drawing/2014/main" id="{00C481C6-CC7C-79D4-9299-21C2DD840594}"/>
                  </a:ext>
                </a:extLst>
              </p:cNvPr>
              <p:cNvSpPr>
                <a:spLocks/>
              </p:cNvSpPr>
              <p:nvPr/>
            </p:nvSpPr>
            <p:spPr bwMode="auto">
              <a:xfrm>
                <a:off x="9805020" y="4486860"/>
                <a:ext cx="13774" cy="18365"/>
              </a:xfrm>
              <a:custGeom>
                <a:avLst/>
                <a:gdLst>
                  <a:gd name="T0" fmla="*/ 13 w 13"/>
                  <a:gd name="T1" fmla="*/ 12 h 17"/>
                  <a:gd name="T2" fmla="*/ 13 w 13"/>
                  <a:gd name="T3" fmla="*/ 17 h 17"/>
                  <a:gd name="T4" fmla="*/ 1 w 13"/>
                  <a:gd name="T5" fmla="*/ 0 h 17"/>
                  <a:gd name="T6" fmla="*/ 13 w 13"/>
                  <a:gd name="T7" fmla="*/ 12 h 17"/>
                </a:gdLst>
                <a:ahLst/>
                <a:cxnLst>
                  <a:cxn ang="0">
                    <a:pos x="T0" y="T1"/>
                  </a:cxn>
                  <a:cxn ang="0">
                    <a:pos x="T2" y="T3"/>
                  </a:cxn>
                  <a:cxn ang="0">
                    <a:pos x="T4" y="T5"/>
                  </a:cxn>
                  <a:cxn ang="0">
                    <a:pos x="T6" y="T7"/>
                  </a:cxn>
                </a:cxnLst>
                <a:rect l="0" t="0" r="r" b="b"/>
                <a:pathLst>
                  <a:path w="13" h="17">
                    <a:moveTo>
                      <a:pt x="13" y="12"/>
                    </a:moveTo>
                    <a:cubicBezTo>
                      <a:pt x="13" y="14"/>
                      <a:pt x="12" y="15"/>
                      <a:pt x="13" y="17"/>
                    </a:cubicBezTo>
                    <a:cubicBezTo>
                      <a:pt x="5" y="17"/>
                      <a:pt x="0" y="5"/>
                      <a:pt x="1" y="0"/>
                    </a:cubicBezTo>
                    <a:cubicBezTo>
                      <a:pt x="7" y="4"/>
                      <a:pt x="13" y="6"/>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4" name="Freeform 34">
                <a:extLst>
                  <a:ext uri="{FF2B5EF4-FFF2-40B4-BE49-F238E27FC236}">
                    <a16:creationId xmlns:a16="http://schemas.microsoft.com/office/drawing/2014/main" id="{C269F2BC-A747-2F12-FDDA-BE7BE4064EE7}"/>
                  </a:ext>
                </a:extLst>
              </p:cNvPr>
              <p:cNvSpPr>
                <a:spLocks/>
              </p:cNvSpPr>
              <p:nvPr/>
            </p:nvSpPr>
            <p:spPr bwMode="auto">
              <a:xfrm>
                <a:off x="9766759" y="4471556"/>
                <a:ext cx="29078" cy="15304"/>
              </a:xfrm>
              <a:custGeom>
                <a:avLst/>
                <a:gdLst>
                  <a:gd name="T0" fmla="*/ 25 w 25"/>
                  <a:gd name="T1" fmla="*/ 12 h 13"/>
                  <a:gd name="T2" fmla="*/ 21 w 25"/>
                  <a:gd name="T3" fmla="*/ 13 h 13"/>
                  <a:gd name="T4" fmla="*/ 0 w 25"/>
                  <a:gd name="T5" fmla="*/ 0 h 13"/>
                  <a:gd name="T6" fmla="*/ 25 w 25"/>
                  <a:gd name="T7" fmla="*/ 12 h 13"/>
                </a:gdLst>
                <a:ahLst/>
                <a:cxnLst>
                  <a:cxn ang="0">
                    <a:pos x="T0" y="T1"/>
                  </a:cxn>
                  <a:cxn ang="0">
                    <a:pos x="T2" y="T3"/>
                  </a:cxn>
                  <a:cxn ang="0">
                    <a:pos x="T4" y="T5"/>
                  </a:cxn>
                  <a:cxn ang="0">
                    <a:pos x="T6" y="T7"/>
                  </a:cxn>
                </a:cxnLst>
                <a:rect l="0" t="0" r="r" b="b"/>
                <a:pathLst>
                  <a:path w="25" h="13">
                    <a:moveTo>
                      <a:pt x="25" y="12"/>
                    </a:moveTo>
                    <a:cubicBezTo>
                      <a:pt x="24" y="12"/>
                      <a:pt x="22" y="13"/>
                      <a:pt x="21" y="13"/>
                    </a:cubicBezTo>
                    <a:cubicBezTo>
                      <a:pt x="12" y="13"/>
                      <a:pt x="0" y="10"/>
                      <a:pt x="0" y="0"/>
                    </a:cubicBezTo>
                    <a:cubicBezTo>
                      <a:pt x="12" y="0"/>
                      <a:pt x="20" y="4"/>
                      <a:pt x="25"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5" name="Freeform 35">
                <a:extLst>
                  <a:ext uri="{FF2B5EF4-FFF2-40B4-BE49-F238E27FC236}">
                    <a16:creationId xmlns:a16="http://schemas.microsoft.com/office/drawing/2014/main" id="{E823E4DA-9061-C04D-A5F8-15C87CEA805F}"/>
                  </a:ext>
                </a:extLst>
              </p:cNvPr>
              <p:cNvSpPr>
                <a:spLocks/>
              </p:cNvSpPr>
              <p:nvPr/>
            </p:nvSpPr>
            <p:spPr bwMode="auto">
              <a:xfrm>
                <a:off x="9771350" y="4436356"/>
                <a:ext cx="24487" cy="29078"/>
              </a:xfrm>
              <a:custGeom>
                <a:avLst/>
                <a:gdLst>
                  <a:gd name="T0" fmla="*/ 22 w 22"/>
                  <a:gd name="T1" fmla="*/ 26 h 26"/>
                  <a:gd name="T2" fmla="*/ 0 w 22"/>
                  <a:gd name="T3" fmla="*/ 0 h 26"/>
                  <a:gd name="T4" fmla="*/ 22 w 22"/>
                  <a:gd name="T5" fmla="*/ 26 h 26"/>
                </a:gdLst>
                <a:ahLst/>
                <a:cxnLst>
                  <a:cxn ang="0">
                    <a:pos x="T0" y="T1"/>
                  </a:cxn>
                  <a:cxn ang="0">
                    <a:pos x="T2" y="T3"/>
                  </a:cxn>
                  <a:cxn ang="0">
                    <a:pos x="T4" y="T5"/>
                  </a:cxn>
                </a:cxnLst>
                <a:rect l="0" t="0" r="r" b="b"/>
                <a:pathLst>
                  <a:path w="22" h="26">
                    <a:moveTo>
                      <a:pt x="22" y="26"/>
                    </a:moveTo>
                    <a:cubicBezTo>
                      <a:pt x="14" y="26"/>
                      <a:pt x="1" y="7"/>
                      <a:pt x="0" y="0"/>
                    </a:cubicBezTo>
                    <a:cubicBezTo>
                      <a:pt x="11" y="7"/>
                      <a:pt x="18" y="14"/>
                      <a:pt x="22" y="2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6" name="Freeform 36">
                <a:extLst>
                  <a:ext uri="{FF2B5EF4-FFF2-40B4-BE49-F238E27FC236}">
                    <a16:creationId xmlns:a16="http://schemas.microsoft.com/office/drawing/2014/main" id="{EEFDB88E-5F22-C00A-0FAB-D208A9662ED3}"/>
                  </a:ext>
                </a:extLst>
              </p:cNvPr>
              <p:cNvSpPr>
                <a:spLocks/>
              </p:cNvSpPr>
              <p:nvPr/>
            </p:nvSpPr>
            <p:spPr bwMode="auto">
              <a:xfrm>
                <a:off x="9719315" y="4413400"/>
                <a:ext cx="32139" cy="21426"/>
              </a:xfrm>
              <a:custGeom>
                <a:avLst/>
                <a:gdLst>
                  <a:gd name="T0" fmla="*/ 3 w 29"/>
                  <a:gd name="T1" fmla="*/ 0 h 18"/>
                  <a:gd name="T2" fmla="*/ 29 w 29"/>
                  <a:gd name="T3" fmla="*/ 16 h 18"/>
                  <a:gd name="T4" fmla="*/ 23 w 29"/>
                  <a:gd name="T5" fmla="*/ 18 h 18"/>
                  <a:gd name="T6" fmla="*/ 0 w 29"/>
                  <a:gd name="T7" fmla="*/ 3 h 18"/>
                  <a:gd name="T8" fmla="*/ 1 w 29"/>
                  <a:gd name="T9" fmla="*/ 3 h 18"/>
                  <a:gd name="T10" fmla="*/ 3 w 29"/>
                  <a:gd name="T11" fmla="*/ 0 h 18"/>
                </a:gdLst>
                <a:ahLst/>
                <a:cxnLst>
                  <a:cxn ang="0">
                    <a:pos x="T0" y="T1"/>
                  </a:cxn>
                  <a:cxn ang="0">
                    <a:pos x="T2" y="T3"/>
                  </a:cxn>
                  <a:cxn ang="0">
                    <a:pos x="T4" y="T5"/>
                  </a:cxn>
                  <a:cxn ang="0">
                    <a:pos x="T6" y="T7"/>
                  </a:cxn>
                  <a:cxn ang="0">
                    <a:pos x="T8" y="T9"/>
                  </a:cxn>
                  <a:cxn ang="0">
                    <a:pos x="T10" y="T11"/>
                  </a:cxn>
                </a:cxnLst>
                <a:rect l="0" t="0" r="r" b="b"/>
                <a:pathLst>
                  <a:path w="29" h="18">
                    <a:moveTo>
                      <a:pt x="3" y="0"/>
                    </a:moveTo>
                    <a:cubicBezTo>
                      <a:pt x="10" y="4"/>
                      <a:pt x="25" y="9"/>
                      <a:pt x="29" y="16"/>
                    </a:cubicBezTo>
                    <a:cubicBezTo>
                      <a:pt x="28" y="17"/>
                      <a:pt x="25" y="18"/>
                      <a:pt x="23" y="18"/>
                    </a:cubicBezTo>
                    <a:cubicBezTo>
                      <a:pt x="17" y="18"/>
                      <a:pt x="0" y="11"/>
                      <a:pt x="0" y="3"/>
                    </a:cubicBezTo>
                    <a:cubicBezTo>
                      <a:pt x="1" y="3"/>
                      <a:pt x="1" y="3"/>
                      <a:pt x="1" y="3"/>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7" name="Freeform 37">
                <a:extLst>
                  <a:ext uri="{FF2B5EF4-FFF2-40B4-BE49-F238E27FC236}">
                    <a16:creationId xmlns:a16="http://schemas.microsoft.com/office/drawing/2014/main" id="{4BD3A443-62A3-96DC-1C61-097F76E6466C}"/>
                  </a:ext>
                </a:extLst>
              </p:cNvPr>
              <p:cNvSpPr>
                <a:spLocks/>
              </p:cNvSpPr>
              <p:nvPr/>
            </p:nvSpPr>
            <p:spPr bwMode="auto">
              <a:xfrm>
                <a:off x="9679524" y="4390443"/>
                <a:ext cx="21426" cy="13774"/>
              </a:xfrm>
              <a:custGeom>
                <a:avLst/>
                <a:gdLst>
                  <a:gd name="T0" fmla="*/ 0 w 18"/>
                  <a:gd name="T1" fmla="*/ 0 h 12"/>
                  <a:gd name="T2" fmla="*/ 18 w 18"/>
                  <a:gd name="T3" fmla="*/ 12 h 12"/>
                  <a:gd name="T4" fmla="*/ 11 w 18"/>
                  <a:gd name="T5" fmla="*/ 12 h 12"/>
                  <a:gd name="T6" fmla="*/ 0 w 18"/>
                  <a:gd name="T7" fmla="*/ 4 h 12"/>
                  <a:gd name="T8" fmla="*/ 3 w 18"/>
                  <a:gd name="T9" fmla="*/ 3 h 12"/>
                  <a:gd name="T10" fmla="*/ 0 w 18"/>
                  <a:gd name="T11" fmla="*/ 0 h 12"/>
                </a:gdLst>
                <a:ahLst/>
                <a:cxnLst>
                  <a:cxn ang="0">
                    <a:pos x="T0" y="T1"/>
                  </a:cxn>
                  <a:cxn ang="0">
                    <a:pos x="T2" y="T3"/>
                  </a:cxn>
                  <a:cxn ang="0">
                    <a:pos x="T4" y="T5"/>
                  </a:cxn>
                  <a:cxn ang="0">
                    <a:pos x="T6" y="T7"/>
                  </a:cxn>
                  <a:cxn ang="0">
                    <a:pos x="T8" y="T9"/>
                  </a:cxn>
                  <a:cxn ang="0">
                    <a:pos x="T10" y="T11"/>
                  </a:cxn>
                </a:cxnLst>
                <a:rect l="0" t="0" r="r" b="b"/>
                <a:pathLst>
                  <a:path w="18" h="12">
                    <a:moveTo>
                      <a:pt x="0" y="0"/>
                    </a:moveTo>
                    <a:cubicBezTo>
                      <a:pt x="8" y="7"/>
                      <a:pt x="13" y="4"/>
                      <a:pt x="18" y="12"/>
                    </a:cubicBezTo>
                    <a:cubicBezTo>
                      <a:pt x="11" y="12"/>
                      <a:pt x="11" y="12"/>
                      <a:pt x="11" y="12"/>
                    </a:cubicBezTo>
                    <a:cubicBezTo>
                      <a:pt x="0" y="4"/>
                      <a:pt x="0" y="4"/>
                      <a:pt x="0" y="4"/>
                    </a:cubicBezTo>
                    <a:cubicBezTo>
                      <a:pt x="0" y="4"/>
                      <a:pt x="3" y="4"/>
                      <a:pt x="3" y="3"/>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8" name="Freeform 38">
                <a:extLst>
                  <a:ext uri="{FF2B5EF4-FFF2-40B4-BE49-F238E27FC236}">
                    <a16:creationId xmlns:a16="http://schemas.microsoft.com/office/drawing/2014/main" id="{41731DAD-03BD-C744-5F8E-42DBF7B94855}"/>
                  </a:ext>
                </a:extLst>
              </p:cNvPr>
              <p:cNvSpPr>
                <a:spLocks/>
              </p:cNvSpPr>
              <p:nvPr/>
            </p:nvSpPr>
            <p:spPr bwMode="auto">
              <a:xfrm>
                <a:off x="9381088" y="5336246"/>
                <a:ext cx="94887" cy="102538"/>
              </a:xfrm>
              <a:custGeom>
                <a:avLst/>
                <a:gdLst>
                  <a:gd name="T0" fmla="*/ 42 w 83"/>
                  <a:gd name="T1" fmla="*/ 13 h 89"/>
                  <a:gd name="T2" fmla="*/ 75 w 83"/>
                  <a:gd name="T3" fmla="*/ 5 h 89"/>
                  <a:gd name="T4" fmla="*/ 83 w 83"/>
                  <a:gd name="T5" fmla="*/ 29 h 89"/>
                  <a:gd name="T6" fmla="*/ 48 w 83"/>
                  <a:gd name="T7" fmla="*/ 89 h 89"/>
                  <a:gd name="T8" fmla="*/ 0 w 83"/>
                  <a:gd name="T9" fmla="*/ 13 h 89"/>
                  <a:gd name="T10" fmla="*/ 42 w 83"/>
                  <a:gd name="T11" fmla="*/ 13 h 89"/>
                </a:gdLst>
                <a:ahLst/>
                <a:cxnLst>
                  <a:cxn ang="0">
                    <a:pos x="T0" y="T1"/>
                  </a:cxn>
                  <a:cxn ang="0">
                    <a:pos x="T2" y="T3"/>
                  </a:cxn>
                  <a:cxn ang="0">
                    <a:pos x="T4" y="T5"/>
                  </a:cxn>
                  <a:cxn ang="0">
                    <a:pos x="T6" y="T7"/>
                  </a:cxn>
                  <a:cxn ang="0">
                    <a:pos x="T8" y="T9"/>
                  </a:cxn>
                  <a:cxn ang="0">
                    <a:pos x="T10" y="T11"/>
                  </a:cxn>
                </a:cxnLst>
                <a:rect l="0" t="0" r="r" b="b"/>
                <a:pathLst>
                  <a:path w="83" h="89">
                    <a:moveTo>
                      <a:pt x="42" y="13"/>
                    </a:moveTo>
                    <a:cubicBezTo>
                      <a:pt x="52" y="13"/>
                      <a:pt x="65" y="8"/>
                      <a:pt x="75" y="5"/>
                    </a:cubicBezTo>
                    <a:cubicBezTo>
                      <a:pt x="77" y="15"/>
                      <a:pt x="83" y="19"/>
                      <a:pt x="83" y="29"/>
                    </a:cubicBezTo>
                    <a:cubicBezTo>
                      <a:pt x="83" y="47"/>
                      <a:pt x="63" y="89"/>
                      <a:pt x="48" y="89"/>
                    </a:cubicBezTo>
                    <a:cubicBezTo>
                      <a:pt x="25" y="89"/>
                      <a:pt x="0" y="30"/>
                      <a:pt x="0" y="13"/>
                    </a:cubicBezTo>
                    <a:cubicBezTo>
                      <a:pt x="0" y="0"/>
                      <a:pt x="41" y="13"/>
                      <a:pt x="42"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49" name="Freeform 39">
                <a:extLst>
                  <a:ext uri="{FF2B5EF4-FFF2-40B4-BE49-F238E27FC236}">
                    <a16:creationId xmlns:a16="http://schemas.microsoft.com/office/drawing/2014/main" id="{16006F08-5C84-2CA4-33AC-BDB7A2AB586F}"/>
                  </a:ext>
                </a:extLst>
              </p:cNvPr>
              <p:cNvSpPr>
                <a:spLocks/>
              </p:cNvSpPr>
              <p:nvPr/>
            </p:nvSpPr>
            <p:spPr bwMode="auto">
              <a:xfrm>
                <a:off x="9463732" y="5317881"/>
                <a:ext cx="10713" cy="15304"/>
              </a:xfrm>
              <a:custGeom>
                <a:avLst/>
                <a:gdLst>
                  <a:gd name="T0" fmla="*/ 10 w 10"/>
                  <a:gd name="T1" fmla="*/ 0 h 13"/>
                  <a:gd name="T2" fmla="*/ 8 w 10"/>
                  <a:gd name="T3" fmla="*/ 13 h 13"/>
                  <a:gd name="T4" fmla="*/ 0 w 10"/>
                  <a:gd name="T5" fmla="*/ 0 h 13"/>
                  <a:gd name="T6" fmla="*/ 10 w 10"/>
                  <a:gd name="T7" fmla="*/ 0 h 13"/>
                </a:gdLst>
                <a:ahLst/>
                <a:cxnLst>
                  <a:cxn ang="0">
                    <a:pos x="T0" y="T1"/>
                  </a:cxn>
                  <a:cxn ang="0">
                    <a:pos x="T2" y="T3"/>
                  </a:cxn>
                  <a:cxn ang="0">
                    <a:pos x="T4" y="T5"/>
                  </a:cxn>
                  <a:cxn ang="0">
                    <a:pos x="T6" y="T7"/>
                  </a:cxn>
                </a:cxnLst>
                <a:rect l="0" t="0" r="r" b="b"/>
                <a:pathLst>
                  <a:path w="10" h="13">
                    <a:moveTo>
                      <a:pt x="10" y="0"/>
                    </a:moveTo>
                    <a:cubicBezTo>
                      <a:pt x="10" y="8"/>
                      <a:pt x="8" y="9"/>
                      <a:pt x="8" y="13"/>
                    </a:cubicBezTo>
                    <a:cubicBezTo>
                      <a:pt x="1" y="11"/>
                      <a:pt x="0" y="6"/>
                      <a:pt x="0" y="0"/>
                    </a:cubicBezTo>
                    <a:cubicBezTo>
                      <a:pt x="4" y="1"/>
                      <a:pt x="8" y="1"/>
                      <a:pt x="1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0" name="Freeform 40">
                <a:extLst>
                  <a:ext uri="{FF2B5EF4-FFF2-40B4-BE49-F238E27FC236}">
                    <a16:creationId xmlns:a16="http://schemas.microsoft.com/office/drawing/2014/main" id="{EB5C0F11-D3AA-0018-50B4-18CB4114D119}"/>
                  </a:ext>
                </a:extLst>
              </p:cNvPr>
              <p:cNvSpPr>
                <a:spLocks/>
              </p:cNvSpPr>
              <p:nvPr/>
            </p:nvSpPr>
            <p:spPr bwMode="auto">
              <a:xfrm>
                <a:off x="9182131" y="5190856"/>
                <a:ext cx="29078" cy="16835"/>
              </a:xfrm>
              <a:custGeom>
                <a:avLst/>
                <a:gdLst>
                  <a:gd name="T0" fmla="*/ 26 w 26"/>
                  <a:gd name="T1" fmla="*/ 7 h 15"/>
                  <a:gd name="T2" fmla="*/ 0 w 26"/>
                  <a:gd name="T3" fmla="*/ 7 h 15"/>
                  <a:gd name="T4" fmla="*/ 26 w 26"/>
                  <a:gd name="T5" fmla="*/ 7 h 15"/>
                </a:gdLst>
                <a:ahLst/>
                <a:cxnLst>
                  <a:cxn ang="0">
                    <a:pos x="T0" y="T1"/>
                  </a:cxn>
                  <a:cxn ang="0">
                    <a:pos x="T2" y="T3"/>
                  </a:cxn>
                  <a:cxn ang="0">
                    <a:pos x="T4" y="T5"/>
                  </a:cxn>
                </a:cxnLst>
                <a:rect l="0" t="0" r="r" b="b"/>
                <a:pathLst>
                  <a:path w="26" h="15">
                    <a:moveTo>
                      <a:pt x="26" y="7"/>
                    </a:moveTo>
                    <a:cubicBezTo>
                      <a:pt x="18" y="13"/>
                      <a:pt x="7" y="15"/>
                      <a:pt x="0" y="7"/>
                    </a:cubicBezTo>
                    <a:cubicBezTo>
                      <a:pt x="14" y="0"/>
                      <a:pt x="16" y="2"/>
                      <a:pt x="26"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1" name="Freeform 41">
                <a:extLst>
                  <a:ext uri="{FF2B5EF4-FFF2-40B4-BE49-F238E27FC236}">
                    <a16:creationId xmlns:a16="http://schemas.microsoft.com/office/drawing/2014/main" id="{B1E7B006-5133-73D0-7F28-B3991D702F4D}"/>
                  </a:ext>
                </a:extLst>
              </p:cNvPr>
              <p:cNvSpPr>
                <a:spLocks/>
              </p:cNvSpPr>
              <p:nvPr/>
            </p:nvSpPr>
            <p:spPr bwMode="auto">
              <a:xfrm>
                <a:off x="9019904" y="4517469"/>
                <a:ext cx="35200" cy="15304"/>
              </a:xfrm>
              <a:custGeom>
                <a:avLst/>
                <a:gdLst>
                  <a:gd name="T0" fmla="*/ 31 w 31"/>
                  <a:gd name="T1" fmla="*/ 1 h 13"/>
                  <a:gd name="T2" fmla="*/ 31 w 31"/>
                  <a:gd name="T3" fmla="*/ 13 h 13"/>
                  <a:gd name="T4" fmla="*/ 23 w 31"/>
                  <a:gd name="T5" fmla="*/ 13 h 13"/>
                  <a:gd name="T6" fmla="*/ 0 w 31"/>
                  <a:gd name="T7" fmla="*/ 5 h 13"/>
                  <a:gd name="T8" fmla="*/ 31 w 31"/>
                  <a:gd name="T9" fmla="*/ 1 h 13"/>
                </a:gdLst>
                <a:ahLst/>
                <a:cxnLst>
                  <a:cxn ang="0">
                    <a:pos x="T0" y="T1"/>
                  </a:cxn>
                  <a:cxn ang="0">
                    <a:pos x="T2" y="T3"/>
                  </a:cxn>
                  <a:cxn ang="0">
                    <a:pos x="T4" y="T5"/>
                  </a:cxn>
                  <a:cxn ang="0">
                    <a:pos x="T6" y="T7"/>
                  </a:cxn>
                  <a:cxn ang="0">
                    <a:pos x="T8" y="T9"/>
                  </a:cxn>
                </a:cxnLst>
                <a:rect l="0" t="0" r="r" b="b"/>
                <a:pathLst>
                  <a:path w="31" h="13">
                    <a:moveTo>
                      <a:pt x="31" y="1"/>
                    </a:moveTo>
                    <a:cubicBezTo>
                      <a:pt x="31" y="13"/>
                      <a:pt x="31" y="13"/>
                      <a:pt x="31" y="13"/>
                    </a:cubicBezTo>
                    <a:cubicBezTo>
                      <a:pt x="28" y="13"/>
                      <a:pt x="25" y="13"/>
                      <a:pt x="23" y="13"/>
                    </a:cubicBezTo>
                    <a:cubicBezTo>
                      <a:pt x="14" y="13"/>
                      <a:pt x="3" y="8"/>
                      <a:pt x="0" y="5"/>
                    </a:cubicBezTo>
                    <a:cubicBezTo>
                      <a:pt x="14" y="2"/>
                      <a:pt x="19" y="0"/>
                      <a:pt x="31"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3" name="Freeform 43">
                <a:extLst>
                  <a:ext uri="{FF2B5EF4-FFF2-40B4-BE49-F238E27FC236}">
                    <a16:creationId xmlns:a16="http://schemas.microsoft.com/office/drawing/2014/main" id="{BE555691-B81E-9B67-0BDC-1F9E9D058484}"/>
                  </a:ext>
                </a:extLst>
              </p:cNvPr>
              <p:cNvSpPr>
                <a:spLocks/>
              </p:cNvSpPr>
              <p:nvPr/>
            </p:nvSpPr>
            <p:spPr bwMode="auto">
              <a:xfrm>
                <a:off x="9921333" y="5342368"/>
                <a:ext cx="186714" cy="194364"/>
              </a:xfrm>
              <a:custGeom>
                <a:avLst/>
                <a:gdLst>
                  <a:gd name="T0" fmla="*/ 99 w 164"/>
                  <a:gd name="T1" fmla="*/ 48 h 170"/>
                  <a:gd name="T2" fmla="*/ 100 w 164"/>
                  <a:gd name="T3" fmla="*/ 40 h 170"/>
                  <a:gd name="T4" fmla="*/ 114 w 164"/>
                  <a:gd name="T5" fmla="*/ 31 h 170"/>
                  <a:gd name="T6" fmla="*/ 114 w 164"/>
                  <a:gd name="T7" fmla="*/ 26 h 170"/>
                  <a:gd name="T8" fmla="*/ 133 w 164"/>
                  <a:gd name="T9" fmla="*/ 0 h 170"/>
                  <a:gd name="T10" fmla="*/ 138 w 164"/>
                  <a:gd name="T11" fmla="*/ 8 h 170"/>
                  <a:gd name="T12" fmla="*/ 142 w 164"/>
                  <a:gd name="T13" fmla="*/ 19 h 170"/>
                  <a:gd name="T14" fmla="*/ 154 w 164"/>
                  <a:gd name="T15" fmla="*/ 12 h 170"/>
                  <a:gd name="T16" fmla="*/ 160 w 164"/>
                  <a:gd name="T17" fmla="*/ 15 h 170"/>
                  <a:gd name="T18" fmla="*/ 164 w 164"/>
                  <a:gd name="T19" fmla="*/ 27 h 170"/>
                  <a:gd name="T20" fmla="*/ 135 w 164"/>
                  <a:gd name="T21" fmla="*/ 67 h 170"/>
                  <a:gd name="T22" fmla="*/ 135 w 164"/>
                  <a:gd name="T23" fmla="*/ 92 h 170"/>
                  <a:gd name="T24" fmla="*/ 107 w 164"/>
                  <a:gd name="T25" fmla="*/ 96 h 170"/>
                  <a:gd name="T26" fmla="*/ 83 w 164"/>
                  <a:gd name="T27" fmla="*/ 151 h 170"/>
                  <a:gd name="T28" fmla="*/ 54 w 164"/>
                  <a:gd name="T29" fmla="*/ 170 h 170"/>
                  <a:gd name="T30" fmla="*/ 38 w 164"/>
                  <a:gd name="T31" fmla="*/ 166 h 170"/>
                  <a:gd name="T32" fmla="*/ 4 w 164"/>
                  <a:gd name="T33" fmla="*/ 150 h 170"/>
                  <a:gd name="T34" fmla="*/ 0 w 164"/>
                  <a:gd name="T35" fmla="*/ 147 h 170"/>
                  <a:gd name="T36" fmla="*/ 30 w 164"/>
                  <a:gd name="T37" fmla="*/ 104 h 170"/>
                  <a:gd name="T38" fmla="*/ 42 w 164"/>
                  <a:gd name="T39" fmla="*/ 93 h 170"/>
                  <a:gd name="T40" fmla="*/ 85 w 164"/>
                  <a:gd name="T41" fmla="*/ 67 h 170"/>
                  <a:gd name="T42" fmla="*/ 99 w 164"/>
                  <a:gd name="T43" fmla="*/ 48 h 1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64" h="170">
                    <a:moveTo>
                      <a:pt x="99" y="48"/>
                    </a:moveTo>
                    <a:cubicBezTo>
                      <a:pt x="99" y="48"/>
                      <a:pt x="99" y="42"/>
                      <a:pt x="100" y="40"/>
                    </a:cubicBezTo>
                    <a:cubicBezTo>
                      <a:pt x="103" y="34"/>
                      <a:pt x="108" y="32"/>
                      <a:pt x="114" y="31"/>
                    </a:cubicBezTo>
                    <a:cubicBezTo>
                      <a:pt x="114" y="30"/>
                      <a:pt x="114" y="28"/>
                      <a:pt x="114" y="26"/>
                    </a:cubicBezTo>
                    <a:cubicBezTo>
                      <a:pt x="114" y="14"/>
                      <a:pt x="126" y="3"/>
                      <a:pt x="133" y="0"/>
                    </a:cubicBezTo>
                    <a:cubicBezTo>
                      <a:pt x="133" y="6"/>
                      <a:pt x="136" y="8"/>
                      <a:pt x="138" y="8"/>
                    </a:cubicBezTo>
                    <a:cubicBezTo>
                      <a:pt x="138" y="14"/>
                      <a:pt x="137" y="19"/>
                      <a:pt x="142" y="19"/>
                    </a:cubicBezTo>
                    <a:cubicBezTo>
                      <a:pt x="147" y="19"/>
                      <a:pt x="151" y="14"/>
                      <a:pt x="154" y="12"/>
                    </a:cubicBezTo>
                    <a:cubicBezTo>
                      <a:pt x="155" y="14"/>
                      <a:pt x="157" y="15"/>
                      <a:pt x="160" y="15"/>
                    </a:cubicBezTo>
                    <a:cubicBezTo>
                      <a:pt x="160" y="22"/>
                      <a:pt x="161" y="26"/>
                      <a:pt x="164" y="27"/>
                    </a:cubicBezTo>
                    <a:cubicBezTo>
                      <a:pt x="162" y="38"/>
                      <a:pt x="147" y="67"/>
                      <a:pt x="135" y="67"/>
                    </a:cubicBezTo>
                    <a:cubicBezTo>
                      <a:pt x="133" y="79"/>
                      <a:pt x="136" y="82"/>
                      <a:pt x="135" y="92"/>
                    </a:cubicBezTo>
                    <a:cubicBezTo>
                      <a:pt x="131" y="92"/>
                      <a:pt x="113" y="96"/>
                      <a:pt x="107" y="96"/>
                    </a:cubicBezTo>
                    <a:cubicBezTo>
                      <a:pt x="104" y="105"/>
                      <a:pt x="83" y="151"/>
                      <a:pt x="83" y="151"/>
                    </a:cubicBezTo>
                    <a:cubicBezTo>
                      <a:pt x="76" y="158"/>
                      <a:pt x="63" y="170"/>
                      <a:pt x="54" y="170"/>
                    </a:cubicBezTo>
                    <a:cubicBezTo>
                      <a:pt x="51" y="170"/>
                      <a:pt x="42" y="166"/>
                      <a:pt x="38" y="166"/>
                    </a:cubicBezTo>
                    <a:cubicBezTo>
                      <a:pt x="33" y="166"/>
                      <a:pt x="4" y="154"/>
                      <a:pt x="4" y="150"/>
                    </a:cubicBezTo>
                    <a:cubicBezTo>
                      <a:pt x="2" y="150"/>
                      <a:pt x="0" y="149"/>
                      <a:pt x="0" y="147"/>
                    </a:cubicBezTo>
                    <a:cubicBezTo>
                      <a:pt x="0" y="127"/>
                      <a:pt x="23" y="115"/>
                      <a:pt x="30" y="104"/>
                    </a:cubicBezTo>
                    <a:cubicBezTo>
                      <a:pt x="33" y="98"/>
                      <a:pt x="37" y="93"/>
                      <a:pt x="42" y="93"/>
                    </a:cubicBezTo>
                    <a:cubicBezTo>
                      <a:pt x="61" y="93"/>
                      <a:pt x="72" y="73"/>
                      <a:pt x="85" y="67"/>
                    </a:cubicBezTo>
                    <a:cubicBezTo>
                      <a:pt x="89" y="65"/>
                      <a:pt x="99" y="48"/>
                      <a:pt x="99" y="4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4" name="Freeform 44">
                <a:extLst>
                  <a:ext uri="{FF2B5EF4-FFF2-40B4-BE49-F238E27FC236}">
                    <a16:creationId xmlns:a16="http://schemas.microsoft.com/office/drawing/2014/main" id="{26D6F1E5-D60D-71DD-709A-6B22549E592B}"/>
                  </a:ext>
                </a:extLst>
              </p:cNvPr>
              <p:cNvSpPr>
                <a:spLocks/>
              </p:cNvSpPr>
              <p:nvPr/>
            </p:nvSpPr>
            <p:spPr bwMode="auto">
              <a:xfrm>
                <a:off x="10074377" y="5154125"/>
                <a:ext cx="140800" cy="215790"/>
              </a:xfrm>
              <a:custGeom>
                <a:avLst/>
                <a:gdLst>
                  <a:gd name="T0" fmla="*/ 39 w 123"/>
                  <a:gd name="T1" fmla="*/ 72 h 188"/>
                  <a:gd name="T2" fmla="*/ 30 w 123"/>
                  <a:gd name="T3" fmla="*/ 57 h 188"/>
                  <a:gd name="T4" fmla="*/ 33 w 123"/>
                  <a:gd name="T5" fmla="*/ 49 h 188"/>
                  <a:gd name="T6" fmla="*/ 0 w 123"/>
                  <a:gd name="T7" fmla="*/ 0 h 188"/>
                  <a:gd name="T8" fmla="*/ 29 w 123"/>
                  <a:gd name="T9" fmla="*/ 23 h 188"/>
                  <a:gd name="T10" fmla="*/ 38 w 123"/>
                  <a:gd name="T11" fmla="*/ 35 h 188"/>
                  <a:gd name="T12" fmla="*/ 35 w 123"/>
                  <a:gd name="T13" fmla="*/ 41 h 188"/>
                  <a:gd name="T14" fmla="*/ 48 w 123"/>
                  <a:gd name="T15" fmla="*/ 66 h 188"/>
                  <a:gd name="T16" fmla="*/ 52 w 123"/>
                  <a:gd name="T17" fmla="*/ 66 h 188"/>
                  <a:gd name="T18" fmla="*/ 59 w 123"/>
                  <a:gd name="T19" fmla="*/ 58 h 188"/>
                  <a:gd name="T20" fmla="*/ 64 w 123"/>
                  <a:gd name="T21" fmla="*/ 58 h 188"/>
                  <a:gd name="T22" fmla="*/ 92 w 123"/>
                  <a:gd name="T23" fmla="*/ 91 h 188"/>
                  <a:gd name="T24" fmla="*/ 117 w 123"/>
                  <a:gd name="T25" fmla="*/ 83 h 188"/>
                  <a:gd name="T26" fmla="*/ 123 w 123"/>
                  <a:gd name="T27" fmla="*/ 88 h 188"/>
                  <a:gd name="T28" fmla="*/ 108 w 123"/>
                  <a:gd name="T29" fmla="*/ 128 h 188"/>
                  <a:gd name="T30" fmla="*/ 105 w 123"/>
                  <a:gd name="T31" fmla="*/ 124 h 188"/>
                  <a:gd name="T32" fmla="*/ 103 w 123"/>
                  <a:gd name="T33" fmla="*/ 126 h 188"/>
                  <a:gd name="T34" fmla="*/ 88 w 123"/>
                  <a:gd name="T35" fmla="*/ 136 h 188"/>
                  <a:gd name="T36" fmla="*/ 91 w 123"/>
                  <a:gd name="T37" fmla="*/ 144 h 188"/>
                  <a:gd name="T38" fmla="*/ 80 w 123"/>
                  <a:gd name="T39" fmla="*/ 160 h 188"/>
                  <a:gd name="T40" fmla="*/ 52 w 123"/>
                  <a:gd name="T41" fmla="*/ 188 h 188"/>
                  <a:gd name="T42" fmla="*/ 41 w 123"/>
                  <a:gd name="T43" fmla="*/ 178 h 188"/>
                  <a:gd name="T44" fmla="*/ 50 w 123"/>
                  <a:gd name="T45" fmla="*/ 155 h 188"/>
                  <a:gd name="T46" fmla="*/ 22 w 123"/>
                  <a:gd name="T47" fmla="*/ 131 h 188"/>
                  <a:gd name="T48" fmla="*/ 33 w 123"/>
                  <a:gd name="T49" fmla="*/ 118 h 188"/>
                  <a:gd name="T50" fmla="*/ 42 w 123"/>
                  <a:gd name="T51" fmla="*/ 87 h 188"/>
                  <a:gd name="T52" fmla="*/ 38 w 123"/>
                  <a:gd name="T53" fmla="*/ 69 h 188"/>
                  <a:gd name="T54" fmla="*/ 39 w 123"/>
                  <a:gd name="T55" fmla="*/ 69 h 188"/>
                  <a:gd name="T56" fmla="*/ 39 w 123"/>
                  <a:gd name="T57" fmla="*/ 72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23" h="188">
                    <a:moveTo>
                      <a:pt x="39" y="72"/>
                    </a:moveTo>
                    <a:cubicBezTo>
                      <a:pt x="36" y="66"/>
                      <a:pt x="30" y="63"/>
                      <a:pt x="30" y="57"/>
                    </a:cubicBezTo>
                    <a:cubicBezTo>
                      <a:pt x="30" y="54"/>
                      <a:pt x="32" y="51"/>
                      <a:pt x="33" y="49"/>
                    </a:cubicBezTo>
                    <a:cubicBezTo>
                      <a:pt x="15" y="46"/>
                      <a:pt x="5" y="20"/>
                      <a:pt x="0" y="0"/>
                    </a:cubicBezTo>
                    <a:cubicBezTo>
                      <a:pt x="8" y="14"/>
                      <a:pt x="21" y="15"/>
                      <a:pt x="29" y="23"/>
                    </a:cubicBezTo>
                    <a:cubicBezTo>
                      <a:pt x="33" y="27"/>
                      <a:pt x="33" y="33"/>
                      <a:pt x="38" y="35"/>
                    </a:cubicBezTo>
                    <a:cubicBezTo>
                      <a:pt x="37" y="38"/>
                      <a:pt x="35" y="39"/>
                      <a:pt x="35" y="41"/>
                    </a:cubicBezTo>
                    <a:cubicBezTo>
                      <a:pt x="35" y="45"/>
                      <a:pt x="44" y="62"/>
                      <a:pt x="48" y="66"/>
                    </a:cubicBezTo>
                    <a:cubicBezTo>
                      <a:pt x="52" y="66"/>
                      <a:pt x="52" y="66"/>
                      <a:pt x="52" y="66"/>
                    </a:cubicBezTo>
                    <a:cubicBezTo>
                      <a:pt x="52" y="62"/>
                      <a:pt x="55" y="58"/>
                      <a:pt x="59" y="58"/>
                    </a:cubicBezTo>
                    <a:cubicBezTo>
                      <a:pt x="61" y="58"/>
                      <a:pt x="62" y="58"/>
                      <a:pt x="64" y="58"/>
                    </a:cubicBezTo>
                    <a:cubicBezTo>
                      <a:pt x="64" y="79"/>
                      <a:pt x="73" y="91"/>
                      <a:pt x="92" y="91"/>
                    </a:cubicBezTo>
                    <a:cubicBezTo>
                      <a:pt x="106" y="91"/>
                      <a:pt x="105" y="83"/>
                      <a:pt x="117" y="83"/>
                    </a:cubicBezTo>
                    <a:cubicBezTo>
                      <a:pt x="120" y="83"/>
                      <a:pt x="122" y="85"/>
                      <a:pt x="123" y="88"/>
                    </a:cubicBezTo>
                    <a:cubicBezTo>
                      <a:pt x="113" y="99"/>
                      <a:pt x="116" y="116"/>
                      <a:pt x="108" y="128"/>
                    </a:cubicBezTo>
                    <a:cubicBezTo>
                      <a:pt x="105" y="124"/>
                      <a:pt x="105" y="124"/>
                      <a:pt x="105" y="124"/>
                    </a:cubicBezTo>
                    <a:cubicBezTo>
                      <a:pt x="105" y="124"/>
                      <a:pt x="104" y="126"/>
                      <a:pt x="103" y="126"/>
                    </a:cubicBezTo>
                    <a:cubicBezTo>
                      <a:pt x="95" y="128"/>
                      <a:pt x="88" y="130"/>
                      <a:pt x="88" y="136"/>
                    </a:cubicBezTo>
                    <a:cubicBezTo>
                      <a:pt x="88" y="139"/>
                      <a:pt x="91" y="142"/>
                      <a:pt x="91" y="144"/>
                    </a:cubicBezTo>
                    <a:cubicBezTo>
                      <a:pt x="91" y="150"/>
                      <a:pt x="82" y="158"/>
                      <a:pt x="80" y="160"/>
                    </a:cubicBezTo>
                    <a:cubicBezTo>
                      <a:pt x="73" y="172"/>
                      <a:pt x="68" y="188"/>
                      <a:pt x="52" y="188"/>
                    </a:cubicBezTo>
                    <a:cubicBezTo>
                      <a:pt x="45" y="188"/>
                      <a:pt x="41" y="184"/>
                      <a:pt x="41" y="178"/>
                    </a:cubicBezTo>
                    <a:cubicBezTo>
                      <a:pt x="41" y="168"/>
                      <a:pt x="50" y="164"/>
                      <a:pt x="50" y="155"/>
                    </a:cubicBezTo>
                    <a:cubicBezTo>
                      <a:pt x="50" y="139"/>
                      <a:pt x="22" y="145"/>
                      <a:pt x="22" y="131"/>
                    </a:cubicBezTo>
                    <a:cubicBezTo>
                      <a:pt x="22" y="123"/>
                      <a:pt x="29" y="122"/>
                      <a:pt x="33" y="118"/>
                    </a:cubicBezTo>
                    <a:cubicBezTo>
                      <a:pt x="40" y="110"/>
                      <a:pt x="42" y="99"/>
                      <a:pt x="42" y="87"/>
                    </a:cubicBezTo>
                    <a:cubicBezTo>
                      <a:pt x="42" y="81"/>
                      <a:pt x="39" y="72"/>
                      <a:pt x="38" y="69"/>
                    </a:cubicBezTo>
                    <a:cubicBezTo>
                      <a:pt x="39" y="69"/>
                      <a:pt x="39" y="69"/>
                      <a:pt x="39" y="69"/>
                    </a:cubicBezTo>
                    <a:lnTo>
                      <a:pt x="39" y="7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5" name="Freeform 45">
                <a:extLst>
                  <a:ext uri="{FF2B5EF4-FFF2-40B4-BE49-F238E27FC236}">
                    <a16:creationId xmlns:a16="http://schemas.microsoft.com/office/drawing/2014/main" id="{2DB0CF5F-001E-2A9B-33C5-64B8B17E6681}"/>
                  </a:ext>
                </a:extLst>
              </p:cNvPr>
              <p:cNvSpPr>
                <a:spLocks/>
              </p:cNvSpPr>
              <p:nvPr/>
            </p:nvSpPr>
            <p:spPr bwMode="auto">
              <a:xfrm>
                <a:off x="10179977" y="4676633"/>
                <a:ext cx="32139" cy="26017"/>
              </a:xfrm>
              <a:custGeom>
                <a:avLst/>
                <a:gdLst>
                  <a:gd name="T0" fmla="*/ 18 w 27"/>
                  <a:gd name="T1" fmla="*/ 0 h 22"/>
                  <a:gd name="T2" fmla="*/ 27 w 27"/>
                  <a:gd name="T3" fmla="*/ 7 h 22"/>
                  <a:gd name="T4" fmla="*/ 27 w 27"/>
                  <a:gd name="T5" fmla="*/ 17 h 22"/>
                  <a:gd name="T6" fmla="*/ 16 w 27"/>
                  <a:gd name="T7" fmla="*/ 20 h 22"/>
                  <a:gd name="T8" fmla="*/ 0 w 27"/>
                  <a:gd name="T9" fmla="*/ 15 h 22"/>
                  <a:gd name="T10" fmla="*/ 18 w 27"/>
                  <a:gd name="T11" fmla="*/ 0 h 22"/>
                </a:gdLst>
                <a:ahLst/>
                <a:cxnLst>
                  <a:cxn ang="0">
                    <a:pos x="T0" y="T1"/>
                  </a:cxn>
                  <a:cxn ang="0">
                    <a:pos x="T2" y="T3"/>
                  </a:cxn>
                  <a:cxn ang="0">
                    <a:pos x="T4" y="T5"/>
                  </a:cxn>
                  <a:cxn ang="0">
                    <a:pos x="T6" y="T7"/>
                  </a:cxn>
                  <a:cxn ang="0">
                    <a:pos x="T8" y="T9"/>
                  </a:cxn>
                  <a:cxn ang="0">
                    <a:pos x="T10" y="T11"/>
                  </a:cxn>
                </a:cxnLst>
                <a:rect l="0" t="0" r="r" b="b"/>
                <a:pathLst>
                  <a:path w="27" h="22">
                    <a:moveTo>
                      <a:pt x="18" y="0"/>
                    </a:moveTo>
                    <a:cubicBezTo>
                      <a:pt x="20" y="4"/>
                      <a:pt x="23" y="6"/>
                      <a:pt x="27" y="7"/>
                    </a:cubicBezTo>
                    <a:cubicBezTo>
                      <a:pt x="27" y="17"/>
                      <a:pt x="27" y="17"/>
                      <a:pt x="27" y="17"/>
                    </a:cubicBezTo>
                    <a:cubicBezTo>
                      <a:pt x="22" y="22"/>
                      <a:pt x="22" y="20"/>
                      <a:pt x="16" y="20"/>
                    </a:cubicBezTo>
                    <a:cubicBezTo>
                      <a:pt x="10" y="20"/>
                      <a:pt x="0" y="18"/>
                      <a:pt x="0" y="15"/>
                    </a:cubicBezTo>
                    <a:cubicBezTo>
                      <a:pt x="0" y="5"/>
                      <a:pt x="11" y="3"/>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6" name="Freeform 46">
                <a:extLst>
                  <a:ext uri="{FF2B5EF4-FFF2-40B4-BE49-F238E27FC236}">
                    <a16:creationId xmlns:a16="http://schemas.microsoft.com/office/drawing/2014/main" id="{921B34DA-9ABA-CDC0-9BAE-8A8433EB5F84}"/>
                  </a:ext>
                </a:extLst>
              </p:cNvPr>
              <p:cNvSpPr>
                <a:spLocks/>
              </p:cNvSpPr>
              <p:nvPr/>
            </p:nvSpPr>
            <p:spPr bwMode="auto">
              <a:xfrm>
                <a:off x="10215177" y="4650616"/>
                <a:ext cx="27548" cy="19896"/>
              </a:xfrm>
              <a:custGeom>
                <a:avLst/>
                <a:gdLst>
                  <a:gd name="T0" fmla="*/ 24 w 24"/>
                  <a:gd name="T1" fmla="*/ 0 h 17"/>
                  <a:gd name="T2" fmla="*/ 24 w 24"/>
                  <a:gd name="T3" fmla="*/ 7 h 17"/>
                  <a:gd name="T4" fmla="*/ 5 w 24"/>
                  <a:gd name="T5" fmla="*/ 17 h 17"/>
                  <a:gd name="T6" fmla="*/ 0 w 24"/>
                  <a:gd name="T7" fmla="*/ 10 h 17"/>
                  <a:gd name="T8" fmla="*/ 24 w 24"/>
                  <a:gd name="T9" fmla="*/ 0 h 17"/>
                </a:gdLst>
                <a:ahLst/>
                <a:cxnLst>
                  <a:cxn ang="0">
                    <a:pos x="T0" y="T1"/>
                  </a:cxn>
                  <a:cxn ang="0">
                    <a:pos x="T2" y="T3"/>
                  </a:cxn>
                  <a:cxn ang="0">
                    <a:pos x="T4" y="T5"/>
                  </a:cxn>
                  <a:cxn ang="0">
                    <a:pos x="T6" y="T7"/>
                  </a:cxn>
                  <a:cxn ang="0">
                    <a:pos x="T8" y="T9"/>
                  </a:cxn>
                </a:cxnLst>
                <a:rect l="0" t="0" r="r" b="b"/>
                <a:pathLst>
                  <a:path w="24" h="17">
                    <a:moveTo>
                      <a:pt x="24" y="0"/>
                    </a:moveTo>
                    <a:cubicBezTo>
                      <a:pt x="24" y="2"/>
                      <a:pt x="24" y="5"/>
                      <a:pt x="24" y="7"/>
                    </a:cubicBezTo>
                    <a:cubicBezTo>
                      <a:pt x="15" y="10"/>
                      <a:pt x="13" y="17"/>
                      <a:pt x="5" y="17"/>
                    </a:cubicBezTo>
                    <a:cubicBezTo>
                      <a:pt x="3" y="17"/>
                      <a:pt x="0" y="13"/>
                      <a:pt x="0" y="10"/>
                    </a:cubicBezTo>
                    <a:cubicBezTo>
                      <a:pt x="0" y="1"/>
                      <a:pt x="19" y="0"/>
                      <a:pt x="24"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7" name="Freeform 47">
                <a:extLst>
                  <a:ext uri="{FF2B5EF4-FFF2-40B4-BE49-F238E27FC236}">
                    <a16:creationId xmlns:a16="http://schemas.microsoft.com/office/drawing/2014/main" id="{A404C821-AA4B-DD58-BC89-21778EA4C832}"/>
                  </a:ext>
                </a:extLst>
              </p:cNvPr>
              <p:cNvSpPr>
                <a:spLocks/>
              </p:cNvSpPr>
              <p:nvPr/>
            </p:nvSpPr>
            <p:spPr bwMode="auto">
              <a:xfrm>
                <a:off x="8827069" y="3968046"/>
                <a:ext cx="113253" cy="110191"/>
              </a:xfrm>
              <a:custGeom>
                <a:avLst/>
                <a:gdLst>
                  <a:gd name="T0" fmla="*/ 81 w 98"/>
                  <a:gd name="T1" fmla="*/ 67 h 96"/>
                  <a:gd name="T2" fmla="*/ 77 w 98"/>
                  <a:gd name="T3" fmla="*/ 62 h 96"/>
                  <a:gd name="T4" fmla="*/ 71 w 98"/>
                  <a:gd name="T5" fmla="*/ 71 h 96"/>
                  <a:gd name="T6" fmla="*/ 79 w 98"/>
                  <a:gd name="T7" fmla="*/ 86 h 96"/>
                  <a:gd name="T8" fmla="*/ 71 w 98"/>
                  <a:gd name="T9" fmla="*/ 96 h 96"/>
                  <a:gd name="T10" fmla="*/ 68 w 98"/>
                  <a:gd name="T11" fmla="*/ 90 h 96"/>
                  <a:gd name="T12" fmla="*/ 61 w 98"/>
                  <a:gd name="T13" fmla="*/ 91 h 96"/>
                  <a:gd name="T14" fmla="*/ 43 w 98"/>
                  <a:gd name="T15" fmla="*/ 66 h 96"/>
                  <a:gd name="T16" fmla="*/ 47 w 98"/>
                  <a:gd name="T17" fmla="*/ 58 h 96"/>
                  <a:gd name="T18" fmla="*/ 44 w 98"/>
                  <a:gd name="T19" fmla="*/ 51 h 96"/>
                  <a:gd name="T20" fmla="*/ 35 w 98"/>
                  <a:gd name="T21" fmla="*/ 51 h 96"/>
                  <a:gd name="T22" fmla="*/ 35 w 98"/>
                  <a:gd name="T23" fmla="*/ 57 h 96"/>
                  <a:gd name="T24" fmla="*/ 28 w 98"/>
                  <a:gd name="T25" fmla="*/ 53 h 96"/>
                  <a:gd name="T26" fmla="*/ 26 w 98"/>
                  <a:gd name="T27" fmla="*/ 57 h 96"/>
                  <a:gd name="T28" fmla="*/ 19 w 98"/>
                  <a:gd name="T29" fmla="*/ 50 h 96"/>
                  <a:gd name="T30" fmla="*/ 5 w 98"/>
                  <a:gd name="T31" fmla="*/ 80 h 96"/>
                  <a:gd name="T32" fmla="*/ 5 w 98"/>
                  <a:gd name="T33" fmla="*/ 64 h 96"/>
                  <a:gd name="T34" fmla="*/ 3 w 98"/>
                  <a:gd name="T35" fmla="*/ 57 h 96"/>
                  <a:gd name="T36" fmla="*/ 7 w 98"/>
                  <a:gd name="T37" fmla="*/ 39 h 96"/>
                  <a:gd name="T38" fmla="*/ 31 w 98"/>
                  <a:gd name="T39" fmla="*/ 24 h 96"/>
                  <a:gd name="T40" fmla="*/ 43 w 98"/>
                  <a:gd name="T41" fmla="*/ 36 h 96"/>
                  <a:gd name="T42" fmla="*/ 47 w 98"/>
                  <a:gd name="T43" fmla="*/ 36 h 96"/>
                  <a:gd name="T44" fmla="*/ 54 w 98"/>
                  <a:gd name="T45" fmla="*/ 27 h 96"/>
                  <a:gd name="T46" fmla="*/ 68 w 98"/>
                  <a:gd name="T47" fmla="*/ 16 h 96"/>
                  <a:gd name="T48" fmla="*/ 71 w 98"/>
                  <a:gd name="T49" fmla="*/ 0 h 96"/>
                  <a:gd name="T50" fmla="*/ 82 w 98"/>
                  <a:gd name="T51" fmla="*/ 6 h 96"/>
                  <a:gd name="T52" fmla="*/ 98 w 98"/>
                  <a:gd name="T53" fmla="*/ 59 h 96"/>
                  <a:gd name="T54" fmla="*/ 89 w 98"/>
                  <a:gd name="T55" fmla="*/ 82 h 96"/>
                  <a:gd name="T56" fmla="*/ 81 w 98"/>
                  <a:gd name="T57" fmla="*/ 65 h 96"/>
                  <a:gd name="T58" fmla="*/ 81 w 98"/>
                  <a:gd name="T59" fmla="*/ 67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98" h="96">
                    <a:moveTo>
                      <a:pt x="81" y="67"/>
                    </a:moveTo>
                    <a:cubicBezTo>
                      <a:pt x="81" y="65"/>
                      <a:pt x="79" y="64"/>
                      <a:pt x="77" y="62"/>
                    </a:cubicBezTo>
                    <a:cubicBezTo>
                      <a:pt x="74" y="66"/>
                      <a:pt x="71" y="67"/>
                      <a:pt x="71" y="71"/>
                    </a:cubicBezTo>
                    <a:cubicBezTo>
                      <a:pt x="71" y="76"/>
                      <a:pt x="79" y="78"/>
                      <a:pt x="79" y="86"/>
                    </a:cubicBezTo>
                    <a:cubicBezTo>
                      <a:pt x="79" y="92"/>
                      <a:pt x="76" y="96"/>
                      <a:pt x="71" y="96"/>
                    </a:cubicBezTo>
                    <a:cubicBezTo>
                      <a:pt x="69" y="96"/>
                      <a:pt x="68" y="92"/>
                      <a:pt x="68" y="90"/>
                    </a:cubicBezTo>
                    <a:cubicBezTo>
                      <a:pt x="66" y="91"/>
                      <a:pt x="63" y="91"/>
                      <a:pt x="61" y="91"/>
                    </a:cubicBezTo>
                    <a:cubicBezTo>
                      <a:pt x="51" y="90"/>
                      <a:pt x="43" y="79"/>
                      <a:pt x="43" y="66"/>
                    </a:cubicBezTo>
                    <a:cubicBezTo>
                      <a:pt x="43" y="61"/>
                      <a:pt x="45" y="59"/>
                      <a:pt x="47" y="58"/>
                    </a:cubicBezTo>
                    <a:cubicBezTo>
                      <a:pt x="46" y="56"/>
                      <a:pt x="45" y="53"/>
                      <a:pt x="44" y="51"/>
                    </a:cubicBezTo>
                    <a:cubicBezTo>
                      <a:pt x="35" y="51"/>
                      <a:pt x="35" y="51"/>
                      <a:pt x="35" y="51"/>
                    </a:cubicBezTo>
                    <a:cubicBezTo>
                      <a:pt x="35" y="53"/>
                      <a:pt x="34" y="55"/>
                      <a:pt x="35" y="57"/>
                    </a:cubicBezTo>
                    <a:cubicBezTo>
                      <a:pt x="30" y="57"/>
                      <a:pt x="29" y="55"/>
                      <a:pt x="28" y="53"/>
                    </a:cubicBezTo>
                    <a:cubicBezTo>
                      <a:pt x="28" y="53"/>
                      <a:pt x="26" y="56"/>
                      <a:pt x="26" y="57"/>
                    </a:cubicBezTo>
                    <a:cubicBezTo>
                      <a:pt x="23" y="56"/>
                      <a:pt x="19" y="50"/>
                      <a:pt x="19" y="50"/>
                    </a:cubicBezTo>
                    <a:cubicBezTo>
                      <a:pt x="12" y="57"/>
                      <a:pt x="13" y="80"/>
                      <a:pt x="5" y="80"/>
                    </a:cubicBezTo>
                    <a:cubicBezTo>
                      <a:pt x="0" y="80"/>
                      <a:pt x="5" y="67"/>
                      <a:pt x="5" y="64"/>
                    </a:cubicBezTo>
                    <a:cubicBezTo>
                      <a:pt x="5" y="62"/>
                      <a:pt x="3" y="59"/>
                      <a:pt x="3" y="57"/>
                    </a:cubicBezTo>
                    <a:cubicBezTo>
                      <a:pt x="3" y="50"/>
                      <a:pt x="6" y="46"/>
                      <a:pt x="7" y="39"/>
                    </a:cubicBezTo>
                    <a:cubicBezTo>
                      <a:pt x="22" y="39"/>
                      <a:pt x="18" y="24"/>
                      <a:pt x="31" y="24"/>
                    </a:cubicBezTo>
                    <a:cubicBezTo>
                      <a:pt x="40" y="25"/>
                      <a:pt x="38" y="36"/>
                      <a:pt x="43" y="36"/>
                    </a:cubicBezTo>
                    <a:cubicBezTo>
                      <a:pt x="45" y="36"/>
                      <a:pt x="46" y="36"/>
                      <a:pt x="47" y="36"/>
                    </a:cubicBezTo>
                    <a:cubicBezTo>
                      <a:pt x="47" y="31"/>
                      <a:pt x="49" y="27"/>
                      <a:pt x="54" y="27"/>
                    </a:cubicBezTo>
                    <a:cubicBezTo>
                      <a:pt x="54" y="17"/>
                      <a:pt x="66" y="20"/>
                      <a:pt x="68" y="16"/>
                    </a:cubicBezTo>
                    <a:cubicBezTo>
                      <a:pt x="71" y="11"/>
                      <a:pt x="70" y="2"/>
                      <a:pt x="71" y="0"/>
                    </a:cubicBezTo>
                    <a:cubicBezTo>
                      <a:pt x="76" y="0"/>
                      <a:pt x="79" y="3"/>
                      <a:pt x="82" y="6"/>
                    </a:cubicBezTo>
                    <a:cubicBezTo>
                      <a:pt x="87" y="12"/>
                      <a:pt x="98" y="53"/>
                      <a:pt x="98" y="59"/>
                    </a:cubicBezTo>
                    <a:cubicBezTo>
                      <a:pt x="98" y="66"/>
                      <a:pt x="90" y="70"/>
                      <a:pt x="89" y="82"/>
                    </a:cubicBezTo>
                    <a:cubicBezTo>
                      <a:pt x="87" y="81"/>
                      <a:pt x="81" y="66"/>
                      <a:pt x="81" y="65"/>
                    </a:cubicBezTo>
                    <a:lnTo>
                      <a:pt x="81" y="6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8" name="Freeform 48">
                <a:extLst>
                  <a:ext uri="{FF2B5EF4-FFF2-40B4-BE49-F238E27FC236}">
                    <a16:creationId xmlns:a16="http://schemas.microsoft.com/office/drawing/2014/main" id="{B830DA94-0BFB-A1ED-C826-F8AD4C9A9B6B}"/>
                  </a:ext>
                </a:extLst>
              </p:cNvPr>
              <p:cNvSpPr>
                <a:spLocks/>
              </p:cNvSpPr>
              <p:nvPr/>
            </p:nvSpPr>
            <p:spPr bwMode="auto">
              <a:xfrm>
                <a:off x="8722999" y="3938968"/>
                <a:ext cx="56626" cy="59687"/>
              </a:xfrm>
              <a:custGeom>
                <a:avLst/>
                <a:gdLst>
                  <a:gd name="T0" fmla="*/ 5 w 49"/>
                  <a:gd name="T1" fmla="*/ 52 h 52"/>
                  <a:gd name="T2" fmla="*/ 0 w 49"/>
                  <a:gd name="T3" fmla="*/ 52 h 52"/>
                  <a:gd name="T4" fmla="*/ 39 w 49"/>
                  <a:gd name="T5" fmla="*/ 8 h 52"/>
                  <a:gd name="T6" fmla="*/ 43 w 49"/>
                  <a:gd name="T7" fmla="*/ 0 h 52"/>
                  <a:gd name="T8" fmla="*/ 49 w 49"/>
                  <a:gd name="T9" fmla="*/ 11 h 52"/>
                  <a:gd name="T10" fmla="*/ 42 w 49"/>
                  <a:gd name="T11" fmla="*/ 15 h 52"/>
                  <a:gd name="T12" fmla="*/ 30 w 49"/>
                  <a:gd name="T13" fmla="*/ 22 h 52"/>
                  <a:gd name="T14" fmla="*/ 5 w 49"/>
                  <a:gd name="T15" fmla="*/ 52 h 5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9" h="52">
                    <a:moveTo>
                      <a:pt x="5" y="52"/>
                    </a:moveTo>
                    <a:cubicBezTo>
                      <a:pt x="0" y="52"/>
                      <a:pt x="0" y="52"/>
                      <a:pt x="0" y="52"/>
                    </a:cubicBezTo>
                    <a:cubicBezTo>
                      <a:pt x="8" y="31"/>
                      <a:pt x="31" y="23"/>
                      <a:pt x="39" y="8"/>
                    </a:cubicBezTo>
                    <a:cubicBezTo>
                      <a:pt x="40" y="5"/>
                      <a:pt x="40" y="2"/>
                      <a:pt x="43" y="0"/>
                    </a:cubicBezTo>
                    <a:cubicBezTo>
                      <a:pt x="42" y="6"/>
                      <a:pt x="46" y="8"/>
                      <a:pt x="49" y="11"/>
                    </a:cubicBezTo>
                    <a:cubicBezTo>
                      <a:pt x="46" y="13"/>
                      <a:pt x="45" y="15"/>
                      <a:pt x="42" y="15"/>
                    </a:cubicBezTo>
                    <a:cubicBezTo>
                      <a:pt x="40" y="21"/>
                      <a:pt x="35" y="22"/>
                      <a:pt x="30" y="22"/>
                    </a:cubicBezTo>
                    <a:cubicBezTo>
                      <a:pt x="27" y="38"/>
                      <a:pt x="13" y="47"/>
                      <a:pt x="5" y="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59" name="Freeform 49">
                <a:extLst>
                  <a:ext uri="{FF2B5EF4-FFF2-40B4-BE49-F238E27FC236}">
                    <a16:creationId xmlns:a16="http://schemas.microsoft.com/office/drawing/2014/main" id="{2D6564C0-E84C-9B51-813C-04A803060D56}"/>
                  </a:ext>
                </a:extLst>
              </p:cNvPr>
              <p:cNvSpPr>
                <a:spLocks/>
              </p:cNvSpPr>
              <p:nvPr/>
            </p:nvSpPr>
            <p:spPr bwMode="auto">
              <a:xfrm>
                <a:off x="8764321" y="3738482"/>
                <a:ext cx="107131" cy="159164"/>
              </a:xfrm>
              <a:custGeom>
                <a:avLst/>
                <a:gdLst>
                  <a:gd name="T0" fmla="*/ 7 w 94"/>
                  <a:gd name="T1" fmla="*/ 57 h 139"/>
                  <a:gd name="T2" fmla="*/ 12 w 94"/>
                  <a:gd name="T3" fmla="*/ 36 h 139"/>
                  <a:gd name="T4" fmla="*/ 9 w 94"/>
                  <a:gd name="T5" fmla="*/ 14 h 139"/>
                  <a:gd name="T6" fmla="*/ 16 w 94"/>
                  <a:gd name="T7" fmla="*/ 0 h 139"/>
                  <a:gd name="T8" fmla="*/ 28 w 94"/>
                  <a:gd name="T9" fmla="*/ 13 h 139"/>
                  <a:gd name="T10" fmla="*/ 37 w 94"/>
                  <a:gd name="T11" fmla="*/ 6 h 139"/>
                  <a:gd name="T12" fmla="*/ 38 w 94"/>
                  <a:gd name="T13" fmla="*/ 10 h 139"/>
                  <a:gd name="T14" fmla="*/ 40 w 94"/>
                  <a:gd name="T15" fmla="*/ 15 h 139"/>
                  <a:gd name="T16" fmla="*/ 48 w 94"/>
                  <a:gd name="T17" fmla="*/ 46 h 139"/>
                  <a:gd name="T18" fmla="*/ 35 w 94"/>
                  <a:gd name="T19" fmla="*/ 77 h 139"/>
                  <a:gd name="T20" fmla="*/ 52 w 94"/>
                  <a:gd name="T21" fmla="*/ 108 h 139"/>
                  <a:gd name="T22" fmla="*/ 52 w 94"/>
                  <a:gd name="T23" fmla="*/ 105 h 139"/>
                  <a:gd name="T24" fmla="*/ 60 w 94"/>
                  <a:gd name="T25" fmla="*/ 99 h 139"/>
                  <a:gd name="T26" fmla="*/ 74 w 94"/>
                  <a:gd name="T27" fmla="*/ 116 h 139"/>
                  <a:gd name="T28" fmla="*/ 80 w 94"/>
                  <a:gd name="T29" fmla="*/ 111 h 139"/>
                  <a:gd name="T30" fmla="*/ 84 w 94"/>
                  <a:gd name="T31" fmla="*/ 112 h 139"/>
                  <a:gd name="T32" fmla="*/ 80 w 94"/>
                  <a:gd name="T33" fmla="*/ 120 h 139"/>
                  <a:gd name="T34" fmla="*/ 85 w 94"/>
                  <a:gd name="T35" fmla="*/ 121 h 139"/>
                  <a:gd name="T36" fmla="*/ 94 w 94"/>
                  <a:gd name="T37" fmla="*/ 129 h 139"/>
                  <a:gd name="T38" fmla="*/ 94 w 94"/>
                  <a:gd name="T39" fmla="*/ 135 h 139"/>
                  <a:gd name="T40" fmla="*/ 91 w 94"/>
                  <a:gd name="T41" fmla="*/ 139 h 139"/>
                  <a:gd name="T42" fmla="*/ 87 w 94"/>
                  <a:gd name="T43" fmla="*/ 133 h 139"/>
                  <a:gd name="T44" fmla="*/ 63 w 94"/>
                  <a:gd name="T45" fmla="*/ 112 h 139"/>
                  <a:gd name="T46" fmla="*/ 63 w 94"/>
                  <a:gd name="T47" fmla="*/ 125 h 139"/>
                  <a:gd name="T48" fmla="*/ 44 w 94"/>
                  <a:gd name="T49" fmla="*/ 109 h 139"/>
                  <a:gd name="T50" fmla="*/ 32 w 94"/>
                  <a:gd name="T51" fmla="*/ 113 h 139"/>
                  <a:gd name="T52" fmla="*/ 22 w 94"/>
                  <a:gd name="T53" fmla="*/ 104 h 139"/>
                  <a:gd name="T54" fmla="*/ 27 w 94"/>
                  <a:gd name="T55" fmla="*/ 96 h 139"/>
                  <a:gd name="T56" fmla="*/ 27 w 94"/>
                  <a:gd name="T57" fmla="*/ 89 h 139"/>
                  <a:gd name="T58" fmla="*/ 23 w 94"/>
                  <a:gd name="T59" fmla="*/ 89 h 139"/>
                  <a:gd name="T60" fmla="*/ 18 w 94"/>
                  <a:gd name="T61" fmla="*/ 94 h 139"/>
                  <a:gd name="T62" fmla="*/ 3 w 94"/>
                  <a:gd name="T63" fmla="*/ 81 h 139"/>
                  <a:gd name="T64" fmla="*/ 7 w 94"/>
                  <a:gd name="T65" fmla="*/ 57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94" h="139">
                    <a:moveTo>
                      <a:pt x="7" y="57"/>
                    </a:moveTo>
                    <a:cubicBezTo>
                      <a:pt x="10" y="52"/>
                      <a:pt x="12" y="42"/>
                      <a:pt x="12" y="36"/>
                    </a:cubicBezTo>
                    <a:cubicBezTo>
                      <a:pt x="12" y="28"/>
                      <a:pt x="8" y="22"/>
                      <a:pt x="9" y="14"/>
                    </a:cubicBezTo>
                    <a:cubicBezTo>
                      <a:pt x="9" y="7"/>
                      <a:pt x="10" y="0"/>
                      <a:pt x="16" y="0"/>
                    </a:cubicBezTo>
                    <a:cubicBezTo>
                      <a:pt x="23" y="1"/>
                      <a:pt x="22" y="13"/>
                      <a:pt x="28" y="13"/>
                    </a:cubicBezTo>
                    <a:cubicBezTo>
                      <a:pt x="32" y="13"/>
                      <a:pt x="34" y="8"/>
                      <a:pt x="37" y="6"/>
                    </a:cubicBezTo>
                    <a:cubicBezTo>
                      <a:pt x="37" y="7"/>
                      <a:pt x="38" y="9"/>
                      <a:pt x="38" y="10"/>
                    </a:cubicBezTo>
                    <a:cubicBezTo>
                      <a:pt x="38" y="11"/>
                      <a:pt x="40" y="13"/>
                      <a:pt x="40" y="15"/>
                    </a:cubicBezTo>
                    <a:cubicBezTo>
                      <a:pt x="39" y="24"/>
                      <a:pt x="48" y="34"/>
                      <a:pt x="48" y="46"/>
                    </a:cubicBezTo>
                    <a:cubicBezTo>
                      <a:pt x="48" y="61"/>
                      <a:pt x="35" y="62"/>
                      <a:pt x="35" y="77"/>
                    </a:cubicBezTo>
                    <a:cubicBezTo>
                      <a:pt x="35" y="87"/>
                      <a:pt x="44" y="105"/>
                      <a:pt x="52" y="108"/>
                    </a:cubicBezTo>
                    <a:cubicBezTo>
                      <a:pt x="52" y="108"/>
                      <a:pt x="52" y="105"/>
                      <a:pt x="52" y="105"/>
                    </a:cubicBezTo>
                    <a:cubicBezTo>
                      <a:pt x="52" y="102"/>
                      <a:pt x="56" y="99"/>
                      <a:pt x="60" y="99"/>
                    </a:cubicBezTo>
                    <a:cubicBezTo>
                      <a:pt x="68" y="100"/>
                      <a:pt x="70" y="115"/>
                      <a:pt x="74" y="116"/>
                    </a:cubicBezTo>
                    <a:cubicBezTo>
                      <a:pt x="77" y="116"/>
                      <a:pt x="77" y="111"/>
                      <a:pt x="80" y="111"/>
                    </a:cubicBezTo>
                    <a:cubicBezTo>
                      <a:pt x="82" y="111"/>
                      <a:pt x="83" y="112"/>
                      <a:pt x="84" y="112"/>
                    </a:cubicBezTo>
                    <a:cubicBezTo>
                      <a:pt x="84" y="116"/>
                      <a:pt x="80" y="117"/>
                      <a:pt x="80" y="120"/>
                    </a:cubicBezTo>
                    <a:cubicBezTo>
                      <a:pt x="80" y="122"/>
                      <a:pt x="83" y="121"/>
                      <a:pt x="85" y="121"/>
                    </a:cubicBezTo>
                    <a:cubicBezTo>
                      <a:pt x="85" y="126"/>
                      <a:pt x="89" y="129"/>
                      <a:pt x="94" y="129"/>
                    </a:cubicBezTo>
                    <a:cubicBezTo>
                      <a:pt x="94" y="131"/>
                      <a:pt x="94" y="133"/>
                      <a:pt x="94" y="135"/>
                    </a:cubicBezTo>
                    <a:cubicBezTo>
                      <a:pt x="94" y="136"/>
                      <a:pt x="92" y="139"/>
                      <a:pt x="91" y="139"/>
                    </a:cubicBezTo>
                    <a:cubicBezTo>
                      <a:pt x="89" y="139"/>
                      <a:pt x="88" y="135"/>
                      <a:pt x="87" y="133"/>
                    </a:cubicBezTo>
                    <a:cubicBezTo>
                      <a:pt x="83" y="125"/>
                      <a:pt x="67" y="118"/>
                      <a:pt x="63" y="112"/>
                    </a:cubicBezTo>
                    <a:cubicBezTo>
                      <a:pt x="59" y="117"/>
                      <a:pt x="61" y="119"/>
                      <a:pt x="63" y="125"/>
                    </a:cubicBezTo>
                    <a:cubicBezTo>
                      <a:pt x="54" y="125"/>
                      <a:pt x="53" y="110"/>
                      <a:pt x="44" y="109"/>
                    </a:cubicBezTo>
                    <a:cubicBezTo>
                      <a:pt x="39" y="109"/>
                      <a:pt x="37" y="114"/>
                      <a:pt x="32" y="113"/>
                    </a:cubicBezTo>
                    <a:cubicBezTo>
                      <a:pt x="28" y="113"/>
                      <a:pt x="22" y="107"/>
                      <a:pt x="22" y="104"/>
                    </a:cubicBezTo>
                    <a:cubicBezTo>
                      <a:pt x="22" y="99"/>
                      <a:pt x="25" y="97"/>
                      <a:pt x="27" y="96"/>
                    </a:cubicBezTo>
                    <a:cubicBezTo>
                      <a:pt x="27" y="89"/>
                      <a:pt x="27" y="89"/>
                      <a:pt x="27" y="89"/>
                    </a:cubicBezTo>
                    <a:cubicBezTo>
                      <a:pt x="23" y="89"/>
                      <a:pt x="23" y="89"/>
                      <a:pt x="23" y="89"/>
                    </a:cubicBezTo>
                    <a:cubicBezTo>
                      <a:pt x="21" y="91"/>
                      <a:pt x="20" y="94"/>
                      <a:pt x="18" y="94"/>
                    </a:cubicBezTo>
                    <a:cubicBezTo>
                      <a:pt x="15" y="94"/>
                      <a:pt x="3" y="85"/>
                      <a:pt x="3" y="81"/>
                    </a:cubicBezTo>
                    <a:cubicBezTo>
                      <a:pt x="3" y="70"/>
                      <a:pt x="0" y="55"/>
                      <a:pt x="7" y="5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0" name="Freeform 50">
                <a:extLst>
                  <a:ext uri="{FF2B5EF4-FFF2-40B4-BE49-F238E27FC236}">
                    <a16:creationId xmlns:a16="http://schemas.microsoft.com/office/drawing/2014/main" id="{D13DAA8C-8058-4EBF-C613-2E8B7ED0E561}"/>
                  </a:ext>
                </a:extLst>
              </p:cNvPr>
              <p:cNvSpPr>
                <a:spLocks/>
              </p:cNvSpPr>
              <p:nvPr/>
            </p:nvSpPr>
            <p:spPr bwMode="auto">
              <a:xfrm>
                <a:off x="8876043" y="3899177"/>
                <a:ext cx="35200" cy="62747"/>
              </a:xfrm>
              <a:custGeom>
                <a:avLst/>
                <a:gdLst>
                  <a:gd name="T0" fmla="*/ 28 w 31"/>
                  <a:gd name="T1" fmla="*/ 37 h 55"/>
                  <a:gd name="T2" fmla="*/ 17 w 31"/>
                  <a:gd name="T3" fmla="*/ 36 h 55"/>
                  <a:gd name="T4" fmla="*/ 23 w 31"/>
                  <a:gd name="T5" fmla="*/ 50 h 55"/>
                  <a:gd name="T6" fmla="*/ 23 w 31"/>
                  <a:gd name="T7" fmla="*/ 55 h 55"/>
                  <a:gd name="T8" fmla="*/ 17 w 31"/>
                  <a:gd name="T9" fmla="*/ 54 h 55"/>
                  <a:gd name="T10" fmla="*/ 14 w 31"/>
                  <a:gd name="T11" fmla="*/ 45 h 55"/>
                  <a:gd name="T12" fmla="*/ 14 w 31"/>
                  <a:gd name="T13" fmla="*/ 41 h 55"/>
                  <a:gd name="T14" fmla="*/ 4 w 31"/>
                  <a:gd name="T15" fmla="*/ 31 h 55"/>
                  <a:gd name="T16" fmla="*/ 4 w 31"/>
                  <a:gd name="T17" fmla="*/ 27 h 55"/>
                  <a:gd name="T18" fmla="*/ 13 w 31"/>
                  <a:gd name="T19" fmla="*/ 27 h 55"/>
                  <a:gd name="T20" fmla="*/ 16 w 31"/>
                  <a:gd name="T21" fmla="*/ 23 h 55"/>
                  <a:gd name="T22" fmla="*/ 0 w 31"/>
                  <a:gd name="T23" fmla="*/ 3 h 55"/>
                  <a:gd name="T24" fmla="*/ 6 w 31"/>
                  <a:gd name="T25" fmla="*/ 0 h 55"/>
                  <a:gd name="T26" fmla="*/ 21 w 31"/>
                  <a:gd name="T27" fmla="*/ 3 h 55"/>
                  <a:gd name="T28" fmla="*/ 21 w 31"/>
                  <a:gd name="T29" fmla="*/ 10 h 55"/>
                  <a:gd name="T30" fmla="*/ 25 w 31"/>
                  <a:gd name="T31" fmla="*/ 10 h 55"/>
                  <a:gd name="T32" fmla="*/ 25 w 31"/>
                  <a:gd name="T33" fmla="*/ 21 h 55"/>
                  <a:gd name="T34" fmla="*/ 31 w 31"/>
                  <a:gd name="T35" fmla="*/ 28 h 55"/>
                  <a:gd name="T36" fmla="*/ 28 w 31"/>
                  <a:gd name="T37" fmla="*/ 37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1" h="55">
                    <a:moveTo>
                      <a:pt x="28" y="37"/>
                    </a:moveTo>
                    <a:cubicBezTo>
                      <a:pt x="17" y="36"/>
                      <a:pt x="17" y="36"/>
                      <a:pt x="17" y="36"/>
                    </a:cubicBezTo>
                    <a:cubicBezTo>
                      <a:pt x="18" y="42"/>
                      <a:pt x="21" y="49"/>
                      <a:pt x="23" y="50"/>
                    </a:cubicBezTo>
                    <a:cubicBezTo>
                      <a:pt x="23" y="55"/>
                      <a:pt x="23" y="55"/>
                      <a:pt x="23" y="55"/>
                    </a:cubicBezTo>
                    <a:cubicBezTo>
                      <a:pt x="21" y="55"/>
                      <a:pt x="19" y="54"/>
                      <a:pt x="17" y="54"/>
                    </a:cubicBezTo>
                    <a:cubicBezTo>
                      <a:pt x="12" y="54"/>
                      <a:pt x="11" y="49"/>
                      <a:pt x="14" y="45"/>
                    </a:cubicBezTo>
                    <a:cubicBezTo>
                      <a:pt x="14" y="41"/>
                      <a:pt x="14" y="41"/>
                      <a:pt x="14" y="41"/>
                    </a:cubicBezTo>
                    <a:cubicBezTo>
                      <a:pt x="9" y="40"/>
                      <a:pt x="4" y="33"/>
                      <a:pt x="4" y="31"/>
                    </a:cubicBezTo>
                    <a:cubicBezTo>
                      <a:pt x="4" y="27"/>
                      <a:pt x="4" y="27"/>
                      <a:pt x="4" y="27"/>
                    </a:cubicBezTo>
                    <a:cubicBezTo>
                      <a:pt x="7" y="27"/>
                      <a:pt x="12" y="27"/>
                      <a:pt x="13" y="27"/>
                    </a:cubicBezTo>
                    <a:cubicBezTo>
                      <a:pt x="14" y="27"/>
                      <a:pt x="16" y="25"/>
                      <a:pt x="16" y="23"/>
                    </a:cubicBezTo>
                    <a:cubicBezTo>
                      <a:pt x="16" y="14"/>
                      <a:pt x="1" y="9"/>
                      <a:pt x="0" y="3"/>
                    </a:cubicBezTo>
                    <a:cubicBezTo>
                      <a:pt x="2" y="2"/>
                      <a:pt x="4" y="0"/>
                      <a:pt x="6" y="0"/>
                    </a:cubicBezTo>
                    <a:cubicBezTo>
                      <a:pt x="12" y="0"/>
                      <a:pt x="16" y="3"/>
                      <a:pt x="21" y="3"/>
                    </a:cubicBezTo>
                    <a:cubicBezTo>
                      <a:pt x="21" y="5"/>
                      <a:pt x="22" y="8"/>
                      <a:pt x="21" y="10"/>
                    </a:cubicBezTo>
                    <a:cubicBezTo>
                      <a:pt x="23" y="10"/>
                      <a:pt x="24" y="10"/>
                      <a:pt x="25" y="10"/>
                    </a:cubicBezTo>
                    <a:cubicBezTo>
                      <a:pt x="26" y="14"/>
                      <a:pt x="25" y="21"/>
                      <a:pt x="25" y="21"/>
                    </a:cubicBezTo>
                    <a:cubicBezTo>
                      <a:pt x="25" y="21"/>
                      <a:pt x="30" y="28"/>
                      <a:pt x="31" y="28"/>
                    </a:cubicBezTo>
                    <a:cubicBezTo>
                      <a:pt x="30" y="32"/>
                      <a:pt x="28" y="34"/>
                      <a:pt x="28" y="3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1" name="Freeform 51">
                <a:extLst>
                  <a:ext uri="{FF2B5EF4-FFF2-40B4-BE49-F238E27FC236}">
                    <a16:creationId xmlns:a16="http://schemas.microsoft.com/office/drawing/2014/main" id="{E02D80EA-D26F-6A58-CE2C-2D1B1B958E48}"/>
                  </a:ext>
                </a:extLst>
              </p:cNvPr>
              <p:cNvSpPr>
                <a:spLocks/>
              </p:cNvSpPr>
              <p:nvPr/>
            </p:nvSpPr>
            <p:spPr bwMode="auto">
              <a:xfrm>
                <a:off x="8824008" y="3916012"/>
                <a:ext cx="29078" cy="39791"/>
              </a:xfrm>
              <a:custGeom>
                <a:avLst/>
                <a:gdLst>
                  <a:gd name="T0" fmla="*/ 5 w 25"/>
                  <a:gd name="T1" fmla="*/ 0 h 34"/>
                  <a:gd name="T2" fmla="*/ 24 w 25"/>
                  <a:gd name="T3" fmla="*/ 12 h 34"/>
                  <a:gd name="T4" fmla="*/ 2 w 25"/>
                  <a:gd name="T5" fmla="*/ 34 h 34"/>
                  <a:gd name="T6" fmla="*/ 0 w 25"/>
                  <a:gd name="T7" fmla="*/ 3 h 34"/>
                  <a:gd name="T8" fmla="*/ 4 w 25"/>
                  <a:gd name="T9" fmla="*/ 0 h 34"/>
                  <a:gd name="T10" fmla="*/ 8 w 25"/>
                  <a:gd name="T11" fmla="*/ 3 h 34"/>
                  <a:gd name="T12" fmla="*/ 5 w 25"/>
                  <a:gd name="T13" fmla="*/ 0 h 34"/>
                </a:gdLst>
                <a:ahLst/>
                <a:cxnLst>
                  <a:cxn ang="0">
                    <a:pos x="T0" y="T1"/>
                  </a:cxn>
                  <a:cxn ang="0">
                    <a:pos x="T2" y="T3"/>
                  </a:cxn>
                  <a:cxn ang="0">
                    <a:pos x="T4" y="T5"/>
                  </a:cxn>
                  <a:cxn ang="0">
                    <a:pos x="T6" y="T7"/>
                  </a:cxn>
                  <a:cxn ang="0">
                    <a:pos x="T8" y="T9"/>
                  </a:cxn>
                  <a:cxn ang="0">
                    <a:pos x="T10" y="T11"/>
                  </a:cxn>
                  <a:cxn ang="0">
                    <a:pos x="T12" y="T13"/>
                  </a:cxn>
                </a:cxnLst>
                <a:rect l="0" t="0" r="r" b="b"/>
                <a:pathLst>
                  <a:path w="25" h="34">
                    <a:moveTo>
                      <a:pt x="5" y="0"/>
                    </a:moveTo>
                    <a:cubicBezTo>
                      <a:pt x="7" y="4"/>
                      <a:pt x="25" y="6"/>
                      <a:pt x="24" y="12"/>
                    </a:cubicBezTo>
                    <a:cubicBezTo>
                      <a:pt x="24" y="24"/>
                      <a:pt x="8" y="30"/>
                      <a:pt x="2" y="34"/>
                    </a:cubicBezTo>
                    <a:cubicBezTo>
                      <a:pt x="2" y="22"/>
                      <a:pt x="0" y="9"/>
                      <a:pt x="0" y="3"/>
                    </a:cubicBezTo>
                    <a:cubicBezTo>
                      <a:pt x="0" y="2"/>
                      <a:pt x="3" y="0"/>
                      <a:pt x="4" y="0"/>
                    </a:cubicBezTo>
                    <a:cubicBezTo>
                      <a:pt x="5" y="0"/>
                      <a:pt x="7" y="2"/>
                      <a:pt x="8" y="3"/>
                    </a:cubicBezTo>
                    <a:lnTo>
                      <a:pt x="5"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2" name="Freeform 52">
                <a:extLst>
                  <a:ext uri="{FF2B5EF4-FFF2-40B4-BE49-F238E27FC236}">
                    <a16:creationId xmlns:a16="http://schemas.microsoft.com/office/drawing/2014/main" id="{94381307-5284-7B0B-D64F-25C81B9B6A1F}"/>
                  </a:ext>
                </a:extLst>
              </p:cNvPr>
              <p:cNvSpPr>
                <a:spLocks/>
              </p:cNvSpPr>
              <p:nvPr/>
            </p:nvSpPr>
            <p:spPr bwMode="auto">
              <a:xfrm>
                <a:off x="8840843" y="3938968"/>
                <a:ext cx="26017" cy="50504"/>
              </a:xfrm>
              <a:custGeom>
                <a:avLst/>
                <a:gdLst>
                  <a:gd name="T0" fmla="*/ 24 w 24"/>
                  <a:gd name="T1" fmla="*/ 10 h 44"/>
                  <a:gd name="T2" fmla="*/ 16 w 24"/>
                  <a:gd name="T3" fmla="*/ 32 h 44"/>
                  <a:gd name="T4" fmla="*/ 19 w 24"/>
                  <a:gd name="T5" fmla="*/ 41 h 44"/>
                  <a:gd name="T6" fmla="*/ 15 w 24"/>
                  <a:gd name="T7" fmla="*/ 44 h 44"/>
                  <a:gd name="T8" fmla="*/ 0 w 24"/>
                  <a:gd name="T9" fmla="*/ 26 h 44"/>
                  <a:gd name="T10" fmla="*/ 6 w 24"/>
                  <a:gd name="T11" fmla="*/ 22 h 44"/>
                  <a:gd name="T12" fmla="*/ 14 w 24"/>
                  <a:gd name="T13" fmla="*/ 2 h 44"/>
                  <a:gd name="T14" fmla="*/ 24 w 24"/>
                  <a:gd name="T15" fmla="*/ 10 h 4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4" h="44">
                    <a:moveTo>
                      <a:pt x="24" y="10"/>
                    </a:moveTo>
                    <a:cubicBezTo>
                      <a:pt x="24" y="18"/>
                      <a:pt x="16" y="24"/>
                      <a:pt x="16" y="32"/>
                    </a:cubicBezTo>
                    <a:cubicBezTo>
                      <a:pt x="16" y="38"/>
                      <a:pt x="19" y="37"/>
                      <a:pt x="19" y="41"/>
                    </a:cubicBezTo>
                    <a:cubicBezTo>
                      <a:pt x="19" y="42"/>
                      <a:pt x="17" y="44"/>
                      <a:pt x="15" y="44"/>
                    </a:cubicBezTo>
                    <a:cubicBezTo>
                      <a:pt x="12" y="44"/>
                      <a:pt x="0" y="31"/>
                      <a:pt x="0" y="26"/>
                    </a:cubicBezTo>
                    <a:cubicBezTo>
                      <a:pt x="0" y="24"/>
                      <a:pt x="4" y="22"/>
                      <a:pt x="6" y="22"/>
                    </a:cubicBezTo>
                    <a:cubicBezTo>
                      <a:pt x="7" y="20"/>
                      <a:pt x="10" y="3"/>
                      <a:pt x="14" y="2"/>
                    </a:cubicBezTo>
                    <a:cubicBezTo>
                      <a:pt x="21" y="0"/>
                      <a:pt x="24" y="6"/>
                      <a:pt x="2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3" name="Freeform 53">
                <a:extLst>
                  <a:ext uri="{FF2B5EF4-FFF2-40B4-BE49-F238E27FC236}">
                    <a16:creationId xmlns:a16="http://schemas.microsoft.com/office/drawing/2014/main" id="{B4628C6E-30AF-A488-D836-397155031577}"/>
                  </a:ext>
                </a:extLst>
              </p:cNvPr>
              <p:cNvSpPr>
                <a:spLocks/>
              </p:cNvSpPr>
              <p:nvPr/>
            </p:nvSpPr>
            <p:spPr bwMode="auto">
              <a:xfrm>
                <a:off x="8862269" y="3942029"/>
                <a:ext cx="15304" cy="30608"/>
              </a:xfrm>
              <a:custGeom>
                <a:avLst/>
                <a:gdLst>
                  <a:gd name="T0" fmla="*/ 13 w 13"/>
                  <a:gd name="T1" fmla="*/ 0 h 26"/>
                  <a:gd name="T2" fmla="*/ 4 w 13"/>
                  <a:gd name="T3" fmla="*/ 26 h 26"/>
                  <a:gd name="T4" fmla="*/ 0 w 13"/>
                  <a:gd name="T5" fmla="*/ 26 h 26"/>
                  <a:gd name="T6" fmla="*/ 7 w 13"/>
                  <a:gd name="T7" fmla="*/ 0 h 26"/>
                  <a:gd name="T8" fmla="*/ 13 w 13"/>
                  <a:gd name="T9" fmla="*/ 0 h 26"/>
                </a:gdLst>
                <a:ahLst/>
                <a:cxnLst>
                  <a:cxn ang="0">
                    <a:pos x="T0" y="T1"/>
                  </a:cxn>
                  <a:cxn ang="0">
                    <a:pos x="T2" y="T3"/>
                  </a:cxn>
                  <a:cxn ang="0">
                    <a:pos x="T4" y="T5"/>
                  </a:cxn>
                  <a:cxn ang="0">
                    <a:pos x="T6" y="T7"/>
                  </a:cxn>
                  <a:cxn ang="0">
                    <a:pos x="T8" y="T9"/>
                  </a:cxn>
                </a:cxnLst>
                <a:rect l="0" t="0" r="r" b="b"/>
                <a:pathLst>
                  <a:path w="13" h="26">
                    <a:moveTo>
                      <a:pt x="13" y="0"/>
                    </a:moveTo>
                    <a:cubicBezTo>
                      <a:pt x="13" y="13"/>
                      <a:pt x="4" y="16"/>
                      <a:pt x="4" y="26"/>
                    </a:cubicBezTo>
                    <a:cubicBezTo>
                      <a:pt x="3" y="26"/>
                      <a:pt x="1" y="26"/>
                      <a:pt x="0" y="26"/>
                    </a:cubicBezTo>
                    <a:cubicBezTo>
                      <a:pt x="2" y="18"/>
                      <a:pt x="7" y="13"/>
                      <a:pt x="7" y="0"/>
                    </a:cubicBezTo>
                    <a:cubicBezTo>
                      <a:pt x="9" y="0"/>
                      <a:pt x="11" y="0"/>
                      <a:pt x="1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4" name="Freeform 54">
                <a:extLst>
                  <a:ext uri="{FF2B5EF4-FFF2-40B4-BE49-F238E27FC236}">
                    <a16:creationId xmlns:a16="http://schemas.microsoft.com/office/drawing/2014/main" id="{EE2DC03B-D8D8-9D93-FC3F-8EEEED095F49}"/>
                  </a:ext>
                </a:extLst>
              </p:cNvPr>
              <p:cNvSpPr>
                <a:spLocks/>
              </p:cNvSpPr>
              <p:nvPr/>
            </p:nvSpPr>
            <p:spPr bwMode="auto">
              <a:xfrm>
                <a:off x="8869921" y="3963455"/>
                <a:ext cx="18365" cy="15304"/>
              </a:xfrm>
              <a:custGeom>
                <a:avLst/>
                <a:gdLst>
                  <a:gd name="T0" fmla="*/ 16 w 16"/>
                  <a:gd name="T1" fmla="*/ 0 h 14"/>
                  <a:gd name="T2" fmla="*/ 5 w 16"/>
                  <a:gd name="T3" fmla="*/ 13 h 14"/>
                  <a:gd name="T4" fmla="*/ 0 w 16"/>
                  <a:gd name="T5" fmla="*/ 10 h 14"/>
                  <a:gd name="T6" fmla="*/ 7 w 16"/>
                  <a:gd name="T7" fmla="*/ 0 h 14"/>
                  <a:gd name="T8" fmla="*/ 16 w 16"/>
                  <a:gd name="T9" fmla="*/ 0 h 14"/>
                </a:gdLst>
                <a:ahLst/>
                <a:cxnLst>
                  <a:cxn ang="0">
                    <a:pos x="T0" y="T1"/>
                  </a:cxn>
                  <a:cxn ang="0">
                    <a:pos x="T2" y="T3"/>
                  </a:cxn>
                  <a:cxn ang="0">
                    <a:pos x="T4" y="T5"/>
                  </a:cxn>
                  <a:cxn ang="0">
                    <a:pos x="T6" y="T7"/>
                  </a:cxn>
                  <a:cxn ang="0">
                    <a:pos x="T8" y="T9"/>
                  </a:cxn>
                </a:cxnLst>
                <a:rect l="0" t="0" r="r" b="b"/>
                <a:pathLst>
                  <a:path w="16" h="14">
                    <a:moveTo>
                      <a:pt x="16" y="0"/>
                    </a:moveTo>
                    <a:cubicBezTo>
                      <a:pt x="16" y="7"/>
                      <a:pt x="11" y="14"/>
                      <a:pt x="5" y="13"/>
                    </a:cubicBezTo>
                    <a:cubicBezTo>
                      <a:pt x="3" y="13"/>
                      <a:pt x="0" y="11"/>
                      <a:pt x="0" y="10"/>
                    </a:cubicBezTo>
                    <a:cubicBezTo>
                      <a:pt x="0" y="6"/>
                      <a:pt x="5" y="4"/>
                      <a:pt x="7" y="0"/>
                    </a:cubicBezTo>
                    <a:cubicBezTo>
                      <a:pt x="10" y="1"/>
                      <a:pt x="14" y="2"/>
                      <a:pt x="1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5" name="Freeform 55">
                <a:extLst>
                  <a:ext uri="{FF2B5EF4-FFF2-40B4-BE49-F238E27FC236}">
                    <a16:creationId xmlns:a16="http://schemas.microsoft.com/office/drawing/2014/main" id="{EC714781-69F4-EABE-9070-2DE6E887C43E}"/>
                  </a:ext>
                </a:extLst>
              </p:cNvPr>
              <p:cNvSpPr>
                <a:spLocks/>
              </p:cNvSpPr>
              <p:nvPr/>
            </p:nvSpPr>
            <p:spPr bwMode="auto">
              <a:xfrm>
                <a:off x="8851556" y="3899177"/>
                <a:ext cx="19896" cy="24487"/>
              </a:xfrm>
              <a:custGeom>
                <a:avLst/>
                <a:gdLst>
                  <a:gd name="T0" fmla="*/ 0 w 17"/>
                  <a:gd name="T1" fmla="*/ 10 h 21"/>
                  <a:gd name="T2" fmla="*/ 0 w 17"/>
                  <a:gd name="T3" fmla="*/ 0 h 21"/>
                  <a:gd name="T4" fmla="*/ 6 w 17"/>
                  <a:gd name="T5" fmla="*/ 0 h 21"/>
                  <a:gd name="T6" fmla="*/ 17 w 17"/>
                  <a:gd name="T7" fmla="*/ 17 h 21"/>
                  <a:gd name="T8" fmla="*/ 10 w 17"/>
                  <a:gd name="T9" fmla="*/ 10 h 21"/>
                  <a:gd name="T10" fmla="*/ 0 w 17"/>
                  <a:gd name="T11" fmla="*/ 10 h 21"/>
                </a:gdLst>
                <a:ahLst/>
                <a:cxnLst>
                  <a:cxn ang="0">
                    <a:pos x="T0" y="T1"/>
                  </a:cxn>
                  <a:cxn ang="0">
                    <a:pos x="T2" y="T3"/>
                  </a:cxn>
                  <a:cxn ang="0">
                    <a:pos x="T4" y="T5"/>
                  </a:cxn>
                  <a:cxn ang="0">
                    <a:pos x="T6" y="T7"/>
                  </a:cxn>
                  <a:cxn ang="0">
                    <a:pos x="T8" y="T9"/>
                  </a:cxn>
                  <a:cxn ang="0">
                    <a:pos x="T10" y="T11"/>
                  </a:cxn>
                </a:cxnLst>
                <a:rect l="0" t="0" r="r" b="b"/>
                <a:pathLst>
                  <a:path w="17" h="21">
                    <a:moveTo>
                      <a:pt x="0" y="10"/>
                    </a:moveTo>
                    <a:cubicBezTo>
                      <a:pt x="0" y="5"/>
                      <a:pt x="0" y="3"/>
                      <a:pt x="0" y="0"/>
                    </a:cubicBezTo>
                    <a:cubicBezTo>
                      <a:pt x="6" y="0"/>
                      <a:pt x="6" y="0"/>
                      <a:pt x="6" y="0"/>
                    </a:cubicBezTo>
                    <a:cubicBezTo>
                      <a:pt x="8" y="6"/>
                      <a:pt x="17" y="8"/>
                      <a:pt x="17" y="17"/>
                    </a:cubicBezTo>
                    <a:cubicBezTo>
                      <a:pt x="17" y="21"/>
                      <a:pt x="10" y="14"/>
                      <a:pt x="10" y="10"/>
                    </a:cubicBezTo>
                    <a:cubicBezTo>
                      <a:pt x="6" y="10"/>
                      <a:pt x="4" y="10"/>
                      <a:pt x="0"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6" name="Freeform 56">
                <a:extLst>
                  <a:ext uri="{FF2B5EF4-FFF2-40B4-BE49-F238E27FC236}">
                    <a16:creationId xmlns:a16="http://schemas.microsoft.com/office/drawing/2014/main" id="{D041EAFD-718F-1D5C-B141-C5BED5BFCCA5}"/>
                  </a:ext>
                </a:extLst>
              </p:cNvPr>
              <p:cNvSpPr>
                <a:spLocks/>
              </p:cNvSpPr>
              <p:nvPr/>
            </p:nvSpPr>
            <p:spPr bwMode="auto">
              <a:xfrm>
                <a:off x="8785747" y="3874690"/>
                <a:ext cx="30609" cy="30608"/>
              </a:xfrm>
              <a:custGeom>
                <a:avLst/>
                <a:gdLst>
                  <a:gd name="T0" fmla="*/ 19 w 26"/>
                  <a:gd name="T1" fmla="*/ 27 h 27"/>
                  <a:gd name="T2" fmla="*/ 0 w 26"/>
                  <a:gd name="T3" fmla="*/ 0 h 27"/>
                  <a:gd name="T4" fmla="*/ 6 w 26"/>
                  <a:gd name="T5" fmla="*/ 0 h 27"/>
                  <a:gd name="T6" fmla="*/ 24 w 26"/>
                  <a:gd name="T7" fmla="*/ 13 h 27"/>
                  <a:gd name="T8" fmla="*/ 19 w 26"/>
                  <a:gd name="T9" fmla="*/ 27 h 27"/>
                </a:gdLst>
                <a:ahLst/>
                <a:cxnLst>
                  <a:cxn ang="0">
                    <a:pos x="T0" y="T1"/>
                  </a:cxn>
                  <a:cxn ang="0">
                    <a:pos x="T2" y="T3"/>
                  </a:cxn>
                  <a:cxn ang="0">
                    <a:pos x="T4" y="T5"/>
                  </a:cxn>
                  <a:cxn ang="0">
                    <a:pos x="T6" y="T7"/>
                  </a:cxn>
                  <a:cxn ang="0">
                    <a:pos x="T8" y="T9"/>
                  </a:cxn>
                </a:cxnLst>
                <a:rect l="0" t="0" r="r" b="b"/>
                <a:pathLst>
                  <a:path w="26" h="27">
                    <a:moveTo>
                      <a:pt x="19" y="27"/>
                    </a:moveTo>
                    <a:cubicBezTo>
                      <a:pt x="15" y="27"/>
                      <a:pt x="0" y="0"/>
                      <a:pt x="0" y="0"/>
                    </a:cubicBezTo>
                    <a:cubicBezTo>
                      <a:pt x="6" y="0"/>
                      <a:pt x="6" y="0"/>
                      <a:pt x="6" y="0"/>
                    </a:cubicBezTo>
                    <a:cubicBezTo>
                      <a:pt x="15" y="6"/>
                      <a:pt x="22" y="5"/>
                      <a:pt x="24" y="13"/>
                    </a:cubicBezTo>
                    <a:cubicBezTo>
                      <a:pt x="26" y="18"/>
                      <a:pt x="22" y="27"/>
                      <a:pt x="19"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7" name="Freeform 57">
                <a:extLst>
                  <a:ext uri="{FF2B5EF4-FFF2-40B4-BE49-F238E27FC236}">
                    <a16:creationId xmlns:a16="http://schemas.microsoft.com/office/drawing/2014/main" id="{DF24FB7C-2660-9208-1A09-85C820D5EEF7}"/>
                  </a:ext>
                </a:extLst>
              </p:cNvPr>
              <p:cNvSpPr>
                <a:spLocks/>
              </p:cNvSpPr>
              <p:nvPr/>
            </p:nvSpPr>
            <p:spPr bwMode="auto">
              <a:xfrm>
                <a:off x="8816356" y="3877751"/>
                <a:ext cx="7652" cy="3061"/>
              </a:xfrm>
              <a:custGeom>
                <a:avLst/>
                <a:gdLst>
                  <a:gd name="T0" fmla="*/ 0 w 7"/>
                  <a:gd name="T1" fmla="*/ 2 h 3"/>
                  <a:gd name="T2" fmla="*/ 7 w 7"/>
                  <a:gd name="T3" fmla="*/ 2 h 3"/>
                  <a:gd name="T4" fmla="*/ 0 w 7"/>
                  <a:gd name="T5" fmla="*/ 2 h 3"/>
                </a:gdLst>
                <a:ahLst/>
                <a:cxnLst>
                  <a:cxn ang="0">
                    <a:pos x="T0" y="T1"/>
                  </a:cxn>
                  <a:cxn ang="0">
                    <a:pos x="T2" y="T3"/>
                  </a:cxn>
                  <a:cxn ang="0">
                    <a:pos x="T4" y="T5"/>
                  </a:cxn>
                </a:cxnLst>
                <a:rect l="0" t="0" r="r" b="b"/>
                <a:pathLst>
                  <a:path w="7" h="3">
                    <a:moveTo>
                      <a:pt x="0" y="2"/>
                    </a:moveTo>
                    <a:cubicBezTo>
                      <a:pt x="2" y="3"/>
                      <a:pt x="6" y="2"/>
                      <a:pt x="7" y="2"/>
                    </a:cubicBezTo>
                    <a:cubicBezTo>
                      <a:pt x="6" y="0"/>
                      <a:pt x="2" y="1"/>
                      <a:pt x="0" y="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8" name="Freeform 58">
                <a:extLst>
                  <a:ext uri="{FF2B5EF4-FFF2-40B4-BE49-F238E27FC236}">
                    <a16:creationId xmlns:a16="http://schemas.microsoft.com/office/drawing/2014/main" id="{6207DC7D-0D8C-DBC9-2FFF-8988A1062F64}"/>
                  </a:ext>
                </a:extLst>
              </p:cNvPr>
              <p:cNvSpPr>
                <a:spLocks/>
              </p:cNvSpPr>
              <p:nvPr/>
            </p:nvSpPr>
            <p:spPr bwMode="auto">
              <a:xfrm>
                <a:off x="8771973" y="3550240"/>
                <a:ext cx="55096" cy="79582"/>
              </a:xfrm>
              <a:custGeom>
                <a:avLst/>
                <a:gdLst>
                  <a:gd name="T0" fmla="*/ 13 w 47"/>
                  <a:gd name="T1" fmla="*/ 70 h 70"/>
                  <a:gd name="T2" fmla="*/ 2 w 47"/>
                  <a:gd name="T3" fmla="*/ 48 h 70"/>
                  <a:gd name="T4" fmla="*/ 29 w 47"/>
                  <a:gd name="T5" fmla="*/ 0 h 70"/>
                  <a:gd name="T6" fmla="*/ 13 w 47"/>
                  <a:gd name="T7" fmla="*/ 70 h 70"/>
                </a:gdLst>
                <a:ahLst/>
                <a:cxnLst>
                  <a:cxn ang="0">
                    <a:pos x="T0" y="T1"/>
                  </a:cxn>
                  <a:cxn ang="0">
                    <a:pos x="T2" y="T3"/>
                  </a:cxn>
                  <a:cxn ang="0">
                    <a:pos x="T4" y="T5"/>
                  </a:cxn>
                  <a:cxn ang="0">
                    <a:pos x="T6" y="T7"/>
                  </a:cxn>
                </a:cxnLst>
                <a:rect l="0" t="0" r="r" b="b"/>
                <a:pathLst>
                  <a:path w="47" h="70">
                    <a:moveTo>
                      <a:pt x="13" y="70"/>
                    </a:moveTo>
                    <a:cubicBezTo>
                      <a:pt x="0" y="70"/>
                      <a:pt x="2" y="60"/>
                      <a:pt x="2" y="48"/>
                    </a:cubicBezTo>
                    <a:cubicBezTo>
                      <a:pt x="2" y="31"/>
                      <a:pt x="18" y="0"/>
                      <a:pt x="29" y="0"/>
                    </a:cubicBezTo>
                    <a:cubicBezTo>
                      <a:pt x="47" y="0"/>
                      <a:pt x="31" y="70"/>
                      <a:pt x="13"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69" name="Freeform 59">
                <a:extLst>
                  <a:ext uri="{FF2B5EF4-FFF2-40B4-BE49-F238E27FC236}">
                    <a16:creationId xmlns:a16="http://schemas.microsoft.com/office/drawing/2014/main" id="{DB10DA0C-4A31-8E49-01B7-52DA7E7EB4D8}"/>
                  </a:ext>
                </a:extLst>
              </p:cNvPr>
              <p:cNvSpPr>
                <a:spLocks/>
              </p:cNvSpPr>
              <p:nvPr/>
            </p:nvSpPr>
            <p:spPr bwMode="auto">
              <a:xfrm>
                <a:off x="8487311" y="3691039"/>
                <a:ext cx="62748" cy="55095"/>
              </a:xfrm>
              <a:custGeom>
                <a:avLst/>
                <a:gdLst>
                  <a:gd name="T0" fmla="*/ 3 w 54"/>
                  <a:gd name="T1" fmla="*/ 20 h 48"/>
                  <a:gd name="T2" fmla="*/ 45 w 54"/>
                  <a:gd name="T3" fmla="*/ 0 h 48"/>
                  <a:gd name="T4" fmla="*/ 54 w 54"/>
                  <a:gd name="T5" fmla="*/ 12 h 48"/>
                  <a:gd name="T6" fmla="*/ 20 w 54"/>
                  <a:gd name="T7" fmla="*/ 48 h 48"/>
                  <a:gd name="T8" fmla="*/ 3 w 54"/>
                  <a:gd name="T9" fmla="*/ 32 h 48"/>
                  <a:gd name="T10" fmla="*/ 3 w 54"/>
                  <a:gd name="T11" fmla="*/ 20 h 48"/>
                </a:gdLst>
                <a:ahLst/>
                <a:cxnLst>
                  <a:cxn ang="0">
                    <a:pos x="T0" y="T1"/>
                  </a:cxn>
                  <a:cxn ang="0">
                    <a:pos x="T2" y="T3"/>
                  </a:cxn>
                  <a:cxn ang="0">
                    <a:pos x="T4" y="T5"/>
                  </a:cxn>
                  <a:cxn ang="0">
                    <a:pos x="T6" y="T7"/>
                  </a:cxn>
                  <a:cxn ang="0">
                    <a:pos x="T8" y="T9"/>
                  </a:cxn>
                  <a:cxn ang="0">
                    <a:pos x="T10" y="T11"/>
                  </a:cxn>
                </a:cxnLst>
                <a:rect l="0" t="0" r="r" b="b"/>
                <a:pathLst>
                  <a:path w="54" h="48">
                    <a:moveTo>
                      <a:pt x="3" y="20"/>
                    </a:moveTo>
                    <a:cubicBezTo>
                      <a:pt x="9" y="20"/>
                      <a:pt x="35" y="0"/>
                      <a:pt x="45" y="0"/>
                    </a:cubicBezTo>
                    <a:cubicBezTo>
                      <a:pt x="49" y="0"/>
                      <a:pt x="54" y="7"/>
                      <a:pt x="54" y="12"/>
                    </a:cubicBezTo>
                    <a:cubicBezTo>
                      <a:pt x="54" y="23"/>
                      <a:pt x="31" y="48"/>
                      <a:pt x="20" y="48"/>
                    </a:cubicBezTo>
                    <a:cubicBezTo>
                      <a:pt x="9" y="48"/>
                      <a:pt x="3" y="42"/>
                      <a:pt x="3" y="32"/>
                    </a:cubicBezTo>
                    <a:cubicBezTo>
                      <a:pt x="3" y="27"/>
                      <a:pt x="0" y="20"/>
                      <a:pt x="3"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0" name="Freeform 60">
                <a:extLst>
                  <a:ext uri="{FF2B5EF4-FFF2-40B4-BE49-F238E27FC236}">
                    <a16:creationId xmlns:a16="http://schemas.microsoft.com/office/drawing/2014/main" id="{39EDA119-CC21-D218-1727-C03C0C1EE349}"/>
                  </a:ext>
                </a:extLst>
              </p:cNvPr>
              <p:cNvSpPr>
                <a:spLocks/>
              </p:cNvSpPr>
              <p:nvPr/>
            </p:nvSpPr>
            <p:spPr bwMode="auto">
              <a:xfrm>
                <a:off x="8224076" y="3603805"/>
                <a:ext cx="287723" cy="583092"/>
              </a:xfrm>
              <a:custGeom>
                <a:avLst/>
                <a:gdLst>
                  <a:gd name="T0" fmla="*/ 21 w 252"/>
                  <a:gd name="T1" fmla="*/ 311 h 509"/>
                  <a:gd name="T2" fmla="*/ 36 w 252"/>
                  <a:gd name="T3" fmla="*/ 273 h 509"/>
                  <a:gd name="T4" fmla="*/ 42 w 252"/>
                  <a:gd name="T5" fmla="*/ 265 h 509"/>
                  <a:gd name="T6" fmla="*/ 26 w 252"/>
                  <a:gd name="T7" fmla="*/ 215 h 509"/>
                  <a:gd name="T8" fmla="*/ 12 w 252"/>
                  <a:gd name="T9" fmla="*/ 197 h 509"/>
                  <a:gd name="T10" fmla="*/ 13 w 252"/>
                  <a:gd name="T11" fmla="*/ 190 h 509"/>
                  <a:gd name="T12" fmla="*/ 13 w 252"/>
                  <a:gd name="T13" fmla="*/ 191 h 509"/>
                  <a:gd name="T14" fmla="*/ 21 w 252"/>
                  <a:gd name="T15" fmla="*/ 174 h 509"/>
                  <a:gd name="T16" fmla="*/ 15 w 252"/>
                  <a:gd name="T17" fmla="*/ 139 h 509"/>
                  <a:gd name="T18" fmla="*/ 0 w 252"/>
                  <a:gd name="T19" fmla="*/ 118 h 509"/>
                  <a:gd name="T20" fmla="*/ 12 w 252"/>
                  <a:gd name="T21" fmla="*/ 84 h 509"/>
                  <a:gd name="T22" fmla="*/ 31 w 252"/>
                  <a:gd name="T23" fmla="*/ 78 h 509"/>
                  <a:gd name="T24" fmla="*/ 76 w 252"/>
                  <a:gd name="T25" fmla="*/ 35 h 509"/>
                  <a:gd name="T26" fmla="*/ 81 w 252"/>
                  <a:gd name="T27" fmla="*/ 35 h 509"/>
                  <a:gd name="T28" fmla="*/ 85 w 252"/>
                  <a:gd name="T29" fmla="*/ 44 h 509"/>
                  <a:gd name="T30" fmla="*/ 89 w 252"/>
                  <a:gd name="T31" fmla="*/ 37 h 509"/>
                  <a:gd name="T32" fmla="*/ 89 w 252"/>
                  <a:gd name="T33" fmla="*/ 16 h 509"/>
                  <a:gd name="T34" fmla="*/ 109 w 252"/>
                  <a:gd name="T35" fmla="*/ 11 h 509"/>
                  <a:gd name="T36" fmla="*/ 134 w 252"/>
                  <a:gd name="T37" fmla="*/ 11 h 509"/>
                  <a:gd name="T38" fmla="*/ 164 w 252"/>
                  <a:gd name="T39" fmla="*/ 0 h 509"/>
                  <a:gd name="T40" fmla="*/ 196 w 252"/>
                  <a:gd name="T41" fmla="*/ 9 h 509"/>
                  <a:gd name="T42" fmla="*/ 223 w 252"/>
                  <a:gd name="T43" fmla="*/ 40 h 509"/>
                  <a:gd name="T44" fmla="*/ 171 w 252"/>
                  <a:gd name="T45" fmla="*/ 104 h 509"/>
                  <a:gd name="T46" fmla="*/ 178 w 252"/>
                  <a:gd name="T47" fmla="*/ 116 h 509"/>
                  <a:gd name="T48" fmla="*/ 221 w 252"/>
                  <a:gd name="T49" fmla="*/ 168 h 509"/>
                  <a:gd name="T50" fmla="*/ 252 w 252"/>
                  <a:gd name="T51" fmla="*/ 242 h 509"/>
                  <a:gd name="T52" fmla="*/ 243 w 252"/>
                  <a:gd name="T53" fmla="*/ 281 h 509"/>
                  <a:gd name="T54" fmla="*/ 196 w 252"/>
                  <a:gd name="T55" fmla="*/ 307 h 509"/>
                  <a:gd name="T56" fmla="*/ 180 w 252"/>
                  <a:gd name="T57" fmla="*/ 324 h 509"/>
                  <a:gd name="T58" fmla="*/ 178 w 252"/>
                  <a:gd name="T59" fmla="*/ 317 h 509"/>
                  <a:gd name="T60" fmla="*/ 178 w 252"/>
                  <a:gd name="T61" fmla="*/ 326 h 509"/>
                  <a:gd name="T62" fmla="*/ 159 w 252"/>
                  <a:gd name="T63" fmla="*/ 346 h 509"/>
                  <a:gd name="T64" fmla="*/ 153 w 252"/>
                  <a:gd name="T65" fmla="*/ 330 h 509"/>
                  <a:gd name="T66" fmla="*/ 156 w 252"/>
                  <a:gd name="T67" fmla="*/ 319 h 509"/>
                  <a:gd name="T68" fmla="*/ 151 w 252"/>
                  <a:gd name="T69" fmla="*/ 307 h 509"/>
                  <a:gd name="T70" fmla="*/ 125 w 252"/>
                  <a:gd name="T71" fmla="*/ 291 h 509"/>
                  <a:gd name="T72" fmla="*/ 107 w 252"/>
                  <a:gd name="T73" fmla="*/ 269 h 509"/>
                  <a:gd name="T74" fmla="*/ 74 w 252"/>
                  <a:gd name="T75" fmla="*/ 254 h 509"/>
                  <a:gd name="T76" fmla="*/ 70 w 252"/>
                  <a:gd name="T77" fmla="*/ 243 h 509"/>
                  <a:gd name="T78" fmla="*/ 50 w 252"/>
                  <a:gd name="T79" fmla="*/ 233 h 509"/>
                  <a:gd name="T80" fmla="*/ 46 w 252"/>
                  <a:gd name="T81" fmla="*/ 242 h 509"/>
                  <a:gd name="T82" fmla="*/ 49 w 252"/>
                  <a:gd name="T83" fmla="*/ 257 h 509"/>
                  <a:gd name="T84" fmla="*/ 27 w 252"/>
                  <a:gd name="T85" fmla="*/ 308 h 509"/>
                  <a:gd name="T86" fmla="*/ 53 w 252"/>
                  <a:gd name="T87" fmla="*/ 347 h 509"/>
                  <a:gd name="T88" fmla="*/ 51 w 252"/>
                  <a:gd name="T89" fmla="*/ 347 h 509"/>
                  <a:gd name="T90" fmla="*/ 60 w 252"/>
                  <a:gd name="T91" fmla="*/ 372 h 509"/>
                  <a:gd name="T92" fmla="*/ 125 w 252"/>
                  <a:gd name="T93" fmla="*/ 438 h 509"/>
                  <a:gd name="T94" fmla="*/ 122 w 252"/>
                  <a:gd name="T95" fmla="*/ 453 h 509"/>
                  <a:gd name="T96" fmla="*/ 137 w 252"/>
                  <a:gd name="T97" fmla="*/ 482 h 509"/>
                  <a:gd name="T98" fmla="*/ 143 w 252"/>
                  <a:gd name="T99" fmla="*/ 505 h 509"/>
                  <a:gd name="T100" fmla="*/ 134 w 252"/>
                  <a:gd name="T101" fmla="*/ 506 h 509"/>
                  <a:gd name="T102" fmla="*/ 128 w 252"/>
                  <a:gd name="T103" fmla="*/ 509 h 509"/>
                  <a:gd name="T104" fmla="*/ 115 w 252"/>
                  <a:gd name="T105" fmla="*/ 502 h 509"/>
                  <a:gd name="T106" fmla="*/ 62 w 252"/>
                  <a:gd name="T107" fmla="*/ 444 h 509"/>
                  <a:gd name="T108" fmla="*/ 46 w 252"/>
                  <a:gd name="T109" fmla="*/ 386 h 509"/>
                  <a:gd name="T110" fmla="*/ 23 w 252"/>
                  <a:gd name="T111" fmla="*/ 346 h 509"/>
                  <a:gd name="T112" fmla="*/ 13 w 252"/>
                  <a:gd name="T113" fmla="*/ 346 h 509"/>
                  <a:gd name="T114" fmla="*/ 13 w 252"/>
                  <a:gd name="T115" fmla="*/ 341 h 509"/>
                  <a:gd name="T116" fmla="*/ 17 w 252"/>
                  <a:gd name="T117" fmla="*/ 311 h 509"/>
                  <a:gd name="T118" fmla="*/ 19 w 252"/>
                  <a:gd name="T119" fmla="*/ 311 h 509"/>
                  <a:gd name="T120" fmla="*/ 21 w 252"/>
                  <a:gd name="T121" fmla="*/ 311 h 5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52" h="509">
                    <a:moveTo>
                      <a:pt x="21" y="311"/>
                    </a:moveTo>
                    <a:cubicBezTo>
                      <a:pt x="27" y="297"/>
                      <a:pt x="29" y="289"/>
                      <a:pt x="36" y="273"/>
                    </a:cubicBezTo>
                    <a:cubicBezTo>
                      <a:pt x="37" y="271"/>
                      <a:pt x="42" y="269"/>
                      <a:pt x="42" y="265"/>
                    </a:cubicBezTo>
                    <a:cubicBezTo>
                      <a:pt x="42" y="258"/>
                      <a:pt x="31" y="221"/>
                      <a:pt x="26" y="215"/>
                    </a:cubicBezTo>
                    <a:cubicBezTo>
                      <a:pt x="21" y="210"/>
                      <a:pt x="12" y="206"/>
                      <a:pt x="12" y="197"/>
                    </a:cubicBezTo>
                    <a:cubicBezTo>
                      <a:pt x="12" y="195"/>
                      <a:pt x="13" y="192"/>
                      <a:pt x="13" y="190"/>
                    </a:cubicBezTo>
                    <a:cubicBezTo>
                      <a:pt x="13" y="191"/>
                      <a:pt x="13" y="191"/>
                      <a:pt x="13" y="191"/>
                    </a:cubicBezTo>
                    <a:cubicBezTo>
                      <a:pt x="15" y="189"/>
                      <a:pt x="21" y="180"/>
                      <a:pt x="21" y="174"/>
                    </a:cubicBezTo>
                    <a:cubicBezTo>
                      <a:pt x="21" y="165"/>
                      <a:pt x="20" y="148"/>
                      <a:pt x="15" y="139"/>
                    </a:cubicBezTo>
                    <a:cubicBezTo>
                      <a:pt x="10" y="132"/>
                      <a:pt x="0" y="132"/>
                      <a:pt x="0" y="118"/>
                    </a:cubicBezTo>
                    <a:cubicBezTo>
                      <a:pt x="0" y="103"/>
                      <a:pt x="5" y="92"/>
                      <a:pt x="12" y="84"/>
                    </a:cubicBezTo>
                    <a:cubicBezTo>
                      <a:pt x="16" y="80"/>
                      <a:pt x="25" y="82"/>
                      <a:pt x="31" y="78"/>
                    </a:cubicBezTo>
                    <a:cubicBezTo>
                      <a:pt x="50" y="65"/>
                      <a:pt x="61" y="59"/>
                      <a:pt x="76" y="35"/>
                    </a:cubicBezTo>
                    <a:cubicBezTo>
                      <a:pt x="81" y="35"/>
                      <a:pt x="81" y="35"/>
                      <a:pt x="81" y="35"/>
                    </a:cubicBezTo>
                    <a:cubicBezTo>
                      <a:pt x="81" y="41"/>
                      <a:pt x="84" y="44"/>
                      <a:pt x="85" y="44"/>
                    </a:cubicBezTo>
                    <a:cubicBezTo>
                      <a:pt x="87" y="44"/>
                      <a:pt x="89" y="39"/>
                      <a:pt x="89" y="37"/>
                    </a:cubicBezTo>
                    <a:cubicBezTo>
                      <a:pt x="89" y="29"/>
                      <a:pt x="89" y="24"/>
                      <a:pt x="89" y="16"/>
                    </a:cubicBezTo>
                    <a:cubicBezTo>
                      <a:pt x="89" y="16"/>
                      <a:pt x="106" y="10"/>
                      <a:pt x="109" y="11"/>
                    </a:cubicBezTo>
                    <a:cubicBezTo>
                      <a:pt x="134" y="11"/>
                      <a:pt x="134" y="11"/>
                      <a:pt x="134" y="11"/>
                    </a:cubicBezTo>
                    <a:cubicBezTo>
                      <a:pt x="144" y="17"/>
                      <a:pt x="153" y="0"/>
                      <a:pt x="164" y="0"/>
                    </a:cubicBezTo>
                    <a:cubicBezTo>
                      <a:pt x="176" y="0"/>
                      <a:pt x="184" y="9"/>
                      <a:pt x="196" y="9"/>
                    </a:cubicBezTo>
                    <a:cubicBezTo>
                      <a:pt x="196" y="29"/>
                      <a:pt x="212" y="36"/>
                      <a:pt x="223" y="40"/>
                    </a:cubicBezTo>
                    <a:cubicBezTo>
                      <a:pt x="208" y="64"/>
                      <a:pt x="171" y="70"/>
                      <a:pt x="171" y="104"/>
                    </a:cubicBezTo>
                    <a:cubicBezTo>
                      <a:pt x="171" y="111"/>
                      <a:pt x="175" y="113"/>
                      <a:pt x="178" y="116"/>
                    </a:cubicBezTo>
                    <a:cubicBezTo>
                      <a:pt x="195" y="134"/>
                      <a:pt x="203" y="155"/>
                      <a:pt x="221" y="168"/>
                    </a:cubicBezTo>
                    <a:cubicBezTo>
                      <a:pt x="240" y="180"/>
                      <a:pt x="252" y="215"/>
                      <a:pt x="252" y="242"/>
                    </a:cubicBezTo>
                    <a:cubicBezTo>
                      <a:pt x="252" y="260"/>
                      <a:pt x="243" y="267"/>
                      <a:pt x="243" y="281"/>
                    </a:cubicBezTo>
                    <a:cubicBezTo>
                      <a:pt x="218" y="288"/>
                      <a:pt x="216" y="296"/>
                      <a:pt x="196" y="307"/>
                    </a:cubicBezTo>
                    <a:cubicBezTo>
                      <a:pt x="187" y="312"/>
                      <a:pt x="189" y="324"/>
                      <a:pt x="180" y="324"/>
                    </a:cubicBezTo>
                    <a:cubicBezTo>
                      <a:pt x="178" y="324"/>
                      <a:pt x="178" y="320"/>
                      <a:pt x="178" y="317"/>
                    </a:cubicBezTo>
                    <a:cubicBezTo>
                      <a:pt x="178" y="322"/>
                      <a:pt x="178" y="325"/>
                      <a:pt x="178" y="326"/>
                    </a:cubicBezTo>
                    <a:cubicBezTo>
                      <a:pt x="178" y="334"/>
                      <a:pt x="162" y="346"/>
                      <a:pt x="159" y="346"/>
                    </a:cubicBezTo>
                    <a:cubicBezTo>
                      <a:pt x="156" y="346"/>
                      <a:pt x="153" y="335"/>
                      <a:pt x="153" y="330"/>
                    </a:cubicBezTo>
                    <a:cubicBezTo>
                      <a:pt x="153" y="324"/>
                      <a:pt x="153" y="320"/>
                      <a:pt x="156" y="319"/>
                    </a:cubicBezTo>
                    <a:cubicBezTo>
                      <a:pt x="153" y="317"/>
                      <a:pt x="152" y="311"/>
                      <a:pt x="151" y="307"/>
                    </a:cubicBezTo>
                    <a:cubicBezTo>
                      <a:pt x="140" y="307"/>
                      <a:pt x="125" y="303"/>
                      <a:pt x="125" y="291"/>
                    </a:cubicBezTo>
                    <a:cubicBezTo>
                      <a:pt x="108" y="291"/>
                      <a:pt x="116" y="279"/>
                      <a:pt x="107" y="269"/>
                    </a:cubicBezTo>
                    <a:cubicBezTo>
                      <a:pt x="97" y="258"/>
                      <a:pt x="86" y="258"/>
                      <a:pt x="74" y="254"/>
                    </a:cubicBezTo>
                    <a:cubicBezTo>
                      <a:pt x="72" y="254"/>
                      <a:pt x="70" y="243"/>
                      <a:pt x="70" y="243"/>
                    </a:cubicBezTo>
                    <a:cubicBezTo>
                      <a:pt x="68" y="234"/>
                      <a:pt x="59" y="233"/>
                      <a:pt x="50" y="233"/>
                    </a:cubicBezTo>
                    <a:cubicBezTo>
                      <a:pt x="44" y="233"/>
                      <a:pt x="46" y="238"/>
                      <a:pt x="46" y="242"/>
                    </a:cubicBezTo>
                    <a:cubicBezTo>
                      <a:pt x="46" y="249"/>
                      <a:pt x="49" y="250"/>
                      <a:pt x="49" y="257"/>
                    </a:cubicBezTo>
                    <a:cubicBezTo>
                      <a:pt x="49" y="281"/>
                      <a:pt x="27" y="287"/>
                      <a:pt x="27" y="308"/>
                    </a:cubicBezTo>
                    <a:cubicBezTo>
                      <a:pt x="27" y="333"/>
                      <a:pt x="53" y="324"/>
                      <a:pt x="53" y="347"/>
                    </a:cubicBezTo>
                    <a:cubicBezTo>
                      <a:pt x="51" y="347"/>
                      <a:pt x="51" y="347"/>
                      <a:pt x="51" y="347"/>
                    </a:cubicBezTo>
                    <a:cubicBezTo>
                      <a:pt x="54" y="352"/>
                      <a:pt x="55" y="366"/>
                      <a:pt x="60" y="372"/>
                    </a:cubicBezTo>
                    <a:cubicBezTo>
                      <a:pt x="81" y="393"/>
                      <a:pt x="125" y="398"/>
                      <a:pt x="125" y="438"/>
                    </a:cubicBezTo>
                    <a:cubicBezTo>
                      <a:pt x="125" y="446"/>
                      <a:pt x="122" y="446"/>
                      <a:pt x="122" y="453"/>
                    </a:cubicBezTo>
                    <a:cubicBezTo>
                      <a:pt x="122" y="467"/>
                      <a:pt x="134" y="472"/>
                      <a:pt x="137" y="482"/>
                    </a:cubicBezTo>
                    <a:cubicBezTo>
                      <a:pt x="140" y="492"/>
                      <a:pt x="140" y="496"/>
                      <a:pt x="143" y="505"/>
                    </a:cubicBezTo>
                    <a:cubicBezTo>
                      <a:pt x="137" y="506"/>
                      <a:pt x="137" y="506"/>
                      <a:pt x="134" y="506"/>
                    </a:cubicBezTo>
                    <a:cubicBezTo>
                      <a:pt x="131" y="506"/>
                      <a:pt x="131" y="509"/>
                      <a:pt x="128" y="509"/>
                    </a:cubicBezTo>
                    <a:cubicBezTo>
                      <a:pt x="121" y="509"/>
                      <a:pt x="120" y="503"/>
                      <a:pt x="115" y="502"/>
                    </a:cubicBezTo>
                    <a:cubicBezTo>
                      <a:pt x="92" y="494"/>
                      <a:pt x="71" y="470"/>
                      <a:pt x="62" y="444"/>
                    </a:cubicBezTo>
                    <a:cubicBezTo>
                      <a:pt x="56" y="421"/>
                      <a:pt x="54" y="404"/>
                      <a:pt x="46" y="386"/>
                    </a:cubicBezTo>
                    <a:cubicBezTo>
                      <a:pt x="40" y="374"/>
                      <a:pt x="35" y="346"/>
                      <a:pt x="23" y="346"/>
                    </a:cubicBezTo>
                    <a:cubicBezTo>
                      <a:pt x="15" y="346"/>
                      <a:pt x="20" y="351"/>
                      <a:pt x="13" y="346"/>
                    </a:cubicBezTo>
                    <a:cubicBezTo>
                      <a:pt x="12" y="346"/>
                      <a:pt x="13" y="343"/>
                      <a:pt x="13" y="341"/>
                    </a:cubicBezTo>
                    <a:cubicBezTo>
                      <a:pt x="13" y="330"/>
                      <a:pt x="15" y="322"/>
                      <a:pt x="17" y="311"/>
                    </a:cubicBezTo>
                    <a:cubicBezTo>
                      <a:pt x="19" y="311"/>
                      <a:pt x="19" y="311"/>
                      <a:pt x="19" y="311"/>
                    </a:cubicBezTo>
                    <a:lnTo>
                      <a:pt x="21" y="31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1" name="Freeform 61">
                <a:extLst>
                  <a:ext uri="{FF2B5EF4-FFF2-40B4-BE49-F238E27FC236}">
                    <a16:creationId xmlns:a16="http://schemas.microsoft.com/office/drawing/2014/main" id="{1E8DD095-5D74-BD4B-54D2-651AB9BE502C}"/>
                  </a:ext>
                </a:extLst>
              </p:cNvPr>
              <p:cNvSpPr>
                <a:spLocks/>
              </p:cNvSpPr>
              <p:nvPr/>
            </p:nvSpPr>
            <p:spPr bwMode="auto">
              <a:xfrm>
                <a:off x="8409259" y="4258827"/>
                <a:ext cx="41322" cy="41321"/>
              </a:xfrm>
              <a:custGeom>
                <a:avLst/>
                <a:gdLst>
                  <a:gd name="T0" fmla="*/ 21 w 36"/>
                  <a:gd name="T1" fmla="*/ 30 h 35"/>
                  <a:gd name="T2" fmla="*/ 16 w 36"/>
                  <a:gd name="T3" fmla="*/ 19 h 35"/>
                  <a:gd name="T4" fmla="*/ 0 w 36"/>
                  <a:gd name="T5" fmla="*/ 11 h 35"/>
                  <a:gd name="T6" fmla="*/ 16 w 36"/>
                  <a:gd name="T7" fmla="*/ 0 h 35"/>
                  <a:gd name="T8" fmla="*/ 35 w 36"/>
                  <a:gd name="T9" fmla="*/ 27 h 35"/>
                  <a:gd name="T10" fmla="*/ 36 w 36"/>
                  <a:gd name="T11" fmla="*/ 35 h 35"/>
                  <a:gd name="T12" fmla="*/ 31 w 36"/>
                  <a:gd name="T13" fmla="*/ 35 h 35"/>
                  <a:gd name="T14" fmla="*/ 21 w 36"/>
                  <a:gd name="T15" fmla="*/ 30 h 3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 h="35">
                    <a:moveTo>
                      <a:pt x="21" y="30"/>
                    </a:moveTo>
                    <a:cubicBezTo>
                      <a:pt x="19" y="30"/>
                      <a:pt x="16" y="22"/>
                      <a:pt x="16" y="19"/>
                    </a:cubicBezTo>
                    <a:cubicBezTo>
                      <a:pt x="13" y="13"/>
                      <a:pt x="0" y="17"/>
                      <a:pt x="0" y="11"/>
                    </a:cubicBezTo>
                    <a:cubicBezTo>
                      <a:pt x="0" y="6"/>
                      <a:pt x="11" y="1"/>
                      <a:pt x="16" y="0"/>
                    </a:cubicBezTo>
                    <a:cubicBezTo>
                      <a:pt x="20" y="12"/>
                      <a:pt x="25" y="27"/>
                      <a:pt x="35" y="27"/>
                    </a:cubicBezTo>
                    <a:cubicBezTo>
                      <a:pt x="35" y="30"/>
                      <a:pt x="35" y="33"/>
                      <a:pt x="36" y="35"/>
                    </a:cubicBezTo>
                    <a:cubicBezTo>
                      <a:pt x="34" y="35"/>
                      <a:pt x="32" y="35"/>
                      <a:pt x="31" y="35"/>
                    </a:cubicBezTo>
                    <a:cubicBezTo>
                      <a:pt x="26" y="35"/>
                      <a:pt x="24" y="30"/>
                      <a:pt x="21" y="3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2" name="Freeform 62">
                <a:extLst>
                  <a:ext uri="{FF2B5EF4-FFF2-40B4-BE49-F238E27FC236}">
                    <a16:creationId xmlns:a16="http://schemas.microsoft.com/office/drawing/2014/main" id="{753EEA8A-4DB5-E0AA-E0D1-B37AA4F7E53F}"/>
                  </a:ext>
                </a:extLst>
              </p:cNvPr>
              <p:cNvSpPr>
                <a:spLocks/>
              </p:cNvSpPr>
              <p:nvPr/>
            </p:nvSpPr>
            <p:spPr bwMode="auto">
              <a:xfrm>
                <a:off x="8470477" y="4289435"/>
                <a:ext cx="16835" cy="15304"/>
              </a:xfrm>
              <a:custGeom>
                <a:avLst/>
                <a:gdLst>
                  <a:gd name="T0" fmla="*/ 1 w 15"/>
                  <a:gd name="T1" fmla="*/ 0 h 14"/>
                  <a:gd name="T2" fmla="*/ 8 w 15"/>
                  <a:gd name="T3" fmla="*/ 0 h 14"/>
                  <a:gd name="T4" fmla="*/ 15 w 15"/>
                  <a:gd name="T5" fmla="*/ 4 h 14"/>
                  <a:gd name="T6" fmla="*/ 7 w 15"/>
                  <a:gd name="T7" fmla="*/ 14 h 14"/>
                  <a:gd name="T8" fmla="*/ 1 w 15"/>
                  <a:gd name="T9" fmla="*/ 4 h 14"/>
                  <a:gd name="T10" fmla="*/ 1 w 15"/>
                  <a:gd name="T11" fmla="*/ 0 h 14"/>
                </a:gdLst>
                <a:ahLst/>
                <a:cxnLst>
                  <a:cxn ang="0">
                    <a:pos x="T0" y="T1"/>
                  </a:cxn>
                  <a:cxn ang="0">
                    <a:pos x="T2" y="T3"/>
                  </a:cxn>
                  <a:cxn ang="0">
                    <a:pos x="T4" y="T5"/>
                  </a:cxn>
                  <a:cxn ang="0">
                    <a:pos x="T6" y="T7"/>
                  </a:cxn>
                  <a:cxn ang="0">
                    <a:pos x="T8" y="T9"/>
                  </a:cxn>
                  <a:cxn ang="0">
                    <a:pos x="T10" y="T11"/>
                  </a:cxn>
                </a:cxnLst>
                <a:rect l="0" t="0" r="r" b="b"/>
                <a:pathLst>
                  <a:path w="15" h="14">
                    <a:moveTo>
                      <a:pt x="1" y="0"/>
                    </a:moveTo>
                    <a:cubicBezTo>
                      <a:pt x="3" y="0"/>
                      <a:pt x="6" y="0"/>
                      <a:pt x="8" y="0"/>
                    </a:cubicBezTo>
                    <a:cubicBezTo>
                      <a:pt x="11" y="0"/>
                      <a:pt x="13" y="4"/>
                      <a:pt x="15" y="4"/>
                    </a:cubicBezTo>
                    <a:cubicBezTo>
                      <a:pt x="15" y="9"/>
                      <a:pt x="12" y="14"/>
                      <a:pt x="7" y="14"/>
                    </a:cubicBezTo>
                    <a:cubicBezTo>
                      <a:pt x="2" y="14"/>
                      <a:pt x="1" y="8"/>
                      <a:pt x="1" y="4"/>
                    </a:cubicBezTo>
                    <a:cubicBezTo>
                      <a:pt x="1" y="4"/>
                      <a:pt x="0" y="0"/>
                      <a:pt x="1"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3" name="Freeform 63">
                <a:extLst>
                  <a:ext uri="{FF2B5EF4-FFF2-40B4-BE49-F238E27FC236}">
                    <a16:creationId xmlns:a16="http://schemas.microsoft.com/office/drawing/2014/main" id="{BF3A25A9-35A2-E631-A435-A5D9904C172D}"/>
                  </a:ext>
                </a:extLst>
              </p:cNvPr>
              <p:cNvSpPr>
                <a:spLocks/>
              </p:cNvSpPr>
              <p:nvPr/>
            </p:nvSpPr>
            <p:spPr bwMode="auto">
              <a:xfrm>
                <a:off x="8251624" y="4249644"/>
                <a:ext cx="16835" cy="26017"/>
              </a:xfrm>
              <a:custGeom>
                <a:avLst/>
                <a:gdLst>
                  <a:gd name="T0" fmla="*/ 3 w 14"/>
                  <a:gd name="T1" fmla="*/ 0 h 23"/>
                  <a:gd name="T2" fmla="*/ 13 w 14"/>
                  <a:gd name="T3" fmla="*/ 23 h 23"/>
                  <a:gd name="T4" fmla="*/ 0 w 14"/>
                  <a:gd name="T5" fmla="*/ 4 h 23"/>
                  <a:gd name="T6" fmla="*/ 0 w 14"/>
                  <a:gd name="T7" fmla="*/ 0 h 23"/>
                  <a:gd name="T8" fmla="*/ 6 w 14"/>
                  <a:gd name="T9" fmla="*/ 0 h 23"/>
                  <a:gd name="T10" fmla="*/ 6 w 14"/>
                  <a:gd name="T11" fmla="*/ 4 h 23"/>
                  <a:gd name="T12" fmla="*/ 3 w 14"/>
                  <a:gd name="T13" fmla="*/ 0 h 23"/>
                </a:gdLst>
                <a:ahLst/>
                <a:cxnLst>
                  <a:cxn ang="0">
                    <a:pos x="T0" y="T1"/>
                  </a:cxn>
                  <a:cxn ang="0">
                    <a:pos x="T2" y="T3"/>
                  </a:cxn>
                  <a:cxn ang="0">
                    <a:pos x="T4" y="T5"/>
                  </a:cxn>
                  <a:cxn ang="0">
                    <a:pos x="T6" y="T7"/>
                  </a:cxn>
                  <a:cxn ang="0">
                    <a:pos x="T8" y="T9"/>
                  </a:cxn>
                  <a:cxn ang="0">
                    <a:pos x="T10" y="T11"/>
                  </a:cxn>
                  <a:cxn ang="0">
                    <a:pos x="T12" y="T13"/>
                  </a:cxn>
                </a:cxnLst>
                <a:rect l="0" t="0" r="r" b="b"/>
                <a:pathLst>
                  <a:path w="14" h="23">
                    <a:moveTo>
                      <a:pt x="3" y="0"/>
                    </a:moveTo>
                    <a:cubicBezTo>
                      <a:pt x="9" y="8"/>
                      <a:pt x="14" y="13"/>
                      <a:pt x="13" y="23"/>
                    </a:cubicBezTo>
                    <a:cubicBezTo>
                      <a:pt x="9" y="22"/>
                      <a:pt x="0" y="9"/>
                      <a:pt x="0" y="4"/>
                    </a:cubicBezTo>
                    <a:cubicBezTo>
                      <a:pt x="0" y="3"/>
                      <a:pt x="0" y="1"/>
                      <a:pt x="0" y="0"/>
                    </a:cubicBezTo>
                    <a:cubicBezTo>
                      <a:pt x="6" y="0"/>
                      <a:pt x="6" y="0"/>
                      <a:pt x="6" y="0"/>
                    </a:cubicBezTo>
                    <a:cubicBezTo>
                      <a:pt x="6" y="1"/>
                      <a:pt x="6" y="4"/>
                      <a:pt x="6" y="4"/>
                    </a:cubicBezTo>
                    <a:lnTo>
                      <a:pt x="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4" name="Freeform 64">
                <a:extLst>
                  <a:ext uri="{FF2B5EF4-FFF2-40B4-BE49-F238E27FC236}">
                    <a16:creationId xmlns:a16="http://schemas.microsoft.com/office/drawing/2014/main" id="{3B28E50A-A07E-0D01-FFDD-AD43840F7616}"/>
                  </a:ext>
                </a:extLst>
              </p:cNvPr>
              <p:cNvSpPr>
                <a:spLocks/>
              </p:cNvSpPr>
              <p:nvPr/>
            </p:nvSpPr>
            <p:spPr bwMode="auto">
              <a:xfrm>
                <a:off x="8219485" y="4194549"/>
                <a:ext cx="24487" cy="21426"/>
              </a:xfrm>
              <a:custGeom>
                <a:avLst/>
                <a:gdLst>
                  <a:gd name="T0" fmla="*/ 4 w 21"/>
                  <a:gd name="T1" fmla="*/ 0 h 19"/>
                  <a:gd name="T2" fmla="*/ 15 w 21"/>
                  <a:gd name="T3" fmla="*/ 19 h 19"/>
                  <a:gd name="T4" fmla="*/ 1 w 21"/>
                  <a:gd name="T5" fmla="*/ 2 h 19"/>
                  <a:gd name="T6" fmla="*/ 0 w 21"/>
                  <a:gd name="T7" fmla="*/ 2 h 19"/>
                  <a:gd name="T8" fmla="*/ 4 w 21"/>
                  <a:gd name="T9" fmla="*/ 0 h 19"/>
                </a:gdLst>
                <a:ahLst/>
                <a:cxnLst>
                  <a:cxn ang="0">
                    <a:pos x="T0" y="T1"/>
                  </a:cxn>
                  <a:cxn ang="0">
                    <a:pos x="T2" y="T3"/>
                  </a:cxn>
                  <a:cxn ang="0">
                    <a:pos x="T4" y="T5"/>
                  </a:cxn>
                  <a:cxn ang="0">
                    <a:pos x="T6" y="T7"/>
                  </a:cxn>
                  <a:cxn ang="0">
                    <a:pos x="T8" y="T9"/>
                  </a:cxn>
                </a:cxnLst>
                <a:rect l="0" t="0" r="r" b="b"/>
                <a:pathLst>
                  <a:path w="21" h="19">
                    <a:moveTo>
                      <a:pt x="4" y="0"/>
                    </a:moveTo>
                    <a:cubicBezTo>
                      <a:pt x="9" y="3"/>
                      <a:pt x="21" y="19"/>
                      <a:pt x="15" y="19"/>
                    </a:cubicBezTo>
                    <a:cubicBezTo>
                      <a:pt x="12" y="19"/>
                      <a:pt x="2" y="6"/>
                      <a:pt x="1" y="2"/>
                    </a:cubicBezTo>
                    <a:cubicBezTo>
                      <a:pt x="0" y="2"/>
                      <a:pt x="0" y="2"/>
                      <a:pt x="0" y="2"/>
                    </a:cubicBezTo>
                    <a:lnTo>
                      <a:pt x="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5" name="Freeform 65">
                <a:extLst>
                  <a:ext uri="{FF2B5EF4-FFF2-40B4-BE49-F238E27FC236}">
                    <a16:creationId xmlns:a16="http://schemas.microsoft.com/office/drawing/2014/main" id="{5A8358EE-3117-CE52-1136-8D93B46A7C9E}"/>
                  </a:ext>
                </a:extLst>
              </p:cNvPr>
              <p:cNvSpPr>
                <a:spLocks/>
              </p:cNvSpPr>
              <p:nvPr/>
            </p:nvSpPr>
            <p:spPr bwMode="auto">
              <a:xfrm>
                <a:off x="9012252" y="3306903"/>
                <a:ext cx="56626" cy="76521"/>
              </a:xfrm>
              <a:custGeom>
                <a:avLst/>
                <a:gdLst>
                  <a:gd name="T0" fmla="*/ 19 w 50"/>
                  <a:gd name="T1" fmla="*/ 40 h 68"/>
                  <a:gd name="T2" fmla="*/ 22 w 50"/>
                  <a:gd name="T3" fmla="*/ 29 h 68"/>
                  <a:gd name="T4" fmla="*/ 16 w 50"/>
                  <a:gd name="T5" fmla="*/ 18 h 68"/>
                  <a:gd name="T6" fmla="*/ 16 w 50"/>
                  <a:gd name="T7" fmla="*/ 25 h 68"/>
                  <a:gd name="T8" fmla="*/ 7 w 50"/>
                  <a:gd name="T9" fmla="*/ 29 h 68"/>
                  <a:gd name="T10" fmla="*/ 0 w 50"/>
                  <a:gd name="T11" fmla="*/ 20 h 68"/>
                  <a:gd name="T12" fmla="*/ 23 w 50"/>
                  <a:gd name="T13" fmla="*/ 0 h 68"/>
                  <a:gd name="T14" fmla="*/ 43 w 50"/>
                  <a:gd name="T15" fmla="*/ 6 h 68"/>
                  <a:gd name="T16" fmla="*/ 44 w 50"/>
                  <a:gd name="T17" fmla="*/ 14 h 68"/>
                  <a:gd name="T18" fmla="*/ 50 w 50"/>
                  <a:gd name="T19" fmla="*/ 21 h 68"/>
                  <a:gd name="T20" fmla="*/ 50 w 50"/>
                  <a:gd name="T21" fmla="*/ 29 h 68"/>
                  <a:gd name="T22" fmla="*/ 44 w 50"/>
                  <a:gd name="T23" fmla="*/ 29 h 68"/>
                  <a:gd name="T24" fmla="*/ 25 w 50"/>
                  <a:gd name="T25" fmla="*/ 68 h 68"/>
                  <a:gd name="T26" fmla="*/ 22 w 50"/>
                  <a:gd name="T27" fmla="*/ 60 h 68"/>
                  <a:gd name="T28" fmla="*/ 22 w 50"/>
                  <a:gd name="T29" fmla="*/ 65 h 68"/>
                  <a:gd name="T30" fmla="*/ 12 w 50"/>
                  <a:gd name="T31" fmla="*/ 53 h 68"/>
                  <a:gd name="T32" fmla="*/ 19 w 50"/>
                  <a:gd name="T33" fmla="*/ 40 h 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0" h="68">
                    <a:moveTo>
                      <a:pt x="19" y="40"/>
                    </a:moveTo>
                    <a:cubicBezTo>
                      <a:pt x="22" y="29"/>
                      <a:pt x="22" y="29"/>
                      <a:pt x="22" y="29"/>
                    </a:cubicBezTo>
                    <a:cubicBezTo>
                      <a:pt x="18" y="27"/>
                      <a:pt x="17" y="22"/>
                      <a:pt x="16" y="18"/>
                    </a:cubicBezTo>
                    <a:cubicBezTo>
                      <a:pt x="16" y="21"/>
                      <a:pt x="15" y="23"/>
                      <a:pt x="16" y="25"/>
                    </a:cubicBezTo>
                    <a:cubicBezTo>
                      <a:pt x="13" y="25"/>
                      <a:pt x="10" y="29"/>
                      <a:pt x="7" y="29"/>
                    </a:cubicBezTo>
                    <a:cubicBezTo>
                      <a:pt x="4" y="29"/>
                      <a:pt x="0" y="24"/>
                      <a:pt x="0" y="20"/>
                    </a:cubicBezTo>
                    <a:cubicBezTo>
                      <a:pt x="0" y="15"/>
                      <a:pt x="21" y="0"/>
                      <a:pt x="23" y="0"/>
                    </a:cubicBezTo>
                    <a:cubicBezTo>
                      <a:pt x="29" y="0"/>
                      <a:pt x="34" y="6"/>
                      <a:pt x="43" y="6"/>
                    </a:cubicBezTo>
                    <a:cubicBezTo>
                      <a:pt x="43" y="9"/>
                      <a:pt x="41" y="14"/>
                      <a:pt x="44" y="14"/>
                    </a:cubicBezTo>
                    <a:cubicBezTo>
                      <a:pt x="50" y="21"/>
                      <a:pt x="50" y="21"/>
                      <a:pt x="50" y="21"/>
                    </a:cubicBezTo>
                    <a:cubicBezTo>
                      <a:pt x="50" y="23"/>
                      <a:pt x="49" y="26"/>
                      <a:pt x="50" y="29"/>
                    </a:cubicBezTo>
                    <a:cubicBezTo>
                      <a:pt x="48" y="29"/>
                      <a:pt x="46" y="30"/>
                      <a:pt x="44" y="29"/>
                    </a:cubicBezTo>
                    <a:cubicBezTo>
                      <a:pt x="41" y="43"/>
                      <a:pt x="35" y="68"/>
                      <a:pt x="25" y="68"/>
                    </a:cubicBezTo>
                    <a:cubicBezTo>
                      <a:pt x="22" y="68"/>
                      <a:pt x="22" y="63"/>
                      <a:pt x="22" y="60"/>
                    </a:cubicBezTo>
                    <a:cubicBezTo>
                      <a:pt x="22" y="65"/>
                      <a:pt x="22" y="65"/>
                      <a:pt x="22" y="65"/>
                    </a:cubicBezTo>
                    <a:cubicBezTo>
                      <a:pt x="16" y="65"/>
                      <a:pt x="12" y="56"/>
                      <a:pt x="12" y="53"/>
                    </a:cubicBezTo>
                    <a:cubicBezTo>
                      <a:pt x="12" y="51"/>
                      <a:pt x="19" y="40"/>
                      <a:pt x="19" y="4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6" name="Freeform 66">
                <a:extLst>
                  <a:ext uri="{FF2B5EF4-FFF2-40B4-BE49-F238E27FC236}">
                    <a16:creationId xmlns:a16="http://schemas.microsoft.com/office/drawing/2014/main" id="{21312EEE-148A-13CA-E2BD-026C3A602D8E}"/>
                  </a:ext>
                </a:extLst>
              </p:cNvPr>
              <p:cNvSpPr>
                <a:spLocks/>
              </p:cNvSpPr>
              <p:nvPr/>
            </p:nvSpPr>
            <p:spPr bwMode="auto">
              <a:xfrm>
                <a:off x="9079591" y="3288538"/>
                <a:ext cx="64278" cy="47443"/>
              </a:xfrm>
              <a:custGeom>
                <a:avLst/>
                <a:gdLst>
                  <a:gd name="T0" fmla="*/ 40 w 57"/>
                  <a:gd name="T1" fmla="*/ 28 h 42"/>
                  <a:gd name="T2" fmla="*/ 29 w 57"/>
                  <a:gd name="T3" fmla="*/ 22 h 42"/>
                  <a:gd name="T4" fmla="*/ 10 w 57"/>
                  <a:gd name="T5" fmla="*/ 42 h 42"/>
                  <a:gd name="T6" fmla="*/ 6 w 57"/>
                  <a:gd name="T7" fmla="*/ 30 h 42"/>
                  <a:gd name="T8" fmla="*/ 0 w 57"/>
                  <a:gd name="T9" fmla="*/ 22 h 42"/>
                  <a:gd name="T10" fmla="*/ 14 w 57"/>
                  <a:gd name="T11" fmla="*/ 10 h 42"/>
                  <a:gd name="T12" fmla="*/ 40 w 57"/>
                  <a:gd name="T13" fmla="*/ 0 h 42"/>
                  <a:gd name="T14" fmla="*/ 40 w 57"/>
                  <a:gd name="T15" fmla="*/ 28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7" h="42">
                    <a:moveTo>
                      <a:pt x="40" y="28"/>
                    </a:moveTo>
                    <a:cubicBezTo>
                      <a:pt x="34" y="28"/>
                      <a:pt x="31" y="23"/>
                      <a:pt x="29" y="22"/>
                    </a:cubicBezTo>
                    <a:cubicBezTo>
                      <a:pt x="22" y="30"/>
                      <a:pt x="20" y="42"/>
                      <a:pt x="10" y="42"/>
                    </a:cubicBezTo>
                    <a:cubicBezTo>
                      <a:pt x="7" y="42"/>
                      <a:pt x="5" y="34"/>
                      <a:pt x="6" y="30"/>
                    </a:cubicBezTo>
                    <a:cubicBezTo>
                      <a:pt x="1" y="27"/>
                      <a:pt x="0" y="26"/>
                      <a:pt x="0" y="22"/>
                    </a:cubicBezTo>
                    <a:cubicBezTo>
                      <a:pt x="0" y="22"/>
                      <a:pt x="14" y="10"/>
                      <a:pt x="14" y="10"/>
                    </a:cubicBezTo>
                    <a:cubicBezTo>
                      <a:pt x="27" y="14"/>
                      <a:pt x="29" y="0"/>
                      <a:pt x="40" y="0"/>
                    </a:cubicBezTo>
                    <a:cubicBezTo>
                      <a:pt x="57" y="0"/>
                      <a:pt x="48" y="28"/>
                      <a:pt x="40"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7" name="Freeform 67">
                <a:extLst>
                  <a:ext uri="{FF2B5EF4-FFF2-40B4-BE49-F238E27FC236}">
                    <a16:creationId xmlns:a16="http://schemas.microsoft.com/office/drawing/2014/main" id="{6BA3A178-29BF-EECC-9D88-64195ECB3C4D}"/>
                  </a:ext>
                </a:extLst>
              </p:cNvPr>
              <p:cNvSpPr>
                <a:spLocks/>
              </p:cNvSpPr>
              <p:nvPr/>
            </p:nvSpPr>
            <p:spPr bwMode="auto">
              <a:xfrm>
                <a:off x="9044391" y="3080400"/>
                <a:ext cx="275479" cy="235685"/>
              </a:xfrm>
              <a:custGeom>
                <a:avLst/>
                <a:gdLst>
                  <a:gd name="T0" fmla="*/ 94 w 241"/>
                  <a:gd name="T1" fmla="*/ 199 h 207"/>
                  <a:gd name="T2" fmla="*/ 94 w 241"/>
                  <a:gd name="T3" fmla="*/ 192 h 207"/>
                  <a:gd name="T4" fmla="*/ 97 w 241"/>
                  <a:gd name="T5" fmla="*/ 179 h 207"/>
                  <a:gd name="T6" fmla="*/ 74 w 241"/>
                  <a:gd name="T7" fmla="*/ 172 h 207"/>
                  <a:gd name="T8" fmla="*/ 66 w 241"/>
                  <a:gd name="T9" fmla="*/ 178 h 207"/>
                  <a:gd name="T10" fmla="*/ 50 w 241"/>
                  <a:gd name="T11" fmla="*/ 181 h 207"/>
                  <a:gd name="T12" fmla="*/ 10 w 241"/>
                  <a:gd name="T13" fmla="*/ 192 h 207"/>
                  <a:gd name="T14" fmla="*/ 0 w 241"/>
                  <a:gd name="T15" fmla="*/ 189 h 207"/>
                  <a:gd name="T16" fmla="*/ 10 w 241"/>
                  <a:gd name="T17" fmla="*/ 183 h 207"/>
                  <a:gd name="T18" fmla="*/ 52 w 241"/>
                  <a:gd name="T19" fmla="*/ 152 h 207"/>
                  <a:gd name="T20" fmla="*/ 99 w 241"/>
                  <a:gd name="T21" fmla="*/ 152 h 207"/>
                  <a:gd name="T22" fmla="*/ 123 w 241"/>
                  <a:gd name="T23" fmla="*/ 127 h 207"/>
                  <a:gd name="T24" fmla="*/ 136 w 241"/>
                  <a:gd name="T25" fmla="*/ 107 h 207"/>
                  <a:gd name="T26" fmla="*/ 132 w 241"/>
                  <a:gd name="T27" fmla="*/ 116 h 207"/>
                  <a:gd name="T28" fmla="*/ 136 w 241"/>
                  <a:gd name="T29" fmla="*/ 120 h 207"/>
                  <a:gd name="T30" fmla="*/ 158 w 241"/>
                  <a:gd name="T31" fmla="*/ 109 h 207"/>
                  <a:gd name="T32" fmla="*/ 200 w 241"/>
                  <a:gd name="T33" fmla="*/ 45 h 207"/>
                  <a:gd name="T34" fmla="*/ 197 w 241"/>
                  <a:gd name="T35" fmla="*/ 35 h 207"/>
                  <a:gd name="T36" fmla="*/ 214 w 241"/>
                  <a:gd name="T37" fmla="*/ 6 h 207"/>
                  <a:gd name="T38" fmla="*/ 224 w 241"/>
                  <a:gd name="T39" fmla="*/ 8 h 207"/>
                  <a:gd name="T40" fmla="*/ 222 w 241"/>
                  <a:gd name="T41" fmla="*/ 7 h 207"/>
                  <a:gd name="T42" fmla="*/ 220 w 241"/>
                  <a:gd name="T43" fmla="*/ 0 h 207"/>
                  <a:gd name="T44" fmla="*/ 229 w 241"/>
                  <a:gd name="T45" fmla="*/ 4 h 207"/>
                  <a:gd name="T46" fmla="*/ 231 w 241"/>
                  <a:gd name="T47" fmla="*/ 20 h 207"/>
                  <a:gd name="T48" fmla="*/ 241 w 241"/>
                  <a:gd name="T49" fmla="*/ 48 h 207"/>
                  <a:gd name="T50" fmla="*/ 231 w 241"/>
                  <a:gd name="T51" fmla="*/ 72 h 207"/>
                  <a:gd name="T52" fmla="*/ 231 w 241"/>
                  <a:gd name="T53" fmla="*/ 77 h 207"/>
                  <a:gd name="T54" fmla="*/ 224 w 241"/>
                  <a:gd name="T55" fmla="*/ 79 h 207"/>
                  <a:gd name="T56" fmla="*/ 219 w 241"/>
                  <a:gd name="T57" fmla="*/ 115 h 207"/>
                  <a:gd name="T58" fmla="*/ 210 w 241"/>
                  <a:gd name="T59" fmla="*/ 137 h 207"/>
                  <a:gd name="T60" fmla="*/ 214 w 241"/>
                  <a:gd name="T61" fmla="*/ 152 h 207"/>
                  <a:gd name="T62" fmla="*/ 196 w 241"/>
                  <a:gd name="T63" fmla="*/ 168 h 207"/>
                  <a:gd name="T64" fmla="*/ 197 w 241"/>
                  <a:gd name="T65" fmla="*/ 155 h 207"/>
                  <a:gd name="T66" fmla="*/ 176 w 241"/>
                  <a:gd name="T67" fmla="*/ 174 h 207"/>
                  <a:gd name="T68" fmla="*/ 172 w 241"/>
                  <a:gd name="T69" fmla="*/ 170 h 207"/>
                  <a:gd name="T70" fmla="*/ 165 w 241"/>
                  <a:gd name="T71" fmla="*/ 170 h 207"/>
                  <a:gd name="T72" fmla="*/ 150 w 241"/>
                  <a:gd name="T73" fmla="*/ 180 h 207"/>
                  <a:gd name="T74" fmla="*/ 128 w 241"/>
                  <a:gd name="T75" fmla="*/ 166 h 207"/>
                  <a:gd name="T76" fmla="*/ 123 w 241"/>
                  <a:gd name="T77" fmla="*/ 173 h 207"/>
                  <a:gd name="T78" fmla="*/ 131 w 241"/>
                  <a:gd name="T79" fmla="*/ 185 h 207"/>
                  <a:gd name="T80" fmla="*/ 123 w 241"/>
                  <a:gd name="T81" fmla="*/ 186 h 207"/>
                  <a:gd name="T82" fmla="*/ 105 w 241"/>
                  <a:gd name="T83" fmla="*/ 207 h 207"/>
                  <a:gd name="T84" fmla="*/ 94 w 241"/>
                  <a:gd name="T85" fmla="*/ 199 h 2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241" h="207">
                    <a:moveTo>
                      <a:pt x="94" y="199"/>
                    </a:moveTo>
                    <a:cubicBezTo>
                      <a:pt x="92" y="199"/>
                      <a:pt x="94" y="195"/>
                      <a:pt x="94" y="192"/>
                    </a:cubicBezTo>
                    <a:cubicBezTo>
                      <a:pt x="94" y="188"/>
                      <a:pt x="97" y="182"/>
                      <a:pt x="97" y="179"/>
                    </a:cubicBezTo>
                    <a:cubicBezTo>
                      <a:pt x="88" y="177"/>
                      <a:pt x="83" y="172"/>
                      <a:pt x="74" y="172"/>
                    </a:cubicBezTo>
                    <a:cubicBezTo>
                      <a:pt x="69" y="172"/>
                      <a:pt x="69" y="177"/>
                      <a:pt x="66" y="178"/>
                    </a:cubicBezTo>
                    <a:cubicBezTo>
                      <a:pt x="60" y="181"/>
                      <a:pt x="56" y="177"/>
                      <a:pt x="50" y="181"/>
                    </a:cubicBezTo>
                    <a:cubicBezTo>
                      <a:pt x="40" y="185"/>
                      <a:pt x="26" y="192"/>
                      <a:pt x="10" y="192"/>
                    </a:cubicBezTo>
                    <a:cubicBezTo>
                      <a:pt x="5" y="192"/>
                      <a:pt x="0" y="192"/>
                      <a:pt x="0" y="189"/>
                    </a:cubicBezTo>
                    <a:cubicBezTo>
                      <a:pt x="0" y="186"/>
                      <a:pt x="7" y="184"/>
                      <a:pt x="10" y="183"/>
                    </a:cubicBezTo>
                    <a:cubicBezTo>
                      <a:pt x="26" y="172"/>
                      <a:pt x="32" y="152"/>
                      <a:pt x="52" y="152"/>
                    </a:cubicBezTo>
                    <a:cubicBezTo>
                      <a:pt x="75" y="152"/>
                      <a:pt x="82" y="152"/>
                      <a:pt x="99" y="152"/>
                    </a:cubicBezTo>
                    <a:cubicBezTo>
                      <a:pt x="112" y="152"/>
                      <a:pt x="116" y="127"/>
                      <a:pt x="123" y="127"/>
                    </a:cubicBezTo>
                    <a:cubicBezTo>
                      <a:pt x="124" y="127"/>
                      <a:pt x="134" y="108"/>
                      <a:pt x="136" y="107"/>
                    </a:cubicBezTo>
                    <a:cubicBezTo>
                      <a:pt x="134" y="110"/>
                      <a:pt x="132" y="113"/>
                      <a:pt x="132" y="116"/>
                    </a:cubicBezTo>
                    <a:cubicBezTo>
                      <a:pt x="132" y="118"/>
                      <a:pt x="135" y="120"/>
                      <a:pt x="136" y="120"/>
                    </a:cubicBezTo>
                    <a:cubicBezTo>
                      <a:pt x="147" y="120"/>
                      <a:pt x="149" y="112"/>
                      <a:pt x="158" y="109"/>
                    </a:cubicBezTo>
                    <a:cubicBezTo>
                      <a:pt x="174" y="103"/>
                      <a:pt x="200" y="70"/>
                      <a:pt x="200" y="45"/>
                    </a:cubicBezTo>
                    <a:cubicBezTo>
                      <a:pt x="200" y="39"/>
                      <a:pt x="197" y="39"/>
                      <a:pt x="197" y="35"/>
                    </a:cubicBezTo>
                    <a:cubicBezTo>
                      <a:pt x="197" y="26"/>
                      <a:pt x="204" y="6"/>
                      <a:pt x="214" y="6"/>
                    </a:cubicBezTo>
                    <a:cubicBezTo>
                      <a:pt x="216" y="6"/>
                      <a:pt x="215" y="16"/>
                      <a:pt x="224" y="8"/>
                    </a:cubicBezTo>
                    <a:cubicBezTo>
                      <a:pt x="223" y="8"/>
                      <a:pt x="222" y="7"/>
                      <a:pt x="222" y="7"/>
                    </a:cubicBezTo>
                    <a:cubicBezTo>
                      <a:pt x="219" y="7"/>
                      <a:pt x="218" y="0"/>
                      <a:pt x="220" y="0"/>
                    </a:cubicBezTo>
                    <a:cubicBezTo>
                      <a:pt x="225" y="0"/>
                      <a:pt x="228" y="2"/>
                      <a:pt x="229" y="4"/>
                    </a:cubicBezTo>
                    <a:cubicBezTo>
                      <a:pt x="232" y="10"/>
                      <a:pt x="231" y="14"/>
                      <a:pt x="231" y="20"/>
                    </a:cubicBezTo>
                    <a:cubicBezTo>
                      <a:pt x="231" y="31"/>
                      <a:pt x="241" y="37"/>
                      <a:pt x="241" y="48"/>
                    </a:cubicBezTo>
                    <a:cubicBezTo>
                      <a:pt x="241" y="61"/>
                      <a:pt x="231" y="62"/>
                      <a:pt x="231" y="72"/>
                    </a:cubicBezTo>
                    <a:cubicBezTo>
                      <a:pt x="231" y="74"/>
                      <a:pt x="231" y="76"/>
                      <a:pt x="231" y="77"/>
                    </a:cubicBezTo>
                    <a:cubicBezTo>
                      <a:pt x="228" y="80"/>
                      <a:pt x="226" y="78"/>
                      <a:pt x="224" y="79"/>
                    </a:cubicBezTo>
                    <a:cubicBezTo>
                      <a:pt x="216" y="81"/>
                      <a:pt x="219" y="106"/>
                      <a:pt x="219" y="115"/>
                    </a:cubicBezTo>
                    <a:cubicBezTo>
                      <a:pt x="219" y="122"/>
                      <a:pt x="210" y="126"/>
                      <a:pt x="210" y="137"/>
                    </a:cubicBezTo>
                    <a:cubicBezTo>
                      <a:pt x="210" y="144"/>
                      <a:pt x="213" y="147"/>
                      <a:pt x="214" y="152"/>
                    </a:cubicBezTo>
                    <a:cubicBezTo>
                      <a:pt x="205" y="157"/>
                      <a:pt x="205" y="165"/>
                      <a:pt x="196" y="168"/>
                    </a:cubicBezTo>
                    <a:cubicBezTo>
                      <a:pt x="193" y="161"/>
                      <a:pt x="196" y="161"/>
                      <a:pt x="197" y="155"/>
                    </a:cubicBezTo>
                    <a:cubicBezTo>
                      <a:pt x="186" y="162"/>
                      <a:pt x="179" y="163"/>
                      <a:pt x="176" y="174"/>
                    </a:cubicBezTo>
                    <a:cubicBezTo>
                      <a:pt x="175" y="174"/>
                      <a:pt x="172" y="172"/>
                      <a:pt x="172" y="170"/>
                    </a:cubicBezTo>
                    <a:cubicBezTo>
                      <a:pt x="165" y="170"/>
                      <a:pt x="165" y="170"/>
                      <a:pt x="165" y="170"/>
                    </a:cubicBezTo>
                    <a:cubicBezTo>
                      <a:pt x="160" y="175"/>
                      <a:pt x="156" y="180"/>
                      <a:pt x="150" y="180"/>
                    </a:cubicBezTo>
                    <a:cubicBezTo>
                      <a:pt x="134" y="180"/>
                      <a:pt x="135" y="166"/>
                      <a:pt x="128" y="166"/>
                    </a:cubicBezTo>
                    <a:cubicBezTo>
                      <a:pt x="126" y="166"/>
                      <a:pt x="123" y="170"/>
                      <a:pt x="123" y="173"/>
                    </a:cubicBezTo>
                    <a:cubicBezTo>
                      <a:pt x="123" y="176"/>
                      <a:pt x="130" y="185"/>
                      <a:pt x="131" y="185"/>
                    </a:cubicBezTo>
                    <a:cubicBezTo>
                      <a:pt x="129" y="186"/>
                      <a:pt x="126" y="186"/>
                      <a:pt x="123" y="186"/>
                    </a:cubicBezTo>
                    <a:cubicBezTo>
                      <a:pt x="118" y="186"/>
                      <a:pt x="109" y="199"/>
                      <a:pt x="105" y="207"/>
                    </a:cubicBezTo>
                    <a:cubicBezTo>
                      <a:pt x="99" y="205"/>
                      <a:pt x="100" y="199"/>
                      <a:pt x="94" y="19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8" name="Freeform 68">
                <a:extLst>
                  <a:ext uri="{FF2B5EF4-FFF2-40B4-BE49-F238E27FC236}">
                    <a16:creationId xmlns:a16="http://schemas.microsoft.com/office/drawing/2014/main" id="{9905597C-78F7-E829-5BE5-964C8712AB28}"/>
                  </a:ext>
                </a:extLst>
              </p:cNvPr>
              <p:cNvSpPr>
                <a:spLocks/>
              </p:cNvSpPr>
              <p:nvPr/>
            </p:nvSpPr>
            <p:spPr bwMode="auto">
              <a:xfrm>
                <a:off x="9266305" y="2948783"/>
                <a:ext cx="142331" cy="127025"/>
              </a:xfrm>
              <a:custGeom>
                <a:avLst/>
                <a:gdLst>
                  <a:gd name="T0" fmla="*/ 18 w 124"/>
                  <a:gd name="T1" fmla="*/ 60 h 110"/>
                  <a:gd name="T2" fmla="*/ 25 w 124"/>
                  <a:gd name="T3" fmla="*/ 60 h 110"/>
                  <a:gd name="T4" fmla="*/ 43 w 124"/>
                  <a:gd name="T5" fmla="*/ 19 h 110"/>
                  <a:gd name="T6" fmla="*/ 40 w 124"/>
                  <a:gd name="T7" fmla="*/ 11 h 110"/>
                  <a:gd name="T8" fmla="*/ 44 w 124"/>
                  <a:gd name="T9" fmla="*/ 0 h 110"/>
                  <a:gd name="T10" fmla="*/ 103 w 124"/>
                  <a:gd name="T11" fmla="*/ 40 h 110"/>
                  <a:gd name="T12" fmla="*/ 119 w 124"/>
                  <a:gd name="T13" fmla="*/ 39 h 110"/>
                  <a:gd name="T14" fmla="*/ 114 w 124"/>
                  <a:gd name="T15" fmla="*/ 48 h 110"/>
                  <a:gd name="T16" fmla="*/ 124 w 124"/>
                  <a:gd name="T17" fmla="*/ 58 h 110"/>
                  <a:gd name="T18" fmla="*/ 100 w 124"/>
                  <a:gd name="T19" fmla="*/ 66 h 110"/>
                  <a:gd name="T20" fmla="*/ 73 w 124"/>
                  <a:gd name="T21" fmla="*/ 93 h 110"/>
                  <a:gd name="T22" fmla="*/ 40 w 124"/>
                  <a:gd name="T23" fmla="*/ 75 h 110"/>
                  <a:gd name="T24" fmla="*/ 35 w 124"/>
                  <a:gd name="T25" fmla="*/ 82 h 110"/>
                  <a:gd name="T26" fmla="*/ 12 w 124"/>
                  <a:gd name="T27" fmla="*/ 87 h 110"/>
                  <a:gd name="T28" fmla="*/ 27 w 124"/>
                  <a:gd name="T29" fmla="*/ 98 h 110"/>
                  <a:gd name="T30" fmla="*/ 8 w 124"/>
                  <a:gd name="T31" fmla="*/ 110 h 110"/>
                  <a:gd name="T32" fmla="*/ 4 w 124"/>
                  <a:gd name="T33" fmla="*/ 110 h 110"/>
                  <a:gd name="T34" fmla="*/ 4 w 124"/>
                  <a:gd name="T35" fmla="*/ 92 h 110"/>
                  <a:gd name="T36" fmla="*/ 0 w 124"/>
                  <a:gd name="T37" fmla="*/ 84 h 110"/>
                  <a:gd name="T38" fmla="*/ 14 w 124"/>
                  <a:gd name="T39" fmla="*/ 64 h 110"/>
                  <a:gd name="T40" fmla="*/ 14 w 124"/>
                  <a:gd name="T41" fmla="*/ 58 h 110"/>
                  <a:gd name="T42" fmla="*/ 19 w 124"/>
                  <a:gd name="T43" fmla="*/ 62 h 110"/>
                  <a:gd name="T44" fmla="*/ 18 w 124"/>
                  <a:gd name="T45" fmla="*/ 60 h 1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24" h="110">
                    <a:moveTo>
                      <a:pt x="18" y="60"/>
                    </a:moveTo>
                    <a:cubicBezTo>
                      <a:pt x="20" y="61"/>
                      <a:pt x="23" y="60"/>
                      <a:pt x="25" y="60"/>
                    </a:cubicBezTo>
                    <a:cubicBezTo>
                      <a:pt x="38" y="60"/>
                      <a:pt x="43" y="29"/>
                      <a:pt x="43" y="19"/>
                    </a:cubicBezTo>
                    <a:cubicBezTo>
                      <a:pt x="43" y="15"/>
                      <a:pt x="40" y="14"/>
                      <a:pt x="40" y="11"/>
                    </a:cubicBezTo>
                    <a:cubicBezTo>
                      <a:pt x="40" y="5"/>
                      <a:pt x="43" y="3"/>
                      <a:pt x="44" y="0"/>
                    </a:cubicBezTo>
                    <a:cubicBezTo>
                      <a:pt x="65" y="15"/>
                      <a:pt x="74" y="40"/>
                      <a:pt x="103" y="40"/>
                    </a:cubicBezTo>
                    <a:cubicBezTo>
                      <a:pt x="109" y="40"/>
                      <a:pt x="114" y="35"/>
                      <a:pt x="119" y="39"/>
                    </a:cubicBezTo>
                    <a:cubicBezTo>
                      <a:pt x="118" y="43"/>
                      <a:pt x="114" y="44"/>
                      <a:pt x="114" y="48"/>
                    </a:cubicBezTo>
                    <a:cubicBezTo>
                      <a:pt x="114" y="53"/>
                      <a:pt x="121" y="58"/>
                      <a:pt x="124" y="58"/>
                    </a:cubicBezTo>
                    <a:cubicBezTo>
                      <a:pt x="117" y="63"/>
                      <a:pt x="112" y="66"/>
                      <a:pt x="100" y="66"/>
                    </a:cubicBezTo>
                    <a:cubicBezTo>
                      <a:pt x="84" y="66"/>
                      <a:pt x="79" y="84"/>
                      <a:pt x="73" y="93"/>
                    </a:cubicBezTo>
                    <a:cubicBezTo>
                      <a:pt x="61" y="85"/>
                      <a:pt x="53" y="84"/>
                      <a:pt x="40" y="75"/>
                    </a:cubicBezTo>
                    <a:cubicBezTo>
                      <a:pt x="38" y="76"/>
                      <a:pt x="35" y="79"/>
                      <a:pt x="35" y="82"/>
                    </a:cubicBezTo>
                    <a:cubicBezTo>
                      <a:pt x="25" y="82"/>
                      <a:pt x="12" y="74"/>
                      <a:pt x="12" y="87"/>
                    </a:cubicBezTo>
                    <a:cubicBezTo>
                      <a:pt x="12" y="95"/>
                      <a:pt x="24" y="95"/>
                      <a:pt x="27" y="98"/>
                    </a:cubicBezTo>
                    <a:cubicBezTo>
                      <a:pt x="21" y="107"/>
                      <a:pt x="15" y="104"/>
                      <a:pt x="8" y="110"/>
                    </a:cubicBezTo>
                    <a:cubicBezTo>
                      <a:pt x="4" y="110"/>
                      <a:pt x="4" y="110"/>
                      <a:pt x="4" y="110"/>
                    </a:cubicBezTo>
                    <a:cubicBezTo>
                      <a:pt x="4" y="105"/>
                      <a:pt x="4" y="93"/>
                      <a:pt x="4" y="92"/>
                    </a:cubicBezTo>
                    <a:cubicBezTo>
                      <a:pt x="4" y="89"/>
                      <a:pt x="0" y="87"/>
                      <a:pt x="0" y="84"/>
                    </a:cubicBezTo>
                    <a:cubicBezTo>
                      <a:pt x="0" y="75"/>
                      <a:pt x="12" y="70"/>
                      <a:pt x="14" y="64"/>
                    </a:cubicBezTo>
                    <a:cubicBezTo>
                      <a:pt x="14" y="58"/>
                      <a:pt x="14" y="58"/>
                      <a:pt x="14" y="58"/>
                    </a:cubicBezTo>
                    <a:cubicBezTo>
                      <a:pt x="15" y="59"/>
                      <a:pt x="17" y="60"/>
                      <a:pt x="19" y="62"/>
                    </a:cubicBezTo>
                    <a:lnTo>
                      <a:pt x="18" y="6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79" name="Freeform 69">
                <a:extLst>
                  <a:ext uri="{FF2B5EF4-FFF2-40B4-BE49-F238E27FC236}">
                    <a16:creationId xmlns:a16="http://schemas.microsoft.com/office/drawing/2014/main" id="{DEE23CE5-C273-A6A1-5F06-F0BB8999FA5F}"/>
                  </a:ext>
                </a:extLst>
              </p:cNvPr>
              <p:cNvSpPr>
                <a:spLocks/>
              </p:cNvSpPr>
              <p:nvPr/>
            </p:nvSpPr>
            <p:spPr bwMode="auto">
              <a:xfrm>
                <a:off x="9405575" y="2980922"/>
                <a:ext cx="22957" cy="22956"/>
              </a:xfrm>
              <a:custGeom>
                <a:avLst/>
                <a:gdLst>
                  <a:gd name="T0" fmla="*/ 17 w 21"/>
                  <a:gd name="T1" fmla="*/ 0 h 20"/>
                  <a:gd name="T2" fmla="*/ 21 w 21"/>
                  <a:gd name="T3" fmla="*/ 4 h 20"/>
                  <a:gd name="T4" fmla="*/ 2 w 21"/>
                  <a:gd name="T5" fmla="*/ 20 h 20"/>
                  <a:gd name="T6" fmla="*/ 2 w 21"/>
                  <a:gd name="T7" fmla="*/ 13 h 20"/>
                  <a:gd name="T8" fmla="*/ 19 w 21"/>
                  <a:gd name="T9" fmla="*/ 1 h 20"/>
                  <a:gd name="T10" fmla="*/ 17 w 21"/>
                  <a:gd name="T11" fmla="*/ 0 h 20"/>
                </a:gdLst>
                <a:ahLst/>
                <a:cxnLst>
                  <a:cxn ang="0">
                    <a:pos x="T0" y="T1"/>
                  </a:cxn>
                  <a:cxn ang="0">
                    <a:pos x="T2" y="T3"/>
                  </a:cxn>
                  <a:cxn ang="0">
                    <a:pos x="T4" y="T5"/>
                  </a:cxn>
                  <a:cxn ang="0">
                    <a:pos x="T6" y="T7"/>
                  </a:cxn>
                  <a:cxn ang="0">
                    <a:pos x="T8" y="T9"/>
                  </a:cxn>
                  <a:cxn ang="0">
                    <a:pos x="T10" y="T11"/>
                  </a:cxn>
                </a:cxnLst>
                <a:rect l="0" t="0" r="r" b="b"/>
                <a:pathLst>
                  <a:path w="21" h="20">
                    <a:moveTo>
                      <a:pt x="17" y="0"/>
                    </a:moveTo>
                    <a:cubicBezTo>
                      <a:pt x="21" y="4"/>
                      <a:pt x="21" y="4"/>
                      <a:pt x="21" y="4"/>
                    </a:cubicBezTo>
                    <a:cubicBezTo>
                      <a:pt x="18" y="8"/>
                      <a:pt x="9" y="20"/>
                      <a:pt x="2" y="20"/>
                    </a:cubicBezTo>
                    <a:cubicBezTo>
                      <a:pt x="0" y="20"/>
                      <a:pt x="0" y="16"/>
                      <a:pt x="2" y="13"/>
                    </a:cubicBezTo>
                    <a:cubicBezTo>
                      <a:pt x="5" y="8"/>
                      <a:pt x="13" y="1"/>
                      <a:pt x="19" y="1"/>
                    </a:cubicBezTo>
                    <a:lnTo>
                      <a:pt x="17"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0" name="Freeform 70">
                <a:extLst>
                  <a:ext uri="{FF2B5EF4-FFF2-40B4-BE49-F238E27FC236}">
                    <a16:creationId xmlns:a16="http://schemas.microsoft.com/office/drawing/2014/main" id="{FA74CC0F-8FB3-5170-F2F8-7B6A92DCE10F}"/>
                  </a:ext>
                </a:extLst>
              </p:cNvPr>
              <p:cNvSpPr>
                <a:spLocks/>
              </p:cNvSpPr>
              <p:nvPr/>
            </p:nvSpPr>
            <p:spPr bwMode="auto">
              <a:xfrm>
                <a:off x="9453019" y="2948783"/>
                <a:ext cx="33670" cy="22956"/>
              </a:xfrm>
              <a:custGeom>
                <a:avLst/>
                <a:gdLst>
                  <a:gd name="T0" fmla="*/ 29 w 29"/>
                  <a:gd name="T1" fmla="*/ 5 h 21"/>
                  <a:gd name="T2" fmla="*/ 1 w 29"/>
                  <a:gd name="T3" fmla="*/ 21 h 21"/>
                  <a:gd name="T4" fmla="*/ 1 w 29"/>
                  <a:gd name="T5" fmla="*/ 17 h 21"/>
                  <a:gd name="T6" fmla="*/ 17 w 29"/>
                  <a:gd name="T7" fmla="*/ 0 h 21"/>
                  <a:gd name="T8" fmla="*/ 29 w 29"/>
                  <a:gd name="T9" fmla="*/ 0 h 21"/>
                  <a:gd name="T10" fmla="*/ 29 w 29"/>
                  <a:gd name="T11" fmla="*/ 5 h 21"/>
                </a:gdLst>
                <a:ahLst/>
                <a:cxnLst>
                  <a:cxn ang="0">
                    <a:pos x="T0" y="T1"/>
                  </a:cxn>
                  <a:cxn ang="0">
                    <a:pos x="T2" y="T3"/>
                  </a:cxn>
                  <a:cxn ang="0">
                    <a:pos x="T4" y="T5"/>
                  </a:cxn>
                  <a:cxn ang="0">
                    <a:pos x="T6" y="T7"/>
                  </a:cxn>
                  <a:cxn ang="0">
                    <a:pos x="T8" y="T9"/>
                  </a:cxn>
                  <a:cxn ang="0">
                    <a:pos x="T10" y="T11"/>
                  </a:cxn>
                </a:cxnLst>
                <a:rect l="0" t="0" r="r" b="b"/>
                <a:pathLst>
                  <a:path w="29" h="21">
                    <a:moveTo>
                      <a:pt x="29" y="5"/>
                    </a:moveTo>
                    <a:cubicBezTo>
                      <a:pt x="11" y="5"/>
                      <a:pt x="11" y="21"/>
                      <a:pt x="1" y="21"/>
                    </a:cubicBezTo>
                    <a:cubicBezTo>
                      <a:pt x="0" y="21"/>
                      <a:pt x="1" y="18"/>
                      <a:pt x="1" y="17"/>
                    </a:cubicBezTo>
                    <a:cubicBezTo>
                      <a:pt x="1" y="17"/>
                      <a:pt x="8" y="0"/>
                      <a:pt x="17" y="0"/>
                    </a:cubicBezTo>
                    <a:cubicBezTo>
                      <a:pt x="22" y="0"/>
                      <a:pt x="26" y="1"/>
                      <a:pt x="29" y="0"/>
                    </a:cubicBezTo>
                    <a:lnTo>
                      <a:pt x="29"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1" name="Freeform 71">
                <a:extLst>
                  <a:ext uri="{FF2B5EF4-FFF2-40B4-BE49-F238E27FC236}">
                    <a16:creationId xmlns:a16="http://schemas.microsoft.com/office/drawing/2014/main" id="{95E0CE6B-D4F8-0C89-56B2-7A7ECF55A8FA}"/>
                  </a:ext>
                </a:extLst>
              </p:cNvPr>
              <p:cNvSpPr>
                <a:spLocks/>
              </p:cNvSpPr>
              <p:nvPr/>
            </p:nvSpPr>
            <p:spPr bwMode="auto">
              <a:xfrm>
                <a:off x="9511175" y="2921236"/>
                <a:ext cx="16835" cy="18365"/>
              </a:xfrm>
              <a:custGeom>
                <a:avLst/>
                <a:gdLst>
                  <a:gd name="T0" fmla="*/ 2 w 15"/>
                  <a:gd name="T1" fmla="*/ 11 h 16"/>
                  <a:gd name="T2" fmla="*/ 3 w 15"/>
                  <a:gd name="T3" fmla="*/ 5 h 16"/>
                  <a:gd name="T4" fmla="*/ 15 w 15"/>
                  <a:gd name="T5" fmla="*/ 0 h 16"/>
                  <a:gd name="T6" fmla="*/ 2 w 15"/>
                  <a:gd name="T7" fmla="*/ 16 h 16"/>
                  <a:gd name="T8" fmla="*/ 2 w 15"/>
                  <a:gd name="T9" fmla="*/ 11 h 16"/>
                </a:gdLst>
                <a:ahLst/>
                <a:cxnLst>
                  <a:cxn ang="0">
                    <a:pos x="T0" y="T1"/>
                  </a:cxn>
                  <a:cxn ang="0">
                    <a:pos x="T2" y="T3"/>
                  </a:cxn>
                  <a:cxn ang="0">
                    <a:pos x="T4" y="T5"/>
                  </a:cxn>
                  <a:cxn ang="0">
                    <a:pos x="T6" y="T7"/>
                  </a:cxn>
                  <a:cxn ang="0">
                    <a:pos x="T8" y="T9"/>
                  </a:cxn>
                </a:cxnLst>
                <a:rect l="0" t="0" r="r" b="b"/>
                <a:pathLst>
                  <a:path w="15" h="16">
                    <a:moveTo>
                      <a:pt x="2" y="11"/>
                    </a:moveTo>
                    <a:cubicBezTo>
                      <a:pt x="4" y="11"/>
                      <a:pt x="2" y="7"/>
                      <a:pt x="3" y="5"/>
                    </a:cubicBezTo>
                    <a:cubicBezTo>
                      <a:pt x="4" y="0"/>
                      <a:pt x="13" y="0"/>
                      <a:pt x="15" y="0"/>
                    </a:cubicBezTo>
                    <a:cubicBezTo>
                      <a:pt x="14" y="5"/>
                      <a:pt x="8" y="16"/>
                      <a:pt x="2" y="16"/>
                    </a:cubicBezTo>
                    <a:cubicBezTo>
                      <a:pt x="0" y="16"/>
                      <a:pt x="0" y="11"/>
                      <a:pt x="2"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2" name="Freeform 72">
                <a:extLst>
                  <a:ext uri="{FF2B5EF4-FFF2-40B4-BE49-F238E27FC236}">
                    <a16:creationId xmlns:a16="http://schemas.microsoft.com/office/drawing/2014/main" id="{E1C125D8-A5E7-C242-30D9-3D1FB2646BFD}"/>
                  </a:ext>
                </a:extLst>
              </p:cNvPr>
              <p:cNvSpPr>
                <a:spLocks/>
              </p:cNvSpPr>
              <p:nvPr/>
            </p:nvSpPr>
            <p:spPr bwMode="auto">
              <a:xfrm>
                <a:off x="9310688" y="2644229"/>
                <a:ext cx="70400" cy="284659"/>
              </a:xfrm>
              <a:custGeom>
                <a:avLst/>
                <a:gdLst>
                  <a:gd name="T0" fmla="*/ 45 w 61"/>
                  <a:gd name="T1" fmla="*/ 152 h 249"/>
                  <a:gd name="T2" fmla="*/ 23 w 61"/>
                  <a:gd name="T3" fmla="*/ 198 h 249"/>
                  <a:gd name="T4" fmla="*/ 45 w 61"/>
                  <a:gd name="T5" fmla="*/ 239 h 249"/>
                  <a:gd name="T6" fmla="*/ 42 w 61"/>
                  <a:gd name="T7" fmla="*/ 240 h 249"/>
                  <a:gd name="T8" fmla="*/ 35 w 61"/>
                  <a:gd name="T9" fmla="*/ 232 h 249"/>
                  <a:gd name="T10" fmla="*/ 27 w 61"/>
                  <a:gd name="T11" fmla="*/ 232 h 249"/>
                  <a:gd name="T12" fmla="*/ 9 w 61"/>
                  <a:gd name="T13" fmla="*/ 249 h 249"/>
                  <a:gd name="T14" fmla="*/ 9 w 61"/>
                  <a:gd name="T15" fmla="*/ 226 h 249"/>
                  <a:gd name="T16" fmla="*/ 12 w 61"/>
                  <a:gd name="T17" fmla="*/ 190 h 249"/>
                  <a:gd name="T18" fmla="*/ 7 w 61"/>
                  <a:gd name="T19" fmla="*/ 168 h 249"/>
                  <a:gd name="T20" fmla="*/ 11 w 61"/>
                  <a:gd name="T21" fmla="*/ 143 h 249"/>
                  <a:gd name="T22" fmla="*/ 11 w 61"/>
                  <a:gd name="T23" fmla="*/ 96 h 249"/>
                  <a:gd name="T24" fmla="*/ 0 w 61"/>
                  <a:gd name="T25" fmla="*/ 68 h 249"/>
                  <a:gd name="T26" fmla="*/ 16 w 61"/>
                  <a:gd name="T27" fmla="*/ 27 h 249"/>
                  <a:gd name="T28" fmla="*/ 19 w 61"/>
                  <a:gd name="T29" fmla="*/ 17 h 249"/>
                  <a:gd name="T30" fmla="*/ 19 w 61"/>
                  <a:gd name="T31" fmla="*/ 0 h 249"/>
                  <a:gd name="T32" fmla="*/ 24 w 61"/>
                  <a:gd name="T33" fmla="*/ 0 h 249"/>
                  <a:gd name="T34" fmla="*/ 33 w 61"/>
                  <a:gd name="T35" fmla="*/ 37 h 249"/>
                  <a:gd name="T36" fmla="*/ 35 w 61"/>
                  <a:gd name="T37" fmla="*/ 67 h 249"/>
                  <a:gd name="T38" fmla="*/ 35 w 61"/>
                  <a:gd name="T39" fmla="*/ 86 h 249"/>
                  <a:gd name="T40" fmla="*/ 41 w 61"/>
                  <a:gd name="T41" fmla="*/ 108 h 249"/>
                  <a:gd name="T42" fmla="*/ 61 w 61"/>
                  <a:gd name="T43" fmla="*/ 163 h 249"/>
                  <a:gd name="T44" fmla="*/ 45 w 61"/>
                  <a:gd name="T45" fmla="*/ 152 h 2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61" h="249">
                    <a:moveTo>
                      <a:pt x="45" y="152"/>
                    </a:moveTo>
                    <a:cubicBezTo>
                      <a:pt x="25" y="152"/>
                      <a:pt x="23" y="178"/>
                      <a:pt x="23" y="198"/>
                    </a:cubicBezTo>
                    <a:cubicBezTo>
                      <a:pt x="23" y="217"/>
                      <a:pt x="38" y="225"/>
                      <a:pt x="45" y="239"/>
                    </a:cubicBezTo>
                    <a:cubicBezTo>
                      <a:pt x="45" y="239"/>
                      <a:pt x="43" y="240"/>
                      <a:pt x="42" y="240"/>
                    </a:cubicBezTo>
                    <a:cubicBezTo>
                      <a:pt x="39" y="240"/>
                      <a:pt x="35" y="235"/>
                      <a:pt x="35" y="232"/>
                    </a:cubicBezTo>
                    <a:cubicBezTo>
                      <a:pt x="32" y="232"/>
                      <a:pt x="29" y="232"/>
                      <a:pt x="27" y="232"/>
                    </a:cubicBezTo>
                    <a:cubicBezTo>
                      <a:pt x="18" y="232"/>
                      <a:pt x="18" y="249"/>
                      <a:pt x="9" y="249"/>
                    </a:cubicBezTo>
                    <a:cubicBezTo>
                      <a:pt x="7" y="249"/>
                      <a:pt x="9" y="230"/>
                      <a:pt x="9" y="226"/>
                    </a:cubicBezTo>
                    <a:cubicBezTo>
                      <a:pt x="9" y="212"/>
                      <a:pt x="12" y="202"/>
                      <a:pt x="12" y="190"/>
                    </a:cubicBezTo>
                    <a:cubicBezTo>
                      <a:pt x="12" y="179"/>
                      <a:pt x="7" y="178"/>
                      <a:pt x="7" y="168"/>
                    </a:cubicBezTo>
                    <a:cubicBezTo>
                      <a:pt x="7" y="156"/>
                      <a:pt x="11" y="153"/>
                      <a:pt x="11" y="143"/>
                    </a:cubicBezTo>
                    <a:cubicBezTo>
                      <a:pt x="11" y="123"/>
                      <a:pt x="11" y="116"/>
                      <a:pt x="11" y="96"/>
                    </a:cubicBezTo>
                    <a:cubicBezTo>
                      <a:pt x="11" y="85"/>
                      <a:pt x="0" y="80"/>
                      <a:pt x="0" y="68"/>
                    </a:cubicBezTo>
                    <a:cubicBezTo>
                      <a:pt x="0" y="51"/>
                      <a:pt x="4" y="30"/>
                      <a:pt x="16" y="27"/>
                    </a:cubicBezTo>
                    <a:cubicBezTo>
                      <a:pt x="16" y="23"/>
                      <a:pt x="19" y="21"/>
                      <a:pt x="19" y="17"/>
                    </a:cubicBezTo>
                    <a:cubicBezTo>
                      <a:pt x="19" y="9"/>
                      <a:pt x="19" y="7"/>
                      <a:pt x="19" y="0"/>
                    </a:cubicBezTo>
                    <a:cubicBezTo>
                      <a:pt x="20" y="0"/>
                      <a:pt x="23" y="0"/>
                      <a:pt x="24" y="0"/>
                    </a:cubicBezTo>
                    <a:cubicBezTo>
                      <a:pt x="24" y="16"/>
                      <a:pt x="30" y="27"/>
                      <a:pt x="33" y="37"/>
                    </a:cubicBezTo>
                    <a:cubicBezTo>
                      <a:pt x="36" y="48"/>
                      <a:pt x="30" y="56"/>
                      <a:pt x="35" y="67"/>
                    </a:cubicBezTo>
                    <a:cubicBezTo>
                      <a:pt x="35" y="86"/>
                      <a:pt x="35" y="86"/>
                      <a:pt x="35" y="86"/>
                    </a:cubicBezTo>
                    <a:cubicBezTo>
                      <a:pt x="34" y="94"/>
                      <a:pt x="39" y="103"/>
                      <a:pt x="41" y="108"/>
                    </a:cubicBezTo>
                    <a:cubicBezTo>
                      <a:pt x="47" y="127"/>
                      <a:pt x="57" y="143"/>
                      <a:pt x="61" y="163"/>
                    </a:cubicBezTo>
                    <a:cubicBezTo>
                      <a:pt x="57" y="157"/>
                      <a:pt x="52" y="152"/>
                      <a:pt x="45" y="15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3" name="Freeform 73">
                <a:extLst>
                  <a:ext uri="{FF2B5EF4-FFF2-40B4-BE49-F238E27FC236}">
                    <a16:creationId xmlns:a16="http://schemas.microsoft.com/office/drawing/2014/main" id="{EEBC96B5-0B2C-95A1-2890-7D6E3C38BEA8}"/>
                  </a:ext>
                </a:extLst>
              </p:cNvPr>
              <p:cNvSpPr>
                <a:spLocks/>
              </p:cNvSpPr>
              <p:nvPr/>
            </p:nvSpPr>
            <p:spPr bwMode="auto">
              <a:xfrm>
                <a:off x="7080838" y="1655574"/>
                <a:ext cx="433114" cy="335163"/>
              </a:xfrm>
              <a:custGeom>
                <a:avLst/>
                <a:gdLst>
                  <a:gd name="T0" fmla="*/ 131 w 379"/>
                  <a:gd name="T1" fmla="*/ 290 h 292"/>
                  <a:gd name="T2" fmla="*/ 87 w 379"/>
                  <a:gd name="T3" fmla="*/ 236 h 292"/>
                  <a:gd name="T4" fmla="*/ 178 w 379"/>
                  <a:gd name="T5" fmla="*/ 121 h 292"/>
                  <a:gd name="T6" fmla="*/ 215 w 379"/>
                  <a:gd name="T7" fmla="*/ 99 h 292"/>
                  <a:gd name="T8" fmla="*/ 231 w 379"/>
                  <a:gd name="T9" fmla="*/ 81 h 292"/>
                  <a:gd name="T10" fmla="*/ 302 w 379"/>
                  <a:gd name="T11" fmla="*/ 61 h 292"/>
                  <a:gd name="T12" fmla="*/ 379 w 379"/>
                  <a:gd name="T13" fmla="*/ 20 h 292"/>
                  <a:gd name="T14" fmla="*/ 349 w 379"/>
                  <a:gd name="T15" fmla="*/ 0 h 292"/>
                  <a:gd name="T16" fmla="*/ 235 w 379"/>
                  <a:gd name="T17" fmla="*/ 45 h 292"/>
                  <a:gd name="T18" fmla="*/ 212 w 379"/>
                  <a:gd name="T19" fmla="*/ 36 h 292"/>
                  <a:gd name="T20" fmla="*/ 188 w 379"/>
                  <a:gd name="T21" fmla="*/ 45 h 292"/>
                  <a:gd name="T22" fmla="*/ 120 w 379"/>
                  <a:gd name="T23" fmla="*/ 83 h 292"/>
                  <a:gd name="T24" fmla="*/ 90 w 379"/>
                  <a:gd name="T25" fmla="*/ 89 h 292"/>
                  <a:gd name="T26" fmla="*/ 82 w 379"/>
                  <a:gd name="T27" fmla="*/ 97 h 292"/>
                  <a:gd name="T28" fmla="*/ 87 w 379"/>
                  <a:gd name="T29" fmla="*/ 111 h 292"/>
                  <a:gd name="T30" fmla="*/ 48 w 379"/>
                  <a:gd name="T31" fmla="*/ 159 h 292"/>
                  <a:gd name="T32" fmla="*/ 59 w 379"/>
                  <a:gd name="T33" fmla="*/ 176 h 292"/>
                  <a:gd name="T34" fmla="*/ 23 w 379"/>
                  <a:gd name="T35" fmla="*/ 199 h 292"/>
                  <a:gd name="T36" fmla="*/ 23 w 379"/>
                  <a:gd name="T37" fmla="*/ 211 h 292"/>
                  <a:gd name="T38" fmla="*/ 0 w 379"/>
                  <a:gd name="T39" fmla="*/ 242 h 292"/>
                  <a:gd name="T40" fmla="*/ 14 w 379"/>
                  <a:gd name="T41" fmla="*/ 258 h 292"/>
                  <a:gd name="T42" fmla="*/ 37 w 379"/>
                  <a:gd name="T43" fmla="*/ 258 h 292"/>
                  <a:gd name="T44" fmla="*/ 48 w 379"/>
                  <a:gd name="T45" fmla="*/ 286 h 292"/>
                  <a:gd name="T46" fmla="*/ 67 w 379"/>
                  <a:gd name="T47" fmla="*/ 286 h 292"/>
                  <a:gd name="T48" fmla="*/ 72 w 379"/>
                  <a:gd name="T49" fmla="*/ 292 h 292"/>
                  <a:gd name="T50" fmla="*/ 131 w 379"/>
                  <a:gd name="T51" fmla="*/ 292 h 292"/>
                  <a:gd name="T52" fmla="*/ 124 w 379"/>
                  <a:gd name="T53" fmla="*/ 282 h 292"/>
                  <a:gd name="T54" fmla="*/ 131 w 379"/>
                  <a:gd name="T55" fmla="*/ 290 h 2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379" h="292">
                    <a:moveTo>
                      <a:pt x="131" y="290"/>
                    </a:moveTo>
                    <a:cubicBezTo>
                      <a:pt x="115" y="273"/>
                      <a:pt x="87" y="266"/>
                      <a:pt x="87" y="236"/>
                    </a:cubicBezTo>
                    <a:cubicBezTo>
                      <a:pt x="87" y="185"/>
                      <a:pt x="140" y="132"/>
                      <a:pt x="178" y="121"/>
                    </a:cubicBezTo>
                    <a:cubicBezTo>
                      <a:pt x="192" y="117"/>
                      <a:pt x="196" y="99"/>
                      <a:pt x="215" y="99"/>
                    </a:cubicBezTo>
                    <a:cubicBezTo>
                      <a:pt x="224" y="99"/>
                      <a:pt x="227" y="83"/>
                      <a:pt x="231" y="81"/>
                    </a:cubicBezTo>
                    <a:cubicBezTo>
                      <a:pt x="256" y="68"/>
                      <a:pt x="275" y="75"/>
                      <a:pt x="302" y="61"/>
                    </a:cubicBezTo>
                    <a:cubicBezTo>
                      <a:pt x="321" y="52"/>
                      <a:pt x="379" y="47"/>
                      <a:pt x="379" y="20"/>
                    </a:cubicBezTo>
                    <a:cubicBezTo>
                      <a:pt x="379" y="11"/>
                      <a:pt x="358" y="0"/>
                      <a:pt x="349" y="0"/>
                    </a:cubicBezTo>
                    <a:cubicBezTo>
                      <a:pt x="311" y="0"/>
                      <a:pt x="275" y="45"/>
                      <a:pt x="235" y="45"/>
                    </a:cubicBezTo>
                    <a:cubicBezTo>
                      <a:pt x="226" y="45"/>
                      <a:pt x="222" y="36"/>
                      <a:pt x="212" y="36"/>
                    </a:cubicBezTo>
                    <a:cubicBezTo>
                      <a:pt x="198" y="36"/>
                      <a:pt x="198" y="45"/>
                      <a:pt x="188" y="45"/>
                    </a:cubicBezTo>
                    <a:cubicBezTo>
                      <a:pt x="160" y="45"/>
                      <a:pt x="139" y="83"/>
                      <a:pt x="120" y="83"/>
                    </a:cubicBezTo>
                    <a:cubicBezTo>
                      <a:pt x="109" y="83"/>
                      <a:pt x="101" y="89"/>
                      <a:pt x="90" y="89"/>
                    </a:cubicBezTo>
                    <a:cubicBezTo>
                      <a:pt x="84" y="89"/>
                      <a:pt x="82" y="94"/>
                      <a:pt x="82" y="97"/>
                    </a:cubicBezTo>
                    <a:cubicBezTo>
                      <a:pt x="82" y="102"/>
                      <a:pt x="87" y="105"/>
                      <a:pt x="87" y="111"/>
                    </a:cubicBezTo>
                    <a:cubicBezTo>
                      <a:pt x="87" y="134"/>
                      <a:pt x="48" y="145"/>
                      <a:pt x="48" y="159"/>
                    </a:cubicBezTo>
                    <a:cubicBezTo>
                      <a:pt x="48" y="165"/>
                      <a:pt x="59" y="167"/>
                      <a:pt x="59" y="176"/>
                    </a:cubicBezTo>
                    <a:cubicBezTo>
                      <a:pt x="47" y="180"/>
                      <a:pt x="23" y="185"/>
                      <a:pt x="23" y="199"/>
                    </a:cubicBezTo>
                    <a:cubicBezTo>
                      <a:pt x="23" y="207"/>
                      <a:pt x="23" y="211"/>
                      <a:pt x="23" y="211"/>
                    </a:cubicBezTo>
                    <a:cubicBezTo>
                      <a:pt x="23" y="225"/>
                      <a:pt x="0" y="223"/>
                      <a:pt x="0" y="242"/>
                    </a:cubicBezTo>
                    <a:cubicBezTo>
                      <a:pt x="0" y="252"/>
                      <a:pt x="14" y="258"/>
                      <a:pt x="14" y="258"/>
                    </a:cubicBezTo>
                    <a:cubicBezTo>
                      <a:pt x="14" y="258"/>
                      <a:pt x="34" y="257"/>
                      <a:pt x="37" y="258"/>
                    </a:cubicBezTo>
                    <a:cubicBezTo>
                      <a:pt x="50" y="262"/>
                      <a:pt x="43" y="275"/>
                      <a:pt x="48" y="286"/>
                    </a:cubicBezTo>
                    <a:cubicBezTo>
                      <a:pt x="50" y="290"/>
                      <a:pt x="62" y="286"/>
                      <a:pt x="67" y="286"/>
                    </a:cubicBezTo>
                    <a:cubicBezTo>
                      <a:pt x="69" y="286"/>
                      <a:pt x="71" y="291"/>
                      <a:pt x="72" y="292"/>
                    </a:cubicBezTo>
                    <a:cubicBezTo>
                      <a:pt x="131" y="292"/>
                      <a:pt x="131" y="292"/>
                      <a:pt x="131" y="292"/>
                    </a:cubicBezTo>
                    <a:cubicBezTo>
                      <a:pt x="129" y="287"/>
                      <a:pt x="126" y="284"/>
                      <a:pt x="124" y="282"/>
                    </a:cubicBezTo>
                    <a:lnTo>
                      <a:pt x="131" y="29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8" name="Freeform 78">
                <a:extLst>
                  <a:ext uri="{FF2B5EF4-FFF2-40B4-BE49-F238E27FC236}">
                    <a16:creationId xmlns:a16="http://schemas.microsoft.com/office/drawing/2014/main" id="{13035FC8-1E9E-4A83-31FC-4FC194FDDC92}"/>
                  </a:ext>
                </a:extLst>
              </p:cNvPr>
              <p:cNvSpPr>
                <a:spLocks/>
              </p:cNvSpPr>
              <p:nvPr/>
            </p:nvSpPr>
            <p:spPr bwMode="auto">
              <a:xfrm>
                <a:off x="10219769" y="1931051"/>
                <a:ext cx="87235" cy="38261"/>
              </a:xfrm>
              <a:custGeom>
                <a:avLst/>
                <a:gdLst>
                  <a:gd name="T0" fmla="*/ 8 w 76"/>
                  <a:gd name="T1" fmla="*/ 34 h 34"/>
                  <a:gd name="T2" fmla="*/ 0 w 76"/>
                  <a:gd name="T3" fmla="*/ 26 h 34"/>
                  <a:gd name="T4" fmla="*/ 36 w 76"/>
                  <a:gd name="T5" fmla="*/ 0 h 34"/>
                  <a:gd name="T6" fmla="*/ 76 w 76"/>
                  <a:gd name="T7" fmla="*/ 20 h 34"/>
                  <a:gd name="T8" fmla="*/ 8 w 76"/>
                  <a:gd name="T9" fmla="*/ 34 h 34"/>
                </a:gdLst>
                <a:ahLst/>
                <a:cxnLst>
                  <a:cxn ang="0">
                    <a:pos x="T0" y="T1"/>
                  </a:cxn>
                  <a:cxn ang="0">
                    <a:pos x="T2" y="T3"/>
                  </a:cxn>
                  <a:cxn ang="0">
                    <a:pos x="T4" y="T5"/>
                  </a:cxn>
                  <a:cxn ang="0">
                    <a:pos x="T6" y="T7"/>
                  </a:cxn>
                  <a:cxn ang="0">
                    <a:pos x="T8" y="T9"/>
                  </a:cxn>
                </a:cxnLst>
                <a:rect l="0" t="0" r="r" b="b"/>
                <a:pathLst>
                  <a:path w="76" h="34">
                    <a:moveTo>
                      <a:pt x="8" y="34"/>
                    </a:moveTo>
                    <a:cubicBezTo>
                      <a:pt x="3" y="34"/>
                      <a:pt x="0" y="30"/>
                      <a:pt x="0" y="26"/>
                    </a:cubicBezTo>
                    <a:cubicBezTo>
                      <a:pt x="0" y="14"/>
                      <a:pt x="23" y="0"/>
                      <a:pt x="36" y="0"/>
                    </a:cubicBezTo>
                    <a:cubicBezTo>
                      <a:pt x="47" y="0"/>
                      <a:pt x="76" y="8"/>
                      <a:pt x="76" y="20"/>
                    </a:cubicBezTo>
                    <a:cubicBezTo>
                      <a:pt x="76" y="30"/>
                      <a:pt x="16" y="34"/>
                      <a:pt x="8"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89" name="Freeform 79">
                <a:extLst>
                  <a:ext uri="{FF2B5EF4-FFF2-40B4-BE49-F238E27FC236}">
                    <a16:creationId xmlns:a16="http://schemas.microsoft.com/office/drawing/2014/main" id="{E92BCD6B-FBF7-017D-E1E5-DC79F66EAED4}"/>
                  </a:ext>
                </a:extLst>
              </p:cNvPr>
              <p:cNvSpPr>
                <a:spLocks/>
              </p:cNvSpPr>
              <p:nvPr/>
            </p:nvSpPr>
            <p:spPr bwMode="auto">
              <a:xfrm>
                <a:off x="9958064" y="2006042"/>
                <a:ext cx="33670" cy="21426"/>
              </a:xfrm>
              <a:custGeom>
                <a:avLst/>
                <a:gdLst>
                  <a:gd name="T0" fmla="*/ 22 w 30"/>
                  <a:gd name="T1" fmla="*/ 18 h 18"/>
                  <a:gd name="T2" fmla="*/ 30 w 30"/>
                  <a:gd name="T3" fmla="*/ 10 h 18"/>
                  <a:gd name="T4" fmla="*/ 25 w 30"/>
                  <a:gd name="T5" fmla="*/ 0 h 18"/>
                  <a:gd name="T6" fmla="*/ 0 w 30"/>
                  <a:gd name="T7" fmla="*/ 0 h 18"/>
                  <a:gd name="T8" fmla="*/ 22 w 30"/>
                  <a:gd name="T9" fmla="*/ 18 h 18"/>
                </a:gdLst>
                <a:ahLst/>
                <a:cxnLst>
                  <a:cxn ang="0">
                    <a:pos x="T0" y="T1"/>
                  </a:cxn>
                  <a:cxn ang="0">
                    <a:pos x="T2" y="T3"/>
                  </a:cxn>
                  <a:cxn ang="0">
                    <a:pos x="T4" y="T5"/>
                  </a:cxn>
                  <a:cxn ang="0">
                    <a:pos x="T6" y="T7"/>
                  </a:cxn>
                  <a:cxn ang="0">
                    <a:pos x="T8" y="T9"/>
                  </a:cxn>
                </a:cxnLst>
                <a:rect l="0" t="0" r="r" b="b"/>
                <a:pathLst>
                  <a:path w="30" h="18">
                    <a:moveTo>
                      <a:pt x="22" y="18"/>
                    </a:moveTo>
                    <a:cubicBezTo>
                      <a:pt x="26" y="18"/>
                      <a:pt x="30" y="14"/>
                      <a:pt x="30" y="10"/>
                    </a:cubicBezTo>
                    <a:cubicBezTo>
                      <a:pt x="30" y="5"/>
                      <a:pt x="26" y="3"/>
                      <a:pt x="25" y="0"/>
                    </a:cubicBezTo>
                    <a:cubicBezTo>
                      <a:pt x="0" y="0"/>
                      <a:pt x="0" y="0"/>
                      <a:pt x="0" y="0"/>
                    </a:cubicBezTo>
                    <a:cubicBezTo>
                      <a:pt x="4" y="10"/>
                      <a:pt x="12" y="18"/>
                      <a:pt x="22"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0" name="Freeform 80">
                <a:extLst>
                  <a:ext uri="{FF2B5EF4-FFF2-40B4-BE49-F238E27FC236}">
                    <a16:creationId xmlns:a16="http://schemas.microsoft.com/office/drawing/2014/main" id="{C8FAD21B-2355-181B-8510-8C8B78A49FDE}"/>
                  </a:ext>
                </a:extLst>
              </p:cNvPr>
              <p:cNvSpPr>
                <a:spLocks/>
              </p:cNvSpPr>
              <p:nvPr/>
            </p:nvSpPr>
            <p:spPr bwMode="auto">
              <a:xfrm>
                <a:off x="9151522" y="1716791"/>
                <a:ext cx="15304" cy="21426"/>
              </a:xfrm>
              <a:custGeom>
                <a:avLst/>
                <a:gdLst>
                  <a:gd name="T0" fmla="*/ 14 w 14"/>
                  <a:gd name="T1" fmla="*/ 8 h 19"/>
                  <a:gd name="T2" fmla="*/ 6 w 14"/>
                  <a:gd name="T3" fmla="*/ 0 h 19"/>
                  <a:gd name="T4" fmla="*/ 0 w 14"/>
                  <a:gd name="T5" fmla="*/ 12 h 19"/>
                  <a:gd name="T6" fmla="*/ 6 w 14"/>
                  <a:gd name="T7" fmla="*/ 19 h 19"/>
                  <a:gd name="T8" fmla="*/ 14 w 14"/>
                  <a:gd name="T9" fmla="*/ 7 h 19"/>
                  <a:gd name="T10" fmla="*/ 12 w 14"/>
                  <a:gd name="T11" fmla="*/ 7 h 19"/>
                  <a:gd name="T12" fmla="*/ 14 w 14"/>
                  <a:gd name="T13" fmla="*/ 8 h 19"/>
                </a:gdLst>
                <a:ahLst/>
                <a:cxnLst>
                  <a:cxn ang="0">
                    <a:pos x="T0" y="T1"/>
                  </a:cxn>
                  <a:cxn ang="0">
                    <a:pos x="T2" y="T3"/>
                  </a:cxn>
                  <a:cxn ang="0">
                    <a:pos x="T4" y="T5"/>
                  </a:cxn>
                  <a:cxn ang="0">
                    <a:pos x="T6" y="T7"/>
                  </a:cxn>
                  <a:cxn ang="0">
                    <a:pos x="T8" y="T9"/>
                  </a:cxn>
                  <a:cxn ang="0">
                    <a:pos x="T10" y="T11"/>
                  </a:cxn>
                  <a:cxn ang="0">
                    <a:pos x="T12" y="T13"/>
                  </a:cxn>
                </a:cxnLst>
                <a:rect l="0" t="0" r="r" b="b"/>
                <a:pathLst>
                  <a:path w="14" h="19">
                    <a:moveTo>
                      <a:pt x="14" y="8"/>
                    </a:moveTo>
                    <a:cubicBezTo>
                      <a:pt x="6" y="0"/>
                      <a:pt x="6" y="0"/>
                      <a:pt x="6" y="0"/>
                    </a:cubicBezTo>
                    <a:cubicBezTo>
                      <a:pt x="3" y="4"/>
                      <a:pt x="0" y="7"/>
                      <a:pt x="0" y="12"/>
                    </a:cubicBezTo>
                    <a:cubicBezTo>
                      <a:pt x="0" y="17"/>
                      <a:pt x="3" y="19"/>
                      <a:pt x="6" y="19"/>
                    </a:cubicBezTo>
                    <a:cubicBezTo>
                      <a:pt x="13" y="19"/>
                      <a:pt x="13" y="11"/>
                      <a:pt x="14" y="7"/>
                    </a:cubicBezTo>
                    <a:cubicBezTo>
                      <a:pt x="12" y="7"/>
                      <a:pt x="12" y="7"/>
                      <a:pt x="12" y="7"/>
                    </a:cubicBezTo>
                    <a:lnTo>
                      <a:pt x="14" y="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1" name="Freeform 81">
                <a:extLst>
                  <a:ext uri="{FF2B5EF4-FFF2-40B4-BE49-F238E27FC236}">
                    <a16:creationId xmlns:a16="http://schemas.microsoft.com/office/drawing/2014/main" id="{86815A68-759A-1CB3-551D-9585B350C923}"/>
                  </a:ext>
                </a:extLst>
              </p:cNvPr>
              <p:cNvSpPr>
                <a:spLocks/>
              </p:cNvSpPr>
              <p:nvPr/>
            </p:nvSpPr>
            <p:spPr bwMode="auto">
              <a:xfrm>
                <a:off x="8569955" y="1782600"/>
                <a:ext cx="39791" cy="26017"/>
              </a:xfrm>
              <a:custGeom>
                <a:avLst/>
                <a:gdLst>
                  <a:gd name="T0" fmla="*/ 34 w 34"/>
                  <a:gd name="T1" fmla="*/ 16 h 22"/>
                  <a:gd name="T2" fmla="*/ 16 w 34"/>
                  <a:gd name="T3" fmla="*/ 22 h 22"/>
                  <a:gd name="T4" fmla="*/ 0 w 34"/>
                  <a:gd name="T5" fmla="*/ 12 h 22"/>
                  <a:gd name="T6" fmla="*/ 16 w 34"/>
                  <a:gd name="T7" fmla="*/ 0 h 22"/>
                  <a:gd name="T8" fmla="*/ 34 w 34"/>
                  <a:gd name="T9" fmla="*/ 12 h 22"/>
                  <a:gd name="T10" fmla="*/ 28 w 34"/>
                  <a:gd name="T11" fmla="*/ 22 h 22"/>
                  <a:gd name="T12" fmla="*/ 34 w 34"/>
                  <a:gd name="T13" fmla="*/ 16 h 22"/>
                </a:gdLst>
                <a:ahLst/>
                <a:cxnLst>
                  <a:cxn ang="0">
                    <a:pos x="T0" y="T1"/>
                  </a:cxn>
                  <a:cxn ang="0">
                    <a:pos x="T2" y="T3"/>
                  </a:cxn>
                  <a:cxn ang="0">
                    <a:pos x="T4" y="T5"/>
                  </a:cxn>
                  <a:cxn ang="0">
                    <a:pos x="T6" y="T7"/>
                  </a:cxn>
                  <a:cxn ang="0">
                    <a:pos x="T8" y="T9"/>
                  </a:cxn>
                  <a:cxn ang="0">
                    <a:pos x="T10" y="T11"/>
                  </a:cxn>
                  <a:cxn ang="0">
                    <a:pos x="T12" y="T13"/>
                  </a:cxn>
                </a:cxnLst>
                <a:rect l="0" t="0" r="r" b="b"/>
                <a:pathLst>
                  <a:path w="34" h="22">
                    <a:moveTo>
                      <a:pt x="34" y="16"/>
                    </a:moveTo>
                    <a:cubicBezTo>
                      <a:pt x="28" y="19"/>
                      <a:pt x="23" y="22"/>
                      <a:pt x="16" y="22"/>
                    </a:cubicBezTo>
                    <a:cubicBezTo>
                      <a:pt x="8" y="22"/>
                      <a:pt x="0" y="19"/>
                      <a:pt x="0" y="12"/>
                    </a:cubicBezTo>
                    <a:cubicBezTo>
                      <a:pt x="0" y="4"/>
                      <a:pt x="9" y="0"/>
                      <a:pt x="16" y="0"/>
                    </a:cubicBezTo>
                    <a:cubicBezTo>
                      <a:pt x="27" y="0"/>
                      <a:pt x="34" y="3"/>
                      <a:pt x="34" y="12"/>
                    </a:cubicBezTo>
                    <a:cubicBezTo>
                      <a:pt x="34" y="17"/>
                      <a:pt x="30" y="19"/>
                      <a:pt x="28" y="22"/>
                    </a:cubicBezTo>
                    <a:lnTo>
                      <a:pt x="34" y="1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2" name="Freeform 82">
                <a:extLst>
                  <a:ext uri="{FF2B5EF4-FFF2-40B4-BE49-F238E27FC236}">
                    <a16:creationId xmlns:a16="http://schemas.microsoft.com/office/drawing/2014/main" id="{E724DA1A-E406-C250-CFEA-8BA30FC9A90F}"/>
                  </a:ext>
                </a:extLst>
              </p:cNvPr>
              <p:cNvSpPr>
                <a:spLocks/>
              </p:cNvSpPr>
              <p:nvPr/>
            </p:nvSpPr>
            <p:spPr bwMode="auto">
              <a:xfrm>
                <a:off x="8263867" y="1519367"/>
                <a:ext cx="149983" cy="88765"/>
              </a:xfrm>
              <a:custGeom>
                <a:avLst/>
                <a:gdLst>
                  <a:gd name="T0" fmla="*/ 12 w 131"/>
                  <a:gd name="T1" fmla="*/ 77 h 77"/>
                  <a:gd name="T2" fmla="*/ 0 w 131"/>
                  <a:gd name="T3" fmla="*/ 65 h 77"/>
                  <a:gd name="T4" fmla="*/ 14 w 131"/>
                  <a:gd name="T5" fmla="*/ 47 h 77"/>
                  <a:gd name="T6" fmla="*/ 68 w 131"/>
                  <a:gd name="T7" fmla="*/ 0 h 77"/>
                  <a:gd name="T8" fmla="*/ 78 w 131"/>
                  <a:gd name="T9" fmla="*/ 0 h 77"/>
                  <a:gd name="T10" fmla="*/ 76 w 131"/>
                  <a:gd name="T11" fmla="*/ 17 h 77"/>
                  <a:gd name="T12" fmla="*/ 90 w 131"/>
                  <a:gd name="T13" fmla="*/ 9 h 77"/>
                  <a:gd name="T14" fmla="*/ 131 w 131"/>
                  <a:gd name="T15" fmla="*/ 41 h 77"/>
                  <a:gd name="T16" fmla="*/ 78 w 131"/>
                  <a:gd name="T17" fmla="*/ 61 h 77"/>
                  <a:gd name="T18" fmla="*/ 52 w 131"/>
                  <a:gd name="T19" fmla="*/ 65 h 77"/>
                  <a:gd name="T20" fmla="*/ 12 w 131"/>
                  <a:gd name="T21" fmla="*/ 77 h 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1" h="77">
                    <a:moveTo>
                      <a:pt x="12" y="77"/>
                    </a:moveTo>
                    <a:cubicBezTo>
                      <a:pt x="2" y="77"/>
                      <a:pt x="0" y="73"/>
                      <a:pt x="0" y="65"/>
                    </a:cubicBezTo>
                    <a:cubicBezTo>
                      <a:pt x="0" y="52"/>
                      <a:pt x="9" y="52"/>
                      <a:pt x="14" y="47"/>
                    </a:cubicBezTo>
                    <a:cubicBezTo>
                      <a:pt x="31" y="29"/>
                      <a:pt x="38" y="0"/>
                      <a:pt x="68" y="0"/>
                    </a:cubicBezTo>
                    <a:cubicBezTo>
                      <a:pt x="75" y="0"/>
                      <a:pt x="75" y="0"/>
                      <a:pt x="78" y="0"/>
                    </a:cubicBezTo>
                    <a:cubicBezTo>
                      <a:pt x="78" y="11"/>
                      <a:pt x="82" y="11"/>
                      <a:pt x="76" y="17"/>
                    </a:cubicBezTo>
                    <a:cubicBezTo>
                      <a:pt x="81" y="16"/>
                      <a:pt x="84" y="9"/>
                      <a:pt x="90" y="9"/>
                    </a:cubicBezTo>
                    <a:cubicBezTo>
                      <a:pt x="100" y="9"/>
                      <a:pt x="131" y="30"/>
                      <a:pt x="131" y="41"/>
                    </a:cubicBezTo>
                    <a:cubicBezTo>
                      <a:pt x="131" y="60"/>
                      <a:pt x="92" y="63"/>
                      <a:pt x="78" y="61"/>
                    </a:cubicBezTo>
                    <a:cubicBezTo>
                      <a:pt x="75" y="61"/>
                      <a:pt x="52" y="65"/>
                      <a:pt x="52" y="65"/>
                    </a:cubicBezTo>
                    <a:lnTo>
                      <a:pt x="12" y="7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3" name="Freeform 83">
                <a:extLst>
                  <a:ext uri="{FF2B5EF4-FFF2-40B4-BE49-F238E27FC236}">
                    <a16:creationId xmlns:a16="http://schemas.microsoft.com/office/drawing/2014/main" id="{2E21A671-D60F-594C-BBA4-5FB6EBB119BA}"/>
                  </a:ext>
                </a:extLst>
              </p:cNvPr>
              <p:cNvSpPr>
                <a:spLocks/>
              </p:cNvSpPr>
              <p:nvPr/>
            </p:nvSpPr>
            <p:spPr bwMode="auto">
              <a:xfrm>
                <a:off x="8054197" y="1476515"/>
                <a:ext cx="58157" cy="30608"/>
              </a:xfrm>
              <a:custGeom>
                <a:avLst/>
                <a:gdLst>
                  <a:gd name="T0" fmla="*/ 20 w 51"/>
                  <a:gd name="T1" fmla="*/ 0 h 27"/>
                  <a:gd name="T2" fmla="*/ 51 w 51"/>
                  <a:gd name="T3" fmla="*/ 11 h 27"/>
                  <a:gd name="T4" fmla="*/ 15 w 51"/>
                  <a:gd name="T5" fmla="*/ 27 h 27"/>
                  <a:gd name="T6" fmla="*/ 0 w 51"/>
                  <a:gd name="T7" fmla="*/ 8 h 27"/>
                  <a:gd name="T8" fmla="*/ 20 w 51"/>
                  <a:gd name="T9" fmla="*/ 0 h 27"/>
                </a:gdLst>
                <a:ahLst/>
                <a:cxnLst>
                  <a:cxn ang="0">
                    <a:pos x="T0" y="T1"/>
                  </a:cxn>
                  <a:cxn ang="0">
                    <a:pos x="T2" y="T3"/>
                  </a:cxn>
                  <a:cxn ang="0">
                    <a:pos x="T4" y="T5"/>
                  </a:cxn>
                  <a:cxn ang="0">
                    <a:pos x="T6" y="T7"/>
                  </a:cxn>
                  <a:cxn ang="0">
                    <a:pos x="T8" y="T9"/>
                  </a:cxn>
                </a:cxnLst>
                <a:rect l="0" t="0" r="r" b="b"/>
                <a:pathLst>
                  <a:path w="51" h="27">
                    <a:moveTo>
                      <a:pt x="20" y="0"/>
                    </a:moveTo>
                    <a:cubicBezTo>
                      <a:pt x="24" y="0"/>
                      <a:pt x="45" y="10"/>
                      <a:pt x="51" y="11"/>
                    </a:cubicBezTo>
                    <a:cubicBezTo>
                      <a:pt x="49" y="26"/>
                      <a:pt x="24" y="27"/>
                      <a:pt x="15" y="27"/>
                    </a:cubicBezTo>
                    <a:cubicBezTo>
                      <a:pt x="11" y="27"/>
                      <a:pt x="0" y="15"/>
                      <a:pt x="0" y="8"/>
                    </a:cubicBezTo>
                    <a:cubicBezTo>
                      <a:pt x="0" y="0"/>
                      <a:pt x="16" y="0"/>
                      <a:pt x="2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4" name="Freeform 84">
                <a:extLst>
                  <a:ext uri="{FF2B5EF4-FFF2-40B4-BE49-F238E27FC236}">
                    <a16:creationId xmlns:a16="http://schemas.microsoft.com/office/drawing/2014/main" id="{010E875A-EF0A-98F3-FBD3-997065F383B7}"/>
                  </a:ext>
                </a:extLst>
              </p:cNvPr>
              <p:cNvSpPr>
                <a:spLocks/>
              </p:cNvSpPr>
              <p:nvPr/>
            </p:nvSpPr>
            <p:spPr bwMode="auto">
              <a:xfrm>
                <a:off x="8074093" y="1407646"/>
                <a:ext cx="205079" cy="153042"/>
              </a:xfrm>
              <a:custGeom>
                <a:avLst/>
                <a:gdLst>
                  <a:gd name="T0" fmla="*/ 170 w 180"/>
                  <a:gd name="T1" fmla="*/ 122 h 133"/>
                  <a:gd name="T2" fmla="*/ 155 w 180"/>
                  <a:gd name="T3" fmla="*/ 133 h 133"/>
                  <a:gd name="T4" fmla="*/ 70 w 180"/>
                  <a:gd name="T5" fmla="*/ 119 h 133"/>
                  <a:gd name="T6" fmla="*/ 30 w 180"/>
                  <a:gd name="T7" fmla="*/ 91 h 133"/>
                  <a:gd name="T8" fmla="*/ 87 w 180"/>
                  <a:gd name="T9" fmla="*/ 65 h 133"/>
                  <a:gd name="T10" fmla="*/ 55 w 180"/>
                  <a:gd name="T11" fmla="*/ 64 h 133"/>
                  <a:gd name="T12" fmla="*/ 0 w 180"/>
                  <a:gd name="T13" fmla="*/ 47 h 133"/>
                  <a:gd name="T14" fmla="*/ 79 w 180"/>
                  <a:gd name="T15" fmla="*/ 0 h 133"/>
                  <a:gd name="T16" fmla="*/ 125 w 180"/>
                  <a:gd name="T17" fmla="*/ 31 h 133"/>
                  <a:gd name="T18" fmla="*/ 115 w 180"/>
                  <a:gd name="T19" fmla="*/ 32 h 133"/>
                  <a:gd name="T20" fmla="*/ 115 w 180"/>
                  <a:gd name="T21" fmla="*/ 48 h 133"/>
                  <a:gd name="T22" fmla="*/ 101 w 180"/>
                  <a:gd name="T23" fmla="*/ 62 h 133"/>
                  <a:gd name="T24" fmla="*/ 117 w 180"/>
                  <a:gd name="T25" fmla="*/ 62 h 133"/>
                  <a:gd name="T26" fmla="*/ 140 w 180"/>
                  <a:gd name="T27" fmla="*/ 70 h 133"/>
                  <a:gd name="T28" fmla="*/ 155 w 180"/>
                  <a:gd name="T29" fmla="*/ 70 h 133"/>
                  <a:gd name="T30" fmla="*/ 180 w 180"/>
                  <a:gd name="T31" fmla="*/ 86 h 133"/>
                  <a:gd name="T32" fmla="*/ 174 w 180"/>
                  <a:gd name="T33" fmla="*/ 102 h 133"/>
                  <a:gd name="T34" fmla="*/ 159 w 180"/>
                  <a:gd name="T35" fmla="*/ 112 h 133"/>
                  <a:gd name="T36" fmla="*/ 170 w 180"/>
                  <a:gd name="T37" fmla="*/ 122 h 1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0" h="133">
                    <a:moveTo>
                      <a:pt x="170" y="122"/>
                    </a:moveTo>
                    <a:cubicBezTo>
                      <a:pt x="170" y="129"/>
                      <a:pt x="162" y="133"/>
                      <a:pt x="155" y="133"/>
                    </a:cubicBezTo>
                    <a:cubicBezTo>
                      <a:pt x="121" y="133"/>
                      <a:pt x="97" y="119"/>
                      <a:pt x="70" y="119"/>
                    </a:cubicBezTo>
                    <a:cubicBezTo>
                      <a:pt x="61" y="119"/>
                      <a:pt x="41" y="97"/>
                      <a:pt x="30" y="91"/>
                    </a:cubicBezTo>
                    <a:cubicBezTo>
                      <a:pt x="55" y="82"/>
                      <a:pt x="62" y="73"/>
                      <a:pt x="87" y="65"/>
                    </a:cubicBezTo>
                    <a:cubicBezTo>
                      <a:pt x="79" y="65"/>
                      <a:pt x="59" y="64"/>
                      <a:pt x="55" y="64"/>
                    </a:cubicBezTo>
                    <a:cubicBezTo>
                      <a:pt x="34" y="64"/>
                      <a:pt x="19" y="57"/>
                      <a:pt x="0" y="47"/>
                    </a:cubicBezTo>
                    <a:cubicBezTo>
                      <a:pt x="31" y="37"/>
                      <a:pt x="43" y="0"/>
                      <a:pt x="79" y="0"/>
                    </a:cubicBezTo>
                    <a:cubicBezTo>
                      <a:pt x="100" y="0"/>
                      <a:pt x="112" y="21"/>
                      <a:pt x="125" y="31"/>
                    </a:cubicBezTo>
                    <a:cubicBezTo>
                      <a:pt x="117" y="34"/>
                      <a:pt x="118" y="33"/>
                      <a:pt x="115" y="32"/>
                    </a:cubicBezTo>
                    <a:cubicBezTo>
                      <a:pt x="116" y="41"/>
                      <a:pt x="115" y="44"/>
                      <a:pt x="115" y="48"/>
                    </a:cubicBezTo>
                    <a:cubicBezTo>
                      <a:pt x="115" y="52"/>
                      <a:pt x="107" y="59"/>
                      <a:pt x="101" y="62"/>
                    </a:cubicBezTo>
                    <a:cubicBezTo>
                      <a:pt x="109" y="60"/>
                      <a:pt x="111" y="62"/>
                      <a:pt x="117" y="62"/>
                    </a:cubicBezTo>
                    <a:cubicBezTo>
                      <a:pt x="126" y="62"/>
                      <a:pt x="131" y="70"/>
                      <a:pt x="140" y="70"/>
                    </a:cubicBezTo>
                    <a:cubicBezTo>
                      <a:pt x="145" y="70"/>
                      <a:pt x="150" y="70"/>
                      <a:pt x="155" y="70"/>
                    </a:cubicBezTo>
                    <a:cubicBezTo>
                      <a:pt x="170" y="70"/>
                      <a:pt x="170" y="75"/>
                      <a:pt x="180" y="86"/>
                    </a:cubicBezTo>
                    <a:cubicBezTo>
                      <a:pt x="172" y="92"/>
                      <a:pt x="174" y="94"/>
                      <a:pt x="174" y="102"/>
                    </a:cubicBezTo>
                    <a:cubicBezTo>
                      <a:pt x="174" y="110"/>
                      <a:pt x="163" y="110"/>
                      <a:pt x="159" y="112"/>
                    </a:cubicBezTo>
                    <a:cubicBezTo>
                      <a:pt x="164" y="114"/>
                      <a:pt x="170" y="116"/>
                      <a:pt x="170" y="1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5" name="Freeform 85">
                <a:extLst>
                  <a:ext uri="{FF2B5EF4-FFF2-40B4-BE49-F238E27FC236}">
                    <a16:creationId xmlns:a16="http://schemas.microsoft.com/office/drawing/2014/main" id="{85872871-3D50-0887-91B0-3B0B247A6958}"/>
                  </a:ext>
                </a:extLst>
              </p:cNvPr>
              <p:cNvSpPr>
                <a:spLocks/>
              </p:cNvSpPr>
              <p:nvPr/>
            </p:nvSpPr>
            <p:spPr bwMode="auto">
              <a:xfrm>
                <a:off x="8162858" y="1649453"/>
                <a:ext cx="26017" cy="18365"/>
              </a:xfrm>
              <a:custGeom>
                <a:avLst/>
                <a:gdLst>
                  <a:gd name="T0" fmla="*/ 0 w 22"/>
                  <a:gd name="T1" fmla="*/ 8 h 16"/>
                  <a:gd name="T2" fmla="*/ 11 w 22"/>
                  <a:gd name="T3" fmla="*/ 0 h 16"/>
                  <a:gd name="T4" fmla="*/ 22 w 22"/>
                  <a:gd name="T5" fmla="*/ 0 h 16"/>
                  <a:gd name="T6" fmla="*/ 7 w 22"/>
                  <a:gd name="T7" fmla="*/ 16 h 16"/>
                  <a:gd name="T8" fmla="*/ 0 w 22"/>
                  <a:gd name="T9" fmla="*/ 8 h 16"/>
                </a:gdLst>
                <a:ahLst/>
                <a:cxnLst>
                  <a:cxn ang="0">
                    <a:pos x="T0" y="T1"/>
                  </a:cxn>
                  <a:cxn ang="0">
                    <a:pos x="T2" y="T3"/>
                  </a:cxn>
                  <a:cxn ang="0">
                    <a:pos x="T4" y="T5"/>
                  </a:cxn>
                  <a:cxn ang="0">
                    <a:pos x="T6" y="T7"/>
                  </a:cxn>
                  <a:cxn ang="0">
                    <a:pos x="T8" y="T9"/>
                  </a:cxn>
                </a:cxnLst>
                <a:rect l="0" t="0" r="r" b="b"/>
                <a:pathLst>
                  <a:path w="22" h="16">
                    <a:moveTo>
                      <a:pt x="0" y="8"/>
                    </a:moveTo>
                    <a:cubicBezTo>
                      <a:pt x="4" y="5"/>
                      <a:pt x="8" y="2"/>
                      <a:pt x="11" y="0"/>
                    </a:cubicBezTo>
                    <a:cubicBezTo>
                      <a:pt x="22" y="0"/>
                      <a:pt x="22" y="0"/>
                      <a:pt x="22" y="0"/>
                    </a:cubicBezTo>
                    <a:cubicBezTo>
                      <a:pt x="21" y="11"/>
                      <a:pt x="16" y="16"/>
                      <a:pt x="7" y="16"/>
                    </a:cubicBezTo>
                    <a:cubicBezTo>
                      <a:pt x="3" y="16"/>
                      <a:pt x="0" y="11"/>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6" name="Freeform 86">
                <a:extLst>
                  <a:ext uri="{FF2B5EF4-FFF2-40B4-BE49-F238E27FC236}">
                    <a16:creationId xmlns:a16="http://schemas.microsoft.com/office/drawing/2014/main" id="{A4BA59BA-01EF-B142-95AE-9621BFC692EA}"/>
                  </a:ext>
                </a:extLst>
              </p:cNvPr>
              <p:cNvSpPr>
                <a:spLocks/>
              </p:cNvSpPr>
              <p:nvPr/>
            </p:nvSpPr>
            <p:spPr bwMode="auto">
              <a:xfrm>
                <a:off x="8032771" y="1412237"/>
                <a:ext cx="33670" cy="12243"/>
              </a:xfrm>
              <a:custGeom>
                <a:avLst/>
                <a:gdLst>
                  <a:gd name="T0" fmla="*/ 30 w 30"/>
                  <a:gd name="T1" fmla="*/ 6 h 10"/>
                  <a:gd name="T2" fmla="*/ 0 w 30"/>
                  <a:gd name="T3" fmla="*/ 0 h 10"/>
                  <a:gd name="T4" fmla="*/ 28 w 30"/>
                  <a:gd name="T5" fmla="*/ 0 h 10"/>
                  <a:gd name="T6" fmla="*/ 30 w 30"/>
                  <a:gd name="T7" fmla="*/ 6 h 10"/>
                </a:gdLst>
                <a:ahLst/>
                <a:cxnLst>
                  <a:cxn ang="0">
                    <a:pos x="T0" y="T1"/>
                  </a:cxn>
                  <a:cxn ang="0">
                    <a:pos x="T2" y="T3"/>
                  </a:cxn>
                  <a:cxn ang="0">
                    <a:pos x="T4" y="T5"/>
                  </a:cxn>
                  <a:cxn ang="0">
                    <a:pos x="T6" y="T7"/>
                  </a:cxn>
                </a:cxnLst>
                <a:rect l="0" t="0" r="r" b="b"/>
                <a:pathLst>
                  <a:path w="30" h="10">
                    <a:moveTo>
                      <a:pt x="30" y="6"/>
                    </a:moveTo>
                    <a:cubicBezTo>
                      <a:pt x="19" y="8"/>
                      <a:pt x="4" y="10"/>
                      <a:pt x="0" y="0"/>
                    </a:cubicBezTo>
                    <a:cubicBezTo>
                      <a:pt x="28" y="0"/>
                      <a:pt x="28" y="0"/>
                      <a:pt x="28" y="0"/>
                    </a:cubicBezTo>
                    <a:lnTo>
                      <a:pt x="30" y="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7" name="Freeform 87">
                <a:extLst>
                  <a:ext uri="{FF2B5EF4-FFF2-40B4-BE49-F238E27FC236}">
                    <a16:creationId xmlns:a16="http://schemas.microsoft.com/office/drawing/2014/main" id="{8CD7A35A-AD6B-F474-C3EB-A7552F4BAC0A}"/>
                  </a:ext>
                </a:extLst>
              </p:cNvPr>
              <p:cNvSpPr>
                <a:spLocks/>
              </p:cNvSpPr>
              <p:nvPr/>
            </p:nvSpPr>
            <p:spPr bwMode="auto">
              <a:xfrm>
                <a:off x="8441398" y="1588236"/>
                <a:ext cx="27548" cy="13774"/>
              </a:xfrm>
              <a:custGeom>
                <a:avLst/>
                <a:gdLst>
                  <a:gd name="T0" fmla="*/ 25 w 25"/>
                  <a:gd name="T1" fmla="*/ 0 h 12"/>
                  <a:gd name="T2" fmla="*/ 16 w 25"/>
                  <a:gd name="T3" fmla="*/ 12 h 12"/>
                  <a:gd name="T4" fmla="*/ 0 w 25"/>
                  <a:gd name="T5" fmla="*/ 3 h 12"/>
                  <a:gd name="T6" fmla="*/ 25 w 25"/>
                  <a:gd name="T7" fmla="*/ 0 h 12"/>
                </a:gdLst>
                <a:ahLst/>
                <a:cxnLst>
                  <a:cxn ang="0">
                    <a:pos x="T0" y="T1"/>
                  </a:cxn>
                  <a:cxn ang="0">
                    <a:pos x="T2" y="T3"/>
                  </a:cxn>
                  <a:cxn ang="0">
                    <a:pos x="T4" y="T5"/>
                  </a:cxn>
                  <a:cxn ang="0">
                    <a:pos x="T6" y="T7"/>
                  </a:cxn>
                </a:cxnLst>
                <a:rect l="0" t="0" r="r" b="b"/>
                <a:pathLst>
                  <a:path w="25" h="12">
                    <a:moveTo>
                      <a:pt x="25" y="0"/>
                    </a:moveTo>
                    <a:cubicBezTo>
                      <a:pt x="25" y="6"/>
                      <a:pt x="21" y="12"/>
                      <a:pt x="16" y="12"/>
                    </a:cubicBezTo>
                    <a:cubicBezTo>
                      <a:pt x="6" y="12"/>
                      <a:pt x="3" y="7"/>
                      <a:pt x="0" y="3"/>
                    </a:cubicBezTo>
                    <a:cubicBezTo>
                      <a:pt x="16" y="0"/>
                      <a:pt x="19" y="4"/>
                      <a:pt x="2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8" name="Freeform 88">
                <a:extLst>
                  <a:ext uri="{FF2B5EF4-FFF2-40B4-BE49-F238E27FC236}">
                    <a16:creationId xmlns:a16="http://schemas.microsoft.com/office/drawing/2014/main" id="{4D2A81F0-5323-F8DC-0073-285015CD6F7D}"/>
                  </a:ext>
                </a:extLst>
              </p:cNvPr>
              <p:cNvSpPr>
                <a:spLocks/>
              </p:cNvSpPr>
              <p:nvPr/>
            </p:nvSpPr>
            <p:spPr bwMode="auto">
              <a:xfrm>
                <a:off x="6903307" y="1435193"/>
                <a:ext cx="174470" cy="55095"/>
              </a:xfrm>
              <a:custGeom>
                <a:avLst/>
                <a:gdLst>
                  <a:gd name="T0" fmla="*/ 130 w 153"/>
                  <a:gd name="T1" fmla="*/ 24 h 48"/>
                  <a:gd name="T2" fmla="*/ 98 w 153"/>
                  <a:gd name="T3" fmla="*/ 30 h 48"/>
                  <a:gd name="T4" fmla="*/ 83 w 153"/>
                  <a:gd name="T5" fmla="*/ 47 h 48"/>
                  <a:gd name="T6" fmla="*/ 75 w 153"/>
                  <a:gd name="T7" fmla="*/ 40 h 48"/>
                  <a:gd name="T8" fmla="*/ 75 w 153"/>
                  <a:gd name="T9" fmla="*/ 40 h 48"/>
                  <a:gd name="T10" fmla="*/ 54 w 153"/>
                  <a:gd name="T11" fmla="*/ 30 h 48"/>
                  <a:gd name="T12" fmla="*/ 70 w 153"/>
                  <a:gd name="T13" fmla="*/ 24 h 48"/>
                  <a:gd name="T14" fmla="*/ 56 w 153"/>
                  <a:gd name="T15" fmla="*/ 22 h 48"/>
                  <a:gd name="T16" fmla="*/ 68 w 153"/>
                  <a:gd name="T17" fmla="*/ 15 h 48"/>
                  <a:gd name="T18" fmla="*/ 50 w 153"/>
                  <a:gd name="T19" fmla="*/ 8 h 48"/>
                  <a:gd name="T20" fmla="*/ 16 w 153"/>
                  <a:gd name="T21" fmla="*/ 18 h 48"/>
                  <a:gd name="T22" fmla="*/ 0 w 153"/>
                  <a:gd name="T23" fmla="*/ 15 h 48"/>
                  <a:gd name="T24" fmla="*/ 58 w 153"/>
                  <a:gd name="T25" fmla="*/ 0 h 48"/>
                  <a:gd name="T26" fmla="*/ 102 w 153"/>
                  <a:gd name="T27" fmla="*/ 10 h 48"/>
                  <a:gd name="T28" fmla="*/ 130 w 153"/>
                  <a:gd name="T29" fmla="*/ 0 h 48"/>
                  <a:gd name="T30" fmla="*/ 153 w 153"/>
                  <a:gd name="T31" fmla="*/ 8 h 48"/>
                  <a:gd name="T32" fmla="*/ 132 w 153"/>
                  <a:gd name="T33" fmla="*/ 22 h 48"/>
                  <a:gd name="T34" fmla="*/ 125 w 153"/>
                  <a:gd name="T35" fmla="*/ 22 h 48"/>
                  <a:gd name="T36" fmla="*/ 125 w 153"/>
                  <a:gd name="T37" fmla="*/ 30 h 48"/>
                  <a:gd name="T38" fmla="*/ 130 w 153"/>
                  <a:gd name="T39" fmla="*/ 2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53" h="48">
                    <a:moveTo>
                      <a:pt x="130" y="24"/>
                    </a:moveTo>
                    <a:cubicBezTo>
                      <a:pt x="117" y="34"/>
                      <a:pt x="110" y="23"/>
                      <a:pt x="98" y="30"/>
                    </a:cubicBezTo>
                    <a:cubicBezTo>
                      <a:pt x="91" y="34"/>
                      <a:pt x="90" y="48"/>
                      <a:pt x="83" y="47"/>
                    </a:cubicBezTo>
                    <a:cubicBezTo>
                      <a:pt x="79" y="47"/>
                      <a:pt x="77" y="43"/>
                      <a:pt x="75" y="40"/>
                    </a:cubicBezTo>
                    <a:cubicBezTo>
                      <a:pt x="75" y="40"/>
                      <a:pt x="75" y="40"/>
                      <a:pt x="75" y="40"/>
                    </a:cubicBezTo>
                    <a:cubicBezTo>
                      <a:pt x="64" y="40"/>
                      <a:pt x="56" y="37"/>
                      <a:pt x="54" y="30"/>
                    </a:cubicBezTo>
                    <a:cubicBezTo>
                      <a:pt x="60" y="27"/>
                      <a:pt x="64" y="25"/>
                      <a:pt x="70" y="24"/>
                    </a:cubicBezTo>
                    <a:cubicBezTo>
                      <a:pt x="63" y="24"/>
                      <a:pt x="59" y="23"/>
                      <a:pt x="56" y="22"/>
                    </a:cubicBezTo>
                    <a:cubicBezTo>
                      <a:pt x="60" y="20"/>
                      <a:pt x="64" y="18"/>
                      <a:pt x="68" y="15"/>
                    </a:cubicBezTo>
                    <a:cubicBezTo>
                      <a:pt x="61" y="13"/>
                      <a:pt x="57" y="8"/>
                      <a:pt x="50" y="8"/>
                    </a:cubicBezTo>
                    <a:cubicBezTo>
                      <a:pt x="42" y="8"/>
                      <a:pt x="28" y="18"/>
                      <a:pt x="16" y="18"/>
                    </a:cubicBezTo>
                    <a:cubicBezTo>
                      <a:pt x="10" y="18"/>
                      <a:pt x="6" y="16"/>
                      <a:pt x="0" y="15"/>
                    </a:cubicBezTo>
                    <a:cubicBezTo>
                      <a:pt x="6" y="2"/>
                      <a:pt x="42" y="0"/>
                      <a:pt x="58" y="0"/>
                    </a:cubicBezTo>
                    <a:cubicBezTo>
                      <a:pt x="77" y="0"/>
                      <a:pt x="87" y="10"/>
                      <a:pt x="102" y="10"/>
                    </a:cubicBezTo>
                    <a:cubicBezTo>
                      <a:pt x="113" y="10"/>
                      <a:pt x="119" y="0"/>
                      <a:pt x="130" y="0"/>
                    </a:cubicBezTo>
                    <a:cubicBezTo>
                      <a:pt x="139" y="0"/>
                      <a:pt x="148" y="6"/>
                      <a:pt x="153" y="8"/>
                    </a:cubicBezTo>
                    <a:cubicBezTo>
                      <a:pt x="151" y="22"/>
                      <a:pt x="141" y="15"/>
                      <a:pt x="132" y="22"/>
                    </a:cubicBezTo>
                    <a:cubicBezTo>
                      <a:pt x="130" y="23"/>
                      <a:pt x="127" y="23"/>
                      <a:pt x="125" y="22"/>
                    </a:cubicBezTo>
                    <a:cubicBezTo>
                      <a:pt x="125" y="30"/>
                      <a:pt x="125" y="30"/>
                      <a:pt x="125" y="30"/>
                    </a:cubicBezTo>
                    <a:lnTo>
                      <a:pt x="13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599" name="Freeform 89">
                <a:extLst>
                  <a:ext uri="{FF2B5EF4-FFF2-40B4-BE49-F238E27FC236}">
                    <a16:creationId xmlns:a16="http://schemas.microsoft.com/office/drawing/2014/main" id="{FDB9E56B-8E33-E207-AEC2-A20479CFE98C}"/>
                  </a:ext>
                </a:extLst>
              </p:cNvPr>
              <p:cNvSpPr>
                <a:spLocks/>
              </p:cNvSpPr>
              <p:nvPr/>
            </p:nvSpPr>
            <p:spPr bwMode="auto">
              <a:xfrm>
                <a:off x="7356317" y="1398463"/>
                <a:ext cx="61218" cy="41321"/>
              </a:xfrm>
              <a:custGeom>
                <a:avLst/>
                <a:gdLst>
                  <a:gd name="T0" fmla="*/ 13 w 53"/>
                  <a:gd name="T1" fmla="*/ 36 h 36"/>
                  <a:gd name="T2" fmla="*/ 0 w 53"/>
                  <a:gd name="T3" fmla="*/ 24 h 36"/>
                  <a:gd name="T4" fmla="*/ 43 w 53"/>
                  <a:gd name="T5" fmla="*/ 0 h 36"/>
                  <a:gd name="T6" fmla="*/ 53 w 53"/>
                  <a:gd name="T7" fmla="*/ 25 h 36"/>
                  <a:gd name="T8" fmla="*/ 13 w 53"/>
                  <a:gd name="T9" fmla="*/ 36 h 36"/>
                </a:gdLst>
                <a:ahLst/>
                <a:cxnLst>
                  <a:cxn ang="0">
                    <a:pos x="T0" y="T1"/>
                  </a:cxn>
                  <a:cxn ang="0">
                    <a:pos x="T2" y="T3"/>
                  </a:cxn>
                  <a:cxn ang="0">
                    <a:pos x="T4" y="T5"/>
                  </a:cxn>
                  <a:cxn ang="0">
                    <a:pos x="T6" y="T7"/>
                  </a:cxn>
                  <a:cxn ang="0">
                    <a:pos x="T8" y="T9"/>
                  </a:cxn>
                </a:cxnLst>
                <a:rect l="0" t="0" r="r" b="b"/>
                <a:pathLst>
                  <a:path w="53" h="36">
                    <a:moveTo>
                      <a:pt x="13" y="36"/>
                    </a:moveTo>
                    <a:cubicBezTo>
                      <a:pt x="4" y="36"/>
                      <a:pt x="0" y="32"/>
                      <a:pt x="0" y="24"/>
                    </a:cubicBezTo>
                    <a:cubicBezTo>
                      <a:pt x="0" y="13"/>
                      <a:pt x="31" y="0"/>
                      <a:pt x="43" y="0"/>
                    </a:cubicBezTo>
                    <a:cubicBezTo>
                      <a:pt x="53" y="25"/>
                      <a:pt x="53" y="25"/>
                      <a:pt x="53" y="25"/>
                    </a:cubicBezTo>
                    <a:cubicBezTo>
                      <a:pt x="48" y="29"/>
                      <a:pt x="18" y="36"/>
                      <a:pt x="13" y="3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0" name="Freeform 90">
                <a:extLst>
                  <a:ext uri="{FF2B5EF4-FFF2-40B4-BE49-F238E27FC236}">
                    <a16:creationId xmlns:a16="http://schemas.microsoft.com/office/drawing/2014/main" id="{81373AEB-11CC-2B6D-4830-2D696FC09DCB}"/>
                  </a:ext>
                </a:extLst>
              </p:cNvPr>
              <p:cNvSpPr>
                <a:spLocks/>
              </p:cNvSpPr>
              <p:nvPr/>
            </p:nvSpPr>
            <p:spPr bwMode="auto">
              <a:xfrm>
                <a:off x="7276734" y="1426011"/>
                <a:ext cx="64278" cy="41321"/>
              </a:xfrm>
              <a:custGeom>
                <a:avLst/>
                <a:gdLst>
                  <a:gd name="T0" fmla="*/ 57 w 57"/>
                  <a:gd name="T1" fmla="*/ 6 h 36"/>
                  <a:gd name="T2" fmla="*/ 57 w 57"/>
                  <a:gd name="T3" fmla="*/ 18 h 36"/>
                  <a:gd name="T4" fmla="*/ 38 w 57"/>
                  <a:gd name="T5" fmla="*/ 22 h 36"/>
                  <a:gd name="T6" fmla="*/ 41 w 57"/>
                  <a:gd name="T7" fmla="*/ 32 h 36"/>
                  <a:gd name="T8" fmla="*/ 0 w 57"/>
                  <a:gd name="T9" fmla="*/ 32 h 36"/>
                  <a:gd name="T10" fmla="*/ 15 w 57"/>
                  <a:gd name="T11" fmla="*/ 10 h 36"/>
                  <a:gd name="T12" fmla="*/ 15 w 57"/>
                  <a:gd name="T13" fmla="*/ 0 h 36"/>
                  <a:gd name="T14" fmla="*/ 40 w 57"/>
                  <a:gd name="T15" fmla="*/ 0 h 36"/>
                  <a:gd name="T16" fmla="*/ 32 w 57"/>
                  <a:gd name="T17" fmla="*/ 6 h 36"/>
                  <a:gd name="T18" fmla="*/ 57 w 57"/>
                  <a:gd name="T19" fmla="*/ 6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7" h="36">
                    <a:moveTo>
                      <a:pt x="57" y="6"/>
                    </a:moveTo>
                    <a:cubicBezTo>
                      <a:pt x="57" y="13"/>
                      <a:pt x="57" y="15"/>
                      <a:pt x="57" y="18"/>
                    </a:cubicBezTo>
                    <a:cubicBezTo>
                      <a:pt x="52" y="25"/>
                      <a:pt x="44" y="22"/>
                      <a:pt x="38" y="22"/>
                    </a:cubicBezTo>
                    <a:cubicBezTo>
                      <a:pt x="41" y="32"/>
                      <a:pt x="41" y="32"/>
                      <a:pt x="41" y="32"/>
                    </a:cubicBezTo>
                    <a:cubicBezTo>
                      <a:pt x="37" y="34"/>
                      <a:pt x="0" y="36"/>
                      <a:pt x="0" y="32"/>
                    </a:cubicBezTo>
                    <a:cubicBezTo>
                      <a:pt x="0" y="20"/>
                      <a:pt x="6" y="13"/>
                      <a:pt x="15" y="10"/>
                    </a:cubicBezTo>
                    <a:cubicBezTo>
                      <a:pt x="14" y="4"/>
                      <a:pt x="15" y="1"/>
                      <a:pt x="15" y="0"/>
                    </a:cubicBezTo>
                    <a:cubicBezTo>
                      <a:pt x="40" y="0"/>
                      <a:pt x="40" y="0"/>
                      <a:pt x="40" y="0"/>
                    </a:cubicBezTo>
                    <a:cubicBezTo>
                      <a:pt x="38" y="4"/>
                      <a:pt x="34" y="6"/>
                      <a:pt x="32" y="6"/>
                    </a:cubicBezTo>
                    <a:cubicBezTo>
                      <a:pt x="37" y="7"/>
                      <a:pt x="50" y="8"/>
                      <a:pt x="57"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1" name="Freeform 91">
                <a:extLst>
                  <a:ext uri="{FF2B5EF4-FFF2-40B4-BE49-F238E27FC236}">
                    <a16:creationId xmlns:a16="http://schemas.microsoft.com/office/drawing/2014/main" id="{909C5578-5258-A584-F56F-123E1386A72F}"/>
                  </a:ext>
                </a:extLst>
              </p:cNvPr>
              <p:cNvSpPr>
                <a:spLocks/>
              </p:cNvSpPr>
              <p:nvPr/>
            </p:nvSpPr>
            <p:spPr bwMode="auto">
              <a:xfrm>
                <a:off x="7189499" y="1461210"/>
                <a:ext cx="67339" cy="24487"/>
              </a:xfrm>
              <a:custGeom>
                <a:avLst/>
                <a:gdLst>
                  <a:gd name="T0" fmla="*/ 34 w 59"/>
                  <a:gd name="T1" fmla="*/ 22 h 22"/>
                  <a:gd name="T2" fmla="*/ 19 w 59"/>
                  <a:gd name="T3" fmla="*/ 14 h 22"/>
                  <a:gd name="T4" fmla="*/ 8 w 59"/>
                  <a:gd name="T5" fmla="*/ 22 h 22"/>
                  <a:gd name="T6" fmla="*/ 0 w 59"/>
                  <a:gd name="T7" fmla="*/ 16 h 22"/>
                  <a:gd name="T8" fmla="*/ 38 w 59"/>
                  <a:gd name="T9" fmla="*/ 0 h 22"/>
                  <a:gd name="T10" fmla="*/ 59 w 59"/>
                  <a:gd name="T11" fmla="*/ 10 h 22"/>
                  <a:gd name="T12" fmla="*/ 34 w 59"/>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59" h="22">
                    <a:moveTo>
                      <a:pt x="34" y="22"/>
                    </a:moveTo>
                    <a:cubicBezTo>
                      <a:pt x="30" y="22"/>
                      <a:pt x="24" y="14"/>
                      <a:pt x="19" y="14"/>
                    </a:cubicBezTo>
                    <a:cubicBezTo>
                      <a:pt x="18" y="22"/>
                      <a:pt x="14" y="22"/>
                      <a:pt x="8" y="22"/>
                    </a:cubicBezTo>
                    <a:cubicBezTo>
                      <a:pt x="4" y="22"/>
                      <a:pt x="0" y="19"/>
                      <a:pt x="0" y="16"/>
                    </a:cubicBezTo>
                    <a:cubicBezTo>
                      <a:pt x="0" y="5"/>
                      <a:pt x="30" y="0"/>
                      <a:pt x="38" y="0"/>
                    </a:cubicBezTo>
                    <a:cubicBezTo>
                      <a:pt x="48" y="0"/>
                      <a:pt x="55" y="4"/>
                      <a:pt x="59" y="10"/>
                    </a:cubicBezTo>
                    <a:cubicBezTo>
                      <a:pt x="44" y="10"/>
                      <a:pt x="45" y="22"/>
                      <a:pt x="34"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2" name="Freeform 92">
                <a:extLst>
                  <a:ext uri="{FF2B5EF4-FFF2-40B4-BE49-F238E27FC236}">
                    <a16:creationId xmlns:a16="http://schemas.microsoft.com/office/drawing/2014/main" id="{E932510D-ED33-A444-0AD4-C2A4BDD006AB}"/>
                  </a:ext>
                </a:extLst>
              </p:cNvPr>
              <p:cNvSpPr>
                <a:spLocks/>
              </p:cNvSpPr>
              <p:nvPr/>
            </p:nvSpPr>
            <p:spPr bwMode="auto">
              <a:xfrm>
                <a:off x="7151238" y="1378568"/>
                <a:ext cx="104070" cy="74991"/>
              </a:xfrm>
              <a:custGeom>
                <a:avLst/>
                <a:gdLst>
                  <a:gd name="T0" fmla="*/ 68 w 91"/>
                  <a:gd name="T1" fmla="*/ 56 h 66"/>
                  <a:gd name="T2" fmla="*/ 38 w 91"/>
                  <a:gd name="T3" fmla="*/ 66 h 66"/>
                  <a:gd name="T4" fmla="*/ 0 w 91"/>
                  <a:gd name="T5" fmla="*/ 51 h 66"/>
                  <a:gd name="T6" fmla="*/ 10 w 91"/>
                  <a:gd name="T7" fmla="*/ 42 h 66"/>
                  <a:gd name="T8" fmla="*/ 42 w 91"/>
                  <a:gd name="T9" fmla="*/ 42 h 66"/>
                  <a:gd name="T10" fmla="*/ 29 w 91"/>
                  <a:gd name="T11" fmla="*/ 40 h 66"/>
                  <a:gd name="T12" fmla="*/ 29 w 91"/>
                  <a:gd name="T13" fmla="*/ 30 h 66"/>
                  <a:gd name="T14" fmla="*/ 74 w 91"/>
                  <a:gd name="T15" fmla="*/ 14 h 66"/>
                  <a:gd name="T16" fmla="*/ 87 w 91"/>
                  <a:gd name="T17" fmla="*/ 0 h 66"/>
                  <a:gd name="T18" fmla="*/ 89 w 91"/>
                  <a:gd name="T19" fmla="*/ 10 h 66"/>
                  <a:gd name="T20" fmla="*/ 83 w 91"/>
                  <a:gd name="T21" fmla="*/ 20 h 66"/>
                  <a:gd name="T22" fmla="*/ 48 w 91"/>
                  <a:gd name="T23" fmla="*/ 41 h 66"/>
                  <a:gd name="T24" fmla="*/ 91 w 91"/>
                  <a:gd name="T25" fmla="*/ 53 h 66"/>
                  <a:gd name="T26" fmla="*/ 68 w 91"/>
                  <a:gd name="T27" fmla="*/ 56 h 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1" h="66">
                    <a:moveTo>
                      <a:pt x="68" y="56"/>
                    </a:moveTo>
                    <a:cubicBezTo>
                      <a:pt x="59" y="56"/>
                      <a:pt x="47" y="66"/>
                      <a:pt x="38" y="66"/>
                    </a:cubicBezTo>
                    <a:cubicBezTo>
                      <a:pt x="33" y="66"/>
                      <a:pt x="1" y="51"/>
                      <a:pt x="0" y="51"/>
                    </a:cubicBezTo>
                    <a:cubicBezTo>
                      <a:pt x="5" y="47"/>
                      <a:pt x="6" y="45"/>
                      <a:pt x="10" y="42"/>
                    </a:cubicBezTo>
                    <a:cubicBezTo>
                      <a:pt x="42" y="42"/>
                      <a:pt x="42" y="42"/>
                      <a:pt x="42" y="42"/>
                    </a:cubicBezTo>
                    <a:cubicBezTo>
                      <a:pt x="33" y="39"/>
                      <a:pt x="36" y="36"/>
                      <a:pt x="29" y="40"/>
                    </a:cubicBezTo>
                    <a:cubicBezTo>
                      <a:pt x="29" y="30"/>
                      <a:pt x="29" y="30"/>
                      <a:pt x="29" y="30"/>
                    </a:cubicBezTo>
                    <a:cubicBezTo>
                      <a:pt x="52" y="30"/>
                      <a:pt x="52" y="14"/>
                      <a:pt x="74" y="14"/>
                    </a:cubicBezTo>
                    <a:cubicBezTo>
                      <a:pt x="75" y="7"/>
                      <a:pt x="80" y="0"/>
                      <a:pt x="87" y="0"/>
                    </a:cubicBezTo>
                    <a:cubicBezTo>
                      <a:pt x="89" y="0"/>
                      <a:pt x="89" y="8"/>
                      <a:pt x="89" y="10"/>
                    </a:cubicBezTo>
                    <a:cubicBezTo>
                      <a:pt x="86" y="12"/>
                      <a:pt x="83" y="16"/>
                      <a:pt x="83" y="20"/>
                    </a:cubicBezTo>
                    <a:cubicBezTo>
                      <a:pt x="70" y="28"/>
                      <a:pt x="55" y="33"/>
                      <a:pt x="48" y="41"/>
                    </a:cubicBezTo>
                    <a:cubicBezTo>
                      <a:pt x="69" y="44"/>
                      <a:pt x="74" y="46"/>
                      <a:pt x="91" y="53"/>
                    </a:cubicBezTo>
                    <a:cubicBezTo>
                      <a:pt x="85" y="58"/>
                      <a:pt x="76" y="56"/>
                      <a:pt x="68" y="5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3" name="Freeform 93">
                <a:extLst>
                  <a:ext uri="{FF2B5EF4-FFF2-40B4-BE49-F238E27FC236}">
                    <a16:creationId xmlns:a16="http://schemas.microsoft.com/office/drawing/2014/main" id="{1FCA93A3-D90C-F553-B58B-F96F9D5ACEBB}"/>
                  </a:ext>
                </a:extLst>
              </p:cNvPr>
              <p:cNvSpPr>
                <a:spLocks/>
              </p:cNvSpPr>
              <p:nvPr/>
            </p:nvSpPr>
            <p:spPr bwMode="auto">
              <a:xfrm>
                <a:off x="6076870" y="1488758"/>
                <a:ext cx="344349" cy="198955"/>
              </a:xfrm>
              <a:custGeom>
                <a:avLst/>
                <a:gdLst>
                  <a:gd name="T0" fmla="*/ 254 w 301"/>
                  <a:gd name="T1" fmla="*/ 143 h 175"/>
                  <a:gd name="T2" fmla="*/ 254 w 301"/>
                  <a:gd name="T3" fmla="*/ 129 h 175"/>
                  <a:gd name="T4" fmla="*/ 220 w 301"/>
                  <a:gd name="T5" fmla="*/ 127 h 175"/>
                  <a:gd name="T6" fmla="*/ 231 w 301"/>
                  <a:gd name="T7" fmla="*/ 105 h 175"/>
                  <a:gd name="T8" fmla="*/ 216 w 301"/>
                  <a:gd name="T9" fmla="*/ 83 h 175"/>
                  <a:gd name="T10" fmla="*/ 226 w 301"/>
                  <a:gd name="T11" fmla="*/ 81 h 175"/>
                  <a:gd name="T12" fmla="*/ 208 w 301"/>
                  <a:gd name="T13" fmla="*/ 69 h 175"/>
                  <a:gd name="T14" fmla="*/ 167 w 301"/>
                  <a:gd name="T15" fmla="*/ 125 h 175"/>
                  <a:gd name="T16" fmla="*/ 155 w 301"/>
                  <a:gd name="T17" fmla="*/ 131 h 175"/>
                  <a:gd name="T18" fmla="*/ 133 w 301"/>
                  <a:gd name="T19" fmla="*/ 175 h 175"/>
                  <a:gd name="T20" fmla="*/ 74 w 301"/>
                  <a:gd name="T21" fmla="*/ 125 h 175"/>
                  <a:gd name="T22" fmla="*/ 102 w 301"/>
                  <a:gd name="T23" fmla="*/ 126 h 175"/>
                  <a:gd name="T24" fmla="*/ 127 w 301"/>
                  <a:gd name="T25" fmla="*/ 119 h 175"/>
                  <a:gd name="T26" fmla="*/ 93 w 301"/>
                  <a:gd name="T27" fmla="*/ 115 h 175"/>
                  <a:gd name="T28" fmla="*/ 64 w 301"/>
                  <a:gd name="T29" fmla="*/ 105 h 175"/>
                  <a:gd name="T30" fmla="*/ 85 w 301"/>
                  <a:gd name="T31" fmla="*/ 97 h 175"/>
                  <a:gd name="T32" fmla="*/ 124 w 301"/>
                  <a:gd name="T33" fmla="*/ 77 h 175"/>
                  <a:gd name="T34" fmla="*/ 104 w 301"/>
                  <a:gd name="T35" fmla="*/ 77 h 175"/>
                  <a:gd name="T36" fmla="*/ 93 w 301"/>
                  <a:gd name="T37" fmla="*/ 70 h 175"/>
                  <a:gd name="T38" fmla="*/ 87 w 301"/>
                  <a:gd name="T39" fmla="*/ 70 h 175"/>
                  <a:gd name="T40" fmla="*/ 64 w 301"/>
                  <a:gd name="T41" fmla="*/ 91 h 175"/>
                  <a:gd name="T42" fmla="*/ 40 w 301"/>
                  <a:gd name="T43" fmla="*/ 79 h 175"/>
                  <a:gd name="T44" fmla="*/ 46 w 301"/>
                  <a:gd name="T45" fmla="*/ 77 h 175"/>
                  <a:gd name="T46" fmla="*/ 25 w 301"/>
                  <a:gd name="T47" fmla="*/ 51 h 175"/>
                  <a:gd name="T48" fmla="*/ 19 w 301"/>
                  <a:gd name="T49" fmla="*/ 48 h 175"/>
                  <a:gd name="T50" fmla="*/ 0 w 301"/>
                  <a:gd name="T51" fmla="*/ 28 h 175"/>
                  <a:gd name="T52" fmla="*/ 26 w 301"/>
                  <a:gd name="T53" fmla="*/ 9 h 175"/>
                  <a:gd name="T54" fmla="*/ 64 w 301"/>
                  <a:gd name="T55" fmla="*/ 13 h 175"/>
                  <a:gd name="T56" fmla="*/ 55 w 301"/>
                  <a:gd name="T57" fmla="*/ 24 h 175"/>
                  <a:gd name="T58" fmla="*/ 76 w 301"/>
                  <a:gd name="T59" fmla="*/ 36 h 175"/>
                  <a:gd name="T60" fmla="*/ 70 w 301"/>
                  <a:gd name="T61" fmla="*/ 25 h 175"/>
                  <a:gd name="T62" fmla="*/ 83 w 301"/>
                  <a:gd name="T63" fmla="*/ 12 h 175"/>
                  <a:gd name="T64" fmla="*/ 117 w 301"/>
                  <a:gd name="T65" fmla="*/ 47 h 175"/>
                  <a:gd name="T66" fmla="*/ 108 w 301"/>
                  <a:gd name="T67" fmla="*/ 12 h 175"/>
                  <a:gd name="T68" fmla="*/ 123 w 301"/>
                  <a:gd name="T69" fmla="*/ 0 h 175"/>
                  <a:gd name="T70" fmla="*/ 154 w 301"/>
                  <a:gd name="T71" fmla="*/ 16 h 175"/>
                  <a:gd name="T72" fmla="*/ 151 w 301"/>
                  <a:gd name="T73" fmla="*/ 32 h 175"/>
                  <a:gd name="T74" fmla="*/ 165 w 301"/>
                  <a:gd name="T75" fmla="*/ 21 h 175"/>
                  <a:gd name="T76" fmla="*/ 174 w 301"/>
                  <a:gd name="T77" fmla="*/ 40 h 175"/>
                  <a:gd name="T78" fmla="*/ 182 w 301"/>
                  <a:gd name="T79" fmla="*/ 41 h 175"/>
                  <a:gd name="T80" fmla="*/ 242 w 301"/>
                  <a:gd name="T81" fmla="*/ 75 h 175"/>
                  <a:gd name="T82" fmla="*/ 235 w 301"/>
                  <a:gd name="T83" fmla="*/ 75 h 175"/>
                  <a:gd name="T84" fmla="*/ 248 w 301"/>
                  <a:gd name="T85" fmla="*/ 75 h 175"/>
                  <a:gd name="T86" fmla="*/ 248 w 301"/>
                  <a:gd name="T87" fmla="*/ 87 h 175"/>
                  <a:gd name="T88" fmla="*/ 273 w 301"/>
                  <a:gd name="T89" fmla="*/ 87 h 175"/>
                  <a:gd name="T90" fmla="*/ 301 w 301"/>
                  <a:gd name="T91" fmla="*/ 116 h 175"/>
                  <a:gd name="T92" fmla="*/ 254 w 301"/>
                  <a:gd name="T93" fmla="*/ 143 h 1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301" h="175">
                    <a:moveTo>
                      <a:pt x="254" y="143"/>
                    </a:moveTo>
                    <a:cubicBezTo>
                      <a:pt x="252" y="137"/>
                      <a:pt x="252" y="133"/>
                      <a:pt x="254" y="129"/>
                    </a:cubicBezTo>
                    <a:cubicBezTo>
                      <a:pt x="245" y="127"/>
                      <a:pt x="229" y="128"/>
                      <a:pt x="220" y="127"/>
                    </a:cubicBezTo>
                    <a:cubicBezTo>
                      <a:pt x="221" y="113"/>
                      <a:pt x="229" y="117"/>
                      <a:pt x="231" y="105"/>
                    </a:cubicBezTo>
                    <a:cubicBezTo>
                      <a:pt x="226" y="103"/>
                      <a:pt x="219" y="89"/>
                      <a:pt x="216" y="83"/>
                    </a:cubicBezTo>
                    <a:cubicBezTo>
                      <a:pt x="220" y="82"/>
                      <a:pt x="222" y="81"/>
                      <a:pt x="226" y="81"/>
                    </a:cubicBezTo>
                    <a:cubicBezTo>
                      <a:pt x="214" y="79"/>
                      <a:pt x="208" y="69"/>
                      <a:pt x="208" y="69"/>
                    </a:cubicBezTo>
                    <a:cubicBezTo>
                      <a:pt x="182" y="69"/>
                      <a:pt x="174" y="104"/>
                      <a:pt x="167" y="125"/>
                    </a:cubicBezTo>
                    <a:cubicBezTo>
                      <a:pt x="165" y="129"/>
                      <a:pt x="159" y="128"/>
                      <a:pt x="155" y="131"/>
                    </a:cubicBezTo>
                    <a:cubicBezTo>
                      <a:pt x="142" y="141"/>
                      <a:pt x="144" y="164"/>
                      <a:pt x="133" y="175"/>
                    </a:cubicBezTo>
                    <a:cubicBezTo>
                      <a:pt x="115" y="162"/>
                      <a:pt x="74" y="152"/>
                      <a:pt x="74" y="125"/>
                    </a:cubicBezTo>
                    <a:cubicBezTo>
                      <a:pt x="85" y="123"/>
                      <a:pt x="102" y="126"/>
                      <a:pt x="102" y="126"/>
                    </a:cubicBezTo>
                    <a:cubicBezTo>
                      <a:pt x="110" y="119"/>
                      <a:pt x="118" y="121"/>
                      <a:pt x="127" y="119"/>
                    </a:cubicBezTo>
                    <a:cubicBezTo>
                      <a:pt x="123" y="116"/>
                      <a:pt x="98" y="115"/>
                      <a:pt x="93" y="115"/>
                    </a:cubicBezTo>
                    <a:cubicBezTo>
                      <a:pt x="84" y="115"/>
                      <a:pt x="64" y="124"/>
                      <a:pt x="64" y="105"/>
                    </a:cubicBezTo>
                    <a:cubicBezTo>
                      <a:pt x="64" y="98"/>
                      <a:pt x="82" y="98"/>
                      <a:pt x="85" y="97"/>
                    </a:cubicBezTo>
                    <a:cubicBezTo>
                      <a:pt x="95" y="94"/>
                      <a:pt x="116" y="84"/>
                      <a:pt x="124" y="77"/>
                    </a:cubicBezTo>
                    <a:cubicBezTo>
                      <a:pt x="113" y="77"/>
                      <a:pt x="107" y="77"/>
                      <a:pt x="104" y="77"/>
                    </a:cubicBezTo>
                    <a:cubicBezTo>
                      <a:pt x="103" y="77"/>
                      <a:pt x="96" y="72"/>
                      <a:pt x="93" y="70"/>
                    </a:cubicBezTo>
                    <a:cubicBezTo>
                      <a:pt x="91" y="70"/>
                      <a:pt x="89" y="70"/>
                      <a:pt x="87" y="70"/>
                    </a:cubicBezTo>
                    <a:cubicBezTo>
                      <a:pt x="80" y="74"/>
                      <a:pt x="80" y="91"/>
                      <a:pt x="64" y="91"/>
                    </a:cubicBezTo>
                    <a:cubicBezTo>
                      <a:pt x="52" y="91"/>
                      <a:pt x="44" y="87"/>
                      <a:pt x="40" y="79"/>
                    </a:cubicBezTo>
                    <a:cubicBezTo>
                      <a:pt x="42" y="78"/>
                      <a:pt x="44" y="77"/>
                      <a:pt x="46" y="77"/>
                    </a:cubicBezTo>
                    <a:cubicBezTo>
                      <a:pt x="33" y="70"/>
                      <a:pt x="22" y="63"/>
                      <a:pt x="25" y="51"/>
                    </a:cubicBezTo>
                    <a:cubicBezTo>
                      <a:pt x="23" y="50"/>
                      <a:pt x="21" y="48"/>
                      <a:pt x="19" y="48"/>
                    </a:cubicBezTo>
                    <a:cubicBezTo>
                      <a:pt x="14" y="48"/>
                      <a:pt x="5" y="34"/>
                      <a:pt x="0" y="28"/>
                    </a:cubicBezTo>
                    <a:cubicBezTo>
                      <a:pt x="3" y="25"/>
                      <a:pt x="19" y="9"/>
                      <a:pt x="26" y="9"/>
                    </a:cubicBezTo>
                    <a:cubicBezTo>
                      <a:pt x="38" y="9"/>
                      <a:pt x="47" y="9"/>
                      <a:pt x="64" y="13"/>
                    </a:cubicBezTo>
                    <a:cubicBezTo>
                      <a:pt x="60" y="17"/>
                      <a:pt x="57" y="20"/>
                      <a:pt x="55" y="24"/>
                    </a:cubicBezTo>
                    <a:cubicBezTo>
                      <a:pt x="63" y="30"/>
                      <a:pt x="70" y="30"/>
                      <a:pt x="76" y="36"/>
                    </a:cubicBezTo>
                    <a:cubicBezTo>
                      <a:pt x="73" y="34"/>
                      <a:pt x="70" y="30"/>
                      <a:pt x="70" y="25"/>
                    </a:cubicBezTo>
                    <a:cubicBezTo>
                      <a:pt x="70" y="18"/>
                      <a:pt x="76" y="12"/>
                      <a:pt x="83" y="12"/>
                    </a:cubicBezTo>
                    <a:cubicBezTo>
                      <a:pt x="104" y="12"/>
                      <a:pt x="98" y="40"/>
                      <a:pt x="117" y="47"/>
                    </a:cubicBezTo>
                    <a:cubicBezTo>
                      <a:pt x="113" y="34"/>
                      <a:pt x="108" y="27"/>
                      <a:pt x="108" y="12"/>
                    </a:cubicBezTo>
                    <a:cubicBezTo>
                      <a:pt x="108" y="0"/>
                      <a:pt x="113" y="0"/>
                      <a:pt x="123" y="0"/>
                    </a:cubicBezTo>
                    <a:cubicBezTo>
                      <a:pt x="133" y="0"/>
                      <a:pt x="154" y="8"/>
                      <a:pt x="154" y="16"/>
                    </a:cubicBezTo>
                    <a:cubicBezTo>
                      <a:pt x="154" y="21"/>
                      <a:pt x="151" y="26"/>
                      <a:pt x="151" y="32"/>
                    </a:cubicBezTo>
                    <a:cubicBezTo>
                      <a:pt x="157" y="28"/>
                      <a:pt x="159" y="21"/>
                      <a:pt x="165" y="21"/>
                    </a:cubicBezTo>
                    <a:cubicBezTo>
                      <a:pt x="177" y="21"/>
                      <a:pt x="176" y="34"/>
                      <a:pt x="174" y="40"/>
                    </a:cubicBezTo>
                    <a:cubicBezTo>
                      <a:pt x="176" y="40"/>
                      <a:pt x="179" y="41"/>
                      <a:pt x="182" y="41"/>
                    </a:cubicBezTo>
                    <a:cubicBezTo>
                      <a:pt x="194" y="41"/>
                      <a:pt x="235" y="65"/>
                      <a:pt x="242" y="75"/>
                    </a:cubicBezTo>
                    <a:cubicBezTo>
                      <a:pt x="240" y="75"/>
                      <a:pt x="237" y="75"/>
                      <a:pt x="235" y="75"/>
                    </a:cubicBezTo>
                    <a:cubicBezTo>
                      <a:pt x="241" y="77"/>
                      <a:pt x="243" y="76"/>
                      <a:pt x="248" y="75"/>
                    </a:cubicBezTo>
                    <a:cubicBezTo>
                      <a:pt x="250" y="79"/>
                      <a:pt x="251" y="84"/>
                      <a:pt x="248" y="87"/>
                    </a:cubicBezTo>
                    <a:cubicBezTo>
                      <a:pt x="260" y="87"/>
                      <a:pt x="263" y="87"/>
                      <a:pt x="273" y="87"/>
                    </a:cubicBezTo>
                    <a:cubicBezTo>
                      <a:pt x="273" y="112"/>
                      <a:pt x="295" y="106"/>
                      <a:pt x="301" y="116"/>
                    </a:cubicBezTo>
                    <a:cubicBezTo>
                      <a:pt x="281" y="123"/>
                      <a:pt x="273" y="137"/>
                      <a:pt x="254" y="14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4" name="Freeform 94">
                <a:extLst>
                  <a:ext uri="{FF2B5EF4-FFF2-40B4-BE49-F238E27FC236}">
                    <a16:creationId xmlns:a16="http://schemas.microsoft.com/office/drawing/2014/main" id="{9E2BFD30-9007-3A24-7197-62E6E12C7699}"/>
                  </a:ext>
                </a:extLst>
              </p:cNvPr>
              <p:cNvSpPr>
                <a:spLocks/>
              </p:cNvSpPr>
              <p:nvPr/>
            </p:nvSpPr>
            <p:spPr bwMode="auto">
              <a:xfrm>
                <a:off x="6255931" y="1458150"/>
                <a:ext cx="224975" cy="84173"/>
              </a:xfrm>
              <a:custGeom>
                <a:avLst/>
                <a:gdLst>
                  <a:gd name="T0" fmla="*/ 197 w 197"/>
                  <a:gd name="T1" fmla="*/ 33 h 74"/>
                  <a:gd name="T2" fmla="*/ 119 w 197"/>
                  <a:gd name="T3" fmla="*/ 74 h 74"/>
                  <a:gd name="T4" fmla="*/ 93 w 197"/>
                  <a:gd name="T5" fmla="*/ 59 h 74"/>
                  <a:gd name="T6" fmla="*/ 50 w 197"/>
                  <a:gd name="T7" fmla="*/ 59 h 74"/>
                  <a:gd name="T8" fmla="*/ 40 w 197"/>
                  <a:gd name="T9" fmla="*/ 47 h 74"/>
                  <a:gd name="T10" fmla="*/ 55 w 197"/>
                  <a:gd name="T11" fmla="*/ 46 h 74"/>
                  <a:gd name="T12" fmla="*/ 74 w 197"/>
                  <a:gd name="T13" fmla="*/ 42 h 74"/>
                  <a:gd name="T14" fmla="*/ 38 w 197"/>
                  <a:gd name="T15" fmla="*/ 39 h 74"/>
                  <a:gd name="T16" fmla="*/ 12 w 197"/>
                  <a:gd name="T17" fmla="*/ 31 h 74"/>
                  <a:gd name="T18" fmla="*/ 0 w 197"/>
                  <a:gd name="T19" fmla="*/ 12 h 74"/>
                  <a:gd name="T20" fmla="*/ 12 w 197"/>
                  <a:gd name="T21" fmla="*/ 12 h 74"/>
                  <a:gd name="T22" fmla="*/ 27 w 197"/>
                  <a:gd name="T23" fmla="*/ 14 h 74"/>
                  <a:gd name="T24" fmla="*/ 27 w 197"/>
                  <a:gd name="T25" fmla="*/ 10 h 74"/>
                  <a:gd name="T26" fmla="*/ 40 w 197"/>
                  <a:gd name="T27" fmla="*/ 10 h 74"/>
                  <a:gd name="T28" fmla="*/ 36 w 197"/>
                  <a:gd name="T29" fmla="*/ 2 h 74"/>
                  <a:gd name="T30" fmla="*/ 57 w 197"/>
                  <a:gd name="T31" fmla="*/ 2 h 74"/>
                  <a:gd name="T32" fmla="*/ 88 w 197"/>
                  <a:gd name="T33" fmla="*/ 18 h 74"/>
                  <a:gd name="T34" fmla="*/ 106 w 197"/>
                  <a:gd name="T35" fmla="*/ 0 h 74"/>
                  <a:gd name="T36" fmla="*/ 116 w 197"/>
                  <a:gd name="T37" fmla="*/ 0 h 74"/>
                  <a:gd name="T38" fmla="*/ 116 w 197"/>
                  <a:gd name="T39" fmla="*/ 20 h 74"/>
                  <a:gd name="T40" fmla="*/ 138 w 197"/>
                  <a:gd name="T41" fmla="*/ 12 h 74"/>
                  <a:gd name="T42" fmla="*/ 163 w 197"/>
                  <a:gd name="T43" fmla="*/ 12 h 74"/>
                  <a:gd name="T44" fmla="*/ 197 w 197"/>
                  <a:gd name="T45" fmla="*/ 3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197" h="74">
                    <a:moveTo>
                      <a:pt x="197" y="33"/>
                    </a:moveTo>
                    <a:cubicBezTo>
                      <a:pt x="179" y="46"/>
                      <a:pt x="141" y="74"/>
                      <a:pt x="119" y="74"/>
                    </a:cubicBezTo>
                    <a:cubicBezTo>
                      <a:pt x="106" y="74"/>
                      <a:pt x="98" y="69"/>
                      <a:pt x="93" y="59"/>
                    </a:cubicBezTo>
                    <a:cubicBezTo>
                      <a:pt x="50" y="59"/>
                      <a:pt x="50" y="59"/>
                      <a:pt x="50" y="59"/>
                    </a:cubicBezTo>
                    <a:cubicBezTo>
                      <a:pt x="43" y="57"/>
                      <a:pt x="41" y="53"/>
                      <a:pt x="40" y="47"/>
                    </a:cubicBezTo>
                    <a:cubicBezTo>
                      <a:pt x="45" y="46"/>
                      <a:pt x="53" y="46"/>
                      <a:pt x="55" y="46"/>
                    </a:cubicBezTo>
                    <a:cubicBezTo>
                      <a:pt x="62" y="43"/>
                      <a:pt x="70" y="43"/>
                      <a:pt x="74" y="42"/>
                    </a:cubicBezTo>
                    <a:cubicBezTo>
                      <a:pt x="71" y="42"/>
                      <a:pt x="40" y="39"/>
                      <a:pt x="38" y="39"/>
                    </a:cubicBezTo>
                    <a:cubicBezTo>
                      <a:pt x="25" y="39"/>
                      <a:pt x="10" y="49"/>
                      <a:pt x="12" y="31"/>
                    </a:cubicBezTo>
                    <a:cubicBezTo>
                      <a:pt x="6" y="26"/>
                      <a:pt x="1" y="20"/>
                      <a:pt x="0" y="12"/>
                    </a:cubicBezTo>
                    <a:cubicBezTo>
                      <a:pt x="12" y="12"/>
                      <a:pt x="12" y="12"/>
                      <a:pt x="12" y="12"/>
                    </a:cubicBezTo>
                    <a:cubicBezTo>
                      <a:pt x="16" y="15"/>
                      <a:pt x="22" y="16"/>
                      <a:pt x="27" y="14"/>
                    </a:cubicBezTo>
                    <a:cubicBezTo>
                      <a:pt x="27" y="10"/>
                      <a:pt x="27" y="10"/>
                      <a:pt x="27" y="10"/>
                    </a:cubicBezTo>
                    <a:cubicBezTo>
                      <a:pt x="40" y="10"/>
                      <a:pt x="40" y="10"/>
                      <a:pt x="40" y="10"/>
                    </a:cubicBezTo>
                    <a:cubicBezTo>
                      <a:pt x="36" y="2"/>
                      <a:pt x="36" y="2"/>
                      <a:pt x="36" y="2"/>
                    </a:cubicBezTo>
                    <a:cubicBezTo>
                      <a:pt x="57" y="2"/>
                      <a:pt x="57" y="2"/>
                      <a:pt x="57" y="2"/>
                    </a:cubicBezTo>
                    <a:cubicBezTo>
                      <a:pt x="62" y="7"/>
                      <a:pt x="84" y="18"/>
                      <a:pt x="88" y="18"/>
                    </a:cubicBezTo>
                    <a:cubicBezTo>
                      <a:pt x="97" y="18"/>
                      <a:pt x="103" y="3"/>
                      <a:pt x="106" y="0"/>
                    </a:cubicBezTo>
                    <a:cubicBezTo>
                      <a:pt x="116" y="0"/>
                      <a:pt x="116" y="0"/>
                      <a:pt x="116" y="0"/>
                    </a:cubicBezTo>
                    <a:cubicBezTo>
                      <a:pt x="116" y="10"/>
                      <a:pt x="114" y="14"/>
                      <a:pt x="116" y="20"/>
                    </a:cubicBezTo>
                    <a:cubicBezTo>
                      <a:pt x="122" y="20"/>
                      <a:pt x="127" y="12"/>
                      <a:pt x="138" y="12"/>
                    </a:cubicBezTo>
                    <a:cubicBezTo>
                      <a:pt x="156" y="12"/>
                      <a:pt x="152" y="12"/>
                      <a:pt x="163" y="12"/>
                    </a:cubicBezTo>
                    <a:cubicBezTo>
                      <a:pt x="178" y="12"/>
                      <a:pt x="193" y="24"/>
                      <a:pt x="197" y="3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5" name="Freeform 95">
                <a:extLst>
                  <a:ext uri="{FF2B5EF4-FFF2-40B4-BE49-F238E27FC236}">
                    <a16:creationId xmlns:a16="http://schemas.microsoft.com/office/drawing/2014/main" id="{3DFA0112-7364-0375-F7D2-3A1B84E600A9}"/>
                  </a:ext>
                </a:extLst>
              </p:cNvPr>
              <p:cNvSpPr>
                <a:spLocks/>
              </p:cNvSpPr>
              <p:nvPr/>
            </p:nvSpPr>
            <p:spPr bwMode="auto">
              <a:xfrm>
                <a:off x="6061565" y="1553036"/>
                <a:ext cx="44383" cy="39791"/>
              </a:xfrm>
              <a:custGeom>
                <a:avLst/>
                <a:gdLst>
                  <a:gd name="T0" fmla="*/ 13 w 39"/>
                  <a:gd name="T1" fmla="*/ 0 h 34"/>
                  <a:gd name="T2" fmla="*/ 39 w 39"/>
                  <a:gd name="T3" fmla="*/ 34 h 34"/>
                  <a:gd name="T4" fmla="*/ 15 w 39"/>
                  <a:gd name="T5" fmla="*/ 0 h 34"/>
                  <a:gd name="T6" fmla="*/ 15 w 39"/>
                  <a:gd name="T7" fmla="*/ 3 h 34"/>
                  <a:gd name="T8" fmla="*/ 13 w 39"/>
                  <a:gd name="T9" fmla="*/ 0 h 34"/>
                </a:gdLst>
                <a:ahLst/>
                <a:cxnLst>
                  <a:cxn ang="0">
                    <a:pos x="T0" y="T1"/>
                  </a:cxn>
                  <a:cxn ang="0">
                    <a:pos x="T2" y="T3"/>
                  </a:cxn>
                  <a:cxn ang="0">
                    <a:pos x="T4" y="T5"/>
                  </a:cxn>
                  <a:cxn ang="0">
                    <a:pos x="T6" y="T7"/>
                  </a:cxn>
                  <a:cxn ang="0">
                    <a:pos x="T8" y="T9"/>
                  </a:cxn>
                </a:cxnLst>
                <a:rect l="0" t="0" r="r" b="b"/>
                <a:pathLst>
                  <a:path w="39" h="34">
                    <a:moveTo>
                      <a:pt x="13" y="0"/>
                    </a:moveTo>
                    <a:cubicBezTo>
                      <a:pt x="23" y="14"/>
                      <a:pt x="33" y="17"/>
                      <a:pt x="39" y="34"/>
                    </a:cubicBezTo>
                    <a:cubicBezTo>
                      <a:pt x="23" y="30"/>
                      <a:pt x="0" y="6"/>
                      <a:pt x="15" y="0"/>
                    </a:cubicBezTo>
                    <a:cubicBezTo>
                      <a:pt x="15" y="3"/>
                      <a:pt x="15" y="3"/>
                      <a:pt x="15" y="3"/>
                    </a:cubicBezTo>
                    <a:lnTo>
                      <a:pt x="13"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6" name="Freeform 96">
                <a:extLst>
                  <a:ext uri="{FF2B5EF4-FFF2-40B4-BE49-F238E27FC236}">
                    <a16:creationId xmlns:a16="http://schemas.microsoft.com/office/drawing/2014/main" id="{672CC155-3DB1-1FE4-2406-46A80FE2D481}"/>
                  </a:ext>
                </a:extLst>
              </p:cNvPr>
              <p:cNvSpPr>
                <a:spLocks/>
              </p:cNvSpPr>
              <p:nvPr/>
            </p:nvSpPr>
            <p:spPr bwMode="auto">
              <a:xfrm>
                <a:off x="5573355" y="2621272"/>
                <a:ext cx="108661" cy="136208"/>
              </a:xfrm>
              <a:custGeom>
                <a:avLst/>
                <a:gdLst>
                  <a:gd name="T0" fmla="*/ 16 w 95"/>
                  <a:gd name="T1" fmla="*/ 35 h 119"/>
                  <a:gd name="T2" fmla="*/ 38 w 95"/>
                  <a:gd name="T3" fmla="*/ 26 h 119"/>
                  <a:gd name="T4" fmla="*/ 33 w 95"/>
                  <a:gd name="T5" fmla="*/ 16 h 119"/>
                  <a:gd name="T6" fmla="*/ 56 w 95"/>
                  <a:gd name="T7" fmla="*/ 0 h 119"/>
                  <a:gd name="T8" fmla="*/ 69 w 95"/>
                  <a:gd name="T9" fmla="*/ 0 h 119"/>
                  <a:gd name="T10" fmla="*/ 95 w 95"/>
                  <a:gd name="T11" fmla="*/ 33 h 119"/>
                  <a:gd name="T12" fmla="*/ 81 w 95"/>
                  <a:gd name="T13" fmla="*/ 45 h 119"/>
                  <a:gd name="T14" fmla="*/ 81 w 95"/>
                  <a:gd name="T15" fmla="*/ 72 h 119"/>
                  <a:gd name="T16" fmla="*/ 80 w 95"/>
                  <a:gd name="T17" fmla="*/ 94 h 119"/>
                  <a:gd name="T18" fmla="*/ 60 w 95"/>
                  <a:gd name="T19" fmla="*/ 98 h 119"/>
                  <a:gd name="T20" fmla="*/ 33 w 95"/>
                  <a:gd name="T21" fmla="*/ 116 h 119"/>
                  <a:gd name="T22" fmla="*/ 19 w 95"/>
                  <a:gd name="T23" fmla="*/ 119 h 119"/>
                  <a:gd name="T24" fmla="*/ 0 w 95"/>
                  <a:gd name="T25" fmla="*/ 101 h 119"/>
                  <a:gd name="T26" fmla="*/ 22 w 95"/>
                  <a:gd name="T27" fmla="*/ 60 h 119"/>
                  <a:gd name="T28" fmla="*/ 7 w 95"/>
                  <a:gd name="T29" fmla="*/ 43 h 119"/>
                  <a:gd name="T30" fmla="*/ 16 w 95"/>
                  <a:gd name="T31" fmla="*/ 35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95" h="119">
                    <a:moveTo>
                      <a:pt x="16" y="35"/>
                    </a:moveTo>
                    <a:cubicBezTo>
                      <a:pt x="20" y="35"/>
                      <a:pt x="33" y="31"/>
                      <a:pt x="38" y="26"/>
                    </a:cubicBezTo>
                    <a:cubicBezTo>
                      <a:pt x="35" y="21"/>
                      <a:pt x="33" y="19"/>
                      <a:pt x="33" y="16"/>
                    </a:cubicBezTo>
                    <a:cubicBezTo>
                      <a:pt x="33" y="10"/>
                      <a:pt x="48" y="0"/>
                      <a:pt x="56" y="0"/>
                    </a:cubicBezTo>
                    <a:cubicBezTo>
                      <a:pt x="60" y="0"/>
                      <a:pt x="64" y="0"/>
                      <a:pt x="69" y="0"/>
                    </a:cubicBezTo>
                    <a:cubicBezTo>
                      <a:pt x="86" y="0"/>
                      <a:pt x="95" y="19"/>
                      <a:pt x="95" y="33"/>
                    </a:cubicBezTo>
                    <a:cubicBezTo>
                      <a:pt x="95" y="39"/>
                      <a:pt x="81" y="39"/>
                      <a:pt x="81" y="45"/>
                    </a:cubicBezTo>
                    <a:cubicBezTo>
                      <a:pt x="81" y="50"/>
                      <a:pt x="81" y="71"/>
                      <a:pt x="81" y="72"/>
                    </a:cubicBezTo>
                    <a:cubicBezTo>
                      <a:pt x="81" y="78"/>
                      <a:pt x="86" y="88"/>
                      <a:pt x="80" y="94"/>
                    </a:cubicBezTo>
                    <a:cubicBezTo>
                      <a:pt x="76" y="99"/>
                      <a:pt x="68" y="98"/>
                      <a:pt x="60" y="98"/>
                    </a:cubicBezTo>
                    <a:cubicBezTo>
                      <a:pt x="48" y="98"/>
                      <a:pt x="39" y="112"/>
                      <a:pt x="33" y="116"/>
                    </a:cubicBezTo>
                    <a:cubicBezTo>
                      <a:pt x="29" y="118"/>
                      <a:pt x="23" y="119"/>
                      <a:pt x="19" y="119"/>
                    </a:cubicBezTo>
                    <a:cubicBezTo>
                      <a:pt x="10" y="119"/>
                      <a:pt x="0" y="110"/>
                      <a:pt x="0" y="101"/>
                    </a:cubicBezTo>
                    <a:cubicBezTo>
                      <a:pt x="0" y="81"/>
                      <a:pt x="19" y="79"/>
                      <a:pt x="22" y="60"/>
                    </a:cubicBezTo>
                    <a:cubicBezTo>
                      <a:pt x="14" y="56"/>
                      <a:pt x="7" y="51"/>
                      <a:pt x="7" y="43"/>
                    </a:cubicBezTo>
                    <a:cubicBezTo>
                      <a:pt x="7" y="33"/>
                      <a:pt x="13" y="35"/>
                      <a:pt x="16" y="3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7" name="Freeform 97">
                <a:extLst>
                  <a:ext uri="{FF2B5EF4-FFF2-40B4-BE49-F238E27FC236}">
                    <a16:creationId xmlns:a16="http://schemas.microsoft.com/office/drawing/2014/main" id="{30563817-BCF1-A7CE-46EB-7336F7BD15EE}"/>
                  </a:ext>
                </a:extLst>
              </p:cNvPr>
              <p:cNvSpPr>
                <a:spLocks/>
              </p:cNvSpPr>
              <p:nvPr/>
            </p:nvSpPr>
            <p:spPr bwMode="auto">
              <a:xfrm>
                <a:off x="5645286" y="2504960"/>
                <a:ext cx="21426" cy="21426"/>
              </a:xfrm>
              <a:custGeom>
                <a:avLst/>
                <a:gdLst>
                  <a:gd name="T0" fmla="*/ 5 w 19"/>
                  <a:gd name="T1" fmla="*/ 19 h 19"/>
                  <a:gd name="T2" fmla="*/ 0 w 19"/>
                  <a:gd name="T3" fmla="*/ 9 h 19"/>
                  <a:gd name="T4" fmla="*/ 19 w 19"/>
                  <a:gd name="T5" fmla="*/ 0 h 19"/>
                  <a:gd name="T6" fmla="*/ 5 w 19"/>
                  <a:gd name="T7" fmla="*/ 19 h 19"/>
                </a:gdLst>
                <a:ahLst/>
                <a:cxnLst>
                  <a:cxn ang="0">
                    <a:pos x="T0" y="T1"/>
                  </a:cxn>
                  <a:cxn ang="0">
                    <a:pos x="T2" y="T3"/>
                  </a:cxn>
                  <a:cxn ang="0">
                    <a:pos x="T4" y="T5"/>
                  </a:cxn>
                  <a:cxn ang="0">
                    <a:pos x="T6" y="T7"/>
                  </a:cxn>
                </a:cxnLst>
                <a:rect l="0" t="0" r="r" b="b"/>
                <a:pathLst>
                  <a:path w="19" h="19">
                    <a:moveTo>
                      <a:pt x="5" y="19"/>
                    </a:moveTo>
                    <a:cubicBezTo>
                      <a:pt x="3" y="19"/>
                      <a:pt x="0" y="12"/>
                      <a:pt x="0" y="9"/>
                    </a:cubicBezTo>
                    <a:cubicBezTo>
                      <a:pt x="0" y="4"/>
                      <a:pt x="13" y="0"/>
                      <a:pt x="19" y="0"/>
                    </a:cubicBezTo>
                    <a:cubicBezTo>
                      <a:pt x="19" y="9"/>
                      <a:pt x="13" y="19"/>
                      <a:pt x="5"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8" name="Freeform 98">
                <a:extLst>
                  <a:ext uri="{FF2B5EF4-FFF2-40B4-BE49-F238E27FC236}">
                    <a16:creationId xmlns:a16="http://schemas.microsoft.com/office/drawing/2014/main" id="{25ED57A3-7A31-0AA4-4777-12D765B1E730}"/>
                  </a:ext>
                </a:extLst>
              </p:cNvPr>
              <p:cNvSpPr>
                <a:spLocks/>
              </p:cNvSpPr>
              <p:nvPr/>
            </p:nvSpPr>
            <p:spPr bwMode="auto">
              <a:xfrm>
                <a:off x="5659060" y="2495778"/>
                <a:ext cx="205079" cy="312207"/>
              </a:xfrm>
              <a:custGeom>
                <a:avLst/>
                <a:gdLst>
                  <a:gd name="T0" fmla="*/ 163 w 179"/>
                  <a:gd name="T1" fmla="*/ 183 h 273"/>
                  <a:gd name="T2" fmla="*/ 155 w 179"/>
                  <a:gd name="T3" fmla="*/ 230 h 273"/>
                  <a:gd name="T4" fmla="*/ 170 w 179"/>
                  <a:gd name="T5" fmla="*/ 238 h 273"/>
                  <a:gd name="T6" fmla="*/ 119 w 179"/>
                  <a:gd name="T7" fmla="*/ 250 h 273"/>
                  <a:gd name="T8" fmla="*/ 66 w 179"/>
                  <a:gd name="T9" fmla="*/ 253 h 273"/>
                  <a:gd name="T10" fmla="*/ 43 w 179"/>
                  <a:gd name="T11" fmla="*/ 266 h 273"/>
                  <a:gd name="T12" fmla="*/ 27 w 179"/>
                  <a:gd name="T13" fmla="*/ 273 h 273"/>
                  <a:gd name="T14" fmla="*/ 54 w 179"/>
                  <a:gd name="T15" fmla="*/ 238 h 273"/>
                  <a:gd name="T16" fmla="*/ 78 w 179"/>
                  <a:gd name="T17" fmla="*/ 222 h 273"/>
                  <a:gd name="T18" fmla="*/ 43 w 179"/>
                  <a:gd name="T19" fmla="*/ 221 h 273"/>
                  <a:gd name="T20" fmla="*/ 32 w 179"/>
                  <a:gd name="T21" fmla="*/ 221 h 273"/>
                  <a:gd name="T22" fmla="*/ 47 w 179"/>
                  <a:gd name="T23" fmla="*/ 173 h 273"/>
                  <a:gd name="T24" fmla="*/ 81 w 179"/>
                  <a:gd name="T25" fmla="*/ 146 h 273"/>
                  <a:gd name="T26" fmla="*/ 68 w 179"/>
                  <a:gd name="T27" fmla="*/ 126 h 273"/>
                  <a:gd name="T28" fmla="*/ 44 w 179"/>
                  <a:gd name="T29" fmla="*/ 129 h 273"/>
                  <a:gd name="T30" fmla="*/ 39 w 179"/>
                  <a:gd name="T31" fmla="*/ 106 h 273"/>
                  <a:gd name="T32" fmla="*/ 26 w 179"/>
                  <a:gd name="T33" fmla="*/ 87 h 273"/>
                  <a:gd name="T34" fmla="*/ 20 w 179"/>
                  <a:gd name="T35" fmla="*/ 99 h 273"/>
                  <a:gd name="T36" fmla="*/ 23 w 179"/>
                  <a:gd name="T37" fmla="*/ 81 h 273"/>
                  <a:gd name="T38" fmla="*/ 12 w 179"/>
                  <a:gd name="T39" fmla="*/ 67 h 273"/>
                  <a:gd name="T40" fmla="*/ 17 w 179"/>
                  <a:gd name="T41" fmla="*/ 51 h 273"/>
                  <a:gd name="T42" fmla="*/ 12 w 179"/>
                  <a:gd name="T43" fmla="*/ 36 h 273"/>
                  <a:gd name="T44" fmla="*/ 20 w 179"/>
                  <a:gd name="T45" fmla="*/ 38 h 273"/>
                  <a:gd name="T46" fmla="*/ 27 w 179"/>
                  <a:gd name="T47" fmla="*/ 24 h 273"/>
                  <a:gd name="T48" fmla="*/ 42 w 179"/>
                  <a:gd name="T49" fmla="*/ 0 h 273"/>
                  <a:gd name="T50" fmla="*/ 72 w 179"/>
                  <a:gd name="T51" fmla="*/ 7 h 273"/>
                  <a:gd name="T52" fmla="*/ 55 w 179"/>
                  <a:gd name="T53" fmla="*/ 34 h 273"/>
                  <a:gd name="T54" fmla="*/ 79 w 179"/>
                  <a:gd name="T55" fmla="*/ 83 h 273"/>
                  <a:gd name="T56" fmla="*/ 91 w 179"/>
                  <a:gd name="T57" fmla="*/ 90 h 273"/>
                  <a:gd name="T58" fmla="*/ 144 w 179"/>
                  <a:gd name="T59" fmla="*/ 160 h 273"/>
                  <a:gd name="T60" fmla="*/ 148 w 179"/>
                  <a:gd name="T61" fmla="*/ 183 h 273"/>
                  <a:gd name="T62" fmla="*/ 157 w 179"/>
                  <a:gd name="T63" fmla="*/ 183 h 2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79" h="273">
                    <a:moveTo>
                      <a:pt x="154" y="186"/>
                    </a:moveTo>
                    <a:cubicBezTo>
                      <a:pt x="159" y="182"/>
                      <a:pt x="157" y="183"/>
                      <a:pt x="163" y="183"/>
                    </a:cubicBezTo>
                    <a:cubicBezTo>
                      <a:pt x="172" y="183"/>
                      <a:pt x="179" y="190"/>
                      <a:pt x="179" y="198"/>
                    </a:cubicBezTo>
                    <a:cubicBezTo>
                      <a:pt x="179" y="212"/>
                      <a:pt x="161" y="219"/>
                      <a:pt x="155" y="230"/>
                    </a:cubicBezTo>
                    <a:cubicBezTo>
                      <a:pt x="163" y="232"/>
                      <a:pt x="166" y="233"/>
                      <a:pt x="170" y="233"/>
                    </a:cubicBezTo>
                    <a:cubicBezTo>
                      <a:pt x="170" y="238"/>
                      <a:pt x="170" y="238"/>
                      <a:pt x="170" y="238"/>
                    </a:cubicBezTo>
                    <a:cubicBezTo>
                      <a:pt x="163" y="246"/>
                      <a:pt x="158" y="250"/>
                      <a:pt x="149" y="250"/>
                    </a:cubicBezTo>
                    <a:cubicBezTo>
                      <a:pt x="140" y="250"/>
                      <a:pt x="123" y="250"/>
                      <a:pt x="119" y="250"/>
                    </a:cubicBezTo>
                    <a:cubicBezTo>
                      <a:pt x="111" y="250"/>
                      <a:pt x="91" y="257"/>
                      <a:pt x="79" y="257"/>
                    </a:cubicBezTo>
                    <a:cubicBezTo>
                      <a:pt x="74" y="257"/>
                      <a:pt x="71" y="253"/>
                      <a:pt x="66" y="253"/>
                    </a:cubicBezTo>
                    <a:cubicBezTo>
                      <a:pt x="58" y="253"/>
                      <a:pt x="54" y="260"/>
                      <a:pt x="54" y="266"/>
                    </a:cubicBezTo>
                    <a:cubicBezTo>
                      <a:pt x="43" y="266"/>
                      <a:pt x="43" y="266"/>
                      <a:pt x="43" y="266"/>
                    </a:cubicBezTo>
                    <a:cubicBezTo>
                      <a:pt x="38" y="266"/>
                      <a:pt x="35" y="269"/>
                      <a:pt x="32" y="273"/>
                    </a:cubicBezTo>
                    <a:cubicBezTo>
                      <a:pt x="27" y="273"/>
                      <a:pt x="27" y="273"/>
                      <a:pt x="27" y="273"/>
                    </a:cubicBezTo>
                    <a:cubicBezTo>
                      <a:pt x="27" y="268"/>
                      <a:pt x="27" y="268"/>
                      <a:pt x="27" y="268"/>
                    </a:cubicBezTo>
                    <a:cubicBezTo>
                      <a:pt x="29" y="265"/>
                      <a:pt x="51" y="239"/>
                      <a:pt x="54" y="238"/>
                    </a:cubicBezTo>
                    <a:cubicBezTo>
                      <a:pt x="64" y="235"/>
                      <a:pt x="79" y="239"/>
                      <a:pt x="79" y="228"/>
                    </a:cubicBezTo>
                    <a:cubicBezTo>
                      <a:pt x="79" y="226"/>
                      <a:pt x="78" y="224"/>
                      <a:pt x="78" y="222"/>
                    </a:cubicBezTo>
                    <a:cubicBezTo>
                      <a:pt x="75" y="227"/>
                      <a:pt x="70" y="230"/>
                      <a:pt x="64" y="230"/>
                    </a:cubicBezTo>
                    <a:cubicBezTo>
                      <a:pt x="54" y="230"/>
                      <a:pt x="51" y="221"/>
                      <a:pt x="43" y="221"/>
                    </a:cubicBezTo>
                    <a:cubicBezTo>
                      <a:pt x="38" y="221"/>
                      <a:pt x="39" y="225"/>
                      <a:pt x="35" y="225"/>
                    </a:cubicBezTo>
                    <a:cubicBezTo>
                      <a:pt x="34" y="225"/>
                      <a:pt x="32" y="222"/>
                      <a:pt x="32" y="221"/>
                    </a:cubicBezTo>
                    <a:cubicBezTo>
                      <a:pt x="32" y="209"/>
                      <a:pt x="53" y="208"/>
                      <a:pt x="53" y="196"/>
                    </a:cubicBezTo>
                    <a:cubicBezTo>
                      <a:pt x="53" y="186"/>
                      <a:pt x="47" y="182"/>
                      <a:pt x="47" y="173"/>
                    </a:cubicBezTo>
                    <a:cubicBezTo>
                      <a:pt x="60" y="173"/>
                      <a:pt x="77" y="166"/>
                      <a:pt x="81" y="158"/>
                    </a:cubicBezTo>
                    <a:cubicBezTo>
                      <a:pt x="81" y="146"/>
                      <a:pt x="81" y="146"/>
                      <a:pt x="81" y="146"/>
                    </a:cubicBezTo>
                    <a:cubicBezTo>
                      <a:pt x="73" y="147"/>
                      <a:pt x="63" y="145"/>
                      <a:pt x="63" y="137"/>
                    </a:cubicBezTo>
                    <a:cubicBezTo>
                      <a:pt x="63" y="131"/>
                      <a:pt x="66" y="129"/>
                      <a:pt x="68" y="126"/>
                    </a:cubicBezTo>
                    <a:cubicBezTo>
                      <a:pt x="66" y="126"/>
                      <a:pt x="63" y="126"/>
                      <a:pt x="61" y="126"/>
                    </a:cubicBezTo>
                    <a:cubicBezTo>
                      <a:pt x="54" y="126"/>
                      <a:pt x="50" y="129"/>
                      <a:pt x="44" y="129"/>
                    </a:cubicBezTo>
                    <a:cubicBezTo>
                      <a:pt x="37" y="129"/>
                      <a:pt x="32" y="129"/>
                      <a:pt x="32" y="123"/>
                    </a:cubicBezTo>
                    <a:cubicBezTo>
                      <a:pt x="32" y="117"/>
                      <a:pt x="39" y="113"/>
                      <a:pt x="39" y="106"/>
                    </a:cubicBezTo>
                    <a:cubicBezTo>
                      <a:pt x="39" y="99"/>
                      <a:pt x="37" y="98"/>
                      <a:pt x="39" y="91"/>
                    </a:cubicBezTo>
                    <a:cubicBezTo>
                      <a:pt x="33" y="91"/>
                      <a:pt x="29" y="89"/>
                      <a:pt x="26" y="87"/>
                    </a:cubicBezTo>
                    <a:cubicBezTo>
                      <a:pt x="23" y="94"/>
                      <a:pt x="25" y="96"/>
                      <a:pt x="26" y="99"/>
                    </a:cubicBezTo>
                    <a:cubicBezTo>
                      <a:pt x="20" y="99"/>
                      <a:pt x="20" y="99"/>
                      <a:pt x="20" y="99"/>
                    </a:cubicBezTo>
                    <a:cubicBezTo>
                      <a:pt x="20" y="93"/>
                      <a:pt x="20" y="91"/>
                      <a:pt x="20" y="87"/>
                    </a:cubicBezTo>
                    <a:cubicBezTo>
                      <a:pt x="20" y="84"/>
                      <a:pt x="21" y="83"/>
                      <a:pt x="23" y="81"/>
                    </a:cubicBezTo>
                    <a:cubicBezTo>
                      <a:pt x="23" y="74"/>
                      <a:pt x="23" y="74"/>
                      <a:pt x="23" y="74"/>
                    </a:cubicBezTo>
                    <a:cubicBezTo>
                      <a:pt x="19" y="73"/>
                      <a:pt x="12" y="71"/>
                      <a:pt x="12" y="67"/>
                    </a:cubicBezTo>
                    <a:cubicBezTo>
                      <a:pt x="12" y="64"/>
                      <a:pt x="17" y="58"/>
                      <a:pt x="17" y="57"/>
                    </a:cubicBezTo>
                    <a:cubicBezTo>
                      <a:pt x="17" y="51"/>
                      <a:pt x="17" y="51"/>
                      <a:pt x="17" y="51"/>
                    </a:cubicBezTo>
                    <a:cubicBezTo>
                      <a:pt x="6" y="48"/>
                      <a:pt x="0" y="46"/>
                      <a:pt x="0" y="36"/>
                    </a:cubicBezTo>
                    <a:cubicBezTo>
                      <a:pt x="12" y="36"/>
                      <a:pt x="12" y="36"/>
                      <a:pt x="12" y="36"/>
                    </a:cubicBezTo>
                    <a:cubicBezTo>
                      <a:pt x="12" y="40"/>
                      <a:pt x="16" y="43"/>
                      <a:pt x="17" y="43"/>
                    </a:cubicBezTo>
                    <a:cubicBezTo>
                      <a:pt x="19" y="43"/>
                      <a:pt x="20" y="40"/>
                      <a:pt x="20" y="38"/>
                    </a:cubicBezTo>
                    <a:cubicBezTo>
                      <a:pt x="19" y="37"/>
                      <a:pt x="17" y="35"/>
                      <a:pt x="17" y="33"/>
                    </a:cubicBezTo>
                    <a:cubicBezTo>
                      <a:pt x="17" y="27"/>
                      <a:pt x="22" y="24"/>
                      <a:pt x="27" y="24"/>
                    </a:cubicBezTo>
                    <a:cubicBezTo>
                      <a:pt x="27" y="17"/>
                      <a:pt x="30" y="14"/>
                      <a:pt x="30" y="10"/>
                    </a:cubicBezTo>
                    <a:cubicBezTo>
                      <a:pt x="30" y="6"/>
                      <a:pt x="38" y="0"/>
                      <a:pt x="42" y="0"/>
                    </a:cubicBezTo>
                    <a:cubicBezTo>
                      <a:pt x="51" y="0"/>
                      <a:pt x="59" y="0"/>
                      <a:pt x="64" y="0"/>
                    </a:cubicBezTo>
                    <a:cubicBezTo>
                      <a:pt x="67" y="0"/>
                      <a:pt x="72" y="5"/>
                      <a:pt x="72" y="7"/>
                    </a:cubicBezTo>
                    <a:cubicBezTo>
                      <a:pt x="72" y="18"/>
                      <a:pt x="55" y="17"/>
                      <a:pt x="53" y="28"/>
                    </a:cubicBezTo>
                    <a:cubicBezTo>
                      <a:pt x="53" y="30"/>
                      <a:pt x="54" y="32"/>
                      <a:pt x="55" y="34"/>
                    </a:cubicBezTo>
                    <a:cubicBezTo>
                      <a:pt x="100" y="34"/>
                      <a:pt x="100" y="34"/>
                      <a:pt x="100" y="34"/>
                    </a:cubicBezTo>
                    <a:cubicBezTo>
                      <a:pt x="103" y="56"/>
                      <a:pt x="79" y="66"/>
                      <a:pt x="79" y="83"/>
                    </a:cubicBezTo>
                    <a:cubicBezTo>
                      <a:pt x="76" y="83"/>
                      <a:pt x="74" y="86"/>
                      <a:pt x="73" y="89"/>
                    </a:cubicBezTo>
                    <a:cubicBezTo>
                      <a:pt x="81" y="91"/>
                      <a:pt x="85" y="88"/>
                      <a:pt x="91" y="90"/>
                    </a:cubicBezTo>
                    <a:cubicBezTo>
                      <a:pt x="105" y="95"/>
                      <a:pt x="103" y="114"/>
                      <a:pt x="112" y="123"/>
                    </a:cubicBezTo>
                    <a:cubicBezTo>
                      <a:pt x="124" y="136"/>
                      <a:pt x="144" y="141"/>
                      <a:pt x="144" y="160"/>
                    </a:cubicBezTo>
                    <a:cubicBezTo>
                      <a:pt x="144" y="167"/>
                      <a:pt x="152" y="171"/>
                      <a:pt x="152" y="177"/>
                    </a:cubicBezTo>
                    <a:cubicBezTo>
                      <a:pt x="152" y="180"/>
                      <a:pt x="151" y="182"/>
                      <a:pt x="148" y="183"/>
                    </a:cubicBezTo>
                    <a:cubicBezTo>
                      <a:pt x="148" y="188"/>
                      <a:pt x="148" y="188"/>
                      <a:pt x="148" y="188"/>
                    </a:cubicBezTo>
                    <a:cubicBezTo>
                      <a:pt x="154" y="187"/>
                      <a:pt x="154" y="184"/>
                      <a:pt x="157" y="183"/>
                    </a:cubicBezTo>
                    <a:lnTo>
                      <a:pt x="154" y="18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09" name="Freeform 99">
                <a:extLst>
                  <a:ext uri="{FF2B5EF4-FFF2-40B4-BE49-F238E27FC236}">
                    <a16:creationId xmlns:a16="http://schemas.microsoft.com/office/drawing/2014/main" id="{84FF3687-8676-6012-701E-4DDFAC391977}"/>
                  </a:ext>
                </a:extLst>
              </p:cNvPr>
              <p:cNvSpPr>
                <a:spLocks/>
              </p:cNvSpPr>
              <p:nvPr/>
            </p:nvSpPr>
            <p:spPr bwMode="auto">
              <a:xfrm>
                <a:off x="5703442" y="2656472"/>
                <a:ext cx="9183" cy="10713"/>
              </a:xfrm>
              <a:custGeom>
                <a:avLst/>
                <a:gdLst>
                  <a:gd name="T0" fmla="*/ 5 w 9"/>
                  <a:gd name="T1" fmla="*/ 0 h 9"/>
                  <a:gd name="T2" fmla="*/ 0 w 9"/>
                  <a:gd name="T3" fmla="*/ 9 h 9"/>
                  <a:gd name="T4" fmla="*/ 8 w 9"/>
                  <a:gd name="T5" fmla="*/ 9 h 9"/>
                  <a:gd name="T6" fmla="*/ 9 w 9"/>
                  <a:gd name="T7" fmla="*/ 0 h 9"/>
                  <a:gd name="T8" fmla="*/ 5 w 9"/>
                  <a:gd name="T9" fmla="*/ 0 h 9"/>
                </a:gdLst>
                <a:ahLst/>
                <a:cxnLst>
                  <a:cxn ang="0">
                    <a:pos x="T0" y="T1"/>
                  </a:cxn>
                  <a:cxn ang="0">
                    <a:pos x="T2" y="T3"/>
                  </a:cxn>
                  <a:cxn ang="0">
                    <a:pos x="T4" y="T5"/>
                  </a:cxn>
                  <a:cxn ang="0">
                    <a:pos x="T6" y="T7"/>
                  </a:cxn>
                  <a:cxn ang="0">
                    <a:pos x="T8" y="T9"/>
                  </a:cxn>
                </a:cxnLst>
                <a:rect l="0" t="0" r="r" b="b"/>
                <a:pathLst>
                  <a:path w="9" h="9">
                    <a:moveTo>
                      <a:pt x="5" y="0"/>
                    </a:moveTo>
                    <a:cubicBezTo>
                      <a:pt x="0" y="2"/>
                      <a:pt x="0" y="5"/>
                      <a:pt x="0" y="9"/>
                    </a:cubicBezTo>
                    <a:cubicBezTo>
                      <a:pt x="4" y="9"/>
                      <a:pt x="7" y="9"/>
                      <a:pt x="8" y="9"/>
                    </a:cubicBezTo>
                    <a:cubicBezTo>
                      <a:pt x="8" y="5"/>
                      <a:pt x="9" y="2"/>
                      <a:pt x="9" y="0"/>
                    </a:cubicBezTo>
                    <a:cubicBezTo>
                      <a:pt x="8" y="0"/>
                      <a:pt x="6" y="0"/>
                      <a:pt x="5"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0" name="Freeform 100">
                <a:extLst>
                  <a:ext uri="{FF2B5EF4-FFF2-40B4-BE49-F238E27FC236}">
                    <a16:creationId xmlns:a16="http://schemas.microsoft.com/office/drawing/2014/main" id="{32B819B2-433C-F3E9-5171-C0C4C1EA85AE}"/>
                  </a:ext>
                </a:extLst>
              </p:cNvPr>
              <p:cNvSpPr>
                <a:spLocks/>
              </p:cNvSpPr>
              <p:nvPr/>
            </p:nvSpPr>
            <p:spPr bwMode="auto">
              <a:xfrm>
                <a:off x="5235128" y="2175919"/>
                <a:ext cx="250992" cy="119373"/>
              </a:xfrm>
              <a:custGeom>
                <a:avLst/>
                <a:gdLst>
                  <a:gd name="T0" fmla="*/ 218 w 219"/>
                  <a:gd name="T1" fmla="*/ 56 h 104"/>
                  <a:gd name="T2" fmla="*/ 184 w 219"/>
                  <a:gd name="T3" fmla="*/ 84 h 104"/>
                  <a:gd name="T4" fmla="*/ 125 w 219"/>
                  <a:gd name="T5" fmla="*/ 104 h 104"/>
                  <a:gd name="T6" fmla="*/ 57 w 219"/>
                  <a:gd name="T7" fmla="*/ 90 h 104"/>
                  <a:gd name="T8" fmla="*/ 24 w 219"/>
                  <a:gd name="T9" fmla="*/ 75 h 104"/>
                  <a:gd name="T10" fmla="*/ 31 w 219"/>
                  <a:gd name="T11" fmla="*/ 71 h 104"/>
                  <a:gd name="T12" fmla="*/ 35 w 219"/>
                  <a:gd name="T13" fmla="*/ 48 h 104"/>
                  <a:gd name="T14" fmla="*/ 2 w 219"/>
                  <a:gd name="T15" fmla="*/ 44 h 104"/>
                  <a:gd name="T16" fmla="*/ 41 w 219"/>
                  <a:gd name="T17" fmla="*/ 37 h 104"/>
                  <a:gd name="T18" fmla="*/ 38 w 219"/>
                  <a:gd name="T19" fmla="*/ 31 h 104"/>
                  <a:gd name="T20" fmla="*/ 0 w 219"/>
                  <a:gd name="T21" fmla="*/ 13 h 104"/>
                  <a:gd name="T22" fmla="*/ 15 w 219"/>
                  <a:gd name="T23" fmla="*/ 15 h 104"/>
                  <a:gd name="T24" fmla="*/ 15 w 219"/>
                  <a:gd name="T25" fmla="*/ 9 h 104"/>
                  <a:gd name="T26" fmla="*/ 29 w 219"/>
                  <a:gd name="T27" fmla="*/ 0 h 104"/>
                  <a:gd name="T28" fmla="*/ 35 w 219"/>
                  <a:gd name="T29" fmla="*/ 0 h 104"/>
                  <a:gd name="T30" fmla="*/ 39 w 219"/>
                  <a:gd name="T31" fmla="*/ 12 h 104"/>
                  <a:gd name="T32" fmla="*/ 50 w 219"/>
                  <a:gd name="T33" fmla="*/ 28 h 104"/>
                  <a:gd name="T34" fmla="*/ 64 w 219"/>
                  <a:gd name="T35" fmla="*/ 23 h 104"/>
                  <a:gd name="T36" fmla="*/ 64 w 219"/>
                  <a:gd name="T37" fmla="*/ 13 h 104"/>
                  <a:gd name="T38" fmla="*/ 74 w 219"/>
                  <a:gd name="T39" fmla="*/ 20 h 104"/>
                  <a:gd name="T40" fmla="*/ 92 w 219"/>
                  <a:gd name="T41" fmla="*/ 15 h 104"/>
                  <a:gd name="T42" fmla="*/ 103 w 219"/>
                  <a:gd name="T43" fmla="*/ 21 h 104"/>
                  <a:gd name="T44" fmla="*/ 103 w 219"/>
                  <a:gd name="T45" fmla="*/ 13 h 104"/>
                  <a:gd name="T46" fmla="*/ 127 w 219"/>
                  <a:gd name="T47" fmla="*/ 15 h 104"/>
                  <a:gd name="T48" fmla="*/ 153 w 219"/>
                  <a:gd name="T49" fmla="*/ 13 h 104"/>
                  <a:gd name="T50" fmla="*/ 156 w 219"/>
                  <a:gd name="T51" fmla="*/ 1 h 104"/>
                  <a:gd name="T52" fmla="*/ 164 w 219"/>
                  <a:gd name="T53" fmla="*/ 1 h 104"/>
                  <a:gd name="T54" fmla="*/ 178 w 219"/>
                  <a:gd name="T55" fmla="*/ 11 h 104"/>
                  <a:gd name="T56" fmla="*/ 196 w 219"/>
                  <a:gd name="T57" fmla="*/ 7 h 104"/>
                  <a:gd name="T58" fmla="*/ 191 w 219"/>
                  <a:gd name="T59" fmla="*/ 14 h 104"/>
                  <a:gd name="T60" fmla="*/ 219 w 219"/>
                  <a:gd name="T61" fmla="*/ 54 h 104"/>
                  <a:gd name="T62" fmla="*/ 218 w 219"/>
                  <a:gd name="T63" fmla="*/ 56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9" h="104">
                    <a:moveTo>
                      <a:pt x="218" y="56"/>
                    </a:moveTo>
                    <a:cubicBezTo>
                      <a:pt x="212" y="67"/>
                      <a:pt x="194" y="81"/>
                      <a:pt x="184" y="84"/>
                    </a:cubicBezTo>
                    <a:cubicBezTo>
                      <a:pt x="166" y="91"/>
                      <a:pt x="151" y="104"/>
                      <a:pt x="125" y="104"/>
                    </a:cubicBezTo>
                    <a:cubicBezTo>
                      <a:pt x="97" y="104"/>
                      <a:pt x="78" y="97"/>
                      <a:pt x="57" y="90"/>
                    </a:cubicBezTo>
                    <a:cubicBezTo>
                      <a:pt x="47" y="87"/>
                      <a:pt x="41" y="75"/>
                      <a:pt x="24" y="75"/>
                    </a:cubicBezTo>
                    <a:cubicBezTo>
                      <a:pt x="26" y="74"/>
                      <a:pt x="29" y="71"/>
                      <a:pt x="31" y="71"/>
                    </a:cubicBezTo>
                    <a:cubicBezTo>
                      <a:pt x="31" y="61"/>
                      <a:pt x="33" y="56"/>
                      <a:pt x="35" y="48"/>
                    </a:cubicBezTo>
                    <a:cubicBezTo>
                      <a:pt x="22" y="44"/>
                      <a:pt x="10" y="52"/>
                      <a:pt x="2" y="44"/>
                    </a:cubicBezTo>
                    <a:cubicBezTo>
                      <a:pt x="13" y="44"/>
                      <a:pt x="33" y="40"/>
                      <a:pt x="41" y="37"/>
                    </a:cubicBezTo>
                    <a:cubicBezTo>
                      <a:pt x="39" y="36"/>
                      <a:pt x="38" y="33"/>
                      <a:pt x="38" y="31"/>
                    </a:cubicBezTo>
                    <a:cubicBezTo>
                      <a:pt x="29" y="31"/>
                      <a:pt x="1" y="22"/>
                      <a:pt x="0" y="13"/>
                    </a:cubicBezTo>
                    <a:cubicBezTo>
                      <a:pt x="7" y="11"/>
                      <a:pt x="10" y="13"/>
                      <a:pt x="15" y="15"/>
                    </a:cubicBezTo>
                    <a:cubicBezTo>
                      <a:pt x="15" y="13"/>
                      <a:pt x="15" y="11"/>
                      <a:pt x="15" y="9"/>
                    </a:cubicBezTo>
                    <a:cubicBezTo>
                      <a:pt x="21" y="9"/>
                      <a:pt x="22" y="0"/>
                      <a:pt x="29" y="0"/>
                    </a:cubicBezTo>
                    <a:cubicBezTo>
                      <a:pt x="31" y="0"/>
                      <a:pt x="32" y="0"/>
                      <a:pt x="35" y="0"/>
                    </a:cubicBezTo>
                    <a:cubicBezTo>
                      <a:pt x="35" y="5"/>
                      <a:pt x="38" y="7"/>
                      <a:pt x="39" y="12"/>
                    </a:cubicBezTo>
                    <a:cubicBezTo>
                      <a:pt x="38" y="17"/>
                      <a:pt x="45" y="28"/>
                      <a:pt x="50" y="28"/>
                    </a:cubicBezTo>
                    <a:cubicBezTo>
                      <a:pt x="56" y="28"/>
                      <a:pt x="60" y="24"/>
                      <a:pt x="64" y="23"/>
                    </a:cubicBezTo>
                    <a:cubicBezTo>
                      <a:pt x="63" y="17"/>
                      <a:pt x="62" y="16"/>
                      <a:pt x="64" y="13"/>
                    </a:cubicBezTo>
                    <a:cubicBezTo>
                      <a:pt x="67" y="16"/>
                      <a:pt x="69" y="20"/>
                      <a:pt x="74" y="20"/>
                    </a:cubicBezTo>
                    <a:cubicBezTo>
                      <a:pt x="92" y="15"/>
                      <a:pt x="92" y="15"/>
                      <a:pt x="92" y="15"/>
                    </a:cubicBezTo>
                    <a:cubicBezTo>
                      <a:pt x="98" y="17"/>
                      <a:pt x="100" y="19"/>
                      <a:pt x="103" y="21"/>
                    </a:cubicBezTo>
                    <a:cubicBezTo>
                      <a:pt x="102" y="18"/>
                      <a:pt x="103" y="15"/>
                      <a:pt x="103" y="13"/>
                    </a:cubicBezTo>
                    <a:cubicBezTo>
                      <a:pt x="114" y="13"/>
                      <a:pt x="120" y="15"/>
                      <a:pt x="127" y="15"/>
                    </a:cubicBezTo>
                    <a:cubicBezTo>
                      <a:pt x="137" y="15"/>
                      <a:pt x="146" y="5"/>
                      <a:pt x="153" y="13"/>
                    </a:cubicBezTo>
                    <a:cubicBezTo>
                      <a:pt x="153" y="6"/>
                      <a:pt x="154" y="4"/>
                      <a:pt x="156" y="1"/>
                    </a:cubicBezTo>
                    <a:cubicBezTo>
                      <a:pt x="161" y="2"/>
                      <a:pt x="161" y="3"/>
                      <a:pt x="164" y="1"/>
                    </a:cubicBezTo>
                    <a:cubicBezTo>
                      <a:pt x="164" y="10"/>
                      <a:pt x="170" y="11"/>
                      <a:pt x="178" y="11"/>
                    </a:cubicBezTo>
                    <a:cubicBezTo>
                      <a:pt x="185" y="11"/>
                      <a:pt x="189" y="7"/>
                      <a:pt x="196" y="7"/>
                    </a:cubicBezTo>
                    <a:cubicBezTo>
                      <a:pt x="194" y="9"/>
                      <a:pt x="191" y="12"/>
                      <a:pt x="191" y="14"/>
                    </a:cubicBezTo>
                    <a:cubicBezTo>
                      <a:pt x="191" y="37"/>
                      <a:pt x="219" y="32"/>
                      <a:pt x="219" y="54"/>
                    </a:cubicBezTo>
                    <a:lnTo>
                      <a:pt x="218" y="56"/>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1" name="Freeform 101">
                <a:extLst>
                  <a:ext uri="{FF2B5EF4-FFF2-40B4-BE49-F238E27FC236}">
                    <a16:creationId xmlns:a16="http://schemas.microsoft.com/office/drawing/2014/main" id="{CAA6F838-E908-4460-4A33-AC350FA866E6}"/>
                  </a:ext>
                </a:extLst>
              </p:cNvPr>
              <p:cNvSpPr>
                <a:spLocks/>
              </p:cNvSpPr>
              <p:nvPr/>
            </p:nvSpPr>
            <p:spPr bwMode="auto">
              <a:xfrm>
                <a:off x="3732236" y="3623701"/>
                <a:ext cx="257114" cy="91825"/>
              </a:xfrm>
              <a:custGeom>
                <a:avLst/>
                <a:gdLst>
                  <a:gd name="T0" fmla="*/ 225 w 225"/>
                  <a:gd name="T1" fmla="*/ 71 h 81"/>
                  <a:gd name="T2" fmla="*/ 197 w 225"/>
                  <a:gd name="T3" fmla="*/ 81 h 81"/>
                  <a:gd name="T4" fmla="*/ 153 w 225"/>
                  <a:gd name="T5" fmla="*/ 75 h 81"/>
                  <a:gd name="T6" fmla="*/ 153 w 225"/>
                  <a:gd name="T7" fmla="*/ 70 h 81"/>
                  <a:gd name="T8" fmla="*/ 160 w 225"/>
                  <a:gd name="T9" fmla="*/ 63 h 81"/>
                  <a:gd name="T10" fmla="*/ 135 w 225"/>
                  <a:gd name="T11" fmla="*/ 47 h 81"/>
                  <a:gd name="T12" fmla="*/ 126 w 225"/>
                  <a:gd name="T13" fmla="*/ 39 h 81"/>
                  <a:gd name="T14" fmla="*/ 110 w 225"/>
                  <a:gd name="T15" fmla="*/ 39 h 81"/>
                  <a:gd name="T16" fmla="*/ 84 w 225"/>
                  <a:gd name="T17" fmla="*/ 27 h 81"/>
                  <a:gd name="T18" fmla="*/ 62 w 225"/>
                  <a:gd name="T19" fmla="*/ 27 h 81"/>
                  <a:gd name="T20" fmla="*/ 60 w 225"/>
                  <a:gd name="T21" fmla="*/ 18 h 81"/>
                  <a:gd name="T22" fmla="*/ 50 w 225"/>
                  <a:gd name="T23" fmla="*/ 16 h 81"/>
                  <a:gd name="T24" fmla="*/ 7 w 225"/>
                  <a:gd name="T25" fmla="*/ 35 h 81"/>
                  <a:gd name="T26" fmla="*/ 0 w 225"/>
                  <a:gd name="T27" fmla="*/ 35 h 81"/>
                  <a:gd name="T28" fmla="*/ 63 w 225"/>
                  <a:gd name="T29" fmla="*/ 0 h 81"/>
                  <a:gd name="T30" fmla="*/ 137 w 225"/>
                  <a:gd name="T31" fmla="*/ 20 h 81"/>
                  <a:gd name="T32" fmla="*/ 150 w 225"/>
                  <a:gd name="T33" fmla="*/ 29 h 81"/>
                  <a:gd name="T34" fmla="*/ 197 w 225"/>
                  <a:gd name="T35" fmla="*/ 49 h 81"/>
                  <a:gd name="T36" fmla="*/ 197 w 225"/>
                  <a:gd name="T37" fmla="*/ 55 h 81"/>
                  <a:gd name="T38" fmla="*/ 208 w 225"/>
                  <a:gd name="T39" fmla="*/ 55 h 81"/>
                  <a:gd name="T40" fmla="*/ 225 w 225"/>
                  <a:gd name="T41" fmla="*/ 71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25" h="81">
                    <a:moveTo>
                      <a:pt x="225" y="71"/>
                    </a:moveTo>
                    <a:cubicBezTo>
                      <a:pt x="220" y="81"/>
                      <a:pt x="206" y="81"/>
                      <a:pt x="197" y="81"/>
                    </a:cubicBezTo>
                    <a:cubicBezTo>
                      <a:pt x="179" y="81"/>
                      <a:pt x="167" y="75"/>
                      <a:pt x="153" y="75"/>
                    </a:cubicBezTo>
                    <a:cubicBezTo>
                      <a:pt x="153" y="74"/>
                      <a:pt x="153" y="72"/>
                      <a:pt x="153" y="70"/>
                    </a:cubicBezTo>
                    <a:cubicBezTo>
                      <a:pt x="156" y="70"/>
                      <a:pt x="160" y="67"/>
                      <a:pt x="160" y="63"/>
                    </a:cubicBezTo>
                    <a:cubicBezTo>
                      <a:pt x="149" y="58"/>
                      <a:pt x="137" y="59"/>
                      <a:pt x="135" y="47"/>
                    </a:cubicBezTo>
                    <a:cubicBezTo>
                      <a:pt x="128" y="47"/>
                      <a:pt x="129" y="41"/>
                      <a:pt x="126" y="39"/>
                    </a:cubicBezTo>
                    <a:cubicBezTo>
                      <a:pt x="120" y="36"/>
                      <a:pt x="116" y="39"/>
                      <a:pt x="110" y="39"/>
                    </a:cubicBezTo>
                    <a:cubicBezTo>
                      <a:pt x="100" y="39"/>
                      <a:pt x="94" y="27"/>
                      <a:pt x="84" y="27"/>
                    </a:cubicBezTo>
                    <a:cubicBezTo>
                      <a:pt x="62" y="27"/>
                      <a:pt x="62" y="27"/>
                      <a:pt x="62" y="27"/>
                    </a:cubicBezTo>
                    <a:cubicBezTo>
                      <a:pt x="57" y="24"/>
                      <a:pt x="58" y="20"/>
                      <a:pt x="60" y="18"/>
                    </a:cubicBezTo>
                    <a:cubicBezTo>
                      <a:pt x="57" y="15"/>
                      <a:pt x="54" y="16"/>
                      <a:pt x="50" y="16"/>
                    </a:cubicBezTo>
                    <a:cubicBezTo>
                      <a:pt x="35" y="16"/>
                      <a:pt x="15" y="27"/>
                      <a:pt x="7" y="35"/>
                    </a:cubicBezTo>
                    <a:cubicBezTo>
                      <a:pt x="0" y="35"/>
                      <a:pt x="0" y="35"/>
                      <a:pt x="0" y="35"/>
                    </a:cubicBezTo>
                    <a:cubicBezTo>
                      <a:pt x="13" y="13"/>
                      <a:pt x="29" y="0"/>
                      <a:pt x="63" y="0"/>
                    </a:cubicBezTo>
                    <a:cubicBezTo>
                      <a:pt x="96" y="0"/>
                      <a:pt x="112" y="20"/>
                      <a:pt x="137" y="20"/>
                    </a:cubicBezTo>
                    <a:cubicBezTo>
                      <a:pt x="142" y="20"/>
                      <a:pt x="148" y="28"/>
                      <a:pt x="150" y="29"/>
                    </a:cubicBezTo>
                    <a:cubicBezTo>
                      <a:pt x="160" y="40"/>
                      <a:pt x="179" y="49"/>
                      <a:pt x="197" y="49"/>
                    </a:cubicBezTo>
                    <a:cubicBezTo>
                      <a:pt x="197" y="51"/>
                      <a:pt x="196" y="53"/>
                      <a:pt x="197" y="55"/>
                    </a:cubicBezTo>
                    <a:cubicBezTo>
                      <a:pt x="208" y="55"/>
                      <a:pt x="208" y="55"/>
                      <a:pt x="208" y="55"/>
                    </a:cubicBezTo>
                    <a:cubicBezTo>
                      <a:pt x="216" y="58"/>
                      <a:pt x="220" y="69"/>
                      <a:pt x="225" y="7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2" name="Freeform 102">
                <a:extLst>
                  <a:ext uri="{FF2B5EF4-FFF2-40B4-BE49-F238E27FC236}">
                    <a16:creationId xmlns:a16="http://schemas.microsoft.com/office/drawing/2014/main" id="{24247F29-776E-B59F-1AC5-474B400D3E7C}"/>
                  </a:ext>
                </a:extLst>
              </p:cNvPr>
              <p:cNvSpPr>
                <a:spLocks/>
              </p:cNvSpPr>
              <p:nvPr/>
            </p:nvSpPr>
            <p:spPr bwMode="auto">
              <a:xfrm>
                <a:off x="3768967" y="3657370"/>
                <a:ext cx="13774" cy="16835"/>
              </a:xfrm>
              <a:custGeom>
                <a:avLst/>
                <a:gdLst>
                  <a:gd name="T0" fmla="*/ 10 w 12"/>
                  <a:gd name="T1" fmla="*/ 1 h 14"/>
                  <a:gd name="T2" fmla="*/ 10 w 12"/>
                  <a:gd name="T3" fmla="*/ 13 h 14"/>
                  <a:gd name="T4" fmla="*/ 0 w 12"/>
                  <a:gd name="T5" fmla="*/ 13 h 14"/>
                  <a:gd name="T6" fmla="*/ 6 w 12"/>
                  <a:gd name="T7" fmla="*/ 6 h 14"/>
                  <a:gd name="T8" fmla="*/ 6 w 12"/>
                  <a:gd name="T9" fmla="*/ 0 h 14"/>
                  <a:gd name="T10" fmla="*/ 8 w 12"/>
                  <a:gd name="T11" fmla="*/ 0 h 14"/>
                  <a:gd name="T12" fmla="*/ 10 w 12"/>
                  <a:gd name="T13" fmla="*/ 1 h 14"/>
                </a:gdLst>
                <a:ahLst/>
                <a:cxnLst>
                  <a:cxn ang="0">
                    <a:pos x="T0" y="T1"/>
                  </a:cxn>
                  <a:cxn ang="0">
                    <a:pos x="T2" y="T3"/>
                  </a:cxn>
                  <a:cxn ang="0">
                    <a:pos x="T4" y="T5"/>
                  </a:cxn>
                  <a:cxn ang="0">
                    <a:pos x="T6" y="T7"/>
                  </a:cxn>
                  <a:cxn ang="0">
                    <a:pos x="T8" y="T9"/>
                  </a:cxn>
                  <a:cxn ang="0">
                    <a:pos x="T10" y="T11"/>
                  </a:cxn>
                  <a:cxn ang="0">
                    <a:pos x="T12" y="T13"/>
                  </a:cxn>
                </a:cxnLst>
                <a:rect l="0" t="0" r="r" b="b"/>
                <a:pathLst>
                  <a:path w="12" h="14">
                    <a:moveTo>
                      <a:pt x="10" y="1"/>
                    </a:moveTo>
                    <a:cubicBezTo>
                      <a:pt x="11" y="5"/>
                      <a:pt x="12" y="9"/>
                      <a:pt x="10" y="13"/>
                    </a:cubicBezTo>
                    <a:cubicBezTo>
                      <a:pt x="9" y="13"/>
                      <a:pt x="0" y="14"/>
                      <a:pt x="0" y="13"/>
                    </a:cubicBezTo>
                    <a:cubicBezTo>
                      <a:pt x="0" y="7"/>
                      <a:pt x="4" y="6"/>
                      <a:pt x="6" y="6"/>
                    </a:cubicBezTo>
                    <a:cubicBezTo>
                      <a:pt x="6" y="0"/>
                      <a:pt x="6" y="0"/>
                      <a:pt x="6" y="0"/>
                    </a:cubicBezTo>
                    <a:cubicBezTo>
                      <a:pt x="8" y="0"/>
                      <a:pt x="8" y="0"/>
                      <a:pt x="8" y="0"/>
                    </a:cubicBezTo>
                    <a:lnTo>
                      <a:pt x="10" y="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3" name="Freeform 103">
                <a:extLst>
                  <a:ext uri="{FF2B5EF4-FFF2-40B4-BE49-F238E27FC236}">
                    <a16:creationId xmlns:a16="http://schemas.microsoft.com/office/drawing/2014/main" id="{EFBE8A45-7CEC-114F-AFD6-3AFEE42BCE00}"/>
                  </a:ext>
                </a:extLst>
              </p:cNvPr>
              <p:cNvSpPr>
                <a:spLocks/>
              </p:cNvSpPr>
              <p:nvPr/>
            </p:nvSpPr>
            <p:spPr bwMode="auto">
              <a:xfrm>
                <a:off x="3895993" y="3749195"/>
                <a:ext cx="42852" cy="19896"/>
              </a:xfrm>
              <a:custGeom>
                <a:avLst/>
                <a:gdLst>
                  <a:gd name="T0" fmla="*/ 31 w 37"/>
                  <a:gd name="T1" fmla="*/ 5 h 17"/>
                  <a:gd name="T2" fmla="*/ 37 w 37"/>
                  <a:gd name="T3" fmla="*/ 12 h 17"/>
                  <a:gd name="T4" fmla="*/ 12 w 37"/>
                  <a:gd name="T5" fmla="*/ 17 h 17"/>
                  <a:gd name="T6" fmla="*/ 0 w 37"/>
                  <a:gd name="T7" fmla="*/ 5 h 17"/>
                  <a:gd name="T8" fmla="*/ 8 w 37"/>
                  <a:gd name="T9" fmla="*/ 0 h 17"/>
                  <a:gd name="T10" fmla="*/ 32 w 37"/>
                  <a:gd name="T11" fmla="*/ 7 h 17"/>
                  <a:gd name="T12" fmla="*/ 31 w 37"/>
                  <a:gd name="T13" fmla="*/ 5 h 17"/>
                </a:gdLst>
                <a:ahLst/>
                <a:cxnLst>
                  <a:cxn ang="0">
                    <a:pos x="T0" y="T1"/>
                  </a:cxn>
                  <a:cxn ang="0">
                    <a:pos x="T2" y="T3"/>
                  </a:cxn>
                  <a:cxn ang="0">
                    <a:pos x="T4" y="T5"/>
                  </a:cxn>
                  <a:cxn ang="0">
                    <a:pos x="T6" y="T7"/>
                  </a:cxn>
                  <a:cxn ang="0">
                    <a:pos x="T8" y="T9"/>
                  </a:cxn>
                  <a:cxn ang="0">
                    <a:pos x="T10" y="T11"/>
                  </a:cxn>
                  <a:cxn ang="0">
                    <a:pos x="T12" y="T13"/>
                  </a:cxn>
                </a:cxnLst>
                <a:rect l="0" t="0" r="r" b="b"/>
                <a:pathLst>
                  <a:path w="37" h="17">
                    <a:moveTo>
                      <a:pt x="31" y="5"/>
                    </a:moveTo>
                    <a:cubicBezTo>
                      <a:pt x="35" y="7"/>
                      <a:pt x="37" y="9"/>
                      <a:pt x="37" y="12"/>
                    </a:cubicBezTo>
                    <a:cubicBezTo>
                      <a:pt x="28" y="14"/>
                      <a:pt x="22" y="17"/>
                      <a:pt x="12" y="17"/>
                    </a:cubicBezTo>
                    <a:cubicBezTo>
                      <a:pt x="6" y="17"/>
                      <a:pt x="0" y="11"/>
                      <a:pt x="0" y="5"/>
                    </a:cubicBezTo>
                    <a:cubicBezTo>
                      <a:pt x="0" y="2"/>
                      <a:pt x="5" y="0"/>
                      <a:pt x="8" y="0"/>
                    </a:cubicBezTo>
                    <a:cubicBezTo>
                      <a:pt x="17" y="0"/>
                      <a:pt x="28" y="5"/>
                      <a:pt x="32" y="7"/>
                    </a:cubicBezTo>
                    <a:lnTo>
                      <a:pt x="31" y="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4" name="Freeform 104">
                <a:extLst>
                  <a:ext uri="{FF2B5EF4-FFF2-40B4-BE49-F238E27FC236}">
                    <a16:creationId xmlns:a16="http://schemas.microsoft.com/office/drawing/2014/main" id="{0EBEF907-39C3-5F23-1704-3786BBA10832}"/>
                  </a:ext>
                </a:extLst>
              </p:cNvPr>
              <p:cNvSpPr>
                <a:spLocks/>
              </p:cNvSpPr>
              <p:nvPr/>
            </p:nvSpPr>
            <p:spPr bwMode="auto">
              <a:xfrm>
                <a:off x="4169942" y="3747665"/>
                <a:ext cx="35200" cy="15304"/>
              </a:xfrm>
              <a:custGeom>
                <a:avLst/>
                <a:gdLst>
                  <a:gd name="T0" fmla="*/ 31 w 31"/>
                  <a:gd name="T1" fmla="*/ 8 h 13"/>
                  <a:gd name="T2" fmla="*/ 19 w 31"/>
                  <a:gd name="T3" fmla="*/ 13 h 13"/>
                  <a:gd name="T4" fmla="*/ 0 w 31"/>
                  <a:gd name="T5" fmla="*/ 4 h 13"/>
                  <a:gd name="T6" fmla="*/ 8 w 31"/>
                  <a:gd name="T7" fmla="*/ 0 h 13"/>
                  <a:gd name="T8" fmla="*/ 31 w 31"/>
                  <a:gd name="T9" fmla="*/ 8 h 13"/>
                </a:gdLst>
                <a:ahLst/>
                <a:cxnLst>
                  <a:cxn ang="0">
                    <a:pos x="T0" y="T1"/>
                  </a:cxn>
                  <a:cxn ang="0">
                    <a:pos x="T2" y="T3"/>
                  </a:cxn>
                  <a:cxn ang="0">
                    <a:pos x="T4" y="T5"/>
                  </a:cxn>
                  <a:cxn ang="0">
                    <a:pos x="T6" y="T7"/>
                  </a:cxn>
                  <a:cxn ang="0">
                    <a:pos x="T8" y="T9"/>
                  </a:cxn>
                </a:cxnLst>
                <a:rect l="0" t="0" r="r" b="b"/>
                <a:pathLst>
                  <a:path w="31" h="13">
                    <a:moveTo>
                      <a:pt x="31" y="8"/>
                    </a:moveTo>
                    <a:cubicBezTo>
                      <a:pt x="29" y="13"/>
                      <a:pt x="23" y="13"/>
                      <a:pt x="19" y="13"/>
                    </a:cubicBezTo>
                    <a:cubicBezTo>
                      <a:pt x="10" y="13"/>
                      <a:pt x="0" y="12"/>
                      <a:pt x="0" y="4"/>
                    </a:cubicBezTo>
                    <a:cubicBezTo>
                      <a:pt x="0" y="0"/>
                      <a:pt x="6" y="0"/>
                      <a:pt x="8" y="0"/>
                    </a:cubicBezTo>
                    <a:cubicBezTo>
                      <a:pt x="11" y="0"/>
                      <a:pt x="29" y="4"/>
                      <a:pt x="31"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5" name="Freeform 105">
                <a:extLst>
                  <a:ext uri="{FF2B5EF4-FFF2-40B4-BE49-F238E27FC236}">
                    <a16:creationId xmlns:a16="http://schemas.microsoft.com/office/drawing/2014/main" id="{CFB2DD97-89A0-C651-460A-8404895A1885}"/>
                  </a:ext>
                </a:extLst>
              </p:cNvPr>
              <p:cNvSpPr>
                <a:spLocks/>
              </p:cNvSpPr>
              <p:nvPr/>
            </p:nvSpPr>
            <p:spPr bwMode="auto">
              <a:xfrm>
                <a:off x="3990881" y="3709404"/>
                <a:ext cx="148453" cy="61217"/>
              </a:xfrm>
              <a:custGeom>
                <a:avLst/>
                <a:gdLst>
                  <a:gd name="T0" fmla="*/ 108 w 129"/>
                  <a:gd name="T1" fmla="*/ 20 h 54"/>
                  <a:gd name="T2" fmla="*/ 129 w 129"/>
                  <a:gd name="T3" fmla="*/ 38 h 54"/>
                  <a:gd name="T4" fmla="*/ 101 w 129"/>
                  <a:gd name="T5" fmla="*/ 38 h 54"/>
                  <a:gd name="T6" fmla="*/ 87 w 129"/>
                  <a:gd name="T7" fmla="*/ 44 h 54"/>
                  <a:gd name="T8" fmla="*/ 79 w 129"/>
                  <a:gd name="T9" fmla="*/ 40 h 54"/>
                  <a:gd name="T10" fmla="*/ 62 w 129"/>
                  <a:gd name="T11" fmla="*/ 54 h 54"/>
                  <a:gd name="T12" fmla="*/ 53 w 129"/>
                  <a:gd name="T13" fmla="*/ 44 h 54"/>
                  <a:gd name="T14" fmla="*/ 19 w 129"/>
                  <a:gd name="T15" fmla="*/ 42 h 54"/>
                  <a:gd name="T16" fmla="*/ 10 w 129"/>
                  <a:gd name="T17" fmla="*/ 42 h 54"/>
                  <a:gd name="T18" fmla="*/ 9 w 129"/>
                  <a:gd name="T19" fmla="*/ 48 h 54"/>
                  <a:gd name="T20" fmla="*/ 0 w 129"/>
                  <a:gd name="T21" fmla="*/ 35 h 54"/>
                  <a:gd name="T22" fmla="*/ 4 w 129"/>
                  <a:gd name="T23" fmla="*/ 32 h 54"/>
                  <a:gd name="T24" fmla="*/ 38 w 129"/>
                  <a:gd name="T25" fmla="*/ 31 h 54"/>
                  <a:gd name="T26" fmla="*/ 33 w 129"/>
                  <a:gd name="T27" fmla="*/ 15 h 54"/>
                  <a:gd name="T28" fmla="*/ 23 w 129"/>
                  <a:gd name="T29" fmla="*/ 6 h 54"/>
                  <a:gd name="T30" fmla="*/ 29 w 129"/>
                  <a:gd name="T31" fmla="*/ 0 h 54"/>
                  <a:gd name="T32" fmla="*/ 47 w 129"/>
                  <a:gd name="T33" fmla="*/ 6 h 54"/>
                  <a:gd name="T34" fmla="*/ 70 w 129"/>
                  <a:gd name="T35" fmla="*/ 3 h 54"/>
                  <a:gd name="T36" fmla="*/ 112 w 129"/>
                  <a:gd name="T37" fmla="*/ 23 h 54"/>
                  <a:gd name="T38" fmla="*/ 108 w 129"/>
                  <a:gd name="T39" fmla="*/ 2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29" h="54">
                    <a:moveTo>
                      <a:pt x="108" y="20"/>
                    </a:moveTo>
                    <a:cubicBezTo>
                      <a:pt x="116" y="26"/>
                      <a:pt x="123" y="30"/>
                      <a:pt x="129" y="38"/>
                    </a:cubicBezTo>
                    <a:cubicBezTo>
                      <a:pt x="101" y="38"/>
                      <a:pt x="101" y="38"/>
                      <a:pt x="101" y="38"/>
                    </a:cubicBezTo>
                    <a:cubicBezTo>
                      <a:pt x="95" y="41"/>
                      <a:pt x="92" y="44"/>
                      <a:pt x="87" y="44"/>
                    </a:cubicBezTo>
                    <a:cubicBezTo>
                      <a:pt x="82" y="44"/>
                      <a:pt x="83" y="40"/>
                      <a:pt x="79" y="40"/>
                    </a:cubicBezTo>
                    <a:cubicBezTo>
                      <a:pt x="70" y="40"/>
                      <a:pt x="70" y="54"/>
                      <a:pt x="62" y="54"/>
                    </a:cubicBezTo>
                    <a:cubicBezTo>
                      <a:pt x="55" y="54"/>
                      <a:pt x="57" y="46"/>
                      <a:pt x="53" y="44"/>
                    </a:cubicBezTo>
                    <a:cubicBezTo>
                      <a:pt x="46" y="39"/>
                      <a:pt x="28" y="42"/>
                      <a:pt x="19" y="42"/>
                    </a:cubicBezTo>
                    <a:cubicBezTo>
                      <a:pt x="14" y="42"/>
                      <a:pt x="14" y="44"/>
                      <a:pt x="10" y="42"/>
                    </a:cubicBezTo>
                    <a:cubicBezTo>
                      <a:pt x="10" y="44"/>
                      <a:pt x="9" y="46"/>
                      <a:pt x="9" y="48"/>
                    </a:cubicBezTo>
                    <a:cubicBezTo>
                      <a:pt x="4" y="47"/>
                      <a:pt x="0" y="40"/>
                      <a:pt x="0" y="35"/>
                    </a:cubicBezTo>
                    <a:cubicBezTo>
                      <a:pt x="1" y="35"/>
                      <a:pt x="3" y="33"/>
                      <a:pt x="4" y="32"/>
                    </a:cubicBezTo>
                    <a:cubicBezTo>
                      <a:pt x="21" y="32"/>
                      <a:pt x="29" y="36"/>
                      <a:pt x="38" y="31"/>
                    </a:cubicBezTo>
                    <a:cubicBezTo>
                      <a:pt x="33" y="26"/>
                      <a:pt x="33" y="21"/>
                      <a:pt x="33" y="15"/>
                    </a:cubicBezTo>
                    <a:cubicBezTo>
                      <a:pt x="28" y="15"/>
                      <a:pt x="23" y="11"/>
                      <a:pt x="23" y="6"/>
                    </a:cubicBezTo>
                    <a:cubicBezTo>
                      <a:pt x="23" y="3"/>
                      <a:pt x="26" y="0"/>
                      <a:pt x="29" y="0"/>
                    </a:cubicBezTo>
                    <a:cubicBezTo>
                      <a:pt x="36" y="0"/>
                      <a:pt x="40" y="6"/>
                      <a:pt x="47" y="6"/>
                    </a:cubicBezTo>
                    <a:cubicBezTo>
                      <a:pt x="57" y="6"/>
                      <a:pt x="61" y="3"/>
                      <a:pt x="70" y="3"/>
                    </a:cubicBezTo>
                    <a:cubicBezTo>
                      <a:pt x="94" y="3"/>
                      <a:pt x="98" y="16"/>
                      <a:pt x="112" y="23"/>
                    </a:cubicBezTo>
                    <a:lnTo>
                      <a:pt x="108" y="2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6" name="Freeform 106">
                <a:extLst>
                  <a:ext uri="{FF2B5EF4-FFF2-40B4-BE49-F238E27FC236}">
                    <a16:creationId xmlns:a16="http://schemas.microsoft.com/office/drawing/2014/main" id="{33297612-E311-136A-4975-BA7DF4F8B085}"/>
                  </a:ext>
                </a:extLst>
              </p:cNvPr>
              <p:cNvSpPr>
                <a:spLocks/>
              </p:cNvSpPr>
              <p:nvPr/>
            </p:nvSpPr>
            <p:spPr bwMode="auto">
              <a:xfrm>
                <a:off x="4303090" y="3957333"/>
                <a:ext cx="18365" cy="21426"/>
              </a:xfrm>
              <a:custGeom>
                <a:avLst/>
                <a:gdLst>
                  <a:gd name="T0" fmla="*/ 16 w 16"/>
                  <a:gd name="T1" fmla="*/ 6 h 19"/>
                  <a:gd name="T2" fmla="*/ 16 w 16"/>
                  <a:gd name="T3" fmla="*/ 0 h 19"/>
                  <a:gd name="T4" fmla="*/ 9 w 16"/>
                  <a:gd name="T5" fmla="*/ 0 h 19"/>
                  <a:gd name="T6" fmla="*/ 0 w 16"/>
                  <a:gd name="T7" fmla="*/ 16 h 19"/>
                  <a:gd name="T8" fmla="*/ 7 w 16"/>
                  <a:gd name="T9" fmla="*/ 16 h 19"/>
                  <a:gd name="T10" fmla="*/ 16 w 16"/>
                  <a:gd name="T11" fmla="*/ 6 h 19"/>
                </a:gdLst>
                <a:ahLst/>
                <a:cxnLst>
                  <a:cxn ang="0">
                    <a:pos x="T0" y="T1"/>
                  </a:cxn>
                  <a:cxn ang="0">
                    <a:pos x="T2" y="T3"/>
                  </a:cxn>
                  <a:cxn ang="0">
                    <a:pos x="T4" y="T5"/>
                  </a:cxn>
                  <a:cxn ang="0">
                    <a:pos x="T6" y="T7"/>
                  </a:cxn>
                  <a:cxn ang="0">
                    <a:pos x="T8" y="T9"/>
                  </a:cxn>
                  <a:cxn ang="0">
                    <a:pos x="T10" y="T11"/>
                  </a:cxn>
                </a:cxnLst>
                <a:rect l="0" t="0" r="r" b="b"/>
                <a:pathLst>
                  <a:path w="16" h="19">
                    <a:moveTo>
                      <a:pt x="16" y="6"/>
                    </a:moveTo>
                    <a:cubicBezTo>
                      <a:pt x="16" y="0"/>
                      <a:pt x="16" y="0"/>
                      <a:pt x="16" y="0"/>
                    </a:cubicBezTo>
                    <a:cubicBezTo>
                      <a:pt x="14" y="0"/>
                      <a:pt x="12" y="0"/>
                      <a:pt x="9" y="0"/>
                    </a:cubicBezTo>
                    <a:cubicBezTo>
                      <a:pt x="5" y="0"/>
                      <a:pt x="0" y="8"/>
                      <a:pt x="0" y="16"/>
                    </a:cubicBezTo>
                    <a:cubicBezTo>
                      <a:pt x="0" y="19"/>
                      <a:pt x="5" y="16"/>
                      <a:pt x="7" y="16"/>
                    </a:cubicBezTo>
                    <a:cubicBezTo>
                      <a:pt x="12" y="16"/>
                      <a:pt x="15" y="9"/>
                      <a:pt x="16"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7" name="Freeform 107">
                <a:extLst>
                  <a:ext uri="{FF2B5EF4-FFF2-40B4-BE49-F238E27FC236}">
                    <a16:creationId xmlns:a16="http://schemas.microsoft.com/office/drawing/2014/main" id="{D3CAE184-DAF2-2C43-6429-B52EBB61D187}"/>
                  </a:ext>
                </a:extLst>
              </p:cNvPr>
              <p:cNvSpPr>
                <a:spLocks/>
              </p:cNvSpPr>
              <p:nvPr/>
            </p:nvSpPr>
            <p:spPr bwMode="auto">
              <a:xfrm>
                <a:off x="4573978" y="4232810"/>
                <a:ext cx="58157" cy="47443"/>
              </a:xfrm>
              <a:custGeom>
                <a:avLst/>
                <a:gdLst>
                  <a:gd name="T0" fmla="*/ 18 w 51"/>
                  <a:gd name="T1" fmla="*/ 0 h 42"/>
                  <a:gd name="T2" fmla="*/ 34 w 51"/>
                  <a:gd name="T3" fmla="*/ 7 h 42"/>
                  <a:gd name="T4" fmla="*/ 46 w 51"/>
                  <a:gd name="T5" fmla="*/ 9 h 42"/>
                  <a:gd name="T6" fmla="*/ 51 w 51"/>
                  <a:gd name="T7" fmla="*/ 16 h 42"/>
                  <a:gd name="T8" fmla="*/ 31 w 51"/>
                  <a:gd name="T9" fmla="*/ 42 h 42"/>
                  <a:gd name="T10" fmla="*/ 0 w 51"/>
                  <a:gd name="T11" fmla="*/ 20 h 42"/>
                  <a:gd name="T12" fmla="*/ 15 w 51"/>
                  <a:gd name="T13" fmla="*/ 0 h 42"/>
                  <a:gd name="T14" fmla="*/ 18 w 51"/>
                  <a:gd name="T15" fmla="*/ 0 h 4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1" h="42">
                    <a:moveTo>
                      <a:pt x="18" y="0"/>
                    </a:moveTo>
                    <a:cubicBezTo>
                      <a:pt x="23" y="3"/>
                      <a:pt x="28" y="7"/>
                      <a:pt x="34" y="7"/>
                    </a:cubicBezTo>
                    <a:cubicBezTo>
                      <a:pt x="35" y="18"/>
                      <a:pt x="42" y="9"/>
                      <a:pt x="46" y="9"/>
                    </a:cubicBezTo>
                    <a:cubicBezTo>
                      <a:pt x="49" y="9"/>
                      <a:pt x="51" y="15"/>
                      <a:pt x="51" y="16"/>
                    </a:cubicBezTo>
                    <a:cubicBezTo>
                      <a:pt x="51" y="23"/>
                      <a:pt x="40" y="42"/>
                      <a:pt x="31" y="42"/>
                    </a:cubicBezTo>
                    <a:cubicBezTo>
                      <a:pt x="20" y="42"/>
                      <a:pt x="0" y="27"/>
                      <a:pt x="0" y="20"/>
                    </a:cubicBezTo>
                    <a:cubicBezTo>
                      <a:pt x="0" y="8"/>
                      <a:pt x="6" y="0"/>
                      <a:pt x="15" y="0"/>
                    </a:cubicBezTo>
                    <a:cubicBezTo>
                      <a:pt x="16" y="0"/>
                      <a:pt x="18" y="1"/>
                      <a:pt x="18"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18" name="Freeform 108">
                <a:extLst>
                  <a:ext uri="{FF2B5EF4-FFF2-40B4-BE49-F238E27FC236}">
                    <a16:creationId xmlns:a16="http://schemas.microsoft.com/office/drawing/2014/main" id="{F4C34B3C-5A5F-ACBA-5209-2BFDC5B11D19}"/>
                  </a:ext>
                </a:extLst>
              </p:cNvPr>
              <p:cNvSpPr>
                <a:spLocks/>
              </p:cNvSpPr>
              <p:nvPr/>
            </p:nvSpPr>
            <p:spPr bwMode="auto">
              <a:xfrm>
                <a:off x="3995472" y="5402054"/>
                <a:ext cx="22957" cy="53565"/>
              </a:xfrm>
              <a:custGeom>
                <a:avLst/>
                <a:gdLst>
                  <a:gd name="T0" fmla="*/ 0 w 19"/>
                  <a:gd name="T1" fmla="*/ 24 h 46"/>
                  <a:gd name="T2" fmla="*/ 10 w 19"/>
                  <a:gd name="T3" fmla="*/ 0 h 46"/>
                  <a:gd name="T4" fmla="*/ 19 w 19"/>
                  <a:gd name="T5" fmla="*/ 13 h 46"/>
                  <a:gd name="T6" fmla="*/ 16 w 19"/>
                  <a:gd name="T7" fmla="*/ 22 h 46"/>
                  <a:gd name="T8" fmla="*/ 16 w 19"/>
                  <a:gd name="T9" fmla="*/ 46 h 46"/>
                  <a:gd name="T10" fmla="*/ 9 w 19"/>
                  <a:gd name="T11" fmla="*/ 46 h 46"/>
                  <a:gd name="T12" fmla="*/ 0 w 19"/>
                  <a:gd name="T13" fmla="*/ 35 h 46"/>
                  <a:gd name="T14" fmla="*/ 0 w 19"/>
                  <a:gd name="T15" fmla="*/ 24 h 4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 h="46">
                    <a:moveTo>
                      <a:pt x="0" y="24"/>
                    </a:moveTo>
                    <a:cubicBezTo>
                      <a:pt x="0" y="24"/>
                      <a:pt x="5" y="0"/>
                      <a:pt x="10" y="0"/>
                    </a:cubicBezTo>
                    <a:cubicBezTo>
                      <a:pt x="16" y="0"/>
                      <a:pt x="19" y="7"/>
                      <a:pt x="19" y="13"/>
                    </a:cubicBezTo>
                    <a:cubicBezTo>
                      <a:pt x="19" y="18"/>
                      <a:pt x="16" y="20"/>
                      <a:pt x="16" y="22"/>
                    </a:cubicBezTo>
                    <a:cubicBezTo>
                      <a:pt x="16" y="46"/>
                      <a:pt x="16" y="46"/>
                      <a:pt x="16" y="46"/>
                    </a:cubicBezTo>
                    <a:cubicBezTo>
                      <a:pt x="9" y="46"/>
                      <a:pt x="9" y="46"/>
                      <a:pt x="9" y="46"/>
                    </a:cubicBezTo>
                    <a:cubicBezTo>
                      <a:pt x="4" y="45"/>
                      <a:pt x="0" y="38"/>
                      <a:pt x="0" y="35"/>
                    </a:cubicBezTo>
                    <a:cubicBezTo>
                      <a:pt x="0" y="31"/>
                      <a:pt x="0" y="24"/>
                      <a:pt x="0"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0" name="Freeform 110">
                <a:extLst>
                  <a:ext uri="{FF2B5EF4-FFF2-40B4-BE49-F238E27FC236}">
                    <a16:creationId xmlns:a16="http://schemas.microsoft.com/office/drawing/2014/main" id="{0FD17839-AC81-8AA5-F59B-6E37C2817710}"/>
                  </a:ext>
                </a:extLst>
              </p:cNvPr>
              <p:cNvSpPr>
                <a:spLocks/>
              </p:cNvSpPr>
              <p:nvPr/>
            </p:nvSpPr>
            <p:spPr bwMode="auto">
              <a:xfrm>
                <a:off x="3889872" y="3571666"/>
                <a:ext cx="12244" cy="18365"/>
              </a:xfrm>
              <a:custGeom>
                <a:avLst/>
                <a:gdLst>
                  <a:gd name="T0" fmla="*/ 3 w 11"/>
                  <a:gd name="T1" fmla="*/ 1 h 16"/>
                  <a:gd name="T2" fmla="*/ 11 w 11"/>
                  <a:gd name="T3" fmla="*/ 12 h 16"/>
                  <a:gd name="T4" fmla="*/ 7 w 11"/>
                  <a:gd name="T5" fmla="*/ 16 h 16"/>
                  <a:gd name="T6" fmla="*/ 0 w 11"/>
                  <a:gd name="T7" fmla="*/ 1 h 16"/>
                  <a:gd name="T8" fmla="*/ 3 w 11"/>
                  <a:gd name="T9" fmla="*/ 1 h 16"/>
                </a:gdLst>
                <a:ahLst/>
                <a:cxnLst>
                  <a:cxn ang="0">
                    <a:pos x="T0" y="T1"/>
                  </a:cxn>
                  <a:cxn ang="0">
                    <a:pos x="T2" y="T3"/>
                  </a:cxn>
                  <a:cxn ang="0">
                    <a:pos x="T4" y="T5"/>
                  </a:cxn>
                  <a:cxn ang="0">
                    <a:pos x="T6" y="T7"/>
                  </a:cxn>
                  <a:cxn ang="0">
                    <a:pos x="T8" y="T9"/>
                  </a:cxn>
                </a:cxnLst>
                <a:rect l="0" t="0" r="r" b="b"/>
                <a:pathLst>
                  <a:path w="11" h="16">
                    <a:moveTo>
                      <a:pt x="3" y="1"/>
                    </a:moveTo>
                    <a:cubicBezTo>
                      <a:pt x="9" y="2"/>
                      <a:pt x="11" y="7"/>
                      <a:pt x="11" y="12"/>
                    </a:cubicBezTo>
                    <a:cubicBezTo>
                      <a:pt x="11" y="14"/>
                      <a:pt x="9" y="16"/>
                      <a:pt x="7" y="16"/>
                    </a:cubicBezTo>
                    <a:cubicBezTo>
                      <a:pt x="0" y="16"/>
                      <a:pt x="0" y="7"/>
                      <a:pt x="0" y="1"/>
                    </a:cubicBezTo>
                    <a:cubicBezTo>
                      <a:pt x="0" y="0"/>
                      <a:pt x="2" y="1"/>
                      <a:pt x="3"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1" name="Freeform 111">
                <a:extLst>
                  <a:ext uri="{FF2B5EF4-FFF2-40B4-BE49-F238E27FC236}">
                    <a16:creationId xmlns:a16="http://schemas.microsoft.com/office/drawing/2014/main" id="{B21B7924-0EFE-BAAB-7064-0CCED8804D0E}"/>
                  </a:ext>
                </a:extLst>
              </p:cNvPr>
              <p:cNvSpPr>
                <a:spLocks/>
              </p:cNvSpPr>
              <p:nvPr/>
            </p:nvSpPr>
            <p:spPr bwMode="auto">
              <a:xfrm>
                <a:off x="3876098" y="3521162"/>
                <a:ext cx="22957" cy="7652"/>
              </a:xfrm>
              <a:custGeom>
                <a:avLst/>
                <a:gdLst>
                  <a:gd name="T0" fmla="*/ 0 w 20"/>
                  <a:gd name="T1" fmla="*/ 6 h 7"/>
                  <a:gd name="T2" fmla="*/ 11 w 20"/>
                  <a:gd name="T3" fmla="*/ 0 h 7"/>
                  <a:gd name="T4" fmla="*/ 20 w 20"/>
                  <a:gd name="T5" fmla="*/ 6 h 7"/>
                  <a:gd name="T6" fmla="*/ 0 w 20"/>
                  <a:gd name="T7" fmla="*/ 6 h 7"/>
                </a:gdLst>
                <a:ahLst/>
                <a:cxnLst>
                  <a:cxn ang="0">
                    <a:pos x="T0" y="T1"/>
                  </a:cxn>
                  <a:cxn ang="0">
                    <a:pos x="T2" y="T3"/>
                  </a:cxn>
                  <a:cxn ang="0">
                    <a:pos x="T4" y="T5"/>
                  </a:cxn>
                  <a:cxn ang="0">
                    <a:pos x="T6" y="T7"/>
                  </a:cxn>
                </a:cxnLst>
                <a:rect l="0" t="0" r="r" b="b"/>
                <a:pathLst>
                  <a:path w="20" h="7">
                    <a:moveTo>
                      <a:pt x="0" y="6"/>
                    </a:moveTo>
                    <a:cubicBezTo>
                      <a:pt x="2" y="3"/>
                      <a:pt x="7" y="0"/>
                      <a:pt x="11" y="0"/>
                    </a:cubicBezTo>
                    <a:cubicBezTo>
                      <a:pt x="16" y="0"/>
                      <a:pt x="18" y="4"/>
                      <a:pt x="20" y="6"/>
                    </a:cubicBezTo>
                    <a:cubicBezTo>
                      <a:pt x="12" y="7"/>
                      <a:pt x="5" y="6"/>
                      <a:pt x="0" y="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2" name="Freeform 112">
                <a:extLst>
                  <a:ext uri="{FF2B5EF4-FFF2-40B4-BE49-F238E27FC236}">
                    <a16:creationId xmlns:a16="http://schemas.microsoft.com/office/drawing/2014/main" id="{89908667-7FDB-4875-3E54-7B94F1E44D21}"/>
                  </a:ext>
                </a:extLst>
              </p:cNvPr>
              <p:cNvSpPr>
                <a:spLocks/>
              </p:cNvSpPr>
              <p:nvPr/>
            </p:nvSpPr>
            <p:spPr bwMode="auto">
              <a:xfrm>
                <a:off x="3914359" y="3531875"/>
                <a:ext cx="4591" cy="7652"/>
              </a:xfrm>
              <a:custGeom>
                <a:avLst/>
                <a:gdLst>
                  <a:gd name="T0" fmla="*/ 4 w 4"/>
                  <a:gd name="T1" fmla="*/ 7 h 7"/>
                  <a:gd name="T2" fmla="*/ 0 w 4"/>
                  <a:gd name="T3" fmla="*/ 0 h 7"/>
                  <a:gd name="T4" fmla="*/ 4 w 4"/>
                  <a:gd name="T5" fmla="*/ 7 h 7"/>
                </a:gdLst>
                <a:ahLst/>
                <a:cxnLst>
                  <a:cxn ang="0">
                    <a:pos x="T0" y="T1"/>
                  </a:cxn>
                  <a:cxn ang="0">
                    <a:pos x="T2" y="T3"/>
                  </a:cxn>
                  <a:cxn ang="0">
                    <a:pos x="T4" y="T5"/>
                  </a:cxn>
                </a:cxnLst>
                <a:rect l="0" t="0" r="r" b="b"/>
                <a:pathLst>
                  <a:path w="4" h="7">
                    <a:moveTo>
                      <a:pt x="4" y="7"/>
                    </a:moveTo>
                    <a:cubicBezTo>
                      <a:pt x="2" y="7"/>
                      <a:pt x="0" y="3"/>
                      <a:pt x="0" y="0"/>
                    </a:cubicBezTo>
                    <a:lnTo>
                      <a:pt x="4"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3" name="Freeform 113">
                <a:extLst>
                  <a:ext uri="{FF2B5EF4-FFF2-40B4-BE49-F238E27FC236}">
                    <a16:creationId xmlns:a16="http://schemas.microsoft.com/office/drawing/2014/main" id="{FE8C85C9-52A6-1301-5507-7106F5753550}"/>
                  </a:ext>
                </a:extLst>
              </p:cNvPr>
              <p:cNvSpPr>
                <a:spLocks/>
              </p:cNvSpPr>
              <p:nvPr/>
            </p:nvSpPr>
            <p:spPr bwMode="auto">
              <a:xfrm>
                <a:off x="4003124" y="3668083"/>
                <a:ext cx="16835" cy="15304"/>
              </a:xfrm>
              <a:custGeom>
                <a:avLst/>
                <a:gdLst>
                  <a:gd name="T0" fmla="*/ 0 w 15"/>
                  <a:gd name="T1" fmla="*/ 8 h 13"/>
                  <a:gd name="T2" fmla="*/ 0 w 15"/>
                  <a:gd name="T3" fmla="*/ 12 h 13"/>
                  <a:gd name="T4" fmla="*/ 3 w 15"/>
                  <a:gd name="T5" fmla="*/ 12 h 13"/>
                  <a:gd name="T6" fmla="*/ 15 w 15"/>
                  <a:gd name="T7" fmla="*/ 8 h 13"/>
                  <a:gd name="T8" fmla="*/ 15 w 15"/>
                  <a:gd name="T9" fmla="*/ 0 h 13"/>
                  <a:gd name="T10" fmla="*/ 0 w 15"/>
                  <a:gd name="T11" fmla="*/ 8 h 13"/>
                </a:gdLst>
                <a:ahLst/>
                <a:cxnLst>
                  <a:cxn ang="0">
                    <a:pos x="T0" y="T1"/>
                  </a:cxn>
                  <a:cxn ang="0">
                    <a:pos x="T2" y="T3"/>
                  </a:cxn>
                  <a:cxn ang="0">
                    <a:pos x="T4" y="T5"/>
                  </a:cxn>
                  <a:cxn ang="0">
                    <a:pos x="T6" y="T7"/>
                  </a:cxn>
                  <a:cxn ang="0">
                    <a:pos x="T8" y="T9"/>
                  </a:cxn>
                  <a:cxn ang="0">
                    <a:pos x="T10" y="T11"/>
                  </a:cxn>
                </a:cxnLst>
                <a:rect l="0" t="0" r="r" b="b"/>
                <a:pathLst>
                  <a:path w="15" h="13">
                    <a:moveTo>
                      <a:pt x="0" y="8"/>
                    </a:moveTo>
                    <a:cubicBezTo>
                      <a:pt x="0" y="9"/>
                      <a:pt x="0" y="11"/>
                      <a:pt x="0" y="12"/>
                    </a:cubicBezTo>
                    <a:cubicBezTo>
                      <a:pt x="0" y="13"/>
                      <a:pt x="2" y="12"/>
                      <a:pt x="3" y="12"/>
                    </a:cubicBezTo>
                    <a:cubicBezTo>
                      <a:pt x="7" y="12"/>
                      <a:pt x="12" y="11"/>
                      <a:pt x="15" y="8"/>
                    </a:cubicBezTo>
                    <a:cubicBezTo>
                      <a:pt x="15" y="0"/>
                      <a:pt x="15" y="0"/>
                      <a:pt x="15" y="0"/>
                    </a:cubicBezTo>
                    <a:cubicBezTo>
                      <a:pt x="12" y="5"/>
                      <a:pt x="6" y="9"/>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7" name="Freeform 117">
                <a:extLst>
                  <a:ext uri="{FF2B5EF4-FFF2-40B4-BE49-F238E27FC236}">
                    <a16:creationId xmlns:a16="http://schemas.microsoft.com/office/drawing/2014/main" id="{47693909-36A8-7FAB-E974-3012BD4FDB5C}"/>
                  </a:ext>
                </a:extLst>
              </p:cNvPr>
              <p:cNvSpPr>
                <a:spLocks/>
              </p:cNvSpPr>
              <p:nvPr/>
            </p:nvSpPr>
            <p:spPr bwMode="auto">
              <a:xfrm>
                <a:off x="2518598" y="2590664"/>
                <a:ext cx="42852" cy="58156"/>
              </a:xfrm>
              <a:custGeom>
                <a:avLst/>
                <a:gdLst>
                  <a:gd name="T0" fmla="*/ 17 w 38"/>
                  <a:gd name="T1" fmla="*/ 19 h 52"/>
                  <a:gd name="T2" fmla="*/ 0 w 38"/>
                  <a:gd name="T3" fmla="*/ 19 h 52"/>
                  <a:gd name="T4" fmla="*/ 20 w 38"/>
                  <a:gd name="T5" fmla="*/ 3 h 52"/>
                  <a:gd name="T6" fmla="*/ 38 w 38"/>
                  <a:gd name="T7" fmla="*/ 44 h 52"/>
                  <a:gd name="T8" fmla="*/ 32 w 38"/>
                  <a:gd name="T9" fmla="*/ 52 h 52"/>
                  <a:gd name="T10" fmla="*/ 17 w 38"/>
                  <a:gd name="T11" fmla="*/ 35 h 52"/>
                  <a:gd name="T12" fmla="*/ 17 w 38"/>
                  <a:gd name="T13" fmla="*/ 19 h 52"/>
                </a:gdLst>
                <a:ahLst/>
                <a:cxnLst>
                  <a:cxn ang="0">
                    <a:pos x="T0" y="T1"/>
                  </a:cxn>
                  <a:cxn ang="0">
                    <a:pos x="T2" y="T3"/>
                  </a:cxn>
                  <a:cxn ang="0">
                    <a:pos x="T4" y="T5"/>
                  </a:cxn>
                  <a:cxn ang="0">
                    <a:pos x="T6" y="T7"/>
                  </a:cxn>
                  <a:cxn ang="0">
                    <a:pos x="T8" y="T9"/>
                  </a:cxn>
                  <a:cxn ang="0">
                    <a:pos x="T10" y="T11"/>
                  </a:cxn>
                  <a:cxn ang="0">
                    <a:pos x="T12" y="T13"/>
                  </a:cxn>
                </a:cxnLst>
                <a:rect l="0" t="0" r="r" b="b"/>
                <a:pathLst>
                  <a:path w="38" h="52">
                    <a:moveTo>
                      <a:pt x="17" y="19"/>
                    </a:moveTo>
                    <a:cubicBezTo>
                      <a:pt x="5" y="16"/>
                      <a:pt x="10" y="12"/>
                      <a:pt x="0" y="19"/>
                    </a:cubicBezTo>
                    <a:cubicBezTo>
                      <a:pt x="0" y="0"/>
                      <a:pt x="4" y="0"/>
                      <a:pt x="20" y="3"/>
                    </a:cubicBezTo>
                    <a:cubicBezTo>
                      <a:pt x="18" y="24"/>
                      <a:pt x="38" y="27"/>
                      <a:pt x="38" y="44"/>
                    </a:cubicBezTo>
                    <a:cubicBezTo>
                      <a:pt x="38" y="50"/>
                      <a:pt x="36" y="52"/>
                      <a:pt x="32" y="52"/>
                    </a:cubicBezTo>
                    <a:cubicBezTo>
                      <a:pt x="25" y="52"/>
                      <a:pt x="17" y="35"/>
                      <a:pt x="17" y="35"/>
                    </a:cubicBezTo>
                    <a:cubicBezTo>
                      <a:pt x="17" y="29"/>
                      <a:pt x="15" y="23"/>
                      <a:pt x="17" y="1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8" name="Freeform 118">
                <a:extLst>
                  <a:ext uri="{FF2B5EF4-FFF2-40B4-BE49-F238E27FC236}">
                    <a16:creationId xmlns:a16="http://schemas.microsoft.com/office/drawing/2014/main" id="{1B8BAEBE-02E6-90DC-1307-6C9CC89E507D}"/>
                  </a:ext>
                </a:extLst>
              </p:cNvPr>
              <p:cNvSpPr>
                <a:spLocks/>
              </p:cNvSpPr>
              <p:nvPr/>
            </p:nvSpPr>
            <p:spPr bwMode="auto">
              <a:xfrm>
                <a:off x="2454320" y="2520264"/>
                <a:ext cx="45913" cy="73460"/>
              </a:xfrm>
              <a:custGeom>
                <a:avLst/>
                <a:gdLst>
                  <a:gd name="T0" fmla="*/ 26 w 40"/>
                  <a:gd name="T1" fmla="*/ 34 h 64"/>
                  <a:gd name="T2" fmla="*/ 34 w 40"/>
                  <a:gd name="T3" fmla="*/ 34 h 64"/>
                  <a:gd name="T4" fmla="*/ 32 w 40"/>
                  <a:gd name="T5" fmla="*/ 64 h 64"/>
                  <a:gd name="T6" fmla="*/ 20 w 40"/>
                  <a:gd name="T7" fmla="*/ 32 h 64"/>
                  <a:gd name="T8" fmla="*/ 0 w 40"/>
                  <a:gd name="T9" fmla="*/ 8 h 64"/>
                  <a:gd name="T10" fmla="*/ 9 w 40"/>
                  <a:gd name="T11" fmla="*/ 0 h 64"/>
                  <a:gd name="T12" fmla="*/ 26 w 40"/>
                  <a:gd name="T13" fmla="*/ 0 h 64"/>
                  <a:gd name="T14" fmla="*/ 26 w 40"/>
                  <a:gd name="T15" fmla="*/ 34 h 6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64">
                    <a:moveTo>
                      <a:pt x="26" y="34"/>
                    </a:moveTo>
                    <a:cubicBezTo>
                      <a:pt x="26" y="36"/>
                      <a:pt x="32" y="34"/>
                      <a:pt x="34" y="34"/>
                    </a:cubicBezTo>
                    <a:cubicBezTo>
                      <a:pt x="32" y="45"/>
                      <a:pt x="40" y="56"/>
                      <a:pt x="32" y="64"/>
                    </a:cubicBezTo>
                    <a:cubicBezTo>
                      <a:pt x="23" y="54"/>
                      <a:pt x="20" y="45"/>
                      <a:pt x="20" y="32"/>
                    </a:cubicBezTo>
                    <a:cubicBezTo>
                      <a:pt x="9" y="30"/>
                      <a:pt x="0" y="20"/>
                      <a:pt x="0" y="8"/>
                    </a:cubicBezTo>
                    <a:cubicBezTo>
                      <a:pt x="0" y="2"/>
                      <a:pt x="6" y="0"/>
                      <a:pt x="9" y="0"/>
                    </a:cubicBezTo>
                    <a:cubicBezTo>
                      <a:pt x="22" y="0"/>
                      <a:pt x="16" y="7"/>
                      <a:pt x="26" y="0"/>
                    </a:cubicBezTo>
                    <a:cubicBezTo>
                      <a:pt x="26" y="21"/>
                      <a:pt x="22" y="21"/>
                      <a:pt x="26" y="3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29" name="Freeform 119">
                <a:extLst>
                  <a:ext uri="{FF2B5EF4-FFF2-40B4-BE49-F238E27FC236}">
                    <a16:creationId xmlns:a16="http://schemas.microsoft.com/office/drawing/2014/main" id="{A4ABAA96-0BD1-2772-0E0E-214A05104A56}"/>
                  </a:ext>
                </a:extLst>
              </p:cNvPr>
              <p:cNvSpPr>
                <a:spLocks/>
              </p:cNvSpPr>
              <p:nvPr/>
            </p:nvSpPr>
            <p:spPr bwMode="auto">
              <a:xfrm>
                <a:off x="2873660" y="1837695"/>
                <a:ext cx="456071" cy="250990"/>
              </a:xfrm>
              <a:custGeom>
                <a:avLst/>
                <a:gdLst>
                  <a:gd name="T0" fmla="*/ 367 w 398"/>
                  <a:gd name="T1" fmla="*/ 172 h 219"/>
                  <a:gd name="T2" fmla="*/ 357 w 398"/>
                  <a:gd name="T3" fmla="*/ 180 h 219"/>
                  <a:gd name="T4" fmla="*/ 369 w 398"/>
                  <a:gd name="T5" fmla="*/ 187 h 219"/>
                  <a:gd name="T6" fmla="*/ 376 w 398"/>
                  <a:gd name="T7" fmla="*/ 198 h 219"/>
                  <a:gd name="T8" fmla="*/ 333 w 398"/>
                  <a:gd name="T9" fmla="*/ 212 h 219"/>
                  <a:gd name="T10" fmla="*/ 271 w 398"/>
                  <a:gd name="T11" fmla="*/ 188 h 219"/>
                  <a:gd name="T12" fmla="*/ 251 w 398"/>
                  <a:gd name="T13" fmla="*/ 203 h 219"/>
                  <a:gd name="T14" fmla="*/ 197 w 398"/>
                  <a:gd name="T15" fmla="*/ 219 h 219"/>
                  <a:gd name="T16" fmla="*/ 129 w 398"/>
                  <a:gd name="T17" fmla="*/ 219 h 219"/>
                  <a:gd name="T18" fmla="*/ 115 w 398"/>
                  <a:gd name="T19" fmla="*/ 199 h 219"/>
                  <a:gd name="T20" fmla="*/ 73 w 398"/>
                  <a:gd name="T21" fmla="*/ 195 h 219"/>
                  <a:gd name="T22" fmla="*/ 38 w 398"/>
                  <a:gd name="T23" fmla="*/ 167 h 219"/>
                  <a:gd name="T24" fmla="*/ 111 w 398"/>
                  <a:gd name="T25" fmla="*/ 149 h 219"/>
                  <a:gd name="T26" fmla="*/ 136 w 398"/>
                  <a:gd name="T27" fmla="*/ 147 h 219"/>
                  <a:gd name="T28" fmla="*/ 117 w 398"/>
                  <a:gd name="T29" fmla="*/ 139 h 219"/>
                  <a:gd name="T30" fmla="*/ 77 w 398"/>
                  <a:gd name="T31" fmla="*/ 139 h 219"/>
                  <a:gd name="T32" fmla="*/ 19 w 398"/>
                  <a:gd name="T33" fmla="*/ 125 h 219"/>
                  <a:gd name="T34" fmla="*/ 49 w 398"/>
                  <a:gd name="T35" fmla="*/ 108 h 219"/>
                  <a:gd name="T36" fmla="*/ 23 w 398"/>
                  <a:gd name="T37" fmla="*/ 107 h 219"/>
                  <a:gd name="T38" fmla="*/ 0 w 398"/>
                  <a:gd name="T39" fmla="*/ 91 h 219"/>
                  <a:gd name="T40" fmla="*/ 96 w 398"/>
                  <a:gd name="T41" fmla="*/ 24 h 219"/>
                  <a:gd name="T42" fmla="*/ 109 w 398"/>
                  <a:gd name="T43" fmla="*/ 52 h 219"/>
                  <a:gd name="T44" fmla="*/ 132 w 398"/>
                  <a:gd name="T45" fmla="*/ 37 h 219"/>
                  <a:gd name="T46" fmla="*/ 167 w 398"/>
                  <a:gd name="T47" fmla="*/ 61 h 219"/>
                  <a:gd name="T48" fmla="*/ 189 w 398"/>
                  <a:gd name="T49" fmla="*/ 56 h 219"/>
                  <a:gd name="T50" fmla="*/ 186 w 398"/>
                  <a:gd name="T51" fmla="*/ 41 h 219"/>
                  <a:gd name="T52" fmla="*/ 202 w 398"/>
                  <a:gd name="T53" fmla="*/ 41 h 219"/>
                  <a:gd name="T54" fmla="*/ 227 w 398"/>
                  <a:gd name="T55" fmla="*/ 64 h 219"/>
                  <a:gd name="T56" fmla="*/ 240 w 398"/>
                  <a:gd name="T57" fmla="*/ 93 h 219"/>
                  <a:gd name="T58" fmla="*/ 250 w 398"/>
                  <a:gd name="T59" fmla="*/ 87 h 219"/>
                  <a:gd name="T60" fmla="*/ 232 w 398"/>
                  <a:gd name="T61" fmla="*/ 32 h 219"/>
                  <a:gd name="T62" fmla="*/ 246 w 398"/>
                  <a:gd name="T63" fmla="*/ 21 h 219"/>
                  <a:gd name="T64" fmla="*/ 267 w 398"/>
                  <a:gd name="T65" fmla="*/ 21 h 219"/>
                  <a:gd name="T66" fmla="*/ 267 w 398"/>
                  <a:gd name="T67" fmla="*/ 13 h 219"/>
                  <a:gd name="T68" fmla="*/ 289 w 398"/>
                  <a:gd name="T69" fmla="*/ 0 h 219"/>
                  <a:gd name="T70" fmla="*/ 316 w 398"/>
                  <a:gd name="T71" fmla="*/ 17 h 219"/>
                  <a:gd name="T72" fmla="*/ 299 w 398"/>
                  <a:gd name="T73" fmla="*/ 44 h 219"/>
                  <a:gd name="T74" fmla="*/ 320 w 398"/>
                  <a:gd name="T75" fmla="*/ 111 h 219"/>
                  <a:gd name="T76" fmla="*/ 398 w 398"/>
                  <a:gd name="T77" fmla="*/ 166 h 219"/>
                  <a:gd name="T78" fmla="*/ 367 w 398"/>
                  <a:gd name="T79" fmla="*/ 172 h 2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98" h="219">
                    <a:moveTo>
                      <a:pt x="367" y="172"/>
                    </a:moveTo>
                    <a:cubicBezTo>
                      <a:pt x="361" y="172"/>
                      <a:pt x="357" y="175"/>
                      <a:pt x="357" y="180"/>
                    </a:cubicBezTo>
                    <a:cubicBezTo>
                      <a:pt x="357" y="187"/>
                      <a:pt x="366" y="187"/>
                      <a:pt x="369" y="187"/>
                    </a:cubicBezTo>
                    <a:cubicBezTo>
                      <a:pt x="370" y="193"/>
                      <a:pt x="373" y="196"/>
                      <a:pt x="376" y="198"/>
                    </a:cubicBezTo>
                    <a:cubicBezTo>
                      <a:pt x="370" y="213"/>
                      <a:pt x="352" y="212"/>
                      <a:pt x="333" y="212"/>
                    </a:cubicBezTo>
                    <a:cubicBezTo>
                      <a:pt x="304" y="212"/>
                      <a:pt x="293" y="188"/>
                      <a:pt x="271" y="188"/>
                    </a:cubicBezTo>
                    <a:cubicBezTo>
                      <a:pt x="257" y="188"/>
                      <a:pt x="263" y="197"/>
                      <a:pt x="251" y="203"/>
                    </a:cubicBezTo>
                    <a:cubicBezTo>
                      <a:pt x="232" y="213"/>
                      <a:pt x="213" y="207"/>
                      <a:pt x="197" y="219"/>
                    </a:cubicBezTo>
                    <a:cubicBezTo>
                      <a:pt x="163" y="219"/>
                      <a:pt x="149" y="219"/>
                      <a:pt x="129" y="219"/>
                    </a:cubicBezTo>
                    <a:cubicBezTo>
                      <a:pt x="116" y="219"/>
                      <a:pt x="124" y="206"/>
                      <a:pt x="115" y="199"/>
                    </a:cubicBezTo>
                    <a:cubicBezTo>
                      <a:pt x="107" y="192"/>
                      <a:pt x="84" y="195"/>
                      <a:pt x="73" y="195"/>
                    </a:cubicBezTo>
                    <a:cubicBezTo>
                      <a:pt x="57" y="195"/>
                      <a:pt x="43" y="176"/>
                      <a:pt x="38" y="167"/>
                    </a:cubicBezTo>
                    <a:cubicBezTo>
                      <a:pt x="56" y="153"/>
                      <a:pt x="79" y="149"/>
                      <a:pt x="111" y="149"/>
                    </a:cubicBezTo>
                    <a:cubicBezTo>
                      <a:pt x="123" y="149"/>
                      <a:pt x="127" y="148"/>
                      <a:pt x="136" y="147"/>
                    </a:cubicBezTo>
                    <a:cubicBezTo>
                      <a:pt x="131" y="144"/>
                      <a:pt x="125" y="139"/>
                      <a:pt x="117" y="139"/>
                    </a:cubicBezTo>
                    <a:cubicBezTo>
                      <a:pt x="103" y="139"/>
                      <a:pt x="85" y="139"/>
                      <a:pt x="77" y="139"/>
                    </a:cubicBezTo>
                    <a:cubicBezTo>
                      <a:pt x="61" y="139"/>
                      <a:pt x="19" y="147"/>
                      <a:pt x="19" y="125"/>
                    </a:cubicBezTo>
                    <a:cubicBezTo>
                      <a:pt x="19" y="107"/>
                      <a:pt x="41" y="114"/>
                      <a:pt x="49" y="108"/>
                    </a:cubicBezTo>
                    <a:cubicBezTo>
                      <a:pt x="37" y="105"/>
                      <a:pt x="33" y="107"/>
                      <a:pt x="23" y="107"/>
                    </a:cubicBezTo>
                    <a:cubicBezTo>
                      <a:pt x="14" y="107"/>
                      <a:pt x="0" y="95"/>
                      <a:pt x="0" y="91"/>
                    </a:cubicBezTo>
                    <a:cubicBezTo>
                      <a:pt x="0" y="52"/>
                      <a:pt x="69" y="24"/>
                      <a:pt x="96" y="24"/>
                    </a:cubicBezTo>
                    <a:cubicBezTo>
                      <a:pt x="107" y="24"/>
                      <a:pt x="106" y="47"/>
                      <a:pt x="109" y="52"/>
                    </a:cubicBezTo>
                    <a:cubicBezTo>
                      <a:pt x="115" y="48"/>
                      <a:pt x="120" y="37"/>
                      <a:pt x="132" y="37"/>
                    </a:cubicBezTo>
                    <a:cubicBezTo>
                      <a:pt x="154" y="37"/>
                      <a:pt x="161" y="47"/>
                      <a:pt x="167" y="61"/>
                    </a:cubicBezTo>
                    <a:cubicBezTo>
                      <a:pt x="175" y="60"/>
                      <a:pt x="181" y="58"/>
                      <a:pt x="189" y="56"/>
                    </a:cubicBezTo>
                    <a:cubicBezTo>
                      <a:pt x="189" y="48"/>
                      <a:pt x="187" y="46"/>
                      <a:pt x="186" y="41"/>
                    </a:cubicBezTo>
                    <a:cubicBezTo>
                      <a:pt x="202" y="41"/>
                      <a:pt x="202" y="41"/>
                      <a:pt x="202" y="41"/>
                    </a:cubicBezTo>
                    <a:cubicBezTo>
                      <a:pt x="213" y="44"/>
                      <a:pt x="223" y="55"/>
                      <a:pt x="227" y="64"/>
                    </a:cubicBezTo>
                    <a:cubicBezTo>
                      <a:pt x="232" y="73"/>
                      <a:pt x="226" y="93"/>
                      <a:pt x="240" y="93"/>
                    </a:cubicBezTo>
                    <a:cubicBezTo>
                      <a:pt x="246" y="93"/>
                      <a:pt x="246" y="90"/>
                      <a:pt x="250" y="87"/>
                    </a:cubicBezTo>
                    <a:cubicBezTo>
                      <a:pt x="244" y="76"/>
                      <a:pt x="232" y="39"/>
                      <a:pt x="232" y="32"/>
                    </a:cubicBezTo>
                    <a:cubicBezTo>
                      <a:pt x="232" y="25"/>
                      <a:pt x="240" y="21"/>
                      <a:pt x="246" y="21"/>
                    </a:cubicBezTo>
                    <a:cubicBezTo>
                      <a:pt x="260" y="21"/>
                      <a:pt x="255" y="28"/>
                      <a:pt x="267" y="21"/>
                    </a:cubicBezTo>
                    <a:cubicBezTo>
                      <a:pt x="267" y="19"/>
                      <a:pt x="267" y="16"/>
                      <a:pt x="267" y="13"/>
                    </a:cubicBezTo>
                    <a:cubicBezTo>
                      <a:pt x="267" y="6"/>
                      <a:pt x="277" y="0"/>
                      <a:pt x="289" y="0"/>
                    </a:cubicBezTo>
                    <a:cubicBezTo>
                      <a:pt x="303" y="0"/>
                      <a:pt x="316" y="6"/>
                      <a:pt x="316" y="17"/>
                    </a:cubicBezTo>
                    <a:cubicBezTo>
                      <a:pt x="316" y="29"/>
                      <a:pt x="299" y="37"/>
                      <a:pt x="299" y="44"/>
                    </a:cubicBezTo>
                    <a:cubicBezTo>
                      <a:pt x="299" y="72"/>
                      <a:pt x="320" y="91"/>
                      <a:pt x="320" y="111"/>
                    </a:cubicBezTo>
                    <a:cubicBezTo>
                      <a:pt x="320" y="137"/>
                      <a:pt x="383" y="154"/>
                      <a:pt x="398" y="166"/>
                    </a:cubicBezTo>
                    <a:cubicBezTo>
                      <a:pt x="384" y="176"/>
                      <a:pt x="381" y="172"/>
                      <a:pt x="367" y="17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0" name="Freeform 120">
                <a:extLst>
                  <a:ext uri="{FF2B5EF4-FFF2-40B4-BE49-F238E27FC236}">
                    <a16:creationId xmlns:a16="http://schemas.microsoft.com/office/drawing/2014/main" id="{BD7180A1-70E6-B4E9-35B8-259EA82119C8}"/>
                  </a:ext>
                </a:extLst>
              </p:cNvPr>
              <p:cNvSpPr>
                <a:spLocks/>
              </p:cNvSpPr>
              <p:nvPr/>
            </p:nvSpPr>
            <p:spPr bwMode="auto">
              <a:xfrm>
                <a:off x="2706842" y="1796374"/>
                <a:ext cx="254053" cy="177529"/>
              </a:xfrm>
              <a:custGeom>
                <a:avLst/>
                <a:gdLst>
                  <a:gd name="T0" fmla="*/ 48 w 222"/>
                  <a:gd name="T1" fmla="*/ 147 h 155"/>
                  <a:gd name="T2" fmla="*/ 36 w 222"/>
                  <a:gd name="T3" fmla="*/ 131 h 155"/>
                  <a:gd name="T4" fmla="*/ 0 w 222"/>
                  <a:gd name="T5" fmla="*/ 115 h 155"/>
                  <a:gd name="T6" fmla="*/ 38 w 222"/>
                  <a:gd name="T7" fmla="*/ 38 h 155"/>
                  <a:gd name="T8" fmla="*/ 26 w 222"/>
                  <a:gd name="T9" fmla="*/ 10 h 155"/>
                  <a:gd name="T10" fmla="*/ 72 w 222"/>
                  <a:gd name="T11" fmla="*/ 10 h 155"/>
                  <a:gd name="T12" fmla="*/ 102 w 222"/>
                  <a:gd name="T13" fmla="*/ 4 h 155"/>
                  <a:gd name="T14" fmla="*/ 143 w 222"/>
                  <a:gd name="T15" fmla="*/ 20 h 155"/>
                  <a:gd name="T16" fmla="*/ 169 w 222"/>
                  <a:gd name="T17" fmla="*/ 18 h 155"/>
                  <a:gd name="T18" fmla="*/ 222 w 222"/>
                  <a:gd name="T19" fmla="*/ 52 h 155"/>
                  <a:gd name="T20" fmla="*/ 174 w 222"/>
                  <a:gd name="T21" fmla="*/ 69 h 155"/>
                  <a:gd name="T22" fmla="*/ 117 w 222"/>
                  <a:gd name="T23" fmla="*/ 129 h 155"/>
                  <a:gd name="T24" fmla="*/ 59 w 222"/>
                  <a:gd name="T25" fmla="*/ 155 h 155"/>
                  <a:gd name="T26" fmla="*/ 48 w 222"/>
                  <a:gd name="T27" fmla="*/ 147 h 1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22" h="155">
                    <a:moveTo>
                      <a:pt x="48" y="147"/>
                    </a:moveTo>
                    <a:cubicBezTo>
                      <a:pt x="44" y="147"/>
                      <a:pt x="38" y="135"/>
                      <a:pt x="36" y="131"/>
                    </a:cubicBezTo>
                    <a:cubicBezTo>
                      <a:pt x="30" y="123"/>
                      <a:pt x="0" y="125"/>
                      <a:pt x="0" y="115"/>
                    </a:cubicBezTo>
                    <a:cubicBezTo>
                      <a:pt x="0" y="88"/>
                      <a:pt x="38" y="66"/>
                      <a:pt x="38" y="38"/>
                    </a:cubicBezTo>
                    <a:cubicBezTo>
                      <a:pt x="38" y="31"/>
                      <a:pt x="27" y="18"/>
                      <a:pt x="26" y="10"/>
                    </a:cubicBezTo>
                    <a:cubicBezTo>
                      <a:pt x="45" y="2"/>
                      <a:pt x="54" y="10"/>
                      <a:pt x="72" y="10"/>
                    </a:cubicBezTo>
                    <a:cubicBezTo>
                      <a:pt x="81" y="10"/>
                      <a:pt x="88" y="0"/>
                      <a:pt x="102" y="4"/>
                    </a:cubicBezTo>
                    <a:cubicBezTo>
                      <a:pt x="119" y="9"/>
                      <a:pt x="126" y="18"/>
                      <a:pt x="143" y="20"/>
                    </a:cubicBezTo>
                    <a:cubicBezTo>
                      <a:pt x="150" y="27"/>
                      <a:pt x="159" y="18"/>
                      <a:pt x="169" y="18"/>
                    </a:cubicBezTo>
                    <a:cubicBezTo>
                      <a:pt x="185" y="18"/>
                      <a:pt x="222" y="34"/>
                      <a:pt x="222" y="52"/>
                    </a:cubicBezTo>
                    <a:cubicBezTo>
                      <a:pt x="222" y="61"/>
                      <a:pt x="182" y="67"/>
                      <a:pt x="174" y="69"/>
                    </a:cubicBezTo>
                    <a:cubicBezTo>
                      <a:pt x="151" y="77"/>
                      <a:pt x="117" y="111"/>
                      <a:pt x="117" y="129"/>
                    </a:cubicBezTo>
                    <a:cubicBezTo>
                      <a:pt x="117" y="135"/>
                      <a:pt x="65" y="155"/>
                      <a:pt x="59" y="155"/>
                    </a:cubicBezTo>
                    <a:cubicBezTo>
                      <a:pt x="54" y="155"/>
                      <a:pt x="51" y="147"/>
                      <a:pt x="48" y="14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1" name="Freeform 121">
                <a:extLst>
                  <a:ext uri="{FF2B5EF4-FFF2-40B4-BE49-F238E27FC236}">
                    <a16:creationId xmlns:a16="http://schemas.microsoft.com/office/drawing/2014/main" id="{6E87662B-14BB-AFBA-0390-BCA529938D7A}"/>
                  </a:ext>
                </a:extLst>
              </p:cNvPr>
              <p:cNvSpPr>
                <a:spLocks/>
              </p:cNvSpPr>
              <p:nvPr/>
            </p:nvSpPr>
            <p:spPr bwMode="auto">
              <a:xfrm>
                <a:off x="2908860" y="1673940"/>
                <a:ext cx="303027" cy="134677"/>
              </a:xfrm>
              <a:custGeom>
                <a:avLst/>
                <a:gdLst>
                  <a:gd name="T0" fmla="*/ 91 w 265"/>
                  <a:gd name="T1" fmla="*/ 117 h 117"/>
                  <a:gd name="T2" fmla="*/ 70 w 265"/>
                  <a:gd name="T3" fmla="*/ 105 h 117"/>
                  <a:gd name="T4" fmla="*/ 91 w 265"/>
                  <a:gd name="T5" fmla="*/ 95 h 117"/>
                  <a:gd name="T6" fmla="*/ 78 w 265"/>
                  <a:gd name="T7" fmla="*/ 77 h 117"/>
                  <a:gd name="T8" fmla="*/ 70 w 265"/>
                  <a:gd name="T9" fmla="*/ 87 h 117"/>
                  <a:gd name="T10" fmla="*/ 38 w 265"/>
                  <a:gd name="T11" fmla="*/ 93 h 117"/>
                  <a:gd name="T12" fmla="*/ 12 w 265"/>
                  <a:gd name="T13" fmla="*/ 87 h 117"/>
                  <a:gd name="T14" fmla="*/ 0 w 265"/>
                  <a:gd name="T15" fmla="*/ 75 h 117"/>
                  <a:gd name="T16" fmla="*/ 0 w 265"/>
                  <a:gd name="T17" fmla="*/ 63 h 117"/>
                  <a:gd name="T18" fmla="*/ 19 w 265"/>
                  <a:gd name="T19" fmla="*/ 56 h 117"/>
                  <a:gd name="T20" fmla="*/ 53 w 265"/>
                  <a:gd name="T21" fmla="*/ 63 h 117"/>
                  <a:gd name="T22" fmla="*/ 19 w 265"/>
                  <a:gd name="T23" fmla="*/ 53 h 117"/>
                  <a:gd name="T24" fmla="*/ 19 w 265"/>
                  <a:gd name="T25" fmla="*/ 41 h 117"/>
                  <a:gd name="T26" fmla="*/ 32 w 265"/>
                  <a:gd name="T27" fmla="*/ 41 h 117"/>
                  <a:gd name="T28" fmla="*/ 66 w 265"/>
                  <a:gd name="T29" fmla="*/ 47 h 117"/>
                  <a:gd name="T30" fmla="*/ 28 w 265"/>
                  <a:gd name="T31" fmla="*/ 38 h 117"/>
                  <a:gd name="T32" fmla="*/ 43 w 265"/>
                  <a:gd name="T33" fmla="*/ 29 h 117"/>
                  <a:gd name="T34" fmla="*/ 62 w 265"/>
                  <a:gd name="T35" fmla="*/ 32 h 117"/>
                  <a:gd name="T36" fmla="*/ 40 w 265"/>
                  <a:gd name="T37" fmla="*/ 21 h 117"/>
                  <a:gd name="T38" fmla="*/ 65 w 265"/>
                  <a:gd name="T39" fmla="*/ 21 h 117"/>
                  <a:gd name="T40" fmla="*/ 77 w 265"/>
                  <a:gd name="T41" fmla="*/ 33 h 117"/>
                  <a:gd name="T42" fmla="*/ 95 w 265"/>
                  <a:gd name="T43" fmla="*/ 33 h 117"/>
                  <a:gd name="T44" fmla="*/ 167 w 265"/>
                  <a:gd name="T45" fmla="*/ 63 h 117"/>
                  <a:gd name="T46" fmla="*/ 184 w 265"/>
                  <a:gd name="T47" fmla="*/ 53 h 117"/>
                  <a:gd name="T48" fmla="*/ 168 w 265"/>
                  <a:gd name="T49" fmla="*/ 51 h 117"/>
                  <a:gd name="T50" fmla="*/ 176 w 265"/>
                  <a:gd name="T51" fmla="*/ 48 h 117"/>
                  <a:gd name="T52" fmla="*/ 176 w 265"/>
                  <a:gd name="T53" fmla="*/ 37 h 117"/>
                  <a:gd name="T54" fmla="*/ 157 w 265"/>
                  <a:gd name="T55" fmla="*/ 25 h 117"/>
                  <a:gd name="T56" fmla="*/ 184 w 265"/>
                  <a:gd name="T57" fmla="*/ 0 h 117"/>
                  <a:gd name="T58" fmla="*/ 199 w 265"/>
                  <a:gd name="T59" fmla="*/ 5 h 117"/>
                  <a:gd name="T60" fmla="*/ 199 w 265"/>
                  <a:gd name="T61" fmla="*/ 16 h 117"/>
                  <a:gd name="T62" fmla="*/ 227 w 265"/>
                  <a:gd name="T63" fmla="*/ 45 h 117"/>
                  <a:gd name="T64" fmla="*/ 248 w 265"/>
                  <a:gd name="T65" fmla="*/ 36 h 117"/>
                  <a:gd name="T66" fmla="*/ 265 w 265"/>
                  <a:gd name="T67" fmla="*/ 56 h 117"/>
                  <a:gd name="T68" fmla="*/ 240 w 265"/>
                  <a:gd name="T69" fmla="*/ 93 h 117"/>
                  <a:gd name="T70" fmla="*/ 191 w 265"/>
                  <a:gd name="T71" fmla="*/ 91 h 117"/>
                  <a:gd name="T72" fmla="*/ 140 w 265"/>
                  <a:gd name="T73" fmla="*/ 105 h 117"/>
                  <a:gd name="T74" fmla="*/ 91 w 265"/>
                  <a:gd name="T75" fmla="*/ 117 h 1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65" h="117">
                    <a:moveTo>
                      <a:pt x="91" y="117"/>
                    </a:moveTo>
                    <a:cubicBezTo>
                      <a:pt x="82" y="117"/>
                      <a:pt x="70" y="110"/>
                      <a:pt x="70" y="105"/>
                    </a:cubicBezTo>
                    <a:cubicBezTo>
                      <a:pt x="70" y="93"/>
                      <a:pt x="81" y="95"/>
                      <a:pt x="91" y="95"/>
                    </a:cubicBezTo>
                    <a:cubicBezTo>
                      <a:pt x="87" y="89"/>
                      <a:pt x="80" y="85"/>
                      <a:pt x="78" y="77"/>
                    </a:cubicBezTo>
                    <a:cubicBezTo>
                      <a:pt x="74" y="78"/>
                      <a:pt x="70" y="83"/>
                      <a:pt x="70" y="87"/>
                    </a:cubicBezTo>
                    <a:cubicBezTo>
                      <a:pt x="57" y="89"/>
                      <a:pt x="47" y="93"/>
                      <a:pt x="38" y="93"/>
                    </a:cubicBezTo>
                    <a:cubicBezTo>
                      <a:pt x="28" y="93"/>
                      <a:pt x="17" y="87"/>
                      <a:pt x="12" y="87"/>
                    </a:cubicBezTo>
                    <a:cubicBezTo>
                      <a:pt x="6" y="87"/>
                      <a:pt x="0" y="82"/>
                      <a:pt x="0" y="75"/>
                    </a:cubicBezTo>
                    <a:cubicBezTo>
                      <a:pt x="0" y="67"/>
                      <a:pt x="3" y="69"/>
                      <a:pt x="0" y="63"/>
                    </a:cubicBezTo>
                    <a:cubicBezTo>
                      <a:pt x="8" y="62"/>
                      <a:pt x="12" y="56"/>
                      <a:pt x="19" y="56"/>
                    </a:cubicBezTo>
                    <a:cubicBezTo>
                      <a:pt x="34" y="56"/>
                      <a:pt x="42" y="63"/>
                      <a:pt x="53" y="63"/>
                    </a:cubicBezTo>
                    <a:cubicBezTo>
                      <a:pt x="40" y="62"/>
                      <a:pt x="29" y="57"/>
                      <a:pt x="19" y="53"/>
                    </a:cubicBezTo>
                    <a:cubicBezTo>
                      <a:pt x="19" y="41"/>
                      <a:pt x="19" y="41"/>
                      <a:pt x="19" y="41"/>
                    </a:cubicBezTo>
                    <a:cubicBezTo>
                      <a:pt x="25" y="40"/>
                      <a:pt x="32" y="41"/>
                      <a:pt x="32" y="41"/>
                    </a:cubicBezTo>
                    <a:cubicBezTo>
                      <a:pt x="35" y="41"/>
                      <a:pt x="59" y="46"/>
                      <a:pt x="66" y="47"/>
                    </a:cubicBezTo>
                    <a:cubicBezTo>
                      <a:pt x="52" y="44"/>
                      <a:pt x="39" y="45"/>
                      <a:pt x="28" y="38"/>
                    </a:cubicBezTo>
                    <a:cubicBezTo>
                      <a:pt x="31" y="33"/>
                      <a:pt x="37" y="29"/>
                      <a:pt x="43" y="29"/>
                    </a:cubicBezTo>
                    <a:cubicBezTo>
                      <a:pt x="53" y="29"/>
                      <a:pt x="56" y="32"/>
                      <a:pt x="62" y="32"/>
                    </a:cubicBezTo>
                    <a:cubicBezTo>
                      <a:pt x="53" y="32"/>
                      <a:pt x="40" y="31"/>
                      <a:pt x="40" y="21"/>
                    </a:cubicBezTo>
                    <a:cubicBezTo>
                      <a:pt x="53" y="19"/>
                      <a:pt x="58" y="21"/>
                      <a:pt x="65" y="21"/>
                    </a:cubicBezTo>
                    <a:cubicBezTo>
                      <a:pt x="68" y="21"/>
                      <a:pt x="77" y="24"/>
                      <a:pt x="77" y="33"/>
                    </a:cubicBezTo>
                    <a:cubicBezTo>
                      <a:pt x="87" y="33"/>
                      <a:pt x="93" y="33"/>
                      <a:pt x="95" y="33"/>
                    </a:cubicBezTo>
                    <a:cubicBezTo>
                      <a:pt x="118" y="33"/>
                      <a:pt x="134" y="63"/>
                      <a:pt x="167" y="63"/>
                    </a:cubicBezTo>
                    <a:cubicBezTo>
                      <a:pt x="177" y="63"/>
                      <a:pt x="181" y="60"/>
                      <a:pt x="184" y="53"/>
                    </a:cubicBezTo>
                    <a:cubicBezTo>
                      <a:pt x="175" y="53"/>
                      <a:pt x="171" y="52"/>
                      <a:pt x="168" y="51"/>
                    </a:cubicBezTo>
                    <a:cubicBezTo>
                      <a:pt x="169" y="49"/>
                      <a:pt x="174" y="48"/>
                      <a:pt x="176" y="48"/>
                    </a:cubicBezTo>
                    <a:cubicBezTo>
                      <a:pt x="176" y="37"/>
                      <a:pt x="176" y="37"/>
                      <a:pt x="176" y="37"/>
                    </a:cubicBezTo>
                    <a:cubicBezTo>
                      <a:pt x="171" y="36"/>
                      <a:pt x="157" y="32"/>
                      <a:pt x="157" y="25"/>
                    </a:cubicBezTo>
                    <a:cubicBezTo>
                      <a:pt x="157" y="13"/>
                      <a:pt x="177" y="6"/>
                      <a:pt x="184" y="0"/>
                    </a:cubicBezTo>
                    <a:cubicBezTo>
                      <a:pt x="189" y="3"/>
                      <a:pt x="193" y="5"/>
                      <a:pt x="199" y="5"/>
                    </a:cubicBezTo>
                    <a:cubicBezTo>
                      <a:pt x="198" y="12"/>
                      <a:pt x="199" y="14"/>
                      <a:pt x="199" y="16"/>
                    </a:cubicBezTo>
                    <a:cubicBezTo>
                      <a:pt x="199" y="28"/>
                      <a:pt x="213" y="45"/>
                      <a:pt x="227" y="45"/>
                    </a:cubicBezTo>
                    <a:cubicBezTo>
                      <a:pt x="234" y="45"/>
                      <a:pt x="238" y="36"/>
                      <a:pt x="248" y="36"/>
                    </a:cubicBezTo>
                    <a:cubicBezTo>
                      <a:pt x="257" y="36"/>
                      <a:pt x="265" y="46"/>
                      <a:pt x="265" y="56"/>
                    </a:cubicBezTo>
                    <a:cubicBezTo>
                      <a:pt x="265" y="67"/>
                      <a:pt x="247" y="90"/>
                      <a:pt x="240" y="93"/>
                    </a:cubicBezTo>
                    <a:cubicBezTo>
                      <a:pt x="236" y="94"/>
                      <a:pt x="191" y="89"/>
                      <a:pt x="191" y="91"/>
                    </a:cubicBezTo>
                    <a:cubicBezTo>
                      <a:pt x="191" y="93"/>
                      <a:pt x="143" y="104"/>
                      <a:pt x="140" y="105"/>
                    </a:cubicBezTo>
                    <a:cubicBezTo>
                      <a:pt x="125" y="111"/>
                      <a:pt x="110" y="117"/>
                      <a:pt x="91" y="11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2" name="Freeform 122">
                <a:extLst>
                  <a:ext uri="{FF2B5EF4-FFF2-40B4-BE49-F238E27FC236}">
                    <a16:creationId xmlns:a16="http://schemas.microsoft.com/office/drawing/2014/main" id="{C2FD4FF4-1412-3E3A-B269-6FB48016EE35}"/>
                  </a:ext>
                </a:extLst>
              </p:cNvPr>
              <p:cNvSpPr>
                <a:spLocks/>
              </p:cNvSpPr>
              <p:nvPr/>
            </p:nvSpPr>
            <p:spPr bwMode="auto">
              <a:xfrm>
                <a:off x="2864477" y="1719852"/>
                <a:ext cx="41322" cy="33669"/>
              </a:xfrm>
              <a:custGeom>
                <a:avLst/>
                <a:gdLst>
                  <a:gd name="T0" fmla="*/ 13 w 36"/>
                  <a:gd name="T1" fmla="*/ 29 h 29"/>
                  <a:gd name="T2" fmla="*/ 0 w 36"/>
                  <a:gd name="T3" fmla="*/ 19 h 29"/>
                  <a:gd name="T4" fmla="*/ 36 w 36"/>
                  <a:gd name="T5" fmla="*/ 1 h 29"/>
                  <a:gd name="T6" fmla="*/ 13 w 36"/>
                  <a:gd name="T7" fmla="*/ 29 h 29"/>
                </a:gdLst>
                <a:ahLst/>
                <a:cxnLst>
                  <a:cxn ang="0">
                    <a:pos x="T0" y="T1"/>
                  </a:cxn>
                  <a:cxn ang="0">
                    <a:pos x="T2" y="T3"/>
                  </a:cxn>
                  <a:cxn ang="0">
                    <a:pos x="T4" y="T5"/>
                  </a:cxn>
                  <a:cxn ang="0">
                    <a:pos x="T6" y="T7"/>
                  </a:cxn>
                </a:cxnLst>
                <a:rect l="0" t="0" r="r" b="b"/>
                <a:pathLst>
                  <a:path w="36" h="29">
                    <a:moveTo>
                      <a:pt x="13" y="29"/>
                    </a:moveTo>
                    <a:cubicBezTo>
                      <a:pt x="7" y="29"/>
                      <a:pt x="0" y="25"/>
                      <a:pt x="0" y="19"/>
                    </a:cubicBezTo>
                    <a:cubicBezTo>
                      <a:pt x="0" y="7"/>
                      <a:pt x="28" y="0"/>
                      <a:pt x="36" y="1"/>
                    </a:cubicBezTo>
                    <a:cubicBezTo>
                      <a:pt x="34" y="12"/>
                      <a:pt x="23" y="29"/>
                      <a:pt x="1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3" name="Freeform 123">
                <a:extLst>
                  <a:ext uri="{FF2B5EF4-FFF2-40B4-BE49-F238E27FC236}">
                    <a16:creationId xmlns:a16="http://schemas.microsoft.com/office/drawing/2014/main" id="{F3D7BC49-82E0-7595-64BB-A8FCA485CDD3}"/>
                  </a:ext>
                </a:extLst>
              </p:cNvPr>
              <p:cNvSpPr>
                <a:spLocks/>
              </p:cNvSpPr>
              <p:nvPr/>
            </p:nvSpPr>
            <p:spPr bwMode="auto">
              <a:xfrm>
                <a:off x="2976199" y="1675470"/>
                <a:ext cx="29078" cy="12243"/>
              </a:xfrm>
              <a:custGeom>
                <a:avLst/>
                <a:gdLst>
                  <a:gd name="T0" fmla="*/ 9 w 26"/>
                  <a:gd name="T1" fmla="*/ 11 h 11"/>
                  <a:gd name="T2" fmla="*/ 0 w 26"/>
                  <a:gd name="T3" fmla="*/ 0 h 11"/>
                  <a:gd name="T4" fmla="*/ 26 w 26"/>
                  <a:gd name="T5" fmla="*/ 0 h 11"/>
                  <a:gd name="T6" fmla="*/ 26 w 26"/>
                  <a:gd name="T7" fmla="*/ 11 h 11"/>
                  <a:gd name="T8" fmla="*/ 9 w 26"/>
                  <a:gd name="T9" fmla="*/ 11 h 11"/>
                </a:gdLst>
                <a:ahLst/>
                <a:cxnLst>
                  <a:cxn ang="0">
                    <a:pos x="T0" y="T1"/>
                  </a:cxn>
                  <a:cxn ang="0">
                    <a:pos x="T2" y="T3"/>
                  </a:cxn>
                  <a:cxn ang="0">
                    <a:pos x="T4" y="T5"/>
                  </a:cxn>
                  <a:cxn ang="0">
                    <a:pos x="T6" y="T7"/>
                  </a:cxn>
                  <a:cxn ang="0">
                    <a:pos x="T8" y="T9"/>
                  </a:cxn>
                </a:cxnLst>
                <a:rect l="0" t="0" r="r" b="b"/>
                <a:pathLst>
                  <a:path w="26" h="11">
                    <a:moveTo>
                      <a:pt x="9" y="11"/>
                    </a:moveTo>
                    <a:cubicBezTo>
                      <a:pt x="6" y="11"/>
                      <a:pt x="0" y="8"/>
                      <a:pt x="0" y="0"/>
                    </a:cubicBezTo>
                    <a:cubicBezTo>
                      <a:pt x="26" y="0"/>
                      <a:pt x="26" y="0"/>
                      <a:pt x="26" y="0"/>
                    </a:cubicBezTo>
                    <a:cubicBezTo>
                      <a:pt x="26" y="11"/>
                      <a:pt x="26" y="11"/>
                      <a:pt x="26" y="11"/>
                    </a:cubicBezTo>
                    <a:cubicBezTo>
                      <a:pt x="23" y="11"/>
                      <a:pt x="9" y="11"/>
                      <a:pt x="9"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4" name="Freeform 124">
                <a:extLst>
                  <a:ext uri="{FF2B5EF4-FFF2-40B4-BE49-F238E27FC236}">
                    <a16:creationId xmlns:a16="http://schemas.microsoft.com/office/drawing/2014/main" id="{B03FCD3B-02A1-2812-1A9B-5518AB54C710}"/>
                  </a:ext>
                </a:extLst>
              </p:cNvPr>
              <p:cNvSpPr>
                <a:spLocks/>
              </p:cNvSpPr>
              <p:nvPr/>
            </p:nvSpPr>
            <p:spPr bwMode="auto">
              <a:xfrm>
                <a:off x="2778773" y="1634148"/>
                <a:ext cx="172940" cy="101008"/>
              </a:xfrm>
              <a:custGeom>
                <a:avLst/>
                <a:gdLst>
                  <a:gd name="T0" fmla="*/ 151 w 151"/>
                  <a:gd name="T1" fmla="*/ 14 h 88"/>
                  <a:gd name="T2" fmla="*/ 141 w 151"/>
                  <a:gd name="T3" fmla="*/ 27 h 88"/>
                  <a:gd name="T4" fmla="*/ 147 w 151"/>
                  <a:gd name="T5" fmla="*/ 43 h 88"/>
                  <a:gd name="T6" fmla="*/ 115 w 151"/>
                  <a:gd name="T7" fmla="*/ 68 h 88"/>
                  <a:gd name="T8" fmla="*/ 96 w 151"/>
                  <a:gd name="T9" fmla="*/ 46 h 88"/>
                  <a:gd name="T10" fmla="*/ 70 w 151"/>
                  <a:gd name="T11" fmla="*/ 71 h 88"/>
                  <a:gd name="T12" fmla="*/ 54 w 151"/>
                  <a:gd name="T13" fmla="*/ 88 h 88"/>
                  <a:gd name="T14" fmla="*/ 41 w 151"/>
                  <a:gd name="T15" fmla="*/ 76 h 88"/>
                  <a:gd name="T16" fmla="*/ 20 w 151"/>
                  <a:gd name="T17" fmla="*/ 76 h 88"/>
                  <a:gd name="T18" fmla="*/ 7 w 151"/>
                  <a:gd name="T19" fmla="*/ 83 h 88"/>
                  <a:gd name="T20" fmla="*/ 0 w 151"/>
                  <a:gd name="T21" fmla="*/ 71 h 88"/>
                  <a:gd name="T22" fmla="*/ 16 w 151"/>
                  <a:gd name="T23" fmla="*/ 56 h 88"/>
                  <a:gd name="T24" fmla="*/ 53 w 151"/>
                  <a:gd name="T25" fmla="*/ 40 h 88"/>
                  <a:gd name="T26" fmla="*/ 92 w 151"/>
                  <a:gd name="T27" fmla="*/ 11 h 88"/>
                  <a:gd name="T28" fmla="*/ 106 w 151"/>
                  <a:gd name="T29" fmla="*/ 13 h 88"/>
                  <a:gd name="T30" fmla="*/ 151 w 151"/>
                  <a:gd name="T31" fmla="*/ 1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51" h="88">
                    <a:moveTo>
                      <a:pt x="151" y="14"/>
                    </a:moveTo>
                    <a:cubicBezTo>
                      <a:pt x="151" y="20"/>
                      <a:pt x="147" y="25"/>
                      <a:pt x="141" y="27"/>
                    </a:cubicBezTo>
                    <a:cubicBezTo>
                      <a:pt x="142" y="35"/>
                      <a:pt x="147" y="36"/>
                      <a:pt x="147" y="43"/>
                    </a:cubicBezTo>
                    <a:cubicBezTo>
                      <a:pt x="115" y="68"/>
                      <a:pt x="115" y="68"/>
                      <a:pt x="115" y="68"/>
                    </a:cubicBezTo>
                    <a:cubicBezTo>
                      <a:pt x="102" y="68"/>
                      <a:pt x="103" y="50"/>
                      <a:pt x="96" y="46"/>
                    </a:cubicBezTo>
                    <a:cubicBezTo>
                      <a:pt x="94" y="60"/>
                      <a:pt x="83" y="72"/>
                      <a:pt x="70" y="71"/>
                    </a:cubicBezTo>
                    <a:cubicBezTo>
                      <a:pt x="69" y="79"/>
                      <a:pt x="63" y="88"/>
                      <a:pt x="54" y="88"/>
                    </a:cubicBezTo>
                    <a:cubicBezTo>
                      <a:pt x="48" y="88"/>
                      <a:pt x="43" y="79"/>
                      <a:pt x="41" y="76"/>
                    </a:cubicBezTo>
                    <a:cubicBezTo>
                      <a:pt x="32" y="81"/>
                      <a:pt x="28" y="76"/>
                      <a:pt x="20" y="76"/>
                    </a:cubicBezTo>
                    <a:cubicBezTo>
                      <a:pt x="16" y="76"/>
                      <a:pt x="13" y="82"/>
                      <a:pt x="7" y="83"/>
                    </a:cubicBezTo>
                    <a:cubicBezTo>
                      <a:pt x="6" y="77"/>
                      <a:pt x="0" y="73"/>
                      <a:pt x="0" y="71"/>
                    </a:cubicBezTo>
                    <a:cubicBezTo>
                      <a:pt x="0" y="69"/>
                      <a:pt x="13" y="58"/>
                      <a:pt x="16" y="56"/>
                    </a:cubicBezTo>
                    <a:cubicBezTo>
                      <a:pt x="28" y="50"/>
                      <a:pt x="40" y="48"/>
                      <a:pt x="53" y="40"/>
                    </a:cubicBezTo>
                    <a:cubicBezTo>
                      <a:pt x="67" y="32"/>
                      <a:pt x="71" y="11"/>
                      <a:pt x="92" y="11"/>
                    </a:cubicBezTo>
                    <a:cubicBezTo>
                      <a:pt x="98" y="11"/>
                      <a:pt x="99" y="12"/>
                      <a:pt x="106" y="13"/>
                    </a:cubicBezTo>
                    <a:cubicBezTo>
                      <a:pt x="106" y="13"/>
                      <a:pt x="151" y="0"/>
                      <a:pt x="151"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5" name="Freeform 125">
                <a:extLst>
                  <a:ext uri="{FF2B5EF4-FFF2-40B4-BE49-F238E27FC236}">
                    <a16:creationId xmlns:a16="http://schemas.microsoft.com/office/drawing/2014/main" id="{D9370850-E13C-9A5A-A0AB-A029B28D5D1F}"/>
                  </a:ext>
                </a:extLst>
              </p:cNvPr>
              <p:cNvSpPr>
                <a:spLocks/>
              </p:cNvSpPr>
              <p:nvPr/>
            </p:nvSpPr>
            <p:spPr bwMode="auto">
              <a:xfrm>
                <a:off x="3009869" y="1569871"/>
                <a:ext cx="99479" cy="32139"/>
              </a:xfrm>
              <a:custGeom>
                <a:avLst/>
                <a:gdLst>
                  <a:gd name="T0" fmla="*/ 34 w 87"/>
                  <a:gd name="T1" fmla="*/ 28 h 28"/>
                  <a:gd name="T2" fmla="*/ 15 w 87"/>
                  <a:gd name="T3" fmla="*/ 22 h 28"/>
                  <a:gd name="T4" fmla="*/ 0 w 87"/>
                  <a:gd name="T5" fmla="*/ 28 h 28"/>
                  <a:gd name="T6" fmla="*/ 55 w 87"/>
                  <a:gd name="T7" fmla="*/ 0 h 28"/>
                  <a:gd name="T8" fmla="*/ 87 w 87"/>
                  <a:gd name="T9" fmla="*/ 20 h 28"/>
                  <a:gd name="T10" fmla="*/ 67 w 87"/>
                  <a:gd name="T11" fmla="*/ 28 h 28"/>
                  <a:gd name="T12" fmla="*/ 34 w 87"/>
                  <a:gd name="T13" fmla="*/ 28 h 28"/>
                </a:gdLst>
                <a:ahLst/>
                <a:cxnLst>
                  <a:cxn ang="0">
                    <a:pos x="T0" y="T1"/>
                  </a:cxn>
                  <a:cxn ang="0">
                    <a:pos x="T2" y="T3"/>
                  </a:cxn>
                  <a:cxn ang="0">
                    <a:pos x="T4" y="T5"/>
                  </a:cxn>
                  <a:cxn ang="0">
                    <a:pos x="T6" y="T7"/>
                  </a:cxn>
                  <a:cxn ang="0">
                    <a:pos x="T8" y="T9"/>
                  </a:cxn>
                  <a:cxn ang="0">
                    <a:pos x="T10" y="T11"/>
                  </a:cxn>
                  <a:cxn ang="0">
                    <a:pos x="T12" y="T13"/>
                  </a:cxn>
                </a:cxnLst>
                <a:rect l="0" t="0" r="r" b="b"/>
                <a:pathLst>
                  <a:path w="87" h="28">
                    <a:moveTo>
                      <a:pt x="34" y="28"/>
                    </a:moveTo>
                    <a:cubicBezTo>
                      <a:pt x="25" y="28"/>
                      <a:pt x="23" y="22"/>
                      <a:pt x="15" y="22"/>
                    </a:cubicBezTo>
                    <a:cubicBezTo>
                      <a:pt x="9" y="22"/>
                      <a:pt x="6" y="27"/>
                      <a:pt x="0" y="28"/>
                    </a:cubicBezTo>
                    <a:cubicBezTo>
                      <a:pt x="0" y="18"/>
                      <a:pt x="45" y="0"/>
                      <a:pt x="55" y="0"/>
                    </a:cubicBezTo>
                    <a:cubicBezTo>
                      <a:pt x="71" y="0"/>
                      <a:pt x="84" y="10"/>
                      <a:pt x="87" y="20"/>
                    </a:cubicBezTo>
                    <a:cubicBezTo>
                      <a:pt x="81" y="23"/>
                      <a:pt x="76" y="28"/>
                      <a:pt x="67" y="28"/>
                    </a:cubicBezTo>
                    <a:cubicBezTo>
                      <a:pt x="46" y="28"/>
                      <a:pt x="51" y="28"/>
                      <a:pt x="34" y="2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6" name="Freeform 126">
                <a:extLst>
                  <a:ext uri="{FF2B5EF4-FFF2-40B4-BE49-F238E27FC236}">
                    <a16:creationId xmlns:a16="http://schemas.microsoft.com/office/drawing/2014/main" id="{47CD1CFA-4F25-EEBF-5223-0FD0D656A5AA}"/>
                  </a:ext>
                </a:extLst>
              </p:cNvPr>
              <p:cNvSpPr>
                <a:spLocks/>
              </p:cNvSpPr>
              <p:nvPr/>
            </p:nvSpPr>
            <p:spPr bwMode="auto">
              <a:xfrm>
                <a:off x="3012930" y="1606601"/>
                <a:ext cx="87235" cy="47443"/>
              </a:xfrm>
              <a:custGeom>
                <a:avLst/>
                <a:gdLst>
                  <a:gd name="T0" fmla="*/ 65 w 76"/>
                  <a:gd name="T1" fmla="*/ 18 h 42"/>
                  <a:gd name="T2" fmla="*/ 24 w 76"/>
                  <a:gd name="T3" fmla="*/ 42 h 42"/>
                  <a:gd name="T4" fmla="*/ 0 w 76"/>
                  <a:gd name="T5" fmla="*/ 20 h 42"/>
                  <a:gd name="T6" fmla="*/ 62 w 76"/>
                  <a:gd name="T7" fmla="*/ 0 h 42"/>
                  <a:gd name="T8" fmla="*/ 76 w 76"/>
                  <a:gd name="T9" fmla="*/ 8 h 42"/>
                  <a:gd name="T10" fmla="*/ 43 w 76"/>
                  <a:gd name="T11" fmla="*/ 18 h 42"/>
                  <a:gd name="T12" fmla="*/ 65 w 76"/>
                  <a:gd name="T13" fmla="*/ 18 h 42"/>
                </a:gdLst>
                <a:ahLst/>
                <a:cxnLst>
                  <a:cxn ang="0">
                    <a:pos x="T0" y="T1"/>
                  </a:cxn>
                  <a:cxn ang="0">
                    <a:pos x="T2" y="T3"/>
                  </a:cxn>
                  <a:cxn ang="0">
                    <a:pos x="T4" y="T5"/>
                  </a:cxn>
                  <a:cxn ang="0">
                    <a:pos x="T6" y="T7"/>
                  </a:cxn>
                  <a:cxn ang="0">
                    <a:pos x="T8" y="T9"/>
                  </a:cxn>
                  <a:cxn ang="0">
                    <a:pos x="T10" y="T11"/>
                  </a:cxn>
                  <a:cxn ang="0">
                    <a:pos x="T12" y="T13"/>
                  </a:cxn>
                </a:cxnLst>
                <a:rect l="0" t="0" r="r" b="b"/>
                <a:pathLst>
                  <a:path w="76" h="42">
                    <a:moveTo>
                      <a:pt x="65" y="18"/>
                    </a:moveTo>
                    <a:cubicBezTo>
                      <a:pt x="66" y="34"/>
                      <a:pt x="41" y="42"/>
                      <a:pt x="24" y="42"/>
                    </a:cubicBezTo>
                    <a:cubicBezTo>
                      <a:pt x="13" y="42"/>
                      <a:pt x="0" y="27"/>
                      <a:pt x="0" y="20"/>
                    </a:cubicBezTo>
                    <a:cubicBezTo>
                      <a:pt x="0" y="2"/>
                      <a:pt x="46" y="0"/>
                      <a:pt x="62" y="0"/>
                    </a:cubicBezTo>
                    <a:cubicBezTo>
                      <a:pt x="71" y="0"/>
                      <a:pt x="74" y="5"/>
                      <a:pt x="76" y="8"/>
                    </a:cubicBezTo>
                    <a:cubicBezTo>
                      <a:pt x="68" y="15"/>
                      <a:pt x="55" y="18"/>
                      <a:pt x="43" y="18"/>
                    </a:cubicBezTo>
                    <a:lnTo>
                      <a:pt x="65" y="18"/>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7" name="Freeform 127">
                <a:extLst>
                  <a:ext uri="{FF2B5EF4-FFF2-40B4-BE49-F238E27FC236}">
                    <a16:creationId xmlns:a16="http://schemas.microsoft.com/office/drawing/2014/main" id="{650F6525-78EF-4361-73F3-F1F8DB3EC215}"/>
                  </a:ext>
                </a:extLst>
              </p:cNvPr>
              <p:cNvSpPr>
                <a:spLocks/>
              </p:cNvSpPr>
              <p:nvPr/>
            </p:nvSpPr>
            <p:spPr bwMode="auto">
              <a:xfrm>
                <a:off x="2971608" y="1598949"/>
                <a:ext cx="29078" cy="36730"/>
              </a:xfrm>
              <a:custGeom>
                <a:avLst/>
                <a:gdLst>
                  <a:gd name="T0" fmla="*/ 26 w 26"/>
                  <a:gd name="T1" fmla="*/ 22 h 32"/>
                  <a:gd name="T2" fmla="*/ 15 w 26"/>
                  <a:gd name="T3" fmla="*/ 32 h 32"/>
                  <a:gd name="T4" fmla="*/ 0 w 26"/>
                  <a:gd name="T5" fmla="*/ 20 h 32"/>
                  <a:gd name="T6" fmla="*/ 26 w 26"/>
                  <a:gd name="T7" fmla="*/ 22 h 32"/>
                </a:gdLst>
                <a:ahLst/>
                <a:cxnLst>
                  <a:cxn ang="0">
                    <a:pos x="T0" y="T1"/>
                  </a:cxn>
                  <a:cxn ang="0">
                    <a:pos x="T2" y="T3"/>
                  </a:cxn>
                  <a:cxn ang="0">
                    <a:pos x="T4" y="T5"/>
                  </a:cxn>
                  <a:cxn ang="0">
                    <a:pos x="T6" y="T7"/>
                  </a:cxn>
                </a:cxnLst>
                <a:rect l="0" t="0" r="r" b="b"/>
                <a:pathLst>
                  <a:path w="26" h="32">
                    <a:moveTo>
                      <a:pt x="26" y="22"/>
                    </a:moveTo>
                    <a:cubicBezTo>
                      <a:pt x="22" y="27"/>
                      <a:pt x="20" y="32"/>
                      <a:pt x="15" y="32"/>
                    </a:cubicBezTo>
                    <a:cubicBezTo>
                      <a:pt x="8" y="32"/>
                      <a:pt x="0" y="24"/>
                      <a:pt x="0" y="20"/>
                    </a:cubicBezTo>
                    <a:cubicBezTo>
                      <a:pt x="0" y="0"/>
                      <a:pt x="21" y="20"/>
                      <a:pt x="26"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8" name="Freeform 128">
                <a:extLst>
                  <a:ext uri="{FF2B5EF4-FFF2-40B4-BE49-F238E27FC236}">
                    <a16:creationId xmlns:a16="http://schemas.microsoft.com/office/drawing/2014/main" id="{076E203E-EC4D-8273-B926-45C277456A92}"/>
                  </a:ext>
                </a:extLst>
              </p:cNvPr>
              <p:cNvSpPr>
                <a:spLocks/>
              </p:cNvSpPr>
              <p:nvPr/>
            </p:nvSpPr>
            <p:spPr bwMode="auto">
              <a:xfrm>
                <a:off x="3291470" y="1836165"/>
                <a:ext cx="146922" cy="127025"/>
              </a:xfrm>
              <a:custGeom>
                <a:avLst/>
                <a:gdLst>
                  <a:gd name="T0" fmla="*/ 114 w 129"/>
                  <a:gd name="T1" fmla="*/ 42 h 111"/>
                  <a:gd name="T2" fmla="*/ 111 w 129"/>
                  <a:gd name="T3" fmla="*/ 54 h 111"/>
                  <a:gd name="T4" fmla="*/ 129 w 129"/>
                  <a:gd name="T5" fmla="*/ 58 h 111"/>
                  <a:gd name="T6" fmla="*/ 98 w 129"/>
                  <a:gd name="T7" fmla="*/ 99 h 111"/>
                  <a:gd name="T8" fmla="*/ 83 w 129"/>
                  <a:gd name="T9" fmla="*/ 111 h 111"/>
                  <a:gd name="T10" fmla="*/ 67 w 129"/>
                  <a:gd name="T11" fmla="*/ 97 h 111"/>
                  <a:gd name="T12" fmla="*/ 0 w 129"/>
                  <a:gd name="T13" fmla="*/ 55 h 111"/>
                  <a:gd name="T14" fmla="*/ 0 w 129"/>
                  <a:gd name="T15" fmla="*/ 42 h 111"/>
                  <a:gd name="T16" fmla="*/ 34 w 129"/>
                  <a:gd name="T17" fmla="*/ 51 h 111"/>
                  <a:gd name="T18" fmla="*/ 45 w 129"/>
                  <a:gd name="T19" fmla="*/ 51 h 111"/>
                  <a:gd name="T20" fmla="*/ 45 w 129"/>
                  <a:gd name="T21" fmla="*/ 30 h 111"/>
                  <a:gd name="T22" fmla="*/ 21 w 129"/>
                  <a:gd name="T23" fmla="*/ 19 h 111"/>
                  <a:gd name="T24" fmla="*/ 27 w 129"/>
                  <a:gd name="T25" fmla="*/ 13 h 111"/>
                  <a:gd name="T26" fmla="*/ 72 w 129"/>
                  <a:gd name="T27" fmla="*/ 4 h 111"/>
                  <a:gd name="T28" fmla="*/ 102 w 129"/>
                  <a:gd name="T29" fmla="*/ 4 h 111"/>
                  <a:gd name="T30" fmla="*/ 110 w 129"/>
                  <a:gd name="T31" fmla="*/ 11 h 111"/>
                  <a:gd name="T32" fmla="*/ 86 w 129"/>
                  <a:gd name="T33" fmla="*/ 41 h 111"/>
                  <a:gd name="T34" fmla="*/ 114 w 129"/>
                  <a:gd name="T35" fmla="*/ 42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29" h="111">
                    <a:moveTo>
                      <a:pt x="114" y="42"/>
                    </a:moveTo>
                    <a:cubicBezTo>
                      <a:pt x="114" y="53"/>
                      <a:pt x="111" y="46"/>
                      <a:pt x="111" y="54"/>
                    </a:cubicBezTo>
                    <a:cubicBezTo>
                      <a:pt x="114" y="54"/>
                      <a:pt x="124" y="56"/>
                      <a:pt x="129" y="58"/>
                    </a:cubicBezTo>
                    <a:cubicBezTo>
                      <a:pt x="125" y="101"/>
                      <a:pt x="123" y="89"/>
                      <a:pt x="98" y="99"/>
                    </a:cubicBezTo>
                    <a:cubicBezTo>
                      <a:pt x="92" y="101"/>
                      <a:pt x="90" y="111"/>
                      <a:pt x="83" y="111"/>
                    </a:cubicBezTo>
                    <a:cubicBezTo>
                      <a:pt x="73" y="111"/>
                      <a:pt x="71" y="102"/>
                      <a:pt x="67" y="97"/>
                    </a:cubicBezTo>
                    <a:cubicBezTo>
                      <a:pt x="45" y="75"/>
                      <a:pt x="22" y="78"/>
                      <a:pt x="0" y="55"/>
                    </a:cubicBezTo>
                    <a:cubicBezTo>
                      <a:pt x="0" y="42"/>
                      <a:pt x="0" y="42"/>
                      <a:pt x="0" y="42"/>
                    </a:cubicBezTo>
                    <a:cubicBezTo>
                      <a:pt x="10" y="42"/>
                      <a:pt x="21" y="51"/>
                      <a:pt x="34" y="51"/>
                    </a:cubicBezTo>
                    <a:cubicBezTo>
                      <a:pt x="42" y="51"/>
                      <a:pt x="39" y="51"/>
                      <a:pt x="45" y="51"/>
                    </a:cubicBezTo>
                    <a:cubicBezTo>
                      <a:pt x="45" y="30"/>
                      <a:pt x="45" y="30"/>
                      <a:pt x="45" y="30"/>
                    </a:cubicBezTo>
                    <a:cubicBezTo>
                      <a:pt x="36" y="28"/>
                      <a:pt x="21" y="30"/>
                      <a:pt x="21" y="19"/>
                    </a:cubicBezTo>
                    <a:cubicBezTo>
                      <a:pt x="21" y="17"/>
                      <a:pt x="26" y="15"/>
                      <a:pt x="27" y="13"/>
                    </a:cubicBezTo>
                    <a:cubicBezTo>
                      <a:pt x="39" y="0"/>
                      <a:pt x="55" y="4"/>
                      <a:pt x="72" y="4"/>
                    </a:cubicBezTo>
                    <a:cubicBezTo>
                      <a:pt x="86" y="4"/>
                      <a:pt x="102" y="4"/>
                      <a:pt x="102" y="4"/>
                    </a:cubicBezTo>
                    <a:cubicBezTo>
                      <a:pt x="105" y="4"/>
                      <a:pt x="110" y="8"/>
                      <a:pt x="110" y="11"/>
                    </a:cubicBezTo>
                    <a:cubicBezTo>
                      <a:pt x="110" y="27"/>
                      <a:pt x="91" y="34"/>
                      <a:pt x="86" y="41"/>
                    </a:cubicBezTo>
                    <a:cubicBezTo>
                      <a:pt x="92" y="40"/>
                      <a:pt x="114" y="33"/>
                      <a:pt x="114" y="4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39" name="Freeform 129">
                <a:extLst>
                  <a:ext uri="{FF2B5EF4-FFF2-40B4-BE49-F238E27FC236}">
                    <a16:creationId xmlns:a16="http://schemas.microsoft.com/office/drawing/2014/main" id="{13B5E1C0-69C7-30D7-8419-9DB12A4284E4}"/>
                  </a:ext>
                </a:extLst>
              </p:cNvPr>
              <p:cNvSpPr>
                <a:spLocks/>
              </p:cNvSpPr>
              <p:nvPr/>
            </p:nvSpPr>
            <p:spPr bwMode="auto">
              <a:xfrm>
                <a:off x="3237905" y="1686183"/>
                <a:ext cx="165287" cy="91825"/>
              </a:xfrm>
              <a:custGeom>
                <a:avLst/>
                <a:gdLst>
                  <a:gd name="T0" fmla="*/ 8 w 144"/>
                  <a:gd name="T1" fmla="*/ 19 h 80"/>
                  <a:gd name="T2" fmla="*/ 0 w 144"/>
                  <a:gd name="T3" fmla="*/ 3 h 80"/>
                  <a:gd name="T4" fmla="*/ 9 w 144"/>
                  <a:gd name="T5" fmla="*/ 3 h 80"/>
                  <a:gd name="T6" fmla="*/ 66 w 144"/>
                  <a:gd name="T7" fmla="*/ 37 h 80"/>
                  <a:gd name="T8" fmla="*/ 51 w 144"/>
                  <a:gd name="T9" fmla="*/ 23 h 80"/>
                  <a:gd name="T10" fmla="*/ 51 w 144"/>
                  <a:gd name="T11" fmla="*/ 14 h 80"/>
                  <a:gd name="T12" fmla="*/ 92 w 144"/>
                  <a:gd name="T13" fmla="*/ 31 h 80"/>
                  <a:gd name="T14" fmla="*/ 92 w 144"/>
                  <a:gd name="T15" fmla="*/ 14 h 80"/>
                  <a:gd name="T16" fmla="*/ 66 w 144"/>
                  <a:gd name="T17" fmla="*/ 3 h 80"/>
                  <a:gd name="T18" fmla="*/ 80 w 144"/>
                  <a:gd name="T19" fmla="*/ 2 h 80"/>
                  <a:gd name="T20" fmla="*/ 114 w 144"/>
                  <a:gd name="T21" fmla="*/ 10 h 80"/>
                  <a:gd name="T22" fmla="*/ 129 w 144"/>
                  <a:gd name="T23" fmla="*/ 3 h 80"/>
                  <a:gd name="T24" fmla="*/ 144 w 144"/>
                  <a:gd name="T25" fmla="*/ 23 h 80"/>
                  <a:gd name="T26" fmla="*/ 138 w 144"/>
                  <a:gd name="T27" fmla="*/ 73 h 80"/>
                  <a:gd name="T28" fmla="*/ 108 w 144"/>
                  <a:gd name="T29" fmla="*/ 77 h 80"/>
                  <a:gd name="T30" fmla="*/ 83 w 144"/>
                  <a:gd name="T31" fmla="*/ 73 h 80"/>
                  <a:gd name="T32" fmla="*/ 89 w 144"/>
                  <a:gd name="T33" fmla="*/ 65 h 80"/>
                  <a:gd name="T34" fmla="*/ 89 w 144"/>
                  <a:gd name="T35" fmla="*/ 57 h 80"/>
                  <a:gd name="T36" fmla="*/ 108 w 144"/>
                  <a:gd name="T37" fmla="*/ 46 h 80"/>
                  <a:gd name="T38" fmla="*/ 98 w 144"/>
                  <a:gd name="T39" fmla="*/ 43 h 80"/>
                  <a:gd name="T40" fmla="*/ 43 w 144"/>
                  <a:gd name="T41" fmla="*/ 51 h 80"/>
                  <a:gd name="T42" fmla="*/ 34 w 144"/>
                  <a:gd name="T43" fmla="*/ 41 h 80"/>
                  <a:gd name="T44" fmla="*/ 23 w 144"/>
                  <a:gd name="T45" fmla="*/ 41 h 80"/>
                  <a:gd name="T46" fmla="*/ 20 w 144"/>
                  <a:gd name="T47" fmla="*/ 34 h 80"/>
                  <a:gd name="T48" fmla="*/ 2 w 144"/>
                  <a:gd name="T49" fmla="*/ 26 h 80"/>
                  <a:gd name="T50" fmla="*/ 2 w 144"/>
                  <a:gd name="T51" fmla="*/ 11 h 80"/>
                  <a:gd name="T52" fmla="*/ 8 w 144"/>
                  <a:gd name="T53" fmla="*/ 19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44" h="80">
                    <a:moveTo>
                      <a:pt x="8" y="19"/>
                    </a:moveTo>
                    <a:cubicBezTo>
                      <a:pt x="5" y="15"/>
                      <a:pt x="0" y="11"/>
                      <a:pt x="0" y="3"/>
                    </a:cubicBezTo>
                    <a:cubicBezTo>
                      <a:pt x="3" y="3"/>
                      <a:pt x="6" y="3"/>
                      <a:pt x="9" y="3"/>
                    </a:cubicBezTo>
                    <a:cubicBezTo>
                      <a:pt x="31" y="3"/>
                      <a:pt x="42" y="44"/>
                      <a:pt x="66" y="37"/>
                    </a:cubicBezTo>
                    <a:cubicBezTo>
                      <a:pt x="60" y="33"/>
                      <a:pt x="54" y="27"/>
                      <a:pt x="51" y="23"/>
                    </a:cubicBezTo>
                    <a:cubicBezTo>
                      <a:pt x="51" y="14"/>
                      <a:pt x="51" y="14"/>
                      <a:pt x="51" y="14"/>
                    </a:cubicBezTo>
                    <a:cubicBezTo>
                      <a:pt x="67" y="14"/>
                      <a:pt x="74" y="31"/>
                      <a:pt x="92" y="31"/>
                    </a:cubicBezTo>
                    <a:cubicBezTo>
                      <a:pt x="92" y="14"/>
                      <a:pt x="92" y="14"/>
                      <a:pt x="92" y="14"/>
                    </a:cubicBezTo>
                    <a:cubicBezTo>
                      <a:pt x="80" y="14"/>
                      <a:pt x="69" y="14"/>
                      <a:pt x="66" y="3"/>
                    </a:cubicBezTo>
                    <a:cubicBezTo>
                      <a:pt x="71" y="0"/>
                      <a:pt x="74" y="2"/>
                      <a:pt x="80" y="2"/>
                    </a:cubicBezTo>
                    <a:cubicBezTo>
                      <a:pt x="92" y="2"/>
                      <a:pt x="99" y="10"/>
                      <a:pt x="114" y="10"/>
                    </a:cubicBezTo>
                    <a:cubicBezTo>
                      <a:pt x="120" y="10"/>
                      <a:pt x="123" y="3"/>
                      <a:pt x="129" y="3"/>
                    </a:cubicBezTo>
                    <a:cubicBezTo>
                      <a:pt x="142" y="3"/>
                      <a:pt x="144" y="11"/>
                      <a:pt x="144" y="23"/>
                    </a:cubicBezTo>
                    <a:cubicBezTo>
                      <a:pt x="144" y="41"/>
                      <a:pt x="135" y="51"/>
                      <a:pt x="138" y="73"/>
                    </a:cubicBezTo>
                    <a:cubicBezTo>
                      <a:pt x="127" y="77"/>
                      <a:pt x="110" y="77"/>
                      <a:pt x="108" y="77"/>
                    </a:cubicBezTo>
                    <a:cubicBezTo>
                      <a:pt x="103" y="77"/>
                      <a:pt x="83" y="80"/>
                      <a:pt x="83" y="73"/>
                    </a:cubicBezTo>
                    <a:cubicBezTo>
                      <a:pt x="83" y="70"/>
                      <a:pt x="86" y="67"/>
                      <a:pt x="89" y="65"/>
                    </a:cubicBezTo>
                    <a:cubicBezTo>
                      <a:pt x="88" y="63"/>
                      <a:pt x="88" y="60"/>
                      <a:pt x="89" y="57"/>
                    </a:cubicBezTo>
                    <a:cubicBezTo>
                      <a:pt x="89" y="50"/>
                      <a:pt x="103" y="50"/>
                      <a:pt x="108" y="46"/>
                    </a:cubicBezTo>
                    <a:cubicBezTo>
                      <a:pt x="105" y="44"/>
                      <a:pt x="102" y="43"/>
                      <a:pt x="98" y="43"/>
                    </a:cubicBezTo>
                    <a:cubicBezTo>
                      <a:pt x="85" y="43"/>
                      <a:pt x="58" y="51"/>
                      <a:pt x="43" y="51"/>
                    </a:cubicBezTo>
                    <a:cubicBezTo>
                      <a:pt x="38" y="51"/>
                      <a:pt x="34" y="46"/>
                      <a:pt x="34" y="41"/>
                    </a:cubicBezTo>
                    <a:cubicBezTo>
                      <a:pt x="23" y="41"/>
                      <a:pt x="23" y="41"/>
                      <a:pt x="23" y="41"/>
                    </a:cubicBezTo>
                    <a:cubicBezTo>
                      <a:pt x="20" y="34"/>
                      <a:pt x="20" y="34"/>
                      <a:pt x="20" y="34"/>
                    </a:cubicBezTo>
                    <a:cubicBezTo>
                      <a:pt x="13" y="36"/>
                      <a:pt x="8" y="30"/>
                      <a:pt x="2" y="26"/>
                    </a:cubicBezTo>
                    <a:cubicBezTo>
                      <a:pt x="2" y="11"/>
                      <a:pt x="2" y="11"/>
                      <a:pt x="2" y="11"/>
                    </a:cubicBezTo>
                    <a:lnTo>
                      <a:pt x="8" y="19"/>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0" name="Freeform 130">
                <a:extLst>
                  <a:ext uri="{FF2B5EF4-FFF2-40B4-BE49-F238E27FC236}">
                    <a16:creationId xmlns:a16="http://schemas.microsoft.com/office/drawing/2014/main" id="{329152EE-B1AB-CA62-04CA-334CC3C743A2}"/>
                  </a:ext>
                </a:extLst>
              </p:cNvPr>
              <p:cNvSpPr>
                <a:spLocks/>
              </p:cNvSpPr>
              <p:nvPr/>
            </p:nvSpPr>
            <p:spPr bwMode="auto">
              <a:xfrm>
                <a:off x="3363401" y="2033589"/>
                <a:ext cx="97948" cy="61217"/>
              </a:xfrm>
              <a:custGeom>
                <a:avLst/>
                <a:gdLst>
                  <a:gd name="T0" fmla="*/ 66 w 85"/>
                  <a:gd name="T1" fmla="*/ 53 h 53"/>
                  <a:gd name="T2" fmla="*/ 0 w 85"/>
                  <a:gd name="T3" fmla="*/ 29 h 53"/>
                  <a:gd name="T4" fmla="*/ 17 w 85"/>
                  <a:gd name="T5" fmla="*/ 25 h 53"/>
                  <a:gd name="T6" fmla="*/ 38 w 85"/>
                  <a:gd name="T7" fmla="*/ 0 h 53"/>
                  <a:gd name="T8" fmla="*/ 85 w 85"/>
                  <a:gd name="T9" fmla="*/ 40 h 53"/>
                  <a:gd name="T10" fmla="*/ 66 w 85"/>
                  <a:gd name="T11" fmla="*/ 53 h 53"/>
                </a:gdLst>
                <a:ahLst/>
                <a:cxnLst>
                  <a:cxn ang="0">
                    <a:pos x="T0" y="T1"/>
                  </a:cxn>
                  <a:cxn ang="0">
                    <a:pos x="T2" y="T3"/>
                  </a:cxn>
                  <a:cxn ang="0">
                    <a:pos x="T4" y="T5"/>
                  </a:cxn>
                  <a:cxn ang="0">
                    <a:pos x="T6" y="T7"/>
                  </a:cxn>
                  <a:cxn ang="0">
                    <a:pos x="T8" y="T9"/>
                  </a:cxn>
                  <a:cxn ang="0">
                    <a:pos x="T10" y="T11"/>
                  </a:cxn>
                </a:cxnLst>
                <a:rect l="0" t="0" r="r" b="b"/>
                <a:pathLst>
                  <a:path w="85" h="53">
                    <a:moveTo>
                      <a:pt x="66" y="53"/>
                    </a:moveTo>
                    <a:cubicBezTo>
                      <a:pt x="56" y="53"/>
                      <a:pt x="0" y="32"/>
                      <a:pt x="0" y="29"/>
                    </a:cubicBezTo>
                    <a:cubicBezTo>
                      <a:pt x="0" y="23"/>
                      <a:pt x="13" y="26"/>
                      <a:pt x="17" y="25"/>
                    </a:cubicBezTo>
                    <a:cubicBezTo>
                      <a:pt x="26" y="22"/>
                      <a:pt x="23" y="0"/>
                      <a:pt x="38" y="0"/>
                    </a:cubicBezTo>
                    <a:cubicBezTo>
                      <a:pt x="49" y="0"/>
                      <a:pt x="80" y="29"/>
                      <a:pt x="85" y="40"/>
                    </a:cubicBezTo>
                    <a:cubicBezTo>
                      <a:pt x="77" y="45"/>
                      <a:pt x="74" y="53"/>
                      <a:pt x="66" y="5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1" name="Freeform 131">
                <a:extLst>
                  <a:ext uri="{FF2B5EF4-FFF2-40B4-BE49-F238E27FC236}">
                    <a16:creationId xmlns:a16="http://schemas.microsoft.com/office/drawing/2014/main" id="{9AAA6B31-F0F6-B7F4-73A7-CC61826F7C76}"/>
                  </a:ext>
                </a:extLst>
              </p:cNvPr>
              <p:cNvSpPr>
                <a:spLocks/>
              </p:cNvSpPr>
              <p:nvPr/>
            </p:nvSpPr>
            <p:spPr bwMode="auto">
              <a:xfrm>
                <a:off x="3456757" y="1819330"/>
                <a:ext cx="127026" cy="108660"/>
              </a:xfrm>
              <a:custGeom>
                <a:avLst/>
                <a:gdLst>
                  <a:gd name="T0" fmla="*/ 112 w 112"/>
                  <a:gd name="T1" fmla="*/ 20 h 95"/>
                  <a:gd name="T2" fmla="*/ 98 w 112"/>
                  <a:gd name="T3" fmla="*/ 32 h 95"/>
                  <a:gd name="T4" fmla="*/ 55 w 112"/>
                  <a:gd name="T5" fmla="*/ 64 h 95"/>
                  <a:gd name="T6" fmla="*/ 34 w 112"/>
                  <a:gd name="T7" fmla="*/ 69 h 95"/>
                  <a:gd name="T8" fmla="*/ 44 w 112"/>
                  <a:gd name="T9" fmla="*/ 69 h 95"/>
                  <a:gd name="T10" fmla="*/ 26 w 112"/>
                  <a:gd name="T11" fmla="*/ 95 h 95"/>
                  <a:gd name="T12" fmla="*/ 11 w 112"/>
                  <a:gd name="T13" fmla="*/ 95 h 95"/>
                  <a:gd name="T14" fmla="*/ 12 w 112"/>
                  <a:gd name="T15" fmla="*/ 72 h 95"/>
                  <a:gd name="T16" fmla="*/ 0 w 112"/>
                  <a:gd name="T17" fmla="*/ 33 h 95"/>
                  <a:gd name="T18" fmla="*/ 0 w 112"/>
                  <a:gd name="T19" fmla="*/ 20 h 95"/>
                  <a:gd name="T20" fmla="*/ 17 w 112"/>
                  <a:gd name="T21" fmla="*/ 20 h 95"/>
                  <a:gd name="T22" fmla="*/ 17 w 112"/>
                  <a:gd name="T23" fmla="*/ 12 h 95"/>
                  <a:gd name="T24" fmla="*/ 38 w 112"/>
                  <a:gd name="T25" fmla="*/ 0 h 95"/>
                  <a:gd name="T26" fmla="*/ 112 w 112"/>
                  <a:gd name="T27" fmla="*/ 10 h 95"/>
                  <a:gd name="T28" fmla="*/ 112 w 112"/>
                  <a:gd name="T29" fmla="*/ 2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12" h="95">
                    <a:moveTo>
                      <a:pt x="112" y="20"/>
                    </a:moveTo>
                    <a:cubicBezTo>
                      <a:pt x="112" y="22"/>
                      <a:pt x="98" y="32"/>
                      <a:pt x="98" y="32"/>
                    </a:cubicBezTo>
                    <a:cubicBezTo>
                      <a:pt x="88" y="46"/>
                      <a:pt x="78" y="64"/>
                      <a:pt x="55" y="64"/>
                    </a:cubicBezTo>
                    <a:cubicBezTo>
                      <a:pt x="39" y="64"/>
                      <a:pt x="39" y="53"/>
                      <a:pt x="34" y="69"/>
                    </a:cubicBezTo>
                    <a:cubicBezTo>
                      <a:pt x="44" y="69"/>
                      <a:pt x="44" y="69"/>
                      <a:pt x="44" y="69"/>
                    </a:cubicBezTo>
                    <a:cubicBezTo>
                      <a:pt x="42" y="84"/>
                      <a:pt x="35" y="86"/>
                      <a:pt x="26" y="95"/>
                    </a:cubicBezTo>
                    <a:cubicBezTo>
                      <a:pt x="11" y="95"/>
                      <a:pt x="11" y="95"/>
                      <a:pt x="11" y="95"/>
                    </a:cubicBezTo>
                    <a:cubicBezTo>
                      <a:pt x="11" y="85"/>
                      <a:pt x="11" y="76"/>
                      <a:pt x="12" y="72"/>
                    </a:cubicBezTo>
                    <a:cubicBezTo>
                      <a:pt x="0" y="59"/>
                      <a:pt x="5" y="49"/>
                      <a:pt x="0" y="33"/>
                    </a:cubicBezTo>
                    <a:cubicBezTo>
                      <a:pt x="0" y="20"/>
                      <a:pt x="0" y="20"/>
                      <a:pt x="0" y="20"/>
                    </a:cubicBezTo>
                    <a:cubicBezTo>
                      <a:pt x="6" y="20"/>
                      <a:pt x="14" y="20"/>
                      <a:pt x="17" y="20"/>
                    </a:cubicBezTo>
                    <a:cubicBezTo>
                      <a:pt x="16" y="19"/>
                      <a:pt x="17" y="14"/>
                      <a:pt x="17" y="12"/>
                    </a:cubicBezTo>
                    <a:cubicBezTo>
                      <a:pt x="17" y="11"/>
                      <a:pt x="22" y="0"/>
                      <a:pt x="38" y="0"/>
                    </a:cubicBezTo>
                    <a:cubicBezTo>
                      <a:pt x="64" y="0"/>
                      <a:pt x="85" y="10"/>
                      <a:pt x="112" y="10"/>
                    </a:cubicBezTo>
                    <a:cubicBezTo>
                      <a:pt x="111" y="14"/>
                      <a:pt x="112" y="16"/>
                      <a:pt x="112"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2" name="Freeform 132">
                <a:extLst>
                  <a:ext uri="{FF2B5EF4-FFF2-40B4-BE49-F238E27FC236}">
                    <a16:creationId xmlns:a16="http://schemas.microsoft.com/office/drawing/2014/main" id="{85562FA8-E750-1EE1-149F-54C2BD82CE96}"/>
                  </a:ext>
                </a:extLst>
              </p:cNvPr>
              <p:cNvSpPr>
                <a:spLocks/>
              </p:cNvSpPr>
              <p:nvPr/>
            </p:nvSpPr>
            <p:spPr bwMode="auto">
              <a:xfrm>
                <a:off x="3196583" y="1626496"/>
                <a:ext cx="42852" cy="35200"/>
              </a:xfrm>
              <a:custGeom>
                <a:avLst/>
                <a:gdLst>
                  <a:gd name="T0" fmla="*/ 37 w 37"/>
                  <a:gd name="T1" fmla="*/ 22 h 31"/>
                  <a:gd name="T2" fmla="*/ 26 w 37"/>
                  <a:gd name="T3" fmla="*/ 31 h 31"/>
                  <a:gd name="T4" fmla="*/ 0 w 37"/>
                  <a:gd name="T5" fmla="*/ 0 h 31"/>
                  <a:gd name="T6" fmla="*/ 37 w 37"/>
                  <a:gd name="T7" fmla="*/ 22 h 31"/>
                </a:gdLst>
                <a:ahLst/>
                <a:cxnLst>
                  <a:cxn ang="0">
                    <a:pos x="T0" y="T1"/>
                  </a:cxn>
                  <a:cxn ang="0">
                    <a:pos x="T2" y="T3"/>
                  </a:cxn>
                  <a:cxn ang="0">
                    <a:pos x="T4" y="T5"/>
                  </a:cxn>
                  <a:cxn ang="0">
                    <a:pos x="T6" y="T7"/>
                  </a:cxn>
                </a:cxnLst>
                <a:rect l="0" t="0" r="r" b="b"/>
                <a:pathLst>
                  <a:path w="37" h="31">
                    <a:moveTo>
                      <a:pt x="37" y="22"/>
                    </a:moveTo>
                    <a:cubicBezTo>
                      <a:pt x="36" y="28"/>
                      <a:pt x="32" y="31"/>
                      <a:pt x="26" y="31"/>
                    </a:cubicBezTo>
                    <a:cubicBezTo>
                      <a:pt x="18" y="31"/>
                      <a:pt x="0" y="10"/>
                      <a:pt x="0" y="0"/>
                    </a:cubicBezTo>
                    <a:cubicBezTo>
                      <a:pt x="19" y="0"/>
                      <a:pt x="21" y="16"/>
                      <a:pt x="37"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3" name="Freeform 133">
                <a:extLst>
                  <a:ext uri="{FF2B5EF4-FFF2-40B4-BE49-F238E27FC236}">
                    <a16:creationId xmlns:a16="http://schemas.microsoft.com/office/drawing/2014/main" id="{C8D715B0-31A0-0024-0FB0-4042458115A9}"/>
                  </a:ext>
                </a:extLst>
              </p:cNvPr>
              <p:cNvSpPr>
                <a:spLocks/>
              </p:cNvSpPr>
              <p:nvPr/>
            </p:nvSpPr>
            <p:spPr bwMode="auto">
              <a:xfrm>
                <a:off x="3221070" y="1748930"/>
                <a:ext cx="32139" cy="24487"/>
              </a:xfrm>
              <a:custGeom>
                <a:avLst/>
                <a:gdLst>
                  <a:gd name="T0" fmla="*/ 22 w 27"/>
                  <a:gd name="T1" fmla="*/ 0 h 22"/>
                  <a:gd name="T2" fmla="*/ 27 w 27"/>
                  <a:gd name="T3" fmla="*/ 12 h 22"/>
                  <a:gd name="T4" fmla="*/ 16 w 27"/>
                  <a:gd name="T5" fmla="*/ 22 h 22"/>
                  <a:gd name="T6" fmla="*/ 0 w 27"/>
                  <a:gd name="T7" fmla="*/ 21 h 22"/>
                  <a:gd name="T8" fmla="*/ 22 w 27"/>
                  <a:gd name="T9" fmla="*/ 0 h 22"/>
                </a:gdLst>
                <a:ahLst/>
                <a:cxnLst>
                  <a:cxn ang="0">
                    <a:pos x="T0" y="T1"/>
                  </a:cxn>
                  <a:cxn ang="0">
                    <a:pos x="T2" y="T3"/>
                  </a:cxn>
                  <a:cxn ang="0">
                    <a:pos x="T4" y="T5"/>
                  </a:cxn>
                  <a:cxn ang="0">
                    <a:pos x="T6" y="T7"/>
                  </a:cxn>
                  <a:cxn ang="0">
                    <a:pos x="T8" y="T9"/>
                  </a:cxn>
                </a:cxnLst>
                <a:rect l="0" t="0" r="r" b="b"/>
                <a:pathLst>
                  <a:path w="27" h="22">
                    <a:moveTo>
                      <a:pt x="22" y="0"/>
                    </a:moveTo>
                    <a:cubicBezTo>
                      <a:pt x="23" y="4"/>
                      <a:pt x="27" y="6"/>
                      <a:pt x="27" y="12"/>
                    </a:cubicBezTo>
                    <a:cubicBezTo>
                      <a:pt x="27" y="21"/>
                      <a:pt x="20" y="22"/>
                      <a:pt x="16" y="22"/>
                    </a:cubicBezTo>
                    <a:cubicBezTo>
                      <a:pt x="8" y="22"/>
                      <a:pt x="6" y="21"/>
                      <a:pt x="0" y="21"/>
                    </a:cubicBezTo>
                    <a:cubicBezTo>
                      <a:pt x="3" y="8"/>
                      <a:pt x="11" y="4"/>
                      <a:pt x="22"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4" name="Freeform 134">
                <a:extLst>
                  <a:ext uri="{FF2B5EF4-FFF2-40B4-BE49-F238E27FC236}">
                    <a16:creationId xmlns:a16="http://schemas.microsoft.com/office/drawing/2014/main" id="{AE2CA0EC-1938-1B9D-485E-C88FA4C8C008}"/>
                  </a:ext>
                </a:extLst>
              </p:cNvPr>
              <p:cNvSpPr>
                <a:spLocks/>
              </p:cNvSpPr>
              <p:nvPr/>
            </p:nvSpPr>
            <p:spPr bwMode="auto">
              <a:xfrm>
                <a:off x="3208826" y="1534671"/>
                <a:ext cx="159166" cy="90295"/>
              </a:xfrm>
              <a:custGeom>
                <a:avLst/>
                <a:gdLst>
                  <a:gd name="T0" fmla="*/ 92 w 140"/>
                  <a:gd name="T1" fmla="*/ 58 h 78"/>
                  <a:gd name="T2" fmla="*/ 56 w 140"/>
                  <a:gd name="T3" fmla="*/ 55 h 78"/>
                  <a:gd name="T4" fmla="*/ 31 w 140"/>
                  <a:gd name="T5" fmla="*/ 52 h 78"/>
                  <a:gd name="T6" fmla="*/ 11 w 140"/>
                  <a:gd name="T7" fmla="*/ 46 h 78"/>
                  <a:gd name="T8" fmla="*/ 34 w 140"/>
                  <a:gd name="T9" fmla="*/ 36 h 78"/>
                  <a:gd name="T10" fmla="*/ 34 w 140"/>
                  <a:gd name="T11" fmla="*/ 26 h 78"/>
                  <a:gd name="T12" fmla="*/ 7 w 140"/>
                  <a:gd name="T13" fmla="*/ 26 h 78"/>
                  <a:gd name="T14" fmla="*/ 12 w 140"/>
                  <a:gd name="T15" fmla="*/ 19 h 78"/>
                  <a:gd name="T16" fmla="*/ 0 w 140"/>
                  <a:gd name="T17" fmla="*/ 7 h 78"/>
                  <a:gd name="T18" fmla="*/ 24 w 140"/>
                  <a:gd name="T19" fmla="*/ 0 h 78"/>
                  <a:gd name="T20" fmla="*/ 53 w 140"/>
                  <a:gd name="T21" fmla="*/ 15 h 78"/>
                  <a:gd name="T22" fmla="*/ 68 w 140"/>
                  <a:gd name="T23" fmla="*/ 8 h 78"/>
                  <a:gd name="T24" fmla="*/ 90 w 140"/>
                  <a:gd name="T25" fmla="*/ 26 h 78"/>
                  <a:gd name="T26" fmla="*/ 102 w 140"/>
                  <a:gd name="T27" fmla="*/ 20 h 78"/>
                  <a:gd name="T28" fmla="*/ 124 w 140"/>
                  <a:gd name="T29" fmla="*/ 38 h 78"/>
                  <a:gd name="T30" fmla="*/ 118 w 140"/>
                  <a:gd name="T31" fmla="*/ 46 h 78"/>
                  <a:gd name="T32" fmla="*/ 140 w 140"/>
                  <a:gd name="T33" fmla="*/ 68 h 78"/>
                  <a:gd name="T34" fmla="*/ 126 w 140"/>
                  <a:gd name="T35" fmla="*/ 78 h 78"/>
                  <a:gd name="T36" fmla="*/ 92 w 140"/>
                  <a:gd name="T37" fmla="*/ 58 h 7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40" h="78">
                    <a:moveTo>
                      <a:pt x="92" y="58"/>
                    </a:moveTo>
                    <a:cubicBezTo>
                      <a:pt x="78" y="58"/>
                      <a:pt x="70" y="53"/>
                      <a:pt x="56" y="55"/>
                    </a:cubicBezTo>
                    <a:cubicBezTo>
                      <a:pt x="53" y="48"/>
                      <a:pt x="43" y="52"/>
                      <a:pt x="31" y="52"/>
                    </a:cubicBezTo>
                    <a:cubicBezTo>
                      <a:pt x="21" y="52"/>
                      <a:pt x="18" y="53"/>
                      <a:pt x="11" y="46"/>
                    </a:cubicBezTo>
                    <a:cubicBezTo>
                      <a:pt x="18" y="38"/>
                      <a:pt x="25" y="39"/>
                      <a:pt x="34" y="36"/>
                    </a:cubicBezTo>
                    <a:cubicBezTo>
                      <a:pt x="32" y="34"/>
                      <a:pt x="32" y="29"/>
                      <a:pt x="34" y="26"/>
                    </a:cubicBezTo>
                    <a:cubicBezTo>
                      <a:pt x="17" y="26"/>
                      <a:pt x="13" y="31"/>
                      <a:pt x="7" y="26"/>
                    </a:cubicBezTo>
                    <a:cubicBezTo>
                      <a:pt x="9" y="25"/>
                      <a:pt x="12" y="22"/>
                      <a:pt x="12" y="19"/>
                    </a:cubicBezTo>
                    <a:cubicBezTo>
                      <a:pt x="2" y="19"/>
                      <a:pt x="0" y="16"/>
                      <a:pt x="0" y="7"/>
                    </a:cubicBezTo>
                    <a:cubicBezTo>
                      <a:pt x="9" y="5"/>
                      <a:pt x="15" y="0"/>
                      <a:pt x="24" y="0"/>
                    </a:cubicBezTo>
                    <a:cubicBezTo>
                      <a:pt x="40" y="0"/>
                      <a:pt x="43" y="15"/>
                      <a:pt x="53" y="15"/>
                    </a:cubicBezTo>
                    <a:cubicBezTo>
                      <a:pt x="59" y="15"/>
                      <a:pt x="62" y="8"/>
                      <a:pt x="68" y="8"/>
                    </a:cubicBezTo>
                    <a:cubicBezTo>
                      <a:pt x="83" y="8"/>
                      <a:pt x="82" y="26"/>
                      <a:pt x="90" y="26"/>
                    </a:cubicBezTo>
                    <a:cubicBezTo>
                      <a:pt x="95" y="26"/>
                      <a:pt x="97" y="20"/>
                      <a:pt x="102" y="20"/>
                    </a:cubicBezTo>
                    <a:cubicBezTo>
                      <a:pt x="112" y="20"/>
                      <a:pt x="121" y="34"/>
                      <a:pt x="124" y="38"/>
                    </a:cubicBezTo>
                    <a:cubicBezTo>
                      <a:pt x="123" y="41"/>
                      <a:pt x="120" y="44"/>
                      <a:pt x="118" y="46"/>
                    </a:cubicBezTo>
                    <a:cubicBezTo>
                      <a:pt x="124" y="53"/>
                      <a:pt x="140" y="59"/>
                      <a:pt x="140" y="68"/>
                    </a:cubicBezTo>
                    <a:cubicBezTo>
                      <a:pt x="140" y="76"/>
                      <a:pt x="132" y="78"/>
                      <a:pt x="126" y="78"/>
                    </a:cubicBezTo>
                    <a:cubicBezTo>
                      <a:pt x="108" y="78"/>
                      <a:pt x="109" y="58"/>
                      <a:pt x="92" y="5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5" name="Freeform 135">
                <a:extLst>
                  <a:ext uri="{FF2B5EF4-FFF2-40B4-BE49-F238E27FC236}">
                    <a16:creationId xmlns:a16="http://schemas.microsoft.com/office/drawing/2014/main" id="{2C24ED57-E246-0A45-D760-9952945AFD38}"/>
                  </a:ext>
                </a:extLst>
              </p:cNvPr>
              <p:cNvSpPr>
                <a:spLocks/>
              </p:cNvSpPr>
              <p:nvPr/>
            </p:nvSpPr>
            <p:spPr bwMode="auto">
              <a:xfrm>
                <a:off x="3271574" y="1612723"/>
                <a:ext cx="42852" cy="13774"/>
              </a:xfrm>
              <a:custGeom>
                <a:avLst/>
                <a:gdLst>
                  <a:gd name="T0" fmla="*/ 13 w 38"/>
                  <a:gd name="T1" fmla="*/ 12 h 12"/>
                  <a:gd name="T2" fmla="*/ 20 w 38"/>
                  <a:gd name="T3" fmla="*/ 0 h 12"/>
                  <a:gd name="T4" fmla="*/ 38 w 38"/>
                  <a:gd name="T5" fmla="*/ 6 h 12"/>
                  <a:gd name="T6" fmla="*/ 13 w 38"/>
                  <a:gd name="T7" fmla="*/ 12 h 12"/>
                </a:gdLst>
                <a:ahLst/>
                <a:cxnLst>
                  <a:cxn ang="0">
                    <a:pos x="T0" y="T1"/>
                  </a:cxn>
                  <a:cxn ang="0">
                    <a:pos x="T2" y="T3"/>
                  </a:cxn>
                  <a:cxn ang="0">
                    <a:pos x="T4" y="T5"/>
                  </a:cxn>
                  <a:cxn ang="0">
                    <a:pos x="T6" y="T7"/>
                  </a:cxn>
                </a:cxnLst>
                <a:rect l="0" t="0" r="r" b="b"/>
                <a:pathLst>
                  <a:path w="38" h="12">
                    <a:moveTo>
                      <a:pt x="13" y="12"/>
                    </a:moveTo>
                    <a:cubicBezTo>
                      <a:pt x="0" y="12"/>
                      <a:pt x="17" y="0"/>
                      <a:pt x="20" y="0"/>
                    </a:cubicBezTo>
                    <a:cubicBezTo>
                      <a:pt x="29" y="0"/>
                      <a:pt x="31" y="4"/>
                      <a:pt x="38" y="6"/>
                    </a:cubicBezTo>
                    <a:cubicBezTo>
                      <a:pt x="34" y="12"/>
                      <a:pt x="25" y="12"/>
                      <a:pt x="13" y="1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6" name="Freeform 136">
                <a:extLst>
                  <a:ext uri="{FF2B5EF4-FFF2-40B4-BE49-F238E27FC236}">
                    <a16:creationId xmlns:a16="http://schemas.microsoft.com/office/drawing/2014/main" id="{73C262F8-555A-1917-E97A-C9FA5E954B77}"/>
                  </a:ext>
                </a:extLst>
              </p:cNvPr>
              <p:cNvSpPr>
                <a:spLocks/>
              </p:cNvSpPr>
              <p:nvPr/>
            </p:nvSpPr>
            <p:spPr bwMode="auto">
              <a:xfrm>
                <a:off x="3429209" y="1664757"/>
                <a:ext cx="423932" cy="140799"/>
              </a:xfrm>
              <a:custGeom>
                <a:avLst/>
                <a:gdLst>
                  <a:gd name="T0" fmla="*/ 369 w 371"/>
                  <a:gd name="T1" fmla="*/ 81 h 123"/>
                  <a:gd name="T2" fmla="*/ 361 w 371"/>
                  <a:gd name="T3" fmla="*/ 92 h 123"/>
                  <a:gd name="T4" fmla="*/ 371 w 371"/>
                  <a:gd name="T5" fmla="*/ 93 h 123"/>
                  <a:gd name="T6" fmla="*/ 308 w 371"/>
                  <a:gd name="T7" fmla="*/ 121 h 123"/>
                  <a:gd name="T8" fmla="*/ 293 w 371"/>
                  <a:gd name="T9" fmla="*/ 109 h 123"/>
                  <a:gd name="T10" fmla="*/ 274 w 371"/>
                  <a:gd name="T11" fmla="*/ 119 h 123"/>
                  <a:gd name="T12" fmla="*/ 213 w 371"/>
                  <a:gd name="T13" fmla="*/ 119 h 123"/>
                  <a:gd name="T14" fmla="*/ 175 w 371"/>
                  <a:gd name="T15" fmla="*/ 107 h 123"/>
                  <a:gd name="T16" fmla="*/ 166 w 371"/>
                  <a:gd name="T17" fmla="*/ 107 h 123"/>
                  <a:gd name="T18" fmla="*/ 145 w 371"/>
                  <a:gd name="T19" fmla="*/ 121 h 123"/>
                  <a:gd name="T20" fmla="*/ 91 w 371"/>
                  <a:gd name="T21" fmla="*/ 85 h 123"/>
                  <a:gd name="T22" fmla="*/ 100 w 371"/>
                  <a:gd name="T23" fmla="*/ 72 h 123"/>
                  <a:gd name="T24" fmla="*/ 69 w 371"/>
                  <a:gd name="T25" fmla="*/ 32 h 123"/>
                  <a:gd name="T26" fmla="*/ 54 w 371"/>
                  <a:gd name="T27" fmla="*/ 40 h 123"/>
                  <a:gd name="T28" fmla="*/ 0 w 371"/>
                  <a:gd name="T29" fmla="*/ 12 h 123"/>
                  <a:gd name="T30" fmla="*/ 22 w 371"/>
                  <a:gd name="T31" fmla="*/ 0 h 123"/>
                  <a:gd name="T32" fmla="*/ 88 w 371"/>
                  <a:gd name="T33" fmla="*/ 28 h 123"/>
                  <a:gd name="T34" fmla="*/ 103 w 371"/>
                  <a:gd name="T35" fmla="*/ 21 h 123"/>
                  <a:gd name="T36" fmla="*/ 117 w 371"/>
                  <a:gd name="T37" fmla="*/ 21 h 123"/>
                  <a:gd name="T38" fmla="*/ 153 w 371"/>
                  <a:gd name="T39" fmla="*/ 45 h 123"/>
                  <a:gd name="T40" fmla="*/ 122 w 371"/>
                  <a:gd name="T41" fmla="*/ 45 h 123"/>
                  <a:gd name="T42" fmla="*/ 156 w 371"/>
                  <a:gd name="T43" fmla="*/ 64 h 123"/>
                  <a:gd name="T44" fmla="*/ 151 w 371"/>
                  <a:gd name="T45" fmla="*/ 67 h 123"/>
                  <a:gd name="T46" fmla="*/ 163 w 371"/>
                  <a:gd name="T47" fmla="*/ 71 h 123"/>
                  <a:gd name="T48" fmla="*/ 216 w 371"/>
                  <a:gd name="T49" fmla="*/ 81 h 123"/>
                  <a:gd name="T50" fmla="*/ 310 w 371"/>
                  <a:gd name="T51" fmla="*/ 61 h 123"/>
                  <a:gd name="T52" fmla="*/ 371 w 371"/>
                  <a:gd name="T53" fmla="*/ 83 h 123"/>
                  <a:gd name="T54" fmla="*/ 363 w 371"/>
                  <a:gd name="T55" fmla="*/ 85 h 123"/>
                  <a:gd name="T56" fmla="*/ 369 w 371"/>
                  <a:gd name="T57" fmla="*/ 81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71" h="123">
                    <a:moveTo>
                      <a:pt x="369" y="81"/>
                    </a:moveTo>
                    <a:cubicBezTo>
                      <a:pt x="365" y="83"/>
                      <a:pt x="362" y="87"/>
                      <a:pt x="361" y="92"/>
                    </a:cubicBezTo>
                    <a:cubicBezTo>
                      <a:pt x="366" y="94"/>
                      <a:pt x="371" y="93"/>
                      <a:pt x="371" y="93"/>
                    </a:cubicBezTo>
                    <a:cubicBezTo>
                      <a:pt x="369" y="121"/>
                      <a:pt x="334" y="121"/>
                      <a:pt x="308" y="121"/>
                    </a:cubicBezTo>
                    <a:cubicBezTo>
                      <a:pt x="298" y="121"/>
                      <a:pt x="294" y="114"/>
                      <a:pt x="293" y="109"/>
                    </a:cubicBezTo>
                    <a:cubicBezTo>
                      <a:pt x="282" y="110"/>
                      <a:pt x="281" y="114"/>
                      <a:pt x="274" y="119"/>
                    </a:cubicBezTo>
                    <a:cubicBezTo>
                      <a:pt x="213" y="119"/>
                      <a:pt x="213" y="119"/>
                      <a:pt x="213" y="119"/>
                    </a:cubicBezTo>
                    <a:cubicBezTo>
                      <a:pt x="197" y="123"/>
                      <a:pt x="174" y="121"/>
                      <a:pt x="175" y="107"/>
                    </a:cubicBezTo>
                    <a:cubicBezTo>
                      <a:pt x="166" y="107"/>
                      <a:pt x="166" y="107"/>
                      <a:pt x="166" y="107"/>
                    </a:cubicBezTo>
                    <a:cubicBezTo>
                      <a:pt x="163" y="111"/>
                      <a:pt x="152" y="121"/>
                      <a:pt x="145" y="121"/>
                    </a:cubicBezTo>
                    <a:cubicBezTo>
                      <a:pt x="128" y="121"/>
                      <a:pt x="91" y="101"/>
                      <a:pt x="91" y="85"/>
                    </a:cubicBezTo>
                    <a:cubicBezTo>
                      <a:pt x="91" y="79"/>
                      <a:pt x="97" y="74"/>
                      <a:pt x="100" y="72"/>
                    </a:cubicBezTo>
                    <a:cubicBezTo>
                      <a:pt x="86" y="58"/>
                      <a:pt x="82" y="45"/>
                      <a:pt x="69" y="32"/>
                    </a:cubicBezTo>
                    <a:cubicBezTo>
                      <a:pt x="65" y="36"/>
                      <a:pt x="60" y="40"/>
                      <a:pt x="54" y="40"/>
                    </a:cubicBezTo>
                    <a:cubicBezTo>
                      <a:pt x="46" y="40"/>
                      <a:pt x="0" y="19"/>
                      <a:pt x="0" y="12"/>
                    </a:cubicBezTo>
                    <a:cubicBezTo>
                      <a:pt x="0" y="0"/>
                      <a:pt x="13" y="0"/>
                      <a:pt x="22" y="0"/>
                    </a:cubicBezTo>
                    <a:cubicBezTo>
                      <a:pt x="56" y="0"/>
                      <a:pt x="63" y="28"/>
                      <a:pt x="88" y="28"/>
                    </a:cubicBezTo>
                    <a:cubicBezTo>
                      <a:pt x="96" y="28"/>
                      <a:pt x="100" y="26"/>
                      <a:pt x="103" y="21"/>
                    </a:cubicBezTo>
                    <a:cubicBezTo>
                      <a:pt x="109" y="21"/>
                      <a:pt x="117" y="21"/>
                      <a:pt x="117" y="21"/>
                    </a:cubicBezTo>
                    <a:cubicBezTo>
                      <a:pt x="111" y="40"/>
                      <a:pt x="146" y="35"/>
                      <a:pt x="153" y="45"/>
                    </a:cubicBezTo>
                    <a:cubicBezTo>
                      <a:pt x="122" y="45"/>
                      <a:pt x="122" y="45"/>
                      <a:pt x="122" y="45"/>
                    </a:cubicBezTo>
                    <a:cubicBezTo>
                      <a:pt x="127" y="67"/>
                      <a:pt x="146" y="55"/>
                      <a:pt x="156" y="64"/>
                    </a:cubicBezTo>
                    <a:cubicBezTo>
                      <a:pt x="155" y="65"/>
                      <a:pt x="151" y="65"/>
                      <a:pt x="151" y="67"/>
                    </a:cubicBezTo>
                    <a:cubicBezTo>
                      <a:pt x="151" y="79"/>
                      <a:pt x="160" y="74"/>
                      <a:pt x="163" y="71"/>
                    </a:cubicBezTo>
                    <a:cubicBezTo>
                      <a:pt x="181" y="76"/>
                      <a:pt x="197" y="81"/>
                      <a:pt x="216" y="81"/>
                    </a:cubicBezTo>
                    <a:cubicBezTo>
                      <a:pt x="257" y="81"/>
                      <a:pt x="271" y="61"/>
                      <a:pt x="310" y="61"/>
                    </a:cubicBezTo>
                    <a:cubicBezTo>
                      <a:pt x="340" y="61"/>
                      <a:pt x="360" y="63"/>
                      <a:pt x="371" y="83"/>
                    </a:cubicBezTo>
                    <a:cubicBezTo>
                      <a:pt x="369" y="84"/>
                      <a:pt x="365" y="85"/>
                      <a:pt x="363" y="85"/>
                    </a:cubicBezTo>
                    <a:lnTo>
                      <a:pt x="369" y="8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7" name="Freeform 137">
                <a:extLst>
                  <a:ext uri="{FF2B5EF4-FFF2-40B4-BE49-F238E27FC236}">
                    <a16:creationId xmlns:a16="http://schemas.microsoft.com/office/drawing/2014/main" id="{D5C765F5-0496-39C4-36D5-A38E1C361E4B}"/>
                  </a:ext>
                </a:extLst>
              </p:cNvPr>
              <p:cNvSpPr>
                <a:spLocks/>
              </p:cNvSpPr>
              <p:nvPr/>
            </p:nvSpPr>
            <p:spPr bwMode="auto">
              <a:xfrm>
                <a:off x="3433801" y="1739748"/>
                <a:ext cx="73461" cy="59687"/>
              </a:xfrm>
              <a:custGeom>
                <a:avLst/>
                <a:gdLst>
                  <a:gd name="T0" fmla="*/ 10 w 64"/>
                  <a:gd name="T1" fmla="*/ 18 h 52"/>
                  <a:gd name="T2" fmla="*/ 33 w 64"/>
                  <a:gd name="T3" fmla="*/ 0 h 52"/>
                  <a:gd name="T4" fmla="*/ 64 w 64"/>
                  <a:gd name="T5" fmla="*/ 26 h 52"/>
                  <a:gd name="T6" fmla="*/ 49 w 64"/>
                  <a:gd name="T7" fmla="*/ 52 h 52"/>
                  <a:gd name="T8" fmla="*/ 0 w 64"/>
                  <a:gd name="T9" fmla="*/ 30 h 52"/>
                  <a:gd name="T10" fmla="*/ 10 w 64"/>
                  <a:gd name="T11" fmla="*/ 18 h 52"/>
                </a:gdLst>
                <a:ahLst/>
                <a:cxnLst>
                  <a:cxn ang="0">
                    <a:pos x="T0" y="T1"/>
                  </a:cxn>
                  <a:cxn ang="0">
                    <a:pos x="T2" y="T3"/>
                  </a:cxn>
                  <a:cxn ang="0">
                    <a:pos x="T4" y="T5"/>
                  </a:cxn>
                  <a:cxn ang="0">
                    <a:pos x="T6" y="T7"/>
                  </a:cxn>
                  <a:cxn ang="0">
                    <a:pos x="T8" y="T9"/>
                  </a:cxn>
                  <a:cxn ang="0">
                    <a:pos x="T10" y="T11"/>
                  </a:cxn>
                </a:cxnLst>
                <a:rect l="0" t="0" r="r" b="b"/>
                <a:pathLst>
                  <a:path w="64" h="52">
                    <a:moveTo>
                      <a:pt x="10" y="18"/>
                    </a:moveTo>
                    <a:cubicBezTo>
                      <a:pt x="18" y="18"/>
                      <a:pt x="15" y="0"/>
                      <a:pt x="33" y="0"/>
                    </a:cubicBezTo>
                    <a:cubicBezTo>
                      <a:pt x="46" y="0"/>
                      <a:pt x="64" y="16"/>
                      <a:pt x="64" y="26"/>
                    </a:cubicBezTo>
                    <a:cubicBezTo>
                      <a:pt x="64" y="40"/>
                      <a:pt x="60" y="52"/>
                      <a:pt x="49" y="52"/>
                    </a:cubicBezTo>
                    <a:cubicBezTo>
                      <a:pt x="44" y="52"/>
                      <a:pt x="0" y="30"/>
                      <a:pt x="0" y="30"/>
                    </a:cubicBezTo>
                    <a:cubicBezTo>
                      <a:pt x="0" y="22"/>
                      <a:pt x="8" y="18"/>
                      <a:pt x="1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8" name="Freeform 138">
                <a:extLst>
                  <a:ext uri="{FF2B5EF4-FFF2-40B4-BE49-F238E27FC236}">
                    <a16:creationId xmlns:a16="http://schemas.microsoft.com/office/drawing/2014/main" id="{86AF9F0F-3EA5-36C2-A8E1-54677443A66A}"/>
                  </a:ext>
                </a:extLst>
              </p:cNvPr>
              <p:cNvSpPr>
                <a:spLocks/>
              </p:cNvSpPr>
              <p:nvPr/>
            </p:nvSpPr>
            <p:spPr bwMode="auto">
              <a:xfrm>
                <a:off x="3442983" y="1626496"/>
                <a:ext cx="68870" cy="19896"/>
              </a:xfrm>
              <a:custGeom>
                <a:avLst/>
                <a:gdLst>
                  <a:gd name="T0" fmla="*/ 49 w 59"/>
                  <a:gd name="T1" fmla="*/ 0 h 18"/>
                  <a:gd name="T2" fmla="*/ 59 w 59"/>
                  <a:gd name="T3" fmla="*/ 0 h 18"/>
                  <a:gd name="T4" fmla="*/ 59 w 59"/>
                  <a:gd name="T5" fmla="*/ 10 h 18"/>
                  <a:gd name="T6" fmla="*/ 47 w 59"/>
                  <a:gd name="T7" fmla="*/ 18 h 18"/>
                  <a:gd name="T8" fmla="*/ 0 w 59"/>
                  <a:gd name="T9" fmla="*/ 9 h 18"/>
                  <a:gd name="T10" fmla="*/ 49 w 59"/>
                  <a:gd name="T11" fmla="*/ 0 h 18"/>
                </a:gdLst>
                <a:ahLst/>
                <a:cxnLst>
                  <a:cxn ang="0">
                    <a:pos x="T0" y="T1"/>
                  </a:cxn>
                  <a:cxn ang="0">
                    <a:pos x="T2" y="T3"/>
                  </a:cxn>
                  <a:cxn ang="0">
                    <a:pos x="T4" y="T5"/>
                  </a:cxn>
                  <a:cxn ang="0">
                    <a:pos x="T6" y="T7"/>
                  </a:cxn>
                  <a:cxn ang="0">
                    <a:pos x="T8" y="T9"/>
                  </a:cxn>
                  <a:cxn ang="0">
                    <a:pos x="T10" y="T11"/>
                  </a:cxn>
                </a:cxnLst>
                <a:rect l="0" t="0" r="r" b="b"/>
                <a:pathLst>
                  <a:path w="59" h="18">
                    <a:moveTo>
                      <a:pt x="49" y="0"/>
                    </a:moveTo>
                    <a:cubicBezTo>
                      <a:pt x="57" y="0"/>
                      <a:pt x="51" y="1"/>
                      <a:pt x="59" y="0"/>
                    </a:cubicBezTo>
                    <a:cubicBezTo>
                      <a:pt x="59" y="5"/>
                      <a:pt x="59" y="8"/>
                      <a:pt x="59" y="10"/>
                    </a:cubicBezTo>
                    <a:cubicBezTo>
                      <a:pt x="59" y="14"/>
                      <a:pt x="54" y="18"/>
                      <a:pt x="47" y="18"/>
                    </a:cubicBezTo>
                    <a:cubicBezTo>
                      <a:pt x="43" y="18"/>
                      <a:pt x="0" y="9"/>
                      <a:pt x="0" y="9"/>
                    </a:cubicBezTo>
                    <a:cubicBezTo>
                      <a:pt x="7" y="1"/>
                      <a:pt x="34" y="0"/>
                      <a:pt x="49"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49" name="Freeform 139">
                <a:extLst>
                  <a:ext uri="{FF2B5EF4-FFF2-40B4-BE49-F238E27FC236}">
                    <a16:creationId xmlns:a16="http://schemas.microsoft.com/office/drawing/2014/main" id="{53D10ED3-84A7-4EAF-FEA9-9E2381AA4FE5}"/>
                  </a:ext>
                </a:extLst>
              </p:cNvPr>
              <p:cNvSpPr>
                <a:spLocks/>
              </p:cNvSpPr>
              <p:nvPr/>
            </p:nvSpPr>
            <p:spPr bwMode="auto">
              <a:xfrm>
                <a:off x="3390949" y="1557627"/>
                <a:ext cx="81113" cy="68869"/>
              </a:xfrm>
              <a:custGeom>
                <a:avLst/>
                <a:gdLst>
                  <a:gd name="T0" fmla="*/ 18 w 71"/>
                  <a:gd name="T1" fmla="*/ 50 h 60"/>
                  <a:gd name="T2" fmla="*/ 25 w 71"/>
                  <a:gd name="T3" fmla="*/ 42 h 60"/>
                  <a:gd name="T4" fmla="*/ 0 w 71"/>
                  <a:gd name="T5" fmla="*/ 12 h 60"/>
                  <a:gd name="T6" fmla="*/ 18 w 71"/>
                  <a:gd name="T7" fmla="*/ 0 h 60"/>
                  <a:gd name="T8" fmla="*/ 44 w 71"/>
                  <a:gd name="T9" fmla="*/ 12 h 60"/>
                  <a:gd name="T10" fmla="*/ 71 w 71"/>
                  <a:gd name="T11" fmla="*/ 30 h 60"/>
                  <a:gd name="T12" fmla="*/ 71 w 71"/>
                  <a:gd name="T13" fmla="*/ 50 h 60"/>
                  <a:gd name="T14" fmla="*/ 18 w 71"/>
                  <a:gd name="T15" fmla="*/ 50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1" h="60">
                    <a:moveTo>
                      <a:pt x="18" y="50"/>
                    </a:moveTo>
                    <a:cubicBezTo>
                      <a:pt x="18" y="46"/>
                      <a:pt x="23" y="43"/>
                      <a:pt x="25" y="42"/>
                    </a:cubicBezTo>
                    <a:cubicBezTo>
                      <a:pt x="16" y="33"/>
                      <a:pt x="0" y="28"/>
                      <a:pt x="0" y="12"/>
                    </a:cubicBezTo>
                    <a:cubicBezTo>
                      <a:pt x="0" y="4"/>
                      <a:pt x="10" y="1"/>
                      <a:pt x="18" y="0"/>
                    </a:cubicBezTo>
                    <a:cubicBezTo>
                      <a:pt x="20" y="6"/>
                      <a:pt x="36" y="12"/>
                      <a:pt x="44" y="12"/>
                    </a:cubicBezTo>
                    <a:cubicBezTo>
                      <a:pt x="44" y="31"/>
                      <a:pt x="71" y="14"/>
                      <a:pt x="71" y="30"/>
                    </a:cubicBezTo>
                    <a:cubicBezTo>
                      <a:pt x="71" y="36"/>
                      <a:pt x="68" y="41"/>
                      <a:pt x="71" y="50"/>
                    </a:cubicBezTo>
                    <a:cubicBezTo>
                      <a:pt x="44" y="57"/>
                      <a:pt x="18" y="60"/>
                      <a:pt x="18" y="5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0" name="Freeform 140">
                <a:extLst>
                  <a:ext uri="{FF2B5EF4-FFF2-40B4-BE49-F238E27FC236}">
                    <a16:creationId xmlns:a16="http://schemas.microsoft.com/office/drawing/2014/main" id="{5C4BBF53-A6C0-50C5-4F29-BFC8C0519B20}"/>
                  </a:ext>
                </a:extLst>
              </p:cNvPr>
              <p:cNvSpPr>
                <a:spLocks/>
              </p:cNvSpPr>
              <p:nvPr/>
            </p:nvSpPr>
            <p:spPr bwMode="auto">
              <a:xfrm>
                <a:off x="3361870" y="1496410"/>
                <a:ext cx="29078" cy="18365"/>
              </a:xfrm>
              <a:custGeom>
                <a:avLst/>
                <a:gdLst>
                  <a:gd name="T0" fmla="*/ 26 w 26"/>
                  <a:gd name="T1" fmla="*/ 1 h 17"/>
                  <a:gd name="T2" fmla="*/ 26 w 26"/>
                  <a:gd name="T3" fmla="*/ 17 h 17"/>
                  <a:gd name="T4" fmla="*/ 13 w 26"/>
                  <a:gd name="T5" fmla="*/ 17 h 17"/>
                  <a:gd name="T6" fmla="*/ 0 w 26"/>
                  <a:gd name="T7" fmla="*/ 1 h 17"/>
                  <a:gd name="T8" fmla="*/ 26 w 26"/>
                  <a:gd name="T9" fmla="*/ 1 h 17"/>
                </a:gdLst>
                <a:ahLst/>
                <a:cxnLst>
                  <a:cxn ang="0">
                    <a:pos x="T0" y="T1"/>
                  </a:cxn>
                  <a:cxn ang="0">
                    <a:pos x="T2" y="T3"/>
                  </a:cxn>
                  <a:cxn ang="0">
                    <a:pos x="T4" y="T5"/>
                  </a:cxn>
                  <a:cxn ang="0">
                    <a:pos x="T6" y="T7"/>
                  </a:cxn>
                  <a:cxn ang="0">
                    <a:pos x="T8" y="T9"/>
                  </a:cxn>
                </a:cxnLst>
                <a:rect l="0" t="0" r="r" b="b"/>
                <a:pathLst>
                  <a:path w="26" h="17">
                    <a:moveTo>
                      <a:pt x="26" y="1"/>
                    </a:moveTo>
                    <a:cubicBezTo>
                      <a:pt x="26" y="17"/>
                      <a:pt x="26" y="17"/>
                      <a:pt x="26" y="17"/>
                    </a:cubicBezTo>
                    <a:cubicBezTo>
                      <a:pt x="13" y="17"/>
                      <a:pt x="13" y="17"/>
                      <a:pt x="13" y="17"/>
                    </a:cubicBezTo>
                    <a:cubicBezTo>
                      <a:pt x="9" y="12"/>
                      <a:pt x="0" y="10"/>
                      <a:pt x="0" y="1"/>
                    </a:cubicBezTo>
                    <a:cubicBezTo>
                      <a:pt x="9" y="0"/>
                      <a:pt x="21" y="1"/>
                      <a:pt x="2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1" name="Freeform 141">
                <a:extLst>
                  <a:ext uri="{FF2B5EF4-FFF2-40B4-BE49-F238E27FC236}">
                    <a16:creationId xmlns:a16="http://schemas.microsoft.com/office/drawing/2014/main" id="{9140C0BE-E759-EDF1-17AB-472D0927C7DE}"/>
                  </a:ext>
                </a:extLst>
              </p:cNvPr>
              <p:cNvSpPr>
                <a:spLocks/>
              </p:cNvSpPr>
              <p:nvPr/>
            </p:nvSpPr>
            <p:spPr bwMode="auto">
              <a:xfrm>
                <a:off x="3447575" y="1415298"/>
                <a:ext cx="269357" cy="191303"/>
              </a:xfrm>
              <a:custGeom>
                <a:avLst/>
                <a:gdLst>
                  <a:gd name="T0" fmla="*/ 158 w 236"/>
                  <a:gd name="T1" fmla="*/ 67 h 166"/>
                  <a:gd name="T2" fmla="*/ 167 w 236"/>
                  <a:gd name="T3" fmla="*/ 67 h 166"/>
                  <a:gd name="T4" fmla="*/ 167 w 236"/>
                  <a:gd name="T5" fmla="*/ 57 h 166"/>
                  <a:gd name="T6" fmla="*/ 163 w 236"/>
                  <a:gd name="T7" fmla="*/ 51 h 166"/>
                  <a:gd name="T8" fmla="*/ 171 w 236"/>
                  <a:gd name="T9" fmla="*/ 51 h 166"/>
                  <a:gd name="T10" fmla="*/ 181 w 236"/>
                  <a:gd name="T11" fmla="*/ 64 h 166"/>
                  <a:gd name="T12" fmla="*/ 190 w 236"/>
                  <a:gd name="T13" fmla="*/ 76 h 166"/>
                  <a:gd name="T14" fmla="*/ 184 w 236"/>
                  <a:gd name="T15" fmla="*/ 88 h 166"/>
                  <a:gd name="T16" fmla="*/ 197 w 236"/>
                  <a:gd name="T17" fmla="*/ 88 h 166"/>
                  <a:gd name="T18" fmla="*/ 234 w 236"/>
                  <a:gd name="T19" fmla="*/ 99 h 166"/>
                  <a:gd name="T20" fmla="*/ 234 w 236"/>
                  <a:gd name="T21" fmla="*/ 111 h 166"/>
                  <a:gd name="T22" fmla="*/ 216 w 236"/>
                  <a:gd name="T23" fmla="*/ 115 h 166"/>
                  <a:gd name="T24" fmla="*/ 181 w 236"/>
                  <a:gd name="T25" fmla="*/ 140 h 166"/>
                  <a:gd name="T26" fmla="*/ 168 w 236"/>
                  <a:gd name="T27" fmla="*/ 124 h 166"/>
                  <a:gd name="T28" fmla="*/ 159 w 236"/>
                  <a:gd name="T29" fmla="*/ 136 h 166"/>
                  <a:gd name="T30" fmla="*/ 169 w 236"/>
                  <a:gd name="T31" fmla="*/ 152 h 166"/>
                  <a:gd name="T32" fmla="*/ 156 w 236"/>
                  <a:gd name="T33" fmla="*/ 152 h 166"/>
                  <a:gd name="T34" fmla="*/ 156 w 236"/>
                  <a:gd name="T35" fmla="*/ 162 h 166"/>
                  <a:gd name="T36" fmla="*/ 128 w 236"/>
                  <a:gd name="T37" fmla="*/ 148 h 166"/>
                  <a:gd name="T38" fmla="*/ 110 w 236"/>
                  <a:gd name="T39" fmla="*/ 166 h 166"/>
                  <a:gd name="T40" fmla="*/ 80 w 236"/>
                  <a:gd name="T41" fmla="*/ 152 h 166"/>
                  <a:gd name="T42" fmla="*/ 90 w 236"/>
                  <a:gd name="T43" fmla="*/ 146 h 166"/>
                  <a:gd name="T44" fmla="*/ 56 w 236"/>
                  <a:gd name="T45" fmla="*/ 126 h 166"/>
                  <a:gd name="T46" fmla="*/ 113 w 236"/>
                  <a:gd name="T47" fmla="*/ 111 h 166"/>
                  <a:gd name="T48" fmla="*/ 82 w 236"/>
                  <a:gd name="T49" fmla="*/ 104 h 166"/>
                  <a:gd name="T50" fmla="*/ 59 w 236"/>
                  <a:gd name="T51" fmla="*/ 111 h 166"/>
                  <a:gd name="T52" fmla="*/ 49 w 236"/>
                  <a:gd name="T53" fmla="*/ 100 h 166"/>
                  <a:gd name="T54" fmla="*/ 33 w 236"/>
                  <a:gd name="T55" fmla="*/ 107 h 166"/>
                  <a:gd name="T56" fmla="*/ 27 w 236"/>
                  <a:gd name="T57" fmla="*/ 99 h 166"/>
                  <a:gd name="T58" fmla="*/ 44 w 236"/>
                  <a:gd name="T59" fmla="*/ 88 h 166"/>
                  <a:gd name="T60" fmla="*/ 0 w 236"/>
                  <a:gd name="T61" fmla="*/ 63 h 166"/>
                  <a:gd name="T62" fmla="*/ 12 w 236"/>
                  <a:gd name="T63" fmla="*/ 63 h 166"/>
                  <a:gd name="T64" fmla="*/ 34 w 236"/>
                  <a:gd name="T65" fmla="*/ 71 h 166"/>
                  <a:gd name="T66" fmla="*/ 41 w 236"/>
                  <a:gd name="T67" fmla="*/ 64 h 166"/>
                  <a:gd name="T68" fmla="*/ 8 w 236"/>
                  <a:gd name="T69" fmla="*/ 47 h 166"/>
                  <a:gd name="T70" fmla="*/ 25 w 236"/>
                  <a:gd name="T71" fmla="*/ 39 h 166"/>
                  <a:gd name="T72" fmla="*/ 46 w 236"/>
                  <a:gd name="T73" fmla="*/ 45 h 166"/>
                  <a:gd name="T74" fmla="*/ 54 w 236"/>
                  <a:gd name="T75" fmla="*/ 37 h 166"/>
                  <a:gd name="T76" fmla="*/ 33 w 236"/>
                  <a:gd name="T77" fmla="*/ 37 h 166"/>
                  <a:gd name="T78" fmla="*/ 23 w 236"/>
                  <a:gd name="T79" fmla="*/ 24 h 166"/>
                  <a:gd name="T80" fmla="*/ 52 w 236"/>
                  <a:gd name="T81" fmla="*/ 17 h 166"/>
                  <a:gd name="T82" fmla="*/ 65 w 236"/>
                  <a:gd name="T83" fmla="*/ 17 h 166"/>
                  <a:gd name="T84" fmla="*/ 42 w 236"/>
                  <a:gd name="T85" fmla="*/ 0 h 166"/>
                  <a:gd name="T86" fmla="*/ 90 w 236"/>
                  <a:gd name="T87" fmla="*/ 9 h 166"/>
                  <a:gd name="T88" fmla="*/ 114 w 236"/>
                  <a:gd name="T89" fmla="*/ 43 h 166"/>
                  <a:gd name="T90" fmla="*/ 144 w 236"/>
                  <a:gd name="T91" fmla="*/ 45 h 166"/>
                  <a:gd name="T92" fmla="*/ 158 w 236"/>
                  <a:gd name="T93" fmla="*/ 67 h 1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236" h="166">
                    <a:moveTo>
                      <a:pt x="158" y="67"/>
                    </a:moveTo>
                    <a:cubicBezTo>
                      <a:pt x="167" y="67"/>
                      <a:pt x="167" y="67"/>
                      <a:pt x="167" y="67"/>
                    </a:cubicBezTo>
                    <a:cubicBezTo>
                      <a:pt x="167" y="57"/>
                      <a:pt x="167" y="57"/>
                      <a:pt x="167" y="57"/>
                    </a:cubicBezTo>
                    <a:cubicBezTo>
                      <a:pt x="163" y="51"/>
                      <a:pt x="163" y="51"/>
                      <a:pt x="163" y="51"/>
                    </a:cubicBezTo>
                    <a:cubicBezTo>
                      <a:pt x="165" y="51"/>
                      <a:pt x="168" y="51"/>
                      <a:pt x="171" y="51"/>
                    </a:cubicBezTo>
                    <a:cubicBezTo>
                      <a:pt x="181" y="51"/>
                      <a:pt x="181" y="55"/>
                      <a:pt x="181" y="64"/>
                    </a:cubicBezTo>
                    <a:cubicBezTo>
                      <a:pt x="181" y="70"/>
                      <a:pt x="190" y="71"/>
                      <a:pt x="190" y="76"/>
                    </a:cubicBezTo>
                    <a:cubicBezTo>
                      <a:pt x="190" y="82"/>
                      <a:pt x="184" y="84"/>
                      <a:pt x="184" y="88"/>
                    </a:cubicBezTo>
                    <a:cubicBezTo>
                      <a:pt x="184" y="95"/>
                      <a:pt x="196" y="88"/>
                      <a:pt x="197" y="88"/>
                    </a:cubicBezTo>
                    <a:cubicBezTo>
                      <a:pt x="205" y="88"/>
                      <a:pt x="224" y="98"/>
                      <a:pt x="234" y="99"/>
                    </a:cubicBezTo>
                    <a:cubicBezTo>
                      <a:pt x="234" y="104"/>
                      <a:pt x="236" y="107"/>
                      <a:pt x="234" y="111"/>
                    </a:cubicBezTo>
                    <a:cubicBezTo>
                      <a:pt x="231" y="115"/>
                      <a:pt x="222" y="114"/>
                      <a:pt x="216" y="115"/>
                    </a:cubicBezTo>
                    <a:cubicBezTo>
                      <a:pt x="201" y="116"/>
                      <a:pt x="190" y="140"/>
                      <a:pt x="181" y="140"/>
                    </a:cubicBezTo>
                    <a:cubicBezTo>
                      <a:pt x="171" y="140"/>
                      <a:pt x="171" y="133"/>
                      <a:pt x="168" y="124"/>
                    </a:cubicBezTo>
                    <a:cubicBezTo>
                      <a:pt x="165" y="128"/>
                      <a:pt x="163" y="132"/>
                      <a:pt x="159" y="136"/>
                    </a:cubicBezTo>
                    <a:cubicBezTo>
                      <a:pt x="164" y="144"/>
                      <a:pt x="167" y="146"/>
                      <a:pt x="169" y="152"/>
                    </a:cubicBezTo>
                    <a:cubicBezTo>
                      <a:pt x="156" y="152"/>
                      <a:pt x="156" y="152"/>
                      <a:pt x="156" y="152"/>
                    </a:cubicBezTo>
                    <a:cubicBezTo>
                      <a:pt x="156" y="162"/>
                      <a:pt x="156" y="162"/>
                      <a:pt x="156" y="162"/>
                    </a:cubicBezTo>
                    <a:cubicBezTo>
                      <a:pt x="149" y="163"/>
                      <a:pt x="135" y="153"/>
                      <a:pt x="128" y="148"/>
                    </a:cubicBezTo>
                    <a:cubicBezTo>
                      <a:pt x="128" y="162"/>
                      <a:pt x="122" y="166"/>
                      <a:pt x="110" y="166"/>
                    </a:cubicBezTo>
                    <a:cubicBezTo>
                      <a:pt x="98" y="166"/>
                      <a:pt x="81" y="163"/>
                      <a:pt x="80" y="152"/>
                    </a:cubicBezTo>
                    <a:cubicBezTo>
                      <a:pt x="85" y="151"/>
                      <a:pt x="87" y="149"/>
                      <a:pt x="90" y="146"/>
                    </a:cubicBezTo>
                    <a:cubicBezTo>
                      <a:pt x="77" y="146"/>
                      <a:pt x="56" y="138"/>
                      <a:pt x="56" y="126"/>
                    </a:cubicBezTo>
                    <a:cubicBezTo>
                      <a:pt x="56" y="111"/>
                      <a:pt x="103" y="113"/>
                      <a:pt x="113" y="111"/>
                    </a:cubicBezTo>
                    <a:cubicBezTo>
                      <a:pt x="102" y="107"/>
                      <a:pt x="93" y="104"/>
                      <a:pt x="82" y="104"/>
                    </a:cubicBezTo>
                    <a:cubicBezTo>
                      <a:pt x="71" y="104"/>
                      <a:pt x="68" y="111"/>
                      <a:pt x="59" y="111"/>
                    </a:cubicBezTo>
                    <a:cubicBezTo>
                      <a:pt x="52" y="111"/>
                      <a:pt x="51" y="105"/>
                      <a:pt x="49" y="100"/>
                    </a:cubicBezTo>
                    <a:cubicBezTo>
                      <a:pt x="41" y="103"/>
                      <a:pt x="39" y="107"/>
                      <a:pt x="33" y="107"/>
                    </a:cubicBezTo>
                    <a:cubicBezTo>
                      <a:pt x="28" y="107"/>
                      <a:pt x="27" y="103"/>
                      <a:pt x="27" y="99"/>
                    </a:cubicBezTo>
                    <a:cubicBezTo>
                      <a:pt x="34" y="95"/>
                      <a:pt x="40" y="95"/>
                      <a:pt x="44" y="88"/>
                    </a:cubicBezTo>
                    <a:cubicBezTo>
                      <a:pt x="18" y="88"/>
                      <a:pt x="3" y="86"/>
                      <a:pt x="0" y="63"/>
                    </a:cubicBezTo>
                    <a:cubicBezTo>
                      <a:pt x="12" y="63"/>
                      <a:pt x="12" y="63"/>
                      <a:pt x="12" y="63"/>
                    </a:cubicBezTo>
                    <a:cubicBezTo>
                      <a:pt x="15" y="66"/>
                      <a:pt x="28" y="71"/>
                      <a:pt x="34" y="71"/>
                    </a:cubicBezTo>
                    <a:cubicBezTo>
                      <a:pt x="37" y="71"/>
                      <a:pt x="41" y="64"/>
                      <a:pt x="41" y="64"/>
                    </a:cubicBezTo>
                    <a:cubicBezTo>
                      <a:pt x="31" y="61"/>
                      <a:pt x="8" y="56"/>
                      <a:pt x="8" y="47"/>
                    </a:cubicBezTo>
                    <a:cubicBezTo>
                      <a:pt x="8" y="38"/>
                      <a:pt x="18" y="39"/>
                      <a:pt x="25" y="39"/>
                    </a:cubicBezTo>
                    <a:cubicBezTo>
                      <a:pt x="36" y="39"/>
                      <a:pt x="40" y="45"/>
                      <a:pt x="46" y="45"/>
                    </a:cubicBezTo>
                    <a:cubicBezTo>
                      <a:pt x="50" y="45"/>
                      <a:pt x="52" y="39"/>
                      <a:pt x="54" y="37"/>
                    </a:cubicBezTo>
                    <a:cubicBezTo>
                      <a:pt x="47" y="32"/>
                      <a:pt x="37" y="37"/>
                      <a:pt x="33" y="37"/>
                    </a:cubicBezTo>
                    <a:cubicBezTo>
                      <a:pt x="30" y="37"/>
                      <a:pt x="23" y="25"/>
                      <a:pt x="23" y="24"/>
                    </a:cubicBezTo>
                    <a:cubicBezTo>
                      <a:pt x="32" y="18"/>
                      <a:pt x="38" y="14"/>
                      <a:pt x="52" y="17"/>
                    </a:cubicBezTo>
                    <a:cubicBezTo>
                      <a:pt x="65" y="17"/>
                      <a:pt x="65" y="17"/>
                      <a:pt x="65" y="17"/>
                    </a:cubicBezTo>
                    <a:cubicBezTo>
                      <a:pt x="56" y="12"/>
                      <a:pt x="43" y="11"/>
                      <a:pt x="42" y="0"/>
                    </a:cubicBezTo>
                    <a:cubicBezTo>
                      <a:pt x="61" y="2"/>
                      <a:pt x="76" y="3"/>
                      <a:pt x="90" y="9"/>
                    </a:cubicBezTo>
                    <a:cubicBezTo>
                      <a:pt x="105" y="15"/>
                      <a:pt x="102" y="38"/>
                      <a:pt x="114" y="43"/>
                    </a:cubicBezTo>
                    <a:cubicBezTo>
                      <a:pt x="125" y="48"/>
                      <a:pt x="133" y="40"/>
                      <a:pt x="144" y="45"/>
                    </a:cubicBezTo>
                    <a:cubicBezTo>
                      <a:pt x="156" y="49"/>
                      <a:pt x="151" y="60"/>
                      <a:pt x="158" y="6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2" name="Freeform 142">
                <a:extLst>
                  <a:ext uri="{FF2B5EF4-FFF2-40B4-BE49-F238E27FC236}">
                    <a16:creationId xmlns:a16="http://schemas.microsoft.com/office/drawing/2014/main" id="{E79E3521-465C-1E05-35A2-050C7CC1B3BD}"/>
                  </a:ext>
                </a:extLst>
              </p:cNvPr>
              <p:cNvSpPr>
                <a:spLocks/>
              </p:cNvSpPr>
              <p:nvPr/>
            </p:nvSpPr>
            <p:spPr bwMode="auto">
              <a:xfrm>
                <a:off x="3664897" y="2208058"/>
                <a:ext cx="174470" cy="116312"/>
              </a:xfrm>
              <a:custGeom>
                <a:avLst/>
                <a:gdLst>
                  <a:gd name="T0" fmla="*/ 11 w 153"/>
                  <a:gd name="T1" fmla="*/ 70 h 102"/>
                  <a:gd name="T2" fmla="*/ 19 w 153"/>
                  <a:gd name="T3" fmla="*/ 60 h 102"/>
                  <a:gd name="T4" fmla="*/ 19 w 153"/>
                  <a:gd name="T5" fmla="*/ 48 h 102"/>
                  <a:gd name="T6" fmla="*/ 44 w 153"/>
                  <a:gd name="T7" fmla="*/ 0 h 102"/>
                  <a:gd name="T8" fmla="*/ 55 w 153"/>
                  <a:gd name="T9" fmla="*/ 23 h 102"/>
                  <a:gd name="T10" fmla="*/ 62 w 153"/>
                  <a:gd name="T11" fmla="*/ 16 h 102"/>
                  <a:gd name="T12" fmla="*/ 116 w 153"/>
                  <a:gd name="T13" fmla="*/ 48 h 102"/>
                  <a:gd name="T14" fmla="*/ 121 w 153"/>
                  <a:gd name="T15" fmla="*/ 63 h 102"/>
                  <a:gd name="T16" fmla="*/ 153 w 153"/>
                  <a:gd name="T17" fmla="*/ 78 h 102"/>
                  <a:gd name="T18" fmla="*/ 128 w 153"/>
                  <a:gd name="T19" fmla="*/ 86 h 102"/>
                  <a:gd name="T20" fmla="*/ 108 w 153"/>
                  <a:gd name="T21" fmla="*/ 86 h 102"/>
                  <a:gd name="T22" fmla="*/ 79 w 153"/>
                  <a:gd name="T23" fmla="*/ 66 h 102"/>
                  <a:gd name="T24" fmla="*/ 44 w 153"/>
                  <a:gd name="T25" fmla="*/ 96 h 102"/>
                  <a:gd name="T26" fmla="*/ 38 w 153"/>
                  <a:gd name="T27" fmla="*/ 102 h 102"/>
                  <a:gd name="T28" fmla="*/ 32 w 153"/>
                  <a:gd name="T29" fmla="*/ 86 h 102"/>
                  <a:gd name="T30" fmla="*/ 0 w 153"/>
                  <a:gd name="T31" fmla="*/ 86 h 102"/>
                  <a:gd name="T32" fmla="*/ 11 w 153"/>
                  <a:gd name="T33" fmla="*/ 70 h 1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3" h="102">
                    <a:moveTo>
                      <a:pt x="11" y="70"/>
                    </a:moveTo>
                    <a:cubicBezTo>
                      <a:pt x="15" y="67"/>
                      <a:pt x="19" y="65"/>
                      <a:pt x="19" y="60"/>
                    </a:cubicBezTo>
                    <a:cubicBezTo>
                      <a:pt x="19" y="53"/>
                      <a:pt x="19" y="55"/>
                      <a:pt x="19" y="48"/>
                    </a:cubicBezTo>
                    <a:cubicBezTo>
                      <a:pt x="19" y="35"/>
                      <a:pt x="22" y="3"/>
                      <a:pt x="44" y="0"/>
                    </a:cubicBezTo>
                    <a:cubicBezTo>
                      <a:pt x="47" y="12"/>
                      <a:pt x="51" y="15"/>
                      <a:pt x="55" y="23"/>
                    </a:cubicBezTo>
                    <a:cubicBezTo>
                      <a:pt x="57" y="20"/>
                      <a:pt x="59" y="18"/>
                      <a:pt x="62" y="16"/>
                    </a:cubicBezTo>
                    <a:cubicBezTo>
                      <a:pt x="78" y="37"/>
                      <a:pt x="102" y="29"/>
                      <a:pt x="116" y="48"/>
                    </a:cubicBezTo>
                    <a:cubicBezTo>
                      <a:pt x="119" y="54"/>
                      <a:pt x="117" y="59"/>
                      <a:pt x="121" y="63"/>
                    </a:cubicBezTo>
                    <a:cubicBezTo>
                      <a:pt x="133" y="72"/>
                      <a:pt x="147" y="68"/>
                      <a:pt x="153" y="78"/>
                    </a:cubicBezTo>
                    <a:cubicBezTo>
                      <a:pt x="145" y="83"/>
                      <a:pt x="138" y="86"/>
                      <a:pt x="128" y="86"/>
                    </a:cubicBezTo>
                    <a:cubicBezTo>
                      <a:pt x="119" y="86"/>
                      <a:pt x="116" y="86"/>
                      <a:pt x="108" y="86"/>
                    </a:cubicBezTo>
                    <a:cubicBezTo>
                      <a:pt x="108" y="86"/>
                      <a:pt x="84" y="68"/>
                      <a:pt x="79" y="66"/>
                    </a:cubicBezTo>
                    <a:cubicBezTo>
                      <a:pt x="79" y="84"/>
                      <a:pt x="54" y="101"/>
                      <a:pt x="44" y="96"/>
                    </a:cubicBezTo>
                    <a:cubicBezTo>
                      <a:pt x="41" y="100"/>
                      <a:pt x="41" y="102"/>
                      <a:pt x="38" y="102"/>
                    </a:cubicBezTo>
                    <a:cubicBezTo>
                      <a:pt x="28" y="102"/>
                      <a:pt x="31" y="94"/>
                      <a:pt x="32" y="86"/>
                    </a:cubicBezTo>
                    <a:cubicBezTo>
                      <a:pt x="20" y="83"/>
                      <a:pt x="6" y="86"/>
                      <a:pt x="0" y="86"/>
                    </a:cubicBezTo>
                    <a:cubicBezTo>
                      <a:pt x="0" y="73"/>
                      <a:pt x="10" y="74"/>
                      <a:pt x="11" y="7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3" name="Freeform 143">
                <a:extLst>
                  <a:ext uri="{FF2B5EF4-FFF2-40B4-BE49-F238E27FC236}">
                    <a16:creationId xmlns:a16="http://schemas.microsoft.com/office/drawing/2014/main" id="{437EBA96-0175-A2C7-2150-08F4651132B4}"/>
                  </a:ext>
                </a:extLst>
              </p:cNvPr>
              <p:cNvSpPr>
                <a:spLocks/>
              </p:cNvSpPr>
              <p:nvPr/>
            </p:nvSpPr>
            <p:spPr bwMode="auto">
              <a:xfrm>
                <a:off x="3914359" y="2093276"/>
                <a:ext cx="53565" cy="56626"/>
              </a:xfrm>
              <a:custGeom>
                <a:avLst/>
                <a:gdLst>
                  <a:gd name="T0" fmla="*/ 47 w 47"/>
                  <a:gd name="T1" fmla="*/ 31 h 49"/>
                  <a:gd name="T2" fmla="*/ 19 w 47"/>
                  <a:gd name="T3" fmla="*/ 49 h 49"/>
                  <a:gd name="T4" fmla="*/ 0 w 47"/>
                  <a:gd name="T5" fmla="*/ 31 h 49"/>
                  <a:gd name="T6" fmla="*/ 47 w 47"/>
                  <a:gd name="T7" fmla="*/ 31 h 49"/>
                </a:gdLst>
                <a:ahLst/>
                <a:cxnLst>
                  <a:cxn ang="0">
                    <a:pos x="T0" y="T1"/>
                  </a:cxn>
                  <a:cxn ang="0">
                    <a:pos x="T2" y="T3"/>
                  </a:cxn>
                  <a:cxn ang="0">
                    <a:pos x="T4" y="T5"/>
                  </a:cxn>
                  <a:cxn ang="0">
                    <a:pos x="T6" y="T7"/>
                  </a:cxn>
                </a:cxnLst>
                <a:rect l="0" t="0" r="r" b="b"/>
                <a:pathLst>
                  <a:path w="47" h="49">
                    <a:moveTo>
                      <a:pt x="47" y="31"/>
                    </a:moveTo>
                    <a:cubicBezTo>
                      <a:pt x="47" y="42"/>
                      <a:pt x="28" y="49"/>
                      <a:pt x="19" y="49"/>
                    </a:cubicBezTo>
                    <a:cubicBezTo>
                      <a:pt x="7" y="49"/>
                      <a:pt x="0" y="41"/>
                      <a:pt x="0" y="31"/>
                    </a:cubicBezTo>
                    <a:cubicBezTo>
                      <a:pt x="0" y="0"/>
                      <a:pt x="47" y="5"/>
                      <a:pt x="47" y="3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4" name="Freeform 144">
                <a:extLst>
                  <a:ext uri="{FF2B5EF4-FFF2-40B4-BE49-F238E27FC236}">
                    <a16:creationId xmlns:a16="http://schemas.microsoft.com/office/drawing/2014/main" id="{375CE1AA-6F98-B1D8-D2E4-4E619064544F}"/>
                  </a:ext>
                </a:extLst>
              </p:cNvPr>
              <p:cNvSpPr>
                <a:spLocks/>
              </p:cNvSpPr>
              <p:nvPr/>
            </p:nvSpPr>
            <p:spPr bwMode="auto">
              <a:xfrm>
                <a:off x="3753663" y="2330492"/>
                <a:ext cx="42852" cy="35200"/>
              </a:xfrm>
              <a:custGeom>
                <a:avLst/>
                <a:gdLst>
                  <a:gd name="T0" fmla="*/ 16 w 38"/>
                  <a:gd name="T1" fmla="*/ 1 h 31"/>
                  <a:gd name="T2" fmla="*/ 38 w 38"/>
                  <a:gd name="T3" fmla="*/ 4 h 31"/>
                  <a:gd name="T4" fmla="*/ 0 w 38"/>
                  <a:gd name="T5" fmla="*/ 31 h 31"/>
                  <a:gd name="T6" fmla="*/ 0 w 38"/>
                  <a:gd name="T7" fmla="*/ 21 h 31"/>
                  <a:gd name="T8" fmla="*/ 16 w 38"/>
                  <a:gd name="T9" fmla="*/ 1 h 31"/>
                </a:gdLst>
                <a:ahLst/>
                <a:cxnLst>
                  <a:cxn ang="0">
                    <a:pos x="T0" y="T1"/>
                  </a:cxn>
                  <a:cxn ang="0">
                    <a:pos x="T2" y="T3"/>
                  </a:cxn>
                  <a:cxn ang="0">
                    <a:pos x="T4" y="T5"/>
                  </a:cxn>
                  <a:cxn ang="0">
                    <a:pos x="T6" y="T7"/>
                  </a:cxn>
                  <a:cxn ang="0">
                    <a:pos x="T8" y="T9"/>
                  </a:cxn>
                </a:cxnLst>
                <a:rect l="0" t="0" r="r" b="b"/>
                <a:pathLst>
                  <a:path w="38" h="31">
                    <a:moveTo>
                      <a:pt x="16" y="1"/>
                    </a:moveTo>
                    <a:cubicBezTo>
                      <a:pt x="31" y="0"/>
                      <a:pt x="28" y="0"/>
                      <a:pt x="38" y="4"/>
                    </a:cubicBezTo>
                    <a:cubicBezTo>
                      <a:pt x="31" y="14"/>
                      <a:pt x="12" y="29"/>
                      <a:pt x="0" y="31"/>
                    </a:cubicBezTo>
                    <a:cubicBezTo>
                      <a:pt x="0" y="21"/>
                      <a:pt x="0" y="21"/>
                      <a:pt x="0" y="21"/>
                    </a:cubicBezTo>
                    <a:cubicBezTo>
                      <a:pt x="6" y="13"/>
                      <a:pt x="16" y="6"/>
                      <a:pt x="16" y="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5" name="Freeform 145">
                <a:extLst>
                  <a:ext uri="{FF2B5EF4-FFF2-40B4-BE49-F238E27FC236}">
                    <a16:creationId xmlns:a16="http://schemas.microsoft.com/office/drawing/2014/main" id="{B74B729D-AE0C-C200-1B38-35F0ECD4E4A7}"/>
                  </a:ext>
                </a:extLst>
              </p:cNvPr>
              <p:cNvSpPr>
                <a:spLocks/>
              </p:cNvSpPr>
              <p:nvPr/>
            </p:nvSpPr>
            <p:spPr bwMode="auto">
              <a:xfrm>
                <a:off x="3822532" y="1840756"/>
                <a:ext cx="116313" cy="52034"/>
              </a:xfrm>
              <a:custGeom>
                <a:avLst/>
                <a:gdLst>
                  <a:gd name="T0" fmla="*/ 38 w 102"/>
                  <a:gd name="T1" fmla="*/ 46 h 46"/>
                  <a:gd name="T2" fmla="*/ 15 w 102"/>
                  <a:gd name="T3" fmla="*/ 28 h 46"/>
                  <a:gd name="T4" fmla="*/ 0 w 102"/>
                  <a:gd name="T5" fmla="*/ 11 h 46"/>
                  <a:gd name="T6" fmla="*/ 13 w 102"/>
                  <a:gd name="T7" fmla="*/ 0 h 46"/>
                  <a:gd name="T8" fmla="*/ 51 w 102"/>
                  <a:gd name="T9" fmla="*/ 6 h 46"/>
                  <a:gd name="T10" fmla="*/ 102 w 102"/>
                  <a:gd name="T11" fmla="*/ 31 h 46"/>
                  <a:gd name="T12" fmla="*/ 89 w 102"/>
                  <a:gd name="T13" fmla="*/ 43 h 46"/>
                  <a:gd name="T14" fmla="*/ 66 w 102"/>
                  <a:gd name="T15" fmla="*/ 38 h 46"/>
                  <a:gd name="T16" fmla="*/ 38 w 102"/>
                  <a:gd name="T17" fmla="*/ 46 h 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2" h="46">
                    <a:moveTo>
                      <a:pt x="38" y="46"/>
                    </a:moveTo>
                    <a:cubicBezTo>
                      <a:pt x="23" y="46"/>
                      <a:pt x="10" y="42"/>
                      <a:pt x="15" y="28"/>
                    </a:cubicBezTo>
                    <a:cubicBezTo>
                      <a:pt x="9" y="24"/>
                      <a:pt x="0" y="20"/>
                      <a:pt x="0" y="11"/>
                    </a:cubicBezTo>
                    <a:cubicBezTo>
                      <a:pt x="0" y="4"/>
                      <a:pt x="7" y="0"/>
                      <a:pt x="13" y="0"/>
                    </a:cubicBezTo>
                    <a:cubicBezTo>
                      <a:pt x="30" y="0"/>
                      <a:pt x="35" y="6"/>
                      <a:pt x="51" y="6"/>
                    </a:cubicBezTo>
                    <a:cubicBezTo>
                      <a:pt x="71" y="6"/>
                      <a:pt x="89" y="23"/>
                      <a:pt x="102" y="31"/>
                    </a:cubicBezTo>
                    <a:cubicBezTo>
                      <a:pt x="100" y="38"/>
                      <a:pt x="96" y="43"/>
                      <a:pt x="89" y="43"/>
                    </a:cubicBezTo>
                    <a:cubicBezTo>
                      <a:pt x="79" y="43"/>
                      <a:pt x="74" y="38"/>
                      <a:pt x="66" y="38"/>
                    </a:cubicBezTo>
                    <a:cubicBezTo>
                      <a:pt x="58" y="38"/>
                      <a:pt x="51" y="46"/>
                      <a:pt x="38" y="46"/>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6" name="Freeform 146">
                <a:extLst>
                  <a:ext uri="{FF2B5EF4-FFF2-40B4-BE49-F238E27FC236}">
                    <a16:creationId xmlns:a16="http://schemas.microsoft.com/office/drawing/2014/main" id="{15F90BA2-0739-1D85-9125-91C7B33EF250}"/>
                  </a:ext>
                </a:extLst>
              </p:cNvPr>
              <p:cNvSpPr>
                <a:spLocks/>
              </p:cNvSpPr>
              <p:nvPr/>
            </p:nvSpPr>
            <p:spPr bwMode="auto">
              <a:xfrm>
                <a:off x="3833245" y="2353448"/>
                <a:ext cx="27548" cy="30608"/>
              </a:xfrm>
              <a:custGeom>
                <a:avLst/>
                <a:gdLst>
                  <a:gd name="T0" fmla="*/ 25 w 25"/>
                  <a:gd name="T1" fmla="*/ 9 h 27"/>
                  <a:gd name="T2" fmla="*/ 12 w 25"/>
                  <a:gd name="T3" fmla="*/ 27 h 27"/>
                  <a:gd name="T4" fmla="*/ 0 w 25"/>
                  <a:gd name="T5" fmla="*/ 15 h 27"/>
                  <a:gd name="T6" fmla="*/ 25 w 25"/>
                  <a:gd name="T7" fmla="*/ 9 h 27"/>
                </a:gdLst>
                <a:ahLst/>
                <a:cxnLst>
                  <a:cxn ang="0">
                    <a:pos x="T0" y="T1"/>
                  </a:cxn>
                  <a:cxn ang="0">
                    <a:pos x="T2" y="T3"/>
                  </a:cxn>
                  <a:cxn ang="0">
                    <a:pos x="T4" y="T5"/>
                  </a:cxn>
                  <a:cxn ang="0">
                    <a:pos x="T6" y="T7"/>
                  </a:cxn>
                </a:cxnLst>
                <a:rect l="0" t="0" r="r" b="b"/>
                <a:pathLst>
                  <a:path w="25" h="27">
                    <a:moveTo>
                      <a:pt x="25" y="9"/>
                    </a:moveTo>
                    <a:cubicBezTo>
                      <a:pt x="21" y="16"/>
                      <a:pt x="19" y="27"/>
                      <a:pt x="12" y="27"/>
                    </a:cubicBezTo>
                    <a:cubicBezTo>
                      <a:pt x="10" y="27"/>
                      <a:pt x="0" y="15"/>
                      <a:pt x="0" y="15"/>
                    </a:cubicBezTo>
                    <a:cubicBezTo>
                      <a:pt x="0" y="1"/>
                      <a:pt x="18" y="0"/>
                      <a:pt x="25"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7" name="Freeform 147">
                <a:extLst>
                  <a:ext uri="{FF2B5EF4-FFF2-40B4-BE49-F238E27FC236}">
                    <a16:creationId xmlns:a16="http://schemas.microsoft.com/office/drawing/2014/main" id="{0B3B2E38-103B-C20D-5D13-777F431CFB27}"/>
                  </a:ext>
                </a:extLst>
              </p:cNvPr>
              <p:cNvSpPr>
                <a:spLocks/>
              </p:cNvSpPr>
              <p:nvPr/>
            </p:nvSpPr>
            <p:spPr bwMode="auto">
              <a:xfrm>
                <a:off x="3975576" y="2108580"/>
                <a:ext cx="29078" cy="16835"/>
              </a:xfrm>
              <a:custGeom>
                <a:avLst/>
                <a:gdLst>
                  <a:gd name="T0" fmla="*/ 10 w 25"/>
                  <a:gd name="T1" fmla="*/ 14 h 15"/>
                  <a:gd name="T2" fmla="*/ 0 w 25"/>
                  <a:gd name="T3" fmla="*/ 8 h 15"/>
                  <a:gd name="T4" fmla="*/ 10 w 25"/>
                  <a:gd name="T5" fmla="*/ 0 h 15"/>
                  <a:gd name="T6" fmla="*/ 25 w 25"/>
                  <a:gd name="T7" fmla="*/ 13 h 15"/>
                  <a:gd name="T8" fmla="*/ 10 w 25"/>
                  <a:gd name="T9" fmla="*/ 14 h 15"/>
                </a:gdLst>
                <a:ahLst/>
                <a:cxnLst>
                  <a:cxn ang="0">
                    <a:pos x="T0" y="T1"/>
                  </a:cxn>
                  <a:cxn ang="0">
                    <a:pos x="T2" y="T3"/>
                  </a:cxn>
                  <a:cxn ang="0">
                    <a:pos x="T4" y="T5"/>
                  </a:cxn>
                  <a:cxn ang="0">
                    <a:pos x="T6" y="T7"/>
                  </a:cxn>
                  <a:cxn ang="0">
                    <a:pos x="T8" y="T9"/>
                  </a:cxn>
                </a:cxnLst>
                <a:rect l="0" t="0" r="r" b="b"/>
                <a:pathLst>
                  <a:path w="25" h="15">
                    <a:moveTo>
                      <a:pt x="10" y="14"/>
                    </a:moveTo>
                    <a:cubicBezTo>
                      <a:pt x="5" y="14"/>
                      <a:pt x="0" y="13"/>
                      <a:pt x="0" y="8"/>
                    </a:cubicBezTo>
                    <a:cubicBezTo>
                      <a:pt x="0" y="6"/>
                      <a:pt x="9" y="0"/>
                      <a:pt x="10" y="0"/>
                    </a:cubicBezTo>
                    <a:cubicBezTo>
                      <a:pt x="17" y="0"/>
                      <a:pt x="23" y="10"/>
                      <a:pt x="25" y="13"/>
                    </a:cubicBezTo>
                    <a:cubicBezTo>
                      <a:pt x="15" y="15"/>
                      <a:pt x="18" y="14"/>
                      <a:pt x="10" y="1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58" name="Freeform 148">
                <a:extLst>
                  <a:ext uri="{FF2B5EF4-FFF2-40B4-BE49-F238E27FC236}">
                    <a16:creationId xmlns:a16="http://schemas.microsoft.com/office/drawing/2014/main" id="{97C75893-3B25-F6C6-FF01-1EAE347D6A63}"/>
                  </a:ext>
                </a:extLst>
              </p:cNvPr>
              <p:cNvSpPr>
                <a:spLocks/>
              </p:cNvSpPr>
              <p:nvPr/>
            </p:nvSpPr>
            <p:spPr bwMode="auto">
              <a:xfrm>
                <a:off x="3853141" y="2055015"/>
                <a:ext cx="29078" cy="21426"/>
              </a:xfrm>
              <a:custGeom>
                <a:avLst/>
                <a:gdLst>
                  <a:gd name="T0" fmla="*/ 9 w 26"/>
                  <a:gd name="T1" fmla="*/ 18 h 18"/>
                  <a:gd name="T2" fmla="*/ 26 w 26"/>
                  <a:gd name="T3" fmla="*/ 0 h 18"/>
                  <a:gd name="T4" fmla="*/ 9 w 26"/>
                  <a:gd name="T5" fmla="*/ 18 h 18"/>
                </a:gdLst>
                <a:ahLst/>
                <a:cxnLst>
                  <a:cxn ang="0">
                    <a:pos x="T0" y="T1"/>
                  </a:cxn>
                  <a:cxn ang="0">
                    <a:pos x="T2" y="T3"/>
                  </a:cxn>
                  <a:cxn ang="0">
                    <a:pos x="T4" y="T5"/>
                  </a:cxn>
                </a:cxnLst>
                <a:rect l="0" t="0" r="r" b="b"/>
                <a:pathLst>
                  <a:path w="26" h="18">
                    <a:moveTo>
                      <a:pt x="9" y="18"/>
                    </a:moveTo>
                    <a:cubicBezTo>
                      <a:pt x="0" y="18"/>
                      <a:pt x="17" y="0"/>
                      <a:pt x="26" y="0"/>
                    </a:cubicBezTo>
                    <a:cubicBezTo>
                      <a:pt x="24" y="9"/>
                      <a:pt x="18" y="18"/>
                      <a:pt x="9"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0" name="Freeform 150">
                <a:extLst>
                  <a:ext uri="{FF2B5EF4-FFF2-40B4-BE49-F238E27FC236}">
                    <a16:creationId xmlns:a16="http://schemas.microsoft.com/office/drawing/2014/main" id="{5906A3E0-6029-7E82-FF14-B1AAA87844FF}"/>
                  </a:ext>
                </a:extLst>
              </p:cNvPr>
              <p:cNvSpPr>
                <a:spLocks/>
              </p:cNvSpPr>
              <p:nvPr/>
            </p:nvSpPr>
            <p:spPr bwMode="auto">
              <a:xfrm>
                <a:off x="3885280" y="2302944"/>
                <a:ext cx="19896" cy="19896"/>
              </a:xfrm>
              <a:custGeom>
                <a:avLst/>
                <a:gdLst>
                  <a:gd name="T0" fmla="*/ 17 w 17"/>
                  <a:gd name="T1" fmla="*/ 11 h 17"/>
                  <a:gd name="T2" fmla="*/ 0 w 17"/>
                  <a:gd name="T3" fmla="*/ 11 h 17"/>
                  <a:gd name="T4" fmla="*/ 17 w 17"/>
                  <a:gd name="T5" fmla="*/ 11 h 17"/>
                </a:gdLst>
                <a:ahLst/>
                <a:cxnLst>
                  <a:cxn ang="0">
                    <a:pos x="T0" y="T1"/>
                  </a:cxn>
                  <a:cxn ang="0">
                    <a:pos x="T2" y="T3"/>
                  </a:cxn>
                  <a:cxn ang="0">
                    <a:pos x="T4" y="T5"/>
                  </a:cxn>
                </a:cxnLst>
                <a:rect l="0" t="0" r="r" b="b"/>
                <a:pathLst>
                  <a:path w="17" h="17">
                    <a:moveTo>
                      <a:pt x="17" y="11"/>
                    </a:moveTo>
                    <a:cubicBezTo>
                      <a:pt x="10" y="17"/>
                      <a:pt x="7" y="17"/>
                      <a:pt x="0" y="11"/>
                    </a:cubicBezTo>
                    <a:cubicBezTo>
                      <a:pt x="7" y="0"/>
                      <a:pt x="8" y="6"/>
                      <a:pt x="17" y="1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1" name="Freeform 151">
                <a:extLst>
                  <a:ext uri="{FF2B5EF4-FFF2-40B4-BE49-F238E27FC236}">
                    <a16:creationId xmlns:a16="http://schemas.microsoft.com/office/drawing/2014/main" id="{E5903448-25AF-2D7B-61E6-60180DCE4A57}"/>
                  </a:ext>
                </a:extLst>
              </p:cNvPr>
              <p:cNvSpPr>
                <a:spLocks/>
              </p:cNvSpPr>
              <p:nvPr/>
            </p:nvSpPr>
            <p:spPr bwMode="auto">
              <a:xfrm>
                <a:off x="3739889" y="2198875"/>
                <a:ext cx="16835" cy="19896"/>
              </a:xfrm>
              <a:custGeom>
                <a:avLst/>
                <a:gdLst>
                  <a:gd name="T0" fmla="*/ 0 w 15"/>
                  <a:gd name="T1" fmla="*/ 5 h 17"/>
                  <a:gd name="T2" fmla="*/ 15 w 15"/>
                  <a:gd name="T3" fmla="*/ 17 h 17"/>
                  <a:gd name="T4" fmla="*/ 0 w 15"/>
                  <a:gd name="T5" fmla="*/ 5 h 17"/>
                </a:gdLst>
                <a:ahLst/>
                <a:cxnLst>
                  <a:cxn ang="0">
                    <a:pos x="T0" y="T1"/>
                  </a:cxn>
                  <a:cxn ang="0">
                    <a:pos x="T2" y="T3"/>
                  </a:cxn>
                  <a:cxn ang="0">
                    <a:pos x="T4" y="T5"/>
                  </a:cxn>
                </a:cxnLst>
                <a:rect l="0" t="0" r="r" b="b"/>
                <a:pathLst>
                  <a:path w="15" h="17">
                    <a:moveTo>
                      <a:pt x="0" y="5"/>
                    </a:moveTo>
                    <a:cubicBezTo>
                      <a:pt x="10" y="0"/>
                      <a:pt x="10" y="10"/>
                      <a:pt x="15" y="17"/>
                    </a:cubicBezTo>
                    <a:cubicBezTo>
                      <a:pt x="6" y="16"/>
                      <a:pt x="0" y="10"/>
                      <a:pt x="0" y="5"/>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4" name="Freeform 154">
                <a:extLst>
                  <a:ext uri="{FF2B5EF4-FFF2-40B4-BE49-F238E27FC236}">
                    <a16:creationId xmlns:a16="http://schemas.microsoft.com/office/drawing/2014/main" id="{AEAE233A-D0E0-24A8-D187-C67B27A382B6}"/>
                  </a:ext>
                </a:extLst>
              </p:cNvPr>
              <p:cNvSpPr>
                <a:spLocks/>
              </p:cNvSpPr>
              <p:nvPr/>
            </p:nvSpPr>
            <p:spPr bwMode="auto">
              <a:xfrm>
                <a:off x="4466847" y="2004511"/>
                <a:ext cx="71931" cy="48974"/>
              </a:xfrm>
              <a:custGeom>
                <a:avLst/>
                <a:gdLst>
                  <a:gd name="T0" fmla="*/ 16 w 63"/>
                  <a:gd name="T1" fmla="*/ 43 h 43"/>
                  <a:gd name="T2" fmla="*/ 0 w 63"/>
                  <a:gd name="T3" fmla="*/ 16 h 43"/>
                  <a:gd name="T4" fmla="*/ 17 w 63"/>
                  <a:gd name="T5" fmla="*/ 0 h 43"/>
                  <a:gd name="T6" fmla="*/ 63 w 63"/>
                  <a:gd name="T7" fmla="*/ 27 h 43"/>
                  <a:gd name="T8" fmla="*/ 32 w 63"/>
                  <a:gd name="T9" fmla="*/ 43 h 43"/>
                  <a:gd name="T10" fmla="*/ 16 w 63"/>
                  <a:gd name="T11" fmla="*/ 43 h 43"/>
                </a:gdLst>
                <a:ahLst/>
                <a:cxnLst>
                  <a:cxn ang="0">
                    <a:pos x="T0" y="T1"/>
                  </a:cxn>
                  <a:cxn ang="0">
                    <a:pos x="T2" y="T3"/>
                  </a:cxn>
                  <a:cxn ang="0">
                    <a:pos x="T4" y="T5"/>
                  </a:cxn>
                  <a:cxn ang="0">
                    <a:pos x="T6" y="T7"/>
                  </a:cxn>
                  <a:cxn ang="0">
                    <a:pos x="T8" y="T9"/>
                  </a:cxn>
                  <a:cxn ang="0">
                    <a:pos x="T10" y="T11"/>
                  </a:cxn>
                </a:cxnLst>
                <a:rect l="0" t="0" r="r" b="b"/>
                <a:pathLst>
                  <a:path w="63" h="43">
                    <a:moveTo>
                      <a:pt x="16" y="43"/>
                    </a:moveTo>
                    <a:cubicBezTo>
                      <a:pt x="9" y="43"/>
                      <a:pt x="0" y="25"/>
                      <a:pt x="0" y="16"/>
                    </a:cubicBezTo>
                    <a:cubicBezTo>
                      <a:pt x="0" y="4"/>
                      <a:pt x="10" y="0"/>
                      <a:pt x="17" y="0"/>
                    </a:cubicBezTo>
                    <a:cubicBezTo>
                      <a:pt x="37" y="0"/>
                      <a:pt x="43" y="21"/>
                      <a:pt x="63" y="27"/>
                    </a:cubicBezTo>
                    <a:cubicBezTo>
                      <a:pt x="61" y="41"/>
                      <a:pt x="45" y="43"/>
                      <a:pt x="32" y="43"/>
                    </a:cubicBezTo>
                    <a:lnTo>
                      <a:pt x="16" y="43"/>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5" name="Freeform 155">
                <a:extLst>
                  <a:ext uri="{FF2B5EF4-FFF2-40B4-BE49-F238E27FC236}">
                    <a16:creationId xmlns:a16="http://schemas.microsoft.com/office/drawing/2014/main" id="{07CB80C2-731C-1499-D203-9A7EAC270AA9}"/>
                  </a:ext>
                </a:extLst>
              </p:cNvPr>
              <p:cNvSpPr>
                <a:spLocks/>
              </p:cNvSpPr>
              <p:nvPr/>
            </p:nvSpPr>
            <p:spPr bwMode="auto">
              <a:xfrm>
                <a:off x="5352972" y="1748930"/>
                <a:ext cx="39791" cy="24487"/>
              </a:xfrm>
              <a:custGeom>
                <a:avLst/>
                <a:gdLst>
                  <a:gd name="T0" fmla="*/ 10 w 35"/>
                  <a:gd name="T1" fmla="*/ 22 h 22"/>
                  <a:gd name="T2" fmla="*/ 0 w 35"/>
                  <a:gd name="T3" fmla="*/ 10 h 22"/>
                  <a:gd name="T4" fmla="*/ 8 w 35"/>
                  <a:gd name="T5" fmla="*/ 0 h 22"/>
                  <a:gd name="T6" fmla="*/ 22 w 35"/>
                  <a:gd name="T7" fmla="*/ 0 h 22"/>
                  <a:gd name="T8" fmla="*/ 22 w 35"/>
                  <a:gd name="T9" fmla="*/ 10 h 22"/>
                  <a:gd name="T10" fmla="*/ 35 w 35"/>
                  <a:gd name="T11" fmla="*/ 10 h 22"/>
                  <a:gd name="T12" fmla="*/ 10 w 35"/>
                  <a:gd name="T13" fmla="*/ 22 h 22"/>
                </a:gdLst>
                <a:ahLst/>
                <a:cxnLst>
                  <a:cxn ang="0">
                    <a:pos x="T0" y="T1"/>
                  </a:cxn>
                  <a:cxn ang="0">
                    <a:pos x="T2" y="T3"/>
                  </a:cxn>
                  <a:cxn ang="0">
                    <a:pos x="T4" y="T5"/>
                  </a:cxn>
                  <a:cxn ang="0">
                    <a:pos x="T6" y="T7"/>
                  </a:cxn>
                  <a:cxn ang="0">
                    <a:pos x="T8" y="T9"/>
                  </a:cxn>
                  <a:cxn ang="0">
                    <a:pos x="T10" y="T11"/>
                  </a:cxn>
                  <a:cxn ang="0">
                    <a:pos x="T12" y="T13"/>
                  </a:cxn>
                </a:cxnLst>
                <a:rect l="0" t="0" r="r" b="b"/>
                <a:pathLst>
                  <a:path w="35" h="22">
                    <a:moveTo>
                      <a:pt x="10" y="22"/>
                    </a:moveTo>
                    <a:cubicBezTo>
                      <a:pt x="5" y="22"/>
                      <a:pt x="0" y="14"/>
                      <a:pt x="0" y="10"/>
                    </a:cubicBezTo>
                    <a:cubicBezTo>
                      <a:pt x="0" y="6"/>
                      <a:pt x="6" y="2"/>
                      <a:pt x="8" y="0"/>
                    </a:cubicBezTo>
                    <a:cubicBezTo>
                      <a:pt x="22" y="0"/>
                      <a:pt x="22" y="0"/>
                      <a:pt x="22" y="0"/>
                    </a:cubicBezTo>
                    <a:cubicBezTo>
                      <a:pt x="22" y="6"/>
                      <a:pt x="22" y="7"/>
                      <a:pt x="22" y="10"/>
                    </a:cubicBezTo>
                    <a:cubicBezTo>
                      <a:pt x="35" y="10"/>
                      <a:pt x="35" y="10"/>
                      <a:pt x="35" y="10"/>
                    </a:cubicBezTo>
                    <a:cubicBezTo>
                      <a:pt x="31" y="13"/>
                      <a:pt x="18" y="22"/>
                      <a:pt x="10" y="2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6" name="Freeform 156">
                <a:extLst>
                  <a:ext uri="{FF2B5EF4-FFF2-40B4-BE49-F238E27FC236}">
                    <a16:creationId xmlns:a16="http://schemas.microsoft.com/office/drawing/2014/main" id="{1F1A49ED-9B65-8921-6E06-CEC143226452}"/>
                  </a:ext>
                </a:extLst>
              </p:cNvPr>
              <p:cNvSpPr>
                <a:spLocks/>
              </p:cNvSpPr>
              <p:nvPr/>
            </p:nvSpPr>
            <p:spPr bwMode="auto">
              <a:xfrm>
                <a:off x="4361247" y="2755950"/>
                <a:ext cx="160696" cy="165286"/>
              </a:xfrm>
              <a:custGeom>
                <a:avLst/>
                <a:gdLst>
                  <a:gd name="T0" fmla="*/ 8 w 141"/>
                  <a:gd name="T1" fmla="*/ 121 h 145"/>
                  <a:gd name="T2" fmla="*/ 0 w 141"/>
                  <a:gd name="T3" fmla="*/ 113 h 145"/>
                  <a:gd name="T4" fmla="*/ 14 w 141"/>
                  <a:gd name="T5" fmla="*/ 98 h 145"/>
                  <a:gd name="T6" fmla="*/ 14 w 141"/>
                  <a:gd name="T7" fmla="*/ 93 h 145"/>
                  <a:gd name="T8" fmla="*/ 8 w 141"/>
                  <a:gd name="T9" fmla="*/ 89 h 145"/>
                  <a:gd name="T10" fmla="*/ 49 w 141"/>
                  <a:gd name="T11" fmla="*/ 24 h 145"/>
                  <a:gd name="T12" fmla="*/ 72 w 141"/>
                  <a:gd name="T13" fmla="*/ 0 h 145"/>
                  <a:gd name="T14" fmla="*/ 77 w 141"/>
                  <a:gd name="T15" fmla="*/ 8 h 145"/>
                  <a:gd name="T16" fmla="*/ 56 w 141"/>
                  <a:gd name="T17" fmla="*/ 49 h 145"/>
                  <a:gd name="T18" fmla="*/ 56 w 141"/>
                  <a:gd name="T19" fmla="*/ 56 h 145"/>
                  <a:gd name="T20" fmla="*/ 68 w 141"/>
                  <a:gd name="T21" fmla="*/ 49 h 145"/>
                  <a:gd name="T22" fmla="*/ 80 w 141"/>
                  <a:gd name="T23" fmla="*/ 53 h 145"/>
                  <a:gd name="T24" fmla="*/ 76 w 141"/>
                  <a:gd name="T25" fmla="*/ 57 h 145"/>
                  <a:gd name="T26" fmla="*/ 76 w 141"/>
                  <a:gd name="T27" fmla="*/ 65 h 145"/>
                  <a:gd name="T28" fmla="*/ 90 w 141"/>
                  <a:gd name="T29" fmla="*/ 65 h 145"/>
                  <a:gd name="T30" fmla="*/ 90 w 141"/>
                  <a:gd name="T31" fmla="*/ 68 h 145"/>
                  <a:gd name="T32" fmla="*/ 99 w 141"/>
                  <a:gd name="T33" fmla="*/ 65 h 145"/>
                  <a:gd name="T34" fmla="*/ 121 w 141"/>
                  <a:gd name="T35" fmla="*/ 65 h 145"/>
                  <a:gd name="T36" fmla="*/ 120 w 141"/>
                  <a:gd name="T37" fmla="*/ 91 h 145"/>
                  <a:gd name="T38" fmla="*/ 128 w 141"/>
                  <a:gd name="T39" fmla="*/ 89 h 145"/>
                  <a:gd name="T40" fmla="*/ 121 w 141"/>
                  <a:gd name="T41" fmla="*/ 101 h 145"/>
                  <a:gd name="T42" fmla="*/ 126 w 141"/>
                  <a:gd name="T43" fmla="*/ 114 h 145"/>
                  <a:gd name="T44" fmla="*/ 136 w 141"/>
                  <a:gd name="T45" fmla="*/ 109 h 145"/>
                  <a:gd name="T46" fmla="*/ 141 w 141"/>
                  <a:gd name="T47" fmla="*/ 126 h 145"/>
                  <a:gd name="T48" fmla="*/ 129 w 141"/>
                  <a:gd name="T49" fmla="*/ 145 h 145"/>
                  <a:gd name="T50" fmla="*/ 122 w 141"/>
                  <a:gd name="T51" fmla="*/ 135 h 145"/>
                  <a:gd name="T52" fmla="*/ 116 w 141"/>
                  <a:gd name="T53" fmla="*/ 134 h 145"/>
                  <a:gd name="T54" fmla="*/ 109 w 141"/>
                  <a:gd name="T55" fmla="*/ 112 h 145"/>
                  <a:gd name="T56" fmla="*/ 87 w 141"/>
                  <a:gd name="T57" fmla="*/ 134 h 145"/>
                  <a:gd name="T58" fmla="*/ 82 w 141"/>
                  <a:gd name="T59" fmla="*/ 134 h 145"/>
                  <a:gd name="T60" fmla="*/ 90 w 141"/>
                  <a:gd name="T61" fmla="*/ 121 h 145"/>
                  <a:gd name="T62" fmla="*/ 69 w 141"/>
                  <a:gd name="T63" fmla="*/ 118 h 145"/>
                  <a:gd name="T64" fmla="*/ 54 w 141"/>
                  <a:gd name="T65" fmla="*/ 122 h 145"/>
                  <a:gd name="T66" fmla="*/ 31 w 141"/>
                  <a:gd name="T67" fmla="*/ 116 h 145"/>
                  <a:gd name="T68" fmla="*/ 8 w 141"/>
                  <a:gd name="T69" fmla="*/ 121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141" h="145">
                    <a:moveTo>
                      <a:pt x="8" y="121"/>
                    </a:moveTo>
                    <a:cubicBezTo>
                      <a:pt x="4" y="121"/>
                      <a:pt x="0" y="115"/>
                      <a:pt x="0" y="113"/>
                    </a:cubicBezTo>
                    <a:cubicBezTo>
                      <a:pt x="0" y="110"/>
                      <a:pt x="14" y="99"/>
                      <a:pt x="14" y="98"/>
                    </a:cubicBezTo>
                    <a:cubicBezTo>
                      <a:pt x="14" y="93"/>
                      <a:pt x="14" y="93"/>
                      <a:pt x="14" y="93"/>
                    </a:cubicBezTo>
                    <a:cubicBezTo>
                      <a:pt x="12" y="93"/>
                      <a:pt x="9" y="91"/>
                      <a:pt x="8" y="89"/>
                    </a:cubicBezTo>
                    <a:cubicBezTo>
                      <a:pt x="29" y="78"/>
                      <a:pt x="37" y="42"/>
                      <a:pt x="49" y="24"/>
                    </a:cubicBezTo>
                    <a:cubicBezTo>
                      <a:pt x="55" y="14"/>
                      <a:pt x="59" y="0"/>
                      <a:pt x="72" y="0"/>
                    </a:cubicBezTo>
                    <a:cubicBezTo>
                      <a:pt x="75" y="0"/>
                      <a:pt x="77" y="5"/>
                      <a:pt x="77" y="8"/>
                    </a:cubicBezTo>
                    <a:cubicBezTo>
                      <a:pt x="77" y="26"/>
                      <a:pt x="61" y="34"/>
                      <a:pt x="56" y="49"/>
                    </a:cubicBezTo>
                    <a:cubicBezTo>
                      <a:pt x="56" y="56"/>
                      <a:pt x="56" y="56"/>
                      <a:pt x="56" y="56"/>
                    </a:cubicBezTo>
                    <a:cubicBezTo>
                      <a:pt x="62" y="54"/>
                      <a:pt x="62" y="49"/>
                      <a:pt x="68" y="49"/>
                    </a:cubicBezTo>
                    <a:cubicBezTo>
                      <a:pt x="72" y="49"/>
                      <a:pt x="77" y="50"/>
                      <a:pt x="80" y="53"/>
                    </a:cubicBezTo>
                    <a:cubicBezTo>
                      <a:pt x="76" y="57"/>
                      <a:pt x="76" y="57"/>
                      <a:pt x="76" y="57"/>
                    </a:cubicBezTo>
                    <a:cubicBezTo>
                      <a:pt x="76" y="65"/>
                      <a:pt x="76" y="65"/>
                      <a:pt x="76" y="65"/>
                    </a:cubicBezTo>
                    <a:cubicBezTo>
                      <a:pt x="90" y="65"/>
                      <a:pt x="90" y="65"/>
                      <a:pt x="90" y="65"/>
                    </a:cubicBezTo>
                    <a:cubicBezTo>
                      <a:pt x="90" y="65"/>
                      <a:pt x="90" y="68"/>
                      <a:pt x="90" y="68"/>
                    </a:cubicBezTo>
                    <a:cubicBezTo>
                      <a:pt x="99" y="65"/>
                      <a:pt x="99" y="65"/>
                      <a:pt x="99" y="65"/>
                    </a:cubicBezTo>
                    <a:cubicBezTo>
                      <a:pt x="107" y="68"/>
                      <a:pt x="117" y="68"/>
                      <a:pt x="121" y="65"/>
                    </a:cubicBezTo>
                    <a:cubicBezTo>
                      <a:pt x="121" y="72"/>
                      <a:pt x="120" y="80"/>
                      <a:pt x="120" y="91"/>
                    </a:cubicBezTo>
                    <a:cubicBezTo>
                      <a:pt x="122" y="90"/>
                      <a:pt x="125" y="89"/>
                      <a:pt x="128" y="89"/>
                    </a:cubicBezTo>
                    <a:cubicBezTo>
                      <a:pt x="128" y="96"/>
                      <a:pt x="121" y="98"/>
                      <a:pt x="121" y="101"/>
                    </a:cubicBezTo>
                    <a:cubicBezTo>
                      <a:pt x="121" y="105"/>
                      <a:pt x="126" y="108"/>
                      <a:pt x="126" y="114"/>
                    </a:cubicBezTo>
                    <a:cubicBezTo>
                      <a:pt x="134" y="114"/>
                      <a:pt x="131" y="112"/>
                      <a:pt x="136" y="109"/>
                    </a:cubicBezTo>
                    <a:cubicBezTo>
                      <a:pt x="136" y="119"/>
                      <a:pt x="141" y="118"/>
                      <a:pt x="141" y="126"/>
                    </a:cubicBezTo>
                    <a:cubicBezTo>
                      <a:pt x="141" y="135"/>
                      <a:pt x="137" y="145"/>
                      <a:pt x="129" y="145"/>
                    </a:cubicBezTo>
                    <a:cubicBezTo>
                      <a:pt x="124" y="145"/>
                      <a:pt x="122" y="138"/>
                      <a:pt x="122" y="135"/>
                    </a:cubicBezTo>
                    <a:cubicBezTo>
                      <a:pt x="120" y="135"/>
                      <a:pt x="118" y="134"/>
                      <a:pt x="116" y="134"/>
                    </a:cubicBezTo>
                    <a:cubicBezTo>
                      <a:pt x="110" y="134"/>
                      <a:pt x="115" y="119"/>
                      <a:pt x="109" y="112"/>
                    </a:cubicBezTo>
                    <a:cubicBezTo>
                      <a:pt x="103" y="122"/>
                      <a:pt x="96" y="134"/>
                      <a:pt x="87" y="134"/>
                    </a:cubicBezTo>
                    <a:cubicBezTo>
                      <a:pt x="85" y="134"/>
                      <a:pt x="82" y="135"/>
                      <a:pt x="82" y="134"/>
                    </a:cubicBezTo>
                    <a:cubicBezTo>
                      <a:pt x="82" y="126"/>
                      <a:pt x="88" y="126"/>
                      <a:pt x="90" y="121"/>
                    </a:cubicBezTo>
                    <a:cubicBezTo>
                      <a:pt x="83" y="121"/>
                      <a:pt x="73" y="126"/>
                      <a:pt x="69" y="118"/>
                    </a:cubicBezTo>
                    <a:cubicBezTo>
                      <a:pt x="64" y="120"/>
                      <a:pt x="59" y="122"/>
                      <a:pt x="54" y="122"/>
                    </a:cubicBezTo>
                    <a:cubicBezTo>
                      <a:pt x="44" y="122"/>
                      <a:pt x="40" y="116"/>
                      <a:pt x="31" y="116"/>
                    </a:cubicBezTo>
                    <a:cubicBezTo>
                      <a:pt x="20" y="116"/>
                      <a:pt x="17" y="121"/>
                      <a:pt x="8" y="1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7" name="Freeform 157">
                <a:extLst>
                  <a:ext uri="{FF2B5EF4-FFF2-40B4-BE49-F238E27FC236}">
                    <a16:creationId xmlns:a16="http://schemas.microsoft.com/office/drawing/2014/main" id="{F0164F69-52A5-AC28-4F35-3DDA8A0CABB2}"/>
                  </a:ext>
                </a:extLst>
              </p:cNvPr>
              <p:cNvSpPr>
                <a:spLocks/>
              </p:cNvSpPr>
              <p:nvPr/>
            </p:nvSpPr>
            <p:spPr bwMode="auto">
              <a:xfrm>
                <a:off x="9197435" y="1696896"/>
                <a:ext cx="191305" cy="76521"/>
              </a:xfrm>
              <a:custGeom>
                <a:avLst/>
                <a:gdLst>
                  <a:gd name="T0" fmla="*/ 132 w 166"/>
                  <a:gd name="T1" fmla="*/ 51 h 67"/>
                  <a:gd name="T2" fmla="*/ 113 w 166"/>
                  <a:gd name="T3" fmla="*/ 59 h 67"/>
                  <a:gd name="T4" fmla="*/ 100 w 166"/>
                  <a:gd name="T5" fmla="*/ 51 h 67"/>
                  <a:gd name="T6" fmla="*/ 84 w 166"/>
                  <a:gd name="T7" fmla="*/ 57 h 67"/>
                  <a:gd name="T8" fmla="*/ 68 w 166"/>
                  <a:gd name="T9" fmla="*/ 63 h 67"/>
                  <a:gd name="T10" fmla="*/ 54 w 166"/>
                  <a:gd name="T11" fmla="*/ 55 h 67"/>
                  <a:gd name="T12" fmla="*/ 37 w 166"/>
                  <a:gd name="T13" fmla="*/ 67 h 67"/>
                  <a:gd name="T14" fmla="*/ 0 w 166"/>
                  <a:gd name="T15" fmla="*/ 31 h 67"/>
                  <a:gd name="T16" fmla="*/ 34 w 166"/>
                  <a:gd name="T17" fmla="*/ 0 h 67"/>
                  <a:gd name="T18" fmla="*/ 79 w 166"/>
                  <a:gd name="T19" fmla="*/ 25 h 67"/>
                  <a:gd name="T20" fmla="*/ 92 w 166"/>
                  <a:gd name="T21" fmla="*/ 4 h 67"/>
                  <a:gd name="T22" fmla="*/ 166 w 166"/>
                  <a:gd name="T23" fmla="*/ 25 h 67"/>
                  <a:gd name="T24" fmla="*/ 153 w 166"/>
                  <a:gd name="T25" fmla="*/ 51 h 67"/>
                  <a:gd name="T26" fmla="*/ 132 w 166"/>
                  <a:gd name="T27" fmla="*/ 51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66" h="67">
                    <a:moveTo>
                      <a:pt x="132" y="51"/>
                    </a:moveTo>
                    <a:cubicBezTo>
                      <a:pt x="126" y="51"/>
                      <a:pt x="122" y="59"/>
                      <a:pt x="113" y="59"/>
                    </a:cubicBezTo>
                    <a:cubicBezTo>
                      <a:pt x="108" y="59"/>
                      <a:pt x="105" y="51"/>
                      <a:pt x="100" y="51"/>
                    </a:cubicBezTo>
                    <a:cubicBezTo>
                      <a:pt x="93" y="51"/>
                      <a:pt x="90" y="57"/>
                      <a:pt x="84" y="57"/>
                    </a:cubicBezTo>
                    <a:cubicBezTo>
                      <a:pt x="80" y="57"/>
                      <a:pt x="75" y="63"/>
                      <a:pt x="68" y="63"/>
                    </a:cubicBezTo>
                    <a:cubicBezTo>
                      <a:pt x="61" y="63"/>
                      <a:pt x="58" y="60"/>
                      <a:pt x="54" y="55"/>
                    </a:cubicBezTo>
                    <a:cubicBezTo>
                      <a:pt x="49" y="60"/>
                      <a:pt x="45" y="67"/>
                      <a:pt x="37" y="67"/>
                    </a:cubicBezTo>
                    <a:cubicBezTo>
                      <a:pt x="18" y="67"/>
                      <a:pt x="0" y="51"/>
                      <a:pt x="0" y="31"/>
                    </a:cubicBezTo>
                    <a:cubicBezTo>
                      <a:pt x="0" y="13"/>
                      <a:pt x="18" y="0"/>
                      <a:pt x="34" y="0"/>
                    </a:cubicBezTo>
                    <a:cubicBezTo>
                      <a:pt x="57" y="0"/>
                      <a:pt x="59" y="25"/>
                      <a:pt x="79" y="25"/>
                    </a:cubicBezTo>
                    <a:cubicBezTo>
                      <a:pt x="79" y="13"/>
                      <a:pt x="83" y="4"/>
                      <a:pt x="92" y="4"/>
                    </a:cubicBezTo>
                    <a:cubicBezTo>
                      <a:pt x="106" y="4"/>
                      <a:pt x="150" y="20"/>
                      <a:pt x="166" y="25"/>
                    </a:cubicBezTo>
                    <a:cubicBezTo>
                      <a:pt x="163" y="36"/>
                      <a:pt x="153" y="45"/>
                      <a:pt x="153" y="51"/>
                    </a:cubicBezTo>
                    <a:lnTo>
                      <a:pt x="132" y="51"/>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8" name="Freeform 158">
                <a:extLst>
                  <a:ext uri="{FF2B5EF4-FFF2-40B4-BE49-F238E27FC236}">
                    <a16:creationId xmlns:a16="http://schemas.microsoft.com/office/drawing/2014/main" id="{5AC6437D-0CED-9192-37AC-0BCD8EB18FA8}"/>
                  </a:ext>
                </a:extLst>
              </p:cNvPr>
              <p:cNvSpPr>
                <a:spLocks/>
              </p:cNvSpPr>
              <p:nvPr/>
            </p:nvSpPr>
            <p:spPr bwMode="auto">
              <a:xfrm>
                <a:off x="2930286" y="3354346"/>
                <a:ext cx="988664" cy="697874"/>
              </a:xfrm>
              <a:custGeom>
                <a:avLst/>
                <a:gdLst>
                  <a:gd name="T0" fmla="*/ 430 w 865"/>
                  <a:gd name="T1" fmla="*/ 177 h 610"/>
                  <a:gd name="T2" fmla="*/ 422 w 865"/>
                  <a:gd name="T3" fmla="*/ 254 h 610"/>
                  <a:gd name="T4" fmla="*/ 430 w 865"/>
                  <a:gd name="T5" fmla="*/ 289 h 610"/>
                  <a:gd name="T6" fmla="*/ 482 w 865"/>
                  <a:gd name="T7" fmla="*/ 346 h 610"/>
                  <a:gd name="T8" fmla="*/ 536 w 865"/>
                  <a:gd name="T9" fmla="*/ 344 h 610"/>
                  <a:gd name="T10" fmla="*/ 561 w 865"/>
                  <a:gd name="T11" fmla="*/ 336 h 610"/>
                  <a:gd name="T12" fmla="*/ 623 w 865"/>
                  <a:gd name="T13" fmla="*/ 274 h 610"/>
                  <a:gd name="T14" fmla="*/ 655 w 865"/>
                  <a:gd name="T15" fmla="*/ 278 h 610"/>
                  <a:gd name="T16" fmla="*/ 642 w 865"/>
                  <a:gd name="T17" fmla="*/ 325 h 610"/>
                  <a:gd name="T18" fmla="*/ 633 w 865"/>
                  <a:gd name="T19" fmla="*/ 346 h 610"/>
                  <a:gd name="T20" fmla="*/ 627 w 865"/>
                  <a:gd name="T21" fmla="*/ 384 h 610"/>
                  <a:gd name="T22" fmla="*/ 614 w 865"/>
                  <a:gd name="T23" fmla="*/ 404 h 610"/>
                  <a:gd name="T24" fmla="*/ 695 w 865"/>
                  <a:gd name="T25" fmla="*/ 408 h 610"/>
                  <a:gd name="T26" fmla="*/ 731 w 865"/>
                  <a:gd name="T27" fmla="*/ 437 h 610"/>
                  <a:gd name="T28" fmla="*/ 726 w 865"/>
                  <a:gd name="T29" fmla="*/ 520 h 610"/>
                  <a:gd name="T30" fmla="*/ 775 w 865"/>
                  <a:gd name="T31" fmla="*/ 570 h 610"/>
                  <a:gd name="T32" fmla="*/ 865 w 865"/>
                  <a:gd name="T33" fmla="*/ 580 h 610"/>
                  <a:gd name="T34" fmla="*/ 838 w 865"/>
                  <a:gd name="T35" fmla="*/ 592 h 610"/>
                  <a:gd name="T36" fmla="*/ 823 w 865"/>
                  <a:gd name="T37" fmla="*/ 570 h 610"/>
                  <a:gd name="T38" fmla="*/ 803 w 865"/>
                  <a:gd name="T39" fmla="*/ 598 h 610"/>
                  <a:gd name="T40" fmla="*/ 766 w 865"/>
                  <a:gd name="T41" fmla="*/ 588 h 610"/>
                  <a:gd name="T42" fmla="*/ 739 w 865"/>
                  <a:gd name="T43" fmla="*/ 583 h 610"/>
                  <a:gd name="T44" fmla="*/ 697 w 865"/>
                  <a:gd name="T45" fmla="*/ 545 h 610"/>
                  <a:gd name="T46" fmla="*/ 689 w 865"/>
                  <a:gd name="T47" fmla="*/ 552 h 610"/>
                  <a:gd name="T48" fmla="*/ 672 w 865"/>
                  <a:gd name="T49" fmla="*/ 507 h 610"/>
                  <a:gd name="T50" fmla="*/ 638 w 865"/>
                  <a:gd name="T51" fmla="*/ 468 h 610"/>
                  <a:gd name="T52" fmla="*/ 592 w 865"/>
                  <a:gd name="T53" fmla="*/ 459 h 610"/>
                  <a:gd name="T54" fmla="*/ 505 w 865"/>
                  <a:gd name="T55" fmla="*/ 407 h 610"/>
                  <a:gd name="T56" fmla="*/ 483 w 865"/>
                  <a:gd name="T57" fmla="*/ 401 h 610"/>
                  <a:gd name="T58" fmla="*/ 439 w 865"/>
                  <a:gd name="T59" fmla="*/ 410 h 610"/>
                  <a:gd name="T60" fmla="*/ 380 w 865"/>
                  <a:gd name="T61" fmla="*/ 385 h 610"/>
                  <a:gd name="T62" fmla="*/ 334 w 865"/>
                  <a:gd name="T63" fmla="*/ 365 h 610"/>
                  <a:gd name="T64" fmla="*/ 301 w 865"/>
                  <a:gd name="T65" fmla="*/ 352 h 610"/>
                  <a:gd name="T66" fmla="*/ 255 w 865"/>
                  <a:gd name="T67" fmla="*/ 310 h 610"/>
                  <a:gd name="T68" fmla="*/ 255 w 865"/>
                  <a:gd name="T69" fmla="*/ 270 h 610"/>
                  <a:gd name="T70" fmla="*/ 176 w 865"/>
                  <a:gd name="T71" fmla="*/ 181 h 610"/>
                  <a:gd name="T72" fmla="*/ 141 w 865"/>
                  <a:gd name="T73" fmla="*/ 123 h 610"/>
                  <a:gd name="T74" fmla="*/ 107 w 865"/>
                  <a:gd name="T75" fmla="*/ 96 h 610"/>
                  <a:gd name="T76" fmla="*/ 84 w 865"/>
                  <a:gd name="T77" fmla="*/ 40 h 610"/>
                  <a:gd name="T78" fmla="*/ 48 w 865"/>
                  <a:gd name="T79" fmla="*/ 34 h 610"/>
                  <a:gd name="T80" fmla="*/ 84 w 865"/>
                  <a:gd name="T81" fmla="*/ 95 h 610"/>
                  <a:gd name="T82" fmla="*/ 126 w 865"/>
                  <a:gd name="T83" fmla="*/ 171 h 610"/>
                  <a:gd name="T84" fmla="*/ 165 w 865"/>
                  <a:gd name="T85" fmla="*/ 234 h 610"/>
                  <a:gd name="T86" fmla="*/ 148 w 865"/>
                  <a:gd name="T87" fmla="*/ 229 h 610"/>
                  <a:gd name="T88" fmla="*/ 111 w 865"/>
                  <a:gd name="T89" fmla="*/ 197 h 610"/>
                  <a:gd name="T90" fmla="*/ 89 w 865"/>
                  <a:gd name="T91" fmla="*/ 151 h 610"/>
                  <a:gd name="T92" fmla="*/ 69 w 865"/>
                  <a:gd name="T93" fmla="*/ 124 h 610"/>
                  <a:gd name="T94" fmla="*/ 19 w 865"/>
                  <a:gd name="T95" fmla="*/ 43 h 610"/>
                  <a:gd name="T96" fmla="*/ 0 w 865"/>
                  <a:gd name="T97" fmla="*/ 0 h 610"/>
                  <a:gd name="T98" fmla="*/ 130 w 865"/>
                  <a:gd name="T99" fmla="*/ 28 h 610"/>
                  <a:gd name="T100" fmla="*/ 193 w 865"/>
                  <a:gd name="T101" fmla="*/ 18 h 610"/>
                  <a:gd name="T102" fmla="*/ 261 w 865"/>
                  <a:gd name="T103" fmla="*/ 52 h 610"/>
                  <a:gd name="T104" fmla="*/ 322 w 865"/>
                  <a:gd name="T105" fmla="*/ 68 h 610"/>
                  <a:gd name="T106" fmla="*/ 428 w 865"/>
                  <a:gd name="T107" fmla="*/ 163 h 610"/>
                  <a:gd name="T108" fmla="*/ 424 w 865"/>
                  <a:gd name="T109" fmla="*/ 155 h 6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865" h="610">
                    <a:moveTo>
                      <a:pt x="427" y="165"/>
                    </a:moveTo>
                    <a:cubicBezTo>
                      <a:pt x="428" y="170"/>
                      <a:pt x="430" y="173"/>
                      <a:pt x="430" y="177"/>
                    </a:cubicBezTo>
                    <a:cubicBezTo>
                      <a:pt x="430" y="192"/>
                      <a:pt x="424" y="197"/>
                      <a:pt x="422" y="209"/>
                    </a:cubicBezTo>
                    <a:cubicBezTo>
                      <a:pt x="422" y="254"/>
                      <a:pt x="422" y="254"/>
                      <a:pt x="422" y="254"/>
                    </a:cubicBezTo>
                    <a:cubicBezTo>
                      <a:pt x="421" y="260"/>
                      <a:pt x="427" y="266"/>
                      <a:pt x="428" y="270"/>
                    </a:cubicBezTo>
                    <a:cubicBezTo>
                      <a:pt x="431" y="277"/>
                      <a:pt x="427" y="282"/>
                      <a:pt x="430" y="289"/>
                    </a:cubicBezTo>
                    <a:cubicBezTo>
                      <a:pt x="433" y="295"/>
                      <a:pt x="443" y="306"/>
                      <a:pt x="449" y="312"/>
                    </a:cubicBezTo>
                    <a:cubicBezTo>
                      <a:pt x="462" y="326"/>
                      <a:pt x="462" y="340"/>
                      <a:pt x="482" y="346"/>
                    </a:cubicBezTo>
                    <a:cubicBezTo>
                      <a:pt x="489" y="348"/>
                      <a:pt x="489" y="356"/>
                      <a:pt x="495" y="356"/>
                    </a:cubicBezTo>
                    <a:cubicBezTo>
                      <a:pt x="509" y="356"/>
                      <a:pt x="521" y="344"/>
                      <a:pt x="536" y="344"/>
                    </a:cubicBezTo>
                    <a:cubicBezTo>
                      <a:pt x="545" y="344"/>
                      <a:pt x="548" y="349"/>
                      <a:pt x="551" y="349"/>
                    </a:cubicBezTo>
                    <a:cubicBezTo>
                      <a:pt x="557" y="349"/>
                      <a:pt x="561" y="340"/>
                      <a:pt x="561" y="336"/>
                    </a:cubicBezTo>
                    <a:cubicBezTo>
                      <a:pt x="564" y="327"/>
                      <a:pt x="577" y="317"/>
                      <a:pt x="577" y="305"/>
                    </a:cubicBezTo>
                    <a:cubicBezTo>
                      <a:pt x="577" y="282"/>
                      <a:pt x="602" y="274"/>
                      <a:pt x="623" y="274"/>
                    </a:cubicBezTo>
                    <a:cubicBezTo>
                      <a:pt x="630" y="274"/>
                      <a:pt x="635" y="274"/>
                      <a:pt x="638" y="276"/>
                    </a:cubicBezTo>
                    <a:cubicBezTo>
                      <a:pt x="641" y="277"/>
                      <a:pt x="651" y="278"/>
                      <a:pt x="655" y="278"/>
                    </a:cubicBezTo>
                    <a:cubicBezTo>
                      <a:pt x="655" y="280"/>
                      <a:pt x="655" y="282"/>
                      <a:pt x="655" y="285"/>
                    </a:cubicBezTo>
                    <a:cubicBezTo>
                      <a:pt x="655" y="296"/>
                      <a:pt x="642" y="310"/>
                      <a:pt x="642" y="325"/>
                    </a:cubicBezTo>
                    <a:cubicBezTo>
                      <a:pt x="642" y="338"/>
                      <a:pt x="638" y="344"/>
                      <a:pt x="633" y="352"/>
                    </a:cubicBezTo>
                    <a:cubicBezTo>
                      <a:pt x="633" y="350"/>
                      <a:pt x="633" y="348"/>
                      <a:pt x="633" y="346"/>
                    </a:cubicBezTo>
                    <a:cubicBezTo>
                      <a:pt x="631" y="346"/>
                      <a:pt x="630" y="346"/>
                      <a:pt x="627" y="346"/>
                    </a:cubicBezTo>
                    <a:cubicBezTo>
                      <a:pt x="627" y="355"/>
                      <a:pt x="627" y="373"/>
                      <a:pt x="627" y="384"/>
                    </a:cubicBezTo>
                    <a:cubicBezTo>
                      <a:pt x="627" y="392"/>
                      <a:pt x="618" y="395"/>
                      <a:pt x="614" y="400"/>
                    </a:cubicBezTo>
                    <a:cubicBezTo>
                      <a:pt x="614" y="402"/>
                      <a:pt x="614" y="402"/>
                      <a:pt x="614" y="404"/>
                    </a:cubicBezTo>
                    <a:cubicBezTo>
                      <a:pt x="614" y="410"/>
                      <a:pt x="618" y="413"/>
                      <a:pt x="623" y="413"/>
                    </a:cubicBezTo>
                    <a:cubicBezTo>
                      <a:pt x="648" y="413"/>
                      <a:pt x="668" y="408"/>
                      <a:pt x="695" y="408"/>
                    </a:cubicBezTo>
                    <a:cubicBezTo>
                      <a:pt x="713" y="408"/>
                      <a:pt x="717" y="422"/>
                      <a:pt x="731" y="425"/>
                    </a:cubicBezTo>
                    <a:cubicBezTo>
                      <a:pt x="731" y="429"/>
                      <a:pt x="731" y="433"/>
                      <a:pt x="731" y="437"/>
                    </a:cubicBezTo>
                    <a:cubicBezTo>
                      <a:pt x="731" y="444"/>
                      <a:pt x="730" y="464"/>
                      <a:pt x="726" y="472"/>
                    </a:cubicBezTo>
                    <a:cubicBezTo>
                      <a:pt x="726" y="490"/>
                      <a:pt x="726" y="507"/>
                      <a:pt x="726" y="520"/>
                    </a:cubicBezTo>
                    <a:cubicBezTo>
                      <a:pt x="726" y="538"/>
                      <a:pt x="742" y="545"/>
                      <a:pt x="754" y="551"/>
                    </a:cubicBezTo>
                    <a:cubicBezTo>
                      <a:pt x="762" y="555"/>
                      <a:pt x="762" y="570"/>
                      <a:pt x="775" y="570"/>
                    </a:cubicBezTo>
                    <a:cubicBezTo>
                      <a:pt x="795" y="570"/>
                      <a:pt x="805" y="554"/>
                      <a:pt x="823" y="554"/>
                    </a:cubicBezTo>
                    <a:cubicBezTo>
                      <a:pt x="844" y="554"/>
                      <a:pt x="853" y="570"/>
                      <a:pt x="865" y="580"/>
                    </a:cubicBezTo>
                    <a:cubicBezTo>
                      <a:pt x="864" y="582"/>
                      <a:pt x="848" y="600"/>
                      <a:pt x="846" y="599"/>
                    </a:cubicBezTo>
                    <a:cubicBezTo>
                      <a:pt x="845" y="597"/>
                      <a:pt x="838" y="595"/>
                      <a:pt x="838" y="592"/>
                    </a:cubicBezTo>
                    <a:cubicBezTo>
                      <a:pt x="838" y="589"/>
                      <a:pt x="841" y="588"/>
                      <a:pt x="842" y="584"/>
                    </a:cubicBezTo>
                    <a:cubicBezTo>
                      <a:pt x="834" y="580"/>
                      <a:pt x="832" y="570"/>
                      <a:pt x="823" y="570"/>
                    </a:cubicBezTo>
                    <a:cubicBezTo>
                      <a:pt x="818" y="570"/>
                      <a:pt x="797" y="586"/>
                      <a:pt x="797" y="591"/>
                    </a:cubicBezTo>
                    <a:cubicBezTo>
                      <a:pt x="797" y="594"/>
                      <a:pt x="801" y="597"/>
                      <a:pt x="803" y="598"/>
                    </a:cubicBezTo>
                    <a:cubicBezTo>
                      <a:pt x="801" y="606"/>
                      <a:pt x="798" y="610"/>
                      <a:pt x="792" y="610"/>
                    </a:cubicBezTo>
                    <a:cubicBezTo>
                      <a:pt x="779" y="610"/>
                      <a:pt x="772" y="595"/>
                      <a:pt x="766" y="588"/>
                    </a:cubicBezTo>
                    <a:cubicBezTo>
                      <a:pt x="761" y="583"/>
                      <a:pt x="748" y="588"/>
                      <a:pt x="743" y="588"/>
                    </a:cubicBezTo>
                    <a:cubicBezTo>
                      <a:pt x="742" y="588"/>
                      <a:pt x="739" y="584"/>
                      <a:pt x="739" y="583"/>
                    </a:cubicBezTo>
                    <a:cubicBezTo>
                      <a:pt x="729" y="580"/>
                      <a:pt x="729" y="573"/>
                      <a:pt x="726" y="566"/>
                    </a:cubicBezTo>
                    <a:cubicBezTo>
                      <a:pt x="723" y="561"/>
                      <a:pt x="698" y="545"/>
                      <a:pt x="697" y="545"/>
                    </a:cubicBezTo>
                    <a:cubicBezTo>
                      <a:pt x="695" y="547"/>
                      <a:pt x="695" y="550"/>
                      <a:pt x="697" y="552"/>
                    </a:cubicBezTo>
                    <a:cubicBezTo>
                      <a:pt x="689" y="552"/>
                      <a:pt x="689" y="552"/>
                      <a:pt x="689" y="552"/>
                    </a:cubicBezTo>
                    <a:cubicBezTo>
                      <a:pt x="678" y="544"/>
                      <a:pt x="686" y="533"/>
                      <a:pt x="682" y="521"/>
                    </a:cubicBezTo>
                    <a:cubicBezTo>
                      <a:pt x="680" y="513"/>
                      <a:pt x="676" y="511"/>
                      <a:pt x="672" y="507"/>
                    </a:cubicBezTo>
                    <a:cubicBezTo>
                      <a:pt x="660" y="495"/>
                      <a:pt x="647" y="487"/>
                      <a:pt x="642" y="468"/>
                    </a:cubicBezTo>
                    <a:cubicBezTo>
                      <a:pt x="641" y="468"/>
                      <a:pt x="639" y="468"/>
                      <a:pt x="638" y="468"/>
                    </a:cubicBezTo>
                    <a:cubicBezTo>
                      <a:pt x="633" y="468"/>
                      <a:pt x="629" y="472"/>
                      <a:pt x="623" y="472"/>
                    </a:cubicBezTo>
                    <a:cubicBezTo>
                      <a:pt x="609" y="472"/>
                      <a:pt x="602" y="464"/>
                      <a:pt x="592" y="459"/>
                    </a:cubicBezTo>
                    <a:cubicBezTo>
                      <a:pt x="577" y="452"/>
                      <a:pt x="567" y="456"/>
                      <a:pt x="552" y="448"/>
                    </a:cubicBezTo>
                    <a:cubicBezTo>
                      <a:pt x="528" y="436"/>
                      <a:pt x="525" y="418"/>
                      <a:pt x="505" y="407"/>
                    </a:cubicBezTo>
                    <a:cubicBezTo>
                      <a:pt x="500" y="407"/>
                      <a:pt x="500" y="407"/>
                      <a:pt x="500" y="407"/>
                    </a:cubicBezTo>
                    <a:cubicBezTo>
                      <a:pt x="494" y="403"/>
                      <a:pt x="489" y="401"/>
                      <a:pt x="483" y="401"/>
                    </a:cubicBezTo>
                    <a:cubicBezTo>
                      <a:pt x="470" y="401"/>
                      <a:pt x="467" y="417"/>
                      <a:pt x="455" y="417"/>
                    </a:cubicBezTo>
                    <a:cubicBezTo>
                      <a:pt x="449" y="417"/>
                      <a:pt x="442" y="411"/>
                      <a:pt x="439" y="410"/>
                    </a:cubicBezTo>
                    <a:cubicBezTo>
                      <a:pt x="433" y="406"/>
                      <a:pt x="428" y="408"/>
                      <a:pt x="422" y="408"/>
                    </a:cubicBezTo>
                    <a:cubicBezTo>
                      <a:pt x="413" y="408"/>
                      <a:pt x="387" y="389"/>
                      <a:pt x="380" y="385"/>
                    </a:cubicBezTo>
                    <a:cubicBezTo>
                      <a:pt x="371" y="381"/>
                      <a:pt x="366" y="386"/>
                      <a:pt x="358" y="383"/>
                    </a:cubicBezTo>
                    <a:cubicBezTo>
                      <a:pt x="347" y="380"/>
                      <a:pt x="345" y="371"/>
                      <a:pt x="334" y="365"/>
                    </a:cubicBezTo>
                    <a:cubicBezTo>
                      <a:pt x="324" y="360"/>
                      <a:pt x="319" y="362"/>
                      <a:pt x="309" y="357"/>
                    </a:cubicBezTo>
                    <a:cubicBezTo>
                      <a:pt x="305" y="355"/>
                      <a:pt x="303" y="354"/>
                      <a:pt x="301" y="352"/>
                    </a:cubicBezTo>
                    <a:cubicBezTo>
                      <a:pt x="292" y="342"/>
                      <a:pt x="268" y="336"/>
                      <a:pt x="266" y="326"/>
                    </a:cubicBezTo>
                    <a:cubicBezTo>
                      <a:pt x="259" y="326"/>
                      <a:pt x="255" y="317"/>
                      <a:pt x="255" y="310"/>
                    </a:cubicBezTo>
                    <a:cubicBezTo>
                      <a:pt x="255" y="301"/>
                      <a:pt x="262" y="297"/>
                      <a:pt x="262" y="288"/>
                    </a:cubicBezTo>
                    <a:cubicBezTo>
                      <a:pt x="262" y="278"/>
                      <a:pt x="256" y="275"/>
                      <a:pt x="255" y="270"/>
                    </a:cubicBezTo>
                    <a:cubicBezTo>
                      <a:pt x="246" y="241"/>
                      <a:pt x="220" y="218"/>
                      <a:pt x="203" y="200"/>
                    </a:cubicBezTo>
                    <a:cubicBezTo>
                      <a:pt x="196" y="193"/>
                      <a:pt x="183" y="189"/>
                      <a:pt x="176" y="181"/>
                    </a:cubicBezTo>
                    <a:cubicBezTo>
                      <a:pt x="170" y="175"/>
                      <a:pt x="175" y="167"/>
                      <a:pt x="171" y="158"/>
                    </a:cubicBezTo>
                    <a:cubicBezTo>
                      <a:pt x="165" y="144"/>
                      <a:pt x="141" y="142"/>
                      <a:pt x="141" y="123"/>
                    </a:cubicBezTo>
                    <a:cubicBezTo>
                      <a:pt x="134" y="122"/>
                      <a:pt x="135" y="121"/>
                      <a:pt x="133" y="123"/>
                    </a:cubicBezTo>
                    <a:cubicBezTo>
                      <a:pt x="123" y="113"/>
                      <a:pt x="115" y="104"/>
                      <a:pt x="107" y="96"/>
                    </a:cubicBezTo>
                    <a:cubicBezTo>
                      <a:pt x="100" y="88"/>
                      <a:pt x="102" y="75"/>
                      <a:pt x="96" y="68"/>
                    </a:cubicBezTo>
                    <a:cubicBezTo>
                      <a:pt x="89" y="61"/>
                      <a:pt x="90" y="43"/>
                      <a:pt x="84" y="40"/>
                    </a:cubicBezTo>
                    <a:cubicBezTo>
                      <a:pt x="71" y="34"/>
                      <a:pt x="59" y="34"/>
                      <a:pt x="49" y="24"/>
                    </a:cubicBezTo>
                    <a:cubicBezTo>
                      <a:pt x="47" y="27"/>
                      <a:pt x="48" y="32"/>
                      <a:pt x="48" y="34"/>
                    </a:cubicBezTo>
                    <a:cubicBezTo>
                      <a:pt x="48" y="51"/>
                      <a:pt x="55" y="61"/>
                      <a:pt x="61" y="75"/>
                    </a:cubicBezTo>
                    <a:cubicBezTo>
                      <a:pt x="67" y="87"/>
                      <a:pt x="77" y="87"/>
                      <a:pt x="84" y="95"/>
                    </a:cubicBezTo>
                    <a:cubicBezTo>
                      <a:pt x="95" y="106"/>
                      <a:pt x="96" y="114"/>
                      <a:pt x="100" y="127"/>
                    </a:cubicBezTo>
                    <a:cubicBezTo>
                      <a:pt x="105" y="146"/>
                      <a:pt x="121" y="154"/>
                      <a:pt x="126" y="171"/>
                    </a:cubicBezTo>
                    <a:cubicBezTo>
                      <a:pt x="132" y="190"/>
                      <a:pt x="137" y="211"/>
                      <a:pt x="150" y="220"/>
                    </a:cubicBezTo>
                    <a:cubicBezTo>
                      <a:pt x="156" y="214"/>
                      <a:pt x="165" y="228"/>
                      <a:pt x="165" y="234"/>
                    </a:cubicBezTo>
                    <a:cubicBezTo>
                      <a:pt x="165" y="238"/>
                      <a:pt x="162" y="246"/>
                      <a:pt x="160" y="246"/>
                    </a:cubicBezTo>
                    <a:cubicBezTo>
                      <a:pt x="158" y="246"/>
                      <a:pt x="148" y="232"/>
                      <a:pt x="148" y="229"/>
                    </a:cubicBezTo>
                    <a:cubicBezTo>
                      <a:pt x="134" y="229"/>
                      <a:pt x="127" y="210"/>
                      <a:pt x="118" y="204"/>
                    </a:cubicBezTo>
                    <a:cubicBezTo>
                      <a:pt x="114" y="201"/>
                      <a:pt x="113" y="201"/>
                      <a:pt x="111" y="197"/>
                    </a:cubicBezTo>
                    <a:cubicBezTo>
                      <a:pt x="111" y="177"/>
                      <a:pt x="111" y="177"/>
                      <a:pt x="111" y="177"/>
                    </a:cubicBezTo>
                    <a:cubicBezTo>
                      <a:pt x="102" y="168"/>
                      <a:pt x="96" y="159"/>
                      <a:pt x="89" y="151"/>
                    </a:cubicBezTo>
                    <a:cubicBezTo>
                      <a:pt x="78" y="140"/>
                      <a:pt x="62" y="142"/>
                      <a:pt x="54" y="131"/>
                    </a:cubicBezTo>
                    <a:cubicBezTo>
                      <a:pt x="58" y="131"/>
                      <a:pt x="76" y="133"/>
                      <a:pt x="69" y="124"/>
                    </a:cubicBezTo>
                    <a:cubicBezTo>
                      <a:pt x="58" y="107"/>
                      <a:pt x="45" y="90"/>
                      <a:pt x="32" y="81"/>
                    </a:cubicBezTo>
                    <a:cubicBezTo>
                      <a:pt x="23" y="75"/>
                      <a:pt x="24" y="53"/>
                      <a:pt x="19" y="43"/>
                    </a:cubicBezTo>
                    <a:cubicBezTo>
                      <a:pt x="12" y="29"/>
                      <a:pt x="6" y="24"/>
                      <a:pt x="0" y="6"/>
                    </a:cubicBezTo>
                    <a:cubicBezTo>
                      <a:pt x="0" y="0"/>
                      <a:pt x="0" y="0"/>
                      <a:pt x="0" y="0"/>
                    </a:cubicBezTo>
                    <a:cubicBezTo>
                      <a:pt x="49" y="0"/>
                      <a:pt x="49" y="0"/>
                      <a:pt x="49" y="0"/>
                    </a:cubicBezTo>
                    <a:cubicBezTo>
                      <a:pt x="130" y="28"/>
                      <a:pt x="130" y="28"/>
                      <a:pt x="130" y="28"/>
                    </a:cubicBezTo>
                    <a:cubicBezTo>
                      <a:pt x="193" y="28"/>
                      <a:pt x="193" y="28"/>
                      <a:pt x="193" y="28"/>
                    </a:cubicBezTo>
                    <a:cubicBezTo>
                      <a:pt x="193" y="18"/>
                      <a:pt x="193" y="18"/>
                      <a:pt x="193" y="18"/>
                    </a:cubicBezTo>
                    <a:cubicBezTo>
                      <a:pt x="208" y="18"/>
                      <a:pt x="208" y="18"/>
                      <a:pt x="208" y="18"/>
                    </a:cubicBezTo>
                    <a:cubicBezTo>
                      <a:pt x="234" y="26"/>
                      <a:pt x="249" y="29"/>
                      <a:pt x="261" y="52"/>
                    </a:cubicBezTo>
                    <a:cubicBezTo>
                      <a:pt x="268" y="63"/>
                      <a:pt x="280" y="90"/>
                      <a:pt x="296" y="90"/>
                    </a:cubicBezTo>
                    <a:cubicBezTo>
                      <a:pt x="310" y="90"/>
                      <a:pt x="305" y="68"/>
                      <a:pt x="322" y="68"/>
                    </a:cubicBezTo>
                    <a:cubicBezTo>
                      <a:pt x="367" y="68"/>
                      <a:pt x="366" y="126"/>
                      <a:pt x="390" y="151"/>
                    </a:cubicBezTo>
                    <a:cubicBezTo>
                      <a:pt x="396" y="158"/>
                      <a:pt x="415" y="162"/>
                      <a:pt x="428" y="163"/>
                    </a:cubicBezTo>
                    <a:cubicBezTo>
                      <a:pt x="428" y="161"/>
                      <a:pt x="424" y="158"/>
                      <a:pt x="424" y="155"/>
                    </a:cubicBezTo>
                    <a:cubicBezTo>
                      <a:pt x="424" y="155"/>
                      <a:pt x="424" y="155"/>
                      <a:pt x="424" y="155"/>
                    </a:cubicBezTo>
                    <a:lnTo>
                      <a:pt x="427" y="165"/>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69" name="Freeform 159">
                <a:extLst>
                  <a:ext uri="{FF2B5EF4-FFF2-40B4-BE49-F238E27FC236}">
                    <a16:creationId xmlns:a16="http://schemas.microsoft.com/office/drawing/2014/main" id="{8BDD6DBC-4542-15F2-1256-85EC516677E5}"/>
                  </a:ext>
                </a:extLst>
              </p:cNvPr>
              <p:cNvSpPr>
                <a:spLocks/>
              </p:cNvSpPr>
              <p:nvPr/>
            </p:nvSpPr>
            <p:spPr bwMode="auto">
              <a:xfrm>
                <a:off x="3799576" y="2703915"/>
                <a:ext cx="29078" cy="16835"/>
              </a:xfrm>
              <a:custGeom>
                <a:avLst/>
                <a:gdLst>
                  <a:gd name="T0" fmla="*/ 0 w 26"/>
                  <a:gd name="T1" fmla="*/ 0 h 14"/>
                  <a:gd name="T2" fmla="*/ 26 w 26"/>
                  <a:gd name="T3" fmla="*/ 13 h 14"/>
                  <a:gd name="T4" fmla="*/ 22 w 26"/>
                  <a:gd name="T5" fmla="*/ 13 h 14"/>
                  <a:gd name="T6" fmla="*/ 0 w 26"/>
                  <a:gd name="T7" fmla="*/ 5 h 14"/>
                  <a:gd name="T8" fmla="*/ 0 w 26"/>
                  <a:gd name="T9" fmla="*/ 0 h 14"/>
                </a:gdLst>
                <a:ahLst/>
                <a:cxnLst>
                  <a:cxn ang="0">
                    <a:pos x="T0" y="T1"/>
                  </a:cxn>
                  <a:cxn ang="0">
                    <a:pos x="T2" y="T3"/>
                  </a:cxn>
                  <a:cxn ang="0">
                    <a:pos x="T4" y="T5"/>
                  </a:cxn>
                  <a:cxn ang="0">
                    <a:pos x="T6" y="T7"/>
                  </a:cxn>
                  <a:cxn ang="0">
                    <a:pos x="T8" y="T9"/>
                  </a:cxn>
                </a:cxnLst>
                <a:rect l="0" t="0" r="r" b="b"/>
                <a:pathLst>
                  <a:path w="26" h="14">
                    <a:moveTo>
                      <a:pt x="0" y="0"/>
                    </a:moveTo>
                    <a:cubicBezTo>
                      <a:pt x="13" y="0"/>
                      <a:pt x="26" y="2"/>
                      <a:pt x="26" y="13"/>
                    </a:cubicBezTo>
                    <a:cubicBezTo>
                      <a:pt x="26" y="14"/>
                      <a:pt x="23" y="13"/>
                      <a:pt x="22" y="13"/>
                    </a:cubicBezTo>
                    <a:cubicBezTo>
                      <a:pt x="15" y="13"/>
                      <a:pt x="4" y="10"/>
                      <a:pt x="0" y="5"/>
                    </a:cubicBezTo>
                    <a:cubicBezTo>
                      <a:pt x="1" y="4"/>
                      <a:pt x="1" y="1"/>
                      <a:pt x="0"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0" name="Freeform 160">
                <a:extLst>
                  <a:ext uri="{FF2B5EF4-FFF2-40B4-BE49-F238E27FC236}">
                    <a16:creationId xmlns:a16="http://schemas.microsoft.com/office/drawing/2014/main" id="{681B2343-F63E-DE6D-DD05-B6C8C942233A}"/>
                  </a:ext>
                </a:extLst>
              </p:cNvPr>
              <p:cNvSpPr>
                <a:spLocks/>
              </p:cNvSpPr>
              <p:nvPr/>
            </p:nvSpPr>
            <p:spPr bwMode="auto">
              <a:xfrm>
                <a:off x="2654807" y="2789619"/>
                <a:ext cx="116313" cy="79582"/>
              </a:xfrm>
              <a:custGeom>
                <a:avLst/>
                <a:gdLst>
                  <a:gd name="T0" fmla="*/ 0 w 102"/>
                  <a:gd name="T1" fmla="*/ 4 h 69"/>
                  <a:gd name="T2" fmla="*/ 11 w 102"/>
                  <a:gd name="T3" fmla="*/ 0 h 69"/>
                  <a:gd name="T4" fmla="*/ 31 w 102"/>
                  <a:gd name="T5" fmla="*/ 11 h 69"/>
                  <a:gd name="T6" fmla="*/ 102 w 102"/>
                  <a:gd name="T7" fmla="*/ 62 h 69"/>
                  <a:gd name="T8" fmla="*/ 102 w 102"/>
                  <a:gd name="T9" fmla="*/ 69 h 69"/>
                  <a:gd name="T10" fmla="*/ 95 w 102"/>
                  <a:gd name="T11" fmla="*/ 69 h 69"/>
                  <a:gd name="T12" fmla="*/ 39 w 102"/>
                  <a:gd name="T13" fmla="*/ 40 h 69"/>
                  <a:gd name="T14" fmla="*/ 47 w 102"/>
                  <a:gd name="T15" fmla="*/ 32 h 69"/>
                  <a:gd name="T16" fmla="*/ 7 w 102"/>
                  <a:gd name="T17" fmla="*/ 15 h 69"/>
                  <a:gd name="T18" fmla="*/ 15 w 102"/>
                  <a:gd name="T19" fmla="*/ 7 h 69"/>
                  <a:gd name="T20" fmla="*/ 3 w 102"/>
                  <a:gd name="T21" fmla="*/ 4 h 69"/>
                  <a:gd name="T22" fmla="*/ 0 w 102"/>
                  <a:gd name="T23" fmla="*/ 4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02" h="69">
                    <a:moveTo>
                      <a:pt x="0" y="4"/>
                    </a:moveTo>
                    <a:cubicBezTo>
                      <a:pt x="3" y="3"/>
                      <a:pt x="7" y="0"/>
                      <a:pt x="11" y="0"/>
                    </a:cubicBezTo>
                    <a:cubicBezTo>
                      <a:pt x="19" y="0"/>
                      <a:pt x="26" y="10"/>
                      <a:pt x="31" y="11"/>
                    </a:cubicBezTo>
                    <a:cubicBezTo>
                      <a:pt x="64" y="23"/>
                      <a:pt x="82" y="42"/>
                      <a:pt x="102" y="62"/>
                    </a:cubicBezTo>
                    <a:cubicBezTo>
                      <a:pt x="102" y="69"/>
                      <a:pt x="102" y="69"/>
                      <a:pt x="102" y="69"/>
                    </a:cubicBezTo>
                    <a:cubicBezTo>
                      <a:pt x="100" y="69"/>
                      <a:pt x="97" y="69"/>
                      <a:pt x="95" y="69"/>
                    </a:cubicBezTo>
                    <a:cubicBezTo>
                      <a:pt x="78" y="69"/>
                      <a:pt x="51" y="48"/>
                      <a:pt x="39" y="40"/>
                    </a:cubicBezTo>
                    <a:cubicBezTo>
                      <a:pt x="40" y="35"/>
                      <a:pt x="44" y="35"/>
                      <a:pt x="47" y="32"/>
                    </a:cubicBezTo>
                    <a:cubicBezTo>
                      <a:pt x="31" y="32"/>
                      <a:pt x="10" y="24"/>
                      <a:pt x="7" y="15"/>
                    </a:cubicBezTo>
                    <a:cubicBezTo>
                      <a:pt x="11" y="13"/>
                      <a:pt x="14" y="10"/>
                      <a:pt x="15" y="7"/>
                    </a:cubicBezTo>
                    <a:cubicBezTo>
                      <a:pt x="11" y="7"/>
                      <a:pt x="3" y="4"/>
                      <a:pt x="3" y="4"/>
                    </a:cubicBezTo>
                    <a:lnTo>
                      <a:pt x="0" y="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1" name="Freeform 161">
                <a:extLst>
                  <a:ext uri="{FF2B5EF4-FFF2-40B4-BE49-F238E27FC236}">
                    <a16:creationId xmlns:a16="http://schemas.microsoft.com/office/drawing/2014/main" id="{B649852C-F353-0162-25D0-D967AF55A22A}"/>
                  </a:ext>
                </a:extLst>
              </p:cNvPr>
              <p:cNvSpPr>
                <a:spLocks/>
              </p:cNvSpPr>
              <p:nvPr/>
            </p:nvSpPr>
            <p:spPr bwMode="auto">
              <a:xfrm>
                <a:off x="2538494" y="2676368"/>
                <a:ext cx="41322" cy="62747"/>
              </a:xfrm>
              <a:custGeom>
                <a:avLst/>
                <a:gdLst>
                  <a:gd name="T0" fmla="*/ 9 w 36"/>
                  <a:gd name="T1" fmla="*/ 21 h 55"/>
                  <a:gd name="T2" fmla="*/ 0 w 36"/>
                  <a:gd name="T3" fmla="*/ 7 h 55"/>
                  <a:gd name="T4" fmla="*/ 0 w 36"/>
                  <a:gd name="T5" fmla="*/ 0 h 55"/>
                  <a:gd name="T6" fmla="*/ 17 w 36"/>
                  <a:gd name="T7" fmla="*/ 6 h 55"/>
                  <a:gd name="T8" fmla="*/ 13 w 36"/>
                  <a:gd name="T9" fmla="*/ 15 h 55"/>
                  <a:gd name="T10" fmla="*/ 23 w 36"/>
                  <a:gd name="T11" fmla="*/ 5 h 55"/>
                  <a:gd name="T12" fmla="*/ 23 w 36"/>
                  <a:gd name="T13" fmla="*/ 22 h 55"/>
                  <a:gd name="T14" fmla="*/ 26 w 36"/>
                  <a:gd name="T15" fmla="*/ 32 h 55"/>
                  <a:gd name="T16" fmla="*/ 23 w 36"/>
                  <a:gd name="T17" fmla="*/ 40 h 55"/>
                  <a:gd name="T18" fmla="*/ 29 w 36"/>
                  <a:gd name="T19" fmla="*/ 55 h 55"/>
                  <a:gd name="T20" fmla="*/ 18 w 36"/>
                  <a:gd name="T21" fmla="*/ 40 h 55"/>
                  <a:gd name="T22" fmla="*/ 21 w 36"/>
                  <a:gd name="T23" fmla="*/ 31 h 55"/>
                  <a:gd name="T24" fmla="*/ 9 w 36"/>
                  <a:gd name="T25" fmla="*/ 21 h 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6" h="55">
                    <a:moveTo>
                      <a:pt x="9" y="21"/>
                    </a:moveTo>
                    <a:cubicBezTo>
                      <a:pt x="6" y="21"/>
                      <a:pt x="3" y="11"/>
                      <a:pt x="0" y="7"/>
                    </a:cubicBezTo>
                    <a:cubicBezTo>
                      <a:pt x="0" y="0"/>
                      <a:pt x="0" y="0"/>
                      <a:pt x="0" y="0"/>
                    </a:cubicBezTo>
                    <a:cubicBezTo>
                      <a:pt x="7" y="0"/>
                      <a:pt x="10" y="5"/>
                      <a:pt x="17" y="6"/>
                    </a:cubicBezTo>
                    <a:cubicBezTo>
                      <a:pt x="17" y="7"/>
                      <a:pt x="8" y="15"/>
                      <a:pt x="13" y="15"/>
                    </a:cubicBezTo>
                    <a:cubicBezTo>
                      <a:pt x="18" y="15"/>
                      <a:pt x="21" y="9"/>
                      <a:pt x="23" y="5"/>
                    </a:cubicBezTo>
                    <a:cubicBezTo>
                      <a:pt x="24" y="10"/>
                      <a:pt x="23" y="14"/>
                      <a:pt x="23" y="22"/>
                    </a:cubicBezTo>
                    <a:cubicBezTo>
                      <a:pt x="23" y="26"/>
                      <a:pt x="26" y="28"/>
                      <a:pt x="26" y="32"/>
                    </a:cubicBezTo>
                    <a:cubicBezTo>
                      <a:pt x="26" y="35"/>
                      <a:pt x="23" y="37"/>
                      <a:pt x="23" y="40"/>
                    </a:cubicBezTo>
                    <a:cubicBezTo>
                      <a:pt x="23" y="43"/>
                      <a:pt x="36" y="55"/>
                      <a:pt x="29" y="55"/>
                    </a:cubicBezTo>
                    <a:cubicBezTo>
                      <a:pt x="23" y="55"/>
                      <a:pt x="18" y="46"/>
                      <a:pt x="18" y="40"/>
                    </a:cubicBezTo>
                    <a:cubicBezTo>
                      <a:pt x="18" y="35"/>
                      <a:pt x="21" y="33"/>
                      <a:pt x="21" y="31"/>
                    </a:cubicBezTo>
                    <a:cubicBezTo>
                      <a:pt x="15" y="30"/>
                      <a:pt x="14" y="21"/>
                      <a:pt x="9" y="21"/>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2" name="Freeform 162">
                <a:extLst>
                  <a:ext uri="{FF2B5EF4-FFF2-40B4-BE49-F238E27FC236}">
                    <a16:creationId xmlns:a16="http://schemas.microsoft.com/office/drawing/2014/main" id="{A225A251-92F6-03A7-DEE5-5CE93E04F8BA}"/>
                  </a:ext>
                </a:extLst>
              </p:cNvPr>
              <p:cNvSpPr>
                <a:spLocks/>
              </p:cNvSpPr>
              <p:nvPr/>
            </p:nvSpPr>
            <p:spPr bwMode="auto">
              <a:xfrm>
                <a:off x="2008962" y="2538629"/>
                <a:ext cx="53565" cy="36730"/>
              </a:xfrm>
              <a:custGeom>
                <a:avLst/>
                <a:gdLst>
                  <a:gd name="T0" fmla="*/ 36 w 46"/>
                  <a:gd name="T1" fmla="*/ 0 h 32"/>
                  <a:gd name="T2" fmla="*/ 46 w 46"/>
                  <a:gd name="T3" fmla="*/ 0 h 32"/>
                  <a:gd name="T4" fmla="*/ 46 w 46"/>
                  <a:gd name="T5" fmla="*/ 10 h 32"/>
                  <a:gd name="T6" fmla="*/ 16 w 46"/>
                  <a:gd name="T7" fmla="*/ 32 h 32"/>
                  <a:gd name="T8" fmla="*/ 0 w 46"/>
                  <a:gd name="T9" fmla="*/ 22 h 32"/>
                  <a:gd name="T10" fmla="*/ 0 w 46"/>
                  <a:gd name="T11" fmla="*/ 12 h 32"/>
                  <a:gd name="T12" fmla="*/ 36 w 46"/>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46" h="32">
                    <a:moveTo>
                      <a:pt x="36" y="0"/>
                    </a:moveTo>
                    <a:cubicBezTo>
                      <a:pt x="42" y="0"/>
                      <a:pt x="42" y="0"/>
                      <a:pt x="46" y="0"/>
                    </a:cubicBezTo>
                    <a:cubicBezTo>
                      <a:pt x="46" y="10"/>
                      <a:pt x="46" y="10"/>
                      <a:pt x="46" y="10"/>
                    </a:cubicBezTo>
                    <a:cubicBezTo>
                      <a:pt x="32" y="17"/>
                      <a:pt x="27" y="22"/>
                      <a:pt x="16" y="32"/>
                    </a:cubicBezTo>
                    <a:cubicBezTo>
                      <a:pt x="9" y="26"/>
                      <a:pt x="5" y="26"/>
                      <a:pt x="0" y="22"/>
                    </a:cubicBezTo>
                    <a:cubicBezTo>
                      <a:pt x="0" y="12"/>
                      <a:pt x="0" y="12"/>
                      <a:pt x="0" y="12"/>
                    </a:cubicBezTo>
                    <a:cubicBezTo>
                      <a:pt x="13" y="8"/>
                      <a:pt x="23" y="0"/>
                      <a:pt x="36"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3" name="Freeform 163">
                <a:extLst>
                  <a:ext uri="{FF2B5EF4-FFF2-40B4-BE49-F238E27FC236}">
                    <a16:creationId xmlns:a16="http://schemas.microsoft.com/office/drawing/2014/main" id="{8124FA33-6C5F-9F2D-50FD-D4E2671F979D}"/>
                  </a:ext>
                </a:extLst>
              </p:cNvPr>
              <p:cNvSpPr>
                <a:spLocks/>
              </p:cNvSpPr>
              <p:nvPr/>
            </p:nvSpPr>
            <p:spPr bwMode="auto">
              <a:xfrm>
                <a:off x="6124313" y="3181408"/>
                <a:ext cx="67339" cy="47443"/>
              </a:xfrm>
              <a:custGeom>
                <a:avLst/>
                <a:gdLst>
                  <a:gd name="T0" fmla="*/ 0 w 59"/>
                  <a:gd name="T1" fmla="*/ 8 h 41"/>
                  <a:gd name="T2" fmla="*/ 0 w 59"/>
                  <a:gd name="T3" fmla="*/ 14 h 41"/>
                  <a:gd name="T4" fmla="*/ 10 w 59"/>
                  <a:gd name="T5" fmla="*/ 18 h 41"/>
                  <a:gd name="T6" fmla="*/ 45 w 59"/>
                  <a:gd name="T7" fmla="*/ 38 h 41"/>
                  <a:gd name="T8" fmla="*/ 51 w 59"/>
                  <a:gd name="T9" fmla="*/ 41 h 41"/>
                  <a:gd name="T10" fmla="*/ 56 w 59"/>
                  <a:gd name="T11" fmla="*/ 36 h 41"/>
                  <a:gd name="T12" fmla="*/ 52 w 59"/>
                  <a:gd name="T13" fmla="*/ 23 h 41"/>
                  <a:gd name="T14" fmla="*/ 56 w 59"/>
                  <a:gd name="T15" fmla="*/ 14 h 41"/>
                  <a:gd name="T16" fmla="*/ 59 w 59"/>
                  <a:gd name="T17" fmla="*/ 5 h 41"/>
                  <a:gd name="T18" fmla="*/ 33 w 59"/>
                  <a:gd name="T19" fmla="*/ 10 h 41"/>
                  <a:gd name="T20" fmla="*/ 0 w 59"/>
                  <a:gd name="T21" fmla="*/ 8 h 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41">
                    <a:moveTo>
                      <a:pt x="0" y="8"/>
                    </a:moveTo>
                    <a:cubicBezTo>
                      <a:pt x="0" y="14"/>
                      <a:pt x="0" y="14"/>
                      <a:pt x="0" y="14"/>
                    </a:cubicBezTo>
                    <a:cubicBezTo>
                      <a:pt x="2" y="18"/>
                      <a:pt x="8" y="17"/>
                      <a:pt x="10" y="18"/>
                    </a:cubicBezTo>
                    <a:cubicBezTo>
                      <a:pt x="22" y="22"/>
                      <a:pt x="32" y="35"/>
                      <a:pt x="45" y="38"/>
                    </a:cubicBezTo>
                    <a:cubicBezTo>
                      <a:pt x="45" y="41"/>
                      <a:pt x="49" y="41"/>
                      <a:pt x="51" y="41"/>
                    </a:cubicBezTo>
                    <a:cubicBezTo>
                      <a:pt x="53" y="41"/>
                      <a:pt x="56" y="38"/>
                      <a:pt x="56" y="36"/>
                    </a:cubicBezTo>
                    <a:cubicBezTo>
                      <a:pt x="56" y="30"/>
                      <a:pt x="52" y="29"/>
                      <a:pt x="52" y="23"/>
                    </a:cubicBezTo>
                    <a:cubicBezTo>
                      <a:pt x="52" y="20"/>
                      <a:pt x="56" y="14"/>
                      <a:pt x="56" y="14"/>
                    </a:cubicBezTo>
                    <a:cubicBezTo>
                      <a:pt x="59" y="5"/>
                      <a:pt x="59" y="5"/>
                      <a:pt x="59" y="5"/>
                    </a:cubicBezTo>
                    <a:cubicBezTo>
                      <a:pt x="47" y="3"/>
                      <a:pt x="43" y="10"/>
                      <a:pt x="33" y="10"/>
                    </a:cubicBezTo>
                    <a:cubicBezTo>
                      <a:pt x="22" y="10"/>
                      <a:pt x="15" y="0"/>
                      <a:pt x="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4" name="Freeform 164">
                <a:extLst>
                  <a:ext uri="{FF2B5EF4-FFF2-40B4-BE49-F238E27FC236}">
                    <a16:creationId xmlns:a16="http://schemas.microsoft.com/office/drawing/2014/main" id="{CAB890E1-3589-37B1-4ADC-62DA73D33E61}"/>
                  </a:ext>
                </a:extLst>
              </p:cNvPr>
              <p:cNvSpPr>
                <a:spLocks/>
              </p:cNvSpPr>
              <p:nvPr/>
            </p:nvSpPr>
            <p:spPr bwMode="auto">
              <a:xfrm>
                <a:off x="6029426" y="3039078"/>
                <a:ext cx="22957" cy="47443"/>
              </a:xfrm>
              <a:custGeom>
                <a:avLst/>
                <a:gdLst>
                  <a:gd name="T0" fmla="*/ 5 w 20"/>
                  <a:gd name="T1" fmla="*/ 8 h 41"/>
                  <a:gd name="T2" fmla="*/ 17 w 20"/>
                  <a:gd name="T3" fmla="*/ 0 h 41"/>
                  <a:gd name="T4" fmla="*/ 20 w 20"/>
                  <a:gd name="T5" fmla="*/ 9 h 41"/>
                  <a:gd name="T6" fmla="*/ 14 w 20"/>
                  <a:gd name="T7" fmla="*/ 41 h 41"/>
                  <a:gd name="T8" fmla="*/ 0 w 20"/>
                  <a:gd name="T9" fmla="*/ 10 h 41"/>
                  <a:gd name="T10" fmla="*/ 5 w 20"/>
                  <a:gd name="T11" fmla="*/ 8 h 41"/>
                </a:gdLst>
                <a:ahLst/>
                <a:cxnLst>
                  <a:cxn ang="0">
                    <a:pos x="T0" y="T1"/>
                  </a:cxn>
                  <a:cxn ang="0">
                    <a:pos x="T2" y="T3"/>
                  </a:cxn>
                  <a:cxn ang="0">
                    <a:pos x="T4" y="T5"/>
                  </a:cxn>
                  <a:cxn ang="0">
                    <a:pos x="T6" y="T7"/>
                  </a:cxn>
                  <a:cxn ang="0">
                    <a:pos x="T8" y="T9"/>
                  </a:cxn>
                  <a:cxn ang="0">
                    <a:pos x="T10" y="T11"/>
                  </a:cxn>
                </a:cxnLst>
                <a:rect l="0" t="0" r="r" b="b"/>
                <a:pathLst>
                  <a:path w="20" h="41">
                    <a:moveTo>
                      <a:pt x="5" y="8"/>
                    </a:moveTo>
                    <a:cubicBezTo>
                      <a:pt x="11" y="8"/>
                      <a:pt x="14" y="1"/>
                      <a:pt x="17" y="0"/>
                    </a:cubicBezTo>
                    <a:cubicBezTo>
                      <a:pt x="17" y="4"/>
                      <a:pt x="18" y="8"/>
                      <a:pt x="20" y="9"/>
                    </a:cubicBezTo>
                    <a:cubicBezTo>
                      <a:pt x="18" y="18"/>
                      <a:pt x="16" y="36"/>
                      <a:pt x="14" y="41"/>
                    </a:cubicBezTo>
                    <a:cubicBezTo>
                      <a:pt x="6" y="39"/>
                      <a:pt x="4" y="16"/>
                      <a:pt x="0" y="10"/>
                    </a:cubicBezTo>
                    <a:cubicBezTo>
                      <a:pt x="1" y="10"/>
                      <a:pt x="4" y="8"/>
                      <a:pt x="5"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5" name="Freeform 165">
                <a:extLst>
                  <a:ext uri="{FF2B5EF4-FFF2-40B4-BE49-F238E27FC236}">
                    <a16:creationId xmlns:a16="http://schemas.microsoft.com/office/drawing/2014/main" id="{F952C92C-CD32-8FF9-704E-F2378D7474F4}"/>
                  </a:ext>
                </a:extLst>
              </p:cNvPr>
              <p:cNvSpPr>
                <a:spLocks/>
              </p:cNvSpPr>
              <p:nvPr/>
            </p:nvSpPr>
            <p:spPr bwMode="auto">
              <a:xfrm>
                <a:off x="6024835" y="3092643"/>
                <a:ext cx="35200" cy="68869"/>
              </a:xfrm>
              <a:custGeom>
                <a:avLst/>
                <a:gdLst>
                  <a:gd name="T0" fmla="*/ 7 w 32"/>
                  <a:gd name="T1" fmla="*/ 27 h 60"/>
                  <a:gd name="T2" fmla="*/ 0 w 32"/>
                  <a:gd name="T3" fmla="*/ 11 h 60"/>
                  <a:gd name="T4" fmla="*/ 16 w 32"/>
                  <a:gd name="T5" fmla="*/ 0 h 60"/>
                  <a:gd name="T6" fmla="*/ 25 w 32"/>
                  <a:gd name="T7" fmla="*/ 5 h 60"/>
                  <a:gd name="T8" fmla="*/ 30 w 32"/>
                  <a:gd name="T9" fmla="*/ 38 h 60"/>
                  <a:gd name="T10" fmla="*/ 10 w 32"/>
                  <a:gd name="T11" fmla="*/ 60 h 60"/>
                  <a:gd name="T12" fmla="*/ 3 w 32"/>
                  <a:gd name="T13" fmla="*/ 43 h 60"/>
                  <a:gd name="T14" fmla="*/ 7 w 32"/>
                  <a:gd name="T15" fmla="*/ 27 h 6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2" h="60">
                    <a:moveTo>
                      <a:pt x="7" y="27"/>
                    </a:moveTo>
                    <a:cubicBezTo>
                      <a:pt x="7" y="21"/>
                      <a:pt x="0" y="17"/>
                      <a:pt x="0" y="11"/>
                    </a:cubicBezTo>
                    <a:cubicBezTo>
                      <a:pt x="8" y="8"/>
                      <a:pt x="9" y="0"/>
                      <a:pt x="16" y="0"/>
                    </a:cubicBezTo>
                    <a:cubicBezTo>
                      <a:pt x="21" y="0"/>
                      <a:pt x="23" y="5"/>
                      <a:pt x="25" y="5"/>
                    </a:cubicBezTo>
                    <a:cubicBezTo>
                      <a:pt x="32" y="18"/>
                      <a:pt x="30" y="25"/>
                      <a:pt x="30" y="38"/>
                    </a:cubicBezTo>
                    <a:cubicBezTo>
                      <a:pt x="30" y="49"/>
                      <a:pt x="16" y="60"/>
                      <a:pt x="10" y="60"/>
                    </a:cubicBezTo>
                    <a:cubicBezTo>
                      <a:pt x="3" y="60"/>
                      <a:pt x="3" y="50"/>
                      <a:pt x="3" y="43"/>
                    </a:cubicBezTo>
                    <a:cubicBezTo>
                      <a:pt x="3" y="37"/>
                      <a:pt x="7" y="33"/>
                      <a:pt x="7" y="2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6" name="Freeform 166">
                <a:extLst>
                  <a:ext uri="{FF2B5EF4-FFF2-40B4-BE49-F238E27FC236}">
                    <a16:creationId xmlns:a16="http://schemas.microsoft.com/office/drawing/2014/main" id="{6F00366B-C966-E1C4-BC9D-3C7AC0AD2FBA}"/>
                  </a:ext>
                </a:extLst>
              </p:cNvPr>
              <p:cNvSpPr>
                <a:spLocks/>
              </p:cNvSpPr>
              <p:nvPr/>
            </p:nvSpPr>
            <p:spPr bwMode="auto">
              <a:xfrm>
                <a:off x="5884034" y="3133965"/>
                <a:ext cx="18365" cy="13774"/>
              </a:xfrm>
              <a:custGeom>
                <a:avLst/>
                <a:gdLst>
                  <a:gd name="T0" fmla="*/ 16 w 16"/>
                  <a:gd name="T1" fmla="*/ 9 h 13"/>
                  <a:gd name="T2" fmla="*/ 10 w 16"/>
                  <a:gd name="T3" fmla="*/ 13 h 13"/>
                  <a:gd name="T4" fmla="*/ 0 w 16"/>
                  <a:gd name="T5" fmla="*/ 6 h 13"/>
                  <a:gd name="T6" fmla="*/ 12 w 16"/>
                  <a:gd name="T7" fmla="*/ 0 h 13"/>
                  <a:gd name="T8" fmla="*/ 16 w 16"/>
                  <a:gd name="T9" fmla="*/ 9 h 13"/>
                </a:gdLst>
                <a:ahLst/>
                <a:cxnLst>
                  <a:cxn ang="0">
                    <a:pos x="T0" y="T1"/>
                  </a:cxn>
                  <a:cxn ang="0">
                    <a:pos x="T2" y="T3"/>
                  </a:cxn>
                  <a:cxn ang="0">
                    <a:pos x="T4" y="T5"/>
                  </a:cxn>
                  <a:cxn ang="0">
                    <a:pos x="T6" y="T7"/>
                  </a:cxn>
                  <a:cxn ang="0">
                    <a:pos x="T8" y="T9"/>
                  </a:cxn>
                </a:cxnLst>
                <a:rect l="0" t="0" r="r" b="b"/>
                <a:pathLst>
                  <a:path w="16" h="13">
                    <a:moveTo>
                      <a:pt x="16" y="9"/>
                    </a:moveTo>
                    <a:cubicBezTo>
                      <a:pt x="16" y="11"/>
                      <a:pt x="12" y="13"/>
                      <a:pt x="10" y="13"/>
                    </a:cubicBezTo>
                    <a:cubicBezTo>
                      <a:pt x="7" y="13"/>
                      <a:pt x="0" y="6"/>
                      <a:pt x="0" y="6"/>
                    </a:cubicBezTo>
                    <a:cubicBezTo>
                      <a:pt x="4" y="3"/>
                      <a:pt x="7" y="1"/>
                      <a:pt x="12" y="0"/>
                    </a:cubicBezTo>
                    <a:cubicBezTo>
                      <a:pt x="12" y="2"/>
                      <a:pt x="16" y="6"/>
                      <a:pt x="16" y="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7" name="Freeform 167">
                <a:extLst>
                  <a:ext uri="{FF2B5EF4-FFF2-40B4-BE49-F238E27FC236}">
                    <a16:creationId xmlns:a16="http://schemas.microsoft.com/office/drawing/2014/main" id="{72CEEA2B-173E-23DD-5112-C723F601F833}"/>
                  </a:ext>
                </a:extLst>
              </p:cNvPr>
              <p:cNvSpPr>
                <a:spLocks/>
              </p:cNvSpPr>
              <p:nvPr/>
            </p:nvSpPr>
            <p:spPr bwMode="auto">
              <a:xfrm>
                <a:off x="6063096" y="2610559"/>
                <a:ext cx="22957" cy="29078"/>
              </a:xfrm>
              <a:custGeom>
                <a:avLst/>
                <a:gdLst>
                  <a:gd name="T0" fmla="*/ 18 w 20"/>
                  <a:gd name="T1" fmla="*/ 18 h 25"/>
                  <a:gd name="T2" fmla="*/ 0 w 20"/>
                  <a:gd name="T3" fmla="*/ 8 h 25"/>
                  <a:gd name="T4" fmla="*/ 0 w 20"/>
                  <a:gd name="T5" fmla="*/ 0 h 25"/>
                  <a:gd name="T6" fmla="*/ 15 w 20"/>
                  <a:gd name="T7" fmla="*/ 0 h 25"/>
                  <a:gd name="T8" fmla="*/ 20 w 20"/>
                  <a:gd name="T9" fmla="*/ 16 h 25"/>
                  <a:gd name="T10" fmla="*/ 18 w 20"/>
                  <a:gd name="T11" fmla="*/ 25 h 25"/>
                  <a:gd name="T12" fmla="*/ 18 w 20"/>
                  <a:gd name="T13" fmla="*/ 18 h 25"/>
                </a:gdLst>
                <a:ahLst/>
                <a:cxnLst>
                  <a:cxn ang="0">
                    <a:pos x="T0" y="T1"/>
                  </a:cxn>
                  <a:cxn ang="0">
                    <a:pos x="T2" y="T3"/>
                  </a:cxn>
                  <a:cxn ang="0">
                    <a:pos x="T4" y="T5"/>
                  </a:cxn>
                  <a:cxn ang="0">
                    <a:pos x="T6" y="T7"/>
                  </a:cxn>
                  <a:cxn ang="0">
                    <a:pos x="T8" y="T9"/>
                  </a:cxn>
                  <a:cxn ang="0">
                    <a:pos x="T10" y="T11"/>
                  </a:cxn>
                  <a:cxn ang="0">
                    <a:pos x="T12" y="T13"/>
                  </a:cxn>
                </a:cxnLst>
                <a:rect l="0" t="0" r="r" b="b"/>
                <a:pathLst>
                  <a:path w="20" h="25">
                    <a:moveTo>
                      <a:pt x="18" y="18"/>
                    </a:moveTo>
                    <a:cubicBezTo>
                      <a:pt x="9" y="18"/>
                      <a:pt x="0" y="16"/>
                      <a:pt x="0" y="8"/>
                    </a:cubicBezTo>
                    <a:cubicBezTo>
                      <a:pt x="0" y="5"/>
                      <a:pt x="0" y="2"/>
                      <a:pt x="0" y="0"/>
                    </a:cubicBezTo>
                    <a:cubicBezTo>
                      <a:pt x="15" y="0"/>
                      <a:pt x="15" y="0"/>
                      <a:pt x="15" y="0"/>
                    </a:cubicBezTo>
                    <a:cubicBezTo>
                      <a:pt x="15" y="9"/>
                      <a:pt x="20" y="8"/>
                      <a:pt x="20" y="16"/>
                    </a:cubicBezTo>
                    <a:cubicBezTo>
                      <a:pt x="20" y="22"/>
                      <a:pt x="19" y="21"/>
                      <a:pt x="18" y="25"/>
                    </a:cubicBezTo>
                    <a:cubicBezTo>
                      <a:pt x="18" y="22"/>
                      <a:pt x="18" y="21"/>
                      <a:pt x="18"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8" name="Freeform 168">
                <a:extLst>
                  <a:ext uri="{FF2B5EF4-FFF2-40B4-BE49-F238E27FC236}">
                    <a16:creationId xmlns:a16="http://schemas.microsoft.com/office/drawing/2014/main" id="{FBAC3E1A-FA58-5E73-5399-89A726F90078}"/>
                  </a:ext>
                </a:extLst>
              </p:cNvPr>
              <p:cNvSpPr>
                <a:spLocks/>
              </p:cNvSpPr>
              <p:nvPr/>
            </p:nvSpPr>
            <p:spPr bwMode="auto">
              <a:xfrm>
                <a:off x="6090643" y="2584542"/>
                <a:ext cx="38261" cy="59687"/>
              </a:xfrm>
              <a:custGeom>
                <a:avLst/>
                <a:gdLst>
                  <a:gd name="T0" fmla="*/ 5 w 34"/>
                  <a:gd name="T1" fmla="*/ 47 h 52"/>
                  <a:gd name="T2" fmla="*/ 16 w 34"/>
                  <a:gd name="T3" fmla="*/ 36 h 52"/>
                  <a:gd name="T4" fmla="*/ 0 w 34"/>
                  <a:gd name="T5" fmla="*/ 24 h 52"/>
                  <a:gd name="T6" fmla="*/ 14 w 34"/>
                  <a:gd name="T7" fmla="*/ 0 h 52"/>
                  <a:gd name="T8" fmla="*/ 34 w 34"/>
                  <a:gd name="T9" fmla="*/ 20 h 52"/>
                  <a:gd name="T10" fmla="*/ 11 w 34"/>
                  <a:gd name="T11" fmla="*/ 52 h 52"/>
                  <a:gd name="T12" fmla="*/ 0 w 34"/>
                  <a:gd name="T13" fmla="*/ 48 h 52"/>
                  <a:gd name="T14" fmla="*/ 4 w 34"/>
                  <a:gd name="T15" fmla="*/ 44 h 52"/>
                  <a:gd name="T16" fmla="*/ 5 w 34"/>
                  <a:gd name="T17" fmla="*/ 47 h 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 h="52">
                    <a:moveTo>
                      <a:pt x="5" y="47"/>
                    </a:moveTo>
                    <a:cubicBezTo>
                      <a:pt x="11" y="46"/>
                      <a:pt x="16" y="40"/>
                      <a:pt x="16" y="36"/>
                    </a:cubicBezTo>
                    <a:cubicBezTo>
                      <a:pt x="8" y="35"/>
                      <a:pt x="0" y="28"/>
                      <a:pt x="0" y="24"/>
                    </a:cubicBezTo>
                    <a:cubicBezTo>
                      <a:pt x="0" y="20"/>
                      <a:pt x="9" y="0"/>
                      <a:pt x="14" y="0"/>
                    </a:cubicBezTo>
                    <a:cubicBezTo>
                      <a:pt x="30" y="0"/>
                      <a:pt x="30" y="7"/>
                      <a:pt x="34" y="20"/>
                    </a:cubicBezTo>
                    <a:cubicBezTo>
                      <a:pt x="21" y="24"/>
                      <a:pt x="27" y="52"/>
                      <a:pt x="11" y="52"/>
                    </a:cubicBezTo>
                    <a:cubicBezTo>
                      <a:pt x="5" y="52"/>
                      <a:pt x="1" y="48"/>
                      <a:pt x="0" y="48"/>
                    </a:cubicBezTo>
                    <a:cubicBezTo>
                      <a:pt x="1" y="46"/>
                      <a:pt x="3" y="44"/>
                      <a:pt x="4" y="44"/>
                    </a:cubicBezTo>
                    <a:lnTo>
                      <a:pt x="5" y="4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79" name="Freeform 169">
                <a:extLst>
                  <a:ext uri="{FF2B5EF4-FFF2-40B4-BE49-F238E27FC236}">
                    <a16:creationId xmlns:a16="http://schemas.microsoft.com/office/drawing/2014/main" id="{05569F8E-EEAC-DD0F-F963-6C6F32968305}"/>
                  </a:ext>
                </a:extLst>
              </p:cNvPr>
              <p:cNvSpPr>
                <a:spLocks/>
              </p:cNvSpPr>
              <p:nvPr/>
            </p:nvSpPr>
            <p:spPr bwMode="auto">
              <a:xfrm>
                <a:off x="6258992" y="2517204"/>
                <a:ext cx="22957" cy="35200"/>
              </a:xfrm>
              <a:custGeom>
                <a:avLst/>
                <a:gdLst>
                  <a:gd name="T0" fmla="*/ 14 w 20"/>
                  <a:gd name="T1" fmla="*/ 10 h 30"/>
                  <a:gd name="T2" fmla="*/ 3 w 20"/>
                  <a:gd name="T3" fmla="*/ 30 h 30"/>
                  <a:gd name="T4" fmla="*/ 3 w 20"/>
                  <a:gd name="T5" fmla="*/ 20 h 30"/>
                  <a:gd name="T6" fmla="*/ 20 w 20"/>
                  <a:gd name="T7" fmla="*/ 0 h 30"/>
                  <a:gd name="T8" fmla="*/ 14 w 20"/>
                  <a:gd name="T9" fmla="*/ 10 h 30"/>
                </a:gdLst>
                <a:ahLst/>
                <a:cxnLst>
                  <a:cxn ang="0">
                    <a:pos x="T0" y="T1"/>
                  </a:cxn>
                  <a:cxn ang="0">
                    <a:pos x="T2" y="T3"/>
                  </a:cxn>
                  <a:cxn ang="0">
                    <a:pos x="T4" y="T5"/>
                  </a:cxn>
                  <a:cxn ang="0">
                    <a:pos x="T6" y="T7"/>
                  </a:cxn>
                  <a:cxn ang="0">
                    <a:pos x="T8" y="T9"/>
                  </a:cxn>
                </a:cxnLst>
                <a:rect l="0" t="0" r="r" b="b"/>
                <a:pathLst>
                  <a:path w="20" h="30">
                    <a:moveTo>
                      <a:pt x="14" y="10"/>
                    </a:moveTo>
                    <a:cubicBezTo>
                      <a:pt x="14" y="19"/>
                      <a:pt x="8" y="23"/>
                      <a:pt x="3" y="30"/>
                    </a:cubicBezTo>
                    <a:cubicBezTo>
                      <a:pt x="0" y="27"/>
                      <a:pt x="3" y="24"/>
                      <a:pt x="3" y="20"/>
                    </a:cubicBezTo>
                    <a:cubicBezTo>
                      <a:pt x="3" y="15"/>
                      <a:pt x="7" y="1"/>
                      <a:pt x="20" y="0"/>
                    </a:cubicBezTo>
                    <a:cubicBezTo>
                      <a:pt x="19" y="3"/>
                      <a:pt x="14" y="6"/>
                      <a:pt x="14" y="1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0" name="Freeform 170">
                <a:extLst>
                  <a:ext uri="{FF2B5EF4-FFF2-40B4-BE49-F238E27FC236}">
                    <a16:creationId xmlns:a16="http://schemas.microsoft.com/office/drawing/2014/main" id="{6C528937-6BEC-AF88-21BC-AEC3768AD911}"/>
                  </a:ext>
                </a:extLst>
              </p:cNvPr>
              <p:cNvSpPr>
                <a:spLocks/>
              </p:cNvSpPr>
              <p:nvPr/>
            </p:nvSpPr>
            <p:spPr bwMode="auto">
              <a:xfrm>
                <a:off x="6352349" y="2472821"/>
                <a:ext cx="29078" cy="39791"/>
              </a:xfrm>
              <a:custGeom>
                <a:avLst/>
                <a:gdLst>
                  <a:gd name="T0" fmla="*/ 20 w 26"/>
                  <a:gd name="T1" fmla="*/ 18 h 36"/>
                  <a:gd name="T2" fmla="*/ 20 w 26"/>
                  <a:gd name="T3" fmla="*/ 28 h 36"/>
                  <a:gd name="T4" fmla="*/ 7 w 26"/>
                  <a:gd name="T5" fmla="*/ 36 h 36"/>
                  <a:gd name="T6" fmla="*/ 0 w 26"/>
                  <a:gd name="T7" fmla="*/ 24 h 36"/>
                  <a:gd name="T8" fmla="*/ 16 w 26"/>
                  <a:gd name="T9" fmla="*/ 18 h 36"/>
                  <a:gd name="T10" fmla="*/ 11 w 26"/>
                  <a:gd name="T11" fmla="*/ 8 h 36"/>
                  <a:gd name="T12" fmla="*/ 18 w 26"/>
                  <a:gd name="T13" fmla="*/ 0 h 36"/>
                  <a:gd name="T14" fmla="*/ 26 w 26"/>
                  <a:gd name="T15" fmla="*/ 8 h 36"/>
                  <a:gd name="T16" fmla="*/ 20 w 26"/>
                  <a:gd name="T17" fmla="*/ 18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6" h="36">
                    <a:moveTo>
                      <a:pt x="20" y="18"/>
                    </a:moveTo>
                    <a:cubicBezTo>
                      <a:pt x="20" y="22"/>
                      <a:pt x="20" y="25"/>
                      <a:pt x="20" y="28"/>
                    </a:cubicBezTo>
                    <a:cubicBezTo>
                      <a:pt x="20" y="30"/>
                      <a:pt x="10" y="36"/>
                      <a:pt x="7" y="36"/>
                    </a:cubicBezTo>
                    <a:cubicBezTo>
                      <a:pt x="0" y="36"/>
                      <a:pt x="0" y="29"/>
                      <a:pt x="0" y="24"/>
                    </a:cubicBezTo>
                    <a:cubicBezTo>
                      <a:pt x="6" y="23"/>
                      <a:pt x="10" y="18"/>
                      <a:pt x="16" y="18"/>
                    </a:cubicBezTo>
                    <a:cubicBezTo>
                      <a:pt x="14" y="14"/>
                      <a:pt x="11" y="12"/>
                      <a:pt x="11" y="8"/>
                    </a:cubicBezTo>
                    <a:cubicBezTo>
                      <a:pt x="11" y="4"/>
                      <a:pt x="18" y="0"/>
                      <a:pt x="18" y="0"/>
                    </a:cubicBezTo>
                    <a:cubicBezTo>
                      <a:pt x="22" y="5"/>
                      <a:pt x="23" y="6"/>
                      <a:pt x="26" y="8"/>
                    </a:cubicBezTo>
                    <a:cubicBezTo>
                      <a:pt x="25" y="12"/>
                      <a:pt x="22" y="18"/>
                      <a:pt x="20" y="1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1" name="Freeform 171">
                <a:extLst>
                  <a:ext uri="{FF2B5EF4-FFF2-40B4-BE49-F238E27FC236}">
                    <a16:creationId xmlns:a16="http://schemas.microsoft.com/office/drawing/2014/main" id="{957A0DF0-C1B6-D5F5-7048-1D929A80376C}"/>
                  </a:ext>
                </a:extLst>
              </p:cNvPr>
              <p:cNvSpPr>
                <a:spLocks/>
              </p:cNvSpPr>
              <p:nvPr/>
            </p:nvSpPr>
            <p:spPr bwMode="auto">
              <a:xfrm>
                <a:off x="6405914" y="3265581"/>
                <a:ext cx="53565" cy="16835"/>
              </a:xfrm>
              <a:custGeom>
                <a:avLst/>
                <a:gdLst>
                  <a:gd name="T0" fmla="*/ 47 w 47"/>
                  <a:gd name="T1" fmla="*/ 8 h 14"/>
                  <a:gd name="T2" fmla="*/ 28 w 47"/>
                  <a:gd name="T3" fmla="*/ 10 h 14"/>
                  <a:gd name="T4" fmla="*/ 0 w 47"/>
                  <a:gd name="T5" fmla="*/ 3 h 14"/>
                  <a:gd name="T6" fmla="*/ 47 w 47"/>
                  <a:gd name="T7" fmla="*/ 8 h 14"/>
                </a:gdLst>
                <a:ahLst/>
                <a:cxnLst>
                  <a:cxn ang="0">
                    <a:pos x="T0" y="T1"/>
                  </a:cxn>
                  <a:cxn ang="0">
                    <a:pos x="T2" y="T3"/>
                  </a:cxn>
                  <a:cxn ang="0">
                    <a:pos x="T4" y="T5"/>
                  </a:cxn>
                  <a:cxn ang="0">
                    <a:pos x="T6" y="T7"/>
                  </a:cxn>
                </a:cxnLst>
                <a:rect l="0" t="0" r="r" b="b"/>
                <a:pathLst>
                  <a:path w="47" h="14">
                    <a:moveTo>
                      <a:pt x="47" y="8"/>
                    </a:moveTo>
                    <a:cubicBezTo>
                      <a:pt x="37" y="14"/>
                      <a:pt x="34" y="10"/>
                      <a:pt x="28" y="10"/>
                    </a:cubicBezTo>
                    <a:cubicBezTo>
                      <a:pt x="22" y="10"/>
                      <a:pt x="8" y="8"/>
                      <a:pt x="0" y="3"/>
                    </a:cubicBezTo>
                    <a:cubicBezTo>
                      <a:pt x="16" y="0"/>
                      <a:pt x="34" y="4"/>
                      <a:pt x="47"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2" name="Freeform 172">
                <a:extLst>
                  <a:ext uri="{FF2B5EF4-FFF2-40B4-BE49-F238E27FC236}">
                    <a16:creationId xmlns:a16="http://schemas.microsoft.com/office/drawing/2014/main" id="{D69AFFA3-C35A-12E8-C959-20F2962D375C}"/>
                  </a:ext>
                </a:extLst>
              </p:cNvPr>
              <p:cNvSpPr>
                <a:spLocks/>
              </p:cNvSpPr>
              <p:nvPr/>
            </p:nvSpPr>
            <p:spPr bwMode="auto">
              <a:xfrm>
                <a:off x="6614054" y="3259460"/>
                <a:ext cx="50504" cy="27548"/>
              </a:xfrm>
              <a:custGeom>
                <a:avLst/>
                <a:gdLst>
                  <a:gd name="T0" fmla="*/ 9 w 44"/>
                  <a:gd name="T1" fmla="*/ 24 h 24"/>
                  <a:gd name="T2" fmla="*/ 4 w 44"/>
                  <a:gd name="T3" fmla="*/ 20 h 24"/>
                  <a:gd name="T4" fmla="*/ 0 w 44"/>
                  <a:gd name="T5" fmla="*/ 16 h 24"/>
                  <a:gd name="T6" fmla="*/ 44 w 44"/>
                  <a:gd name="T7" fmla="*/ 0 h 24"/>
                  <a:gd name="T8" fmla="*/ 34 w 44"/>
                  <a:gd name="T9" fmla="*/ 7 h 24"/>
                  <a:gd name="T10" fmla="*/ 33 w 44"/>
                  <a:gd name="T11" fmla="*/ 15 h 24"/>
                  <a:gd name="T12" fmla="*/ 9 w 44"/>
                  <a:gd name="T13" fmla="*/ 24 h 24"/>
                </a:gdLst>
                <a:ahLst/>
                <a:cxnLst>
                  <a:cxn ang="0">
                    <a:pos x="T0" y="T1"/>
                  </a:cxn>
                  <a:cxn ang="0">
                    <a:pos x="T2" y="T3"/>
                  </a:cxn>
                  <a:cxn ang="0">
                    <a:pos x="T4" y="T5"/>
                  </a:cxn>
                  <a:cxn ang="0">
                    <a:pos x="T6" y="T7"/>
                  </a:cxn>
                  <a:cxn ang="0">
                    <a:pos x="T8" y="T9"/>
                  </a:cxn>
                  <a:cxn ang="0">
                    <a:pos x="T10" y="T11"/>
                  </a:cxn>
                  <a:cxn ang="0">
                    <a:pos x="T12" y="T13"/>
                  </a:cxn>
                </a:cxnLst>
                <a:rect l="0" t="0" r="r" b="b"/>
                <a:pathLst>
                  <a:path w="44" h="24">
                    <a:moveTo>
                      <a:pt x="9" y="24"/>
                    </a:moveTo>
                    <a:cubicBezTo>
                      <a:pt x="7" y="24"/>
                      <a:pt x="4" y="22"/>
                      <a:pt x="4" y="20"/>
                    </a:cubicBezTo>
                    <a:cubicBezTo>
                      <a:pt x="2" y="20"/>
                      <a:pt x="0" y="17"/>
                      <a:pt x="0" y="16"/>
                    </a:cubicBezTo>
                    <a:cubicBezTo>
                      <a:pt x="12" y="10"/>
                      <a:pt x="31" y="2"/>
                      <a:pt x="44" y="0"/>
                    </a:cubicBezTo>
                    <a:cubicBezTo>
                      <a:pt x="43" y="8"/>
                      <a:pt x="39" y="4"/>
                      <a:pt x="34" y="7"/>
                    </a:cubicBezTo>
                    <a:cubicBezTo>
                      <a:pt x="32" y="8"/>
                      <a:pt x="34" y="12"/>
                      <a:pt x="33" y="15"/>
                    </a:cubicBezTo>
                    <a:cubicBezTo>
                      <a:pt x="30" y="20"/>
                      <a:pt x="16" y="24"/>
                      <a:pt x="9"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3" name="Freeform 173">
                <a:extLst>
                  <a:ext uri="{FF2B5EF4-FFF2-40B4-BE49-F238E27FC236}">
                    <a16:creationId xmlns:a16="http://schemas.microsoft.com/office/drawing/2014/main" id="{B3F87E96-E9E5-1930-35E3-83757359EA86}"/>
                  </a:ext>
                </a:extLst>
              </p:cNvPr>
              <p:cNvSpPr>
                <a:spLocks/>
              </p:cNvSpPr>
              <p:nvPr/>
            </p:nvSpPr>
            <p:spPr bwMode="auto">
              <a:xfrm>
                <a:off x="7128281" y="3900708"/>
                <a:ext cx="24487" cy="10713"/>
              </a:xfrm>
              <a:custGeom>
                <a:avLst/>
                <a:gdLst>
                  <a:gd name="T0" fmla="*/ 0 w 22"/>
                  <a:gd name="T1" fmla="*/ 4 h 10"/>
                  <a:gd name="T2" fmla="*/ 9 w 22"/>
                  <a:gd name="T3" fmla="*/ 10 h 10"/>
                  <a:gd name="T4" fmla="*/ 22 w 22"/>
                  <a:gd name="T5" fmla="*/ 0 h 10"/>
                  <a:gd name="T6" fmla="*/ 0 w 22"/>
                  <a:gd name="T7" fmla="*/ 4 h 10"/>
                </a:gdLst>
                <a:ahLst/>
                <a:cxnLst>
                  <a:cxn ang="0">
                    <a:pos x="T0" y="T1"/>
                  </a:cxn>
                  <a:cxn ang="0">
                    <a:pos x="T2" y="T3"/>
                  </a:cxn>
                  <a:cxn ang="0">
                    <a:pos x="T4" y="T5"/>
                  </a:cxn>
                  <a:cxn ang="0">
                    <a:pos x="T6" y="T7"/>
                  </a:cxn>
                </a:cxnLst>
                <a:rect l="0" t="0" r="r" b="b"/>
                <a:pathLst>
                  <a:path w="22" h="10">
                    <a:moveTo>
                      <a:pt x="0" y="4"/>
                    </a:moveTo>
                    <a:cubicBezTo>
                      <a:pt x="1" y="8"/>
                      <a:pt x="6" y="10"/>
                      <a:pt x="9" y="10"/>
                    </a:cubicBezTo>
                    <a:cubicBezTo>
                      <a:pt x="15" y="10"/>
                      <a:pt x="21" y="3"/>
                      <a:pt x="22" y="0"/>
                    </a:cubicBezTo>
                    <a:cubicBezTo>
                      <a:pt x="12" y="0"/>
                      <a:pt x="7" y="2"/>
                      <a:pt x="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4" name="Freeform 174">
                <a:extLst>
                  <a:ext uri="{FF2B5EF4-FFF2-40B4-BE49-F238E27FC236}">
                    <a16:creationId xmlns:a16="http://schemas.microsoft.com/office/drawing/2014/main" id="{3CCA9ED8-F4BE-7FD8-A82F-F20C2A8C7098}"/>
                  </a:ext>
                </a:extLst>
              </p:cNvPr>
              <p:cNvSpPr>
                <a:spLocks/>
              </p:cNvSpPr>
              <p:nvPr/>
            </p:nvSpPr>
            <p:spPr bwMode="auto">
              <a:xfrm>
                <a:off x="6995133" y="2035120"/>
                <a:ext cx="52035" cy="41321"/>
              </a:xfrm>
              <a:custGeom>
                <a:avLst/>
                <a:gdLst>
                  <a:gd name="T0" fmla="*/ 10 w 45"/>
                  <a:gd name="T1" fmla="*/ 8 h 36"/>
                  <a:gd name="T2" fmla="*/ 19 w 45"/>
                  <a:gd name="T3" fmla="*/ 0 h 36"/>
                  <a:gd name="T4" fmla="*/ 45 w 45"/>
                  <a:gd name="T5" fmla="*/ 12 h 36"/>
                  <a:gd name="T6" fmla="*/ 45 w 45"/>
                  <a:gd name="T7" fmla="*/ 23 h 36"/>
                  <a:gd name="T8" fmla="*/ 13 w 45"/>
                  <a:gd name="T9" fmla="*/ 36 h 36"/>
                  <a:gd name="T10" fmla="*/ 0 w 45"/>
                  <a:gd name="T11" fmla="*/ 27 h 36"/>
                  <a:gd name="T12" fmla="*/ 10 w 45"/>
                  <a:gd name="T13" fmla="*/ 8 h 36"/>
                </a:gdLst>
                <a:ahLst/>
                <a:cxnLst>
                  <a:cxn ang="0">
                    <a:pos x="T0" y="T1"/>
                  </a:cxn>
                  <a:cxn ang="0">
                    <a:pos x="T2" y="T3"/>
                  </a:cxn>
                  <a:cxn ang="0">
                    <a:pos x="T4" y="T5"/>
                  </a:cxn>
                  <a:cxn ang="0">
                    <a:pos x="T6" y="T7"/>
                  </a:cxn>
                  <a:cxn ang="0">
                    <a:pos x="T8" y="T9"/>
                  </a:cxn>
                  <a:cxn ang="0">
                    <a:pos x="T10" y="T11"/>
                  </a:cxn>
                  <a:cxn ang="0">
                    <a:pos x="T12" y="T13"/>
                  </a:cxn>
                </a:cxnLst>
                <a:rect l="0" t="0" r="r" b="b"/>
                <a:pathLst>
                  <a:path w="45" h="36">
                    <a:moveTo>
                      <a:pt x="10" y="8"/>
                    </a:moveTo>
                    <a:cubicBezTo>
                      <a:pt x="13" y="8"/>
                      <a:pt x="15" y="0"/>
                      <a:pt x="19" y="0"/>
                    </a:cubicBezTo>
                    <a:cubicBezTo>
                      <a:pt x="29" y="0"/>
                      <a:pt x="34" y="11"/>
                      <a:pt x="45" y="12"/>
                    </a:cubicBezTo>
                    <a:cubicBezTo>
                      <a:pt x="45" y="23"/>
                      <a:pt x="45" y="23"/>
                      <a:pt x="45" y="23"/>
                    </a:cubicBezTo>
                    <a:cubicBezTo>
                      <a:pt x="35" y="28"/>
                      <a:pt x="26" y="36"/>
                      <a:pt x="13" y="36"/>
                    </a:cubicBezTo>
                    <a:cubicBezTo>
                      <a:pt x="4" y="36"/>
                      <a:pt x="0" y="35"/>
                      <a:pt x="0" y="27"/>
                    </a:cubicBezTo>
                    <a:cubicBezTo>
                      <a:pt x="0" y="24"/>
                      <a:pt x="8" y="8"/>
                      <a:pt x="10"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5" name="Freeform 175">
                <a:extLst>
                  <a:ext uri="{FF2B5EF4-FFF2-40B4-BE49-F238E27FC236}">
                    <a16:creationId xmlns:a16="http://schemas.microsoft.com/office/drawing/2014/main" id="{4CC68C08-E4F1-DF01-BE53-30B6413DB136}"/>
                  </a:ext>
                </a:extLst>
              </p:cNvPr>
              <p:cNvSpPr>
                <a:spLocks/>
              </p:cNvSpPr>
              <p:nvPr/>
            </p:nvSpPr>
            <p:spPr bwMode="auto">
              <a:xfrm>
                <a:off x="7255308" y="1987677"/>
                <a:ext cx="41322" cy="42852"/>
              </a:xfrm>
              <a:custGeom>
                <a:avLst/>
                <a:gdLst>
                  <a:gd name="T0" fmla="*/ 36 w 36"/>
                  <a:gd name="T1" fmla="*/ 32 h 37"/>
                  <a:gd name="T2" fmla="*/ 26 w 36"/>
                  <a:gd name="T3" fmla="*/ 36 h 37"/>
                  <a:gd name="T4" fmla="*/ 0 w 36"/>
                  <a:gd name="T5" fmla="*/ 16 h 37"/>
                  <a:gd name="T6" fmla="*/ 36 w 36"/>
                  <a:gd name="T7" fmla="*/ 32 h 37"/>
                </a:gdLst>
                <a:ahLst/>
                <a:cxnLst>
                  <a:cxn ang="0">
                    <a:pos x="T0" y="T1"/>
                  </a:cxn>
                  <a:cxn ang="0">
                    <a:pos x="T2" y="T3"/>
                  </a:cxn>
                  <a:cxn ang="0">
                    <a:pos x="T4" y="T5"/>
                  </a:cxn>
                  <a:cxn ang="0">
                    <a:pos x="T6" y="T7"/>
                  </a:cxn>
                </a:cxnLst>
                <a:rect l="0" t="0" r="r" b="b"/>
                <a:pathLst>
                  <a:path w="36" h="37">
                    <a:moveTo>
                      <a:pt x="36" y="32"/>
                    </a:moveTo>
                    <a:cubicBezTo>
                      <a:pt x="36" y="37"/>
                      <a:pt x="26" y="36"/>
                      <a:pt x="26" y="36"/>
                    </a:cubicBezTo>
                    <a:cubicBezTo>
                      <a:pt x="16" y="36"/>
                      <a:pt x="0" y="26"/>
                      <a:pt x="0" y="16"/>
                    </a:cubicBezTo>
                    <a:cubicBezTo>
                      <a:pt x="0" y="0"/>
                      <a:pt x="36" y="16"/>
                      <a:pt x="36" y="32"/>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6" name="Freeform 176">
                <a:extLst>
                  <a:ext uri="{FF2B5EF4-FFF2-40B4-BE49-F238E27FC236}">
                    <a16:creationId xmlns:a16="http://schemas.microsoft.com/office/drawing/2014/main" id="{5F674D16-7F49-3A4F-03FB-4E0281FEF8D8}"/>
                  </a:ext>
                </a:extLst>
              </p:cNvPr>
              <p:cNvSpPr>
                <a:spLocks/>
              </p:cNvSpPr>
              <p:nvPr/>
            </p:nvSpPr>
            <p:spPr bwMode="auto">
              <a:xfrm>
                <a:off x="7536909" y="1842286"/>
                <a:ext cx="36731" cy="27548"/>
              </a:xfrm>
              <a:custGeom>
                <a:avLst/>
                <a:gdLst>
                  <a:gd name="T0" fmla="*/ 2 w 33"/>
                  <a:gd name="T1" fmla="*/ 24 h 24"/>
                  <a:gd name="T2" fmla="*/ 33 w 33"/>
                  <a:gd name="T3" fmla="*/ 15 h 24"/>
                  <a:gd name="T4" fmla="*/ 14 w 33"/>
                  <a:gd name="T5" fmla="*/ 0 h 24"/>
                  <a:gd name="T6" fmla="*/ 2 w 33"/>
                  <a:gd name="T7" fmla="*/ 16 h 24"/>
                  <a:gd name="T8" fmla="*/ 2 w 33"/>
                  <a:gd name="T9" fmla="*/ 24 h 24"/>
                </a:gdLst>
                <a:ahLst/>
                <a:cxnLst>
                  <a:cxn ang="0">
                    <a:pos x="T0" y="T1"/>
                  </a:cxn>
                  <a:cxn ang="0">
                    <a:pos x="T2" y="T3"/>
                  </a:cxn>
                  <a:cxn ang="0">
                    <a:pos x="T4" y="T5"/>
                  </a:cxn>
                  <a:cxn ang="0">
                    <a:pos x="T6" y="T7"/>
                  </a:cxn>
                  <a:cxn ang="0">
                    <a:pos x="T8" y="T9"/>
                  </a:cxn>
                </a:cxnLst>
                <a:rect l="0" t="0" r="r" b="b"/>
                <a:pathLst>
                  <a:path w="33" h="24">
                    <a:moveTo>
                      <a:pt x="2" y="24"/>
                    </a:moveTo>
                    <a:cubicBezTo>
                      <a:pt x="11" y="24"/>
                      <a:pt x="29" y="18"/>
                      <a:pt x="33" y="15"/>
                    </a:cubicBezTo>
                    <a:cubicBezTo>
                      <a:pt x="25" y="9"/>
                      <a:pt x="23" y="0"/>
                      <a:pt x="14" y="0"/>
                    </a:cubicBezTo>
                    <a:cubicBezTo>
                      <a:pt x="7" y="0"/>
                      <a:pt x="2" y="9"/>
                      <a:pt x="2" y="16"/>
                    </a:cubicBezTo>
                    <a:cubicBezTo>
                      <a:pt x="2" y="18"/>
                      <a:pt x="0" y="24"/>
                      <a:pt x="2" y="2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7" name="Freeform 177">
                <a:extLst>
                  <a:ext uri="{FF2B5EF4-FFF2-40B4-BE49-F238E27FC236}">
                    <a16:creationId xmlns:a16="http://schemas.microsoft.com/office/drawing/2014/main" id="{DE8EE566-8112-EE11-3347-54077F524A22}"/>
                  </a:ext>
                </a:extLst>
              </p:cNvPr>
              <p:cNvSpPr>
                <a:spLocks/>
              </p:cNvSpPr>
              <p:nvPr/>
            </p:nvSpPr>
            <p:spPr bwMode="auto">
              <a:xfrm>
                <a:off x="9273957" y="1814739"/>
                <a:ext cx="81113" cy="36730"/>
              </a:xfrm>
              <a:custGeom>
                <a:avLst/>
                <a:gdLst>
                  <a:gd name="T0" fmla="*/ 0 w 71"/>
                  <a:gd name="T1" fmla="*/ 24 h 32"/>
                  <a:gd name="T2" fmla="*/ 36 w 71"/>
                  <a:gd name="T3" fmla="*/ 0 h 32"/>
                  <a:gd name="T4" fmla="*/ 71 w 71"/>
                  <a:gd name="T5" fmla="*/ 32 h 32"/>
                  <a:gd name="T6" fmla="*/ 49 w 71"/>
                  <a:gd name="T7" fmla="*/ 32 h 32"/>
                  <a:gd name="T8" fmla="*/ 3 w 71"/>
                  <a:gd name="T9" fmla="*/ 20 h 32"/>
                  <a:gd name="T10" fmla="*/ 0 w 71"/>
                  <a:gd name="T11" fmla="*/ 24 h 32"/>
                </a:gdLst>
                <a:ahLst/>
                <a:cxnLst>
                  <a:cxn ang="0">
                    <a:pos x="T0" y="T1"/>
                  </a:cxn>
                  <a:cxn ang="0">
                    <a:pos x="T2" y="T3"/>
                  </a:cxn>
                  <a:cxn ang="0">
                    <a:pos x="T4" y="T5"/>
                  </a:cxn>
                  <a:cxn ang="0">
                    <a:pos x="T6" y="T7"/>
                  </a:cxn>
                  <a:cxn ang="0">
                    <a:pos x="T8" y="T9"/>
                  </a:cxn>
                  <a:cxn ang="0">
                    <a:pos x="T10" y="T11"/>
                  </a:cxn>
                </a:cxnLst>
                <a:rect l="0" t="0" r="r" b="b"/>
                <a:pathLst>
                  <a:path w="71" h="32">
                    <a:moveTo>
                      <a:pt x="0" y="24"/>
                    </a:moveTo>
                    <a:cubicBezTo>
                      <a:pt x="9" y="11"/>
                      <a:pt x="18" y="0"/>
                      <a:pt x="36" y="0"/>
                    </a:cubicBezTo>
                    <a:cubicBezTo>
                      <a:pt x="56" y="0"/>
                      <a:pt x="71" y="14"/>
                      <a:pt x="71" y="32"/>
                    </a:cubicBezTo>
                    <a:cubicBezTo>
                      <a:pt x="49" y="32"/>
                      <a:pt x="49" y="32"/>
                      <a:pt x="49" y="32"/>
                    </a:cubicBezTo>
                    <a:cubicBezTo>
                      <a:pt x="35" y="24"/>
                      <a:pt x="18" y="26"/>
                      <a:pt x="3" y="20"/>
                    </a:cubicBezTo>
                    <a:lnTo>
                      <a:pt x="0" y="24"/>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8" name="Freeform 178">
                <a:extLst>
                  <a:ext uri="{FF2B5EF4-FFF2-40B4-BE49-F238E27FC236}">
                    <a16:creationId xmlns:a16="http://schemas.microsoft.com/office/drawing/2014/main" id="{E6F7EDBA-47D6-51A0-CBCB-39D488A4F92F}"/>
                  </a:ext>
                </a:extLst>
              </p:cNvPr>
              <p:cNvSpPr>
                <a:spLocks/>
              </p:cNvSpPr>
              <p:nvPr/>
            </p:nvSpPr>
            <p:spPr bwMode="auto">
              <a:xfrm>
                <a:off x="9428532" y="1730565"/>
                <a:ext cx="111722" cy="41321"/>
              </a:xfrm>
              <a:custGeom>
                <a:avLst/>
                <a:gdLst>
                  <a:gd name="T0" fmla="*/ 0 w 97"/>
                  <a:gd name="T1" fmla="*/ 0 h 36"/>
                  <a:gd name="T2" fmla="*/ 89 w 97"/>
                  <a:gd name="T3" fmla="*/ 16 h 36"/>
                  <a:gd name="T4" fmla="*/ 97 w 97"/>
                  <a:gd name="T5" fmla="*/ 24 h 36"/>
                  <a:gd name="T6" fmla="*/ 63 w 97"/>
                  <a:gd name="T7" fmla="*/ 36 h 36"/>
                  <a:gd name="T8" fmla="*/ 7 w 97"/>
                  <a:gd name="T9" fmla="*/ 7 h 36"/>
                  <a:gd name="T10" fmla="*/ 0 w 97"/>
                  <a:gd name="T11" fmla="*/ 0 h 36"/>
                </a:gdLst>
                <a:ahLst/>
                <a:cxnLst>
                  <a:cxn ang="0">
                    <a:pos x="T0" y="T1"/>
                  </a:cxn>
                  <a:cxn ang="0">
                    <a:pos x="T2" y="T3"/>
                  </a:cxn>
                  <a:cxn ang="0">
                    <a:pos x="T4" y="T5"/>
                  </a:cxn>
                  <a:cxn ang="0">
                    <a:pos x="T6" y="T7"/>
                  </a:cxn>
                  <a:cxn ang="0">
                    <a:pos x="T8" y="T9"/>
                  </a:cxn>
                  <a:cxn ang="0">
                    <a:pos x="T10" y="T11"/>
                  </a:cxn>
                </a:cxnLst>
                <a:rect l="0" t="0" r="r" b="b"/>
                <a:pathLst>
                  <a:path w="97" h="36">
                    <a:moveTo>
                      <a:pt x="0" y="0"/>
                    </a:moveTo>
                    <a:cubicBezTo>
                      <a:pt x="7" y="6"/>
                      <a:pt x="86" y="16"/>
                      <a:pt x="89" y="16"/>
                    </a:cubicBezTo>
                    <a:cubicBezTo>
                      <a:pt x="94" y="16"/>
                      <a:pt x="97" y="20"/>
                      <a:pt x="97" y="24"/>
                    </a:cubicBezTo>
                    <a:cubicBezTo>
                      <a:pt x="97" y="33"/>
                      <a:pt x="75" y="36"/>
                      <a:pt x="63" y="36"/>
                    </a:cubicBezTo>
                    <a:cubicBezTo>
                      <a:pt x="43" y="36"/>
                      <a:pt x="7" y="26"/>
                      <a:pt x="7" y="7"/>
                    </a:cubicBezTo>
                    <a:lnTo>
                      <a:pt x="0"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89" name="Freeform 179">
                <a:extLst>
                  <a:ext uri="{FF2B5EF4-FFF2-40B4-BE49-F238E27FC236}">
                    <a16:creationId xmlns:a16="http://schemas.microsoft.com/office/drawing/2014/main" id="{2C55C850-B50A-7CEC-5662-3CB19AD4CA3A}"/>
                  </a:ext>
                </a:extLst>
              </p:cNvPr>
              <p:cNvSpPr>
                <a:spLocks/>
              </p:cNvSpPr>
              <p:nvPr/>
            </p:nvSpPr>
            <p:spPr bwMode="auto">
              <a:xfrm>
                <a:off x="9270896" y="1788721"/>
                <a:ext cx="22957" cy="26017"/>
              </a:xfrm>
              <a:custGeom>
                <a:avLst/>
                <a:gdLst>
                  <a:gd name="T0" fmla="*/ 20 w 20"/>
                  <a:gd name="T1" fmla="*/ 13 h 23"/>
                  <a:gd name="T2" fmla="*/ 9 w 20"/>
                  <a:gd name="T3" fmla="*/ 23 h 23"/>
                  <a:gd name="T4" fmla="*/ 0 w 20"/>
                  <a:gd name="T5" fmla="*/ 13 h 23"/>
                  <a:gd name="T6" fmla="*/ 20 w 20"/>
                  <a:gd name="T7" fmla="*/ 13 h 23"/>
                </a:gdLst>
                <a:ahLst/>
                <a:cxnLst>
                  <a:cxn ang="0">
                    <a:pos x="T0" y="T1"/>
                  </a:cxn>
                  <a:cxn ang="0">
                    <a:pos x="T2" y="T3"/>
                  </a:cxn>
                  <a:cxn ang="0">
                    <a:pos x="T4" y="T5"/>
                  </a:cxn>
                  <a:cxn ang="0">
                    <a:pos x="T6" y="T7"/>
                  </a:cxn>
                </a:cxnLst>
                <a:rect l="0" t="0" r="r" b="b"/>
                <a:pathLst>
                  <a:path w="20" h="23">
                    <a:moveTo>
                      <a:pt x="20" y="13"/>
                    </a:moveTo>
                    <a:cubicBezTo>
                      <a:pt x="20" y="19"/>
                      <a:pt x="14" y="23"/>
                      <a:pt x="9" y="23"/>
                    </a:cubicBezTo>
                    <a:cubicBezTo>
                      <a:pt x="1" y="23"/>
                      <a:pt x="0" y="20"/>
                      <a:pt x="0" y="13"/>
                    </a:cubicBezTo>
                    <a:cubicBezTo>
                      <a:pt x="0" y="0"/>
                      <a:pt x="20" y="2"/>
                      <a:pt x="20" y="13"/>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0" name="Freeform 180">
                <a:extLst>
                  <a:ext uri="{FF2B5EF4-FFF2-40B4-BE49-F238E27FC236}">
                    <a16:creationId xmlns:a16="http://schemas.microsoft.com/office/drawing/2014/main" id="{1AB01689-1847-BE81-62AB-69BAEACD4AA4}"/>
                  </a:ext>
                </a:extLst>
              </p:cNvPr>
              <p:cNvSpPr>
                <a:spLocks/>
              </p:cNvSpPr>
              <p:nvPr/>
            </p:nvSpPr>
            <p:spPr bwMode="auto">
              <a:xfrm>
                <a:off x="4235751" y="2811045"/>
                <a:ext cx="61218" cy="33669"/>
              </a:xfrm>
              <a:custGeom>
                <a:avLst/>
                <a:gdLst>
                  <a:gd name="T0" fmla="*/ 43 w 54"/>
                  <a:gd name="T1" fmla="*/ 29 h 29"/>
                  <a:gd name="T2" fmla="*/ 54 w 54"/>
                  <a:gd name="T3" fmla="*/ 24 h 29"/>
                  <a:gd name="T4" fmla="*/ 0 w 54"/>
                  <a:gd name="T5" fmla="*/ 5 h 29"/>
                  <a:gd name="T6" fmla="*/ 43 w 54"/>
                  <a:gd name="T7" fmla="*/ 29 h 29"/>
                </a:gdLst>
                <a:ahLst/>
                <a:cxnLst>
                  <a:cxn ang="0">
                    <a:pos x="T0" y="T1"/>
                  </a:cxn>
                  <a:cxn ang="0">
                    <a:pos x="T2" y="T3"/>
                  </a:cxn>
                  <a:cxn ang="0">
                    <a:pos x="T4" y="T5"/>
                  </a:cxn>
                  <a:cxn ang="0">
                    <a:pos x="T6" y="T7"/>
                  </a:cxn>
                </a:cxnLst>
                <a:rect l="0" t="0" r="r" b="b"/>
                <a:pathLst>
                  <a:path w="54" h="29">
                    <a:moveTo>
                      <a:pt x="43" y="29"/>
                    </a:moveTo>
                    <a:cubicBezTo>
                      <a:pt x="49" y="29"/>
                      <a:pt x="51" y="28"/>
                      <a:pt x="54" y="24"/>
                    </a:cubicBezTo>
                    <a:cubicBezTo>
                      <a:pt x="38" y="15"/>
                      <a:pt x="23" y="0"/>
                      <a:pt x="0" y="5"/>
                    </a:cubicBezTo>
                    <a:cubicBezTo>
                      <a:pt x="9" y="12"/>
                      <a:pt x="31" y="29"/>
                      <a:pt x="43" y="29"/>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1" name="Freeform 181">
                <a:extLst>
                  <a:ext uri="{FF2B5EF4-FFF2-40B4-BE49-F238E27FC236}">
                    <a16:creationId xmlns:a16="http://schemas.microsoft.com/office/drawing/2014/main" id="{462363F2-6A09-3086-0A31-7262D218F0F9}"/>
                  </a:ext>
                </a:extLst>
              </p:cNvPr>
              <p:cNvSpPr>
                <a:spLocks/>
              </p:cNvSpPr>
              <p:nvPr/>
            </p:nvSpPr>
            <p:spPr bwMode="auto">
              <a:xfrm>
                <a:off x="4240342" y="2915114"/>
                <a:ext cx="47444" cy="29078"/>
              </a:xfrm>
              <a:custGeom>
                <a:avLst/>
                <a:gdLst>
                  <a:gd name="T0" fmla="*/ 3 w 42"/>
                  <a:gd name="T1" fmla="*/ 0 h 26"/>
                  <a:gd name="T2" fmla="*/ 19 w 42"/>
                  <a:gd name="T3" fmla="*/ 13 h 26"/>
                  <a:gd name="T4" fmla="*/ 42 w 42"/>
                  <a:gd name="T5" fmla="*/ 13 h 26"/>
                  <a:gd name="T6" fmla="*/ 42 w 42"/>
                  <a:gd name="T7" fmla="*/ 18 h 26"/>
                  <a:gd name="T8" fmla="*/ 33 w 42"/>
                  <a:gd name="T9" fmla="*/ 26 h 26"/>
                  <a:gd name="T10" fmla="*/ 0 w 42"/>
                  <a:gd name="T11" fmla="*/ 6 h 26"/>
                  <a:gd name="T12" fmla="*/ 3 w 42"/>
                  <a:gd name="T13" fmla="*/ 0 h 26"/>
                </a:gdLst>
                <a:ahLst/>
                <a:cxnLst>
                  <a:cxn ang="0">
                    <a:pos x="T0" y="T1"/>
                  </a:cxn>
                  <a:cxn ang="0">
                    <a:pos x="T2" y="T3"/>
                  </a:cxn>
                  <a:cxn ang="0">
                    <a:pos x="T4" y="T5"/>
                  </a:cxn>
                  <a:cxn ang="0">
                    <a:pos x="T6" y="T7"/>
                  </a:cxn>
                  <a:cxn ang="0">
                    <a:pos x="T8" y="T9"/>
                  </a:cxn>
                  <a:cxn ang="0">
                    <a:pos x="T10" y="T11"/>
                  </a:cxn>
                  <a:cxn ang="0">
                    <a:pos x="T12" y="T13"/>
                  </a:cxn>
                </a:cxnLst>
                <a:rect l="0" t="0" r="r" b="b"/>
                <a:pathLst>
                  <a:path w="42" h="26">
                    <a:moveTo>
                      <a:pt x="3" y="0"/>
                    </a:moveTo>
                    <a:cubicBezTo>
                      <a:pt x="6" y="8"/>
                      <a:pt x="12" y="11"/>
                      <a:pt x="19" y="13"/>
                    </a:cubicBezTo>
                    <a:cubicBezTo>
                      <a:pt x="42" y="13"/>
                      <a:pt x="42" y="13"/>
                      <a:pt x="42" y="13"/>
                    </a:cubicBezTo>
                    <a:cubicBezTo>
                      <a:pt x="42" y="14"/>
                      <a:pt x="42" y="16"/>
                      <a:pt x="42" y="18"/>
                    </a:cubicBezTo>
                    <a:cubicBezTo>
                      <a:pt x="42" y="22"/>
                      <a:pt x="34" y="26"/>
                      <a:pt x="33" y="26"/>
                    </a:cubicBezTo>
                    <a:cubicBezTo>
                      <a:pt x="28" y="26"/>
                      <a:pt x="0" y="11"/>
                      <a:pt x="0" y="6"/>
                    </a:cubicBezTo>
                    <a:cubicBezTo>
                      <a:pt x="0" y="3"/>
                      <a:pt x="1" y="1"/>
                      <a:pt x="3" y="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2" name="Freeform 182">
                <a:extLst>
                  <a:ext uri="{FF2B5EF4-FFF2-40B4-BE49-F238E27FC236}">
                    <a16:creationId xmlns:a16="http://schemas.microsoft.com/office/drawing/2014/main" id="{F7C8A500-CB32-AF09-09F7-1F17DE76D89E}"/>
                  </a:ext>
                </a:extLst>
              </p:cNvPr>
              <p:cNvSpPr>
                <a:spLocks/>
              </p:cNvSpPr>
              <p:nvPr/>
            </p:nvSpPr>
            <p:spPr bwMode="auto">
              <a:xfrm>
                <a:off x="4309212" y="2916644"/>
                <a:ext cx="33670" cy="41321"/>
              </a:xfrm>
              <a:custGeom>
                <a:avLst/>
                <a:gdLst>
                  <a:gd name="T0" fmla="*/ 29 w 29"/>
                  <a:gd name="T1" fmla="*/ 20 h 36"/>
                  <a:gd name="T2" fmla="*/ 29 w 29"/>
                  <a:gd name="T3" fmla="*/ 25 h 36"/>
                  <a:gd name="T4" fmla="*/ 12 w 29"/>
                  <a:gd name="T5" fmla="*/ 36 h 36"/>
                  <a:gd name="T6" fmla="*/ 0 w 29"/>
                  <a:gd name="T7" fmla="*/ 27 h 36"/>
                  <a:gd name="T8" fmla="*/ 17 w 29"/>
                  <a:gd name="T9" fmla="*/ 0 h 36"/>
                  <a:gd name="T10" fmla="*/ 23 w 29"/>
                  <a:gd name="T11" fmla="*/ 8 h 36"/>
                  <a:gd name="T12" fmla="*/ 29 w 29"/>
                  <a:gd name="T13" fmla="*/ 20 h 36"/>
                </a:gdLst>
                <a:ahLst/>
                <a:cxnLst>
                  <a:cxn ang="0">
                    <a:pos x="T0" y="T1"/>
                  </a:cxn>
                  <a:cxn ang="0">
                    <a:pos x="T2" y="T3"/>
                  </a:cxn>
                  <a:cxn ang="0">
                    <a:pos x="T4" y="T5"/>
                  </a:cxn>
                  <a:cxn ang="0">
                    <a:pos x="T6" y="T7"/>
                  </a:cxn>
                  <a:cxn ang="0">
                    <a:pos x="T8" y="T9"/>
                  </a:cxn>
                  <a:cxn ang="0">
                    <a:pos x="T10" y="T11"/>
                  </a:cxn>
                  <a:cxn ang="0">
                    <a:pos x="T12" y="T13"/>
                  </a:cxn>
                </a:cxnLst>
                <a:rect l="0" t="0" r="r" b="b"/>
                <a:pathLst>
                  <a:path w="29" h="36">
                    <a:moveTo>
                      <a:pt x="29" y="20"/>
                    </a:moveTo>
                    <a:cubicBezTo>
                      <a:pt x="29" y="21"/>
                      <a:pt x="29" y="24"/>
                      <a:pt x="29" y="25"/>
                    </a:cubicBezTo>
                    <a:cubicBezTo>
                      <a:pt x="29" y="31"/>
                      <a:pt x="20" y="36"/>
                      <a:pt x="12" y="36"/>
                    </a:cubicBezTo>
                    <a:cubicBezTo>
                      <a:pt x="4" y="36"/>
                      <a:pt x="0" y="32"/>
                      <a:pt x="0" y="27"/>
                    </a:cubicBezTo>
                    <a:cubicBezTo>
                      <a:pt x="0" y="22"/>
                      <a:pt x="11" y="2"/>
                      <a:pt x="17" y="0"/>
                    </a:cubicBezTo>
                    <a:cubicBezTo>
                      <a:pt x="19" y="3"/>
                      <a:pt x="23" y="5"/>
                      <a:pt x="23" y="8"/>
                    </a:cubicBezTo>
                    <a:cubicBezTo>
                      <a:pt x="23" y="15"/>
                      <a:pt x="11" y="20"/>
                      <a:pt x="29" y="20"/>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3" name="Freeform 183">
                <a:extLst>
                  <a:ext uri="{FF2B5EF4-FFF2-40B4-BE49-F238E27FC236}">
                    <a16:creationId xmlns:a16="http://schemas.microsoft.com/office/drawing/2014/main" id="{880355D3-9446-0EDA-ED1F-4F6B332EA9DC}"/>
                  </a:ext>
                </a:extLst>
              </p:cNvPr>
              <p:cNvSpPr>
                <a:spLocks/>
              </p:cNvSpPr>
              <p:nvPr/>
            </p:nvSpPr>
            <p:spPr bwMode="auto">
              <a:xfrm>
                <a:off x="1699813" y="2440682"/>
                <a:ext cx="39791" cy="18365"/>
              </a:xfrm>
              <a:custGeom>
                <a:avLst/>
                <a:gdLst>
                  <a:gd name="T0" fmla="*/ 11 w 34"/>
                  <a:gd name="T1" fmla="*/ 7 h 15"/>
                  <a:gd name="T2" fmla="*/ 22 w 34"/>
                  <a:gd name="T3" fmla="*/ 2 h 15"/>
                  <a:gd name="T4" fmla="*/ 34 w 34"/>
                  <a:gd name="T5" fmla="*/ 15 h 15"/>
                  <a:gd name="T6" fmla="*/ 9 w 34"/>
                  <a:gd name="T7" fmla="*/ 15 h 15"/>
                  <a:gd name="T8" fmla="*/ 0 w 34"/>
                  <a:gd name="T9" fmla="*/ 7 h 15"/>
                  <a:gd name="T10" fmla="*/ 11 w 34"/>
                  <a:gd name="T11" fmla="*/ 7 h 15"/>
                </a:gdLst>
                <a:ahLst/>
                <a:cxnLst>
                  <a:cxn ang="0">
                    <a:pos x="T0" y="T1"/>
                  </a:cxn>
                  <a:cxn ang="0">
                    <a:pos x="T2" y="T3"/>
                  </a:cxn>
                  <a:cxn ang="0">
                    <a:pos x="T4" y="T5"/>
                  </a:cxn>
                  <a:cxn ang="0">
                    <a:pos x="T6" y="T7"/>
                  </a:cxn>
                  <a:cxn ang="0">
                    <a:pos x="T8" y="T9"/>
                  </a:cxn>
                  <a:cxn ang="0">
                    <a:pos x="T10" y="T11"/>
                  </a:cxn>
                </a:cxnLst>
                <a:rect l="0" t="0" r="r" b="b"/>
                <a:pathLst>
                  <a:path w="34" h="15">
                    <a:moveTo>
                      <a:pt x="11" y="7"/>
                    </a:moveTo>
                    <a:cubicBezTo>
                      <a:pt x="14" y="0"/>
                      <a:pt x="16" y="2"/>
                      <a:pt x="22" y="2"/>
                    </a:cubicBezTo>
                    <a:cubicBezTo>
                      <a:pt x="32" y="2"/>
                      <a:pt x="32" y="7"/>
                      <a:pt x="34" y="15"/>
                    </a:cubicBezTo>
                    <a:cubicBezTo>
                      <a:pt x="9" y="15"/>
                      <a:pt x="9" y="15"/>
                      <a:pt x="9" y="15"/>
                    </a:cubicBezTo>
                    <a:cubicBezTo>
                      <a:pt x="6" y="13"/>
                      <a:pt x="1" y="10"/>
                      <a:pt x="0" y="7"/>
                    </a:cubicBezTo>
                    <a:lnTo>
                      <a:pt x="11" y="7"/>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4" name="Freeform 184">
                <a:extLst>
                  <a:ext uri="{FF2B5EF4-FFF2-40B4-BE49-F238E27FC236}">
                    <a16:creationId xmlns:a16="http://schemas.microsoft.com/office/drawing/2014/main" id="{15DF1110-E82B-43FE-65B9-ACAFD68B7BC6}"/>
                  </a:ext>
                </a:extLst>
              </p:cNvPr>
              <p:cNvSpPr>
                <a:spLocks/>
              </p:cNvSpPr>
              <p:nvPr/>
            </p:nvSpPr>
            <p:spPr bwMode="auto">
              <a:xfrm>
                <a:off x="1986005" y="3729300"/>
                <a:ext cx="22957" cy="19896"/>
              </a:xfrm>
              <a:custGeom>
                <a:avLst/>
                <a:gdLst>
                  <a:gd name="T0" fmla="*/ 19 w 19"/>
                  <a:gd name="T1" fmla="*/ 8 h 17"/>
                  <a:gd name="T2" fmla="*/ 19 w 19"/>
                  <a:gd name="T3" fmla="*/ 13 h 17"/>
                  <a:gd name="T4" fmla="*/ 5 w 19"/>
                  <a:gd name="T5" fmla="*/ 17 h 17"/>
                  <a:gd name="T6" fmla="*/ 0 w 19"/>
                  <a:gd name="T7" fmla="*/ 12 h 17"/>
                  <a:gd name="T8" fmla="*/ 0 w 19"/>
                  <a:gd name="T9" fmla="*/ 0 h 17"/>
                  <a:gd name="T10" fmla="*/ 19 w 19"/>
                  <a:gd name="T11" fmla="*/ 8 h 17"/>
                </a:gdLst>
                <a:ahLst/>
                <a:cxnLst>
                  <a:cxn ang="0">
                    <a:pos x="T0" y="T1"/>
                  </a:cxn>
                  <a:cxn ang="0">
                    <a:pos x="T2" y="T3"/>
                  </a:cxn>
                  <a:cxn ang="0">
                    <a:pos x="T4" y="T5"/>
                  </a:cxn>
                  <a:cxn ang="0">
                    <a:pos x="T6" y="T7"/>
                  </a:cxn>
                  <a:cxn ang="0">
                    <a:pos x="T8" y="T9"/>
                  </a:cxn>
                  <a:cxn ang="0">
                    <a:pos x="T10" y="T11"/>
                  </a:cxn>
                </a:cxnLst>
                <a:rect l="0" t="0" r="r" b="b"/>
                <a:pathLst>
                  <a:path w="19" h="17">
                    <a:moveTo>
                      <a:pt x="19" y="8"/>
                    </a:moveTo>
                    <a:cubicBezTo>
                      <a:pt x="19" y="13"/>
                      <a:pt x="19" y="13"/>
                      <a:pt x="19" y="13"/>
                    </a:cubicBezTo>
                    <a:cubicBezTo>
                      <a:pt x="13" y="15"/>
                      <a:pt x="10" y="17"/>
                      <a:pt x="5" y="17"/>
                    </a:cubicBezTo>
                    <a:cubicBezTo>
                      <a:pt x="3" y="17"/>
                      <a:pt x="0" y="14"/>
                      <a:pt x="0" y="12"/>
                    </a:cubicBezTo>
                    <a:cubicBezTo>
                      <a:pt x="0" y="7"/>
                      <a:pt x="1" y="4"/>
                      <a:pt x="0" y="0"/>
                    </a:cubicBezTo>
                    <a:cubicBezTo>
                      <a:pt x="9" y="0"/>
                      <a:pt x="14" y="3"/>
                      <a:pt x="19" y="8"/>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5" name="Freeform 185">
                <a:extLst>
                  <a:ext uri="{FF2B5EF4-FFF2-40B4-BE49-F238E27FC236}">
                    <a16:creationId xmlns:a16="http://schemas.microsoft.com/office/drawing/2014/main" id="{810F13CB-E2C1-3C54-39D8-4DD760A2AD04}"/>
                  </a:ext>
                </a:extLst>
              </p:cNvPr>
              <p:cNvSpPr>
                <a:spLocks/>
              </p:cNvSpPr>
              <p:nvPr/>
            </p:nvSpPr>
            <p:spPr bwMode="auto">
              <a:xfrm>
                <a:off x="1970701" y="3698691"/>
                <a:ext cx="10713" cy="9183"/>
              </a:xfrm>
              <a:custGeom>
                <a:avLst/>
                <a:gdLst>
                  <a:gd name="T0" fmla="*/ 10 w 10"/>
                  <a:gd name="T1" fmla="*/ 7 h 8"/>
                  <a:gd name="T2" fmla="*/ 7 w 10"/>
                  <a:gd name="T3" fmla="*/ 8 h 8"/>
                  <a:gd name="T4" fmla="*/ 0 w 10"/>
                  <a:gd name="T5" fmla="*/ 0 h 8"/>
                  <a:gd name="T6" fmla="*/ 10 w 10"/>
                  <a:gd name="T7" fmla="*/ 7 h 8"/>
                </a:gdLst>
                <a:ahLst/>
                <a:cxnLst>
                  <a:cxn ang="0">
                    <a:pos x="T0" y="T1"/>
                  </a:cxn>
                  <a:cxn ang="0">
                    <a:pos x="T2" y="T3"/>
                  </a:cxn>
                  <a:cxn ang="0">
                    <a:pos x="T4" y="T5"/>
                  </a:cxn>
                  <a:cxn ang="0">
                    <a:pos x="T6" y="T7"/>
                  </a:cxn>
                </a:cxnLst>
                <a:rect l="0" t="0" r="r" b="b"/>
                <a:pathLst>
                  <a:path w="10" h="8">
                    <a:moveTo>
                      <a:pt x="10" y="7"/>
                    </a:moveTo>
                    <a:cubicBezTo>
                      <a:pt x="10" y="7"/>
                      <a:pt x="8" y="8"/>
                      <a:pt x="7" y="8"/>
                    </a:cubicBezTo>
                    <a:cubicBezTo>
                      <a:pt x="3" y="8"/>
                      <a:pt x="2" y="3"/>
                      <a:pt x="0" y="0"/>
                    </a:cubicBezTo>
                    <a:cubicBezTo>
                      <a:pt x="4" y="0"/>
                      <a:pt x="8" y="4"/>
                      <a:pt x="10" y="7"/>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6" name="Freeform 186">
                <a:extLst>
                  <a:ext uri="{FF2B5EF4-FFF2-40B4-BE49-F238E27FC236}">
                    <a16:creationId xmlns:a16="http://schemas.microsoft.com/office/drawing/2014/main" id="{DC6FAC6B-912A-1A9F-12B2-79265100FEFB}"/>
                  </a:ext>
                </a:extLst>
              </p:cNvPr>
              <p:cNvSpPr>
                <a:spLocks/>
              </p:cNvSpPr>
              <p:nvPr/>
            </p:nvSpPr>
            <p:spPr bwMode="auto">
              <a:xfrm>
                <a:off x="1949275" y="3691039"/>
                <a:ext cx="15304" cy="6122"/>
              </a:xfrm>
              <a:custGeom>
                <a:avLst/>
                <a:gdLst>
                  <a:gd name="T0" fmla="*/ 14 w 14"/>
                  <a:gd name="T1" fmla="*/ 0 h 6"/>
                  <a:gd name="T2" fmla="*/ 4 w 14"/>
                  <a:gd name="T3" fmla="*/ 6 h 6"/>
                  <a:gd name="T4" fmla="*/ 0 w 14"/>
                  <a:gd name="T5" fmla="*/ 0 h 6"/>
                  <a:gd name="T6" fmla="*/ 14 w 14"/>
                  <a:gd name="T7" fmla="*/ 0 h 6"/>
                </a:gdLst>
                <a:ahLst/>
                <a:cxnLst>
                  <a:cxn ang="0">
                    <a:pos x="T0" y="T1"/>
                  </a:cxn>
                  <a:cxn ang="0">
                    <a:pos x="T2" y="T3"/>
                  </a:cxn>
                  <a:cxn ang="0">
                    <a:pos x="T4" y="T5"/>
                  </a:cxn>
                  <a:cxn ang="0">
                    <a:pos x="T6" y="T7"/>
                  </a:cxn>
                </a:cxnLst>
                <a:rect l="0" t="0" r="r" b="b"/>
                <a:pathLst>
                  <a:path w="14" h="6">
                    <a:moveTo>
                      <a:pt x="14" y="0"/>
                    </a:moveTo>
                    <a:cubicBezTo>
                      <a:pt x="11" y="3"/>
                      <a:pt x="8" y="6"/>
                      <a:pt x="4" y="6"/>
                    </a:cubicBezTo>
                    <a:cubicBezTo>
                      <a:pt x="2" y="6"/>
                      <a:pt x="0" y="2"/>
                      <a:pt x="0" y="0"/>
                    </a:cubicBezTo>
                    <a:lnTo>
                      <a:pt x="14" y="0"/>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7" name="Freeform 187">
                <a:extLst>
                  <a:ext uri="{FF2B5EF4-FFF2-40B4-BE49-F238E27FC236}">
                    <a16:creationId xmlns:a16="http://schemas.microsoft.com/office/drawing/2014/main" id="{4122410D-ADCA-6A33-BD0C-FAEA59ABDCDE}"/>
                  </a:ext>
                </a:extLst>
              </p:cNvPr>
              <p:cNvSpPr>
                <a:spLocks/>
              </p:cNvSpPr>
              <p:nvPr/>
            </p:nvSpPr>
            <p:spPr bwMode="auto">
              <a:xfrm>
                <a:off x="1927849" y="3678796"/>
                <a:ext cx="12244" cy="9183"/>
              </a:xfrm>
              <a:custGeom>
                <a:avLst/>
                <a:gdLst>
                  <a:gd name="T0" fmla="*/ 4 w 11"/>
                  <a:gd name="T1" fmla="*/ 2 h 8"/>
                  <a:gd name="T2" fmla="*/ 11 w 11"/>
                  <a:gd name="T3" fmla="*/ 0 h 8"/>
                  <a:gd name="T4" fmla="*/ 11 w 11"/>
                  <a:gd name="T5" fmla="*/ 5 h 8"/>
                  <a:gd name="T6" fmla="*/ 7 w 11"/>
                  <a:gd name="T7" fmla="*/ 8 h 8"/>
                  <a:gd name="T8" fmla="*/ 0 w 11"/>
                  <a:gd name="T9" fmla="*/ 2 h 8"/>
                  <a:gd name="T10" fmla="*/ 5 w 11"/>
                  <a:gd name="T11" fmla="*/ 2 h 8"/>
                  <a:gd name="T12" fmla="*/ 4 w 11"/>
                  <a:gd name="T13" fmla="*/ 2 h 8"/>
                </a:gdLst>
                <a:ahLst/>
                <a:cxnLst>
                  <a:cxn ang="0">
                    <a:pos x="T0" y="T1"/>
                  </a:cxn>
                  <a:cxn ang="0">
                    <a:pos x="T2" y="T3"/>
                  </a:cxn>
                  <a:cxn ang="0">
                    <a:pos x="T4" y="T5"/>
                  </a:cxn>
                  <a:cxn ang="0">
                    <a:pos x="T6" y="T7"/>
                  </a:cxn>
                  <a:cxn ang="0">
                    <a:pos x="T8" y="T9"/>
                  </a:cxn>
                  <a:cxn ang="0">
                    <a:pos x="T10" y="T11"/>
                  </a:cxn>
                  <a:cxn ang="0">
                    <a:pos x="T12" y="T13"/>
                  </a:cxn>
                </a:cxnLst>
                <a:rect l="0" t="0" r="r" b="b"/>
                <a:pathLst>
                  <a:path w="11" h="8">
                    <a:moveTo>
                      <a:pt x="4" y="2"/>
                    </a:moveTo>
                    <a:cubicBezTo>
                      <a:pt x="6" y="1"/>
                      <a:pt x="8" y="0"/>
                      <a:pt x="11" y="0"/>
                    </a:cubicBezTo>
                    <a:cubicBezTo>
                      <a:pt x="11" y="2"/>
                      <a:pt x="11" y="3"/>
                      <a:pt x="11" y="5"/>
                    </a:cubicBezTo>
                    <a:cubicBezTo>
                      <a:pt x="11" y="6"/>
                      <a:pt x="8" y="8"/>
                      <a:pt x="7" y="8"/>
                    </a:cubicBezTo>
                    <a:cubicBezTo>
                      <a:pt x="4" y="8"/>
                      <a:pt x="0" y="2"/>
                      <a:pt x="0" y="2"/>
                    </a:cubicBezTo>
                    <a:cubicBezTo>
                      <a:pt x="1" y="2"/>
                      <a:pt x="4" y="2"/>
                      <a:pt x="5" y="2"/>
                    </a:cubicBezTo>
                    <a:lnTo>
                      <a:pt x="4" y="2"/>
                    </a:ln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sp>
            <p:nvSpPr>
              <p:cNvPr id="698" name="Freeform 188">
                <a:extLst>
                  <a:ext uri="{FF2B5EF4-FFF2-40B4-BE49-F238E27FC236}">
                    <a16:creationId xmlns:a16="http://schemas.microsoft.com/office/drawing/2014/main" id="{192A2798-C2BF-90DD-6921-A5413A7B7AE7}"/>
                  </a:ext>
                </a:extLst>
              </p:cNvPr>
              <p:cNvSpPr>
                <a:spLocks/>
              </p:cNvSpPr>
              <p:nvPr/>
            </p:nvSpPr>
            <p:spPr bwMode="auto">
              <a:xfrm>
                <a:off x="1892648" y="3658900"/>
                <a:ext cx="12244" cy="10713"/>
              </a:xfrm>
              <a:custGeom>
                <a:avLst/>
                <a:gdLst>
                  <a:gd name="T0" fmla="*/ 10 w 11"/>
                  <a:gd name="T1" fmla="*/ 4 h 10"/>
                  <a:gd name="T2" fmla="*/ 11 w 11"/>
                  <a:gd name="T3" fmla="*/ 10 h 10"/>
                  <a:gd name="T4" fmla="*/ 6 w 11"/>
                  <a:gd name="T5" fmla="*/ 10 h 10"/>
                  <a:gd name="T6" fmla="*/ 0 w 11"/>
                  <a:gd name="T7" fmla="*/ 5 h 10"/>
                  <a:gd name="T8" fmla="*/ 4 w 11"/>
                  <a:gd name="T9" fmla="*/ 0 h 10"/>
                  <a:gd name="T10" fmla="*/ 10 w 11"/>
                  <a:gd name="T11" fmla="*/ 4 h 10"/>
                </a:gdLst>
                <a:ahLst/>
                <a:cxnLst>
                  <a:cxn ang="0">
                    <a:pos x="T0" y="T1"/>
                  </a:cxn>
                  <a:cxn ang="0">
                    <a:pos x="T2" y="T3"/>
                  </a:cxn>
                  <a:cxn ang="0">
                    <a:pos x="T4" y="T5"/>
                  </a:cxn>
                  <a:cxn ang="0">
                    <a:pos x="T6" y="T7"/>
                  </a:cxn>
                  <a:cxn ang="0">
                    <a:pos x="T8" y="T9"/>
                  </a:cxn>
                  <a:cxn ang="0">
                    <a:pos x="T10" y="T11"/>
                  </a:cxn>
                </a:cxnLst>
                <a:rect l="0" t="0" r="r" b="b"/>
                <a:pathLst>
                  <a:path w="11" h="10">
                    <a:moveTo>
                      <a:pt x="10" y="4"/>
                    </a:moveTo>
                    <a:cubicBezTo>
                      <a:pt x="10" y="6"/>
                      <a:pt x="10" y="8"/>
                      <a:pt x="11" y="10"/>
                    </a:cubicBezTo>
                    <a:cubicBezTo>
                      <a:pt x="10" y="10"/>
                      <a:pt x="7" y="10"/>
                      <a:pt x="6" y="10"/>
                    </a:cubicBezTo>
                    <a:cubicBezTo>
                      <a:pt x="4" y="10"/>
                      <a:pt x="0" y="7"/>
                      <a:pt x="0" y="5"/>
                    </a:cubicBezTo>
                    <a:cubicBezTo>
                      <a:pt x="1" y="4"/>
                      <a:pt x="4" y="2"/>
                      <a:pt x="4" y="0"/>
                    </a:cubicBezTo>
                    <a:cubicBezTo>
                      <a:pt x="6" y="2"/>
                      <a:pt x="8" y="4"/>
                      <a:pt x="10" y="4"/>
                    </a:cubicBezTo>
                    <a:close/>
                  </a:path>
                </a:pathLst>
              </a:custGeom>
              <a:grpFill/>
              <a:ln w="9525">
                <a:noFill/>
                <a:round/>
                <a:headEnd/>
                <a:tailEnd/>
              </a:ln>
              <a:scene3d>
                <a:camera prst="orthographicFront"/>
                <a:lightRig rig="flood" dir="t"/>
              </a:scene3d>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mn-lt"/>
                </a:endParaRPr>
              </a:p>
            </p:txBody>
          </p:sp>
        </p:grpSp>
        <p:sp>
          <p:nvSpPr>
            <p:cNvPr id="519" name="Oval 518">
              <a:extLst>
                <a:ext uri="{FF2B5EF4-FFF2-40B4-BE49-F238E27FC236}">
                  <a16:creationId xmlns:a16="http://schemas.microsoft.com/office/drawing/2014/main" id="{E705CE04-8012-BCF9-5302-A30B5DFE64FA}"/>
                </a:ext>
              </a:extLst>
            </p:cNvPr>
            <p:cNvSpPr/>
            <p:nvPr/>
          </p:nvSpPr>
          <p:spPr>
            <a:xfrm>
              <a:off x="4266543" y="3055669"/>
              <a:ext cx="3935296" cy="3662470"/>
            </a:xfrm>
            <a:prstGeom prst="ellipse">
              <a:avLst/>
            </a:prstGeom>
            <a:solidFill>
              <a:schemeClr val="accent3"/>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702" name="Picture 701">
            <a:extLst>
              <a:ext uri="{FF2B5EF4-FFF2-40B4-BE49-F238E27FC236}">
                <a16:creationId xmlns:a16="http://schemas.microsoft.com/office/drawing/2014/main" id="{FB129B1A-1022-0218-5B30-299E1F572944}"/>
              </a:ext>
            </a:extLst>
          </p:cNvPr>
          <p:cNvPicPr>
            <a:picLocks noChangeAspect="1"/>
          </p:cNvPicPr>
          <p:nvPr/>
        </p:nvPicPr>
        <p:blipFill>
          <a:blip r:embed="rId3"/>
          <a:stretch>
            <a:fillRect/>
          </a:stretch>
        </p:blipFill>
        <p:spPr>
          <a:xfrm>
            <a:off x="5238335" y="4130344"/>
            <a:ext cx="1934678" cy="1934678"/>
          </a:xfrm>
          <a:prstGeom prst="rect">
            <a:avLst/>
          </a:prstGeom>
        </p:spPr>
      </p:pic>
      <p:pic>
        <p:nvPicPr>
          <p:cNvPr id="703" name="Graphic 702" descr="Folder Search with solid fill">
            <a:extLst>
              <a:ext uri="{FF2B5EF4-FFF2-40B4-BE49-F238E27FC236}">
                <a16:creationId xmlns:a16="http://schemas.microsoft.com/office/drawing/2014/main" id="{10720BDB-7F54-8F3B-2B14-D46B5D97CD7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23614" y="5631620"/>
            <a:ext cx="648622" cy="648622"/>
          </a:xfrm>
          <a:prstGeom prst="rect">
            <a:avLst/>
          </a:prstGeom>
        </p:spPr>
      </p:pic>
      <p:pic>
        <p:nvPicPr>
          <p:cNvPr id="704" name="Graphic 703" descr="Tools with solid fill">
            <a:extLst>
              <a:ext uri="{FF2B5EF4-FFF2-40B4-BE49-F238E27FC236}">
                <a16:creationId xmlns:a16="http://schemas.microsoft.com/office/drawing/2014/main" id="{4BEAC68D-8AE7-C97D-8308-F6F90356543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17137" y="5602745"/>
            <a:ext cx="522108" cy="522108"/>
          </a:xfrm>
          <a:prstGeom prst="rect">
            <a:avLst/>
          </a:prstGeom>
        </p:spPr>
      </p:pic>
      <p:pic>
        <p:nvPicPr>
          <p:cNvPr id="705" name="Graphic 704" descr="Rocket with solid fill">
            <a:extLst>
              <a:ext uri="{FF2B5EF4-FFF2-40B4-BE49-F238E27FC236}">
                <a16:creationId xmlns:a16="http://schemas.microsoft.com/office/drawing/2014/main" id="{8DA551DF-F332-E9DD-67DF-A56E0A12063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9128990" y="3793196"/>
            <a:ext cx="592656" cy="592656"/>
          </a:xfrm>
          <a:prstGeom prst="rect">
            <a:avLst/>
          </a:prstGeom>
        </p:spPr>
      </p:pic>
      <p:pic>
        <p:nvPicPr>
          <p:cNvPr id="706" name="Graphic 705" descr="Blueprint with solid fill">
            <a:extLst>
              <a:ext uri="{FF2B5EF4-FFF2-40B4-BE49-F238E27FC236}">
                <a16:creationId xmlns:a16="http://schemas.microsoft.com/office/drawing/2014/main" id="{07501526-EB41-1653-6A18-E765B7DAE10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2529662" y="3832917"/>
            <a:ext cx="551714" cy="551714"/>
          </a:xfrm>
          <a:prstGeom prst="rect">
            <a:avLst/>
          </a:prstGeom>
        </p:spPr>
      </p:pic>
      <p:pic>
        <p:nvPicPr>
          <p:cNvPr id="707" name="Graphic 706" descr="Ui Ux with solid fill">
            <a:extLst>
              <a:ext uri="{FF2B5EF4-FFF2-40B4-BE49-F238E27FC236}">
                <a16:creationId xmlns:a16="http://schemas.microsoft.com/office/drawing/2014/main" id="{E5E20AB2-C11C-3051-806C-51F38B9452C7}"/>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620119" y="2139457"/>
            <a:ext cx="599183" cy="599183"/>
          </a:xfrm>
          <a:prstGeom prst="rect">
            <a:avLst/>
          </a:prstGeom>
        </p:spPr>
      </p:pic>
      <p:pic>
        <p:nvPicPr>
          <p:cNvPr id="709" name="Picture 708">
            <a:extLst>
              <a:ext uri="{FF2B5EF4-FFF2-40B4-BE49-F238E27FC236}">
                <a16:creationId xmlns:a16="http://schemas.microsoft.com/office/drawing/2014/main" id="{6E47A7E5-1115-6E4B-8431-7EF7CCDAE809}"/>
              </a:ext>
            </a:extLst>
          </p:cNvPr>
          <p:cNvPicPr>
            <a:picLocks noChangeAspect="1"/>
          </p:cNvPicPr>
          <p:nvPr/>
        </p:nvPicPr>
        <p:blipFill>
          <a:blip r:embed="rId14">
            <a:duotone>
              <a:schemeClr val="accent3">
                <a:shade val="45000"/>
                <a:satMod val="135000"/>
              </a:schemeClr>
              <a:prstClr val="white"/>
            </a:duotone>
          </a:blip>
          <a:stretch>
            <a:fillRect/>
          </a:stretch>
        </p:blipFill>
        <p:spPr>
          <a:xfrm>
            <a:off x="5745956" y="1408352"/>
            <a:ext cx="544171" cy="544171"/>
          </a:xfrm>
          <a:prstGeom prst="rect">
            <a:avLst/>
          </a:prstGeom>
          <a:solidFill>
            <a:schemeClr val="bg1"/>
          </a:solidFill>
        </p:spPr>
      </p:pic>
      <p:pic>
        <p:nvPicPr>
          <p:cNvPr id="711" name="Graphic 710" descr="Clipboard Mixed with solid fill">
            <a:extLst>
              <a:ext uri="{FF2B5EF4-FFF2-40B4-BE49-F238E27FC236}">
                <a16:creationId xmlns:a16="http://schemas.microsoft.com/office/drawing/2014/main" id="{9995D8B2-9BB1-DA8A-7FFD-65B802FCC43F}"/>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7831110" y="1880184"/>
            <a:ext cx="705825" cy="705825"/>
          </a:xfrm>
          <a:prstGeom prst="rect">
            <a:avLst/>
          </a:prstGeom>
        </p:spPr>
      </p:pic>
      <p:sp>
        <p:nvSpPr>
          <p:cNvPr id="6" name="TextBox 5">
            <a:extLst>
              <a:ext uri="{FF2B5EF4-FFF2-40B4-BE49-F238E27FC236}">
                <a16:creationId xmlns:a16="http://schemas.microsoft.com/office/drawing/2014/main" id="{AA0F068E-F102-65A8-8F0B-FECADDC99A59}"/>
              </a:ext>
            </a:extLst>
          </p:cNvPr>
          <p:cNvSpPr txBox="1"/>
          <p:nvPr/>
        </p:nvSpPr>
        <p:spPr>
          <a:xfrm>
            <a:off x="923675" y="2121488"/>
            <a:ext cx="2610123" cy="461665"/>
          </a:xfrm>
          <a:prstGeom prst="rect">
            <a:avLst/>
          </a:prstGeom>
          <a:noFill/>
        </p:spPr>
        <p:txBody>
          <a:bodyPr wrap="square" rtlCol="0">
            <a:spAutoFit/>
          </a:bodyPr>
          <a:lstStyle/>
          <a:p>
            <a:pPr algn="l"/>
            <a:r>
              <a:rPr lang="en-US" sz="1200">
                <a:solidFill>
                  <a:schemeClr val="bg2">
                    <a:lumMod val="10000"/>
                  </a:schemeClr>
                </a:solidFill>
                <a:latin typeface="+mj-lt"/>
              </a:rPr>
              <a:t>Design the </a:t>
            </a:r>
            <a:r>
              <a:rPr lang="en-US" sz="1200" b="1">
                <a:solidFill>
                  <a:schemeClr val="bg2">
                    <a:lumMod val="10000"/>
                  </a:schemeClr>
                </a:solidFill>
                <a:latin typeface="+mj-lt"/>
              </a:rPr>
              <a:t>architecture</a:t>
            </a:r>
            <a:r>
              <a:rPr lang="en-US" sz="1200">
                <a:solidFill>
                  <a:schemeClr val="bg2">
                    <a:lumMod val="10000"/>
                  </a:schemeClr>
                </a:solidFill>
                <a:latin typeface="+mj-lt"/>
              </a:rPr>
              <a:t> and </a:t>
            </a:r>
            <a:r>
              <a:rPr lang="en-US" sz="1200" b="1">
                <a:solidFill>
                  <a:schemeClr val="bg2">
                    <a:lumMod val="10000"/>
                  </a:schemeClr>
                </a:solidFill>
                <a:latin typeface="+mj-lt"/>
              </a:rPr>
              <a:t>visual aspects</a:t>
            </a:r>
            <a:r>
              <a:rPr lang="en-US" sz="1200">
                <a:solidFill>
                  <a:schemeClr val="bg2">
                    <a:lumMod val="10000"/>
                  </a:schemeClr>
                </a:solidFill>
                <a:latin typeface="+mj-lt"/>
              </a:rPr>
              <a:t> of the Application</a:t>
            </a:r>
          </a:p>
        </p:txBody>
      </p:sp>
      <p:sp>
        <p:nvSpPr>
          <p:cNvPr id="2" name="Rectangle 1">
            <a:extLst>
              <a:ext uri="{FF2B5EF4-FFF2-40B4-BE49-F238E27FC236}">
                <a16:creationId xmlns:a16="http://schemas.microsoft.com/office/drawing/2014/main" id="{6DA000DF-B90D-82F1-2D8F-CC621F4A7A04}"/>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SDLC Phases</a:t>
            </a:r>
          </a:p>
        </p:txBody>
      </p:sp>
    </p:spTree>
    <p:extLst>
      <p:ext uri="{BB962C8B-B14F-4D97-AF65-F5344CB8AC3E}">
        <p14:creationId xmlns:p14="http://schemas.microsoft.com/office/powerpoint/2010/main" val="3324442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48E5EF9-48C4-7BFB-81B6-02F332917B6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F42C7E51-C2F3-7D03-AD7A-CF1B6005566C}"/>
              </a:ext>
            </a:extLst>
          </p:cNvPr>
          <p:cNvSpPr txBox="1"/>
          <p:nvPr/>
        </p:nvSpPr>
        <p:spPr>
          <a:xfrm>
            <a:off x="609599" y="2905780"/>
            <a:ext cx="7878417" cy="523220"/>
          </a:xfrm>
          <a:prstGeom prst="rect">
            <a:avLst/>
          </a:prstGeom>
          <a:noFill/>
        </p:spPr>
        <p:txBody>
          <a:bodyPr wrap="square" rtlCol="0">
            <a:spAutoFit/>
          </a:bodyPr>
          <a:lstStyle/>
          <a:p>
            <a:pPr algn="just"/>
            <a:r>
              <a:rPr lang="en-US" sz="2800" b="1" i="1">
                <a:solidFill>
                  <a:schemeClr val="bg1"/>
                </a:solidFill>
                <a:latin typeface="+mj-lt"/>
              </a:rPr>
              <a:t>Phase 01 - Requirement Gathering / Analysis</a:t>
            </a:r>
            <a:endParaRPr lang="en-US" sz="2800" b="1">
              <a:solidFill>
                <a:schemeClr val="bg1"/>
              </a:solidFill>
              <a:latin typeface="+mj-lt"/>
            </a:endParaRPr>
          </a:p>
        </p:txBody>
      </p:sp>
    </p:spTree>
    <p:extLst>
      <p:ext uri="{BB962C8B-B14F-4D97-AF65-F5344CB8AC3E}">
        <p14:creationId xmlns:p14="http://schemas.microsoft.com/office/powerpoint/2010/main" val="3971352418"/>
      </p:ext>
    </p:extLst>
  </p:cSld>
  <p:clrMapOvr>
    <a:masterClrMapping/>
  </p:clrMapOvr>
  <mc:AlternateContent xmlns:mc="http://schemas.openxmlformats.org/markup-compatibility/2006">
    <mc:Choice xmlns:p14="http://schemas.microsoft.com/office/powerpoint/2010/main" Requires="p14">
      <p:transition p14:dur="0" advClick="0"/>
    </mc:Choice>
    <mc:Fallback>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49DCE-9B05-6131-05D2-43CD4A33A726}"/>
            </a:ext>
          </a:extLst>
        </p:cNvPr>
        <p:cNvGrpSpPr/>
        <p:nvPr/>
      </p:nvGrpSpPr>
      <p:grpSpPr>
        <a:xfrm>
          <a:off x="0" y="0"/>
          <a:ext cx="0" cy="0"/>
          <a:chOff x="0" y="0"/>
          <a:chExt cx="0" cy="0"/>
        </a:xfrm>
      </p:grpSpPr>
      <p:sp>
        <p:nvSpPr>
          <p:cNvPr id="85" name="TextBox 84">
            <a:extLst>
              <a:ext uri="{FF2B5EF4-FFF2-40B4-BE49-F238E27FC236}">
                <a16:creationId xmlns:a16="http://schemas.microsoft.com/office/drawing/2014/main" id="{D27B7F2F-039C-FAFC-8CB3-F90535EF31B8}"/>
              </a:ext>
            </a:extLst>
          </p:cNvPr>
          <p:cNvSpPr txBox="1"/>
          <p:nvPr/>
        </p:nvSpPr>
        <p:spPr>
          <a:xfrm>
            <a:off x="306957" y="769874"/>
            <a:ext cx="11161971" cy="646331"/>
          </a:xfrm>
          <a:prstGeom prst="rect">
            <a:avLst/>
          </a:prstGeom>
          <a:noFill/>
        </p:spPr>
        <p:txBody>
          <a:bodyPr wrap="square" rtlCol="0">
            <a:spAutoFit/>
          </a:bodyPr>
          <a:lstStyle/>
          <a:p>
            <a:pPr algn="just"/>
            <a:r>
              <a:rPr lang="en-US" sz="1200">
                <a:solidFill>
                  <a:schemeClr val="bg2">
                    <a:lumMod val="10000"/>
                  </a:schemeClr>
                </a:solidFill>
                <a:latin typeface="+mj-lt"/>
              </a:rPr>
              <a:t>Requirement Phase ensures alignment with strategic goals by defining clear requirements and prioritizing features to meet user needs effectively. It identifies challenges early, facilitates smooth communication among stakeholders, and establishes benchmarks for performance, compatibility, and testing to ensure long-term success.</a:t>
            </a:r>
          </a:p>
        </p:txBody>
      </p:sp>
      <p:grpSp>
        <p:nvGrpSpPr>
          <p:cNvPr id="94" name="Group 93">
            <a:extLst>
              <a:ext uri="{FF2B5EF4-FFF2-40B4-BE49-F238E27FC236}">
                <a16:creationId xmlns:a16="http://schemas.microsoft.com/office/drawing/2014/main" id="{0F666EC9-E704-6FFC-3C54-CC12936A5F37}"/>
              </a:ext>
            </a:extLst>
          </p:cNvPr>
          <p:cNvGrpSpPr/>
          <p:nvPr/>
        </p:nvGrpSpPr>
        <p:grpSpPr>
          <a:xfrm>
            <a:off x="3098823" y="1304521"/>
            <a:ext cx="6229268" cy="4916094"/>
            <a:chOff x="2448547" y="929992"/>
            <a:chExt cx="8130314" cy="5632864"/>
          </a:xfrm>
          <a:effectLst/>
        </p:grpSpPr>
        <p:grpSp>
          <p:nvGrpSpPr>
            <p:cNvPr id="84" name="Group 83">
              <a:extLst>
                <a:ext uri="{FF2B5EF4-FFF2-40B4-BE49-F238E27FC236}">
                  <a16:creationId xmlns:a16="http://schemas.microsoft.com/office/drawing/2014/main" id="{78704351-BAC2-ABA0-2DFD-99EECBB62275}"/>
                </a:ext>
              </a:extLst>
            </p:cNvPr>
            <p:cNvGrpSpPr/>
            <p:nvPr/>
          </p:nvGrpSpPr>
          <p:grpSpPr>
            <a:xfrm>
              <a:off x="2905753" y="929992"/>
              <a:ext cx="7673108" cy="5632864"/>
              <a:chOff x="2487714" y="964715"/>
              <a:chExt cx="4913586" cy="3791841"/>
            </a:xfrm>
          </p:grpSpPr>
          <p:sp>
            <p:nvSpPr>
              <p:cNvPr id="8" name="U-Turn Arrow 43">
                <a:extLst>
                  <a:ext uri="{FF2B5EF4-FFF2-40B4-BE49-F238E27FC236}">
                    <a16:creationId xmlns:a16="http://schemas.microsoft.com/office/drawing/2014/main" id="{B73414C6-8299-2DF0-B9A2-32EA78EC43A4}"/>
                  </a:ext>
                </a:extLst>
              </p:cNvPr>
              <p:cNvSpPr/>
              <p:nvPr/>
            </p:nvSpPr>
            <p:spPr>
              <a:xfrm rot="16200000">
                <a:off x="2998954" y="850415"/>
                <a:ext cx="1600200" cy="1828800"/>
              </a:xfrm>
              <a:prstGeom prst="uturnArrow">
                <a:avLst>
                  <a:gd name="adj1" fmla="val 12725"/>
                  <a:gd name="adj2" fmla="val 25000"/>
                  <a:gd name="adj3" fmla="val 0"/>
                  <a:gd name="adj4" fmla="val 40681"/>
                  <a:gd name="adj5" fmla="val 1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U-Turn Arrow 45">
                <a:extLst>
                  <a:ext uri="{FF2B5EF4-FFF2-40B4-BE49-F238E27FC236}">
                    <a16:creationId xmlns:a16="http://schemas.microsoft.com/office/drawing/2014/main" id="{8DD89732-D598-BF0F-FAD9-C73E604872CE}"/>
                  </a:ext>
                </a:extLst>
              </p:cNvPr>
              <p:cNvSpPr/>
              <p:nvPr/>
            </p:nvSpPr>
            <p:spPr>
              <a:xfrm rot="5400000">
                <a:off x="4827754" y="2241956"/>
                <a:ext cx="1600200" cy="1828800"/>
              </a:xfrm>
              <a:prstGeom prst="uturnArrow">
                <a:avLst>
                  <a:gd name="adj1" fmla="val 12725"/>
                  <a:gd name="adj2" fmla="val 25000"/>
                  <a:gd name="adj3" fmla="val 0"/>
                  <a:gd name="adj4" fmla="val 40681"/>
                  <a:gd name="adj5" fmla="val 10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U-Turn Arrow 48">
                <a:extLst>
                  <a:ext uri="{FF2B5EF4-FFF2-40B4-BE49-F238E27FC236}">
                    <a16:creationId xmlns:a16="http://schemas.microsoft.com/office/drawing/2014/main" id="{07964848-30EF-14D6-49B3-D51DDA2C0DA1}"/>
                  </a:ext>
                </a:extLst>
              </p:cNvPr>
              <p:cNvSpPr/>
              <p:nvPr/>
            </p:nvSpPr>
            <p:spPr>
              <a:xfrm rot="16200000">
                <a:off x="2998954" y="3042056"/>
                <a:ext cx="1600200" cy="1828800"/>
              </a:xfrm>
              <a:prstGeom prst="uturnArrow">
                <a:avLst>
                  <a:gd name="adj1" fmla="val 12725"/>
                  <a:gd name="adj2" fmla="val 25000"/>
                  <a:gd name="adj3" fmla="val 0"/>
                  <a:gd name="adj4" fmla="val 40681"/>
                  <a:gd name="adj5" fmla="val 10000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Oval 10">
                <a:extLst>
                  <a:ext uri="{FF2B5EF4-FFF2-40B4-BE49-F238E27FC236}">
                    <a16:creationId xmlns:a16="http://schemas.microsoft.com/office/drawing/2014/main" id="{1D0823B5-290C-6712-9604-36DAE582AD7A}"/>
                  </a:ext>
                </a:extLst>
              </p:cNvPr>
              <p:cNvSpPr>
                <a:spLocks noChangeAspect="1"/>
              </p:cNvSpPr>
              <p:nvPr/>
            </p:nvSpPr>
            <p:spPr>
              <a:xfrm>
                <a:off x="3217014" y="1577355"/>
                <a:ext cx="703321" cy="662597"/>
              </a:xfrm>
              <a:prstGeom prst="ellipse">
                <a:avLst/>
              </a:pr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01</a:t>
                </a:r>
                <a:endParaRPr lang="en-US" sz="2400" b="1">
                  <a:solidFill>
                    <a:schemeClr val="bg1"/>
                  </a:solidFill>
                  <a:latin typeface="+mj-lt"/>
                </a:endParaRPr>
              </a:p>
            </p:txBody>
          </p:sp>
          <p:sp>
            <p:nvSpPr>
              <p:cNvPr id="12" name="Oval 11">
                <a:extLst>
                  <a:ext uri="{FF2B5EF4-FFF2-40B4-BE49-F238E27FC236}">
                    <a16:creationId xmlns:a16="http://schemas.microsoft.com/office/drawing/2014/main" id="{130EE4E8-2CBD-2254-D385-019987A3C021}"/>
                  </a:ext>
                </a:extLst>
              </p:cNvPr>
              <p:cNvSpPr>
                <a:spLocks noChangeAspect="1"/>
              </p:cNvSpPr>
              <p:nvPr/>
            </p:nvSpPr>
            <p:spPr>
              <a:xfrm>
                <a:off x="5501004" y="2659801"/>
                <a:ext cx="704591" cy="662597"/>
              </a:xfrm>
              <a:prstGeom prst="ellipse">
                <a:avLst/>
              </a:prstGeom>
              <a:solidFill>
                <a:schemeClr val="accent2"/>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02</a:t>
                </a:r>
                <a:endParaRPr lang="en-US" sz="2400" b="1">
                  <a:latin typeface="+mj-lt"/>
                </a:endParaRPr>
              </a:p>
            </p:txBody>
          </p:sp>
          <p:sp>
            <p:nvSpPr>
              <p:cNvPr id="13" name="Oval 12">
                <a:extLst>
                  <a:ext uri="{FF2B5EF4-FFF2-40B4-BE49-F238E27FC236}">
                    <a16:creationId xmlns:a16="http://schemas.microsoft.com/office/drawing/2014/main" id="{515F80E2-B930-3683-1A98-2A36AA2DE555}"/>
                  </a:ext>
                </a:extLst>
              </p:cNvPr>
              <p:cNvSpPr>
                <a:spLocks noChangeAspect="1"/>
              </p:cNvSpPr>
              <p:nvPr/>
            </p:nvSpPr>
            <p:spPr>
              <a:xfrm>
                <a:off x="3217014" y="3771494"/>
                <a:ext cx="747306" cy="662597"/>
              </a:xfrm>
              <a:prstGeom prst="ellipse">
                <a:avLst/>
              </a:prstGeom>
              <a:solidFill>
                <a:schemeClr val="accent3">
                  <a:lumMod val="7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bg1"/>
                    </a:solidFill>
                  </a:rPr>
                  <a:t>03</a:t>
                </a:r>
              </a:p>
            </p:txBody>
          </p:sp>
          <p:sp>
            <p:nvSpPr>
              <p:cNvPr id="16" name="Rectangle 15">
                <a:hlinkClick r:id="rId2" action="ppaction://hlinksldjump"/>
                <a:extLst>
                  <a:ext uri="{FF2B5EF4-FFF2-40B4-BE49-F238E27FC236}">
                    <a16:creationId xmlns:a16="http://schemas.microsoft.com/office/drawing/2014/main" id="{0B2A64F4-C9DB-17B0-D952-EFF634535B34}"/>
                  </a:ext>
                </a:extLst>
              </p:cNvPr>
              <p:cNvSpPr/>
              <p:nvPr/>
            </p:nvSpPr>
            <p:spPr>
              <a:xfrm>
                <a:off x="3920336" y="1566763"/>
                <a:ext cx="2921139" cy="185308"/>
              </a:xfrm>
              <a:prstGeom prst="rect">
                <a:avLst/>
              </a:prstGeom>
            </p:spPr>
            <p:txBody>
              <a:bodyPr wrap="none" lIns="0" tIns="0" rIns="0" bIns="0">
                <a:spAutoFit/>
              </a:bodyPr>
              <a:lstStyle/>
              <a:p>
                <a:r>
                  <a:rPr lang="en-US" sz="1600" b="1" u="sng">
                    <a:latin typeface="+mj-lt"/>
                    <a:hlinkClick r:id="rId2" action="ppaction://hlinksldjump">
                      <a:extLst>
                        <a:ext uri="{A12FA001-AC4F-418D-AE19-62706E023703}">
                          <ahyp:hlinkClr xmlns:ahyp="http://schemas.microsoft.com/office/drawing/2018/hyperlinkcolor" val="tx"/>
                        </a:ext>
                      </a:extLst>
                    </a:hlinkClick>
                  </a:rPr>
                  <a:t>Identifying Goals and Expectations *</a:t>
                </a:r>
                <a:endParaRPr lang="en-US" sz="1600" b="1" u="sng">
                  <a:latin typeface="+mj-lt"/>
                </a:endParaRPr>
              </a:p>
            </p:txBody>
          </p:sp>
          <p:sp>
            <p:nvSpPr>
              <p:cNvPr id="19" name="Rectangle 18">
                <a:extLst>
                  <a:ext uri="{FF2B5EF4-FFF2-40B4-BE49-F238E27FC236}">
                    <a16:creationId xmlns:a16="http://schemas.microsoft.com/office/drawing/2014/main" id="{B5D732CF-822E-1A40-829F-0B4A628D6B6A}"/>
                  </a:ext>
                </a:extLst>
              </p:cNvPr>
              <p:cNvSpPr/>
              <p:nvPr/>
            </p:nvSpPr>
            <p:spPr>
              <a:xfrm>
                <a:off x="2487714" y="2754660"/>
                <a:ext cx="2719175" cy="185308"/>
              </a:xfrm>
              <a:prstGeom prst="rect">
                <a:avLst/>
              </a:prstGeom>
            </p:spPr>
            <p:txBody>
              <a:bodyPr wrap="square" lIns="0" tIns="0" rIns="0" bIns="0">
                <a:spAutoFit/>
              </a:bodyPr>
              <a:lstStyle/>
              <a:p>
                <a:pPr algn="r"/>
                <a:r>
                  <a:rPr lang="en-US" sz="1600" b="1" u="sng">
                    <a:solidFill>
                      <a:schemeClr val="tx2"/>
                    </a:solidFill>
                    <a:latin typeface="+mj-lt"/>
                    <a:hlinkClick r:id="rId3" action="ppaction://hlinksldjump">
                      <a:extLst>
                        <a:ext uri="{A12FA001-AC4F-418D-AE19-62706E023703}">
                          <ahyp:hlinkClr xmlns:ahyp="http://schemas.microsoft.com/office/drawing/2018/hyperlinkcolor" val="tx"/>
                        </a:ext>
                      </a:extLst>
                    </a:hlinkClick>
                  </a:rPr>
                  <a:t>Core Features and Requirements *</a:t>
                </a:r>
                <a:endParaRPr lang="en-US" sz="1600" b="1" u="sng">
                  <a:solidFill>
                    <a:schemeClr val="tx2"/>
                  </a:solidFill>
                  <a:latin typeface="+mj-lt"/>
                </a:endParaRPr>
              </a:p>
            </p:txBody>
          </p:sp>
          <p:sp>
            <p:nvSpPr>
              <p:cNvPr id="22" name="Rectangle 21">
                <a:hlinkClick r:id="" action="ppaction://noaction"/>
                <a:extLst>
                  <a:ext uri="{FF2B5EF4-FFF2-40B4-BE49-F238E27FC236}">
                    <a16:creationId xmlns:a16="http://schemas.microsoft.com/office/drawing/2014/main" id="{FBBE25C8-9425-A4A5-A723-2820FBB48313}"/>
                  </a:ext>
                </a:extLst>
              </p:cNvPr>
              <p:cNvSpPr/>
              <p:nvPr/>
            </p:nvSpPr>
            <p:spPr>
              <a:xfrm>
                <a:off x="3964321" y="3828622"/>
                <a:ext cx="3436979" cy="189913"/>
              </a:xfrm>
              <a:prstGeom prst="rect">
                <a:avLst/>
              </a:prstGeom>
            </p:spPr>
            <p:txBody>
              <a:bodyPr wrap="square" lIns="0" tIns="0" rIns="0" bIns="0">
                <a:spAutoFit/>
              </a:bodyPr>
              <a:lstStyle/>
              <a:p>
                <a:pPr algn="l"/>
                <a:r>
                  <a:rPr lang="en-US" sz="1600" b="1">
                    <a:solidFill>
                      <a:schemeClr val="accent3">
                        <a:lumMod val="75000"/>
                      </a:schemeClr>
                    </a:solidFill>
                    <a:latin typeface="+mj-lt"/>
                  </a:rPr>
                  <a:t>Software Requirement Specification *</a:t>
                </a:r>
              </a:p>
            </p:txBody>
          </p:sp>
        </p:grpSp>
        <p:pic>
          <p:nvPicPr>
            <p:cNvPr id="87" name="Graphic 86" descr="Aspiration with solid fill">
              <a:extLst>
                <a:ext uri="{FF2B5EF4-FFF2-40B4-BE49-F238E27FC236}">
                  <a16:creationId xmlns:a16="http://schemas.microsoft.com/office/drawing/2014/main" id="{344C267B-89CF-37D5-63A7-B8EAF58C5D2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448547" y="1909986"/>
              <a:ext cx="914400" cy="914400"/>
            </a:xfrm>
            <a:prstGeom prst="rect">
              <a:avLst/>
            </a:prstGeom>
          </p:spPr>
        </p:pic>
        <p:pic>
          <p:nvPicPr>
            <p:cNvPr id="89" name="Graphic 88" descr="Old Key with solid fill">
              <a:extLst>
                <a:ext uri="{FF2B5EF4-FFF2-40B4-BE49-F238E27FC236}">
                  <a16:creationId xmlns:a16="http://schemas.microsoft.com/office/drawing/2014/main" id="{268B0A88-B9BA-FBF5-DE3A-E3404675948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9237366" y="3738070"/>
              <a:ext cx="558398" cy="507715"/>
            </a:xfrm>
            <a:prstGeom prst="rect">
              <a:avLst/>
            </a:prstGeom>
          </p:spPr>
        </p:pic>
        <p:pic>
          <p:nvPicPr>
            <p:cNvPr id="91" name="Graphic 90" descr="Robot outline">
              <a:extLst>
                <a:ext uri="{FF2B5EF4-FFF2-40B4-BE49-F238E27FC236}">
                  <a16:creationId xmlns:a16="http://schemas.microsoft.com/office/drawing/2014/main" id="{1AB9DA0E-C145-06E6-D09C-29B2BC563388}"/>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2549876" y="5075279"/>
              <a:ext cx="914400" cy="914400"/>
            </a:xfrm>
            <a:prstGeom prst="rect">
              <a:avLst/>
            </a:prstGeom>
          </p:spPr>
        </p:pic>
      </p:grpSp>
      <p:sp>
        <p:nvSpPr>
          <p:cNvPr id="95" name="Rectangle: Rounded Corners 94">
            <a:extLst>
              <a:ext uri="{FF2B5EF4-FFF2-40B4-BE49-F238E27FC236}">
                <a16:creationId xmlns:a16="http://schemas.microsoft.com/office/drawing/2014/main" id="{3ABEF98A-34CD-9150-5D21-407CA5DC219D}"/>
              </a:ext>
            </a:extLst>
          </p:cNvPr>
          <p:cNvSpPr/>
          <p:nvPr/>
        </p:nvSpPr>
        <p:spPr bwMode="auto">
          <a:xfrm>
            <a:off x="298350" y="1593184"/>
            <a:ext cx="2601835" cy="4627432"/>
          </a:xfrm>
          <a:prstGeom prst="roundRect">
            <a:avLst>
              <a:gd name="adj" fmla="val 6309"/>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bg1"/>
              </a:solidFill>
              <a:latin typeface="+mn-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ndParaRPr>
          </a:p>
          <a:p>
            <a:pPr algn="l" eaLnBrk="1" hangingPunct="1">
              <a:spcBef>
                <a:spcPts val="40"/>
              </a:spcBef>
              <a:buClrTx/>
            </a:pPr>
            <a:endParaRPr lang="en-US" sz="1200" b="1">
              <a:solidFill>
                <a:schemeClr val="bg1"/>
              </a:solidFill>
              <a:latin typeface="+mj-lt"/>
              <a:ea typeface="+mn-ea"/>
              <a:cs typeface="+mn-cs"/>
            </a:endParaRPr>
          </a:p>
          <a:p>
            <a:pPr algn="l" eaLnBrk="1" hangingPunct="1">
              <a:spcBef>
                <a:spcPts val="40"/>
              </a:spcBef>
              <a:buClrTx/>
            </a:pPr>
            <a:endParaRPr lang="en-US" sz="1200" b="1">
              <a:solidFill>
                <a:schemeClr val="bg1"/>
              </a:solidFill>
              <a:latin typeface="+mj-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bg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bg1"/>
              </a:solidFill>
              <a:latin typeface="+mn-lt"/>
              <a:ea typeface="+mn-ea"/>
              <a:cs typeface="+mn-cs"/>
            </a:endParaRPr>
          </a:p>
        </p:txBody>
      </p:sp>
      <p:sp>
        <p:nvSpPr>
          <p:cNvPr id="97" name="Rectangle: Rounded Corners 96">
            <a:extLst>
              <a:ext uri="{FF2B5EF4-FFF2-40B4-BE49-F238E27FC236}">
                <a16:creationId xmlns:a16="http://schemas.microsoft.com/office/drawing/2014/main" id="{3EB03437-34BD-D160-F3F9-86FC262789D2}"/>
              </a:ext>
            </a:extLst>
          </p:cNvPr>
          <p:cNvSpPr/>
          <p:nvPr/>
        </p:nvSpPr>
        <p:spPr bwMode="auto">
          <a:xfrm>
            <a:off x="9328090" y="1593184"/>
            <a:ext cx="2551708" cy="4627432"/>
          </a:xfrm>
          <a:prstGeom prst="roundRect">
            <a:avLst>
              <a:gd name="adj" fmla="val 8368"/>
            </a:avLst>
          </a:prstGeom>
          <a:solidFill>
            <a:schemeClr val="tx2"/>
          </a:solidFill>
          <a:ln>
            <a:solidFill>
              <a:schemeClr val="accent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a typeface="+mn-ea"/>
              <a:cs typeface="+mn-cs"/>
            </a:endParaRPr>
          </a:p>
          <a:p>
            <a:pPr algn="l" eaLnBrk="1" hangingPunct="1">
              <a:spcBef>
                <a:spcPts val="40"/>
              </a:spcBef>
              <a:buClrTx/>
            </a:pPr>
            <a:endParaRPr lang="en-US" sz="1200" b="1">
              <a:solidFill>
                <a:schemeClr val="accent2"/>
              </a:solidFill>
              <a:latin typeface="+mj-lt"/>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lvl="1" algn="l" eaLnBrk="1" hangingPunct="1">
              <a:spcBef>
                <a:spcPts val="40"/>
              </a:spcBef>
              <a:buClrTx/>
            </a:pPr>
            <a:endParaRPr lang="en-US" b="1">
              <a:solidFill>
                <a:schemeClr val="bg2">
                  <a:lumMod val="10000"/>
                </a:schemeClr>
              </a:solidFill>
              <a:latin typeface="+mn-lt"/>
              <a:ea typeface="+mn-ea"/>
              <a:cs typeface="+mn-cs"/>
            </a:endParaRPr>
          </a:p>
          <a:p>
            <a:pPr lvl="1" algn="l" eaLnBrk="1" hangingPunct="1">
              <a:spcBef>
                <a:spcPts val="40"/>
              </a:spcBef>
              <a:buClrTx/>
            </a:pPr>
            <a:endParaRPr lang="en-US" b="1">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lvl="1" algn="l" eaLnBrk="1" hangingPunct="1">
              <a:spcBef>
                <a:spcPts val="40"/>
              </a:spcBef>
              <a:buClrTx/>
            </a:pPr>
            <a:endParaRPr lang="en-US">
              <a:solidFill>
                <a:schemeClr val="bg2">
                  <a:lumMod val="10000"/>
                </a:schemeClr>
              </a:solidFill>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98" name="Rectangle 97">
            <a:extLst>
              <a:ext uri="{FF2B5EF4-FFF2-40B4-BE49-F238E27FC236}">
                <a16:creationId xmlns:a16="http://schemas.microsoft.com/office/drawing/2014/main" id="{D213CE38-F483-7DA0-3302-19615802E7CC}"/>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Requirement Phase</a:t>
            </a:r>
          </a:p>
        </p:txBody>
      </p:sp>
      <p:sp>
        <p:nvSpPr>
          <p:cNvPr id="99" name="TextBox 98">
            <a:extLst>
              <a:ext uri="{FF2B5EF4-FFF2-40B4-BE49-F238E27FC236}">
                <a16:creationId xmlns:a16="http://schemas.microsoft.com/office/drawing/2014/main" id="{FE583370-E33D-97F7-6D5B-EE1EDB67EE9D}"/>
              </a:ext>
            </a:extLst>
          </p:cNvPr>
          <p:cNvSpPr txBox="1"/>
          <p:nvPr/>
        </p:nvSpPr>
        <p:spPr>
          <a:xfrm>
            <a:off x="3209182" y="1593184"/>
            <a:ext cx="1228436" cy="292388"/>
          </a:xfrm>
          <a:prstGeom prst="rect">
            <a:avLst/>
          </a:prstGeom>
          <a:noFill/>
        </p:spPr>
        <p:txBody>
          <a:bodyPr wrap="square" rtlCol="0">
            <a:spAutoFit/>
          </a:bodyPr>
          <a:lstStyle/>
          <a:p>
            <a:pPr algn="just"/>
            <a:r>
              <a:rPr lang="en-US" sz="1300" b="1">
                <a:latin typeface="+mj-lt"/>
              </a:rPr>
              <a:t>Process</a:t>
            </a:r>
          </a:p>
        </p:txBody>
      </p:sp>
      <p:sp>
        <p:nvSpPr>
          <p:cNvPr id="100" name="TextBox 99">
            <a:extLst>
              <a:ext uri="{FF2B5EF4-FFF2-40B4-BE49-F238E27FC236}">
                <a16:creationId xmlns:a16="http://schemas.microsoft.com/office/drawing/2014/main" id="{29CC26CB-42D5-CFC1-D7E1-950591D6C214}"/>
              </a:ext>
            </a:extLst>
          </p:cNvPr>
          <p:cNvSpPr txBox="1"/>
          <p:nvPr/>
        </p:nvSpPr>
        <p:spPr>
          <a:xfrm>
            <a:off x="5131365" y="2350996"/>
            <a:ext cx="3803577" cy="600164"/>
          </a:xfrm>
          <a:prstGeom prst="rect">
            <a:avLst/>
          </a:prstGeom>
          <a:noFill/>
        </p:spPr>
        <p:txBody>
          <a:bodyPr wrap="square" rtlCol="0">
            <a:spAutoFit/>
          </a:bodyPr>
          <a:lstStyle/>
          <a:p>
            <a:pPr algn="l"/>
            <a:r>
              <a:rPr lang="en-US">
                <a:solidFill>
                  <a:schemeClr val="bg2">
                    <a:lumMod val="10000"/>
                  </a:schemeClr>
                </a:solidFill>
                <a:latin typeface="+mn-lt"/>
              </a:rPr>
              <a:t>Understand user needs by focusing on design, </a:t>
            </a:r>
            <a:r>
              <a:rPr lang="en-US" b="1">
                <a:solidFill>
                  <a:schemeClr val="bg2">
                    <a:lumMod val="10000"/>
                  </a:schemeClr>
                </a:solidFill>
                <a:latin typeface="+mn-lt"/>
              </a:rPr>
              <a:t>navigation, Gathering Insights </a:t>
            </a:r>
            <a:r>
              <a:rPr lang="en-US">
                <a:solidFill>
                  <a:schemeClr val="bg2">
                    <a:lumMod val="10000"/>
                  </a:schemeClr>
                </a:solidFill>
                <a:latin typeface="+mn-lt"/>
              </a:rPr>
              <a:t>through Research, and prioritizing features that enhance satisfaction and workflows.</a:t>
            </a:r>
          </a:p>
        </p:txBody>
      </p:sp>
      <p:sp>
        <p:nvSpPr>
          <p:cNvPr id="101" name="TextBox 100">
            <a:extLst>
              <a:ext uri="{FF2B5EF4-FFF2-40B4-BE49-F238E27FC236}">
                <a16:creationId xmlns:a16="http://schemas.microsoft.com/office/drawing/2014/main" id="{D17974AE-6975-C238-66DC-BAF625DEC28A}"/>
              </a:ext>
            </a:extLst>
          </p:cNvPr>
          <p:cNvSpPr txBox="1"/>
          <p:nvPr/>
        </p:nvSpPr>
        <p:spPr>
          <a:xfrm>
            <a:off x="5146902" y="5231484"/>
            <a:ext cx="3909952" cy="600164"/>
          </a:xfrm>
          <a:prstGeom prst="rect">
            <a:avLst/>
          </a:prstGeom>
          <a:noFill/>
        </p:spPr>
        <p:txBody>
          <a:bodyPr wrap="square" rtlCol="0">
            <a:spAutoFit/>
          </a:bodyPr>
          <a:lstStyle/>
          <a:p>
            <a:pPr algn="l"/>
            <a:r>
              <a:rPr lang="en-US" b="0" i="0">
                <a:solidFill>
                  <a:srgbClr val="273239"/>
                </a:solidFill>
                <a:effectLst/>
                <a:latin typeface="+mn-lt"/>
              </a:rPr>
              <a:t>This is a sort of document that specifies all those things that need to be defined and created during the entire project cycle.</a:t>
            </a:r>
            <a:r>
              <a:rPr lang="en-US">
                <a:solidFill>
                  <a:schemeClr val="bg2">
                    <a:lumMod val="10000"/>
                  </a:schemeClr>
                </a:solidFill>
                <a:latin typeface="+mn-lt"/>
                <a:ea typeface="Ebrima" panose="02000000000000000000" pitchFamily="2" charset="0"/>
                <a:cs typeface="Ebrima" panose="02000000000000000000" pitchFamily="2" charset="0"/>
              </a:rPr>
              <a:t>.</a:t>
            </a:r>
          </a:p>
        </p:txBody>
      </p:sp>
      <p:sp>
        <p:nvSpPr>
          <p:cNvPr id="102" name="TextBox 101">
            <a:extLst>
              <a:ext uri="{FF2B5EF4-FFF2-40B4-BE49-F238E27FC236}">
                <a16:creationId xmlns:a16="http://schemas.microsoft.com/office/drawing/2014/main" id="{BF2FE62E-A7C9-A3A1-A25C-5991F12CDD63}"/>
              </a:ext>
            </a:extLst>
          </p:cNvPr>
          <p:cNvSpPr txBox="1"/>
          <p:nvPr/>
        </p:nvSpPr>
        <p:spPr>
          <a:xfrm>
            <a:off x="3328707" y="3867747"/>
            <a:ext cx="3605316" cy="769441"/>
          </a:xfrm>
          <a:prstGeom prst="rect">
            <a:avLst/>
          </a:prstGeom>
          <a:noFill/>
        </p:spPr>
        <p:txBody>
          <a:bodyPr wrap="square" rtlCol="0">
            <a:spAutoFit/>
          </a:bodyPr>
          <a:lstStyle/>
          <a:p>
            <a:pPr algn="l"/>
            <a:r>
              <a:rPr lang="en-US">
                <a:solidFill>
                  <a:schemeClr val="bg2">
                    <a:lumMod val="10000"/>
                  </a:schemeClr>
                </a:solidFill>
                <a:latin typeface="+mn-lt"/>
              </a:rPr>
              <a:t>Identify functional and non-functional requirements to ensure the application delivers intended features, performance, create user Stories and prioritize the requirements. </a:t>
            </a:r>
          </a:p>
        </p:txBody>
      </p:sp>
      <p:sp>
        <p:nvSpPr>
          <p:cNvPr id="106" name="Arrow: Chevron 105">
            <a:extLst>
              <a:ext uri="{FF2B5EF4-FFF2-40B4-BE49-F238E27FC236}">
                <a16:creationId xmlns:a16="http://schemas.microsoft.com/office/drawing/2014/main" id="{04F03442-B2C3-A224-02DF-7F94F04C013F}"/>
              </a:ext>
            </a:extLst>
          </p:cNvPr>
          <p:cNvSpPr/>
          <p:nvPr/>
        </p:nvSpPr>
        <p:spPr bwMode="auto">
          <a:xfrm>
            <a:off x="3052351" y="3720297"/>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pic>
        <p:nvPicPr>
          <p:cNvPr id="108" name="Picture 107">
            <a:extLst>
              <a:ext uri="{FF2B5EF4-FFF2-40B4-BE49-F238E27FC236}">
                <a16:creationId xmlns:a16="http://schemas.microsoft.com/office/drawing/2014/main" id="{BC434A1E-2266-87ED-3595-7DEB13D819B1}"/>
              </a:ext>
            </a:extLst>
          </p:cNvPr>
          <p:cNvPicPr>
            <a:picLocks noChangeAspect="1"/>
          </p:cNvPicPr>
          <p:nvPr/>
        </p:nvPicPr>
        <p:blipFill>
          <a:blip r:embed="rId10"/>
          <a:stretch>
            <a:fillRect/>
          </a:stretch>
        </p:blipFill>
        <p:spPr>
          <a:xfrm>
            <a:off x="8857768" y="3784076"/>
            <a:ext cx="276225" cy="295275"/>
          </a:xfrm>
          <a:prstGeom prst="rect">
            <a:avLst/>
          </a:prstGeom>
        </p:spPr>
      </p:pic>
      <p:sp>
        <p:nvSpPr>
          <p:cNvPr id="109" name="TextBox 108">
            <a:extLst>
              <a:ext uri="{FF2B5EF4-FFF2-40B4-BE49-F238E27FC236}">
                <a16:creationId xmlns:a16="http://schemas.microsoft.com/office/drawing/2014/main" id="{4A58F77F-3FB4-F765-D8A8-0260451C00BF}"/>
              </a:ext>
            </a:extLst>
          </p:cNvPr>
          <p:cNvSpPr txBox="1"/>
          <p:nvPr/>
        </p:nvSpPr>
        <p:spPr>
          <a:xfrm>
            <a:off x="8081818" y="6461762"/>
            <a:ext cx="3528711" cy="261610"/>
          </a:xfrm>
          <a:prstGeom prst="rect">
            <a:avLst/>
          </a:prstGeom>
          <a:noFill/>
          <a:ln>
            <a:solidFill>
              <a:schemeClr val="tx1">
                <a:lumMod val="60000"/>
                <a:lumOff val="40000"/>
              </a:schemeClr>
            </a:solidFill>
            <a:prstDash val="lgDash"/>
          </a:ln>
        </p:spPr>
        <p:txBody>
          <a:bodyPr wrap="square" rtlCol="0" anchor="t">
            <a:spAutoFit/>
          </a:bodyPr>
          <a:lstStyle/>
          <a:p>
            <a:r>
              <a:rPr lang="en-US">
                <a:solidFill>
                  <a:schemeClr val="tx1">
                    <a:lumMod val="60000"/>
                    <a:lumOff val="40000"/>
                  </a:schemeClr>
                </a:solidFill>
                <a:latin typeface="+mj-lt"/>
              </a:rPr>
              <a:t>*Click on the headings for the detailed descriptions.</a:t>
            </a:r>
          </a:p>
        </p:txBody>
      </p:sp>
      <p:sp>
        <p:nvSpPr>
          <p:cNvPr id="7" name="Title 1">
            <a:extLst>
              <a:ext uri="{FF2B5EF4-FFF2-40B4-BE49-F238E27FC236}">
                <a16:creationId xmlns:a16="http://schemas.microsoft.com/office/drawing/2014/main" id="{6010323F-24B8-2034-D35C-F6FAB474D419}"/>
              </a:ext>
            </a:extLst>
          </p:cNvPr>
          <p:cNvSpPr txBox="1">
            <a:spLocks/>
          </p:cNvSpPr>
          <p:nvPr/>
        </p:nvSpPr>
        <p:spPr>
          <a:xfrm>
            <a:off x="287079" y="386299"/>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What happens in Requirement Phase?</a:t>
            </a:r>
            <a:endParaRPr lang="en-IN" sz="2000" kern="0"/>
          </a:p>
        </p:txBody>
      </p:sp>
      <p:sp>
        <p:nvSpPr>
          <p:cNvPr id="27" name="TextBox 26">
            <a:extLst>
              <a:ext uri="{FF2B5EF4-FFF2-40B4-BE49-F238E27FC236}">
                <a16:creationId xmlns:a16="http://schemas.microsoft.com/office/drawing/2014/main" id="{17C626D9-59CB-59C8-79BC-CDFD2D947739}"/>
              </a:ext>
            </a:extLst>
          </p:cNvPr>
          <p:cNvSpPr txBox="1"/>
          <p:nvPr/>
        </p:nvSpPr>
        <p:spPr>
          <a:xfrm>
            <a:off x="379543" y="1651628"/>
            <a:ext cx="2409797" cy="4170372"/>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Entry Criteria:</a:t>
            </a:r>
            <a:br>
              <a:rPr lang="en-US" sz="1100" b="1">
                <a:solidFill>
                  <a:schemeClr val="bg1"/>
                </a:solidFill>
                <a:latin typeface="+mj-lt"/>
                <a:ea typeface="+mn-ea"/>
                <a:cs typeface="+mn-cs"/>
              </a:rPr>
            </a:br>
            <a:endParaRPr lang="en-US" sz="1100"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Stakeholder Identification:</a:t>
            </a:r>
            <a:br>
              <a:rPr lang="en-US" sz="1100" b="1">
                <a:solidFill>
                  <a:schemeClr val="bg1"/>
                </a:solidFill>
                <a:latin typeface="+mj-lt"/>
                <a:ea typeface="+mn-ea"/>
                <a:cs typeface="+mn-cs"/>
              </a:rPr>
            </a:br>
            <a:r>
              <a:rPr lang="en-US" sz="1100">
                <a:solidFill>
                  <a:schemeClr val="bg1"/>
                </a:solidFill>
                <a:latin typeface="+mn-lt"/>
                <a:ea typeface="+mn-ea"/>
                <a:cs typeface="+mn-cs"/>
              </a:rPr>
              <a:t>Key stakeholders, including business owners, end-users, and project sponsors, are identified.</a:t>
            </a:r>
          </a:p>
          <a:p>
            <a:pPr marL="228600" indent="-228600" algn="l" eaLnBrk="1" hangingPunct="1">
              <a:spcBef>
                <a:spcPts val="40"/>
              </a:spcBef>
              <a:buClrTx/>
              <a:buFont typeface="+mj-lt"/>
              <a:buAutoNum type="arabicPeriod"/>
            </a:pPr>
            <a:endParaRPr lang="en-US" sz="1100">
              <a:solidFill>
                <a:schemeClr val="bg1"/>
              </a:solidFill>
              <a:latin typeface="+mn-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Project Objectives:</a:t>
            </a:r>
            <a:br>
              <a:rPr lang="en-US" sz="1100" b="1">
                <a:solidFill>
                  <a:schemeClr val="bg1"/>
                </a:solidFill>
                <a:latin typeface="+mj-lt"/>
                <a:ea typeface="+mn-ea"/>
                <a:cs typeface="+mn-cs"/>
              </a:rPr>
            </a:br>
            <a:r>
              <a:rPr lang="en-US" sz="1100">
                <a:solidFill>
                  <a:schemeClr val="bg1"/>
                </a:solidFill>
                <a:latin typeface="+mn-lt"/>
                <a:ea typeface="+mn-ea"/>
                <a:cs typeface="+mn-cs"/>
              </a:rPr>
              <a:t>A clear understanding of the project's goals, scope, and purpose.</a:t>
            </a:r>
          </a:p>
          <a:p>
            <a:pPr marL="228600" indent="-228600" algn="l" eaLnBrk="1" hangingPunct="1">
              <a:spcBef>
                <a:spcPts val="40"/>
              </a:spcBef>
              <a:buClrTx/>
              <a:buFont typeface="+mj-lt"/>
              <a:buAutoNum type="arabicPeriod"/>
            </a:pPr>
            <a:endParaRPr lang="en-US" b="1">
              <a:solidFill>
                <a:schemeClr val="bg1"/>
              </a:solidFill>
              <a:latin typeface="+mn-lt"/>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Technical Feasibility:</a:t>
            </a:r>
            <a:br>
              <a:rPr lang="en-US" sz="1100" b="1">
                <a:solidFill>
                  <a:schemeClr val="bg1"/>
                </a:solidFill>
                <a:latin typeface="+mj-lt"/>
                <a:ea typeface="+mn-ea"/>
                <a:cs typeface="+mn-cs"/>
              </a:rPr>
            </a:br>
            <a:r>
              <a:rPr lang="en-US" sz="1100">
                <a:solidFill>
                  <a:schemeClr val="bg1"/>
                </a:solidFill>
                <a:latin typeface="+mn-lt"/>
                <a:ea typeface="+mn-ea"/>
                <a:cs typeface="+mn-cs"/>
              </a:rPr>
              <a:t>Asses project constraints, dependencies, and frontend  requirements like  performance and compatibility.</a:t>
            </a:r>
          </a:p>
          <a:p>
            <a:pPr marL="228600" indent="-228600" algn="l" eaLnBrk="1" hangingPunct="1">
              <a:spcBef>
                <a:spcPts val="40"/>
              </a:spcBef>
              <a:buClrTx/>
              <a:buFont typeface="+mj-lt"/>
              <a:buAutoNum type="arabicPeriod"/>
            </a:pPr>
            <a:endParaRPr lang="en-US" sz="1100" b="1">
              <a:solidFill>
                <a:schemeClr val="bg1"/>
              </a:solidFill>
              <a:latin typeface="+mj-lt"/>
              <a:ea typeface="+mn-ea"/>
              <a:cs typeface="+mn-cs"/>
            </a:endParaRPr>
          </a:p>
          <a:p>
            <a:pPr marL="228600" indent="-228600" algn="l" eaLnBrk="1" hangingPunct="1">
              <a:spcBef>
                <a:spcPts val="40"/>
              </a:spcBef>
              <a:buClrTx/>
              <a:buFont typeface="+mj-lt"/>
              <a:buAutoNum type="arabicPeriod"/>
            </a:pPr>
            <a:r>
              <a:rPr lang="en-US" sz="1100" b="1">
                <a:solidFill>
                  <a:schemeClr val="bg1"/>
                </a:solidFill>
                <a:latin typeface="+mj-lt"/>
                <a:ea typeface="+mn-ea"/>
                <a:cs typeface="+mn-cs"/>
              </a:rPr>
              <a:t>Initial Information Availability:</a:t>
            </a:r>
            <a:br>
              <a:rPr lang="en-US" sz="1100" b="1">
                <a:solidFill>
                  <a:schemeClr val="bg1"/>
                </a:solidFill>
                <a:latin typeface="+mj-lt"/>
                <a:ea typeface="+mn-ea"/>
                <a:cs typeface="+mn-cs"/>
              </a:rPr>
            </a:br>
            <a:r>
              <a:rPr lang="en-US" sz="1100">
                <a:solidFill>
                  <a:schemeClr val="bg1"/>
                </a:solidFill>
                <a:latin typeface="+mn-lt"/>
                <a:ea typeface="+mn-ea"/>
                <a:cs typeface="+mn-cs"/>
              </a:rPr>
              <a:t>High-level project details, such as target audience, market needs, and existing systems, are provided</a:t>
            </a:r>
            <a:endParaRPr lang="en-US">
              <a:solidFill>
                <a:schemeClr val="bg1"/>
              </a:solidFill>
              <a:latin typeface="+mn-lt"/>
              <a:ea typeface="+mn-ea"/>
              <a:cs typeface="+mn-cs"/>
            </a:endParaRPr>
          </a:p>
        </p:txBody>
      </p:sp>
      <p:sp>
        <p:nvSpPr>
          <p:cNvPr id="2" name="TextBox 1">
            <a:extLst>
              <a:ext uri="{FF2B5EF4-FFF2-40B4-BE49-F238E27FC236}">
                <a16:creationId xmlns:a16="http://schemas.microsoft.com/office/drawing/2014/main" id="{C7227913-CBE4-C73E-EB3C-45C564AE091E}"/>
              </a:ext>
            </a:extLst>
          </p:cNvPr>
          <p:cNvSpPr txBox="1"/>
          <p:nvPr/>
        </p:nvSpPr>
        <p:spPr>
          <a:xfrm>
            <a:off x="9400876" y="1680153"/>
            <a:ext cx="2580970" cy="4508927"/>
          </a:xfrm>
          <a:prstGeom prst="rect">
            <a:avLst/>
          </a:prstGeom>
          <a:noFill/>
        </p:spPr>
        <p:txBody>
          <a:bodyPr wrap="square" rtlCol="0">
            <a:spAutoFit/>
          </a:bodyPr>
          <a:lstStyle/>
          <a:p>
            <a:pPr algn="l" eaLnBrk="1" hangingPunct="1">
              <a:spcBef>
                <a:spcPts val="40"/>
              </a:spcBef>
              <a:buClrTx/>
            </a:pPr>
            <a:r>
              <a:rPr lang="en-US" sz="1200" b="1">
                <a:solidFill>
                  <a:schemeClr val="bg1"/>
                </a:solidFill>
                <a:latin typeface="+mj-lt"/>
                <a:ea typeface="+mn-ea"/>
                <a:cs typeface="+mn-cs"/>
              </a:rPr>
              <a:t>Exit Criteria:</a:t>
            </a:r>
          </a:p>
          <a:p>
            <a:pPr marR="0" algn="l" defTabSz="914400" rtl="0" eaLnBrk="1" fontAlgn="base" latinLnBrk="0" hangingPunct="1">
              <a:lnSpc>
                <a:spcPct val="100000"/>
              </a:lnSpc>
              <a:spcBef>
                <a:spcPts val="40"/>
              </a:spcBef>
              <a:spcAft>
                <a:spcPct val="0"/>
              </a:spcAft>
              <a:buClrTx/>
              <a:buSzTx/>
              <a:tabLst/>
            </a:pPr>
            <a:endParaRPr lang="en-US" b="1">
              <a:latin typeface="+mj-lt"/>
              <a:cs typeface="+mn-cs"/>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r>
              <a:rPr lang="en-US" sz="1100" b="1">
                <a:solidFill>
                  <a:schemeClr val="bg1"/>
                </a:solidFill>
                <a:latin typeface="+mj-lt"/>
              </a:rPr>
              <a:t>Requirement Documented: </a:t>
            </a:r>
            <a:br>
              <a:rPr lang="en-US" sz="1100" b="1">
                <a:solidFill>
                  <a:schemeClr val="bg1"/>
                </a:solidFill>
                <a:latin typeface="+mj-lt"/>
              </a:rPr>
            </a:br>
            <a:r>
              <a:rPr lang="en-US" sz="1100">
                <a:solidFill>
                  <a:schemeClr val="bg1"/>
                </a:solidFill>
                <a:latin typeface="+mn-lt"/>
              </a:rPr>
              <a:t>All functional, non-functional, and technical requirements are documented and reviewed.</a:t>
            </a:r>
          </a:p>
          <a:p>
            <a:pPr marR="0" algn="l" defTabSz="914400" rtl="0" eaLnBrk="1" fontAlgn="base" latinLnBrk="0" hangingPunct="1">
              <a:lnSpc>
                <a:spcPct val="100000"/>
              </a:lnSpc>
              <a:spcBef>
                <a:spcPts val="40"/>
              </a:spcBef>
              <a:spcAft>
                <a:spcPct val="0"/>
              </a:spcAft>
              <a:buClrTx/>
              <a:buSzTx/>
              <a:tabLst/>
            </a:pPr>
            <a:endParaRPr lang="en-US">
              <a:solidFill>
                <a:schemeClr val="bg1"/>
              </a:solidFill>
              <a:latin typeface="+mj-lt"/>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startAt="2"/>
              <a:tabLst/>
            </a:pPr>
            <a:r>
              <a:rPr lang="en-US" sz="1100" b="1">
                <a:solidFill>
                  <a:schemeClr val="bg1"/>
                </a:solidFill>
                <a:latin typeface="+mj-lt"/>
              </a:rPr>
              <a:t>Requirement Validation: </a:t>
            </a:r>
            <a:r>
              <a:rPr lang="en-US" sz="1100">
                <a:solidFill>
                  <a:schemeClr val="bg1"/>
                </a:solidFill>
                <a:latin typeface="+mn-lt"/>
              </a:rPr>
              <a:t>Requirements are validated and agreed upon by all stakeholders.</a:t>
            </a:r>
          </a:p>
          <a:p>
            <a:pPr marR="0" algn="l" defTabSz="914400" rtl="0" eaLnBrk="1" fontAlgn="base" latinLnBrk="0" hangingPunct="1">
              <a:lnSpc>
                <a:spcPct val="100000"/>
              </a:lnSpc>
              <a:spcBef>
                <a:spcPts val="40"/>
              </a:spcBef>
              <a:spcAft>
                <a:spcPct val="0"/>
              </a:spcAft>
              <a:buClrTx/>
              <a:buSzTx/>
              <a:tabLst/>
            </a:pPr>
            <a:endParaRPr lang="en-US">
              <a:solidFill>
                <a:schemeClr val="bg1"/>
              </a:solidFill>
              <a:latin typeface="+mj-lt"/>
              <a:cs typeface="+mn-cs"/>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startAt="3"/>
              <a:tabLst/>
            </a:pPr>
            <a:r>
              <a:rPr lang="en-US" sz="1100" b="1">
                <a:solidFill>
                  <a:schemeClr val="bg1"/>
                </a:solidFill>
                <a:latin typeface="+mj-lt"/>
              </a:rPr>
              <a:t>Prioritized Requirements:</a:t>
            </a:r>
            <a:br>
              <a:rPr lang="en-US" sz="1100" b="1">
                <a:solidFill>
                  <a:schemeClr val="bg1"/>
                </a:solidFill>
                <a:latin typeface="+mj-lt"/>
              </a:rPr>
            </a:br>
            <a:r>
              <a:rPr lang="en-US" sz="1100">
                <a:solidFill>
                  <a:schemeClr val="bg1"/>
                </a:solidFill>
                <a:latin typeface="+mn-lt"/>
              </a:rPr>
              <a:t>Requirements are categorized into must-haves, nice-to-haves, and future enhancements</a:t>
            </a:r>
            <a:r>
              <a:rPr lang="en-US" sz="1100">
                <a:solidFill>
                  <a:schemeClr val="bg1"/>
                </a:solidFill>
                <a:latin typeface="+mj-lt"/>
              </a:rPr>
              <a:t>.</a:t>
            </a:r>
          </a:p>
          <a:p>
            <a:pPr marL="228600" marR="0" indent="-228600" algn="l" defTabSz="914400" rtl="0" eaLnBrk="1" fontAlgn="base" latinLnBrk="0" hangingPunct="1">
              <a:lnSpc>
                <a:spcPct val="100000"/>
              </a:lnSpc>
              <a:spcBef>
                <a:spcPts val="40"/>
              </a:spcBef>
              <a:spcAft>
                <a:spcPct val="0"/>
              </a:spcAft>
              <a:buClrTx/>
              <a:buSzTx/>
              <a:buFont typeface="+mj-lt"/>
              <a:buAutoNum type="arabicPeriod" startAt="3"/>
              <a:tabLst/>
            </a:pPr>
            <a:endParaRPr lang="en-US" sz="1100">
              <a:solidFill>
                <a:schemeClr val="bg1"/>
              </a:solidFill>
              <a:latin typeface="+mj-lt"/>
            </a:endParaRPr>
          </a:p>
          <a:p>
            <a:pPr marL="228600" indent="-228600" algn="l" eaLnBrk="1" hangingPunct="1">
              <a:spcBef>
                <a:spcPts val="40"/>
              </a:spcBef>
              <a:buClrTx/>
              <a:buFont typeface="+mj-lt"/>
              <a:buAutoNum type="arabicPeriod" startAt="3"/>
            </a:pPr>
            <a:r>
              <a:rPr lang="en-US" sz="1100" b="1">
                <a:solidFill>
                  <a:schemeClr val="bg1"/>
                </a:solidFill>
                <a:latin typeface="+mj-lt"/>
              </a:rPr>
              <a:t>Use Cases/User Stories:</a:t>
            </a:r>
            <a:br>
              <a:rPr lang="en-US" sz="1100" b="1">
                <a:solidFill>
                  <a:schemeClr val="bg1"/>
                </a:solidFill>
                <a:latin typeface="+mj-lt"/>
              </a:rPr>
            </a:br>
            <a:r>
              <a:rPr lang="en-US" sz="1100">
                <a:solidFill>
                  <a:schemeClr val="bg1"/>
                </a:solidFill>
                <a:latin typeface="+mn-lt"/>
              </a:rPr>
              <a:t>Detailed use cases or user stories are prepared, including acceptance criteria</a:t>
            </a:r>
            <a:r>
              <a:rPr lang="en-US" sz="1100">
                <a:solidFill>
                  <a:schemeClr val="bg1"/>
                </a:solidFill>
                <a:latin typeface="+mj-lt"/>
              </a:rPr>
              <a:t>.</a:t>
            </a:r>
          </a:p>
          <a:p>
            <a:pPr marL="228600" indent="-228600" algn="l" eaLnBrk="1" hangingPunct="1">
              <a:spcBef>
                <a:spcPts val="40"/>
              </a:spcBef>
              <a:buClrTx/>
              <a:buFont typeface="+mj-lt"/>
              <a:buAutoNum type="arabicPeriod" startAt="3"/>
            </a:pPr>
            <a:endParaRPr lang="en-US" sz="1100">
              <a:solidFill>
                <a:schemeClr val="bg1"/>
              </a:solidFill>
              <a:latin typeface="+mj-lt"/>
            </a:endParaRPr>
          </a:p>
          <a:p>
            <a:pPr marL="228600" indent="-228600" algn="l" eaLnBrk="1" hangingPunct="1">
              <a:spcBef>
                <a:spcPts val="40"/>
              </a:spcBef>
              <a:buClrTx/>
              <a:buFont typeface="+mj-lt"/>
              <a:buAutoNum type="arabicPeriod" startAt="3"/>
            </a:pPr>
            <a:r>
              <a:rPr lang="en-US" sz="1100" b="1">
                <a:solidFill>
                  <a:schemeClr val="bg1"/>
                </a:solidFill>
                <a:latin typeface="+mj-lt"/>
              </a:rPr>
              <a:t>Sign-Off:</a:t>
            </a:r>
            <a:br>
              <a:rPr lang="en-US" sz="1100" b="1">
                <a:solidFill>
                  <a:schemeClr val="bg1"/>
                </a:solidFill>
                <a:latin typeface="+mj-lt"/>
              </a:rPr>
            </a:br>
            <a:r>
              <a:rPr lang="en-US" sz="1100">
                <a:solidFill>
                  <a:schemeClr val="bg1"/>
                </a:solidFill>
                <a:latin typeface="+mn-lt"/>
              </a:rPr>
              <a:t>Stakeholders </a:t>
            </a:r>
            <a:r>
              <a:rPr lang="en-US" sz="1100" b="1">
                <a:solidFill>
                  <a:schemeClr val="bg1"/>
                </a:solidFill>
                <a:latin typeface="+mn-lt"/>
              </a:rPr>
              <a:t>formally approve </a:t>
            </a:r>
            <a:r>
              <a:rPr lang="en-US" sz="1100">
                <a:solidFill>
                  <a:schemeClr val="bg1"/>
                </a:solidFill>
                <a:latin typeface="+mn-lt"/>
              </a:rPr>
              <a:t>and sign off on the requirements document</a:t>
            </a:r>
            <a:r>
              <a:rPr lang="en-US" sz="1100">
                <a:solidFill>
                  <a:schemeClr val="bg1"/>
                </a:solidFill>
                <a:latin typeface="+mj-lt"/>
              </a:rPr>
              <a:t>.</a:t>
            </a:r>
          </a:p>
        </p:txBody>
      </p:sp>
    </p:spTree>
    <p:extLst>
      <p:ext uri="{BB962C8B-B14F-4D97-AF65-F5344CB8AC3E}">
        <p14:creationId xmlns:p14="http://schemas.microsoft.com/office/powerpoint/2010/main" val="559931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91029959-5061-9E1B-E4E0-AC160A24891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8013902C-345A-75A2-6B96-BA389AD6B4C7}"/>
              </a:ext>
            </a:extLst>
          </p:cNvPr>
          <p:cNvSpPr txBox="1"/>
          <p:nvPr/>
        </p:nvSpPr>
        <p:spPr>
          <a:xfrm>
            <a:off x="609600" y="2905780"/>
            <a:ext cx="6934200" cy="523220"/>
          </a:xfrm>
          <a:prstGeom prst="rect">
            <a:avLst/>
          </a:prstGeom>
          <a:noFill/>
        </p:spPr>
        <p:txBody>
          <a:bodyPr wrap="square" rtlCol="0">
            <a:spAutoFit/>
          </a:bodyPr>
          <a:lstStyle/>
          <a:p>
            <a:pPr algn="just"/>
            <a:r>
              <a:rPr lang="en-US" sz="2800" b="1" i="1">
                <a:solidFill>
                  <a:schemeClr val="bg1"/>
                </a:solidFill>
                <a:latin typeface="+mj-lt"/>
              </a:rPr>
              <a:t>Phase 02 - Planning</a:t>
            </a:r>
            <a:endParaRPr lang="en-US" sz="2800" b="1">
              <a:solidFill>
                <a:schemeClr val="bg1"/>
              </a:solidFill>
              <a:latin typeface="+mj-lt"/>
            </a:endParaRPr>
          </a:p>
        </p:txBody>
      </p:sp>
    </p:spTree>
    <p:extLst>
      <p:ext uri="{BB962C8B-B14F-4D97-AF65-F5344CB8AC3E}">
        <p14:creationId xmlns:p14="http://schemas.microsoft.com/office/powerpoint/2010/main" val="3606936428"/>
      </p:ext>
    </p:extLst>
  </p:cSld>
  <p:clrMapOvr>
    <a:masterClrMapping/>
  </p:clrMapOvr>
  <mc:AlternateContent xmlns:mc="http://schemas.openxmlformats.org/markup-compatibility/2006">
    <mc:Choice xmlns:p14="http://schemas.microsoft.com/office/powerpoint/2010/main" Requires="p14">
      <p:transition p14:dur="10" advClick="0"/>
    </mc:Choice>
    <mc:Fallback>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5784C-35D2-E882-8FAD-79EFE6F3ADBC}"/>
            </a:ext>
          </a:extLst>
        </p:cNvPr>
        <p:cNvGrpSpPr/>
        <p:nvPr/>
      </p:nvGrpSpPr>
      <p:grpSpPr>
        <a:xfrm>
          <a:off x="0" y="0"/>
          <a:ext cx="0" cy="0"/>
          <a:chOff x="0" y="0"/>
          <a:chExt cx="0" cy="0"/>
        </a:xfrm>
      </p:grpSpPr>
      <p:sp>
        <p:nvSpPr>
          <p:cNvPr id="85" name="TextBox 84">
            <a:extLst>
              <a:ext uri="{FF2B5EF4-FFF2-40B4-BE49-F238E27FC236}">
                <a16:creationId xmlns:a16="http://schemas.microsoft.com/office/drawing/2014/main" id="{AC807EA4-4D21-8EFC-C2BE-3366CC3D9600}"/>
              </a:ext>
            </a:extLst>
          </p:cNvPr>
          <p:cNvSpPr txBox="1"/>
          <p:nvPr/>
        </p:nvSpPr>
        <p:spPr>
          <a:xfrm>
            <a:off x="222781" y="727183"/>
            <a:ext cx="10909005" cy="646331"/>
          </a:xfrm>
          <a:prstGeom prst="rect">
            <a:avLst/>
          </a:prstGeom>
          <a:noFill/>
        </p:spPr>
        <p:txBody>
          <a:bodyPr wrap="square" rtlCol="0">
            <a:spAutoFit/>
          </a:bodyPr>
          <a:lstStyle/>
          <a:p>
            <a:pPr algn="just"/>
            <a:r>
              <a:rPr lang="en-US" sz="1200">
                <a:solidFill>
                  <a:srgbClr val="000000"/>
                </a:solidFill>
                <a:latin typeface="+mn-lt"/>
              </a:rPr>
              <a:t>The </a:t>
            </a:r>
            <a:r>
              <a:rPr lang="en-US" sz="1200" b="1">
                <a:solidFill>
                  <a:srgbClr val="000000"/>
                </a:solidFill>
                <a:latin typeface="+mn-lt"/>
              </a:rPr>
              <a:t>Planning Phase</a:t>
            </a:r>
            <a:r>
              <a:rPr lang="en-US" sz="1200">
                <a:solidFill>
                  <a:srgbClr val="000000"/>
                </a:solidFill>
                <a:latin typeface="+mn-lt"/>
              </a:rPr>
              <a:t> establishes a comprehensive roadmap for the project. It involves selecting appropriate tools and technologies, defining the architecture, and outlining strategies for workflows and resource management. Key activities include designing timelines and milestones, setting up CI/CD pipelines, performing risk assessments, and documenting the project plan.</a:t>
            </a:r>
          </a:p>
        </p:txBody>
      </p:sp>
      <p:sp>
        <p:nvSpPr>
          <p:cNvPr id="98" name="Rectangle 97">
            <a:extLst>
              <a:ext uri="{FF2B5EF4-FFF2-40B4-BE49-F238E27FC236}">
                <a16:creationId xmlns:a16="http://schemas.microsoft.com/office/drawing/2014/main" id="{2A80DE63-E027-7C5D-958C-E2CD6F3C4AFD}"/>
              </a:ext>
            </a:extLst>
          </p:cNvPr>
          <p:cNvSpPr/>
          <p:nvPr/>
        </p:nvSpPr>
        <p:spPr>
          <a:xfrm>
            <a:off x="0" y="0"/>
            <a:ext cx="1964602" cy="235390"/>
          </a:xfrm>
          <a:prstGeom prst="rect">
            <a:avLst/>
          </a:prstGeom>
          <a:solidFill>
            <a:schemeClr val="tx1"/>
          </a:solidFill>
          <a:ln w="9525" cap="flat" cmpd="sng" algn="ctr">
            <a:no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eaLnBrk="1" fontAlgn="auto" hangingPunct="1">
              <a:spcBef>
                <a:spcPts val="0"/>
              </a:spcBef>
              <a:spcAft>
                <a:spcPts val="0"/>
              </a:spcAft>
              <a:buClrTx/>
              <a:buFontTx/>
              <a:buNone/>
              <a:defRPr/>
            </a:pPr>
            <a:r>
              <a:rPr kumimoji="1" lang="en-US" sz="1200" b="1" i="1" kern="0">
                <a:solidFill>
                  <a:prstClr val="white"/>
                </a:solidFill>
                <a:latin typeface="+mj-lt"/>
                <a:cs typeface="+mn-cs"/>
              </a:rPr>
              <a:t>Planning Phase</a:t>
            </a:r>
          </a:p>
        </p:txBody>
      </p:sp>
      <p:sp>
        <p:nvSpPr>
          <p:cNvPr id="66" name="Title 1">
            <a:extLst>
              <a:ext uri="{FF2B5EF4-FFF2-40B4-BE49-F238E27FC236}">
                <a16:creationId xmlns:a16="http://schemas.microsoft.com/office/drawing/2014/main" id="{610297A0-3F9A-12DF-E493-6EA8E010EF66}"/>
              </a:ext>
            </a:extLst>
          </p:cNvPr>
          <p:cNvSpPr txBox="1">
            <a:spLocks/>
          </p:cNvSpPr>
          <p:nvPr/>
        </p:nvSpPr>
        <p:spPr>
          <a:xfrm>
            <a:off x="218599" y="310178"/>
            <a:ext cx="11062315" cy="484952"/>
          </a:xfrm>
          <a:prstGeom prst="rect">
            <a:avLst/>
          </a:prstGeom>
        </p:spPr>
        <p:txBody>
          <a:bodyPr/>
          <a:lstStyle>
            <a:lvl1pPr algn="l" rtl="0" eaLnBrk="1" fontAlgn="base" hangingPunct="1">
              <a:lnSpc>
                <a:spcPct val="90000"/>
              </a:lnSpc>
              <a:spcBef>
                <a:spcPct val="0"/>
              </a:spcBef>
              <a:spcAft>
                <a:spcPct val="0"/>
              </a:spcAft>
              <a:defRPr sz="2709" b="1">
                <a:solidFill>
                  <a:schemeClr val="tx1"/>
                </a:solidFill>
                <a:latin typeface="+mj-lt"/>
                <a:ea typeface="+mj-ea"/>
                <a:cs typeface="+mj-cs"/>
              </a:defRPr>
            </a:lvl1pPr>
            <a:lvl2pPr algn="l" rtl="0" eaLnBrk="1" fontAlgn="base" hangingPunct="1">
              <a:lnSpc>
                <a:spcPct val="90000"/>
              </a:lnSpc>
              <a:spcBef>
                <a:spcPct val="0"/>
              </a:spcBef>
              <a:spcAft>
                <a:spcPct val="0"/>
              </a:spcAft>
              <a:defRPr sz="2709" b="1">
                <a:solidFill>
                  <a:schemeClr val="tx1"/>
                </a:solidFill>
                <a:latin typeface="Arial" charset="0"/>
              </a:defRPr>
            </a:lvl2pPr>
            <a:lvl3pPr algn="l" rtl="0" eaLnBrk="1" fontAlgn="base" hangingPunct="1">
              <a:lnSpc>
                <a:spcPct val="90000"/>
              </a:lnSpc>
              <a:spcBef>
                <a:spcPct val="0"/>
              </a:spcBef>
              <a:spcAft>
                <a:spcPct val="0"/>
              </a:spcAft>
              <a:defRPr sz="2709" b="1">
                <a:solidFill>
                  <a:schemeClr val="tx1"/>
                </a:solidFill>
                <a:latin typeface="Arial" charset="0"/>
              </a:defRPr>
            </a:lvl3pPr>
            <a:lvl4pPr algn="l" rtl="0" eaLnBrk="1" fontAlgn="base" hangingPunct="1">
              <a:lnSpc>
                <a:spcPct val="90000"/>
              </a:lnSpc>
              <a:spcBef>
                <a:spcPct val="0"/>
              </a:spcBef>
              <a:spcAft>
                <a:spcPct val="0"/>
              </a:spcAft>
              <a:defRPr sz="2709" b="1">
                <a:solidFill>
                  <a:schemeClr val="tx1"/>
                </a:solidFill>
                <a:latin typeface="Arial" charset="0"/>
              </a:defRPr>
            </a:lvl4pPr>
            <a:lvl5pPr algn="l" rtl="0" eaLnBrk="1" fontAlgn="base" hangingPunct="1">
              <a:lnSpc>
                <a:spcPct val="90000"/>
              </a:lnSpc>
              <a:spcBef>
                <a:spcPct val="0"/>
              </a:spcBef>
              <a:spcAft>
                <a:spcPct val="0"/>
              </a:spcAft>
              <a:defRPr sz="2709" b="1">
                <a:solidFill>
                  <a:schemeClr val="tx1"/>
                </a:solidFill>
                <a:latin typeface="Arial" charset="0"/>
              </a:defRPr>
            </a:lvl5pPr>
            <a:lvl6pPr marL="562891" algn="l" rtl="0" eaLnBrk="1" fontAlgn="base" hangingPunct="1">
              <a:lnSpc>
                <a:spcPct val="90000"/>
              </a:lnSpc>
              <a:spcBef>
                <a:spcPct val="0"/>
              </a:spcBef>
              <a:spcAft>
                <a:spcPct val="0"/>
              </a:spcAft>
              <a:defRPr sz="2709" b="1">
                <a:solidFill>
                  <a:schemeClr val="tx1"/>
                </a:solidFill>
                <a:latin typeface="Arial" charset="0"/>
              </a:defRPr>
            </a:lvl6pPr>
            <a:lvl7pPr marL="1125781" algn="l" rtl="0" eaLnBrk="1" fontAlgn="base" hangingPunct="1">
              <a:lnSpc>
                <a:spcPct val="90000"/>
              </a:lnSpc>
              <a:spcBef>
                <a:spcPct val="0"/>
              </a:spcBef>
              <a:spcAft>
                <a:spcPct val="0"/>
              </a:spcAft>
              <a:defRPr sz="2709" b="1">
                <a:solidFill>
                  <a:schemeClr val="tx1"/>
                </a:solidFill>
                <a:latin typeface="Arial" charset="0"/>
              </a:defRPr>
            </a:lvl7pPr>
            <a:lvl8pPr marL="1688672" algn="l" rtl="0" eaLnBrk="1" fontAlgn="base" hangingPunct="1">
              <a:lnSpc>
                <a:spcPct val="90000"/>
              </a:lnSpc>
              <a:spcBef>
                <a:spcPct val="0"/>
              </a:spcBef>
              <a:spcAft>
                <a:spcPct val="0"/>
              </a:spcAft>
              <a:defRPr sz="2709" b="1">
                <a:solidFill>
                  <a:schemeClr val="tx1"/>
                </a:solidFill>
                <a:latin typeface="Arial" charset="0"/>
              </a:defRPr>
            </a:lvl8pPr>
            <a:lvl9pPr marL="2251562" algn="l" rtl="0" eaLnBrk="1" fontAlgn="base" hangingPunct="1">
              <a:lnSpc>
                <a:spcPct val="90000"/>
              </a:lnSpc>
              <a:spcBef>
                <a:spcPct val="0"/>
              </a:spcBef>
              <a:spcAft>
                <a:spcPct val="0"/>
              </a:spcAft>
              <a:defRPr sz="2709" b="1">
                <a:solidFill>
                  <a:schemeClr val="tx1"/>
                </a:solidFill>
                <a:latin typeface="Arial" charset="0"/>
              </a:defRPr>
            </a:lvl9pPr>
          </a:lstStyle>
          <a:p>
            <a:pPr>
              <a:buClrTx/>
              <a:buFontTx/>
            </a:pPr>
            <a:r>
              <a:rPr lang="en-US" sz="2000" kern="0"/>
              <a:t>What activities occur during the Planning Phase?</a:t>
            </a:r>
            <a:endParaRPr lang="en-IN" sz="2000" kern="0"/>
          </a:p>
        </p:txBody>
      </p:sp>
      <p:sp>
        <p:nvSpPr>
          <p:cNvPr id="68" name="TextBox 67">
            <a:extLst>
              <a:ext uri="{FF2B5EF4-FFF2-40B4-BE49-F238E27FC236}">
                <a16:creationId xmlns:a16="http://schemas.microsoft.com/office/drawing/2014/main" id="{32AEEF71-0027-5953-5BEA-BCE56A8E2EC7}"/>
              </a:ext>
            </a:extLst>
          </p:cNvPr>
          <p:cNvSpPr txBox="1"/>
          <p:nvPr/>
        </p:nvSpPr>
        <p:spPr>
          <a:xfrm>
            <a:off x="8158101" y="6130817"/>
            <a:ext cx="3569445" cy="261610"/>
          </a:xfrm>
          <a:prstGeom prst="rect">
            <a:avLst/>
          </a:prstGeom>
          <a:noFill/>
          <a:ln>
            <a:solidFill>
              <a:schemeClr val="tx1">
                <a:lumMod val="60000"/>
                <a:lumOff val="40000"/>
              </a:schemeClr>
            </a:solidFill>
            <a:prstDash val="lgDash"/>
          </a:ln>
        </p:spPr>
        <p:txBody>
          <a:bodyPr wrap="square" rtlCol="0">
            <a:spAutoFit/>
          </a:bodyPr>
          <a:lstStyle/>
          <a:p>
            <a:r>
              <a:rPr lang="en-US">
                <a:solidFill>
                  <a:schemeClr val="tx1">
                    <a:lumMod val="60000"/>
                    <a:lumOff val="40000"/>
                  </a:schemeClr>
                </a:solidFill>
                <a:latin typeface="+mj-lt"/>
              </a:rPr>
              <a:t>* Click on the headings for the detailed descriptions.</a:t>
            </a:r>
          </a:p>
        </p:txBody>
      </p:sp>
      <p:grpSp>
        <p:nvGrpSpPr>
          <p:cNvPr id="7" name="Group 6">
            <a:extLst>
              <a:ext uri="{FF2B5EF4-FFF2-40B4-BE49-F238E27FC236}">
                <a16:creationId xmlns:a16="http://schemas.microsoft.com/office/drawing/2014/main" id="{BB03BA53-D67B-39A2-C610-03874E8531C2}"/>
              </a:ext>
            </a:extLst>
          </p:cNvPr>
          <p:cNvGrpSpPr/>
          <p:nvPr/>
        </p:nvGrpSpPr>
        <p:grpSpPr>
          <a:xfrm>
            <a:off x="287079" y="1831500"/>
            <a:ext cx="11440467" cy="3980503"/>
            <a:chOff x="202419" y="1780010"/>
            <a:chExt cx="11517652" cy="3980503"/>
          </a:xfrm>
        </p:grpSpPr>
        <p:sp>
          <p:nvSpPr>
            <p:cNvPr id="99" name="TextBox 98">
              <a:extLst>
                <a:ext uri="{FF2B5EF4-FFF2-40B4-BE49-F238E27FC236}">
                  <a16:creationId xmlns:a16="http://schemas.microsoft.com/office/drawing/2014/main" id="{8B8CC958-026F-7160-2106-2046D080C0B0}"/>
                </a:ext>
              </a:extLst>
            </p:cNvPr>
            <p:cNvSpPr txBox="1"/>
            <p:nvPr/>
          </p:nvSpPr>
          <p:spPr>
            <a:xfrm>
              <a:off x="5526797" y="1780010"/>
              <a:ext cx="831458" cy="307777"/>
            </a:xfrm>
            <a:prstGeom prst="rect">
              <a:avLst/>
            </a:prstGeom>
            <a:noFill/>
          </p:spPr>
          <p:txBody>
            <a:bodyPr wrap="square" rtlCol="0">
              <a:spAutoFit/>
            </a:bodyPr>
            <a:lstStyle/>
            <a:p>
              <a:r>
                <a:rPr lang="en-US" sz="1400" b="1">
                  <a:latin typeface="+mj-lt"/>
                </a:rPr>
                <a:t>Process</a:t>
              </a:r>
            </a:p>
          </p:txBody>
        </p:sp>
        <p:sp>
          <p:nvSpPr>
            <p:cNvPr id="6" name="Rectangle: Rounded Corners 5">
              <a:extLst>
                <a:ext uri="{FF2B5EF4-FFF2-40B4-BE49-F238E27FC236}">
                  <a16:creationId xmlns:a16="http://schemas.microsoft.com/office/drawing/2014/main" id="{F1858577-0207-5EC3-FFEC-6ECF825B1FE0}"/>
                </a:ext>
              </a:extLst>
            </p:cNvPr>
            <p:cNvSpPr/>
            <p:nvPr/>
          </p:nvSpPr>
          <p:spPr bwMode="auto">
            <a:xfrm>
              <a:off x="202419" y="1859290"/>
              <a:ext cx="3252683" cy="3901221"/>
            </a:xfrm>
            <a:prstGeom prst="roundRect">
              <a:avLst>
                <a:gd name="adj" fmla="val 9806"/>
              </a:avLst>
            </a:prstGeom>
            <a:solidFill>
              <a:schemeClr val="tx1"/>
            </a:solidFill>
            <a:ln>
              <a:solidFill>
                <a:schemeClr val="tx1"/>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n-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ndParaRPr>
            </a:p>
            <a:p>
              <a:pPr marR="0" algn="l" defTabSz="914400" rtl="0" eaLnBrk="1" fontAlgn="base" latinLnBrk="0" hangingPunct="1">
                <a:lnSpc>
                  <a:spcPct val="100000"/>
                </a:lnSpc>
                <a:spcBef>
                  <a:spcPts val="40"/>
                </a:spcBef>
                <a:spcAft>
                  <a:spcPct val="0"/>
                </a:spcAft>
                <a:buClrTx/>
                <a:buSzTx/>
                <a:tabLst/>
              </a:pPr>
              <a:endParaRPr lang="en-US" sz="1200" b="1">
                <a:solidFill>
                  <a:schemeClr val="tx1"/>
                </a:solidFill>
                <a:latin typeface="+mj-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b="0">
                <a:solidFill>
                  <a:schemeClr val="tx1"/>
                </a:solidFill>
                <a:latin typeface="+mn-lt"/>
                <a:ea typeface="+mn-ea"/>
                <a:cs typeface="+mn-cs"/>
              </a:endParaRPr>
            </a:p>
          </p:txBody>
        </p:sp>
        <p:sp>
          <p:nvSpPr>
            <p:cNvPr id="18" name="Rectangle: Rounded Corners 17">
              <a:extLst>
                <a:ext uri="{FF2B5EF4-FFF2-40B4-BE49-F238E27FC236}">
                  <a16:creationId xmlns:a16="http://schemas.microsoft.com/office/drawing/2014/main" id="{1CE1F2E4-AB44-4AD7-6D9E-4ACFE34C7DA7}"/>
                </a:ext>
              </a:extLst>
            </p:cNvPr>
            <p:cNvSpPr/>
            <p:nvPr/>
          </p:nvSpPr>
          <p:spPr bwMode="auto">
            <a:xfrm>
              <a:off x="8435268" y="1859291"/>
              <a:ext cx="3284803" cy="3901222"/>
            </a:xfrm>
            <a:prstGeom prst="roundRect">
              <a:avLst>
                <a:gd name="adj" fmla="val 10156"/>
              </a:avLst>
            </a:prstGeom>
            <a:solidFill>
              <a:schemeClr val="tx2"/>
            </a:solidFill>
            <a:ln>
              <a:solidFill>
                <a:schemeClr val="tx2"/>
              </a:solid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endParaRPr>
            </a:p>
            <a:p>
              <a:pPr marR="0" algn="l" defTabSz="914400" rtl="0" eaLnBrk="1" fontAlgn="base" latinLnBrk="0" hangingPunct="1">
                <a:lnSpc>
                  <a:spcPct val="100000"/>
                </a:lnSpc>
                <a:spcBef>
                  <a:spcPct val="100000"/>
                </a:spcBef>
                <a:spcAft>
                  <a:spcPct val="0"/>
                </a:spcAft>
                <a:buClrTx/>
                <a:buSzTx/>
                <a:tabLst/>
              </a:pPr>
              <a:endParaRPr lang="en-US" sz="1200" b="1">
                <a:solidFill>
                  <a:schemeClr val="tx2"/>
                </a:solidFill>
                <a:latin typeface="+mn-lt"/>
                <a:ea typeface="+mn-ea"/>
                <a:cs typeface="+mn-cs"/>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lvl="1" algn="l" eaLnBrk="1" hangingPunct="1">
                <a:spcBef>
                  <a:spcPts val="20"/>
                </a:spcBef>
                <a:buClrTx/>
              </a:pPr>
              <a:endParaRPr lang="en-US" sz="1200" b="1">
                <a:solidFill>
                  <a:schemeClr val="tx2"/>
                </a:solidFill>
              </a:endParaRPr>
            </a:p>
            <a:p>
              <a:pPr marL="342900" marR="0" indent="-342900" algn="l" defTabSz="914400" rtl="0" eaLnBrk="1" fontAlgn="base" latinLnBrk="0" hangingPunct="1">
                <a:lnSpc>
                  <a:spcPct val="100000"/>
                </a:lnSpc>
                <a:spcBef>
                  <a:spcPct val="100000"/>
                </a:spcBef>
                <a:spcAft>
                  <a:spcPct val="0"/>
                </a:spcAft>
                <a:buClrTx/>
                <a:buSzTx/>
                <a:buFont typeface="+mj-lt"/>
                <a:buAutoNum type="arabicPeriod"/>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a:p>
              <a:pPr marR="0" algn="l" defTabSz="914400" rtl="0" eaLnBrk="1" fontAlgn="base" latinLnBrk="0" hangingPunct="1">
                <a:lnSpc>
                  <a:spcPct val="100000"/>
                </a:lnSpc>
                <a:spcBef>
                  <a:spcPct val="100000"/>
                </a:spcBef>
                <a:spcAft>
                  <a:spcPct val="0"/>
                </a:spcAft>
                <a:buClrTx/>
                <a:buSzTx/>
                <a:tabLst/>
              </a:pPr>
              <a:endParaRPr lang="en-US" sz="1200">
                <a:solidFill>
                  <a:schemeClr val="tx1"/>
                </a:solidFill>
              </a:endParaRPr>
            </a:p>
            <a:p>
              <a:pPr marR="0" algn="l" defTabSz="914400" rtl="0" eaLnBrk="1" fontAlgn="base" latinLnBrk="0" hangingPunct="1">
                <a:lnSpc>
                  <a:spcPct val="100000"/>
                </a:lnSpc>
                <a:spcBef>
                  <a:spcPct val="100000"/>
                </a:spcBef>
                <a:spcAft>
                  <a:spcPct val="0"/>
                </a:spcAft>
                <a:buClrTx/>
                <a:buSzTx/>
                <a:tabLst/>
              </a:pPr>
              <a:endParaRPr lang="en-US" sz="1200" b="0">
                <a:solidFill>
                  <a:schemeClr val="tx1"/>
                </a:solidFill>
                <a:latin typeface="+mn-lt"/>
                <a:ea typeface="+mn-ea"/>
                <a:cs typeface="+mn-cs"/>
              </a:endParaRPr>
            </a:p>
          </p:txBody>
        </p:sp>
        <p:sp>
          <p:nvSpPr>
            <p:cNvPr id="74" name="Arrow: Chevron 73">
              <a:extLst>
                <a:ext uri="{FF2B5EF4-FFF2-40B4-BE49-F238E27FC236}">
                  <a16:creationId xmlns:a16="http://schemas.microsoft.com/office/drawing/2014/main" id="{B1340461-1B21-A8F5-3E87-CF4FD681211C}"/>
                </a:ext>
              </a:extLst>
            </p:cNvPr>
            <p:cNvSpPr/>
            <p:nvPr/>
          </p:nvSpPr>
          <p:spPr bwMode="auto">
            <a:xfrm>
              <a:off x="8107333" y="3688781"/>
              <a:ext cx="164517" cy="186603"/>
            </a:xfrm>
            <a:prstGeom prst="chevron">
              <a:avLst/>
            </a:prstGeom>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75" name="Arrow: Chevron 74">
              <a:extLst>
                <a:ext uri="{FF2B5EF4-FFF2-40B4-BE49-F238E27FC236}">
                  <a16:creationId xmlns:a16="http://schemas.microsoft.com/office/drawing/2014/main" id="{4574E6B0-7903-AEE3-48B6-FC1EACD7F56D}"/>
                </a:ext>
              </a:extLst>
            </p:cNvPr>
            <p:cNvSpPr/>
            <p:nvPr/>
          </p:nvSpPr>
          <p:spPr bwMode="auto">
            <a:xfrm>
              <a:off x="3646342" y="3688781"/>
              <a:ext cx="164517" cy="186603"/>
            </a:xfrm>
            <a:prstGeom prst="chevron">
              <a:avLst/>
            </a:prstGeom>
            <a:solidFill>
              <a:schemeClr val="tx1"/>
            </a:solidFill>
            <a:ln>
              <a:noFill/>
              <a:headEnd type="none" w="med" len="med"/>
              <a:tailEnd type="none" w="med" len="med"/>
            </a:ln>
            <a:effectLst>
              <a:outerShdw blurRad="50800" dist="38100" dir="2700000" algn="tl" rotWithShape="0">
                <a:prstClr val="black">
                  <a:alpha val="40000"/>
                </a:prstClr>
              </a:outerShdw>
            </a:effectLst>
          </p:spPr>
          <p:style>
            <a:lnRef idx="3">
              <a:schemeClr val="lt1"/>
            </a:lnRef>
            <a:fillRef idx="1">
              <a:schemeClr val="accent2"/>
            </a:fillRef>
            <a:effectRef idx="1">
              <a:schemeClr val="accent2"/>
            </a:effectRef>
            <a:fontRef idx="minor">
              <a:schemeClr val="lt1"/>
            </a:fontRef>
          </p:style>
          <p:txBody>
            <a:bodyPr vert="horz" wrap="none" lIns="45720" tIns="45720" rIns="45720" bIns="45720" numCol="1" rtlCol="0" anchor="ctr" anchorCtr="0" compatLnSpc="1">
              <a:prstTxWarp prst="textNoShape">
                <a:avLst/>
              </a:prstTxWarp>
            </a:bodyPr>
            <a:lstStyle/>
            <a:p>
              <a: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pPr>
              <a:endParaRPr lang="en-US" sz="1600" b="0" err="1">
                <a:solidFill>
                  <a:schemeClr val="tx1"/>
                </a:solidFill>
                <a:latin typeface="+mn-lt"/>
                <a:ea typeface="+mn-ea"/>
                <a:cs typeface="+mn-cs"/>
              </a:endParaRPr>
            </a:p>
          </p:txBody>
        </p:sp>
        <p:sp>
          <p:nvSpPr>
            <p:cNvPr id="86" name="Snip Diagonal Corner Rectangle 7">
              <a:extLst>
                <a:ext uri="{FF2B5EF4-FFF2-40B4-BE49-F238E27FC236}">
                  <a16:creationId xmlns:a16="http://schemas.microsoft.com/office/drawing/2014/main" id="{33EE79AE-D044-A194-085D-6B990CECCC2C}"/>
                </a:ext>
              </a:extLst>
            </p:cNvPr>
            <p:cNvSpPr/>
            <p:nvPr/>
          </p:nvSpPr>
          <p:spPr>
            <a:xfrm flipH="1">
              <a:off x="3981515" y="4351361"/>
              <a:ext cx="3953693" cy="1032050"/>
            </a:xfrm>
            <a:prstGeom prst="snip2DiagRect">
              <a:avLst>
                <a:gd name="adj1" fmla="val 0"/>
                <a:gd name="adj2" fmla="val 28034"/>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grpSp>
          <p:nvGrpSpPr>
            <p:cNvPr id="88" name="Group 65">
              <a:extLst>
                <a:ext uri="{FF2B5EF4-FFF2-40B4-BE49-F238E27FC236}">
                  <a16:creationId xmlns:a16="http://schemas.microsoft.com/office/drawing/2014/main" id="{1FDC38E9-DF23-269E-E432-FAE94EB4C1E3}"/>
                </a:ext>
              </a:extLst>
            </p:cNvPr>
            <p:cNvGrpSpPr/>
            <p:nvPr/>
          </p:nvGrpSpPr>
          <p:grpSpPr>
            <a:xfrm flipH="1">
              <a:off x="3981515" y="3264232"/>
              <a:ext cx="3953693" cy="1311003"/>
              <a:chOff x="665948" y="1134485"/>
              <a:chExt cx="4482128" cy="1170844"/>
            </a:xfrm>
            <a:solidFill>
              <a:schemeClr val="accent2"/>
            </a:solidFill>
            <a:effectLst>
              <a:outerShdw blurRad="50800" dist="38100" algn="l" rotWithShape="0">
                <a:prstClr val="black">
                  <a:alpha val="40000"/>
                </a:prstClr>
              </a:outerShdw>
            </a:effectLst>
          </p:grpSpPr>
          <p:sp>
            <p:nvSpPr>
              <p:cNvPr id="90" name="Isosceles Triangle 89">
                <a:extLst>
                  <a:ext uri="{FF2B5EF4-FFF2-40B4-BE49-F238E27FC236}">
                    <a16:creationId xmlns:a16="http://schemas.microsoft.com/office/drawing/2014/main" id="{97BD1B3A-C439-344E-FC32-839D338C6E81}"/>
                  </a:ext>
                </a:extLst>
              </p:cNvPr>
              <p:cNvSpPr/>
              <p:nvPr/>
            </p:nvSpPr>
            <p:spPr>
              <a:xfrm rot="10800000">
                <a:off x="1234139" y="2021270"/>
                <a:ext cx="518464" cy="284059"/>
              </a:xfrm>
              <a:prstGeom prst="triangle">
                <a:avLst/>
              </a:prstGeom>
              <a:grpFill/>
              <a:ln>
                <a:noFill/>
              </a:ln>
              <a:effectLst>
                <a:glow rad="63500">
                  <a:schemeClr val="accent4">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92" name="Snip Diagonal Corner Rectangle 10">
                <a:extLst>
                  <a:ext uri="{FF2B5EF4-FFF2-40B4-BE49-F238E27FC236}">
                    <a16:creationId xmlns:a16="http://schemas.microsoft.com/office/drawing/2014/main" id="{5154C2C8-B65D-4E31-E6A4-A561F313A629}"/>
                  </a:ext>
                </a:extLst>
              </p:cNvPr>
              <p:cNvSpPr/>
              <p:nvPr/>
            </p:nvSpPr>
            <p:spPr>
              <a:xfrm flipV="1">
                <a:off x="665948" y="1134485"/>
                <a:ext cx="4482128" cy="921713"/>
              </a:xfrm>
              <a:prstGeom prst="snip2DiagRect">
                <a:avLst>
                  <a:gd name="adj1" fmla="val 0"/>
                  <a:gd name="adj2" fmla="val 2803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grpSp>
        <p:grpSp>
          <p:nvGrpSpPr>
            <p:cNvPr id="76" name="Group 64">
              <a:extLst>
                <a:ext uri="{FF2B5EF4-FFF2-40B4-BE49-F238E27FC236}">
                  <a16:creationId xmlns:a16="http://schemas.microsoft.com/office/drawing/2014/main" id="{8C3AED6B-B91E-D5C2-D75F-5E37FAF752FB}"/>
                </a:ext>
              </a:extLst>
            </p:cNvPr>
            <p:cNvGrpSpPr/>
            <p:nvPr/>
          </p:nvGrpSpPr>
          <p:grpSpPr>
            <a:xfrm>
              <a:off x="3971628" y="2173673"/>
              <a:ext cx="3963580" cy="1296733"/>
              <a:chOff x="654733" y="1047621"/>
              <a:chExt cx="4493328" cy="1247270"/>
            </a:xfrm>
            <a:effectLst>
              <a:outerShdw blurRad="50800" dist="38100" dir="2700000" algn="tl" rotWithShape="0">
                <a:prstClr val="black">
                  <a:alpha val="40000"/>
                </a:prstClr>
              </a:outerShdw>
            </a:effectLst>
          </p:grpSpPr>
          <p:sp>
            <p:nvSpPr>
              <p:cNvPr id="77" name="Isosceles Triangle 76">
                <a:extLst>
                  <a:ext uri="{FF2B5EF4-FFF2-40B4-BE49-F238E27FC236}">
                    <a16:creationId xmlns:a16="http://schemas.microsoft.com/office/drawing/2014/main" id="{86F7F597-F7B6-486A-0DB6-84637213038C}"/>
                  </a:ext>
                </a:extLst>
              </p:cNvPr>
              <p:cNvSpPr/>
              <p:nvPr/>
            </p:nvSpPr>
            <p:spPr>
              <a:xfrm rot="10800000">
                <a:off x="1257588" y="2010832"/>
                <a:ext cx="518463" cy="284059"/>
              </a:xfrm>
              <a:prstGeom prst="triangle">
                <a:avLst/>
              </a:prstGeom>
              <a:solidFill>
                <a:schemeClr val="accent1"/>
              </a:solidFill>
              <a:ln>
                <a:noFill/>
              </a:ln>
              <a:effectLst>
                <a:glow rad="63500">
                  <a:schemeClr val="accent4">
                    <a:satMod val="175000"/>
                    <a:alpha val="40000"/>
                  </a:schemeClr>
                </a:glow>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sp>
            <p:nvSpPr>
              <p:cNvPr id="78" name="Snip Diagonal Corner Rectangle 13">
                <a:extLst>
                  <a:ext uri="{FF2B5EF4-FFF2-40B4-BE49-F238E27FC236}">
                    <a16:creationId xmlns:a16="http://schemas.microsoft.com/office/drawing/2014/main" id="{69CC3A85-5B28-C411-4580-DC2F09F2B6E7}"/>
                  </a:ext>
                </a:extLst>
              </p:cNvPr>
              <p:cNvSpPr/>
              <p:nvPr/>
            </p:nvSpPr>
            <p:spPr>
              <a:xfrm flipH="1">
                <a:off x="654733" y="1047621"/>
                <a:ext cx="4493328" cy="992683"/>
              </a:xfrm>
              <a:prstGeom prst="snip2DiagRect">
                <a:avLst>
                  <a:gd name="adj1" fmla="val 0"/>
                  <a:gd name="adj2" fmla="val 28034"/>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Bogle" charset="0"/>
                  <a:cs typeface="Bogle" charset="0"/>
                </a:endParaRPr>
              </a:p>
            </p:txBody>
          </p:sp>
        </p:grpSp>
        <p:sp>
          <p:nvSpPr>
            <p:cNvPr id="93" name="Freeform 101">
              <a:extLst>
                <a:ext uri="{FF2B5EF4-FFF2-40B4-BE49-F238E27FC236}">
                  <a16:creationId xmlns:a16="http://schemas.microsoft.com/office/drawing/2014/main" id="{307B19C7-BB6D-B7C5-4D1E-0DBDC541D265}"/>
                </a:ext>
              </a:extLst>
            </p:cNvPr>
            <p:cNvSpPr>
              <a:spLocks noEditPoints="1"/>
            </p:cNvSpPr>
            <p:nvPr/>
          </p:nvSpPr>
          <p:spPr bwMode="auto">
            <a:xfrm>
              <a:off x="7160543" y="2455399"/>
              <a:ext cx="545363" cy="428420"/>
            </a:xfrm>
            <a:custGeom>
              <a:avLst/>
              <a:gdLst/>
              <a:ahLst/>
              <a:cxnLst>
                <a:cxn ang="0">
                  <a:pos x="39" y="36"/>
                </a:cxn>
                <a:cxn ang="0">
                  <a:pos x="41" y="44"/>
                </a:cxn>
                <a:cxn ang="0">
                  <a:pos x="35" y="50"/>
                </a:cxn>
                <a:cxn ang="0">
                  <a:pos x="27" y="53"/>
                </a:cxn>
                <a:cxn ang="0">
                  <a:pos x="18" y="53"/>
                </a:cxn>
                <a:cxn ang="0">
                  <a:pos x="11" y="50"/>
                </a:cxn>
                <a:cxn ang="0">
                  <a:pos x="4" y="44"/>
                </a:cxn>
                <a:cxn ang="0">
                  <a:pos x="6" y="36"/>
                </a:cxn>
                <a:cxn ang="0">
                  <a:pos x="0" y="28"/>
                </a:cxn>
                <a:cxn ang="0">
                  <a:pos x="7" y="23"/>
                </a:cxn>
                <a:cxn ang="0">
                  <a:pos x="4" y="18"/>
                </a:cxn>
                <a:cxn ang="0">
                  <a:pos x="15" y="16"/>
                </a:cxn>
                <a:cxn ang="0">
                  <a:pos x="19" y="8"/>
                </a:cxn>
                <a:cxn ang="0">
                  <a:pos x="28" y="15"/>
                </a:cxn>
                <a:cxn ang="0">
                  <a:pos x="35" y="12"/>
                </a:cxn>
                <a:cxn ang="0">
                  <a:pos x="41" y="19"/>
                </a:cxn>
                <a:cxn ang="0">
                  <a:pos x="45" y="27"/>
                </a:cxn>
                <a:cxn ang="0">
                  <a:pos x="23" y="22"/>
                </a:cxn>
                <a:cxn ang="0">
                  <a:pos x="32" y="31"/>
                </a:cxn>
                <a:cxn ang="0">
                  <a:pos x="63" y="16"/>
                </a:cxn>
                <a:cxn ang="0">
                  <a:pos x="64" y="24"/>
                </a:cxn>
                <a:cxn ang="0">
                  <a:pos x="55" y="22"/>
                </a:cxn>
                <a:cxn ang="0">
                  <a:pos x="46" y="24"/>
                </a:cxn>
                <a:cxn ang="0">
                  <a:pos x="46" y="16"/>
                </a:cxn>
                <a:cxn ang="0">
                  <a:pos x="46" y="9"/>
                </a:cxn>
                <a:cxn ang="0">
                  <a:pos x="46" y="2"/>
                </a:cxn>
                <a:cxn ang="0">
                  <a:pos x="55" y="4"/>
                </a:cxn>
                <a:cxn ang="0">
                  <a:pos x="59" y="0"/>
                </a:cxn>
                <a:cxn ang="0">
                  <a:pos x="62" y="7"/>
                </a:cxn>
                <a:cxn ang="0">
                  <a:pos x="68" y="15"/>
                </a:cxn>
                <a:cxn ang="0">
                  <a:pos x="62" y="55"/>
                </a:cxn>
                <a:cxn ang="0">
                  <a:pos x="59" y="63"/>
                </a:cxn>
                <a:cxn ang="0">
                  <a:pos x="54" y="59"/>
                </a:cxn>
                <a:cxn ang="0">
                  <a:pos x="45" y="60"/>
                </a:cxn>
                <a:cxn ang="0">
                  <a:pos x="41" y="52"/>
                </a:cxn>
                <a:cxn ang="0">
                  <a:pos x="47" y="44"/>
                </a:cxn>
                <a:cxn ang="0">
                  <a:pos x="50" y="36"/>
                </a:cxn>
                <a:cxn ang="0">
                  <a:pos x="56" y="40"/>
                </a:cxn>
                <a:cxn ang="0">
                  <a:pos x="64" y="39"/>
                </a:cxn>
                <a:cxn ang="0">
                  <a:pos x="63" y="46"/>
                </a:cxn>
                <a:cxn ang="0">
                  <a:pos x="55" y="8"/>
                </a:cxn>
                <a:cxn ang="0">
                  <a:pos x="59" y="13"/>
                </a:cxn>
                <a:cxn ang="0">
                  <a:pos x="50" y="49"/>
                </a:cxn>
                <a:cxn ang="0">
                  <a:pos x="55" y="45"/>
                </a:cxn>
              </a:cxnLst>
              <a:rect l="0" t="0" r="r" b="b"/>
              <a:pathLst>
                <a:path w="68" h="63">
                  <a:moveTo>
                    <a:pt x="45" y="35"/>
                  </a:moveTo>
                  <a:cubicBezTo>
                    <a:pt x="45" y="35"/>
                    <a:pt x="45" y="36"/>
                    <a:pt x="45" y="36"/>
                  </a:cubicBezTo>
                  <a:cubicBezTo>
                    <a:pt x="39" y="36"/>
                    <a:pt x="39" y="36"/>
                    <a:pt x="39" y="36"/>
                  </a:cubicBezTo>
                  <a:cubicBezTo>
                    <a:pt x="39" y="37"/>
                    <a:pt x="38" y="38"/>
                    <a:pt x="38" y="39"/>
                  </a:cubicBezTo>
                  <a:cubicBezTo>
                    <a:pt x="39" y="41"/>
                    <a:pt x="40" y="42"/>
                    <a:pt x="41" y="43"/>
                  </a:cubicBezTo>
                  <a:cubicBezTo>
                    <a:pt x="41" y="43"/>
                    <a:pt x="41" y="44"/>
                    <a:pt x="41" y="44"/>
                  </a:cubicBezTo>
                  <a:cubicBezTo>
                    <a:pt x="41" y="44"/>
                    <a:pt x="41" y="44"/>
                    <a:pt x="41" y="45"/>
                  </a:cubicBezTo>
                  <a:cubicBezTo>
                    <a:pt x="40" y="46"/>
                    <a:pt x="36" y="50"/>
                    <a:pt x="35" y="50"/>
                  </a:cubicBezTo>
                  <a:cubicBezTo>
                    <a:pt x="35" y="50"/>
                    <a:pt x="35" y="50"/>
                    <a:pt x="35" y="50"/>
                  </a:cubicBezTo>
                  <a:cubicBezTo>
                    <a:pt x="31" y="47"/>
                    <a:pt x="31" y="47"/>
                    <a:pt x="31" y="47"/>
                  </a:cubicBezTo>
                  <a:cubicBezTo>
                    <a:pt x="30" y="47"/>
                    <a:pt x="29" y="47"/>
                    <a:pt x="28" y="48"/>
                  </a:cubicBezTo>
                  <a:cubicBezTo>
                    <a:pt x="28" y="49"/>
                    <a:pt x="27" y="51"/>
                    <a:pt x="27" y="53"/>
                  </a:cubicBezTo>
                  <a:cubicBezTo>
                    <a:pt x="27" y="54"/>
                    <a:pt x="26" y="54"/>
                    <a:pt x="26" y="54"/>
                  </a:cubicBezTo>
                  <a:cubicBezTo>
                    <a:pt x="19" y="54"/>
                    <a:pt x="19" y="54"/>
                    <a:pt x="19" y="54"/>
                  </a:cubicBezTo>
                  <a:cubicBezTo>
                    <a:pt x="19" y="54"/>
                    <a:pt x="18" y="54"/>
                    <a:pt x="18" y="53"/>
                  </a:cubicBezTo>
                  <a:cubicBezTo>
                    <a:pt x="17" y="48"/>
                    <a:pt x="17" y="48"/>
                    <a:pt x="17" y="48"/>
                  </a:cubicBezTo>
                  <a:cubicBezTo>
                    <a:pt x="16" y="47"/>
                    <a:pt x="16" y="47"/>
                    <a:pt x="15" y="47"/>
                  </a:cubicBezTo>
                  <a:cubicBezTo>
                    <a:pt x="11" y="50"/>
                    <a:pt x="11" y="50"/>
                    <a:pt x="11" y="50"/>
                  </a:cubicBezTo>
                  <a:cubicBezTo>
                    <a:pt x="10" y="50"/>
                    <a:pt x="10" y="50"/>
                    <a:pt x="10" y="50"/>
                  </a:cubicBezTo>
                  <a:cubicBezTo>
                    <a:pt x="10" y="50"/>
                    <a:pt x="9" y="50"/>
                    <a:pt x="9" y="50"/>
                  </a:cubicBezTo>
                  <a:cubicBezTo>
                    <a:pt x="8" y="49"/>
                    <a:pt x="4" y="45"/>
                    <a:pt x="4" y="44"/>
                  </a:cubicBezTo>
                  <a:cubicBezTo>
                    <a:pt x="4" y="44"/>
                    <a:pt x="4" y="44"/>
                    <a:pt x="4" y="43"/>
                  </a:cubicBezTo>
                  <a:cubicBezTo>
                    <a:pt x="5" y="42"/>
                    <a:pt x="6" y="41"/>
                    <a:pt x="7" y="39"/>
                  </a:cubicBezTo>
                  <a:cubicBezTo>
                    <a:pt x="7" y="38"/>
                    <a:pt x="6" y="37"/>
                    <a:pt x="6" y="36"/>
                  </a:cubicBezTo>
                  <a:cubicBezTo>
                    <a:pt x="1" y="35"/>
                    <a:pt x="1" y="35"/>
                    <a:pt x="1" y="35"/>
                  </a:cubicBezTo>
                  <a:cubicBezTo>
                    <a:pt x="0" y="35"/>
                    <a:pt x="0" y="35"/>
                    <a:pt x="0" y="34"/>
                  </a:cubicBezTo>
                  <a:cubicBezTo>
                    <a:pt x="0" y="28"/>
                    <a:pt x="0" y="28"/>
                    <a:pt x="0" y="28"/>
                  </a:cubicBezTo>
                  <a:cubicBezTo>
                    <a:pt x="0" y="27"/>
                    <a:pt x="0" y="27"/>
                    <a:pt x="1" y="27"/>
                  </a:cubicBezTo>
                  <a:cubicBezTo>
                    <a:pt x="6" y="26"/>
                    <a:pt x="6" y="26"/>
                    <a:pt x="6" y="26"/>
                  </a:cubicBezTo>
                  <a:cubicBezTo>
                    <a:pt x="6" y="25"/>
                    <a:pt x="7" y="24"/>
                    <a:pt x="7" y="23"/>
                  </a:cubicBezTo>
                  <a:cubicBezTo>
                    <a:pt x="6" y="22"/>
                    <a:pt x="5" y="20"/>
                    <a:pt x="4" y="19"/>
                  </a:cubicBezTo>
                  <a:cubicBezTo>
                    <a:pt x="4" y="19"/>
                    <a:pt x="4" y="19"/>
                    <a:pt x="4" y="18"/>
                  </a:cubicBezTo>
                  <a:cubicBezTo>
                    <a:pt x="4" y="18"/>
                    <a:pt x="4" y="18"/>
                    <a:pt x="4" y="18"/>
                  </a:cubicBezTo>
                  <a:cubicBezTo>
                    <a:pt x="5" y="17"/>
                    <a:pt x="9" y="12"/>
                    <a:pt x="10" y="12"/>
                  </a:cubicBezTo>
                  <a:cubicBezTo>
                    <a:pt x="10" y="12"/>
                    <a:pt x="10" y="12"/>
                    <a:pt x="11" y="13"/>
                  </a:cubicBezTo>
                  <a:cubicBezTo>
                    <a:pt x="15" y="16"/>
                    <a:pt x="15" y="16"/>
                    <a:pt x="15" y="16"/>
                  </a:cubicBezTo>
                  <a:cubicBezTo>
                    <a:pt x="16" y="15"/>
                    <a:pt x="16" y="15"/>
                    <a:pt x="17" y="15"/>
                  </a:cubicBezTo>
                  <a:cubicBezTo>
                    <a:pt x="18" y="13"/>
                    <a:pt x="18" y="11"/>
                    <a:pt x="18" y="9"/>
                  </a:cubicBezTo>
                  <a:cubicBezTo>
                    <a:pt x="18" y="9"/>
                    <a:pt x="19" y="8"/>
                    <a:pt x="19" y="8"/>
                  </a:cubicBezTo>
                  <a:cubicBezTo>
                    <a:pt x="26" y="8"/>
                    <a:pt x="26" y="8"/>
                    <a:pt x="26" y="8"/>
                  </a:cubicBezTo>
                  <a:cubicBezTo>
                    <a:pt x="26" y="8"/>
                    <a:pt x="27" y="9"/>
                    <a:pt x="27" y="9"/>
                  </a:cubicBezTo>
                  <a:cubicBezTo>
                    <a:pt x="28" y="15"/>
                    <a:pt x="28" y="15"/>
                    <a:pt x="28" y="15"/>
                  </a:cubicBezTo>
                  <a:cubicBezTo>
                    <a:pt x="29" y="15"/>
                    <a:pt x="30" y="15"/>
                    <a:pt x="31" y="16"/>
                  </a:cubicBezTo>
                  <a:cubicBezTo>
                    <a:pt x="35" y="13"/>
                    <a:pt x="35" y="13"/>
                    <a:pt x="35" y="13"/>
                  </a:cubicBezTo>
                  <a:cubicBezTo>
                    <a:pt x="35" y="12"/>
                    <a:pt x="35" y="12"/>
                    <a:pt x="35" y="12"/>
                  </a:cubicBezTo>
                  <a:cubicBezTo>
                    <a:pt x="36" y="12"/>
                    <a:pt x="36" y="12"/>
                    <a:pt x="36" y="13"/>
                  </a:cubicBezTo>
                  <a:cubicBezTo>
                    <a:pt x="37" y="13"/>
                    <a:pt x="41" y="17"/>
                    <a:pt x="41" y="18"/>
                  </a:cubicBezTo>
                  <a:cubicBezTo>
                    <a:pt x="41" y="19"/>
                    <a:pt x="41" y="19"/>
                    <a:pt x="41" y="19"/>
                  </a:cubicBezTo>
                  <a:cubicBezTo>
                    <a:pt x="40" y="20"/>
                    <a:pt x="39" y="22"/>
                    <a:pt x="38" y="23"/>
                  </a:cubicBezTo>
                  <a:cubicBezTo>
                    <a:pt x="38" y="24"/>
                    <a:pt x="39" y="25"/>
                    <a:pt x="39" y="26"/>
                  </a:cubicBezTo>
                  <a:cubicBezTo>
                    <a:pt x="45" y="27"/>
                    <a:pt x="45" y="27"/>
                    <a:pt x="45" y="27"/>
                  </a:cubicBezTo>
                  <a:cubicBezTo>
                    <a:pt x="45" y="27"/>
                    <a:pt x="45" y="27"/>
                    <a:pt x="45" y="28"/>
                  </a:cubicBezTo>
                  <a:lnTo>
                    <a:pt x="45" y="35"/>
                  </a:lnTo>
                  <a:close/>
                  <a:moveTo>
                    <a:pt x="23" y="22"/>
                  </a:moveTo>
                  <a:cubicBezTo>
                    <a:pt x="18" y="22"/>
                    <a:pt x="13" y="26"/>
                    <a:pt x="13" y="31"/>
                  </a:cubicBezTo>
                  <a:cubicBezTo>
                    <a:pt x="13" y="36"/>
                    <a:pt x="18" y="40"/>
                    <a:pt x="23" y="40"/>
                  </a:cubicBezTo>
                  <a:cubicBezTo>
                    <a:pt x="28" y="40"/>
                    <a:pt x="32" y="36"/>
                    <a:pt x="32" y="31"/>
                  </a:cubicBezTo>
                  <a:cubicBezTo>
                    <a:pt x="32" y="26"/>
                    <a:pt x="28" y="22"/>
                    <a:pt x="23" y="22"/>
                  </a:cubicBezTo>
                  <a:close/>
                  <a:moveTo>
                    <a:pt x="68" y="15"/>
                  </a:moveTo>
                  <a:cubicBezTo>
                    <a:pt x="68" y="16"/>
                    <a:pt x="64" y="16"/>
                    <a:pt x="63" y="16"/>
                  </a:cubicBezTo>
                  <a:cubicBezTo>
                    <a:pt x="63" y="17"/>
                    <a:pt x="62" y="18"/>
                    <a:pt x="62" y="18"/>
                  </a:cubicBezTo>
                  <a:cubicBezTo>
                    <a:pt x="62" y="19"/>
                    <a:pt x="64" y="23"/>
                    <a:pt x="64" y="23"/>
                  </a:cubicBezTo>
                  <a:cubicBezTo>
                    <a:pt x="64" y="23"/>
                    <a:pt x="64" y="23"/>
                    <a:pt x="64" y="24"/>
                  </a:cubicBezTo>
                  <a:cubicBezTo>
                    <a:pt x="63" y="24"/>
                    <a:pt x="59" y="26"/>
                    <a:pt x="59" y="26"/>
                  </a:cubicBezTo>
                  <a:cubicBezTo>
                    <a:pt x="59" y="26"/>
                    <a:pt x="56" y="22"/>
                    <a:pt x="56" y="22"/>
                  </a:cubicBezTo>
                  <a:cubicBezTo>
                    <a:pt x="55" y="22"/>
                    <a:pt x="55" y="22"/>
                    <a:pt x="55" y="22"/>
                  </a:cubicBezTo>
                  <a:cubicBezTo>
                    <a:pt x="54" y="22"/>
                    <a:pt x="54" y="22"/>
                    <a:pt x="54" y="22"/>
                  </a:cubicBezTo>
                  <a:cubicBezTo>
                    <a:pt x="53" y="22"/>
                    <a:pt x="50" y="26"/>
                    <a:pt x="50" y="26"/>
                  </a:cubicBezTo>
                  <a:cubicBezTo>
                    <a:pt x="50" y="26"/>
                    <a:pt x="46" y="24"/>
                    <a:pt x="46" y="24"/>
                  </a:cubicBezTo>
                  <a:cubicBezTo>
                    <a:pt x="45" y="23"/>
                    <a:pt x="45" y="23"/>
                    <a:pt x="45" y="23"/>
                  </a:cubicBezTo>
                  <a:cubicBezTo>
                    <a:pt x="45" y="23"/>
                    <a:pt x="47" y="19"/>
                    <a:pt x="47" y="18"/>
                  </a:cubicBezTo>
                  <a:cubicBezTo>
                    <a:pt x="47" y="18"/>
                    <a:pt x="46" y="17"/>
                    <a:pt x="46" y="16"/>
                  </a:cubicBezTo>
                  <a:cubicBezTo>
                    <a:pt x="45" y="16"/>
                    <a:pt x="41" y="16"/>
                    <a:pt x="41" y="15"/>
                  </a:cubicBezTo>
                  <a:cubicBezTo>
                    <a:pt x="41" y="10"/>
                    <a:pt x="41" y="10"/>
                    <a:pt x="41" y="10"/>
                  </a:cubicBezTo>
                  <a:cubicBezTo>
                    <a:pt x="41" y="10"/>
                    <a:pt x="45" y="9"/>
                    <a:pt x="46" y="9"/>
                  </a:cubicBezTo>
                  <a:cubicBezTo>
                    <a:pt x="46" y="9"/>
                    <a:pt x="47" y="8"/>
                    <a:pt x="47" y="7"/>
                  </a:cubicBezTo>
                  <a:cubicBezTo>
                    <a:pt x="47" y="7"/>
                    <a:pt x="45" y="3"/>
                    <a:pt x="45" y="2"/>
                  </a:cubicBezTo>
                  <a:cubicBezTo>
                    <a:pt x="45" y="2"/>
                    <a:pt x="45" y="2"/>
                    <a:pt x="46" y="2"/>
                  </a:cubicBezTo>
                  <a:cubicBezTo>
                    <a:pt x="46" y="2"/>
                    <a:pt x="50" y="0"/>
                    <a:pt x="50" y="0"/>
                  </a:cubicBezTo>
                  <a:cubicBezTo>
                    <a:pt x="50" y="0"/>
                    <a:pt x="53" y="3"/>
                    <a:pt x="54" y="4"/>
                  </a:cubicBezTo>
                  <a:cubicBezTo>
                    <a:pt x="54" y="4"/>
                    <a:pt x="54" y="4"/>
                    <a:pt x="55" y="4"/>
                  </a:cubicBezTo>
                  <a:cubicBezTo>
                    <a:pt x="55" y="4"/>
                    <a:pt x="55" y="4"/>
                    <a:pt x="56" y="4"/>
                  </a:cubicBezTo>
                  <a:cubicBezTo>
                    <a:pt x="57" y="2"/>
                    <a:pt x="58" y="1"/>
                    <a:pt x="59" y="0"/>
                  </a:cubicBezTo>
                  <a:cubicBezTo>
                    <a:pt x="59" y="0"/>
                    <a:pt x="59" y="0"/>
                    <a:pt x="59" y="0"/>
                  </a:cubicBezTo>
                  <a:cubicBezTo>
                    <a:pt x="59" y="0"/>
                    <a:pt x="63" y="2"/>
                    <a:pt x="64" y="2"/>
                  </a:cubicBezTo>
                  <a:cubicBezTo>
                    <a:pt x="64" y="2"/>
                    <a:pt x="64" y="2"/>
                    <a:pt x="64" y="2"/>
                  </a:cubicBezTo>
                  <a:cubicBezTo>
                    <a:pt x="64" y="3"/>
                    <a:pt x="62" y="7"/>
                    <a:pt x="62" y="7"/>
                  </a:cubicBezTo>
                  <a:cubicBezTo>
                    <a:pt x="62" y="8"/>
                    <a:pt x="63" y="9"/>
                    <a:pt x="63" y="9"/>
                  </a:cubicBezTo>
                  <a:cubicBezTo>
                    <a:pt x="64" y="9"/>
                    <a:pt x="68" y="10"/>
                    <a:pt x="68" y="10"/>
                  </a:cubicBezTo>
                  <a:lnTo>
                    <a:pt x="68" y="15"/>
                  </a:lnTo>
                  <a:close/>
                  <a:moveTo>
                    <a:pt x="68" y="52"/>
                  </a:moveTo>
                  <a:cubicBezTo>
                    <a:pt x="68" y="52"/>
                    <a:pt x="64" y="53"/>
                    <a:pt x="63" y="53"/>
                  </a:cubicBezTo>
                  <a:cubicBezTo>
                    <a:pt x="63" y="54"/>
                    <a:pt x="62" y="54"/>
                    <a:pt x="62" y="55"/>
                  </a:cubicBezTo>
                  <a:cubicBezTo>
                    <a:pt x="62" y="56"/>
                    <a:pt x="64" y="59"/>
                    <a:pt x="64" y="60"/>
                  </a:cubicBezTo>
                  <a:cubicBezTo>
                    <a:pt x="64" y="60"/>
                    <a:pt x="64" y="60"/>
                    <a:pt x="64" y="60"/>
                  </a:cubicBezTo>
                  <a:cubicBezTo>
                    <a:pt x="63" y="60"/>
                    <a:pt x="59" y="63"/>
                    <a:pt x="59" y="63"/>
                  </a:cubicBezTo>
                  <a:cubicBezTo>
                    <a:pt x="59" y="63"/>
                    <a:pt x="56" y="59"/>
                    <a:pt x="56" y="59"/>
                  </a:cubicBezTo>
                  <a:cubicBezTo>
                    <a:pt x="55" y="59"/>
                    <a:pt x="55" y="59"/>
                    <a:pt x="55" y="59"/>
                  </a:cubicBezTo>
                  <a:cubicBezTo>
                    <a:pt x="54" y="59"/>
                    <a:pt x="54" y="59"/>
                    <a:pt x="54" y="59"/>
                  </a:cubicBezTo>
                  <a:cubicBezTo>
                    <a:pt x="53" y="59"/>
                    <a:pt x="50" y="63"/>
                    <a:pt x="50" y="63"/>
                  </a:cubicBezTo>
                  <a:cubicBezTo>
                    <a:pt x="50" y="63"/>
                    <a:pt x="46" y="60"/>
                    <a:pt x="46" y="60"/>
                  </a:cubicBezTo>
                  <a:cubicBezTo>
                    <a:pt x="45" y="60"/>
                    <a:pt x="45" y="60"/>
                    <a:pt x="45" y="60"/>
                  </a:cubicBezTo>
                  <a:cubicBezTo>
                    <a:pt x="45" y="59"/>
                    <a:pt x="47" y="56"/>
                    <a:pt x="47" y="55"/>
                  </a:cubicBezTo>
                  <a:cubicBezTo>
                    <a:pt x="47" y="54"/>
                    <a:pt x="46" y="54"/>
                    <a:pt x="46" y="53"/>
                  </a:cubicBezTo>
                  <a:cubicBezTo>
                    <a:pt x="45" y="53"/>
                    <a:pt x="41" y="52"/>
                    <a:pt x="41" y="52"/>
                  </a:cubicBezTo>
                  <a:cubicBezTo>
                    <a:pt x="41" y="47"/>
                    <a:pt x="41" y="47"/>
                    <a:pt x="41" y="47"/>
                  </a:cubicBezTo>
                  <a:cubicBezTo>
                    <a:pt x="41" y="46"/>
                    <a:pt x="45" y="46"/>
                    <a:pt x="46" y="46"/>
                  </a:cubicBezTo>
                  <a:cubicBezTo>
                    <a:pt x="46" y="45"/>
                    <a:pt x="47" y="45"/>
                    <a:pt x="47" y="44"/>
                  </a:cubicBezTo>
                  <a:cubicBezTo>
                    <a:pt x="47" y="43"/>
                    <a:pt x="45" y="40"/>
                    <a:pt x="45" y="39"/>
                  </a:cubicBezTo>
                  <a:cubicBezTo>
                    <a:pt x="45" y="39"/>
                    <a:pt x="45" y="39"/>
                    <a:pt x="46" y="39"/>
                  </a:cubicBezTo>
                  <a:cubicBezTo>
                    <a:pt x="46" y="39"/>
                    <a:pt x="50" y="36"/>
                    <a:pt x="50" y="36"/>
                  </a:cubicBezTo>
                  <a:cubicBezTo>
                    <a:pt x="50" y="36"/>
                    <a:pt x="53" y="40"/>
                    <a:pt x="54" y="40"/>
                  </a:cubicBezTo>
                  <a:cubicBezTo>
                    <a:pt x="54" y="40"/>
                    <a:pt x="54" y="40"/>
                    <a:pt x="55" y="40"/>
                  </a:cubicBezTo>
                  <a:cubicBezTo>
                    <a:pt x="55" y="40"/>
                    <a:pt x="55" y="40"/>
                    <a:pt x="56" y="40"/>
                  </a:cubicBezTo>
                  <a:cubicBezTo>
                    <a:pt x="57" y="39"/>
                    <a:pt x="58" y="38"/>
                    <a:pt x="59" y="36"/>
                  </a:cubicBezTo>
                  <a:cubicBezTo>
                    <a:pt x="59" y="36"/>
                    <a:pt x="59" y="36"/>
                    <a:pt x="59" y="36"/>
                  </a:cubicBezTo>
                  <a:cubicBezTo>
                    <a:pt x="59" y="36"/>
                    <a:pt x="63" y="39"/>
                    <a:pt x="64" y="39"/>
                  </a:cubicBezTo>
                  <a:cubicBezTo>
                    <a:pt x="64" y="39"/>
                    <a:pt x="64" y="39"/>
                    <a:pt x="64" y="39"/>
                  </a:cubicBezTo>
                  <a:cubicBezTo>
                    <a:pt x="64" y="40"/>
                    <a:pt x="62" y="43"/>
                    <a:pt x="62" y="44"/>
                  </a:cubicBezTo>
                  <a:cubicBezTo>
                    <a:pt x="62" y="45"/>
                    <a:pt x="63" y="45"/>
                    <a:pt x="63" y="46"/>
                  </a:cubicBezTo>
                  <a:cubicBezTo>
                    <a:pt x="64" y="46"/>
                    <a:pt x="68" y="46"/>
                    <a:pt x="68" y="47"/>
                  </a:cubicBezTo>
                  <a:lnTo>
                    <a:pt x="68" y="52"/>
                  </a:lnTo>
                  <a:close/>
                  <a:moveTo>
                    <a:pt x="55" y="8"/>
                  </a:moveTo>
                  <a:cubicBezTo>
                    <a:pt x="52" y="8"/>
                    <a:pt x="50" y="10"/>
                    <a:pt x="50" y="13"/>
                  </a:cubicBezTo>
                  <a:cubicBezTo>
                    <a:pt x="50" y="15"/>
                    <a:pt x="52" y="17"/>
                    <a:pt x="55" y="17"/>
                  </a:cubicBezTo>
                  <a:cubicBezTo>
                    <a:pt x="57" y="17"/>
                    <a:pt x="59" y="15"/>
                    <a:pt x="59" y="13"/>
                  </a:cubicBezTo>
                  <a:cubicBezTo>
                    <a:pt x="59" y="10"/>
                    <a:pt x="57" y="8"/>
                    <a:pt x="55" y="8"/>
                  </a:cubicBezTo>
                  <a:close/>
                  <a:moveTo>
                    <a:pt x="55" y="45"/>
                  </a:moveTo>
                  <a:cubicBezTo>
                    <a:pt x="52" y="45"/>
                    <a:pt x="50" y="47"/>
                    <a:pt x="50" y="49"/>
                  </a:cubicBezTo>
                  <a:cubicBezTo>
                    <a:pt x="50" y="52"/>
                    <a:pt x="52" y="54"/>
                    <a:pt x="55" y="54"/>
                  </a:cubicBezTo>
                  <a:cubicBezTo>
                    <a:pt x="57" y="54"/>
                    <a:pt x="59" y="52"/>
                    <a:pt x="59" y="49"/>
                  </a:cubicBezTo>
                  <a:cubicBezTo>
                    <a:pt x="59" y="47"/>
                    <a:pt x="57" y="45"/>
                    <a:pt x="55" y="45"/>
                  </a:cubicBezTo>
                  <a:close/>
                </a:path>
              </a:pathLst>
            </a:custGeom>
            <a:solidFill>
              <a:schemeClr val="bg1"/>
            </a:solidFill>
            <a:ln w="9525">
              <a:noFill/>
              <a:round/>
              <a:headEnd/>
              <a:tailEnd/>
            </a:ln>
          </p:spPr>
          <p:txBody>
            <a:bodyPr vert="horz" wrap="square" lIns="91440" tIns="45720" rIns="91440" bIns="45720" numCol="1" anchor="t" anchorCtr="0" compatLnSpc="1">
              <a:prstTxWarp prst="textNoShape">
                <a:avLst/>
              </a:prstTxWarp>
            </a:bodyPr>
            <a:lstStyle/>
            <a:p>
              <a:endParaRPr lang="en-US">
                <a:ea typeface="Bogle" charset="0"/>
                <a:cs typeface="Bogle" charset="0"/>
              </a:endParaRPr>
            </a:p>
          </p:txBody>
        </p:sp>
        <p:sp>
          <p:nvSpPr>
            <p:cNvPr id="96" name="TextBox 95">
              <a:extLst>
                <a:ext uri="{FF2B5EF4-FFF2-40B4-BE49-F238E27FC236}">
                  <a16:creationId xmlns:a16="http://schemas.microsoft.com/office/drawing/2014/main" id="{335ECB0C-C898-FF0F-792F-CA0D6CBE167A}"/>
                </a:ext>
              </a:extLst>
            </p:cNvPr>
            <p:cNvSpPr txBox="1"/>
            <p:nvPr/>
          </p:nvSpPr>
          <p:spPr>
            <a:xfrm>
              <a:off x="3856160" y="2276425"/>
              <a:ext cx="3152694" cy="786369"/>
            </a:xfrm>
            <a:prstGeom prst="rect">
              <a:avLst/>
            </a:prstGeom>
            <a:noFill/>
          </p:spPr>
          <p:txBody>
            <a:bodyPr wrap="square" lIns="91440" tIns="45720" rIns="91440" bIns="45720" rtlCol="0" anchor="t">
              <a:spAutoFit/>
            </a:bodyPr>
            <a:lstStyle/>
            <a:p>
              <a:pPr algn="r"/>
              <a:r>
                <a:rPr lang="en-US" b="1">
                  <a:solidFill>
                    <a:schemeClr val="bg1"/>
                  </a:solidFill>
                  <a:latin typeface="+mj-lt"/>
                  <a:cs typeface="Times New Roman"/>
                  <a:hlinkClick r:id="rId3" action="ppaction://hlinksldjump">
                    <a:extLst>
                      <a:ext uri="{A12FA001-AC4F-418D-AE19-62706E023703}">
                        <ahyp:hlinkClr xmlns:ahyp="http://schemas.microsoft.com/office/drawing/2018/hyperlinkcolor" val="tx"/>
                      </a:ext>
                    </a:extLst>
                  </a:hlinkClick>
                </a:rPr>
                <a:t>Choosing Libraries and Tools</a:t>
              </a:r>
              <a:r>
                <a:rPr lang="en-US" b="1">
                  <a:solidFill>
                    <a:schemeClr val="bg1"/>
                  </a:solidFill>
                  <a:latin typeface="+mj-lt"/>
                  <a:cs typeface="Times New Roman"/>
                </a:rPr>
                <a:t> *</a:t>
              </a:r>
            </a:p>
            <a:p>
              <a:pPr algn="r"/>
              <a:r>
                <a:rPr lang="en-US">
                  <a:solidFill>
                    <a:schemeClr val="bg1"/>
                  </a:solidFill>
                  <a:latin typeface="+mn-lt"/>
                  <a:cs typeface="Times New Roman"/>
                </a:rPr>
                <a:t>Guide the team in selecting libraries and tools that align with project requirements and organizational standards.</a:t>
              </a:r>
              <a:endParaRPr lang="en-US" b="1">
                <a:solidFill>
                  <a:schemeClr val="bg1"/>
                </a:solidFill>
                <a:latin typeface="+mn-lt"/>
                <a:cs typeface="Times New Roman"/>
              </a:endParaRPr>
            </a:p>
          </p:txBody>
        </p:sp>
        <p:pic>
          <p:nvPicPr>
            <p:cNvPr id="104" name="Graphic 103" descr="Hierarchy outline">
              <a:extLst>
                <a:ext uri="{FF2B5EF4-FFF2-40B4-BE49-F238E27FC236}">
                  <a16:creationId xmlns:a16="http://schemas.microsoft.com/office/drawing/2014/main" id="{287F706A-607B-4C85-943C-84A13899414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101604" y="3442698"/>
              <a:ext cx="632948" cy="605300"/>
            </a:xfrm>
            <a:prstGeom prst="rect">
              <a:avLst/>
            </a:prstGeom>
          </p:spPr>
        </p:pic>
        <p:sp>
          <p:nvSpPr>
            <p:cNvPr id="105" name="TextBox 104">
              <a:extLst>
                <a:ext uri="{FF2B5EF4-FFF2-40B4-BE49-F238E27FC236}">
                  <a16:creationId xmlns:a16="http://schemas.microsoft.com/office/drawing/2014/main" id="{E79B14D4-A8A2-63B9-28D1-F76A537E6FF0}"/>
                </a:ext>
              </a:extLst>
            </p:cNvPr>
            <p:cNvSpPr txBox="1"/>
            <p:nvPr/>
          </p:nvSpPr>
          <p:spPr>
            <a:xfrm>
              <a:off x="4817957" y="3428543"/>
              <a:ext cx="3269748" cy="617092"/>
            </a:xfrm>
            <a:prstGeom prst="rect">
              <a:avLst/>
            </a:prstGeom>
            <a:noFill/>
          </p:spPr>
          <p:txBody>
            <a:bodyPr wrap="square" rtlCol="0">
              <a:spAutoFit/>
            </a:bodyPr>
            <a:lstStyle/>
            <a:p>
              <a:pPr algn="l"/>
              <a:r>
                <a:rPr lang="en-US" b="1">
                  <a:solidFill>
                    <a:schemeClr val="bg1"/>
                  </a:solidFill>
                  <a:latin typeface="+mj-lt"/>
                  <a:hlinkClick r:id="rId6" action="ppaction://hlinksldjump">
                    <a:extLst>
                      <a:ext uri="{A12FA001-AC4F-418D-AE19-62706E023703}">
                        <ahyp:hlinkClr xmlns:ahyp="http://schemas.microsoft.com/office/drawing/2018/hyperlinkcolor" val="tx"/>
                      </a:ext>
                    </a:extLst>
                  </a:hlinkClick>
                </a:rPr>
                <a:t>Architecture and design</a:t>
              </a:r>
              <a:r>
                <a:rPr lang="en-US" b="1">
                  <a:solidFill>
                    <a:schemeClr val="bg1"/>
                  </a:solidFill>
                  <a:latin typeface="+mj-lt"/>
                </a:rPr>
                <a:t>*</a:t>
              </a:r>
              <a:endParaRPr lang="en-US" sz="1100" b="1">
                <a:solidFill>
                  <a:schemeClr val="bg1"/>
                </a:solidFill>
                <a:latin typeface="+mj-lt"/>
              </a:endParaRPr>
            </a:p>
            <a:p>
              <a:pPr algn="l"/>
              <a:r>
                <a:rPr lang="en-US" sz="1100">
                  <a:solidFill>
                    <a:schemeClr val="bg1"/>
                  </a:solidFill>
                  <a:latin typeface="+mn-lt"/>
                  <a:cs typeface="Arial" panose="020B0604020202020204" pitchFamily="34" charset="0"/>
                </a:rPr>
                <a:t>Ensure a well-organized architecture for the project.</a:t>
              </a:r>
            </a:p>
          </p:txBody>
        </p:sp>
        <p:pic>
          <p:nvPicPr>
            <p:cNvPr id="106" name="Graphic 105" descr="Daily calendar outline">
              <a:extLst>
                <a:ext uri="{FF2B5EF4-FFF2-40B4-BE49-F238E27FC236}">
                  <a16:creationId xmlns:a16="http://schemas.microsoft.com/office/drawing/2014/main" id="{668D1167-FB54-B808-0518-7AD32C271FF1}"/>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165332" y="4475790"/>
              <a:ext cx="568935" cy="632810"/>
            </a:xfrm>
            <a:prstGeom prst="rect">
              <a:avLst/>
            </a:prstGeom>
          </p:spPr>
        </p:pic>
        <p:sp>
          <p:nvSpPr>
            <p:cNvPr id="107" name="TextBox 106">
              <a:extLst>
                <a:ext uri="{FF2B5EF4-FFF2-40B4-BE49-F238E27FC236}">
                  <a16:creationId xmlns:a16="http://schemas.microsoft.com/office/drawing/2014/main" id="{CCB9838B-3930-553A-1604-38184A6DA8ED}"/>
                </a:ext>
              </a:extLst>
            </p:cNvPr>
            <p:cNvSpPr txBox="1"/>
            <p:nvPr/>
          </p:nvSpPr>
          <p:spPr>
            <a:xfrm>
              <a:off x="3950450" y="4503825"/>
              <a:ext cx="3152694" cy="617092"/>
            </a:xfrm>
            <a:prstGeom prst="rect">
              <a:avLst/>
            </a:prstGeom>
            <a:noFill/>
          </p:spPr>
          <p:txBody>
            <a:bodyPr wrap="square" rtlCol="0">
              <a:spAutoFit/>
            </a:bodyPr>
            <a:lstStyle/>
            <a:p>
              <a:pPr algn="r"/>
              <a:r>
                <a:rPr lang="en-US" sz="1100" b="1">
                  <a:solidFill>
                    <a:schemeClr val="bg1"/>
                  </a:solidFill>
                  <a:latin typeface="+mj-lt"/>
                  <a:hlinkClick r:id="rId9" action="ppaction://hlinksldjump">
                    <a:extLst>
                      <a:ext uri="{A12FA001-AC4F-418D-AE19-62706E023703}">
                        <ahyp:hlinkClr xmlns:ahyp="http://schemas.microsoft.com/office/drawing/2018/hyperlinkcolor" val="tx"/>
                      </a:ext>
                    </a:extLst>
                  </a:hlinkClick>
                </a:rPr>
                <a:t>Timelines &amp; Milestones</a:t>
              </a:r>
              <a:r>
                <a:rPr lang="en-US" sz="1100" b="1">
                  <a:solidFill>
                    <a:schemeClr val="bg1"/>
                  </a:solidFill>
                  <a:latin typeface="+mj-lt"/>
                </a:rPr>
                <a:t> *</a:t>
              </a:r>
            </a:p>
            <a:p>
              <a:pPr algn="r"/>
              <a:r>
                <a:rPr lang="en-US" sz="1100">
                  <a:solidFill>
                    <a:schemeClr val="bg1"/>
                  </a:solidFill>
                  <a:latin typeface="+mn-lt"/>
                </a:rPr>
                <a:t> Define clear, actionable steps with realistic deadlines to ensure </a:t>
              </a:r>
              <a:r>
                <a:rPr lang="en-US" sz="1100">
                  <a:solidFill>
                    <a:schemeClr val="bg1"/>
                  </a:solidFill>
                  <a:latin typeface="+mn-lt"/>
                  <a:cs typeface="Arial" panose="020B0604020202020204" pitchFamily="34" charset="0"/>
                </a:rPr>
                <a:t>steady</a:t>
              </a:r>
              <a:r>
                <a:rPr lang="en-US" sz="1100">
                  <a:solidFill>
                    <a:schemeClr val="bg1"/>
                  </a:solidFill>
                  <a:latin typeface="+mn-lt"/>
                </a:rPr>
                <a:t> progress.</a:t>
              </a:r>
              <a:endParaRPr lang="en-US" sz="1100">
                <a:latin typeface="+mn-lt"/>
              </a:endParaRPr>
            </a:p>
          </p:txBody>
        </p:sp>
        <p:sp>
          <p:nvSpPr>
            <p:cNvPr id="4" name="TextBox 3">
              <a:extLst>
                <a:ext uri="{FF2B5EF4-FFF2-40B4-BE49-F238E27FC236}">
                  <a16:creationId xmlns:a16="http://schemas.microsoft.com/office/drawing/2014/main" id="{F1B5F2F4-CFB6-E422-53C3-139FE7433FEA}"/>
                </a:ext>
              </a:extLst>
            </p:cNvPr>
            <p:cNvSpPr txBox="1"/>
            <p:nvPr/>
          </p:nvSpPr>
          <p:spPr>
            <a:xfrm>
              <a:off x="377284" y="1971176"/>
              <a:ext cx="2562402" cy="3477875"/>
            </a:xfrm>
            <a:prstGeom prst="rect">
              <a:avLst/>
            </a:prstGeom>
            <a:noFill/>
          </p:spPr>
          <p:txBody>
            <a:bodyPr wrap="square" rtlCol="0">
              <a:spAutoFit/>
            </a:bodyPr>
            <a:lstStyle/>
            <a:p>
              <a:pPr marR="0" algn="l" defTabSz="914400" rtl="0" eaLnBrk="1" fontAlgn="base" latinLnBrk="0" hangingPunct="1">
                <a:lnSpc>
                  <a:spcPct val="100000"/>
                </a:lnSpc>
                <a:spcBef>
                  <a:spcPts val="40"/>
                </a:spcBef>
                <a:spcAft>
                  <a:spcPct val="0"/>
                </a:spcAft>
                <a:buClrTx/>
                <a:buSzTx/>
                <a:tabLst/>
              </a:pPr>
              <a:r>
                <a:rPr lang="en-US" sz="1200" b="1">
                  <a:solidFill>
                    <a:schemeClr val="bg1"/>
                  </a:solidFill>
                  <a:latin typeface="+mj-lt"/>
                  <a:ea typeface="+mn-ea"/>
                  <a:cs typeface="+mn-cs"/>
                </a:rPr>
                <a:t>Entry </a:t>
              </a:r>
              <a:r>
                <a:rPr lang="en-US" sz="1200" b="1">
                  <a:solidFill>
                    <a:schemeClr val="bg1"/>
                  </a:solidFill>
                  <a:latin typeface="+mj-lt"/>
                </a:rPr>
                <a:t>Criteria</a:t>
              </a:r>
              <a:r>
                <a:rPr lang="en-US" sz="1200" b="1">
                  <a:solidFill>
                    <a:schemeClr val="bg1"/>
                  </a:solidFill>
                  <a:latin typeface="+mj-lt"/>
                  <a:ea typeface="+mn-ea"/>
                  <a:cs typeface="+mn-cs"/>
                </a:rPr>
                <a:t>:</a:t>
              </a:r>
              <a:endParaRPr lang="en-US" sz="1200" b="1">
                <a:solidFill>
                  <a:schemeClr val="bg1"/>
                </a:solidFill>
                <a:latin typeface="+mj-lt"/>
              </a:endParaRPr>
            </a:p>
            <a:p>
              <a:pPr marR="0" algn="l" defTabSz="914400" rtl="0" eaLnBrk="1" fontAlgn="base" latinLnBrk="0" hangingPunct="1">
                <a:lnSpc>
                  <a:spcPct val="100000"/>
                </a:lnSpc>
                <a:spcBef>
                  <a:spcPts val="40"/>
                </a:spcBef>
                <a:spcAft>
                  <a:spcPct val="0"/>
                </a:spcAft>
                <a:buClrTx/>
                <a:buSzTx/>
                <a:tabLst/>
              </a:pPr>
              <a:endParaRPr lang="en-US" sz="500" b="1">
                <a:solidFill>
                  <a:schemeClr val="tx1"/>
                </a:solidFill>
                <a:latin typeface="+mn-lt"/>
              </a:endParaRPr>
            </a:p>
            <a:p>
              <a:pPr marR="0" algn="l" defTabSz="914400" rtl="0" eaLnBrk="1" fontAlgn="base" latinLnBrk="0" hangingPunct="1">
                <a:lnSpc>
                  <a:spcPct val="100000"/>
                </a:lnSpc>
                <a:spcBef>
                  <a:spcPts val="40"/>
                </a:spcBef>
                <a:spcAft>
                  <a:spcPct val="0"/>
                </a:spcAft>
                <a:buClrTx/>
                <a:buSzTx/>
                <a:tabLst/>
              </a:pPr>
              <a:endParaRPr lang="en-US" sz="500" b="1">
                <a:solidFill>
                  <a:schemeClr val="tx1"/>
                </a:solidFill>
                <a:latin typeface="+mn-lt"/>
                <a:ea typeface="+mn-ea"/>
                <a:cs typeface="+mn-cs"/>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r>
                <a:rPr lang="en-US" b="1">
                  <a:solidFill>
                    <a:schemeClr val="bg1"/>
                  </a:solidFill>
                  <a:latin typeface="+mj-lt"/>
                  <a:ea typeface="+mn-ea"/>
                  <a:cs typeface="+mn-cs"/>
                </a:rPr>
                <a:t>Approved Required Documents: </a:t>
              </a:r>
              <a:br>
                <a:rPr lang="en-US" b="1">
                  <a:solidFill>
                    <a:schemeClr val="bg1"/>
                  </a:solidFill>
                  <a:latin typeface="+mn-lt"/>
                  <a:ea typeface="+mn-ea"/>
                  <a:cs typeface="+mn-cs"/>
                </a:rPr>
              </a:br>
              <a:r>
                <a:rPr lang="en-US">
                  <a:solidFill>
                    <a:schemeClr val="bg1"/>
                  </a:solidFill>
                  <a:latin typeface="+mn-lt"/>
                </a:rPr>
                <a:t>Clearly defined and approved</a:t>
              </a:r>
              <a:r>
                <a:rPr lang="en-US" b="1">
                  <a:solidFill>
                    <a:schemeClr val="bg1"/>
                  </a:solidFill>
                  <a:latin typeface="+mn-lt"/>
                </a:rPr>
                <a:t> </a:t>
              </a:r>
              <a:r>
                <a:rPr lang="en-US">
                  <a:solidFill>
                    <a:schemeClr val="bg1"/>
                  </a:solidFill>
                  <a:latin typeface="+mn-lt"/>
                </a:rPr>
                <a:t>scope, user stories, or features.</a:t>
              </a: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endParaRPr lang="en-US" b="1">
                <a:solidFill>
                  <a:schemeClr val="bg1"/>
                </a:solidFill>
                <a:latin typeface="+mn-lt"/>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r>
                <a:rPr lang="en-US" b="1">
                  <a:solidFill>
                    <a:schemeClr val="bg1"/>
                  </a:solidFill>
                  <a:latin typeface="+mj-lt"/>
                </a:rPr>
                <a:t>Clarity on the Technology Stack: </a:t>
              </a:r>
              <a:br>
                <a:rPr lang="en-US" b="1">
                  <a:solidFill>
                    <a:schemeClr val="bg1"/>
                  </a:solidFill>
                  <a:latin typeface="+mn-lt"/>
                </a:rPr>
              </a:br>
              <a:r>
                <a:rPr lang="en-US">
                  <a:solidFill>
                    <a:schemeClr val="bg1"/>
                  </a:solidFill>
                  <a:latin typeface="+mn-lt"/>
                </a:rPr>
                <a:t>Agreement on the core</a:t>
              </a:r>
              <a:r>
                <a:rPr lang="en-US" b="1">
                  <a:solidFill>
                    <a:schemeClr val="bg1"/>
                  </a:solidFill>
                  <a:latin typeface="+mn-lt"/>
                </a:rPr>
                <a:t> </a:t>
              </a:r>
              <a:r>
                <a:rPr lang="en-US">
                  <a:solidFill>
                    <a:schemeClr val="bg1"/>
                  </a:solidFill>
                  <a:latin typeface="+mn-lt"/>
                </a:rPr>
                <a:t>technologies</a:t>
              </a:r>
              <a:r>
                <a:rPr lang="en-US" b="1">
                  <a:solidFill>
                    <a:schemeClr val="bg1"/>
                  </a:solidFill>
                  <a:latin typeface="+mn-lt"/>
                </a:rPr>
                <a:t> </a:t>
              </a:r>
              <a:r>
                <a:rPr lang="en-US">
                  <a:solidFill>
                    <a:schemeClr val="bg1"/>
                  </a:solidFill>
                  <a:latin typeface="+mn-lt"/>
                </a:rPr>
                <a:t>To be used (frontend, backend tech, databases).</a:t>
              </a: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endParaRPr lang="en-US" b="1">
                <a:solidFill>
                  <a:schemeClr val="bg1"/>
                </a:solidFill>
                <a:latin typeface="+mn-lt"/>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r>
                <a:rPr lang="en-US" b="1">
                  <a:solidFill>
                    <a:schemeClr val="bg1"/>
                  </a:solidFill>
                  <a:latin typeface="+mj-lt"/>
                </a:rPr>
                <a:t>Team Availability &amp; Roles Defined: </a:t>
              </a:r>
              <a:br>
                <a:rPr lang="en-US" b="1">
                  <a:solidFill>
                    <a:schemeClr val="bg1"/>
                  </a:solidFill>
                  <a:latin typeface="+mn-lt"/>
                </a:rPr>
              </a:br>
              <a:r>
                <a:rPr lang="en-US">
                  <a:solidFill>
                    <a:schemeClr val="bg1"/>
                  </a:solidFill>
                  <a:latin typeface="+mn-lt"/>
                </a:rPr>
                <a:t>Identified team</a:t>
              </a:r>
              <a:r>
                <a:rPr lang="en-US" b="1">
                  <a:solidFill>
                    <a:schemeClr val="bg1"/>
                  </a:solidFill>
                  <a:latin typeface="+mn-lt"/>
                </a:rPr>
                <a:t> </a:t>
              </a:r>
              <a:r>
                <a:rPr lang="en-US">
                  <a:solidFill>
                    <a:schemeClr val="bg1"/>
                  </a:solidFill>
                  <a:latin typeface="+mn-lt"/>
                </a:rPr>
                <a:t>members, their roles, and availability.</a:t>
              </a: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endParaRPr lang="en-US" b="1">
                <a:solidFill>
                  <a:schemeClr val="bg1"/>
                </a:solidFill>
                <a:latin typeface="+mn-lt"/>
              </a:endParaRPr>
            </a:p>
            <a:p>
              <a:pPr marL="228600" marR="0" indent="-228600" algn="l" defTabSz="914400" rtl="0" eaLnBrk="1" fontAlgn="base" latinLnBrk="0" hangingPunct="1">
                <a:lnSpc>
                  <a:spcPct val="100000"/>
                </a:lnSpc>
                <a:spcBef>
                  <a:spcPts val="40"/>
                </a:spcBef>
                <a:spcAft>
                  <a:spcPct val="0"/>
                </a:spcAft>
                <a:buClrTx/>
                <a:buSzTx/>
                <a:buFont typeface="+mj-lt"/>
                <a:buAutoNum type="arabicPeriod"/>
                <a:tabLst/>
              </a:pPr>
              <a:r>
                <a:rPr lang="en-US" b="1">
                  <a:solidFill>
                    <a:schemeClr val="bg1"/>
                  </a:solidFill>
                  <a:latin typeface="+mj-lt"/>
                </a:rPr>
                <a:t>Initial Feasibility Assessment:</a:t>
              </a:r>
              <a:br>
                <a:rPr lang="en-US" b="1">
                  <a:solidFill>
                    <a:schemeClr val="bg1"/>
                  </a:solidFill>
                  <a:latin typeface="+mn-lt"/>
                </a:rPr>
              </a:br>
              <a:r>
                <a:rPr lang="en-US">
                  <a:solidFill>
                    <a:schemeClr val="bg1"/>
                  </a:solidFill>
                  <a:latin typeface="+mn-lt"/>
                </a:rPr>
                <a:t>Verification that the project is viable from technical and resource Perspectives.</a:t>
              </a:r>
              <a:endParaRPr lang="en-US">
                <a:solidFill>
                  <a:schemeClr val="bg1"/>
                </a:solidFill>
                <a:latin typeface="+mn-lt"/>
                <a:ea typeface="+mn-ea"/>
                <a:cs typeface="+mn-cs"/>
              </a:endParaRPr>
            </a:p>
          </p:txBody>
        </p:sp>
        <p:sp>
          <p:nvSpPr>
            <p:cNvPr id="5" name="TextBox 4">
              <a:extLst>
                <a:ext uri="{FF2B5EF4-FFF2-40B4-BE49-F238E27FC236}">
                  <a16:creationId xmlns:a16="http://schemas.microsoft.com/office/drawing/2014/main" id="{17A2688A-309B-8FCA-3EFE-908119840F03}"/>
                </a:ext>
              </a:extLst>
            </p:cNvPr>
            <p:cNvSpPr txBox="1"/>
            <p:nvPr/>
          </p:nvSpPr>
          <p:spPr>
            <a:xfrm>
              <a:off x="8645963" y="1971176"/>
              <a:ext cx="2983172" cy="3510192"/>
            </a:xfrm>
            <a:prstGeom prst="rect">
              <a:avLst/>
            </a:prstGeom>
            <a:noFill/>
          </p:spPr>
          <p:txBody>
            <a:bodyPr wrap="square" rtlCol="0">
              <a:spAutoFit/>
            </a:bodyPr>
            <a:lstStyle/>
            <a:p>
              <a:pPr algn="l" eaLnBrk="1" hangingPunct="1">
                <a:spcBef>
                  <a:spcPts val="20"/>
                </a:spcBef>
                <a:buClrTx/>
              </a:pPr>
              <a:r>
                <a:rPr lang="en-US" sz="1200" b="1">
                  <a:solidFill>
                    <a:schemeClr val="bg1"/>
                  </a:solidFill>
                  <a:latin typeface="+mj-lt"/>
                  <a:ea typeface="+mn-ea"/>
                  <a:cs typeface="+mn-cs"/>
                </a:rPr>
                <a:t>Exit </a:t>
              </a:r>
              <a:r>
                <a:rPr lang="en-US" sz="1200" b="1">
                  <a:solidFill>
                    <a:schemeClr val="bg1"/>
                  </a:solidFill>
                  <a:latin typeface="+mj-lt"/>
                </a:rPr>
                <a:t>Criteria</a:t>
              </a:r>
              <a:r>
                <a:rPr lang="en-US" sz="1200" b="1">
                  <a:solidFill>
                    <a:schemeClr val="bg1"/>
                  </a:solidFill>
                  <a:latin typeface="+mj-lt"/>
                  <a:ea typeface="+mn-ea"/>
                  <a:cs typeface="+mn-cs"/>
                </a:rPr>
                <a:t>:</a:t>
              </a:r>
              <a:endParaRPr lang="en-US" sz="1200" b="1">
                <a:solidFill>
                  <a:schemeClr val="bg1"/>
                </a:solidFill>
                <a:latin typeface="+mj-lt"/>
              </a:endParaRPr>
            </a:p>
            <a:p>
              <a:pPr marL="228600" indent="-228600" algn="l" eaLnBrk="1" hangingPunct="1">
                <a:spcBef>
                  <a:spcPts val="20"/>
                </a:spcBef>
                <a:buClrTx/>
                <a:buFont typeface="+mj-lt"/>
                <a:buAutoNum type="arabicPeriod"/>
              </a:pPr>
              <a:endParaRPr lang="en-US" b="1">
                <a:solidFill>
                  <a:srgbClr val="000000"/>
                </a:solidFill>
                <a:latin typeface="+mn-lt"/>
              </a:endParaRPr>
            </a:p>
            <a:p>
              <a:pPr marL="228600" indent="-228600" algn="l" eaLnBrk="1" hangingPunct="1">
                <a:spcBef>
                  <a:spcPts val="20"/>
                </a:spcBef>
                <a:buClrTx/>
                <a:buFont typeface="+mj-lt"/>
                <a:buAutoNum type="arabicPeriod"/>
              </a:pPr>
              <a:r>
                <a:rPr lang="en-US" b="1">
                  <a:solidFill>
                    <a:schemeClr val="bg1"/>
                  </a:solidFill>
                  <a:latin typeface="+mj-lt"/>
                </a:rPr>
                <a:t>Project Plan Documented:</a:t>
              </a:r>
              <a:br>
                <a:rPr lang="en-US" b="1">
                  <a:solidFill>
                    <a:schemeClr val="bg1"/>
                  </a:solidFill>
                  <a:latin typeface="+mj-lt"/>
                </a:rPr>
              </a:br>
              <a:r>
                <a:rPr lang="en-US">
                  <a:solidFill>
                    <a:schemeClr val="bg1"/>
                  </a:solidFill>
                  <a:latin typeface="+mn-lt"/>
                </a:rPr>
                <a:t>Defined timelines, milestones, and deliverables.</a:t>
              </a:r>
            </a:p>
            <a:p>
              <a:pPr marL="685800" lvl="1" indent="-228600" algn="l" eaLnBrk="1" hangingPunct="1">
                <a:spcBef>
                  <a:spcPts val="40"/>
                </a:spcBef>
                <a:buClrTx/>
                <a:buFont typeface="+mj-lt"/>
                <a:buAutoNum type="arabicPeriod"/>
              </a:pPr>
              <a:endParaRPr lang="en-US">
                <a:solidFill>
                  <a:schemeClr val="bg1"/>
                </a:solidFill>
                <a:latin typeface="+mn-lt"/>
              </a:endParaRPr>
            </a:p>
            <a:p>
              <a:pPr marL="228600" indent="-228600" algn="l" eaLnBrk="1" hangingPunct="1">
                <a:spcBef>
                  <a:spcPts val="40"/>
                </a:spcBef>
                <a:buClrTx/>
                <a:buFont typeface="+mj-lt"/>
                <a:buAutoNum type="arabicPeriod"/>
              </a:pPr>
              <a:r>
                <a:rPr lang="en-US" b="1">
                  <a:solidFill>
                    <a:schemeClr val="bg1"/>
                  </a:solidFill>
                  <a:latin typeface="+mj-lt"/>
                </a:rPr>
                <a:t>Defined Architecture and design: </a:t>
              </a:r>
              <a:br>
                <a:rPr lang="en-US" b="1">
                  <a:solidFill>
                    <a:schemeClr val="bg1"/>
                  </a:solidFill>
                  <a:latin typeface="+mj-lt"/>
                </a:rPr>
              </a:br>
              <a:r>
                <a:rPr lang="en-US">
                  <a:solidFill>
                    <a:schemeClr val="bg1"/>
                  </a:solidFill>
                  <a:latin typeface="+mn-lt"/>
                </a:rPr>
                <a:t>Architecture and design of the application are clearly defined.</a:t>
              </a:r>
            </a:p>
            <a:p>
              <a:pPr marL="685800" lvl="1" indent="-228600" algn="l" eaLnBrk="1" hangingPunct="1">
                <a:spcBef>
                  <a:spcPts val="40"/>
                </a:spcBef>
                <a:buClrTx/>
                <a:buFont typeface="+mj-lt"/>
                <a:buAutoNum type="arabicPeriod"/>
              </a:pPr>
              <a:endParaRPr lang="en-US">
                <a:solidFill>
                  <a:schemeClr val="bg1"/>
                </a:solidFill>
                <a:latin typeface="+mn-lt"/>
              </a:endParaRPr>
            </a:p>
            <a:p>
              <a:pPr marL="228600" indent="-228600" algn="l" eaLnBrk="1" hangingPunct="1">
                <a:spcBef>
                  <a:spcPts val="40"/>
                </a:spcBef>
                <a:buClrTx/>
                <a:buFont typeface="+mj-lt"/>
                <a:buAutoNum type="arabicPeriod"/>
              </a:pPr>
              <a:r>
                <a:rPr lang="en-US" b="1">
                  <a:solidFill>
                    <a:schemeClr val="bg1"/>
                  </a:solidFill>
                  <a:latin typeface="+mj-lt"/>
                </a:rPr>
                <a:t>Defined Timelines, Milestones: </a:t>
              </a:r>
              <a:br>
                <a:rPr lang="en-US" b="1">
                  <a:solidFill>
                    <a:schemeClr val="bg1"/>
                  </a:solidFill>
                  <a:latin typeface="+mj-lt"/>
                </a:rPr>
              </a:br>
              <a:r>
                <a:rPr lang="en-US">
                  <a:solidFill>
                    <a:schemeClr val="bg1"/>
                  </a:solidFill>
                  <a:latin typeface="+mn-lt"/>
                </a:rPr>
                <a:t>Key dates and critical goals are set to track progress, with deliverables clearly defined as outcomes for each phase.</a:t>
              </a:r>
            </a:p>
            <a:p>
              <a:pPr marL="685800" lvl="1" indent="-228600" algn="l" eaLnBrk="1" hangingPunct="1">
                <a:spcBef>
                  <a:spcPts val="40"/>
                </a:spcBef>
                <a:buClrTx/>
                <a:buFont typeface="+mj-lt"/>
                <a:buAutoNum type="arabicPeriod"/>
              </a:pPr>
              <a:endParaRPr lang="en-US">
                <a:solidFill>
                  <a:schemeClr val="bg1"/>
                </a:solidFill>
                <a:latin typeface="+mn-lt"/>
              </a:endParaRPr>
            </a:p>
            <a:p>
              <a:pPr marL="228600" indent="-228600" algn="l" eaLnBrk="1" hangingPunct="1">
                <a:spcBef>
                  <a:spcPts val="40"/>
                </a:spcBef>
                <a:buClrTx/>
                <a:buFont typeface="+mj-lt"/>
                <a:buAutoNum type="arabicPeriod"/>
              </a:pPr>
              <a:r>
                <a:rPr lang="en-US" b="1">
                  <a:solidFill>
                    <a:schemeClr val="bg1"/>
                  </a:solidFill>
                  <a:latin typeface="+mj-lt"/>
                </a:rPr>
                <a:t>Libraries &amp; Tools Chosen: </a:t>
              </a:r>
              <a:br>
                <a:rPr lang="en-US" b="1">
                  <a:solidFill>
                    <a:schemeClr val="bg1"/>
                  </a:solidFill>
                  <a:latin typeface="+mn-lt"/>
                </a:rPr>
              </a:br>
              <a:r>
                <a:rPr lang="en-US">
                  <a:solidFill>
                    <a:schemeClr val="bg1"/>
                  </a:solidFill>
                  <a:latin typeface="+mn-lt"/>
                </a:rPr>
                <a:t>Selection of libraries and tools justified for scalability, maintainability, and compatibility with the project’s needs.</a:t>
              </a:r>
              <a:endParaRPr lang="en-US" b="0">
                <a:solidFill>
                  <a:schemeClr val="bg1"/>
                </a:solidFill>
                <a:latin typeface="+mn-lt"/>
                <a:ea typeface="+mn-ea"/>
                <a:cs typeface="+mn-cs"/>
              </a:endParaRPr>
            </a:p>
            <a:p>
              <a:pPr algn="l"/>
              <a:endParaRPr lang="en-US">
                <a:latin typeface="+mn-lt"/>
              </a:endParaRPr>
            </a:p>
          </p:txBody>
        </p:sp>
      </p:grpSp>
      <p:sp>
        <p:nvSpPr>
          <p:cNvPr id="27" name="TextBox 26">
            <a:extLst>
              <a:ext uri="{FF2B5EF4-FFF2-40B4-BE49-F238E27FC236}">
                <a16:creationId xmlns:a16="http://schemas.microsoft.com/office/drawing/2014/main" id="{B48D91D2-9F21-82D5-9967-92E9C9CEBF0B}"/>
              </a:ext>
            </a:extLst>
          </p:cNvPr>
          <p:cNvSpPr txBox="1"/>
          <p:nvPr/>
        </p:nvSpPr>
        <p:spPr>
          <a:xfrm>
            <a:off x="490589" y="6150870"/>
            <a:ext cx="5453011" cy="261610"/>
          </a:xfrm>
          <a:prstGeom prst="rect">
            <a:avLst/>
          </a:prstGeom>
          <a:noFill/>
        </p:spPr>
        <p:txBody>
          <a:bodyPr wrap="square" rtlCol="0">
            <a:spAutoFit/>
          </a:bodyPr>
          <a:lstStyle/>
          <a:p>
            <a:pPr algn="l"/>
            <a:r>
              <a:rPr lang="en-US" b="1">
                <a:latin typeface="+mn-lt"/>
              </a:rPr>
              <a:t>Note</a:t>
            </a:r>
            <a:r>
              <a:rPr lang="en-US">
                <a:latin typeface="+mn-lt"/>
              </a:rPr>
              <a:t> : </a:t>
            </a:r>
            <a:r>
              <a:rPr lang="en-US" b="1">
                <a:latin typeface="+mn-lt"/>
              </a:rPr>
              <a:t>Refer</a:t>
            </a:r>
            <a:r>
              <a:rPr lang="en-US">
                <a:latin typeface="+mn-lt"/>
              </a:rPr>
              <a:t> </a:t>
            </a:r>
            <a:r>
              <a:rPr lang="en-US" i="1">
                <a:latin typeface="+mn-lt"/>
                <a:hlinkClick r:id="rId10" action="ppaction://hlinksldjump">
                  <a:extLst>
                    <a:ext uri="{A12FA001-AC4F-418D-AE19-62706E023703}">
                      <ahyp:hlinkClr xmlns:ahyp="http://schemas.microsoft.com/office/drawing/2018/hyperlinkcolor" val="tx"/>
                    </a:ext>
                  </a:extLst>
                </a:hlinkClick>
              </a:rPr>
              <a:t>Sample Timeline Estimation</a:t>
            </a:r>
            <a:r>
              <a:rPr lang="en-US" i="1">
                <a:latin typeface="+mn-lt"/>
              </a:rPr>
              <a:t>   |  </a:t>
            </a:r>
            <a:r>
              <a:rPr lang="en-US" i="1">
                <a:latin typeface="+mn-lt"/>
                <a:hlinkClick r:id="rId11">
                  <a:extLst>
                    <a:ext uri="{A12FA001-AC4F-418D-AE19-62706E023703}">
                      <ahyp:hlinkClr xmlns:ahyp="http://schemas.microsoft.com/office/drawing/2018/hyperlinkcolor" val="tx"/>
                    </a:ext>
                  </a:extLst>
                </a:hlinkClick>
              </a:rPr>
              <a:t>Choosing Right Libraries &amp; Tools</a:t>
            </a:r>
            <a:endParaRPr lang="en-US" i="1">
              <a:latin typeface="+mn-lt"/>
            </a:endParaRPr>
          </a:p>
        </p:txBody>
      </p:sp>
    </p:spTree>
    <p:extLst>
      <p:ext uri="{BB962C8B-B14F-4D97-AF65-F5344CB8AC3E}">
        <p14:creationId xmlns:p14="http://schemas.microsoft.com/office/powerpoint/2010/main" val="1925929045"/>
      </p:ext>
    </p:extLst>
  </p:cSld>
  <p:clrMapOvr>
    <a:masterClrMapping/>
  </p:clrMapOvr>
</p:sld>
</file>

<file path=ppt/theme/theme1.xml><?xml version="1.0" encoding="utf-8"?>
<a:theme xmlns:a="http://schemas.openxmlformats.org/drawingml/2006/main" name="blank">
  <a:themeElements>
    <a:clrScheme name="Mu Sigma">
      <a:dk1>
        <a:srgbClr val="800000"/>
      </a:dk1>
      <a:lt1>
        <a:srgbClr val="FFFFFF"/>
      </a:lt1>
      <a:dk2>
        <a:srgbClr val="006666"/>
      </a:dk2>
      <a:lt2>
        <a:srgbClr val="F2F2F2"/>
      </a:lt2>
      <a:accent1>
        <a:srgbClr val="800000"/>
      </a:accent1>
      <a:accent2>
        <a:srgbClr val="006666"/>
      </a:accent2>
      <a:accent3>
        <a:srgbClr val="E2E2C0"/>
      </a:accent3>
      <a:accent4>
        <a:srgbClr val="A5A5A5"/>
      </a:accent4>
      <a:accent5>
        <a:srgbClr val="0070C0"/>
      </a:accent5>
      <a:accent6>
        <a:srgbClr val="4B4027"/>
      </a:accent6>
      <a:hlink>
        <a:srgbClr val="DED4BF"/>
      </a:hlink>
      <a:folHlink>
        <a:srgbClr val="F3A977"/>
      </a:folHlink>
    </a:clrScheme>
    <a:fontScheme name="Mu Sigma">
      <a:majorFont>
        <a:latin typeface="Segoe UI"/>
        <a:ea typeface=""/>
        <a:cs typeface=""/>
      </a:majorFont>
      <a:minorFont>
        <a:latin typeface="Segoe UI Semilight"/>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effectLst>
          <a:outerShdw blurRad="50800" dist="38100" dir="2700000" algn="tl" rotWithShape="0">
            <a:prstClr val="black">
              <a:alpha val="40000"/>
            </a:prstClr>
          </a:outerShdw>
        </a:effectLst>
      </a:spPr>
      <a:bodyPr vert="horz" wrap="none" lIns="45720" tIns="45720" rIns="45720" bIns="45720" numCol="1" rtlCol="0" anchor="ctr" anchorCtr="0" compatLnSpc="1">
        <a:prstTxWarp prst="textNoShape">
          <a:avLst/>
        </a:prstTxWarp>
      </a:bodyPr>
      <a:lstStyle>
        <a:defPPr marL="234950" marR="0" indent="-234950" algn="l" defTabSz="914400" rtl="0" eaLnBrk="1" fontAlgn="base" latinLnBrk="0" hangingPunct="1">
          <a:lnSpc>
            <a:spcPct val="100000"/>
          </a:lnSpc>
          <a:spcBef>
            <a:spcPct val="100000"/>
          </a:spcBef>
          <a:spcAft>
            <a:spcPct val="0"/>
          </a:spcAft>
          <a:buClrTx/>
          <a:buSzTx/>
          <a:buFont typeface="Webdings" pitchFamily="18" charset="2"/>
          <a:buChar char="4"/>
          <a:tabLst/>
          <a:defRPr sz="1600" b="0" dirty="0" err="1" smtClean="0">
            <a:solidFill>
              <a:schemeClr val="tx1"/>
            </a:solidFill>
            <a:latin typeface="+mn-lt"/>
            <a:ea typeface="+mn-ea"/>
            <a:cs typeface="+mn-cs"/>
          </a:defRPr>
        </a:defPPr>
      </a:lstStyle>
      <a:style>
        <a:lnRef idx="3">
          <a:schemeClr val="lt1"/>
        </a:lnRef>
        <a:fillRef idx="1">
          <a:schemeClr val="accent2"/>
        </a:fillRef>
        <a:effectRef idx="1">
          <a:schemeClr val="accent2"/>
        </a:effectRef>
        <a:fontRef idx="minor">
          <a:schemeClr val="lt1"/>
        </a:fontRef>
      </a:style>
    </a:spDef>
    <a:lnDef>
      <a:spPr bwMode="auto">
        <a:xfrm>
          <a:off x="0" y="0"/>
          <a:ext cx="1" cy="1"/>
        </a:xfrm>
        <a:custGeom>
          <a:avLst/>
          <a:gdLst/>
          <a:ahLst/>
          <a:cxnLst/>
          <a:rect l="0" t="0" r="0" b="0"/>
          <a:pathLst/>
        </a:custGeom>
        <a:pattFill prst="pct50">
          <a:fgClr>
            <a:schemeClr val="hlink"/>
          </a:fgClr>
          <a:bgClr>
            <a:srgbClr val="FFFFFF"/>
          </a:bgClr>
        </a:pattFill>
        <a:ln w="9525" cap="flat" cmpd="sng" algn="ctr">
          <a:solidFill>
            <a:schemeClr val="hlink"/>
          </a:solidFill>
          <a:prstDash val="solid"/>
          <a:round/>
          <a:headEnd type="none" w="med" len="med"/>
          <a:tailEnd type="none" w="med" len="med"/>
        </a:ln>
        <a:effectLst/>
      </a:spPr>
      <a:bodyPr vert="horz" wrap="none" lIns="45720" tIns="45720" rIns="45720" bIns="45720" numCol="1" anchor="ctr" anchorCtr="0" compatLnSpc="1">
        <a:prstTxWarp prst="textNoShape">
          <a:avLst/>
        </a:prstTxWarp>
      </a:bodyPr>
      <a:lstStyle>
        <a:defPPr marL="234950" marR="0" indent="-234950" algn="ctr" defTabSz="914400" rtl="0" eaLnBrk="0" fontAlgn="base" latinLnBrk="0" hangingPunct="0">
          <a:lnSpc>
            <a:spcPct val="100000"/>
          </a:lnSpc>
          <a:spcBef>
            <a:spcPct val="10000"/>
          </a:spcBef>
          <a:spcAft>
            <a:spcPct val="0"/>
          </a:spcAft>
          <a:buClr>
            <a:srgbClr val="0B1F65"/>
          </a:buClr>
          <a:buSzTx/>
          <a:buFont typeface="Webdings" pitchFamily="18" charset="2"/>
          <a:buNone/>
          <a:tabLst/>
          <a:defRPr kumimoji="0" lang="en-US" sz="1100" b="0" i="0" u="none" strike="noStrike" cap="none" normalizeH="0" baseline="0" smtClean="0">
            <a:ln>
              <a:noFill/>
            </a:ln>
            <a:solidFill>
              <a:schemeClr val="tx1"/>
            </a:solidFill>
            <a:effectLst/>
            <a:latin typeface="Arial" charset="0"/>
            <a:cs typeface="Times New Roman" pitchFamily="18" charset="0"/>
          </a:defRPr>
        </a:defPPr>
      </a:lstStyle>
    </a:lnDef>
  </a:objectDefaults>
  <a:extraClrSchemeLst>
    <a:extraClrScheme>
      <a:clrScheme name="Global Sourcing KickoffSection 4-Project Approach v5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Global Sourcing KickoffSection 4-Project Approach v5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Global Sourcing KickoffSection 4-Project Approach v5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Global Sourcing KickoffSection 4-Project Approach v5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Global Sourcing KickoffSection 4-Project Approach v5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Global Sourcing KickoffSection 4-Project Approach v5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Global Sourcing KickoffSection 4-Project Approach v5 8">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u Sigma Default Template_2020" id="{EDB47554-4E6D-4FAC-A2A8-BC8EDA041B77}" vid="{01E3A9F1-B3E3-4266-926F-B20C121524B3}"/>
    </a:ext>
  </a:extLst>
</a:theme>
</file>

<file path=ppt/theme/theme2.xml><?xml version="1.0" encoding="utf-8"?>
<a:theme xmlns:a="http://schemas.openxmlformats.org/drawingml/2006/main" name="1_Custom Design">
  <a:themeElements>
    <a:clrScheme name="0_New theme">
      <a:dk1>
        <a:srgbClr val="262626"/>
      </a:dk1>
      <a:lt1>
        <a:srgbClr val="FFFFFF"/>
      </a:lt1>
      <a:dk2>
        <a:srgbClr val="262626"/>
      </a:dk2>
      <a:lt2>
        <a:srgbClr val="FFFFFF"/>
      </a:lt2>
      <a:accent1>
        <a:srgbClr val="237DB9"/>
      </a:accent1>
      <a:accent2>
        <a:srgbClr val="15AA96"/>
      </a:accent2>
      <a:accent3>
        <a:srgbClr val="9BB955"/>
      </a:accent3>
      <a:accent4>
        <a:srgbClr val="F19B14"/>
      </a:accent4>
      <a:accent5>
        <a:srgbClr val="BE382C"/>
      </a:accent5>
      <a:accent6>
        <a:srgbClr val="633247"/>
      </a:accent6>
      <a:hlink>
        <a:srgbClr val="FFFFFF"/>
      </a:hlink>
      <a:folHlink>
        <a:srgbClr val="595959"/>
      </a:folHlink>
    </a:clrScheme>
    <a:fontScheme name="Roboto">
      <a:majorFont>
        <a:latin typeface="Roboto Medium"/>
        <a:ea typeface=""/>
        <a:cs typeface="FontAwesome"/>
      </a:majorFont>
      <a:minorFont>
        <a:latin typeface="Roboto Condensed"/>
        <a:ea typeface=""/>
        <a:cs typeface="FontAwesom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w="9525">
          <a:noFill/>
          <a:round/>
          <a:headEnd/>
          <a:tailEnd/>
        </a:ln>
      </a:spPr>
      <a:bodyPr vert="horz" wrap="square" lIns="91440" tIns="45720" rIns="91440" bIns="45720" numCol="1" anchor="t" anchorCtr="0" compatLnSpc="1">
        <a:prstTxWarp prst="textNoShape">
          <a:avLst/>
        </a:prstTxWarp>
      </a:bodyPr>
      <a:lstStyle>
        <a:defPPr>
          <a:defRPr/>
        </a:defPPr>
      </a:lstStyle>
    </a:sp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B69404"/>
      </a:dk2>
      <a:lt2>
        <a:srgbClr val="C0C0C0"/>
      </a:lt2>
      <a:accent1>
        <a:srgbClr val="0000FF"/>
      </a:accent1>
      <a:accent2>
        <a:srgbClr val="E2E1C0"/>
      </a:accent2>
      <a:accent3>
        <a:srgbClr val="FFFFFF"/>
      </a:accent3>
      <a:accent4>
        <a:srgbClr val="000000"/>
      </a:accent4>
      <a:accent5>
        <a:srgbClr val="AAAAFF"/>
      </a:accent5>
      <a:accent6>
        <a:srgbClr val="CDCCAE"/>
      </a:accent6>
      <a:hlink>
        <a:srgbClr val="3D97AF"/>
      </a:hlink>
      <a:folHlink>
        <a:srgbClr val="B72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2" Type="http://schemas.microsoft.com/office/2011/relationships/webextension" Target="webextension2.xml"/><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5">
    <wetp:webextensionref xmlns:r="http://schemas.openxmlformats.org/officeDocument/2006/relationships" r:id="rId1"/>
  </wetp:taskpane>
  <wetp:taskpane dockstate="right" visibility="0" width="525" row="2">
    <wetp:webextensionref xmlns:r="http://schemas.openxmlformats.org/officeDocument/2006/relationships" r:id="rId2"/>
  </wetp:taskpane>
</wetp:taskpanes>
</file>

<file path=ppt/webextensions/webextension1.xml><?xml version="1.0" encoding="utf-8"?>
<we:webextension xmlns:we="http://schemas.microsoft.com/office/webextensions/webextension/2010/11" id="{90AFB550-41D2-4068-A322-FD0A99CD267E}">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ppt/webextensions/webextension2.xml><?xml version="1.0" encoding="utf-8"?>
<we:webextension xmlns:we="http://schemas.microsoft.com/office/webextensions/webextension/2010/11" id="{B86654B9-C793-4119-A337-7A19D5E9C819}">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E740AC21BFF2341AA31F962DD06D3E1" ma:contentTypeVersion="7" ma:contentTypeDescription="Create a new document." ma:contentTypeScope="" ma:versionID="cc5cf4720049541c4983894a83a277a5">
  <xsd:schema xmlns:xsd="http://www.w3.org/2001/XMLSchema" xmlns:xs="http://www.w3.org/2001/XMLSchema" xmlns:p="http://schemas.microsoft.com/office/2006/metadata/properties" xmlns:ns2="400d3474-5080-4abf-99f4-7666b96dc92f" targetNamespace="http://schemas.microsoft.com/office/2006/metadata/properties" ma:root="true" ma:fieldsID="2ffc791833f6f12c0f89c916dac3e60b" ns2:_="">
    <xsd:import namespace="400d3474-5080-4abf-99f4-7666b96dc92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00d3474-5080-4abf-99f4-7666b96dc92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A5FF765-7AF5-4DB6-AE55-9159C7DA83A3}"/>
</file>

<file path=customXml/itemProps2.xml><?xml version="1.0" encoding="utf-8"?>
<ds:datastoreItem xmlns:ds="http://schemas.openxmlformats.org/officeDocument/2006/customXml" ds:itemID="{A753119F-A909-41FB-97FA-F9FCCA591E2E}"/>
</file>

<file path=customXml/itemProps3.xml><?xml version="1.0" encoding="utf-8"?>
<ds:datastoreItem xmlns:ds="http://schemas.openxmlformats.org/officeDocument/2006/customXml" ds:itemID="{F0A11FA5-A6AB-4CE2-8BC1-00DC3F1ED8D8}"/>
</file>

<file path=docProps/app.xml><?xml version="1.0" encoding="utf-8"?>
<Properties xmlns="http://schemas.openxmlformats.org/officeDocument/2006/extended-properties" xmlns:vt="http://schemas.openxmlformats.org/officeDocument/2006/docPropsVTypes">
  <Template/>
  <Application>Microsoft Office PowerPoint</Application>
  <PresentationFormat>Widescreen</PresentationFormat>
  <Slides>31</Slides>
  <Notes>4</Notes>
  <HiddenSlides>10</HiddenSlides>
  <ScaleCrop>false</ScaleCrop>
  <HeadingPairs>
    <vt:vector size="4" baseType="variant">
      <vt:variant>
        <vt:lpstr>Theme</vt:lpstr>
      </vt:variant>
      <vt:variant>
        <vt:i4>2</vt:i4>
      </vt:variant>
      <vt:variant>
        <vt:lpstr>Slide Titles</vt:lpstr>
      </vt:variant>
      <vt:variant>
        <vt:i4>31</vt:i4>
      </vt:variant>
    </vt:vector>
  </HeadingPairs>
  <TitlesOfParts>
    <vt:vector size="33" baseType="lpstr">
      <vt:lpstr>blank</vt:lpstr>
      <vt:lpstr>1_Custom Design</vt:lpstr>
      <vt:lpstr>Comprehensive SDLC Playbook for Front-end (React)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development phase is where the actual product is built, involving coding, integrating features, testing functionality, and optimizing performance to create a secure, reliable, and efficient application.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lpstr>PowerPoint Presentation</vt:lpstr>
      <vt:lpstr>PowerPoint Presentation</vt:lpstr>
      <vt:lpstr>PowerPoint Presentation</vt:lpstr>
      <vt:lpstr>Choosing Libraries and Tools</vt:lpstr>
      <vt:lpstr>Architecture and Design</vt:lpstr>
      <vt:lpstr>PowerPoint Presentation</vt:lpstr>
      <vt:lpstr>Sample Effort Estimation</vt:lpstr>
      <vt:lpstr>PowerPoint Presentation</vt:lpstr>
      <vt:lpstr>Sample Task Allocation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Kirubananthan R</dc:creator>
  <cp:revision>1</cp:revision>
  <cp:lastPrinted>2017-08-06T17:52:16Z</cp:lastPrinted>
  <dcterms:created xsi:type="dcterms:W3CDTF">2024-11-27T12:48:21Z</dcterms:created>
  <dcterms:modified xsi:type="dcterms:W3CDTF">2025-06-04T09:15:59Z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0x0101006E740AC21BFF2341AA31F962DD06D3E1</vt:lpwstr>
  </property>
</Properties>
</file>