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 id="2147483782" r:id="rId2"/>
  </p:sldMasterIdLst>
  <p:notesMasterIdLst>
    <p:notesMasterId r:id="rId29"/>
  </p:notesMasterIdLst>
  <p:handoutMasterIdLst>
    <p:handoutMasterId r:id="rId30"/>
  </p:handoutMasterIdLst>
  <p:sldIdLst>
    <p:sldId id="384" r:id="rId3"/>
    <p:sldId id="821" r:id="rId4"/>
    <p:sldId id="1993" r:id="rId5"/>
    <p:sldId id="759" r:id="rId6"/>
    <p:sldId id="1983" r:id="rId7"/>
    <p:sldId id="762" r:id="rId8"/>
    <p:sldId id="831" r:id="rId9"/>
    <p:sldId id="765" r:id="rId10"/>
    <p:sldId id="835" r:id="rId11"/>
    <p:sldId id="796" r:id="rId12"/>
    <p:sldId id="1987" r:id="rId13"/>
    <p:sldId id="843" r:id="rId14"/>
    <p:sldId id="2002" r:id="rId15"/>
    <p:sldId id="1986" r:id="rId16"/>
    <p:sldId id="2004" r:id="rId17"/>
    <p:sldId id="792" r:id="rId18"/>
    <p:sldId id="1988" r:id="rId19"/>
    <p:sldId id="1990" r:id="rId20"/>
    <p:sldId id="1992" r:id="rId21"/>
    <p:sldId id="2001" r:id="rId22"/>
    <p:sldId id="2007" r:id="rId23"/>
    <p:sldId id="1996" r:id="rId24"/>
    <p:sldId id="1994" r:id="rId25"/>
    <p:sldId id="2005" r:id="rId26"/>
    <p:sldId id="2006" r:id="rId27"/>
    <p:sldId id="740" r:id="rId28"/>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521415D9-36F7-43E2-AB2F-B90AF26B5E84}">
      <p14:sectionLst xmlns:p14="http://schemas.microsoft.com/office/powerpoint/2010/main">
        <p14:section name="General" id="{8532F601-CE88-4AF9-B353-F2C5D3293D01}">
          <p14:sldIdLst>
            <p14:sldId id="384"/>
            <p14:sldId id="821"/>
            <p14:sldId id="1993"/>
            <p14:sldId id="759"/>
            <p14:sldId id="1983"/>
            <p14:sldId id="762"/>
            <p14:sldId id="831"/>
            <p14:sldId id="765"/>
            <p14:sldId id="835"/>
            <p14:sldId id="796"/>
            <p14:sldId id="1987"/>
            <p14:sldId id="843"/>
            <p14:sldId id="2002"/>
            <p14:sldId id="1986"/>
            <p14:sldId id="2004"/>
            <p14:sldId id="792"/>
            <p14:sldId id="1988"/>
            <p14:sldId id="1990"/>
            <p14:sldId id="1992"/>
          </p14:sldIdLst>
        </p14:section>
        <p14:section name="User-Story Based" id="{8057F59F-3E30-4E3C-8DCF-04DEE922ECB3}">
          <p14:sldIdLst>
            <p14:sldId id="2001"/>
            <p14:sldId id="2007"/>
            <p14:sldId id="1996"/>
          </p14:sldIdLst>
        </p14:section>
        <p14:section name="Release Based" id="{D639B2DA-498A-4892-B503-C0A84D2E4BF3}">
          <p14:sldIdLst>
            <p14:sldId id="1994"/>
            <p14:sldId id="2005"/>
            <p14:sldId id="2006"/>
            <p14:sldId id="740"/>
          </p14:sldIdLst>
        </p14:section>
      </p14:sectionLst>
    </p:ext>
    <p:ext uri="{EFAFB233-063F-42B5-8137-9DF3F51BA10A}">
      <p15:sldGuideLst xmlns:p15="http://schemas.microsoft.com/office/powerpoint/2012/main">
        <p15:guide id="1" orient="horz" pos="403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 id="1" name="Abhinav Rai1" initials="AR" lastIdx="1" clrIdx="1"/>
  <p:cmAuthor id="2" name="Surabhi Swarnkar" initials="SS" lastIdx="1" clrIdx="2"/>
  <p:cmAuthor id="3" name="Ritwik Sushanta Pande" initials="RSP" lastIdx="8" clrIdx="3"/>
  <p:cmAuthor id="4" name="Hsiao, Robert" initials="HR"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E1600"/>
    <a:srgbClr val="FFFFFF"/>
    <a:srgbClr val="E2C5C5"/>
    <a:srgbClr val="009E9A"/>
    <a:srgbClr val="FF6600"/>
    <a:srgbClr val="CC95FF"/>
    <a:srgbClr val="F9DC9D"/>
    <a:srgbClr val="82EDFF"/>
    <a:srgbClr val="F5C2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3AE743-834B-486B-8D65-AFC3DD7833BD}" v="225" dt="2025-01-13T09:03:30.230"/>
    <p1510:client id="{AEBE73F7-9D75-4F7C-AC0C-CDB9EC671398}" v="155" dt="2025-01-13T09:01:50.2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032"/>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2.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38"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rth Rajesh Athani" userId="8cf720c7-82fa-4931-a7d6-71e2ea10722a" providerId="ADAL" clId="{AEBE73F7-9D75-4F7C-AC0C-CDB9EC671398}"/>
    <pc:docChg chg="undo redo custSel addSld delSld modSld sldOrd addSection delSection modSection modShowInfo">
      <pc:chgData name="Samarth Rajesh Athani" userId="8cf720c7-82fa-4931-a7d6-71e2ea10722a" providerId="ADAL" clId="{AEBE73F7-9D75-4F7C-AC0C-CDB9EC671398}" dt="2025-01-13T09:01:50.202" v="9497" actId="20577"/>
      <pc:docMkLst>
        <pc:docMk/>
      </pc:docMkLst>
      <pc:sldChg chg="add del">
        <pc:chgData name="Samarth Rajesh Athani" userId="8cf720c7-82fa-4931-a7d6-71e2ea10722a" providerId="ADAL" clId="{AEBE73F7-9D75-4F7C-AC0C-CDB9EC671398}" dt="2024-12-23T06:49:45.413" v="6762" actId="47"/>
        <pc:sldMkLst>
          <pc:docMk/>
          <pc:sldMk cId="3683080919" sldId="740"/>
        </pc:sldMkLst>
      </pc:sldChg>
      <pc:sldChg chg="del">
        <pc:chgData name="Samarth Rajesh Athani" userId="8cf720c7-82fa-4931-a7d6-71e2ea10722a" providerId="ADAL" clId="{AEBE73F7-9D75-4F7C-AC0C-CDB9EC671398}" dt="2024-12-23T06:49:42.724" v="6757" actId="47"/>
        <pc:sldMkLst>
          <pc:docMk/>
          <pc:sldMk cId="1904940668" sldId="817"/>
        </pc:sldMkLst>
      </pc:sldChg>
      <pc:sldChg chg="del">
        <pc:chgData name="Samarth Rajesh Athani" userId="8cf720c7-82fa-4931-a7d6-71e2ea10722a" providerId="ADAL" clId="{AEBE73F7-9D75-4F7C-AC0C-CDB9EC671398}" dt="2024-12-23T06:49:42.432" v="6756" actId="47"/>
        <pc:sldMkLst>
          <pc:docMk/>
          <pc:sldMk cId="135963348" sldId="830"/>
        </pc:sldMkLst>
      </pc:sldChg>
      <pc:sldChg chg="addSp delSp modSp mod addAnim delAnim modAnim">
        <pc:chgData name="Samarth Rajesh Athani" userId="8cf720c7-82fa-4931-a7d6-71e2ea10722a" providerId="ADAL" clId="{AEBE73F7-9D75-4F7C-AC0C-CDB9EC671398}" dt="2025-01-13T09:01:50.202" v="9497" actId="20577"/>
        <pc:sldMkLst>
          <pc:docMk/>
          <pc:sldMk cId="55993150" sldId="831"/>
        </pc:sldMkLst>
        <pc:spChg chg="mod">
          <ac:chgData name="Samarth Rajesh Athani" userId="8cf720c7-82fa-4931-a7d6-71e2ea10722a" providerId="ADAL" clId="{AEBE73F7-9D75-4F7C-AC0C-CDB9EC671398}" dt="2025-01-09T13:32:42.836" v="9288" actId="1076"/>
          <ac:spMkLst>
            <pc:docMk/>
            <pc:sldMk cId="55993150" sldId="831"/>
            <ac:spMk id="2" creationId="{C7227913-CBE4-C73E-EB3C-45C564AE091E}"/>
          </ac:spMkLst>
        </pc:spChg>
        <pc:spChg chg="add mod">
          <ac:chgData name="Samarth Rajesh Athani" userId="8cf720c7-82fa-4931-a7d6-71e2ea10722a" providerId="ADAL" clId="{AEBE73F7-9D75-4F7C-AC0C-CDB9EC671398}" dt="2025-01-07T13:31:05.994" v="8790" actId="1076"/>
          <ac:spMkLst>
            <pc:docMk/>
            <pc:sldMk cId="55993150" sldId="831"/>
            <ac:spMk id="3" creationId="{0F4DC84C-BC42-2899-E5C7-14F5D98C9442}"/>
          </ac:spMkLst>
        </pc:spChg>
        <pc:spChg chg="mod">
          <ac:chgData name="Samarth Rajesh Athani" userId="8cf720c7-82fa-4931-a7d6-71e2ea10722a" providerId="ADAL" clId="{AEBE73F7-9D75-4F7C-AC0C-CDB9EC671398}" dt="2025-01-08T08:34:29.556" v="8892" actId="1076"/>
          <ac:spMkLst>
            <pc:docMk/>
            <pc:sldMk cId="55993150" sldId="831"/>
            <ac:spMk id="7" creationId="{6010323F-24B8-2034-D35C-F6FAB474D419}"/>
          </ac:spMkLst>
        </pc:spChg>
        <pc:spChg chg="add mod">
          <ac:chgData name="Samarth Rajesh Athani" userId="8cf720c7-82fa-4931-a7d6-71e2ea10722a" providerId="ADAL" clId="{AEBE73F7-9D75-4F7C-AC0C-CDB9EC671398}" dt="2025-01-09T13:31:50.082" v="9283" actId="1076"/>
          <ac:spMkLst>
            <pc:docMk/>
            <pc:sldMk cId="55993150" sldId="831"/>
            <ac:spMk id="8" creationId="{549A5004-5547-DECF-5539-ADF8B390912E}"/>
          </ac:spMkLst>
        </pc:spChg>
        <pc:spChg chg="add mod">
          <ac:chgData name="Samarth Rajesh Athani" userId="8cf720c7-82fa-4931-a7d6-71e2ea10722a" providerId="ADAL" clId="{AEBE73F7-9D75-4F7C-AC0C-CDB9EC671398}" dt="2025-01-07T13:22:32.726" v="8713" actId="1076"/>
          <ac:spMkLst>
            <pc:docMk/>
            <pc:sldMk cId="55993150" sldId="831"/>
            <ac:spMk id="9" creationId="{A2DDAC8A-95D6-BCB2-E004-658FC855501A}"/>
          </ac:spMkLst>
        </pc:spChg>
        <pc:spChg chg="add mod ord">
          <ac:chgData name="Samarth Rajesh Athani" userId="8cf720c7-82fa-4931-a7d6-71e2ea10722a" providerId="ADAL" clId="{AEBE73F7-9D75-4F7C-AC0C-CDB9EC671398}" dt="2025-01-09T13:30:53.932" v="9275"/>
          <ac:spMkLst>
            <pc:docMk/>
            <pc:sldMk cId="55993150" sldId="831"/>
            <ac:spMk id="10" creationId="{C3A010CC-43E2-2CB0-5838-4330255495E6}"/>
          </ac:spMkLst>
        </pc:spChg>
        <pc:spChg chg="mod">
          <ac:chgData name="Samarth Rajesh Athani" userId="8cf720c7-82fa-4931-a7d6-71e2ea10722a" providerId="ADAL" clId="{AEBE73F7-9D75-4F7C-AC0C-CDB9EC671398}" dt="2025-01-13T09:01:50.202" v="9497" actId="20577"/>
          <ac:spMkLst>
            <pc:docMk/>
            <pc:sldMk cId="55993150" sldId="831"/>
            <ac:spMk id="27" creationId="{17C626D9-59CB-59C8-79BC-CDFD2D947739}"/>
          </ac:spMkLst>
        </pc:spChg>
        <pc:spChg chg="mod">
          <ac:chgData name="Samarth Rajesh Athani" userId="8cf720c7-82fa-4931-a7d6-71e2ea10722a" providerId="ADAL" clId="{AEBE73F7-9D75-4F7C-AC0C-CDB9EC671398}" dt="2024-12-13T12:50:21.577" v="1885" actId="207"/>
          <ac:spMkLst>
            <pc:docMk/>
            <pc:sldMk cId="55993150" sldId="831"/>
            <ac:spMk id="74" creationId="{6471853D-F300-B966-28E9-4E3725EB647A}"/>
          </ac:spMkLst>
        </pc:spChg>
        <pc:spChg chg="mod">
          <ac:chgData name="Samarth Rajesh Athani" userId="8cf720c7-82fa-4931-a7d6-71e2ea10722a" providerId="ADAL" clId="{AEBE73F7-9D75-4F7C-AC0C-CDB9EC671398}" dt="2024-12-13T12:50:26.040" v="1886" actId="207"/>
          <ac:spMkLst>
            <pc:docMk/>
            <pc:sldMk cId="55993150" sldId="831"/>
            <ac:spMk id="75" creationId="{B4819587-5291-26F3-E902-98A3AE3E203B}"/>
          </ac:spMkLst>
        </pc:spChg>
        <pc:spChg chg="add mod">
          <ac:chgData name="Samarth Rajesh Athani" userId="8cf720c7-82fa-4931-a7d6-71e2ea10722a" providerId="ADAL" clId="{AEBE73F7-9D75-4F7C-AC0C-CDB9EC671398}" dt="2024-12-13T12:51:11.257" v="1896" actId="115"/>
          <ac:spMkLst>
            <pc:docMk/>
            <pc:sldMk cId="55993150" sldId="831"/>
            <ac:spMk id="76" creationId="{A999B794-017D-AFFF-4E86-82AC7B91DB43}"/>
          </ac:spMkLst>
        </pc:spChg>
        <pc:spChg chg="mod">
          <ac:chgData name="Samarth Rajesh Athani" userId="8cf720c7-82fa-4931-a7d6-71e2ea10722a" providerId="ADAL" clId="{AEBE73F7-9D75-4F7C-AC0C-CDB9EC671398}" dt="2025-01-07T13:20:13.112" v="8697" actId="1037"/>
          <ac:spMkLst>
            <pc:docMk/>
            <pc:sldMk cId="55993150" sldId="831"/>
            <ac:spMk id="78" creationId="{FD03A772-8A24-2790-C0B5-ECDDFE6F3C9D}"/>
          </ac:spMkLst>
        </pc:spChg>
        <pc:spChg chg="mod">
          <ac:chgData name="Samarth Rajesh Athani" userId="8cf720c7-82fa-4931-a7d6-71e2ea10722a" providerId="ADAL" clId="{AEBE73F7-9D75-4F7C-AC0C-CDB9EC671398}" dt="2024-12-17T13:44:56.239" v="5344" actId="1038"/>
          <ac:spMkLst>
            <pc:docMk/>
            <pc:sldMk cId="55993150" sldId="831"/>
            <ac:spMk id="79" creationId="{55FCF81A-2533-A872-D56A-B634FA5A0766}"/>
          </ac:spMkLst>
        </pc:spChg>
        <pc:spChg chg="add mod">
          <ac:chgData name="Samarth Rajesh Athani" userId="8cf720c7-82fa-4931-a7d6-71e2ea10722a" providerId="ADAL" clId="{AEBE73F7-9D75-4F7C-AC0C-CDB9EC671398}" dt="2025-01-07T13:20:13.112" v="8697" actId="1037"/>
          <ac:spMkLst>
            <pc:docMk/>
            <pc:sldMk cId="55993150" sldId="831"/>
            <ac:spMk id="83" creationId="{BAA5AEF0-5DEA-E4D8-4CAF-83A4630DB945}"/>
          </ac:spMkLst>
        </pc:spChg>
        <pc:spChg chg="mod">
          <ac:chgData name="Samarth Rajesh Athani" userId="8cf720c7-82fa-4931-a7d6-71e2ea10722a" providerId="ADAL" clId="{AEBE73F7-9D75-4F7C-AC0C-CDB9EC671398}" dt="2025-01-08T08:36:59.216" v="8896" actId="2711"/>
          <ac:spMkLst>
            <pc:docMk/>
            <pc:sldMk cId="55993150" sldId="831"/>
            <ac:spMk id="85" creationId="{D27B7F2F-039C-FAFC-8CB3-F90535EF31B8}"/>
          </ac:spMkLst>
        </pc:spChg>
        <pc:spChg chg="mod">
          <ac:chgData name="Samarth Rajesh Athani" userId="8cf720c7-82fa-4931-a7d6-71e2ea10722a" providerId="ADAL" clId="{AEBE73F7-9D75-4F7C-AC0C-CDB9EC671398}" dt="2025-01-07T13:30:28.330" v="8785" actId="14100"/>
          <ac:spMkLst>
            <pc:docMk/>
            <pc:sldMk cId="55993150" sldId="831"/>
            <ac:spMk id="95" creationId="{3ABEF98A-34CD-9150-5D21-407CA5DC219D}"/>
          </ac:spMkLst>
        </pc:spChg>
        <pc:spChg chg="mod">
          <ac:chgData name="Samarth Rajesh Athani" userId="8cf720c7-82fa-4931-a7d6-71e2ea10722a" providerId="ADAL" clId="{AEBE73F7-9D75-4F7C-AC0C-CDB9EC671398}" dt="2025-01-07T13:30:58.742" v="8789" actId="14100"/>
          <ac:spMkLst>
            <pc:docMk/>
            <pc:sldMk cId="55993150" sldId="831"/>
            <ac:spMk id="97" creationId="{3EB03437-34BD-D160-F3F9-86FC262789D2}"/>
          </ac:spMkLst>
        </pc:spChg>
        <pc:spChg chg="mod">
          <ac:chgData name="Samarth Rajesh Athani" userId="8cf720c7-82fa-4931-a7d6-71e2ea10722a" providerId="ADAL" clId="{AEBE73F7-9D75-4F7C-AC0C-CDB9EC671398}" dt="2024-12-13T13:50:11.925" v="2492" actId="1076"/>
          <ac:spMkLst>
            <pc:docMk/>
            <pc:sldMk cId="55993150" sldId="831"/>
            <ac:spMk id="98" creationId="{D213CE38-F483-7DA0-3302-19615802E7CC}"/>
          </ac:spMkLst>
        </pc:spChg>
        <pc:spChg chg="mod">
          <ac:chgData name="Samarth Rajesh Athani" userId="8cf720c7-82fa-4931-a7d6-71e2ea10722a" providerId="ADAL" clId="{AEBE73F7-9D75-4F7C-AC0C-CDB9EC671398}" dt="2025-01-07T13:24:52.490" v="8724" actId="1036"/>
          <ac:spMkLst>
            <pc:docMk/>
            <pc:sldMk cId="55993150" sldId="831"/>
            <ac:spMk id="103" creationId="{38061CC0-6BCB-33FE-803D-079B9DAB3C56}"/>
          </ac:spMkLst>
        </pc:spChg>
        <pc:spChg chg="mod">
          <ac:chgData name="Samarth Rajesh Athani" userId="8cf720c7-82fa-4931-a7d6-71e2ea10722a" providerId="ADAL" clId="{AEBE73F7-9D75-4F7C-AC0C-CDB9EC671398}" dt="2024-12-13T12:48:33.580" v="1877"/>
          <ac:spMkLst>
            <pc:docMk/>
            <pc:sldMk cId="55993150" sldId="831"/>
            <ac:spMk id="104" creationId="{615C0A09-04FD-9886-163B-1768A3BF061A}"/>
          </ac:spMkLst>
        </pc:spChg>
        <pc:spChg chg="mod">
          <ac:chgData name="Samarth Rajesh Athani" userId="8cf720c7-82fa-4931-a7d6-71e2ea10722a" providerId="ADAL" clId="{AEBE73F7-9D75-4F7C-AC0C-CDB9EC671398}" dt="2025-01-07T13:24:52.490" v="8724" actId="1036"/>
          <ac:spMkLst>
            <pc:docMk/>
            <pc:sldMk cId="55993150" sldId="831"/>
            <ac:spMk id="105" creationId="{8C9F474B-D4AE-6C68-9025-250E909A3E18}"/>
          </ac:spMkLst>
        </pc:spChg>
        <pc:spChg chg="add mod">
          <ac:chgData name="Samarth Rajesh Athani" userId="8cf720c7-82fa-4931-a7d6-71e2ea10722a" providerId="ADAL" clId="{AEBE73F7-9D75-4F7C-AC0C-CDB9EC671398}" dt="2024-12-13T13:50:11.925" v="2492" actId="1076"/>
          <ac:spMkLst>
            <pc:docMk/>
            <pc:sldMk cId="55993150" sldId="831"/>
            <ac:spMk id="171" creationId="{EE65B29B-0589-AFD7-041F-AD13E10C96D9}"/>
          </ac:spMkLst>
        </pc:spChg>
        <pc:spChg chg="add mod">
          <ac:chgData name="Samarth Rajesh Athani" userId="8cf720c7-82fa-4931-a7d6-71e2ea10722a" providerId="ADAL" clId="{AEBE73F7-9D75-4F7C-AC0C-CDB9EC671398}" dt="2025-01-07T12:56:28.732" v="8581" actId="14100"/>
          <ac:spMkLst>
            <pc:docMk/>
            <pc:sldMk cId="55993150" sldId="831"/>
            <ac:spMk id="175" creationId="{F403F217-A72B-231E-72A4-56C40CA2F2A8}"/>
          </ac:spMkLst>
        </pc:spChg>
        <pc:spChg chg="add mod">
          <ac:chgData name="Samarth Rajesh Athani" userId="8cf720c7-82fa-4931-a7d6-71e2ea10722a" providerId="ADAL" clId="{AEBE73F7-9D75-4F7C-AC0C-CDB9EC671398}" dt="2024-12-13T14:03:00.034" v="2648" actId="164"/>
          <ac:spMkLst>
            <pc:docMk/>
            <pc:sldMk cId="55993150" sldId="831"/>
            <ac:spMk id="179" creationId="{EE8CEB56-56CB-8BEA-9EFB-6CBC8A9332C3}"/>
          </ac:spMkLst>
        </pc:spChg>
        <pc:spChg chg="add mod">
          <ac:chgData name="Samarth Rajesh Athani" userId="8cf720c7-82fa-4931-a7d6-71e2ea10722a" providerId="ADAL" clId="{AEBE73F7-9D75-4F7C-AC0C-CDB9EC671398}" dt="2025-01-07T12:56:29.706" v="8582" actId="14100"/>
          <ac:spMkLst>
            <pc:docMk/>
            <pc:sldMk cId="55993150" sldId="831"/>
            <ac:spMk id="180" creationId="{369A2F3F-35C2-FCB1-D239-A6EB269F2312}"/>
          </ac:spMkLst>
        </pc:spChg>
        <pc:spChg chg="add mod">
          <ac:chgData name="Samarth Rajesh Athani" userId="8cf720c7-82fa-4931-a7d6-71e2ea10722a" providerId="ADAL" clId="{AEBE73F7-9D75-4F7C-AC0C-CDB9EC671398}" dt="2025-01-09T13:32:05.808" v="9285" actId="1076"/>
          <ac:spMkLst>
            <pc:docMk/>
            <pc:sldMk cId="55993150" sldId="831"/>
            <ac:spMk id="183" creationId="{09302701-0C9D-B1D6-DDDA-03A4715A3415}"/>
          </ac:spMkLst>
        </pc:spChg>
        <pc:spChg chg="add mod">
          <ac:chgData name="Samarth Rajesh Athani" userId="8cf720c7-82fa-4931-a7d6-71e2ea10722a" providerId="ADAL" clId="{AEBE73F7-9D75-4F7C-AC0C-CDB9EC671398}" dt="2025-01-09T13:32:02.163" v="9284" actId="1076"/>
          <ac:spMkLst>
            <pc:docMk/>
            <pc:sldMk cId="55993150" sldId="831"/>
            <ac:spMk id="186" creationId="{C060438F-2E63-006E-90A4-F8A0EDE2E60E}"/>
          </ac:spMkLst>
        </pc:spChg>
        <pc:spChg chg="add mod">
          <ac:chgData name="Samarth Rajesh Athani" userId="8cf720c7-82fa-4931-a7d6-71e2ea10722a" providerId="ADAL" clId="{AEBE73F7-9D75-4F7C-AC0C-CDB9EC671398}" dt="2024-12-13T13:59:15.017" v="2605" actId="1038"/>
          <ac:spMkLst>
            <pc:docMk/>
            <pc:sldMk cId="55993150" sldId="831"/>
            <ac:spMk id="189" creationId="{56D05FC4-EAFE-C06A-AFFD-A40A9EC9D498}"/>
          </ac:spMkLst>
        </pc:spChg>
        <pc:spChg chg="add mod">
          <ac:chgData name="Samarth Rajesh Athani" userId="8cf720c7-82fa-4931-a7d6-71e2ea10722a" providerId="ADAL" clId="{AEBE73F7-9D75-4F7C-AC0C-CDB9EC671398}" dt="2025-01-08T08:33:33.568" v="8883" actId="108"/>
          <ac:spMkLst>
            <pc:docMk/>
            <pc:sldMk cId="55993150" sldId="831"/>
            <ac:spMk id="191" creationId="{02EB3B1E-33D7-59A5-3037-A95FB5944FDF}"/>
          </ac:spMkLst>
        </pc:spChg>
        <pc:spChg chg="add mod">
          <ac:chgData name="Samarth Rajesh Athani" userId="8cf720c7-82fa-4931-a7d6-71e2ea10722a" providerId="ADAL" clId="{AEBE73F7-9D75-4F7C-AC0C-CDB9EC671398}" dt="2025-01-08T08:36:35.285" v="8895" actId="1076"/>
          <ac:spMkLst>
            <pc:docMk/>
            <pc:sldMk cId="55993150" sldId="831"/>
            <ac:spMk id="192" creationId="{589D6D9E-56FA-D95E-758A-CE428FA86DEE}"/>
          </ac:spMkLst>
        </pc:spChg>
        <pc:spChg chg="add mod ord">
          <ac:chgData name="Samarth Rajesh Athani" userId="8cf720c7-82fa-4931-a7d6-71e2ea10722a" providerId="ADAL" clId="{AEBE73F7-9D75-4F7C-AC0C-CDB9EC671398}" dt="2024-12-13T14:03:00.034" v="2648" actId="164"/>
          <ac:spMkLst>
            <pc:docMk/>
            <pc:sldMk cId="55993150" sldId="831"/>
            <ac:spMk id="193" creationId="{9E5EE629-90F8-2574-5BDD-4190CA7EB212}"/>
          </ac:spMkLst>
        </pc:spChg>
        <pc:spChg chg="add mod">
          <ac:chgData name="Samarth Rajesh Athani" userId="8cf720c7-82fa-4931-a7d6-71e2ea10722a" providerId="ADAL" clId="{AEBE73F7-9D75-4F7C-AC0C-CDB9EC671398}" dt="2025-01-07T13:16:50.855" v="8653" actId="14100"/>
          <ac:spMkLst>
            <pc:docMk/>
            <pc:sldMk cId="55993150" sldId="831"/>
            <ac:spMk id="195" creationId="{649A5BF4-47BB-AE4F-A491-FE080139DB23}"/>
          </ac:spMkLst>
        </pc:spChg>
        <pc:spChg chg="add mod">
          <ac:chgData name="Samarth Rajesh Athani" userId="8cf720c7-82fa-4931-a7d6-71e2ea10722a" providerId="ADAL" clId="{AEBE73F7-9D75-4F7C-AC0C-CDB9EC671398}" dt="2025-01-08T08:49:51.839" v="8944" actId="20577"/>
          <ac:spMkLst>
            <pc:docMk/>
            <pc:sldMk cId="55993150" sldId="831"/>
            <ac:spMk id="197" creationId="{8279CCDD-EAAC-1AB3-4111-DCA419560201}"/>
          </ac:spMkLst>
        </pc:spChg>
        <pc:grpChg chg="add mod">
          <ac:chgData name="Samarth Rajesh Athani" userId="8cf720c7-82fa-4931-a7d6-71e2ea10722a" providerId="ADAL" clId="{AEBE73F7-9D75-4F7C-AC0C-CDB9EC671398}" dt="2024-12-13T12:41:08.798" v="1841" actId="164"/>
          <ac:grpSpMkLst>
            <pc:docMk/>
            <pc:sldMk cId="55993150" sldId="831"/>
            <ac:grpSpMk id="73" creationId="{9E790B4B-3FB8-3BD1-9079-75C6186EB21C}"/>
          </ac:grpSpMkLst>
        </pc:grpChg>
        <pc:grpChg chg="add mod">
          <ac:chgData name="Samarth Rajesh Athani" userId="8cf720c7-82fa-4931-a7d6-71e2ea10722a" providerId="ADAL" clId="{AEBE73F7-9D75-4F7C-AC0C-CDB9EC671398}" dt="2024-12-13T12:41:03.197" v="1839" actId="164"/>
          <ac:grpSpMkLst>
            <pc:docMk/>
            <pc:sldMk cId="55993150" sldId="831"/>
            <ac:grpSpMk id="77" creationId="{8216DCEE-671D-09C3-F1DC-233EB0D5DACC}"/>
          </ac:grpSpMkLst>
        </pc:grpChg>
        <pc:grpChg chg="add mod">
          <ac:chgData name="Samarth Rajesh Athani" userId="8cf720c7-82fa-4931-a7d6-71e2ea10722a" providerId="ADAL" clId="{AEBE73F7-9D75-4F7C-AC0C-CDB9EC671398}" dt="2025-01-07T13:25:05.481" v="8745" actId="1036"/>
          <ac:grpSpMkLst>
            <pc:docMk/>
            <pc:sldMk cId="55993150" sldId="831"/>
            <ac:grpSpMk id="86" creationId="{B5E41005-7658-72C9-5759-5B280BA7FE39}"/>
          </ac:grpSpMkLst>
        </pc:grpChg>
        <pc:grpChg chg="add mod">
          <ac:chgData name="Samarth Rajesh Athani" userId="8cf720c7-82fa-4931-a7d6-71e2ea10722a" providerId="ADAL" clId="{AEBE73F7-9D75-4F7C-AC0C-CDB9EC671398}" dt="2025-01-07T13:25:08.800" v="8750" actId="1038"/>
          <ac:grpSpMkLst>
            <pc:docMk/>
            <pc:sldMk cId="55993150" sldId="831"/>
            <ac:grpSpMk id="88" creationId="{2A7F91A8-8353-539F-4A08-19F9DFFA8FF0}"/>
          </ac:grpSpMkLst>
        </pc:grpChg>
        <pc:grpChg chg="add del mod">
          <ac:chgData name="Samarth Rajesh Athani" userId="8cf720c7-82fa-4931-a7d6-71e2ea10722a" providerId="ADAL" clId="{AEBE73F7-9D75-4F7C-AC0C-CDB9EC671398}" dt="2025-01-07T13:24:59.614" v="8735" actId="1038"/>
          <ac:grpSpMkLst>
            <pc:docMk/>
            <pc:sldMk cId="55993150" sldId="831"/>
            <ac:grpSpMk id="92" creationId="{F121DF0D-6872-14EB-0756-E10E11DC1BE7}"/>
          </ac:grpSpMkLst>
        </pc:grpChg>
        <pc:grpChg chg="mod">
          <ac:chgData name="Samarth Rajesh Athani" userId="8cf720c7-82fa-4931-a7d6-71e2ea10722a" providerId="ADAL" clId="{AEBE73F7-9D75-4F7C-AC0C-CDB9EC671398}" dt="2024-12-13T12:48:33.580" v="1877"/>
          <ac:grpSpMkLst>
            <pc:docMk/>
            <pc:sldMk cId="55993150" sldId="831"/>
            <ac:grpSpMk id="96" creationId="{C00DBAFA-D5EB-2216-31E6-FACCB31ED5AE}"/>
          </ac:grpSpMkLst>
        </pc:grpChg>
        <pc:grpChg chg="add mod ord">
          <ac:chgData name="Samarth Rajesh Athani" userId="8cf720c7-82fa-4931-a7d6-71e2ea10722a" providerId="ADAL" clId="{AEBE73F7-9D75-4F7C-AC0C-CDB9EC671398}" dt="2025-01-07T13:19:49.194" v="8688" actId="1038"/>
          <ac:grpSpMkLst>
            <pc:docMk/>
            <pc:sldMk cId="55993150" sldId="831"/>
            <ac:grpSpMk id="194" creationId="{93200BD9-D227-2718-B64A-3992CD1FF681}"/>
          </ac:grpSpMkLst>
        </pc:grpChg>
        <pc:grpChg chg="add mod">
          <ac:chgData name="Samarth Rajesh Athani" userId="8cf720c7-82fa-4931-a7d6-71e2ea10722a" providerId="ADAL" clId="{AEBE73F7-9D75-4F7C-AC0C-CDB9EC671398}" dt="2025-01-07T13:16:56.549" v="8655" actId="1076"/>
          <ac:grpSpMkLst>
            <pc:docMk/>
            <pc:sldMk cId="55993150" sldId="831"/>
            <ac:grpSpMk id="196" creationId="{25E28DE9-74C6-C1B4-4BD6-FAF9DDF63DA4}"/>
          </ac:grpSpMkLst>
        </pc:grpChg>
      </pc:sldChg>
      <pc:sldChg chg="del">
        <pc:chgData name="Samarth Rajesh Athani" userId="8cf720c7-82fa-4931-a7d6-71e2ea10722a" providerId="ADAL" clId="{AEBE73F7-9D75-4F7C-AC0C-CDB9EC671398}" dt="2024-12-20T16:07:53.351" v="6738" actId="47"/>
        <pc:sldMkLst>
          <pc:docMk/>
          <pc:sldMk cId="989422250" sldId="834"/>
        </pc:sldMkLst>
      </pc:sldChg>
      <pc:sldChg chg="modSp mod">
        <pc:chgData name="Samarth Rajesh Athani" userId="8cf720c7-82fa-4931-a7d6-71e2ea10722a" providerId="ADAL" clId="{AEBE73F7-9D75-4F7C-AC0C-CDB9EC671398}" dt="2025-01-08T08:52:49.778" v="8952" actId="20577"/>
        <pc:sldMkLst>
          <pc:docMk/>
          <pc:sldMk cId="1925929045" sldId="835"/>
        </pc:sldMkLst>
        <pc:spChg chg="mod">
          <ac:chgData name="Samarth Rajesh Athani" userId="8cf720c7-82fa-4931-a7d6-71e2ea10722a" providerId="ADAL" clId="{AEBE73F7-9D75-4F7C-AC0C-CDB9EC671398}" dt="2025-01-08T08:48:30.394" v="8941" actId="1076"/>
          <ac:spMkLst>
            <pc:docMk/>
            <pc:sldMk cId="1925929045" sldId="835"/>
            <ac:spMk id="18" creationId="{59098ECB-1917-BDA2-D22D-9CEBE7D1BD2B}"/>
          </ac:spMkLst>
        </pc:spChg>
        <pc:spChg chg="mod">
          <ac:chgData name="Samarth Rajesh Athani" userId="8cf720c7-82fa-4931-a7d6-71e2ea10722a" providerId="ADAL" clId="{AEBE73F7-9D75-4F7C-AC0C-CDB9EC671398}" dt="2025-01-08T08:47:54.456" v="8937" actId="20577"/>
          <ac:spMkLst>
            <pc:docMk/>
            <pc:sldMk cId="1925929045" sldId="835"/>
            <ac:spMk id="60" creationId="{8ECD8907-CFBD-AE3A-D21A-5376D6992429}"/>
          </ac:spMkLst>
        </pc:spChg>
        <pc:spChg chg="mod">
          <ac:chgData name="Samarth Rajesh Athani" userId="8cf720c7-82fa-4931-a7d6-71e2ea10722a" providerId="ADAL" clId="{AEBE73F7-9D75-4F7C-AC0C-CDB9EC671398}" dt="2025-01-08T08:29:51.745" v="8874" actId="108"/>
          <ac:spMkLst>
            <pc:docMk/>
            <pc:sldMk cId="1925929045" sldId="835"/>
            <ac:spMk id="78" creationId="{B46674A6-9793-6800-9BCF-1550987CEB4A}"/>
          </ac:spMkLst>
        </pc:spChg>
        <pc:spChg chg="mod">
          <ac:chgData name="Samarth Rajesh Athani" userId="8cf720c7-82fa-4931-a7d6-71e2ea10722a" providerId="ADAL" clId="{AEBE73F7-9D75-4F7C-AC0C-CDB9EC671398}" dt="2025-01-08T08:27:57.269" v="8863" actId="2711"/>
          <ac:spMkLst>
            <pc:docMk/>
            <pc:sldMk cId="1925929045" sldId="835"/>
            <ac:spMk id="85" creationId="{AC807EA4-4D21-8EFC-C2BE-3366CC3D9600}"/>
          </ac:spMkLst>
        </pc:spChg>
        <pc:spChg chg="mod">
          <ac:chgData name="Samarth Rajesh Athani" userId="8cf720c7-82fa-4931-a7d6-71e2ea10722a" providerId="ADAL" clId="{AEBE73F7-9D75-4F7C-AC0C-CDB9EC671398}" dt="2025-01-08T08:52:49.778" v="8952" actId="20577"/>
          <ac:spMkLst>
            <pc:docMk/>
            <pc:sldMk cId="1925929045" sldId="835"/>
            <ac:spMk id="109" creationId="{0CA232FD-D534-64F1-527F-1D31D0795859}"/>
          </ac:spMkLst>
        </pc:spChg>
        <pc:spChg chg="mod">
          <ac:chgData name="Samarth Rajesh Athani" userId="8cf720c7-82fa-4931-a7d6-71e2ea10722a" providerId="ADAL" clId="{AEBE73F7-9D75-4F7C-AC0C-CDB9EC671398}" dt="2025-01-08T08:29:17.121" v="8870" actId="2711"/>
          <ac:spMkLst>
            <pc:docMk/>
            <pc:sldMk cId="1925929045" sldId="835"/>
            <ac:spMk id="254" creationId="{2EF4E011-8FBB-33B3-5B4F-0F5D3A3E12A3}"/>
          </ac:spMkLst>
        </pc:spChg>
        <pc:spChg chg="mod">
          <ac:chgData name="Samarth Rajesh Athani" userId="8cf720c7-82fa-4931-a7d6-71e2ea10722a" providerId="ADAL" clId="{AEBE73F7-9D75-4F7C-AC0C-CDB9EC671398}" dt="2025-01-08T08:47:56.617" v="8938" actId="20577"/>
          <ac:spMkLst>
            <pc:docMk/>
            <pc:sldMk cId="1925929045" sldId="835"/>
            <ac:spMk id="280" creationId="{248CFCC2-1237-509C-C4FC-274A452FCE18}"/>
          </ac:spMkLst>
        </pc:spChg>
      </pc:sldChg>
      <pc:sldChg chg="del">
        <pc:chgData name="Samarth Rajesh Athani" userId="8cf720c7-82fa-4931-a7d6-71e2ea10722a" providerId="ADAL" clId="{AEBE73F7-9D75-4F7C-AC0C-CDB9EC671398}" dt="2024-12-20T16:08:00.935" v="6739" actId="47"/>
        <pc:sldMkLst>
          <pc:docMk/>
          <pc:sldMk cId="3845775378" sldId="837"/>
        </pc:sldMkLst>
      </pc:sldChg>
      <pc:sldChg chg="del">
        <pc:chgData name="Samarth Rajesh Athani" userId="8cf720c7-82fa-4931-a7d6-71e2ea10722a" providerId="ADAL" clId="{AEBE73F7-9D75-4F7C-AC0C-CDB9EC671398}" dt="2024-12-20T16:08:00.935" v="6739" actId="47"/>
        <pc:sldMkLst>
          <pc:docMk/>
          <pc:sldMk cId="3030660231" sldId="841"/>
        </pc:sldMkLst>
      </pc:sldChg>
      <pc:sldChg chg="modSp mod">
        <pc:chgData name="Samarth Rajesh Athani" userId="8cf720c7-82fa-4931-a7d6-71e2ea10722a" providerId="ADAL" clId="{AEBE73F7-9D75-4F7C-AC0C-CDB9EC671398}" dt="2024-12-16T09:21:21.852" v="2757" actId="114"/>
        <pc:sldMkLst>
          <pc:docMk/>
          <pc:sldMk cId="2802527407" sldId="843"/>
        </pc:sldMkLst>
        <pc:spChg chg="mod">
          <ac:chgData name="Samarth Rajesh Athani" userId="8cf720c7-82fa-4931-a7d6-71e2ea10722a" providerId="ADAL" clId="{AEBE73F7-9D75-4F7C-AC0C-CDB9EC671398}" dt="2024-12-16T09:21:21.852" v="2757" actId="114"/>
          <ac:spMkLst>
            <pc:docMk/>
            <pc:sldMk cId="2802527407" sldId="843"/>
            <ac:spMk id="4" creationId="{70ED7FAF-D2EA-9050-EB3D-0AE6CCDF3FCB}"/>
          </ac:spMkLst>
        </pc:spChg>
      </pc:sldChg>
      <pc:sldChg chg="del">
        <pc:chgData name="Samarth Rajesh Athani" userId="8cf720c7-82fa-4931-a7d6-71e2ea10722a" providerId="ADAL" clId="{AEBE73F7-9D75-4F7C-AC0C-CDB9EC671398}" dt="2024-12-23T06:49:41.346" v="6753" actId="47"/>
        <pc:sldMkLst>
          <pc:docMk/>
          <pc:sldMk cId="512290226" sldId="844"/>
        </pc:sldMkLst>
      </pc:sldChg>
      <pc:sldChg chg="del">
        <pc:chgData name="Samarth Rajesh Athani" userId="8cf720c7-82fa-4931-a7d6-71e2ea10722a" providerId="ADAL" clId="{AEBE73F7-9D75-4F7C-AC0C-CDB9EC671398}" dt="2024-12-20T16:08:00.935" v="6739" actId="47"/>
        <pc:sldMkLst>
          <pc:docMk/>
          <pc:sldMk cId="3728259617" sldId="847"/>
        </pc:sldMkLst>
      </pc:sldChg>
      <pc:sldChg chg="del">
        <pc:chgData name="Samarth Rajesh Athani" userId="8cf720c7-82fa-4931-a7d6-71e2ea10722a" providerId="ADAL" clId="{AEBE73F7-9D75-4F7C-AC0C-CDB9EC671398}" dt="2024-12-20T16:08:00.935" v="6739" actId="47"/>
        <pc:sldMkLst>
          <pc:docMk/>
          <pc:sldMk cId="3628629004" sldId="849"/>
        </pc:sldMkLst>
      </pc:sldChg>
      <pc:sldChg chg="del">
        <pc:chgData name="Samarth Rajesh Athani" userId="8cf720c7-82fa-4931-a7d6-71e2ea10722a" providerId="ADAL" clId="{AEBE73F7-9D75-4F7C-AC0C-CDB9EC671398}" dt="2024-12-20T16:08:00.935" v="6739" actId="47"/>
        <pc:sldMkLst>
          <pc:docMk/>
          <pc:sldMk cId="948847737" sldId="850"/>
        </pc:sldMkLst>
      </pc:sldChg>
      <pc:sldChg chg="del">
        <pc:chgData name="Samarth Rajesh Athani" userId="8cf720c7-82fa-4931-a7d6-71e2ea10722a" providerId="ADAL" clId="{AEBE73F7-9D75-4F7C-AC0C-CDB9EC671398}" dt="2024-12-23T06:49:43.035" v="6758" actId="47"/>
        <pc:sldMkLst>
          <pc:docMk/>
          <pc:sldMk cId="4117839679" sldId="856"/>
        </pc:sldMkLst>
      </pc:sldChg>
      <pc:sldChg chg="del">
        <pc:chgData name="Samarth Rajesh Athani" userId="8cf720c7-82fa-4931-a7d6-71e2ea10722a" providerId="ADAL" clId="{AEBE73F7-9D75-4F7C-AC0C-CDB9EC671398}" dt="2024-12-20T16:08:00.935" v="6739" actId="47"/>
        <pc:sldMkLst>
          <pc:docMk/>
          <pc:sldMk cId="1396422298" sldId="857"/>
        </pc:sldMkLst>
      </pc:sldChg>
      <pc:sldChg chg="del">
        <pc:chgData name="Samarth Rajesh Athani" userId="8cf720c7-82fa-4931-a7d6-71e2ea10722a" providerId="ADAL" clId="{AEBE73F7-9D75-4F7C-AC0C-CDB9EC671398}" dt="2024-12-23T06:49:43.305" v="6759" actId="47"/>
        <pc:sldMkLst>
          <pc:docMk/>
          <pc:sldMk cId="462514111" sldId="858"/>
        </pc:sldMkLst>
      </pc:sldChg>
      <pc:sldChg chg="del">
        <pc:chgData name="Samarth Rajesh Athani" userId="8cf720c7-82fa-4931-a7d6-71e2ea10722a" providerId="ADAL" clId="{AEBE73F7-9D75-4F7C-AC0C-CDB9EC671398}" dt="2024-12-23T06:49:42.085" v="6755" actId="47"/>
        <pc:sldMkLst>
          <pc:docMk/>
          <pc:sldMk cId="832823480" sldId="860"/>
        </pc:sldMkLst>
      </pc:sldChg>
      <pc:sldChg chg="del">
        <pc:chgData name="Samarth Rajesh Athani" userId="8cf720c7-82fa-4931-a7d6-71e2ea10722a" providerId="ADAL" clId="{AEBE73F7-9D75-4F7C-AC0C-CDB9EC671398}" dt="2024-12-23T06:49:41.729" v="6754" actId="47"/>
        <pc:sldMkLst>
          <pc:docMk/>
          <pc:sldMk cId="3866954428" sldId="864"/>
        </pc:sldMkLst>
      </pc:sldChg>
      <pc:sldChg chg="del">
        <pc:chgData name="Samarth Rajesh Athani" userId="8cf720c7-82fa-4931-a7d6-71e2ea10722a" providerId="ADAL" clId="{AEBE73F7-9D75-4F7C-AC0C-CDB9EC671398}" dt="2024-12-23T06:49:39.963" v="6752" actId="47"/>
        <pc:sldMkLst>
          <pc:docMk/>
          <pc:sldMk cId="2944519375" sldId="870"/>
        </pc:sldMkLst>
      </pc:sldChg>
      <pc:sldChg chg="del">
        <pc:chgData name="Samarth Rajesh Athani" userId="8cf720c7-82fa-4931-a7d6-71e2ea10722a" providerId="ADAL" clId="{AEBE73F7-9D75-4F7C-AC0C-CDB9EC671398}" dt="2024-12-23T06:49:43.553" v="6760" actId="47"/>
        <pc:sldMkLst>
          <pc:docMk/>
          <pc:sldMk cId="3402749295" sldId="1979"/>
        </pc:sldMkLst>
      </pc:sldChg>
      <pc:sldChg chg="addSp delSp modSp del mod delAnim modAnim">
        <pc:chgData name="Samarth Rajesh Athani" userId="8cf720c7-82fa-4931-a7d6-71e2ea10722a" providerId="ADAL" clId="{AEBE73F7-9D75-4F7C-AC0C-CDB9EC671398}" dt="2024-12-17T09:40:00.246" v="5320" actId="47"/>
        <pc:sldMkLst>
          <pc:docMk/>
          <pc:sldMk cId="2305531517" sldId="1981"/>
        </pc:sldMkLst>
      </pc:sldChg>
      <pc:sldChg chg="addSp delSp modSp mod">
        <pc:chgData name="Samarth Rajesh Athani" userId="8cf720c7-82fa-4931-a7d6-71e2ea10722a" providerId="ADAL" clId="{AEBE73F7-9D75-4F7C-AC0C-CDB9EC671398}" dt="2025-01-08T09:25:27.497" v="9022" actId="1076"/>
        <pc:sldMkLst>
          <pc:docMk/>
          <pc:sldMk cId="4292582529" sldId="1987"/>
        </pc:sldMkLst>
        <pc:spChg chg="mod">
          <ac:chgData name="Samarth Rajesh Athani" userId="8cf720c7-82fa-4931-a7d6-71e2ea10722a" providerId="ADAL" clId="{AEBE73F7-9D75-4F7C-AC0C-CDB9EC671398}" dt="2025-01-08T09:06:09.013" v="8957" actId="255"/>
          <ac:spMkLst>
            <pc:docMk/>
            <pc:sldMk cId="4292582529" sldId="1987"/>
            <ac:spMk id="10" creationId="{3250FF3F-0FC3-CF4F-81D5-78A2074A26B1}"/>
          </ac:spMkLst>
        </pc:spChg>
        <pc:spChg chg="mod">
          <ac:chgData name="Samarth Rajesh Athani" userId="8cf720c7-82fa-4931-a7d6-71e2ea10722a" providerId="ADAL" clId="{AEBE73F7-9D75-4F7C-AC0C-CDB9EC671398}" dt="2025-01-08T08:31:52.111" v="8876" actId="1076"/>
          <ac:spMkLst>
            <pc:docMk/>
            <pc:sldMk cId="4292582529" sldId="1987"/>
            <ac:spMk id="12" creationId="{83AF5E2D-3F79-5462-6134-CB7AF0545574}"/>
          </ac:spMkLst>
        </pc:spChg>
        <pc:spChg chg="mod">
          <ac:chgData name="Samarth Rajesh Athani" userId="8cf720c7-82fa-4931-a7d6-71e2ea10722a" providerId="ADAL" clId="{AEBE73F7-9D75-4F7C-AC0C-CDB9EC671398}" dt="2024-12-23T07:47:27.158" v="7035" actId="1076"/>
          <ac:spMkLst>
            <pc:docMk/>
            <pc:sldMk cId="4292582529" sldId="1987"/>
            <ac:spMk id="21" creationId="{0D659BF8-DAC2-3BEB-ADF2-87A186E6FE3A}"/>
          </ac:spMkLst>
        </pc:spChg>
        <pc:spChg chg="mod topLvl">
          <ac:chgData name="Samarth Rajesh Athani" userId="8cf720c7-82fa-4931-a7d6-71e2ea10722a" providerId="ADAL" clId="{AEBE73F7-9D75-4F7C-AC0C-CDB9EC671398}" dt="2025-01-08T08:54:00.484" v="8954" actId="207"/>
          <ac:spMkLst>
            <pc:docMk/>
            <pc:sldMk cId="4292582529" sldId="1987"/>
            <ac:spMk id="38" creationId="{396C8BD3-BD05-9C30-4F8F-BCC43E9BEA95}"/>
          </ac:spMkLst>
        </pc:spChg>
        <pc:spChg chg="mod">
          <ac:chgData name="Samarth Rajesh Athani" userId="8cf720c7-82fa-4931-a7d6-71e2ea10722a" providerId="ADAL" clId="{AEBE73F7-9D75-4F7C-AC0C-CDB9EC671398}" dt="2025-01-08T09:25:20.051" v="9020" actId="1076"/>
          <ac:spMkLst>
            <pc:docMk/>
            <pc:sldMk cId="4292582529" sldId="1987"/>
            <ac:spMk id="44" creationId="{094A2CEC-4336-DE74-BE41-6D64C7B02B27}"/>
          </ac:spMkLst>
        </pc:spChg>
        <pc:spChg chg="mod">
          <ac:chgData name="Samarth Rajesh Athani" userId="8cf720c7-82fa-4931-a7d6-71e2ea10722a" providerId="ADAL" clId="{AEBE73F7-9D75-4F7C-AC0C-CDB9EC671398}" dt="2025-01-07T13:09:41.349" v="8645" actId="1076"/>
          <ac:spMkLst>
            <pc:docMk/>
            <pc:sldMk cId="4292582529" sldId="1987"/>
            <ac:spMk id="53" creationId="{A8ADB89D-B42C-A566-E00E-5746E20DE018}"/>
          </ac:spMkLst>
        </pc:spChg>
        <pc:spChg chg="mod">
          <ac:chgData name="Samarth Rajesh Athani" userId="8cf720c7-82fa-4931-a7d6-71e2ea10722a" providerId="ADAL" clId="{AEBE73F7-9D75-4F7C-AC0C-CDB9EC671398}" dt="2025-01-08T09:06:29.150" v="8962" actId="255"/>
          <ac:spMkLst>
            <pc:docMk/>
            <pc:sldMk cId="4292582529" sldId="1987"/>
            <ac:spMk id="58" creationId="{E527A328-A3E4-167F-4B29-6C0718A41B62}"/>
          </ac:spMkLst>
        </pc:spChg>
        <pc:picChg chg="mod">
          <ac:chgData name="Samarth Rajesh Athani" userId="8cf720c7-82fa-4931-a7d6-71e2ea10722a" providerId="ADAL" clId="{AEBE73F7-9D75-4F7C-AC0C-CDB9EC671398}" dt="2025-01-08T09:25:27.497" v="9022" actId="1076"/>
          <ac:picMkLst>
            <pc:docMk/>
            <pc:sldMk cId="4292582529" sldId="1987"/>
            <ac:picMk id="68" creationId="{E1A8C44A-0601-19AD-48F9-3E61749683EB}"/>
          </ac:picMkLst>
        </pc:picChg>
      </pc:sldChg>
      <pc:sldChg chg="addSp delSp modSp mod">
        <pc:chgData name="Samarth Rajesh Athani" userId="8cf720c7-82fa-4931-a7d6-71e2ea10722a" providerId="ADAL" clId="{AEBE73F7-9D75-4F7C-AC0C-CDB9EC671398}" dt="2025-01-09T09:27:55.688" v="9157" actId="255"/>
        <pc:sldMkLst>
          <pc:docMk/>
          <pc:sldMk cId="2524993921" sldId="1988"/>
        </pc:sldMkLst>
        <pc:spChg chg="mod">
          <ac:chgData name="Samarth Rajesh Athani" userId="8cf720c7-82fa-4931-a7d6-71e2ea10722a" providerId="ADAL" clId="{AEBE73F7-9D75-4F7C-AC0C-CDB9EC671398}" dt="2025-01-08T08:46:33.608" v="8933" actId="14100"/>
          <ac:spMkLst>
            <pc:docMk/>
            <pc:sldMk cId="2524993921" sldId="1988"/>
            <ac:spMk id="6" creationId="{AE195336-B996-6918-1737-695B7D5307A1}"/>
          </ac:spMkLst>
        </pc:spChg>
        <pc:spChg chg="mod">
          <ac:chgData name="Samarth Rajesh Athani" userId="8cf720c7-82fa-4931-a7d6-71e2ea10722a" providerId="ADAL" clId="{AEBE73F7-9D75-4F7C-AC0C-CDB9EC671398}" dt="2025-01-09T09:27:55.688" v="9157" actId="255"/>
          <ac:spMkLst>
            <pc:docMk/>
            <pc:sldMk cId="2524993921" sldId="1988"/>
            <ac:spMk id="7" creationId="{EA18E5B6-FE87-7647-3DE2-7A09824BB2A7}"/>
          </ac:spMkLst>
        </pc:spChg>
        <pc:spChg chg="mod">
          <ac:chgData name="Samarth Rajesh Athani" userId="8cf720c7-82fa-4931-a7d6-71e2ea10722a" providerId="ADAL" clId="{AEBE73F7-9D75-4F7C-AC0C-CDB9EC671398}" dt="2025-01-08T08:44:32.302" v="8925" actId="2711"/>
          <ac:spMkLst>
            <pc:docMk/>
            <pc:sldMk cId="2524993921" sldId="1988"/>
            <ac:spMk id="10" creationId="{423B4E3F-B47D-A4A9-338D-5AF87F17FEB5}"/>
          </ac:spMkLst>
        </pc:spChg>
        <pc:spChg chg="add mod">
          <ac:chgData name="Samarth Rajesh Athani" userId="8cf720c7-82fa-4931-a7d6-71e2ea10722a" providerId="ADAL" clId="{AEBE73F7-9D75-4F7C-AC0C-CDB9EC671398}" dt="2024-12-20T15:57:46.136" v="6615" actId="1076"/>
          <ac:spMkLst>
            <pc:docMk/>
            <pc:sldMk cId="2524993921" sldId="1988"/>
            <ac:spMk id="11" creationId="{BA6A1294-44D4-4E56-B406-1E6500E3CB50}"/>
          </ac:spMkLst>
        </pc:spChg>
        <pc:spChg chg="add mod">
          <ac:chgData name="Samarth Rajesh Athani" userId="8cf720c7-82fa-4931-a7d6-71e2ea10722a" providerId="ADAL" clId="{AEBE73F7-9D75-4F7C-AC0C-CDB9EC671398}" dt="2024-12-20T15:58:09.601" v="6622" actId="1035"/>
          <ac:spMkLst>
            <pc:docMk/>
            <pc:sldMk cId="2524993921" sldId="1988"/>
            <ac:spMk id="12" creationId="{7E5E8B56-92DB-44DE-0A37-E8F4304C83C4}"/>
          </ac:spMkLst>
        </pc:spChg>
        <pc:spChg chg="add mod">
          <ac:chgData name="Samarth Rajesh Athani" userId="8cf720c7-82fa-4931-a7d6-71e2ea10722a" providerId="ADAL" clId="{AEBE73F7-9D75-4F7C-AC0C-CDB9EC671398}" dt="2024-12-20T15:57:37.165" v="6614" actId="1076"/>
          <ac:spMkLst>
            <pc:docMk/>
            <pc:sldMk cId="2524993921" sldId="1988"/>
            <ac:spMk id="13" creationId="{92E87C2B-EEA7-B6F6-F5AF-A569DFC331FA}"/>
          </ac:spMkLst>
        </pc:spChg>
        <pc:spChg chg="mod">
          <ac:chgData name="Samarth Rajesh Athani" userId="8cf720c7-82fa-4931-a7d6-71e2ea10722a" providerId="ADAL" clId="{AEBE73F7-9D75-4F7C-AC0C-CDB9EC671398}" dt="2024-12-20T16:03:11.379" v="6725" actId="1036"/>
          <ac:spMkLst>
            <pc:docMk/>
            <pc:sldMk cId="2524993921" sldId="1988"/>
            <ac:spMk id="50" creationId="{AFEACC65-8FDF-99BD-E590-1F4BFBF86F8D}"/>
          </ac:spMkLst>
        </pc:spChg>
        <pc:spChg chg="mod">
          <ac:chgData name="Samarth Rajesh Athani" userId="8cf720c7-82fa-4931-a7d6-71e2ea10722a" providerId="ADAL" clId="{AEBE73F7-9D75-4F7C-AC0C-CDB9EC671398}" dt="2024-12-20T16:03:11.379" v="6725" actId="1036"/>
          <ac:spMkLst>
            <pc:docMk/>
            <pc:sldMk cId="2524993921" sldId="1988"/>
            <ac:spMk id="53" creationId="{01709547-68C0-3784-7A02-8A8A11CBA930}"/>
          </ac:spMkLst>
        </pc:spChg>
        <pc:spChg chg="mod">
          <ac:chgData name="Samarth Rajesh Athani" userId="8cf720c7-82fa-4931-a7d6-71e2ea10722a" providerId="ADAL" clId="{AEBE73F7-9D75-4F7C-AC0C-CDB9EC671398}" dt="2024-12-20T15:58:54.531" v="6665" actId="1038"/>
          <ac:spMkLst>
            <pc:docMk/>
            <pc:sldMk cId="2524993921" sldId="1988"/>
            <ac:spMk id="54" creationId="{11B4316A-D25C-36CF-E7D9-31DBA6E70968}"/>
          </ac:spMkLst>
        </pc:spChg>
        <pc:spChg chg="mod">
          <ac:chgData name="Samarth Rajesh Athani" userId="8cf720c7-82fa-4931-a7d6-71e2ea10722a" providerId="ADAL" clId="{AEBE73F7-9D75-4F7C-AC0C-CDB9EC671398}" dt="2024-12-20T15:58:54.531" v="6665" actId="1038"/>
          <ac:spMkLst>
            <pc:docMk/>
            <pc:sldMk cId="2524993921" sldId="1988"/>
            <ac:spMk id="57" creationId="{3234B225-0F33-49AD-DC67-A0F35B202FB5}"/>
          </ac:spMkLst>
        </pc:spChg>
        <pc:spChg chg="mod">
          <ac:chgData name="Samarth Rajesh Athani" userId="8cf720c7-82fa-4931-a7d6-71e2ea10722a" providerId="ADAL" clId="{AEBE73F7-9D75-4F7C-AC0C-CDB9EC671398}" dt="2025-01-09T09:27:47.972" v="9156" actId="255"/>
          <ac:spMkLst>
            <pc:docMk/>
            <pc:sldMk cId="2524993921" sldId="1988"/>
            <ac:spMk id="66" creationId="{5C42BF76-C8C3-D716-62DE-82D96F64946A}"/>
          </ac:spMkLst>
        </pc:spChg>
        <pc:spChg chg="mod">
          <ac:chgData name="Samarth Rajesh Athani" userId="8cf720c7-82fa-4931-a7d6-71e2ea10722a" providerId="ADAL" clId="{AEBE73F7-9D75-4F7C-AC0C-CDB9EC671398}" dt="2024-12-20T16:03:11.379" v="6725" actId="1036"/>
          <ac:spMkLst>
            <pc:docMk/>
            <pc:sldMk cId="2524993921" sldId="1988"/>
            <ac:spMk id="70" creationId="{C8040EF4-EB06-CFB3-5A85-928FAA8C9B5F}"/>
          </ac:spMkLst>
        </pc:spChg>
        <pc:spChg chg="mod">
          <ac:chgData name="Samarth Rajesh Athani" userId="8cf720c7-82fa-4931-a7d6-71e2ea10722a" providerId="ADAL" clId="{AEBE73F7-9D75-4F7C-AC0C-CDB9EC671398}" dt="2024-12-20T15:58:54.531" v="6665" actId="1038"/>
          <ac:spMkLst>
            <pc:docMk/>
            <pc:sldMk cId="2524993921" sldId="1988"/>
            <ac:spMk id="71" creationId="{946C0ECE-5148-DAE8-7CE5-A9C0B616D857}"/>
          </ac:spMkLst>
        </pc:spChg>
        <pc:cxnChg chg="add mod">
          <ac:chgData name="Samarth Rajesh Athani" userId="8cf720c7-82fa-4931-a7d6-71e2ea10722a" providerId="ADAL" clId="{AEBE73F7-9D75-4F7C-AC0C-CDB9EC671398}" dt="2024-12-20T16:03:07.320" v="6723" actId="1036"/>
          <ac:cxnSpMkLst>
            <pc:docMk/>
            <pc:sldMk cId="2524993921" sldId="1988"/>
            <ac:cxnSpMk id="16" creationId="{4A1E43B3-D4E5-C6BF-BCB9-872E905173C6}"/>
          </ac:cxnSpMkLst>
        </pc:cxnChg>
        <pc:cxnChg chg="add mod">
          <ac:chgData name="Samarth Rajesh Athani" userId="8cf720c7-82fa-4931-a7d6-71e2ea10722a" providerId="ADAL" clId="{AEBE73F7-9D75-4F7C-AC0C-CDB9EC671398}" dt="2024-12-20T16:03:00.482" v="6719" actId="108"/>
          <ac:cxnSpMkLst>
            <pc:docMk/>
            <pc:sldMk cId="2524993921" sldId="1988"/>
            <ac:cxnSpMk id="36" creationId="{61F160C9-9C5F-D1AA-2248-D24003FC1BB4}"/>
          </ac:cxnSpMkLst>
        </pc:cxnChg>
        <pc:cxnChg chg="add mod">
          <ac:chgData name="Samarth Rajesh Athani" userId="8cf720c7-82fa-4931-a7d6-71e2ea10722a" providerId="ADAL" clId="{AEBE73F7-9D75-4F7C-AC0C-CDB9EC671398}" dt="2024-12-20T16:03:52.110" v="6737" actId="14100"/>
          <ac:cxnSpMkLst>
            <pc:docMk/>
            <pc:sldMk cId="2524993921" sldId="1988"/>
            <ac:cxnSpMk id="63" creationId="{6FCAC941-BA4B-4063-FA25-4BAEAFCA3C99}"/>
          </ac:cxnSpMkLst>
        </pc:cxnChg>
        <pc:cxnChg chg="mod">
          <ac:chgData name="Samarth Rajesh Athani" userId="8cf720c7-82fa-4931-a7d6-71e2ea10722a" providerId="ADAL" clId="{AEBE73F7-9D75-4F7C-AC0C-CDB9EC671398}" dt="2024-12-20T15:58:46.373" v="6660" actId="1037"/>
          <ac:cxnSpMkLst>
            <pc:docMk/>
            <pc:sldMk cId="2524993921" sldId="1988"/>
            <ac:cxnSpMk id="114" creationId="{E1FC10B9-0C3E-BB6B-5537-80FC04F74B8A}"/>
          </ac:cxnSpMkLst>
        </pc:cxnChg>
      </pc:sldChg>
      <pc:sldChg chg="add">
        <pc:chgData name="Samarth Rajesh Athani" userId="8cf720c7-82fa-4931-a7d6-71e2ea10722a" providerId="ADAL" clId="{AEBE73F7-9D75-4F7C-AC0C-CDB9EC671398}" dt="2024-12-16T09:21:43.524" v="2758" actId="2890"/>
        <pc:sldMkLst>
          <pc:docMk/>
          <pc:sldMk cId="1664189745" sldId="1989"/>
        </pc:sldMkLst>
      </pc:sldChg>
      <pc:sldChg chg="add del">
        <pc:chgData name="Samarth Rajesh Athani" userId="8cf720c7-82fa-4931-a7d6-71e2ea10722a" providerId="ADAL" clId="{AEBE73F7-9D75-4F7C-AC0C-CDB9EC671398}" dt="2025-01-07T11:59:48.095" v="7962" actId="2696"/>
        <pc:sldMkLst>
          <pc:docMk/>
          <pc:sldMk cId="2091935978" sldId="1990"/>
        </pc:sldMkLst>
      </pc:sldChg>
      <pc:sldChg chg="addSp delSp modSp add del mod addAnim delAnim modAnim">
        <pc:chgData name="Samarth Rajesh Athani" userId="8cf720c7-82fa-4931-a7d6-71e2ea10722a" providerId="ADAL" clId="{AEBE73F7-9D75-4F7C-AC0C-CDB9EC671398}" dt="2025-01-07T12:48:22.045" v="8540" actId="2696"/>
        <pc:sldMkLst>
          <pc:docMk/>
          <pc:sldMk cId="1525713257" sldId="1991"/>
        </pc:sldMkLst>
      </pc:sldChg>
      <pc:sldChg chg="addSp modSp mod ord">
        <pc:chgData name="Samarth Rajesh Athani" userId="8cf720c7-82fa-4931-a7d6-71e2ea10722a" providerId="ADAL" clId="{AEBE73F7-9D75-4F7C-AC0C-CDB9EC671398}" dt="2025-01-08T09:47:30.134" v="9088" actId="33524"/>
        <pc:sldMkLst>
          <pc:docMk/>
          <pc:sldMk cId="202398524" sldId="1992"/>
        </pc:sldMkLst>
        <pc:spChg chg="add mod">
          <ac:chgData name="Samarth Rajesh Athani" userId="8cf720c7-82fa-4931-a7d6-71e2ea10722a" providerId="ADAL" clId="{AEBE73F7-9D75-4F7C-AC0C-CDB9EC671398}" dt="2025-01-07T11:07:27.804" v="7847" actId="20577"/>
          <ac:spMkLst>
            <pc:docMk/>
            <pc:sldMk cId="202398524" sldId="1992"/>
            <ac:spMk id="3" creationId="{21F9C49D-3C80-F9CD-FEEE-F23E7530BE30}"/>
          </ac:spMkLst>
        </pc:spChg>
        <pc:spChg chg="mod">
          <ac:chgData name="Samarth Rajesh Athani" userId="8cf720c7-82fa-4931-a7d6-71e2ea10722a" providerId="ADAL" clId="{AEBE73F7-9D75-4F7C-AC0C-CDB9EC671398}" dt="2025-01-08T09:45:54.427" v="9086" actId="2711"/>
          <ac:spMkLst>
            <pc:docMk/>
            <pc:sldMk cId="202398524" sldId="1992"/>
            <ac:spMk id="43" creationId="{EED49D2B-5065-0E85-E386-8558B1304DA2}"/>
          </ac:spMkLst>
        </pc:spChg>
        <pc:spChg chg="mod">
          <ac:chgData name="Samarth Rajesh Athani" userId="8cf720c7-82fa-4931-a7d6-71e2ea10722a" providerId="ADAL" clId="{AEBE73F7-9D75-4F7C-AC0C-CDB9EC671398}" dt="2025-01-08T09:45:07.470" v="9079" actId="2711"/>
          <ac:spMkLst>
            <pc:docMk/>
            <pc:sldMk cId="202398524" sldId="1992"/>
            <ac:spMk id="205" creationId="{C807FB33-F824-88CB-22A8-FB5E497AE9EF}"/>
          </ac:spMkLst>
        </pc:spChg>
        <pc:spChg chg="mod">
          <ac:chgData name="Samarth Rajesh Athani" userId="8cf720c7-82fa-4931-a7d6-71e2ea10722a" providerId="ADAL" clId="{AEBE73F7-9D75-4F7C-AC0C-CDB9EC671398}" dt="2025-01-08T09:45:30.094" v="9084" actId="1076"/>
          <ac:spMkLst>
            <pc:docMk/>
            <pc:sldMk cId="202398524" sldId="1992"/>
            <ac:spMk id="208" creationId="{F6990DAB-495D-D6A3-5215-BDF10A31CEB2}"/>
          </ac:spMkLst>
        </pc:spChg>
        <pc:spChg chg="mod">
          <ac:chgData name="Samarth Rajesh Athani" userId="8cf720c7-82fa-4931-a7d6-71e2ea10722a" providerId="ADAL" clId="{AEBE73F7-9D75-4F7C-AC0C-CDB9EC671398}" dt="2025-01-08T09:47:30.134" v="9088" actId="33524"/>
          <ac:spMkLst>
            <pc:docMk/>
            <pc:sldMk cId="202398524" sldId="1992"/>
            <ac:spMk id="210" creationId="{D0793B39-5F58-3C7E-5F66-14710BC019F5}"/>
          </ac:spMkLst>
        </pc:spChg>
        <pc:spChg chg="mod">
          <ac:chgData name="Samarth Rajesh Athani" userId="8cf720c7-82fa-4931-a7d6-71e2ea10722a" providerId="ADAL" clId="{AEBE73F7-9D75-4F7C-AC0C-CDB9EC671398}" dt="2025-01-08T09:45:14.232" v="9080" actId="2711"/>
          <ac:spMkLst>
            <pc:docMk/>
            <pc:sldMk cId="202398524" sldId="1992"/>
            <ac:spMk id="245" creationId="{7C986E31-E862-5270-04D8-144AEB33E371}"/>
          </ac:spMkLst>
        </pc:spChg>
        <pc:spChg chg="mod">
          <ac:chgData name="Samarth Rajesh Athani" userId="8cf720c7-82fa-4931-a7d6-71e2ea10722a" providerId="ADAL" clId="{AEBE73F7-9D75-4F7C-AC0C-CDB9EC671398}" dt="2025-01-08T09:46:52.188" v="9087" actId="2711"/>
          <ac:spMkLst>
            <pc:docMk/>
            <pc:sldMk cId="202398524" sldId="1992"/>
            <ac:spMk id="247" creationId="{850C1AA6-EBA3-4125-8E14-CD69CF82414A}"/>
          </ac:spMkLst>
        </pc:spChg>
        <pc:spChg chg="mod">
          <ac:chgData name="Samarth Rajesh Athani" userId="8cf720c7-82fa-4931-a7d6-71e2ea10722a" providerId="ADAL" clId="{AEBE73F7-9D75-4F7C-AC0C-CDB9EC671398}" dt="2025-01-08T09:45:46.955" v="9085" actId="2711"/>
          <ac:spMkLst>
            <pc:docMk/>
            <pc:sldMk cId="202398524" sldId="1992"/>
            <ac:spMk id="248" creationId="{7FACAA31-BB90-FA87-4B8A-0DC9D64DD7FB}"/>
          </ac:spMkLst>
        </pc:spChg>
      </pc:sldChg>
      <pc:sldChg chg="modSp mod">
        <pc:chgData name="Samarth Rajesh Athani" userId="8cf720c7-82fa-4931-a7d6-71e2ea10722a" providerId="ADAL" clId="{AEBE73F7-9D75-4F7C-AC0C-CDB9EC671398}" dt="2025-01-08T08:25:08.040" v="8860" actId="2711"/>
        <pc:sldMkLst>
          <pc:docMk/>
          <pc:sldMk cId="98216752" sldId="1993"/>
        </pc:sldMkLst>
        <pc:spChg chg="mod">
          <ac:chgData name="Samarth Rajesh Athani" userId="8cf720c7-82fa-4931-a7d6-71e2ea10722a" providerId="ADAL" clId="{AEBE73F7-9D75-4F7C-AC0C-CDB9EC671398}" dt="2025-01-08T08:23:04.302" v="8842" actId="2711"/>
          <ac:spMkLst>
            <pc:docMk/>
            <pc:sldMk cId="98216752" sldId="1993"/>
            <ac:spMk id="80" creationId="{9435728A-15B5-3222-A840-5831FDA82438}"/>
          </ac:spMkLst>
        </pc:spChg>
        <pc:spChg chg="mod">
          <ac:chgData name="Samarth Rajesh Athani" userId="8cf720c7-82fa-4931-a7d6-71e2ea10722a" providerId="ADAL" clId="{AEBE73F7-9D75-4F7C-AC0C-CDB9EC671398}" dt="2025-01-08T08:23:59.822" v="8851" actId="108"/>
          <ac:spMkLst>
            <pc:docMk/>
            <pc:sldMk cId="98216752" sldId="1993"/>
            <ac:spMk id="105" creationId="{D29E5B82-3E2C-9EC6-0FA3-37813BFE3E9B}"/>
          </ac:spMkLst>
        </pc:spChg>
        <pc:spChg chg="mod">
          <ac:chgData name="Samarth Rajesh Athani" userId="8cf720c7-82fa-4931-a7d6-71e2ea10722a" providerId="ADAL" clId="{AEBE73F7-9D75-4F7C-AC0C-CDB9EC671398}" dt="2025-01-08T08:23:41.667" v="8846" actId="108"/>
          <ac:spMkLst>
            <pc:docMk/>
            <pc:sldMk cId="98216752" sldId="1993"/>
            <ac:spMk id="110" creationId="{1D4524FD-422C-2538-EE0D-DFFD8696E7BF}"/>
          </ac:spMkLst>
        </pc:spChg>
        <pc:spChg chg="mod">
          <ac:chgData name="Samarth Rajesh Athani" userId="8cf720c7-82fa-4931-a7d6-71e2ea10722a" providerId="ADAL" clId="{AEBE73F7-9D75-4F7C-AC0C-CDB9EC671398}" dt="2025-01-08T08:23:28.364" v="8845" actId="2711"/>
          <ac:spMkLst>
            <pc:docMk/>
            <pc:sldMk cId="98216752" sldId="1993"/>
            <ac:spMk id="115" creationId="{D945F8D8-1BC7-4129-128B-402B8DA03B5E}"/>
          </ac:spMkLst>
        </pc:spChg>
        <pc:spChg chg="mod">
          <ac:chgData name="Samarth Rajesh Athani" userId="8cf720c7-82fa-4931-a7d6-71e2ea10722a" providerId="ADAL" clId="{AEBE73F7-9D75-4F7C-AC0C-CDB9EC671398}" dt="2025-01-08T08:25:08.040" v="8860" actId="2711"/>
          <ac:spMkLst>
            <pc:docMk/>
            <pc:sldMk cId="98216752" sldId="1993"/>
            <ac:spMk id="120" creationId="{CD25872D-5BBC-01E7-17A0-FCE4295737FA}"/>
          </ac:spMkLst>
        </pc:spChg>
      </pc:sldChg>
      <pc:sldChg chg="ord">
        <pc:chgData name="Samarth Rajesh Athani" userId="8cf720c7-82fa-4931-a7d6-71e2ea10722a" providerId="ADAL" clId="{AEBE73F7-9D75-4F7C-AC0C-CDB9EC671398}" dt="2025-01-07T14:43:28.629" v="8810" actId="20578"/>
        <pc:sldMkLst>
          <pc:docMk/>
          <pc:sldMk cId="2266638934" sldId="1994"/>
        </pc:sldMkLst>
      </pc:sldChg>
      <pc:sldChg chg="addSp modSp mod">
        <pc:chgData name="Samarth Rajesh Athani" userId="8cf720c7-82fa-4931-a7d6-71e2ea10722a" providerId="ADAL" clId="{AEBE73F7-9D75-4F7C-AC0C-CDB9EC671398}" dt="2024-12-19T12:36:18.740" v="6569" actId="1076"/>
        <pc:sldMkLst>
          <pc:docMk/>
          <pc:sldMk cId="2504791526" sldId="1995"/>
        </pc:sldMkLst>
      </pc:sldChg>
      <pc:sldChg chg="addSp delSp modSp add mod ord delAnim modAnim">
        <pc:chgData name="Samarth Rajesh Athani" userId="8cf720c7-82fa-4931-a7d6-71e2ea10722a" providerId="ADAL" clId="{AEBE73F7-9D75-4F7C-AC0C-CDB9EC671398}" dt="2025-01-08T09:55:15.377" v="9128" actId="2711"/>
        <pc:sldMkLst>
          <pc:docMk/>
          <pc:sldMk cId="5586297" sldId="1996"/>
        </pc:sldMkLst>
        <pc:spChg chg="add mod">
          <ac:chgData name="Samarth Rajesh Athani" userId="8cf720c7-82fa-4931-a7d6-71e2ea10722a" providerId="ADAL" clId="{AEBE73F7-9D75-4F7C-AC0C-CDB9EC671398}" dt="2025-01-07T11:06:33.343" v="7840" actId="1076"/>
          <ac:spMkLst>
            <pc:docMk/>
            <pc:sldMk cId="5586297" sldId="1996"/>
            <ac:spMk id="3" creationId="{B9667056-415F-2240-D90B-1FE55EE1D576}"/>
          </ac:spMkLst>
        </pc:spChg>
        <pc:spChg chg="mod">
          <ac:chgData name="Samarth Rajesh Athani" userId="8cf720c7-82fa-4931-a7d6-71e2ea10722a" providerId="ADAL" clId="{AEBE73F7-9D75-4F7C-AC0C-CDB9EC671398}" dt="2024-12-23T11:35:28.371" v="7426" actId="1038"/>
          <ac:spMkLst>
            <pc:docMk/>
            <pc:sldMk cId="5586297" sldId="1996"/>
            <ac:spMk id="7" creationId="{1FDED1A9-78D0-5815-29CD-1FDC8FBCE6D2}"/>
          </ac:spMkLst>
        </pc:spChg>
        <pc:spChg chg="mod">
          <ac:chgData name="Samarth Rajesh Athani" userId="8cf720c7-82fa-4931-a7d6-71e2ea10722a" providerId="ADAL" clId="{AEBE73F7-9D75-4F7C-AC0C-CDB9EC671398}" dt="2024-12-23T11:35:28.371" v="7426" actId="1038"/>
          <ac:spMkLst>
            <pc:docMk/>
            <pc:sldMk cId="5586297" sldId="1996"/>
            <ac:spMk id="8" creationId="{B964F3BF-FF88-6B9D-03A8-C69D60C3994B}"/>
          </ac:spMkLst>
        </pc:spChg>
        <pc:spChg chg="mod">
          <ac:chgData name="Samarth Rajesh Athani" userId="8cf720c7-82fa-4931-a7d6-71e2ea10722a" providerId="ADAL" clId="{AEBE73F7-9D75-4F7C-AC0C-CDB9EC671398}" dt="2024-12-19T10:16:45.024" v="6420" actId="1038"/>
          <ac:spMkLst>
            <pc:docMk/>
            <pc:sldMk cId="5586297" sldId="1996"/>
            <ac:spMk id="14" creationId="{CF2A5A00-1F0F-838E-5C16-95D494A5C5F5}"/>
          </ac:spMkLst>
        </pc:spChg>
        <pc:spChg chg="mod">
          <ac:chgData name="Samarth Rajesh Athani" userId="8cf720c7-82fa-4931-a7d6-71e2ea10722a" providerId="ADAL" clId="{AEBE73F7-9D75-4F7C-AC0C-CDB9EC671398}" dt="2024-12-19T10:16:45.024" v="6420" actId="1038"/>
          <ac:spMkLst>
            <pc:docMk/>
            <pc:sldMk cId="5586297" sldId="1996"/>
            <ac:spMk id="15" creationId="{10209FC8-D5C5-D766-1501-B60BEA30342B}"/>
          </ac:spMkLst>
        </pc:spChg>
        <pc:spChg chg="mod">
          <ac:chgData name="Samarth Rajesh Athani" userId="8cf720c7-82fa-4931-a7d6-71e2ea10722a" providerId="ADAL" clId="{AEBE73F7-9D75-4F7C-AC0C-CDB9EC671398}" dt="2024-12-19T10:16:57.627" v="6429" actId="1038"/>
          <ac:spMkLst>
            <pc:docMk/>
            <pc:sldMk cId="5586297" sldId="1996"/>
            <ac:spMk id="17" creationId="{8AF69063-2686-8DCB-11DA-C3E081BD5109}"/>
          </ac:spMkLst>
        </pc:spChg>
        <pc:spChg chg="mod">
          <ac:chgData name="Samarth Rajesh Athani" userId="8cf720c7-82fa-4931-a7d6-71e2ea10722a" providerId="ADAL" clId="{AEBE73F7-9D75-4F7C-AC0C-CDB9EC671398}" dt="2024-12-19T10:16:57.627" v="6429" actId="1038"/>
          <ac:spMkLst>
            <pc:docMk/>
            <pc:sldMk cId="5586297" sldId="1996"/>
            <ac:spMk id="19" creationId="{F9F7902E-1CF4-FC1F-AA0C-CD760DC4BC35}"/>
          </ac:spMkLst>
        </pc:spChg>
        <pc:spChg chg="mod">
          <ac:chgData name="Samarth Rajesh Athani" userId="8cf720c7-82fa-4931-a7d6-71e2ea10722a" providerId="ADAL" clId="{AEBE73F7-9D75-4F7C-AC0C-CDB9EC671398}" dt="2024-12-19T10:16:51.752" v="6425" actId="1035"/>
          <ac:spMkLst>
            <pc:docMk/>
            <pc:sldMk cId="5586297" sldId="1996"/>
            <ac:spMk id="21" creationId="{AF96A054-6E44-A696-FF31-9732285EA0E0}"/>
          </ac:spMkLst>
        </pc:spChg>
        <pc:spChg chg="mod">
          <ac:chgData name="Samarth Rajesh Athani" userId="8cf720c7-82fa-4931-a7d6-71e2ea10722a" providerId="ADAL" clId="{AEBE73F7-9D75-4F7C-AC0C-CDB9EC671398}" dt="2024-12-19T10:16:51.752" v="6425" actId="1035"/>
          <ac:spMkLst>
            <pc:docMk/>
            <pc:sldMk cId="5586297" sldId="1996"/>
            <ac:spMk id="22" creationId="{51A854EE-15D1-F189-99B6-12BD5DC392C4}"/>
          </ac:spMkLst>
        </pc:spChg>
        <pc:spChg chg="mod ord topLvl">
          <ac:chgData name="Samarth Rajesh Athani" userId="8cf720c7-82fa-4931-a7d6-71e2ea10722a" providerId="ADAL" clId="{AEBE73F7-9D75-4F7C-AC0C-CDB9EC671398}" dt="2024-12-19T10:22:08.123" v="6448" actId="1036"/>
          <ac:spMkLst>
            <pc:docMk/>
            <pc:sldMk cId="5586297" sldId="1996"/>
            <ac:spMk id="24" creationId="{CAB93469-CA82-F1A3-B5F1-39C243A89828}"/>
          </ac:spMkLst>
        </pc:spChg>
        <pc:spChg chg="mod">
          <ac:chgData name="Samarth Rajesh Athani" userId="8cf720c7-82fa-4931-a7d6-71e2ea10722a" providerId="ADAL" clId="{AEBE73F7-9D75-4F7C-AC0C-CDB9EC671398}" dt="2024-12-19T10:17:02.220" v="6433" actId="1035"/>
          <ac:spMkLst>
            <pc:docMk/>
            <pc:sldMk cId="5586297" sldId="1996"/>
            <ac:spMk id="27" creationId="{2FD2426D-78A0-30A5-1897-45C0F90F71D6}"/>
          </ac:spMkLst>
        </pc:spChg>
        <pc:spChg chg="mod">
          <ac:chgData name="Samarth Rajesh Athani" userId="8cf720c7-82fa-4931-a7d6-71e2ea10722a" providerId="ADAL" clId="{AEBE73F7-9D75-4F7C-AC0C-CDB9EC671398}" dt="2024-12-19T10:17:02.220" v="6433" actId="1035"/>
          <ac:spMkLst>
            <pc:docMk/>
            <pc:sldMk cId="5586297" sldId="1996"/>
            <ac:spMk id="28" creationId="{16D54AF2-6F89-F9AB-73C6-273D719903C5}"/>
          </ac:spMkLst>
        </pc:spChg>
        <pc:spChg chg="add mod">
          <ac:chgData name="Samarth Rajesh Athani" userId="8cf720c7-82fa-4931-a7d6-71e2ea10722a" providerId="ADAL" clId="{AEBE73F7-9D75-4F7C-AC0C-CDB9EC671398}" dt="2025-01-08T09:53:40.978" v="9119" actId="1076"/>
          <ac:spMkLst>
            <pc:docMk/>
            <pc:sldMk cId="5586297" sldId="1996"/>
            <ac:spMk id="41" creationId="{2CF78220-2C4A-779A-69D3-37F9A572FAF1}"/>
          </ac:spMkLst>
        </pc:spChg>
        <pc:spChg chg="add mod">
          <ac:chgData name="Samarth Rajesh Athani" userId="8cf720c7-82fa-4931-a7d6-71e2ea10722a" providerId="ADAL" clId="{AEBE73F7-9D75-4F7C-AC0C-CDB9EC671398}" dt="2025-01-08T09:53:40.978" v="9119" actId="1076"/>
          <ac:spMkLst>
            <pc:docMk/>
            <pc:sldMk cId="5586297" sldId="1996"/>
            <ac:spMk id="42" creationId="{45B93A54-476E-C246-CF90-829DECF74049}"/>
          </ac:spMkLst>
        </pc:spChg>
        <pc:spChg chg="add mod">
          <ac:chgData name="Samarth Rajesh Athani" userId="8cf720c7-82fa-4931-a7d6-71e2ea10722a" providerId="ADAL" clId="{AEBE73F7-9D75-4F7C-AC0C-CDB9EC671398}" dt="2025-01-08T09:53:48.829" v="9120" actId="1076"/>
          <ac:spMkLst>
            <pc:docMk/>
            <pc:sldMk cId="5586297" sldId="1996"/>
            <ac:spMk id="46" creationId="{BF4A3C7A-5F67-3262-0DF3-9015F51EF853}"/>
          </ac:spMkLst>
        </pc:spChg>
        <pc:spChg chg="add mod">
          <ac:chgData name="Samarth Rajesh Athani" userId="8cf720c7-82fa-4931-a7d6-71e2ea10722a" providerId="ADAL" clId="{AEBE73F7-9D75-4F7C-AC0C-CDB9EC671398}" dt="2025-01-08T09:53:48.829" v="9120" actId="1076"/>
          <ac:spMkLst>
            <pc:docMk/>
            <pc:sldMk cId="5586297" sldId="1996"/>
            <ac:spMk id="47" creationId="{0BCE811E-672B-B52D-232F-13A4C3DA6AD9}"/>
          </ac:spMkLst>
        </pc:spChg>
        <pc:spChg chg="add mod">
          <ac:chgData name="Samarth Rajesh Athani" userId="8cf720c7-82fa-4931-a7d6-71e2ea10722a" providerId="ADAL" clId="{AEBE73F7-9D75-4F7C-AC0C-CDB9EC671398}" dt="2025-01-08T09:54:06.918" v="9122" actId="1076"/>
          <ac:spMkLst>
            <pc:docMk/>
            <pc:sldMk cId="5586297" sldId="1996"/>
            <ac:spMk id="48" creationId="{A2948901-7784-8CE8-061A-6E990B718C78}"/>
          </ac:spMkLst>
        </pc:spChg>
        <pc:spChg chg="add mod">
          <ac:chgData name="Samarth Rajesh Athani" userId="8cf720c7-82fa-4931-a7d6-71e2ea10722a" providerId="ADAL" clId="{AEBE73F7-9D75-4F7C-AC0C-CDB9EC671398}" dt="2025-01-08T09:54:06.918" v="9122" actId="1076"/>
          <ac:spMkLst>
            <pc:docMk/>
            <pc:sldMk cId="5586297" sldId="1996"/>
            <ac:spMk id="49" creationId="{23B2DA19-D410-61E7-1DBF-FDCF136427CB}"/>
          </ac:spMkLst>
        </pc:spChg>
        <pc:spChg chg="add mod">
          <ac:chgData name="Samarth Rajesh Athani" userId="8cf720c7-82fa-4931-a7d6-71e2ea10722a" providerId="ADAL" clId="{AEBE73F7-9D75-4F7C-AC0C-CDB9EC671398}" dt="2025-01-08T09:52:55.112" v="9115" actId="1076"/>
          <ac:spMkLst>
            <pc:docMk/>
            <pc:sldMk cId="5586297" sldId="1996"/>
            <ac:spMk id="52" creationId="{394B5C25-3557-688C-FA91-F5C488D3FE34}"/>
          </ac:spMkLst>
        </pc:spChg>
        <pc:spChg chg="add mod">
          <ac:chgData name="Samarth Rajesh Athani" userId="8cf720c7-82fa-4931-a7d6-71e2ea10722a" providerId="ADAL" clId="{AEBE73F7-9D75-4F7C-AC0C-CDB9EC671398}" dt="2024-12-19T10:14:20.783" v="6416" actId="207"/>
          <ac:spMkLst>
            <pc:docMk/>
            <pc:sldMk cId="5586297" sldId="1996"/>
            <ac:spMk id="53" creationId="{D0706227-9E2E-A60D-8FD7-1092B32649B1}"/>
          </ac:spMkLst>
        </pc:spChg>
        <pc:spChg chg="add mod">
          <ac:chgData name="Samarth Rajesh Athani" userId="8cf720c7-82fa-4931-a7d6-71e2ea10722a" providerId="ADAL" clId="{AEBE73F7-9D75-4F7C-AC0C-CDB9EC671398}" dt="2025-01-08T09:54:01.788" v="9121" actId="1076"/>
          <ac:spMkLst>
            <pc:docMk/>
            <pc:sldMk cId="5586297" sldId="1996"/>
            <ac:spMk id="54" creationId="{72B00A9C-92A8-7C61-875A-4979F049C124}"/>
          </ac:spMkLst>
        </pc:spChg>
        <pc:spChg chg="add mod">
          <ac:chgData name="Samarth Rajesh Athani" userId="8cf720c7-82fa-4931-a7d6-71e2ea10722a" providerId="ADAL" clId="{AEBE73F7-9D75-4F7C-AC0C-CDB9EC671398}" dt="2025-01-08T09:54:01.788" v="9121" actId="1076"/>
          <ac:spMkLst>
            <pc:docMk/>
            <pc:sldMk cId="5586297" sldId="1996"/>
            <ac:spMk id="55" creationId="{FA6BB637-913B-AD45-87CA-2215A3B0C8A8}"/>
          </ac:spMkLst>
        </pc:spChg>
        <pc:spChg chg="mod">
          <ac:chgData name="Samarth Rajesh Athani" userId="8cf720c7-82fa-4931-a7d6-71e2ea10722a" providerId="ADAL" clId="{AEBE73F7-9D75-4F7C-AC0C-CDB9EC671398}" dt="2024-12-23T07:02:09.140" v="6979" actId="20577"/>
          <ac:spMkLst>
            <pc:docMk/>
            <pc:sldMk cId="5586297" sldId="1996"/>
            <ac:spMk id="193" creationId="{D184DC50-9709-09AC-82A0-0BCF9BC539D8}"/>
          </ac:spMkLst>
        </pc:spChg>
        <pc:spChg chg="mod">
          <ac:chgData name="Samarth Rajesh Athani" userId="8cf720c7-82fa-4931-a7d6-71e2ea10722a" providerId="ADAL" clId="{AEBE73F7-9D75-4F7C-AC0C-CDB9EC671398}" dt="2025-01-08T09:47:57.101" v="9090" actId="2711"/>
          <ac:spMkLst>
            <pc:docMk/>
            <pc:sldMk cId="5586297" sldId="1996"/>
            <ac:spMk id="194" creationId="{F2AC3F7D-D5F0-49ED-7333-61B92AF859E3}"/>
          </ac:spMkLst>
        </pc:spChg>
        <pc:spChg chg="mod">
          <ac:chgData name="Samarth Rajesh Athani" userId="8cf720c7-82fa-4931-a7d6-71e2ea10722a" providerId="ADAL" clId="{AEBE73F7-9D75-4F7C-AC0C-CDB9EC671398}" dt="2025-01-07T12:50:02.010" v="8544" actId="1035"/>
          <ac:spMkLst>
            <pc:docMk/>
            <pc:sldMk cId="5586297" sldId="1996"/>
            <ac:spMk id="201" creationId="{2BF61DE9-B484-FDDD-A73D-7BD29C570EEC}"/>
          </ac:spMkLst>
        </pc:spChg>
        <pc:spChg chg="mod">
          <ac:chgData name="Samarth Rajesh Athani" userId="8cf720c7-82fa-4931-a7d6-71e2ea10722a" providerId="ADAL" clId="{AEBE73F7-9D75-4F7C-AC0C-CDB9EC671398}" dt="2024-12-19T09:06:56.043" v="5890" actId="1036"/>
          <ac:spMkLst>
            <pc:docMk/>
            <pc:sldMk cId="5586297" sldId="1996"/>
            <ac:spMk id="203" creationId="{E781B16E-68F2-C42B-83FC-D3665224C928}"/>
          </ac:spMkLst>
        </pc:spChg>
        <pc:spChg chg="mod">
          <ac:chgData name="Samarth Rajesh Athani" userId="8cf720c7-82fa-4931-a7d6-71e2ea10722a" providerId="ADAL" clId="{AEBE73F7-9D75-4F7C-AC0C-CDB9EC671398}" dt="2024-12-19T09:06:58.752" v="5892" actId="1036"/>
          <ac:spMkLst>
            <pc:docMk/>
            <pc:sldMk cId="5586297" sldId="1996"/>
            <ac:spMk id="204" creationId="{9EFB6443-9CAA-4DB3-B010-48741C413D1B}"/>
          </ac:spMkLst>
        </pc:spChg>
        <pc:spChg chg="mod">
          <ac:chgData name="Samarth Rajesh Athani" userId="8cf720c7-82fa-4931-a7d6-71e2ea10722a" providerId="ADAL" clId="{AEBE73F7-9D75-4F7C-AC0C-CDB9EC671398}" dt="2025-01-08T09:49:12.948" v="9094" actId="2711"/>
          <ac:spMkLst>
            <pc:docMk/>
            <pc:sldMk cId="5586297" sldId="1996"/>
            <ac:spMk id="205" creationId="{D02C8A03-2D14-6E4A-F861-ECE90DA1209E}"/>
          </ac:spMkLst>
        </pc:spChg>
        <pc:spChg chg="mod">
          <ac:chgData name="Samarth Rajesh Athani" userId="8cf720c7-82fa-4931-a7d6-71e2ea10722a" providerId="ADAL" clId="{AEBE73F7-9D75-4F7C-AC0C-CDB9EC671398}" dt="2025-01-08T09:52:03.524" v="9110" actId="1076"/>
          <ac:spMkLst>
            <pc:docMk/>
            <pc:sldMk cId="5586297" sldId="1996"/>
            <ac:spMk id="208" creationId="{614AF77E-FEB6-0308-EC79-78E4E60F6DAB}"/>
          </ac:spMkLst>
        </pc:spChg>
        <pc:spChg chg="mod">
          <ac:chgData name="Samarth Rajesh Athani" userId="8cf720c7-82fa-4931-a7d6-71e2ea10722a" providerId="ADAL" clId="{AEBE73F7-9D75-4F7C-AC0C-CDB9EC671398}" dt="2025-01-07T12:49:52.234" v="8542" actId="14100"/>
          <ac:spMkLst>
            <pc:docMk/>
            <pc:sldMk cId="5586297" sldId="1996"/>
            <ac:spMk id="209" creationId="{F11DE989-91D5-DA18-7A9C-D53A2D7456F1}"/>
          </ac:spMkLst>
        </pc:spChg>
        <pc:spChg chg="mod">
          <ac:chgData name="Samarth Rajesh Athani" userId="8cf720c7-82fa-4931-a7d6-71e2ea10722a" providerId="ADAL" clId="{AEBE73F7-9D75-4F7C-AC0C-CDB9EC671398}" dt="2025-01-08T09:55:15.377" v="9128" actId="2711"/>
          <ac:spMkLst>
            <pc:docMk/>
            <pc:sldMk cId="5586297" sldId="1996"/>
            <ac:spMk id="210" creationId="{ADA91F56-98C5-124F-839A-57F56516188E}"/>
          </ac:spMkLst>
        </pc:spChg>
        <pc:spChg chg="mod">
          <ac:chgData name="Samarth Rajesh Athani" userId="8cf720c7-82fa-4931-a7d6-71e2ea10722a" providerId="ADAL" clId="{AEBE73F7-9D75-4F7C-AC0C-CDB9EC671398}" dt="2024-12-19T10:24:09.511" v="6458" actId="20577"/>
          <ac:spMkLst>
            <pc:docMk/>
            <pc:sldMk cId="5586297" sldId="1996"/>
            <ac:spMk id="292" creationId="{4BDCF47B-1971-FACE-72C6-4254276A0B61}"/>
          </ac:spMkLst>
        </pc:spChg>
        <pc:grpChg chg="add mod">
          <ac:chgData name="Samarth Rajesh Athani" userId="8cf720c7-82fa-4931-a7d6-71e2ea10722a" providerId="ADAL" clId="{AEBE73F7-9D75-4F7C-AC0C-CDB9EC671398}" dt="2024-12-19T09:29:58.045" v="6075" actId="164"/>
          <ac:grpSpMkLst>
            <pc:docMk/>
            <pc:sldMk cId="5586297" sldId="1996"/>
            <ac:grpSpMk id="5" creationId="{46E3E8EC-AD57-A094-B4EE-E66D30419E70}"/>
          </ac:grpSpMkLst>
        </pc:grpChg>
        <pc:grpChg chg="add mod">
          <ac:chgData name="Samarth Rajesh Athani" userId="8cf720c7-82fa-4931-a7d6-71e2ea10722a" providerId="ADAL" clId="{AEBE73F7-9D75-4F7C-AC0C-CDB9EC671398}" dt="2024-12-19T09:29:58.045" v="6075" actId="164"/>
          <ac:grpSpMkLst>
            <pc:docMk/>
            <pc:sldMk cId="5586297" sldId="1996"/>
            <ac:grpSpMk id="10" creationId="{2B09812F-62D5-5D75-C894-47637C96E19D}"/>
          </ac:grpSpMkLst>
        </pc:grpChg>
        <pc:grpChg chg="add mod">
          <ac:chgData name="Samarth Rajesh Athani" userId="8cf720c7-82fa-4931-a7d6-71e2ea10722a" providerId="ADAL" clId="{AEBE73F7-9D75-4F7C-AC0C-CDB9EC671398}" dt="2024-12-19T09:29:58.045" v="6075" actId="164"/>
          <ac:grpSpMkLst>
            <pc:docMk/>
            <pc:sldMk cId="5586297" sldId="1996"/>
            <ac:grpSpMk id="16" creationId="{1E80A7FA-C462-75BF-5A8B-B17583063B5A}"/>
          </ac:grpSpMkLst>
        </pc:grpChg>
        <pc:grpChg chg="add mod">
          <ac:chgData name="Samarth Rajesh Athani" userId="8cf720c7-82fa-4931-a7d6-71e2ea10722a" providerId="ADAL" clId="{AEBE73F7-9D75-4F7C-AC0C-CDB9EC671398}" dt="2024-12-19T09:29:58.045" v="6075" actId="164"/>
          <ac:grpSpMkLst>
            <pc:docMk/>
            <pc:sldMk cId="5586297" sldId="1996"/>
            <ac:grpSpMk id="20" creationId="{5F5D612B-008E-C042-6DDF-54ED158D0D94}"/>
          </ac:grpSpMkLst>
        </pc:grpChg>
        <pc:grpChg chg="add mod">
          <ac:chgData name="Samarth Rajesh Athani" userId="8cf720c7-82fa-4931-a7d6-71e2ea10722a" providerId="ADAL" clId="{AEBE73F7-9D75-4F7C-AC0C-CDB9EC671398}" dt="2024-12-19T09:29:58.045" v="6075" actId="164"/>
          <ac:grpSpMkLst>
            <pc:docMk/>
            <pc:sldMk cId="5586297" sldId="1996"/>
            <ac:grpSpMk id="26" creationId="{7C43F546-ECC2-EAEF-0760-D738B080A51F}"/>
          </ac:grpSpMkLst>
        </pc:grpChg>
        <pc:grpChg chg="add mod">
          <ac:chgData name="Samarth Rajesh Athani" userId="8cf720c7-82fa-4931-a7d6-71e2ea10722a" providerId="ADAL" clId="{AEBE73F7-9D75-4F7C-AC0C-CDB9EC671398}" dt="2024-12-19T09:30:15.844" v="6080" actId="164"/>
          <ac:grpSpMkLst>
            <pc:docMk/>
            <pc:sldMk cId="5586297" sldId="1996"/>
            <ac:grpSpMk id="36" creationId="{6481F4CA-5E25-B85D-328C-4F0E37EA818B}"/>
          </ac:grpSpMkLst>
        </pc:grpChg>
        <pc:grpChg chg="add mod">
          <ac:chgData name="Samarth Rajesh Athani" userId="8cf720c7-82fa-4931-a7d6-71e2ea10722a" providerId="ADAL" clId="{AEBE73F7-9D75-4F7C-AC0C-CDB9EC671398}" dt="2024-12-19T09:30:15.844" v="6080" actId="164"/>
          <ac:grpSpMkLst>
            <pc:docMk/>
            <pc:sldMk cId="5586297" sldId="1996"/>
            <ac:grpSpMk id="38" creationId="{A327914A-4AB9-42B8-E196-F2F038D7BD4C}"/>
          </ac:grpSpMkLst>
        </pc:grpChg>
        <pc:grpChg chg="add mod">
          <ac:chgData name="Samarth Rajesh Athani" userId="8cf720c7-82fa-4931-a7d6-71e2ea10722a" providerId="ADAL" clId="{AEBE73F7-9D75-4F7C-AC0C-CDB9EC671398}" dt="2025-01-08T09:54:13.057" v="9124" actId="1038"/>
          <ac:grpSpMkLst>
            <pc:docMk/>
            <pc:sldMk cId="5586297" sldId="1996"/>
            <ac:grpSpMk id="40" creationId="{10B65895-D53F-503A-D1D3-268A0085894F}"/>
          </ac:grpSpMkLst>
        </pc:grpChg>
        <pc:grpChg chg="mod">
          <ac:chgData name="Samarth Rajesh Athani" userId="8cf720c7-82fa-4931-a7d6-71e2ea10722a" providerId="ADAL" clId="{AEBE73F7-9D75-4F7C-AC0C-CDB9EC671398}" dt="2024-12-19T09:05:06.843" v="5882" actId="14100"/>
          <ac:grpSpMkLst>
            <pc:docMk/>
            <pc:sldMk cId="5586297" sldId="1996"/>
            <ac:grpSpMk id="207" creationId="{BAEAFD3A-C4F1-C11B-CB0D-44CED34A51B4}"/>
          </ac:grpSpMkLst>
        </pc:grpChg>
        <pc:picChg chg="add mod">
          <ac:chgData name="Samarth Rajesh Athani" userId="8cf720c7-82fa-4931-a7d6-71e2ea10722a" providerId="ADAL" clId="{AEBE73F7-9D75-4F7C-AC0C-CDB9EC671398}" dt="2024-12-19T10:21:52.306" v="6442" actId="1035"/>
          <ac:picMkLst>
            <pc:docMk/>
            <pc:sldMk cId="5586297" sldId="1996"/>
            <ac:picMk id="33" creationId="{C4708915-806D-45C9-3E9C-460102949BBC}"/>
          </ac:picMkLst>
        </pc:picChg>
      </pc:sldChg>
      <pc:sldChg chg="modSp mod ord">
        <pc:chgData name="Samarth Rajesh Athani" userId="8cf720c7-82fa-4931-a7d6-71e2ea10722a" providerId="ADAL" clId="{AEBE73F7-9D75-4F7C-AC0C-CDB9EC671398}" dt="2025-01-07T13:22:04.535" v="8712" actId="14100"/>
        <pc:sldMkLst>
          <pc:docMk/>
          <pc:sldMk cId="805575437" sldId="1997"/>
        </pc:sldMkLst>
      </pc:sldChg>
      <pc:sldChg chg="add del">
        <pc:chgData name="Samarth Rajesh Athani" userId="8cf720c7-82fa-4931-a7d6-71e2ea10722a" providerId="ADAL" clId="{AEBE73F7-9D75-4F7C-AC0C-CDB9EC671398}" dt="2024-12-19T08:56:15.825" v="5795" actId="2696"/>
        <pc:sldMkLst>
          <pc:docMk/>
          <pc:sldMk cId="2090532373" sldId="1998"/>
        </pc:sldMkLst>
      </pc:sldChg>
      <pc:sldChg chg="addSp delSp modSp add del mod ord">
        <pc:chgData name="Samarth Rajesh Athani" userId="8cf720c7-82fa-4931-a7d6-71e2ea10722a" providerId="ADAL" clId="{AEBE73F7-9D75-4F7C-AC0C-CDB9EC671398}" dt="2025-01-08T08:16:18.527" v="8834" actId="1076"/>
        <pc:sldMkLst>
          <pc:docMk/>
          <pc:sldMk cId="1200099121" sldId="1999"/>
        </pc:sldMkLst>
      </pc:sldChg>
      <pc:sldChg chg="modSp add del mod ord modShow">
        <pc:chgData name="Samarth Rajesh Athani" userId="8cf720c7-82fa-4931-a7d6-71e2ea10722a" providerId="ADAL" clId="{AEBE73F7-9D75-4F7C-AC0C-CDB9EC671398}" dt="2024-12-23T15:41:25.438" v="7692" actId="2696"/>
        <pc:sldMkLst>
          <pc:docMk/>
          <pc:sldMk cId="1959000250" sldId="2000"/>
        </pc:sldMkLst>
      </pc:sldChg>
      <pc:sldChg chg="modSp add mod ord">
        <pc:chgData name="Samarth Rajesh Athani" userId="8cf720c7-82fa-4931-a7d6-71e2ea10722a" providerId="ADAL" clId="{AEBE73F7-9D75-4F7C-AC0C-CDB9EC671398}" dt="2025-01-07T14:43:09.895" v="8809" actId="20578"/>
        <pc:sldMkLst>
          <pc:docMk/>
          <pc:sldMk cId="169510936" sldId="2001"/>
        </pc:sldMkLst>
        <pc:spChg chg="mod">
          <ac:chgData name="Samarth Rajesh Athani" userId="8cf720c7-82fa-4931-a7d6-71e2ea10722a" providerId="ADAL" clId="{AEBE73F7-9D75-4F7C-AC0C-CDB9EC671398}" dt="2024-12-23T12:15:39.494" v="7525" actId="20577"/>
          <ac:spMkLst>
            <pc:docMk/>
            <pc:sldMk cId="169510936" sldId="2001"/>
            <ac:spMk id="4" creationId="{B9895726-A207-6CF3-23D2-5C2D81E83A18}"/>
          </ac:spMkLst>
        </pc:spChg>
      </pc:sldChg>
      <pc:sldChg chg="addSp delSp modSp add mod">
        <pc:chgData name="Samarth Rajesh Athani" userId="8cf720c7-82fa-4931-a7d6-71e2ea10722a" providerId="ADAL" clId="{AEBE73F7-9D75-4F7C-AC0C-CDB9EC671398}" dt="2025-01-08T09:30:12.988" v="9023" actId="6549"/>
        <pc:sldMkLst>
          <pc:docMk/>
          <pc:sldMk cId="3329772478" sldId="2002"/>
        </pc:sldMkLst>
        <pc:spChg chg="add mod">
          <ac:chgData name="Samarth Rajesh Athani" userId="8cf720c7-82fa-4931-a7d6-71e2ea10722a" providerId="ADAL" clId="{AEBE73F7-9D75-4F7C-AC0C-CDB9EC671398}" dt="2025-01-07T12:34:49.446" v="8440" actId="1037"/>
          <ac:spMkLst>
            <pc:docMk/>
            <pc:sldMk cId="3329772478" sldId="2002"/>
            <ac:spMk id="2" creationId="{0F9EBE46-ADC0-F1CC-5C46-262451D31C0F}"/>
          </ac:spMkLst>
        </pc:spChg>
        <pc:spChg chg="mod">
          <ac:chgData name="Samarth Rajesh Athani" userId="8cf720c7-82fa-4931-a7d6-71e2ea10722a" providerId="ADAL" clId="{AEBE73F7-9D75-4F7C-AC0C-CDB9EC671398}" dt="2025-01-07T12:34:25.109" v="8438" actId="1036"/>
          <ac:spMkLst>
            <pc:docMk/>
            <pc:sldMk cId="3329772478" sldId="2002"/>
            <ac:spMk id="3" creationId="{79C5AA21-E9D4-2AA6-FA33-42FE138EDACD}"/>
          </ac:spMkLst>
        </pc:spChg>
        <pc:spChg chg="add mod">
          <ac:chgData name="Samarth Rajesh Athani" userId="8cf720c7-82fa-4931-a7d6-71e2ea10722a" providerId="ADAL" clId="{AEBE73F7-9D75-4F7C-AC0C-CDB9EC671398}" dt="2025-01-07T12:34:49.446" v="8440" actId="1037"/>
          <ac:spMkLst>
            <pc:docMk/>
            <pc:sldMk cId="3329772478" sldId="2002"/>
            <ac:spMk id="6" creationId="{3BD68080-B72C-7C36-B6DA-CC00C5BD6B86}"/>
          </ac:spMkLst>
        </pc:spChg>
        <pc:spChg chg="add mod">
          <ac:chgData name="Samarth Rajesh Athani" userId="8cf720c7-82fa-4931-a7d6-71e2ea10722a" providerId="ADAL" clId="{AEBE73F7-9D75-4F7C-AC0C-CDB9EC671398}" dt="2025-01-07T13:17:44.293" v="8660" actId="1035"/>
          <ac:spMkLst>
            <pc:docMk/>
            <pc:sldMk cId="3329772478" sldId="2002"/>
            <ac:spMk id="7" creationId="{81861AB4-3AC9-8B1E-DF24-F43B6757B3B1}"/>
          </ac:spMkLst>
        </pc:spChg>
        <pc:spChg chg="add mod">
          <ac:chgData name="Samarth Rajesh Athani" userId="8cf720c7-82fa-4931-a7d6-71e2ea10722a" providerId="ADAL" clId="{AEBE73F7-9D75-4F7C-AC0C-CDB9EC671398}" dt="2025-01-07T14:44:19.794" v="8812" actId="1037"/>
          <ac:spMkLst>
            <pc:docMk/>
            <pc:sldMk cId="3329772478" sldId="2002"/>
            <ac:spMk id="8" creationId="{7AE4F772-C347-6B00-9C19-CA67FB3B39FA}"/>
          </ac:spMkLst>
        </pc:spChg>
        <pc:spChg chg="mod">
          <ac:chgData name="Samarth Rajesh Athani" userId="8cf720c7-82fa-4931-a7d6-71e2ea10722a" providerId="ADAL" clId="{AEBE73F7-9D75-4F7C-AC0C-CDB9EC671398}" dt="2025-01-07T12:05:11.097" v="7973"/>
          <ac:spMkLst>
            <pc:docMk/>
            <pc:sldMk cId="3329772478" sldId="2002"/>
            <ac:spMk id="10" creationId="{B99D3C2C-18C1-6457-0437-D0A40698F9E1}"/>
          </ac:spMkLst>
        </pc:spChg>
        <pc:spChg chg="mod">
          <ac:chgData name="Samarth Rajesh Athani" userId="8cf720c7-82fa-4931-a7d6-71e2ea10722a" providerId="ADAL" clId="{AEBE73F7-9D75-4F7C-AC0C-CDB9EC671398}" dt="2025-01-07T12:05:11.097" v="7973"/>
          <ac:spMkLst>
            <pc:docMk/>
            <pc:sldMk cId="3329772478" sldId="2002"/>
            <ac:spMk id="11" creationId="{812FDA5F-32A4-2200-A254-BFAF49F4983A}"/>
          </ac:spMkLst>
        </pc:spChg>
        <pc:spChg chg="mod">
          <ac:chgData name="Samarth Rajesh Athani" userId="8cf720c7-82fa-4931-a7d6-71e2ea10722a" providerId="ADAL" clId="{AEBE73F7-9D75-4F7C-AC0C-CDB9EC671398}" dt="2025-01-07T12:11:47.138" v="8047" actId="1076"/>
          <ac:spMkLst>
            <pc:docMk/>
            <pc:sldMk cId="3329772478" sldId="2002"/>
            <ac:spMk id="13" creationId="{549A7E6E-C495-F919-6E75-FBC97A87F068}"/>
          </ac:spMkLst>
        </pc:spChg>
        <pc:spChg chg="mod">
          <ac:chgData name="Samarth Rajesh Athani" userId="8cf720c7-82fa-4931-a7d6-71e2ea10722a" providerId="ADAL" clId="{AEBE73F7-9D75-4F7C-AC0C-CDB9EC671398}" dt="2025-01-07T12:05:11.097" v="7973"/>
          <ac:spMkLst>
            <pc:docMk/>
            <pc:sldMk cId="3329772478" sldId="2002"/>
            <ac:spMk id="14" creationId="{3A5B579D-785E-CE1B-E665-ECD8436F2D60}"/>
          </ac:spMkLst>
        </pc:spChg>
        <pc:spChg chg="add del mod topLvl">
          <ac:chgData name="Samarth Rajesh Athani" userId="8cf720c7-82fa-4931-a7d6-71e2ea10722a" providerId="ADAL" clId="{AEBE73F7-9D75-4F7C-AC0C-CDB9EC671398}" dt="2025-01-07T12:12:03.795" v="8087" actId="478"/>
          <ac:spMkLst>
            <pc:docMk/>
            <pc:sldMk cId="3329772478" sldId="2002"/>
            <ac:spMk id="16" creationId="{7A82A505-1324-99CA-D7A8-636634037FDB}"/>
          </ac:spMkLst>
        </pc:spChg>
        <pc:spChg chg="mod topLvl">
          <ac:chgData name="Samarth Rajesh Athani" userId="8cf720c7-82fa-4931-a7d6-71e2ea10722a" providerId="ADAL" clId="{AEBE73F7-9D75-4F7C-AC0C-CDB9EC671398}" dt="2025-01-07T12:12:03.795" v="8087" actId="478"/>
          <ac:spMkLst>
            <pc:docMk/>
            <pc:sldMk cId="3329772478" sldId="2002"/>
            <ac:spMk id="17" creationId="{3EE911FE-C7B6-F951-961C-38F62248B6DC}"/>
          </ac:spMkLst>
        </pc:spChg>
        <pc:spChg chg="mod">
          <ac:chgData name="Samarth Rajesh Athani" userId="8cf720c7-82fa-4931-a7d6-71e2ea10722a" providerId="ADAL" clId="{AEBE73F7-9D75-4F7C-AC0C-CDB9EC671398}" dt="2025-01-07T12:05:11.097" v="7973"/>
          <ac:spMkLst>
            <pc:docMk/>
            <pc:sldMk cId="3329772478" sldId="2002"/>
            <ac:spMk id="19" creationId="{D3EF8908-DACB-77F1-765E-3172BA24E076}"/>
          </ac:spMkLst>
        </pc:spChg>
        <pc:spChg chg="mod">
          <ac:chgData name="Samarth Rajesh Athani" userId="8cf720c7-82fa-4931-a7d6-71e2ea10722a" providerId="ADAL" clId="{AEBE73F7-9D75-4F7C-AC0C-CDB9EC671398}" dt="2025-01-07T12:05:11.097" v="7973"/>
          <ac:spMkLst>
            <pc:docMk/>
            <pc:sldMk cId="3329772478" sldId="2002"/>
            <ac:spMk id="20" creationId="{F069180A-2949-4529-CD8A-AF31DF2D1E56}"/>
          </ac:spMkLst>
        </pc:spChg>
        <pc:spChg chg="add mod">
          <ac:chgData name="Samarth Rajesh Athani" userId="8cf720c7-82fa-4931-a7d6-71e2ea10722a" providerId="ADAL" clId="{AEBE73F7-9D75-4F7C-AC0C-CDB9EC671398}" dt="2025-01-08T08:32:00.234" v="8877" actId="2711"/>
          <ac:spMkLst>
            <pc:docMk/>
            <pc:sldMk cId="3329772478" sldId="2002"/>
            <ac:spMk id="37" creationId="{0A4C90CB-16AE-D1F3-AD14-4154B4FE2A01}"/>
          </ac:spMkLst>
        </pc:spChg>
        <pc:spChg chg="add mod">
          <ac:chgData name="Samarth Rajesh Athani" userId="8cf720c7-82fa-4931-a7d6-71e2ea10722a" providerId="ADAL" clId="{AEBE73F7-9D75-4F7C-AC0C-CDB9EC671398}" dt="2025-01-07T12:34:49.446" v="8440" actId="1037"/>
          <ac:spMkLst>
            <pc:docMk/>
            <pc:sldMk cId="3329772478" sldId="2002"/>
            <ac:spMk id="38" creationId="{45B3B31B-EE74-13E4-759B-BCE266F7278F}"/>
          </ac:spMkLst>
        </pc:spChg>
        <pc:spChg chg="add mod">
          <ac:chgData name="Samarth Rajesh Athani" userId="8cf720c7-82fa-4931-a7d6-71e2ea10722a" providerId="ADAL" clId="{AEBE73F7-9D75-4F7C-AC0C-CDB9EC671398}" dt="2025-01-08T08:32:07.404" v="8878" actId="2711"/>
          <ac:spMkLst>
            <pc:docMk/>
            <pc:sldMk cId="3329772478" sldId="2002"/>
            <ac:spMk id="40" creationId="{1E959477-F009-65C2-7C22-15C53A82DBDD}"/>
          </ac:spMkLst>
        </pc:spChg>
        <pc:spChg chg="add mod">
          <ac:chgData name="Samarth Rajesh Athani" userId="8cf720c7-82fa-4931-a7d6-71e2ea10722a" providerId="ADAL" clId="{AEBE73F7-9D75-4F7C-AC0C-CDB9EC671398}" dt="2025-01-07T14:44:37.339" v="8813" actId="207"/>
          <ac:spMkLst>
            <pc:docMk/>
            <pc:sldMk cId="3329772478" sldId="2002"/>
            <ac:spMk id="41" creationId="{75C1E127-A0EF-7C46-8681-528BDFC42D21}"/>
          </ac:spMkLst>
        </pc:spChg>
        <pc:spChg chg="add mod">
          <ac:chgData name="Samarth Rajesh Athani" userId="8cf720c7-82fa-4931-a7d6-71e2ea10722a" providerId="ADAL" clId="{AEBE73F7-9D75-4F7C-AC0C-CDB9EC671398}" dt="2025-01-08T08:32:12.375" v="8879" actId="2711"/>
          <ac:spMkLst>
            <pc:docMk/>
            <pc:sldMk cId="3329772478" sldId="2002"/>
            <ac:spMk id="42" creationId="{8823F5FA-74A4-A062-5A88-041B0DE51ABB}"/>
          </ac:spMkLst>
        </pc:spChg>
        <pc:spChg chg="add mod">
          <ac:chgData name="Samarth Rajesh Athani" userId="8cf720c7-82fa-4931-a7d6-71e2ea10722a" providerId="ADAL" clId="{AEBE73F7-9D75-4F7C-AC0C-CDB9EC671398}" dt="2025-01-07T14:45:07.675" v="8815" actId="207"/>
          <ac:spMkLst>
            <pc:docMk/>
            <pc:sldMk cId="3329772478" sldId="2002"/>
            <ac:spMk id="43" creationId="{32A620C5-E86A-C37C-522A-A7255A4D1625}"/>
          </ac:spMkLst>
        </pc:spChg>
        <pc:spChg chg="add mod">
          <ac:chgData name="Samarth Rajesh Athani" userId="8cf720c7-82fa-4931-a7d6-71e2ea10722a" providerId="ADAL" clId="{AEBE73F7-9D75-4F7C-AC0C-CDB9EC671398}" dt="2025-01-08T09:21:14.157" v="9004" actId="20577"/>
          <ac:spMkLst>
            <pc:docMk/>
            <pc:sldMk cId="3329772478" sldId="2002"/>
            <ac:spMk id="44" creationId="{47772047-632D-F4FF-0E1D-D4288E2818FB}"/>
          </ac:spMkLst>
        </pc:spChg>
        <pc:spChg chg="add mod">
          <ac:chgData name="Samarth Rajesh Athani" userId="8cf720c7-82fa-4931-a7d6-71e2ea10722a" providerId="ADAL" clId="{AEBE73F7-9D75-4F7C-AC0C-CDB9EC671398}" dt="2025-01-08T09:20:12.622" v="8963" actId="20577"/>
          <ac:spMkLst>
            <pc:docMk/>
            <pc:sldMk cId="3329772478" sldId="2002"/>
            <ac:spMk id="45" creationId="{B75E2E8A-2780-1CA0-F90E-9DF7322301E9}"/>
          </ac:spMkLst>
        </pc:spChg>
        <pc:spChg chg="mod">
          <ac:chgData name="Samarth Rajesh Athani" userId="8cf720c7-82fa-4931-a7d6-71e2ea10722a" providerId="ADAL" clId="{AEBE73F7-9D75-4F7C-AC0C-CDB9EC671398}" dt="2025-01-08T09:30:12.988" v="9023" actId="6549"/>
          <ac:spMkLst>
            <pc:docMk/>
            <pc:sldMk cId="3329772478" sldId="2002"/>
            <ac:spMk id="194" creationId="{6D51BE42-4372-C47F-E2F8-2094F7D61405}"/>
          </ac:spMkLst>
        </pc:spChg>
        <pc:spChg chg="mod">
          <ac:chgData name="Samarth Rajesh Athani" userId="8cf720c7-82fa-4931-a7d6-71e2ea10722a" providerId="ADAL" clId="{AEBE73F7-9D75-4F7C-AC0C-CDB9EC671398}" dt="2025-01-08T08:38:36.355" v="8901" actId="1076"/>
          <ac:spMkLst>
            <pc:docMk/>
            <pc:sldMk cId="3329772478" sldId="2002"/>
            <ac:spMk id="205" creationId="{CBE6FC85-178F-DC3C-4B3D-279A7AE5BA5F}"/>
          </ac:spMkLst>
        </pc:spChg>
        <pc:spChg chg="mod">
          <ac:chgData name="Samarth Rajesh Athani" userId="8cf720c7-82fa-4931-a7d6-71e2ea10722a" providerId="ADAL" clId="{AEBE73F7-9D75-4F7C-AC0C-CDB9EC671398}" dt="2025-01-07T12:39:47.703" v="8479" actId="1076"/>
          <ac:spMkLst>
            <pc:docMk/>
            <pc:sldMk cId="3329772478" sldId="2002"/>
            <ac:spMk id="208" creationId="{D17CF76C-82F4-F73F-C537-650179838F34}"/>
          </ac:spMkLst>
        </pc:spChg>
        <pc:spChg chg="mod">
          <ac:chgData name="Samarth Rajesh Athani" userId="8cf720c7-82fa-4931-a7d6-71e2ea10722a" providerId="ADAL" clId="{AEBE73F7-9D75-4F7C-AC0C-CDB9EC671398}" dt="2025-01-08T09:22:18.765" v="9019" actId="20577"/>
          <ac:spMkLst>
            <pc:docMk/>
            <pc:sldMk cId="3329772478" sldId="2002"/>
            <ac:spMk id="210" creationId="{53058CF4-3788-436E-A48B-C7B302D13716}"/>
          </ac:spMkLst>
        </pc:spChg>
        <pc:grpChg chg="add mod">
          <ac:chgData name="Samarth Rajesh Athani" userId="8cf720c7-82fa-4931-a7d6-71e2ea10722a" providerId="ADAL" clId="{AEBE73F7-9D75-4F7C-AC0C-CDB9EC671398}" dt="2025-01-07T12:48:10.280" v="8539" actId="1037"/>
          <ac:grpSpMkLst>
            <pc:docMk/>
            <pc:sldMk cId="3329772478" sldId="2002"/>
            <ac:grpSpMk id="9" creationId="{F778E524-3AEA-9B98-7838-F0A4302918E7}"/>
          </ac:grpSpMkLst>
        </pc:grpChg>
        <pc:grpChg chg="add mod">
          <ac:chgData name="Samarth Rajesh Athani" userId="8cf720c7-82fa-4931-a7d6-71e2ea10722a" providerId="ADAL" clId="{AEBE73F7-9D75-4F7C-AC0C-CDB9EC671398}" dt="2025-01-07T12:34:49.446" v="8440" actId="1037"/>
          <ac:grpSpMkLst>
            <pc:docMk/>
            <pc:sldMk cId="3329772478" sldId="2002"/>
            <ac:grpSpMk id="12" creationId="{7517CB01-09DF-C21A-C53E-8CB7E9DC6277}"/>
          </ac:grpSpMkLst>
        </pc:grpChg>
        <pc:grpChg chg="add del mod">
          <ac:chgData name="Samarth Rajesh Athani" userId="8cf720c7-82fa-4931-a7d6-71e2ea10722a" providerId="ADAL" clId="{AEBE73F7-9D75-4F7C-AC0C-CDB9EC671398}" dt="2025-01-07T12:34:49.446" v="8440" actId="1037"/>
          <ac:grpSpMkLst>
            <pc:docMk/>
            <pc:sldMk cId="3329772478" sldId="2002"/>
            <ac:grpSpMk id="15" creationId="{6DA7EDCB-8DF7-3BEB-50FC-173650FE9E9B}"/>
          </ac:grpSpMkLst>
        </pc:grpChg>
        <pc:grpChg chg="add mod">
          <ac:chgData name="Samarth Rajesh Athani" userId="8cf720c7-82fa-4931-a7d6-71e2ea10722a" providerId="ADAL" clId="{AEBE73F7-9D75-4F7C-AC0C-CDB9EC671398}" dt="2025-01-07T12:34:49.446" v="8440" actId="1037"/>
          <ac:grpSpMkLst>
            <pc:docMk/>
            <pc:sldMk cId="3329772478" sldId="2002"/>
            <ac:grpSpMk id="18" creationId="{A3CE2C4B-48AD-A8AE-B450-3DA7789D3A77}"/>
          </ac:grpSpMkLst>
        </pc:grpChg>
        <pc:picChg chg="add mod">
          <ac:chgData name="Samarth Rajesh Athani" userId="8cf720c7-82fa-4931-a7d6-71e2ea10722a" providerId="ADAL" clId="{AEBE73F7-9D75-4F7C-AC0C-CDB9EC671398}" dt="2025-01-07T12:48:10.280" v="8539" actId="1037"/>
          <ac:picMkLst>
            <pc:docMk/>
            <pc:sldMk cId="3329772478" sldId="2002"/>
            <ac:picMk id="47" creationId="{8448C194-D264-2454-F2CB-4F94B38B16BE}"/>
          </ac:picMkLst>
        </pc:picChg>
        <pc:picChg chg="add mod">
          <ac:chgData name="Samarth Rajesh Athani" userId="8cf720c7-82fa-4931-a7d6-71e2ea10722a" providerId="ADAL" clId="{AEBE73F7-9D75-4F7C-AC0C-CDB9EC671398}" dt="2025-01-07T12:38:18.680" v="8466" actId="1076"/>
          <ac:picMkLst>
            <pc:docMk/>
            <pc:sldMk cId="3329772478" sldId="2002"/>
            <ac:picMk id="49" creationId="{9E497142-BA26-A803-D6D7-01807995EA08}"/>
          </ac:picMkLst>
        </pc:picChg>
        <pc:picChg chg="add mod">
          <ac:chgData name="Samarth Rajesh Athani" userId="8cf720c7-82fa-4931-a7d6-71e2ea10722a" providerId="ADAL" clId="{AEBE73F7-9D75-4F7C-AC0C-CDB9EC671398}" dt="2025-01-07T12:39:48.512" v="8480" actId="688"/>
          <ac:picMkLst>
            <pc:docMk/>
            <pc:sldMk cId="3329772478" sldId="2002"/>
            <ac:picMk id="51" creationId="{63386EA3-F6C0-DAB9-58BB-B1399D764B95}"/>
          </ac:picMkLst>
        </pc:picChg>
        <pc:picChg chg="add mod">
          <ac:chgData name="Samarth Rajesh Athani" userId="8cf720c7-82fa-4931-a7d6-71e2ea10722a" providerId="ADAL" clId="{AEBE73F7-9D75-4F7C-AC0C-CDB9EC671398}" dt="2025-01-07T12:51:41.353" v="8551" actId="1036"/>
          <ac:picMkLst>
            <pc:docMk/>
            <pc:sldMk cId="3329772478" sldId="2002"/>
            <ac:picMk id="53" creationId="{0BB80B33-8035-0953-DE24-8A092DD07E80}"/>
          </ac:picMkLst>
        </pc:picChg>
      </pc:sldChg>
      <pc:sldChg chg="modSp add del mod">
        <pc:chgData name="Samarth Rajesh Athani" userId="8cf720c7-82fa-4931-a7d6-71e2ea10722a" providerId="ADAL" clId="{AEBE73F7-9D75-4F7C-AC0C-CDB9EC671398}" dt="2025-01-07T11:59:51.132" v="7963" actId="2696"/>
        <pc:sldMkLst>
          <pc:docMk/>
          <pc:sldMk cId="3838276964" sldId="2002"/>
        </pc:sldMkLst>
      </pc:sldChg>
      <pc:sldChg chg="addSp delSp modSp add mod delAnim">
        <pc:chgData name="Samarth Rajesh Athani" userId="8cf720c7-82fa-4931-a7d6-71e2ea10722a" providerId="ADAL" clId="{AEBE73F7-9D75-4F7C-AC0C-CDB9EC671398}" dt="2025-01-08T09:44:02.037" v="9071" actId="478"/>
        <pc:sldMkLst>
          <pc:docMk/>
          <pc:sldMk cId="1510719387" sldId="2004"/>
        </pc:sldMkLst>
        <pc:spChg chg="mod">
          <ac:chgData name="Samarth Rajesh Athani" userId="8cf720c7-82fa-4931-a7d6-71e2ea10722a" providerId="ADAL" clId="{AEBE73F7-9D75-4F7C-AC0C-CDB9EC671398}" dt="2025-01-08T08:42:26.523" v="8917" actId="108"/>
          <ac:spMkLst>
            <pc:docMk/>
            <pc:sldMk cId="1510719387" sldId="2004"/>
            <ac:spMk id="7" creationId="{CA85D077-89A2-4414-93B5-A60B67AB0A1C}"/>
          </ac:spMkLst>
        </pc:spChg>
        <pc:spChg chg="add mod">
          <ac:chgData name="Samarth Rajesh Athani" userId="8cf720c7-82fa-4931-a7d6-71e2ea10722a" providerId="ADAL" clId="{AEBE73F7-9D75-4F7C-AC0C-CDB9EC671398}" dt="2025-01-07T13:07:05.858" v="8631" actId="1076"/>
          <ac:spMkLst>
            <pc:docMk/>
            <pc:sldMk cId="1510719387" sldId="2004"/>
            <ac:spMk id="10" creationId="{C98508AF-4F06-524B-21C0-56D40A432926}"/>
          </ac:spMkLst>
        </pc:spChg>
        <pc:spChg chg="add mod">
          <ac:chgData name="Samarth Rajesh Athani" userId="8cf720c7-82fa-4931-a7d6-71e2ea10722a" providerId="ADAL" clId="{AEBE73F7-9D75-4F7C-AC0C-CDB9EC671398}" dt="2025-01-07T13:07:05.858" v="8631" actId="1076"/>
          <ac:spMkLst>
            <pc:docMk/>
            <pc:sldMk cId="1510719387" sldId="2004"/>
            <ac:spMk id="11" creationId="{04C3EC01-F2FB-FEDE-9D8B-68B571B10139}"/>
          </ac:spMkLst>
        </pc:spChg>
        <pc:spChg chg="add mod">
          <ac:chgData name="Samarth Rajesh Athani" userId="8cf720c7-82fa-4931-a7d6-71e2ea10722a" providerId="ADAL" clId="{AEBE73F7-9D75-4F7C-AC0C-CDB9EC671398}" dt="2025-01-07T13:07:05.858" v="8631" actId="1076"/>
          <ac:spMkLst>
            <pc:docMk/>
            <pc:sldMk cId="1510719387" sldId="2004"/>
            <ac:spMk id="12" creationId="{B30405DF-4AEA-1C0D-D7C0-F7B29A3B1DAD}"/>
          </ac:spMkLst>
        </pc:spChg>
        <pc:spChg chg="add mod">
          <ac:chgData name="Samarth Rajesh Athani" userId="8cf720c7-82fa-4931-a7d6-71e2ea10722a" providerId="ADAL" clId="{AEBE73F7-9D75-4F7C-AC0C-CDB9EC671398}" dt="2025-01-07T13:07:05.858" v="8631" actId="1076"/>
          <ac:spMkLst>
            <pc:docMk/>
            <pc:sldMk cId="1510719387" sldId="2004"/>
            <ac:spMk id="13" creationId="{1878D28B-C779-5314-D1F2-F737B35AC83A}"/>
          </ac:spMkLst>
        </pc:spChg>
        <pc:spChg chg="add mod">
          <ac:chgData name="Samarth Rajesh Athani" userId="8cf720c7-82fa-4931-a7d6-71e2ea10722a" providerId="ADAL" clId="{AEBE73F7-9D75-4F7C-AC0C-CDB9EC671398}" dt="2025-01-07T13:07:05.858" v="8631" actId="1076"/>
          <ac:spMkLst>
            <pc:docMk/>
            <pc:sldMk cId="1510719387" sldId="2004"/>
            <ac:spMk id="14" creationId="{8F217A54-A155-AD90-C7F8-ED44FA6E3A9E}"/>
          </ac:spMkLst>
        </pc:spChg>
        <pc:spChg chg="add mod">
          <ac:chgData name="Samarth Rajesh Athani" userId="8cf720c7-82fa-4931-a7d6-71e2ea10722a" providerId="ADAL" clId="{AEBE73F7-9D75-4F7C-AC0C-CDB9EC671398}" dt="2025-01-08T09:43:41.974" v="9067" actId="1076"/>
          <ac:spMkLst>
            <pc:docMk/>
            <pc:sldMk cId="1510719387" sldId="2004"/>
            <ac:spMk id="15" creationId="{821A68AD-9FC5-8F70-99E4-1D08753B12C4}"/>
          </ac:spMkLst>
        </pc:spChg>
        <pc:spChg chg="mod">
          <ac:chgData name="Samarth Rajesh Athani" userId="8cf720c7-82fa-4931-a7d6-71e2ea10722a" providerId="ADAL" clId="{AEBE73F7-9D75-4F7C-AC0C-CDB9EC671398}" dt="2025-01-08T08:41:17.115" v="8908" actId="2711"/>
          <ac:spMkLst>
            <pc:docMk/>
            <pc:sldMk cId="1510719387" sldId="2004"/>
            <ac:spMk id="47" creationId="{2E684AC1-C122-445B-BE2B-2C6B66E070F5}"/>
          </ac:spMkLst>
        </pc:spChg>
        <pc:spChg chg="mod">
          <ac:chgData name="Samarth Rajesh Athani" userId="8cf720c7-82fa-4931-a7d6-71e2ea10722a" providerId="ADAL" clId="{AEBE73F7-9D75-4F7C-AC0C-CDB9EC671398}" dt="2025-01-08T08:41:27.607" v="8911" actId="2711"/>
          <ac:spMkLst>
            <pc:docMk/>
            <pc:sldMk cId="1510719387" sldId="2004"/>
            <ac:spMk id="48" creationId="{49E4B8CC-0D26-E1F2-B0D3-A172AFB93E5C}"/>
          </ac:spMkLst>
        </pc:spChg>
        <pc:spChg chg="mod">
          <ac:chgData name="Samarth Rajesh Athani" userId="8cf720c7-82fa-4931-a7d6-71e2ea10722a" providerId="ADAL" clId="{AEBE73F7-9D75-4F7C-AC0C-CDB9EC671398}" dt="2025-01-08T08:41:32.447" v="8912" actId="2711"/>
          <ac:spMkLst>
            <pc:docMk/>
            <pc:sldMk cId="1510719387" sldId="2004"/>
            <ac:spMk id="49" creationId="{625AC2C7-9365-1A84-0DE1-5BC178F0731A}"/>
          </ac:spMkLst>
        </pc:spChg>
        <pc:spChg chg="mod">
          <ac:chgData name="Samarth Rajesh Athani" userId="8cf720c7-82fa-4931-a7d6-71e2ea10722a" providerId="ADAL" clId="{AEBE73F7-9D75-4F7C-AC0C-CDB9EC671398}" dt="2025-01-08T08:41:37.974" v="8913" actId="2711"/>
          <ac:spMkLst>
            <pc:docMk/>
            <pc:sldMk cId="1510719387" sldId="2004"/>
            <ac:spMk id="50" creationId="{10762113-38C0-8C27-5428-C849C3ED4B91}"/>
          </ac:spMkLst>
        </pc:spChg>
        <pc:spChg chg="mod">
          <ac:chgData name="Samarth Rajesh Athani" userId="8cf720c7-82fa-4931-a7d6-71e2ea10722a" providerId="ADAL" clId="{AEBE73F7-9D75-4F7C-AC0C-CDB9EC671398}" dt="2025-01-08T08:41:42.591" v="8914" actId="2711"/>
          <ac:spMkLst>
            <pc:docMk/>
            <pc:sldMk cId="1510719387" sldId="2004"/>
            <ac:spMk id="51" creationId="{86548D4E-6615-5D8E-B8E7-17E22E0C5701}"/>
          </ac:spMkLst>
        </pc:spChg>
        <pc:spChg chg="mod">
          <ac:chgData name="Samarth Rajesh Athani" userId="8cf720c7-82fa-4931-a7d6-71e2ea10722a" providerId="ADAL" clId="{AEBE73F7-9D75-4F7C-AC0C-CDB9EC671398}" dt="2025-01-08T08:43:04.022" v="8923" actId="20577"/>
          <ac:spMkLst>
            <pc:docMk/>
            <pc:sldMk cId="1510719387" sldId="2004"/>
            <ac:spMk id="66" creationId="{05823731-B238-3534-F894-E6B46BB3F2C8}"/>
          </ac:spMkLst>
        </pc:spChg>
        <pc:picChg chg="add mod">
          <ac:chgData name="Samarth Rajesh Athani" userId="8cf720c7-82fa-4931-a7d6-71e2ea10722a" providerId="ADAL" clId="{AEBE73F7-9D75-4F7C-AC0C-CDB9EC671398}" dt="2025-01-08T09:43:55.417" v="9069" actId="1076"/>
          <ac:picMkLst>
            <pc:docMk/>
            <pc:sldMk cId="1510719387" sldId="2004"/>
            <ac:picMk id="19" creationId="{4151E21A-5FA5-FA50-E824-4789BCE4CBAC}"/>
          </ac:picMkLst>
        </pc:picChg>
      </pc:sldChg>
      <pc:sldChg chg="modSp add mod">
        <pc:chgData name="Samarth Rajesh Athani" userId="8cf720c7-82fa-4931-a7d6-71e2ea10722a" providerId="ADAL" clId="{AEBE73F7-9D75-4F7C-AC0C-CDB9EC671398}" dt="2025-01-09T13:37:17.760" v="9342"/>
        <pc:sldMkLst>
          <pc:docMk/>
          <pc:sldMk cId="2345669211" sldId="2005"/>
        </pc:sldMkLst>
        <pc:spChg chg="mod">
          <ac:chgData name="Samarth Rajesh Athani" userId="8cf720c7-82fa-4931-a7d6-71e2ea10722a" providerId="ADAL" clId="{AEBE73F7-9D75-4F7C-AC0C-CDB9EC671398}" dt="2025-01-09T09:25:41.746" v="9153" actId="1076"/>
          <ac:spMkLst>
            <pc:docMk/>
            <pc:sldMk cId="2345669211" sldId="2005"/>
            <ac:spMk id="2" creationId="{FF096740-EB69-4F63-67C9-34515C99BD7F}"/>
          </ac:spMkLst>
        </pc:spChg>
        <pc:spChg chg="mod">
          <ac:chgData name="Samarth Rajesh Athani" userId="8cf720c7-82fa-4931-a7d6-71e2ea10722a" providerId="ADAL" clId="{AEBE73F7-9D75-4F7C-AC0C-CDB9EC671398}" dt="2025-01-09T13:37:17.760" v="9342"/>
          <ac:spMkLst>
            <pc:docMk/>
            <pc:sldMk cId="2345669211" sldId="2005"/>
            <ac:spMk id="3" creationId="{BE6480D8-30B6-025C-4E23-AA39903C4C0F}"/>
          </ac:spMkLst>
        </pc:spChg>
        <pc:spChg chg="mod">
          <ac:chgData name="Samarth Rajesh Athani" userId="8cf720c7-82fa-4931-a7d6-71e2ea10722a" providerId="ADAL" clId="{AEBE73F7-9D75-4F7C-AC0C-CDB9EC671398}" dt="2025-01-08T09:56:14.327" v="9133" actId="20577"/>
          <ac:spMkLst>
            <pc:docMk/>
            <pc:sldMk cId="2345669211" sldId="2005"/>
            <ac:spMk id="205" creationId="{CE6B8D95-A42D-5814-0391-7BF487300D33}"/>
          </ac:spMkLst>
        </pc:spChg>
        <pc:spChg chg="mod">
          <ac:chgData name="Samarth Rajesh Athani" userId="8cf720c7-82fa-4931-a7d6-71e2ea10722a" providerId="ADAL" clId="{AEBE73F7-9D75-4F7C-AC0C-CDB9EC671398}" dt="2025-01-08T09:56:47.277" v="9141" actId="1076"/>
          <ac:spMkLst>
            <pc:docMk/>
            <pc:sldMk cId="2345669211" sldId="2005"/>
            <ac:spMk id="209" creationId="{F2BF0947-06B7-C897-EE02-E1B8C189A2E4}"/>
          </ac:spMkLst>
        </pc:spChg>
        <pc:spChg chg="mod">
          <ac:chgData name="Samarth Rajesh Athani" userId="8cf720c7-82fa-4931-a7d6-71e2ea10722a" providerId="ADAL" clId="{AEBE73F7-9D75-4F7C-AC0C-CDB9EC671398}" dt="2025-01-09T09:25:40.458" v="9152" actId="2711"/>
          <ac:spMkLst>
            <pc:docMk/>
            <pc:sldMk cId="2345669211" sldId="2005"/>
            <ac:spMk id="210" creationId="{D479047D-1E7D-595E-FC75-F4DBB0FFA2CF}"/>
          </ac:spMkLst>
        </pc:spChg>
        <pc:spChg chg="mod">
          <ac:chgData name="Samarth Rajesh Athani" userId="8cf720c7-82fa-4931-a7d6-71e2ea10722a" providerId="ADAL" clId="{AEBE73F7-9D75-4F7C-AC0C-CDB9EC671398}" dt="2025-01-08T09:57:23.895" v="9144" actId="2711"/>
          <ac:spMkLst>
            <pc:docMk/>
            <pc:sldMk cId="2345669211" sldId="2005"/>
            <ac:spMk id="250" creationId="{75D07078-8190-6090-4FA1-579C91DC20E3}"/>
          </ac:spMkLst>
        </pc:spChg>
        <pc:spChg chg="mod">
          <ac:chgData name="Samarth Rajesh Athani" userId="8cf720c7-82fa-4931-a7d6-71e2ea10722a" providerId="ADAL" clId="{AEBE73F7-9D75-4F7C-AC0C-CDB9EC671398}" dt="2025-01-09T13:34:43.978" v="9329" actId="20577"/>
          <ac:spMkLst>
            <pc:docMk/>
            <pc:sldMk cId="2345669211" sldId="2005"/>
            <ac:spMk id="251" creationId="{B1E1C6BB-09BB-28A0-33F8-BA8758DB5060}"/>
          </ac:spMkLst>
        </pc:spChg>
        <pc:spChg chg="mod">
          <ac:chgData name="Samarth Rajesh Athani" userId="8cf720c7-82fa-4931-a7d6-71e2ea10722a" providerId="ADAL" clId="{AEBE73F7-9D75-4F7C-AC0C-CDB9EC671398}" dt="2025-01-08T09:58:07.950" v="9150" actId="2711"/>
          <ac:spMkLst>
            <pc:docMk/>
            <pc:sldMk cId="2345669211" sldId="2005"/>
            <ac:spMk id="253" creationId="{69F9C731-5F7B-8071-0964-67C553A925AD}"/>
          </ac:spMkLst>
        </pc:spChg>
        <pc:spChg chg="mod">
          <ac:chgData name="Samarth Rajesh Athani" userId="8cf720c7-82fa-4931-a7d6-71e2ea10722a" providerId="ADAL" clId="{AEBE73F7-9D75-4F7C-AC0C-CDB9EC671398}" dt="2025-01-09T13:34:52.625" v="9332" actId="20577"/>
          <ac:spMkLst>
            <pc:docMk/>
            <pc:sldMk cId="2345669211" sldId="2005"/>
            <ac:spMk id="254" creationId="{D053CA5D-53E0-8ED8-95FC-F1D7DAD03414}"/>
          </ac:spMkLst>
        </pc:spChg>
      </pc:sldChg>
    </pc:docChg>
  </pc:docChgLst>
  <pc:docChgLst>
    <pc:chgData name="Narasimha Naik" userId="e0fcfd27-a9aa-42e6-9ee8-92cc760548e6" providerId="ADAL" clId="{2F3AE743-834B-486B-8D65-AFC3DD7833BD}"/>
    <pc:docChg chg="undo custSel modSld sldOrd addSection delSection modSection">
      <pc:chgData name="Narasimha Naik" userId="e0fcfd27-a9aa-42e6-9ee8-92cc760548e6" providerId="ADAL" clId="{2F3AE743-834B-486B-8D65-AFC3DD7833BD}" dt="2025-01-13T09:03:30.230" v="593" actId="20577"/>
      <pc:docMkLst>
        <pc:docMk/>
      </pc:docMkLst>
      <pc:sldChg chg="ord">
        <pc:chgData name="Narasimha Naik" userId="e0fcfd27-a9aa-42e6-9ee8-92cc760548e6" providerId="ADAL" clId="{2F3AE743-834B-486B-8D65-AFC3DD7833BD}" dt="2025-01-07T09:15:22.178" v="177"/>
        <pc:sldMkLst>
          <pc:docMk/>
          <pc:sldMk cId="1034180892" sldId="384"/>
        </pc:sldMkLst>
      </pc:sldChg>
      <pc:sldChg chg="ord">
        <pc:chgData name="Narasimha Naik" userId="e0fcfd27-a9aa-42e6-9ee8-92cc760548e6" providerId="ADAL" clId="{2F3AE743-834B-486B-8D65-AFC3DD7833BD}" dt="2025-01-07T09:15:22.178" v="177"/>
        <pc:sldMkLst>
          <pc:docMk/>
          <pc:sldMk cId="4282295860" sldId="759"/>
        </pc:sldMkLst>
      </pc:sldChg>
      <pc:sldChg chg="modSp mod ord">
        <pc:chgData name="Narasimha Naik" userId="e0fcfd27-a9aa-42e6-9ee8-92cc760548e6" providerId="ADAL" clId="{2F3AE743-834B-486B-8D65-AFC3DD7833BD}" dt="2025-01-07T09:15:22.178" v="177"/>
        <pc:sldMkLst>
          <pc:docMk/>
          <pc:sldMk cId="3971352418" sldId="762"/>
        </pc:sldMkLst>
        <pc:spChg chg="mod">
          <ac:chgData name="Narasimha Naik" userId="e0fcfd27-a9aa-42e6-9ee8-92cc760548e6" providerId="ADAL" clId="{2F3AE743-834B-486B-8D65-AFC3DD7833BD}" dt="2025-01-07T09:05:46.806" v="143" actId="14100"/>
          <ac:spMkLst>
            <pc:docMk/>
            <pc:sldMk cId="3971352418" sldId="762"/>
            <ac:spMk id="4" creationId="{F42C7E51-C2F3-7D03-AD7A-CF1B6005566C}"/>
          </ac:spMkLst>
        </pc:spChg>
      </pc:sldChg>
      <pc:sldChg chg="modSp mod ord">
        <pc:chgData name="Narasimha Naik" userId="e0fcfd27-a9aa-42e6-9ee8-92cc760548e6" providerId="ADAL" clId="{2F3AE743-834B-486B-8D65-AFC3DD7833BD}" dt="2025-01-07T09:15:22.178" v="177"/>
        <pc:sldMkLst>
          <pc:docMk/>
          <pc:sldMk cId="3606936428" sldId="765"/>
        </pc:sldMkLst>
        <pc:spChg chg="mod">
          <ac:chgData name="Narasimha Naik" userId="e0fcfd27-a9aa-42e6-9ee8-92cc760548e6" providerId="ADAL" clId="{2F3AE743-834B-486B-8D65-AFC3DD7833BD}" dt="2025-01-07T09:06:02.955" v="149" actId="5793"/>
          <ac:spMkLst>
            <pc:docMk/>
            <pc:sldMk cId="3606936428" sldId="765"/>
            <ac:spMk id="4" creationId="{8013902C-345A-75A2-6B96-BA389AD6B4C7}"/>
          </ac:spMkLst>
        </pc:spChg>
      </pc:sldChg>
      <pc:sldChg chg="modSp mod ord">
        <pc:chgData name="Narasimha Naik" userId="e0fcfd27-a9aa-42e6-9ee8-92cc760548e6" providerId="ADAL" clId="{2F3AE743-834B-486B-8D65-AFC3DD7833BD}" dt="2025-01-07T09:15:22.178" v="177"/>
        <pc:sldMkLst>
          <pc:docMk/>
          <pc:sldMk cId="480921905" sldId="796"/>
        </pc:sldMkLst>
        <pc:spChg chg="mod">
          <ac:chgData name="Narasimha Naik" userId="e0fcfd27-a9aa-42e6-9ee8-92cc760548e6" providerId="ADAL" clId="{2F3AE743-834B-486B-8D65-AFC3DD7833BD}" dt="2025-01-07T09:06:19.696" v="161" actId="20577"/>
          <ac:spMkLst>
            <pc:docMk/>
            <pc:sldMk cId="480921905" sldId="796"/>
            <ac:spMk id="4" creationId="{C01DF012-8180-F727-294F-B7DF69F0BEB1}"/>
          </ac:spMkLst>
        </pc:spChg>
      </pc:sldChg>
      <pc:sldChg chg="ord">
        <pc:chgData name="Narasimha Naik" userId="e0fcfd27-a9aa-42e6-9ee8-92cc760548e6" providerId="ADAL" clId="{2F3AE743-834B-486B-8D65-AFC3DD7833BD}" dt="2025-01-07T09:15:22.178" v="177"/>
        <pc:sldMkLst>
          <pc:docMk/>
          <pc:sldMk cId="2209613738" sldId="821"/>
        </pc:sldMkLst>
      </pc:sldChg>
      <pc:sldChg chg="modSp mod ord">
        <pc:chgData name="Narasimha Naik" userId="e0fcfd27-a9aa-42e6-9ee8-92cc760548e6" providerId="ADAL" clId="{2F3AE743-834B-486B-8D65-AFC3DD7833BD}" dt="2025-01-12T15:56:01.753" v="579" actId="20577"/>
        <pc:sldMkLst>
          <pc:docMk/>
          <pc:sldMk cId="55993150" sldId="831"/>
        </pc:sldMkLst>
        <pc:spChg chg="mod">
          <ac:chgData name="Narasimha Naik" userId="e0fcfd27-a9aa-42e6-9ee8-92cc760548e6" providerId="ADAL" clId="{2F3AE743-834B-486B-8D65-AFC3DD7833BD}" dt="2025-01-08T08:01:16.906" v="216" actId="20577"/>
          <ac:spMkLst>
            <pc:docMk/>
            <pc:sldMk cId="55993150" sldId="831"/>
            <ac:spMk id="7" creationId="{6010323F-24B8-2034-D35C-F6FAB474D419}"/>
          </ac:spMkLst>
        </pc:spChg>
        <pc:spChg chg="mod">
          <ac:chgData name="Narasimha Naik" userId="e0fcfd27-a9aa-42e6-9ee8-92cc760548e6" providerId="ADAL" clId="{2F3AE743-834B-486B-8D65-AFC3DD7833BD}" dt="2025-01-12T15:56:01.753" v="579" actId="20577"/>
          <ac:spMkLst>
            <pc:docMk/>
            <pc:sldMk cId="55993150" sldId="831"/>
            <ac:spMk id="27" creationId="{17C626D9-59CB-59C8-79BC-CDFD2D947739}"/>
          </ac:spMkLst>
        </pc:spChg>
        <pc:spChg chg="mod">
          <ac:chgData name="Narasimha Naik" userId="e0fcfd27-a9aa-42e6-9ee8-92cc760548e6" providerId="ADAL" clId="{2F3AE743-834B-486B-8D65-AFC3DD7833BD}" dt="2025-01-08T09:59:40.644" v="280" actId="313"/>
          <ac:spMkLst>
            <pc:docMk/>
            <pc:sldMk cId="55993150" sldId="831"/>
            <ac:spMk id="85" creationId="{D27B7F2F-039C-FAFC-8CB3-F90535EF31B8}"/>
          </ac:spMkLst>
        </pc:spChg>
      </pc:sldChg>
      <pc:sldChg chg="modSp mod ord">
        <pc:chgData name="Narasimha Naik" userId="e0fcfd27-a9aa-42e6-9ee8-92cc760548e6" providerId="ADAL" clId="{2F3AE743-834B-486B-8D65-AFC3DD7833BD}" dt="2025-01-08T10:04:29.893" v="296" actId="20577"/>
        <pc:sldMkLst>
          <pc:docMk/>
          <pc:sldMk cId="1925929045" sldId="835"/>
        </pc:sldMkLst>
        <pc:spChg chg="mod">
          <ac:chgData name="Narasimha Naik" userId="e0fcfd27-a9aa-42e6-9ee8-92cc760548e6" providerId="ADAL" clId="{2F3AE743-834B-486B-8D65-AFC3DD7833BD}" dt="2025-01-08T10:04:29.893" v="296" actId="20577"/>
          <ac:spMkLst>
            <pc:docMk/>
            <pc:sldMk cId="1925929045" sldId="835"/>
            <ac:spMk id="18" creationId="{59098ECB-1917-BDA2-D22D-9CEBE7D1BD2B}"/>
          </ac:spMkLst>
        </pc:spChg>
        <pc:spChg chg="mod">
          <ac:chgData name="Narasimha Naik" userId="e0fcfd27-a9aa-42e6-9ee8-92cc760548e6" providerId="ADAL" clId="{2F3AE743-834B-486B-8D65-AFC3DD7833BD}" dt="2025-01-08T08:02:06.121" v="226" actId="20577"/>
          <ac:spMkLst>
            <pc:docMk/>
            <pc:sldMk cId="1925929045" sldId="835"/>
            <ac:spMk id="66" creationId="{610297A0-3F9A-12DF-E493-6EA8E010EF66}"/>
          </ac:spMkLst>
        </pc:spChg>
        <pc:spChg chg="mod">
          <ac:chgData name="Narasimha Naik" userId="e0fcfd27-a9aa-42e6-9ee8-92cc760548e6" providerId="ADAL" clId="{2F3AE743-834B-486B-8D65-AFC3DD7833BD}" dt="2025-01-08T08:02:17.897" v="239" actId="20577"/>
          <ac:spMkLst>
            <pc:docMk/>
            <pc:sldMk cId="1925929045" sldId="835"/>
            <ac:spMk id="85" creationId="{AC807EA4-4D21-8EFC-C2BE-3366CC3D9600}"/>
          </ac:spMkLst>
        </pc:spChg>
        <pc:spChg chg="mod">
          <ac:chgData name="Narasimha Naik" userId="e0fcfd27-a9aa-42e6-9ee8-92cc760548e6" providerId="ADAL" clId="{2F3AE743-834B-486B-8D65-AFC3DD7833BD}" dt="2025-01-08T08:02:02.513" v="221" actId="20577"/>
          <ac:spMkLst>
            <pc:docMk/>
            <pc:sldMk cId="1925929045" sldId="835"/>
            <ac:spMk id="98" creationId="{2A80DE63-E027-7C5D-958C-E2CD6F3C4AFD}"/>
          </ac:spMkLst>
        </pc:spChg>
        <pc:spChg chg="mod">
          <ac:chgData name="Narasimha Naik" userId="e0fcfd27-a9aa-42e6-9ee8-92cc760548e6" providerId="ADAL" clId="{2F3AE743-834B-486B-8D65-AFC3DD7833BD}" dt="2025-01-08T10:03:36.689" v="282" actId="6549"/>
          <ac:spMkLst>
            <pc:docMk/>
            <pc:sldMk cId="1925929045" sldId="835"/>
            <ac:spMk id="280" creationId="{248CFCC2-1237-509C-C4FC-274A452FCE18}"/>
          </ac:spMkLst>
        </pc:spChg>
      </pc:sldChg>
      <pc:sldChg chg="modSp mod ord">
        <pc:chgData name="Narasimha Naik" userId="e0fcfd27-a9aa-42e6-9ee8-92cc760548e6" providerId="ADAL" clId="{2F3AE743-834B-486B-8D65-AFC3DD7833BD}" dt="2025-01-07T09:15:22.178" v="177"/>
        <pc:sldMkLst>
          <pc:docMk/>
          <pc:sldMk cId="1217039841" sldId="1983"/>
        </pc:sldMkLst>
        <pc:spChg chg="mod">
          <ac:chgData name="Narasimha Naik" userId="e0fcfd27-a9aa-42e6-9ee8-92cc760548e6" providerId="ADAL" clId="{2F3AE743-834B-486B-8D65-AFC3DD7833BD}" dt="2025-01-07T09:05:09.737" v="125" actId="20577"/>
          <ac:spMkLst>
            <pc:docMk/>
            <pc:sldMk cId="1217039841" sldId="1983"/>
            <ac:spMk id="493" creationId="{B60F2672-4418-836E-6C10-F709F68E748C}"/>
          </ac:spMkLst>
        </pc:spChg>
        <pc:spChg chg="mod">
          <ac:chgData name="Narasimha Naik" userId="e0fcfd27-a9aa-42e6-9ee8-92cc760548e6" providerId="ADAL" clId="{2F3AE743-834B-486B-8D65-AFC3DD7833BD}" dt="2025-01-07T09:06:51.398" v="168" actId="6549"/>
          <ac:spMkLst>
            <pc:docMk/>
            <pc:sldMk cId="1217039841" sldId="1983"/>
            <ac:spMk id="501" creationId="{64C3D6A4-5CBE-B602-BE98-295F43914176}"/>
          </ac:spMkLst>
        </pc:spChg>
        <pc:spChg chg="mod">
          <ac:chgData name="Narasimha Naik" userId="e0fcfd27-a9aa-42e6-9ee8-92cc760548e6" providerId="ADAL" clId="{2F3AE743-834B-486B-8D65-AFC3DD7833BD}" dt="2025-01-02T11:14:38.372" v="54" actId="20577"/>
          <ac:spMkLst>
            <pc:docMk/>
            <pc:sldMk cId="1217039841" sldId="1983"/>
            <ac:spMk id="510" creationId="{577A9D3C-A67D-69FF-6E2B-9DC88B0CFB56}"/>
          </ac:spMkLst>
        </pc:spChg>
        <pc:spChg chg="mod">
          <ac:chgData name="Narasimha Naik" userId="e0fcfd27-a9aa-42e6-9ee8-92cc760548e6" providerId="ADAL" clId="{2F3AE743-834B-486B-8D65-AFC3DD7833BD}" dt="2025-01-02T11:15:18.820" v="56"/>
          <ac:spMkLst>
            <pc:docMk/>
            <pc:sldMk cId="1217039841" sldId="1983"/>
            <ac:spMk id="518" creationId="{257E878B-897D-5F36-86BC-666CF9BCC1F0}"/>
          </ac:spMkLst>
        </pc:spChg>
      </pc:sldChg>
      <pc:sldChg chg="modSp mod">
        <pc:chgData name="Narasimha Naik" userId="e0fcfd27-a9aa-42e6-9ee8-92cc760548e6" providerId="ADAL" clId="{2F3AE743-834B-486B-8D65-AFC3DD7833BD}" dt="2025-01-07T09:07:20.138" v="174" actId="5793"/>
        <pc:sldMkLst>
          <pc:docMk/>
          <pc:sldMk cId="3814257324" sldId="1986"/>
        </pc:sldMkLst>
        <pc:spChg chg="mod">
          <ac:chgData name="Narasimha Naik" userId="e0fcfd27-a9aa-42e6-9ee8-92cc760548e6" providerId="ADAL" clId="{2F3AE743-834B-486B-8D65-AFC3DD7833BD}" dt="2025-01-07T09:07:20.138" v="174" actId="5793"/>
          <ac:spMkLst>
            <pc:docMk/>
            <pc:sldMk cId="3814257324" sldId="1986"/>
            <ac:spMk id="4" creationId="{5F6A6462-1551-69DE-8133-DE3DBED9F3FF}"/>
          </ac:spMkLst>
        </pc:spChg>
      </pc:sldChg>
      <pc:sldChg chg="modSp mod">
        <pc:chgData name="Narasimha Naik" userId="e0fcfd27-a9aa-42e6-9ee8-92cc760548e6" providerId="ADAL" clId="{2F3AE743-834B-486B-8D65-AFC3DD7833BD}" dt="2025-01-08T10:08:00.318" v="308" actId="20577"/>
        <pc:sldMkLst>
          <pc:docMk/>
          <pc:sldMk cId="4292582529" sldId="1987"/>
        </pc:sldMkLst>
        <pc:spChg chg="mod">
          <ac:chgData name="Narasimha Naik" userId="e0fcfd27-a9aa-42e6-9ee8-92cc760548e6" providerId="ADAL" clId="{2F3AE743-834B-486B-8D65-AFC3DD7833BD}" dt="2025-01-08T08:03:03.776" v="244" actId="20577"/>
          <ac:spMkLst>
            <pc:docMk/>
            <pc:sldMk cId="4292582529" sldId="1987"/>
            <ac:spMk id="12" creationId="{83AF5E2D-3F79-5462-6134-CB7AF0545574}"/>
          </ac:spMkLst>
        </pc:spChg>
        <pc:spChg chg="mod">
          <ac:chgData name="Narasimha Naik" userId="e0fcfd27-a9aa-42e6-9ee8-92cc760548e6" providerId="ADAL" clId="{2F3AE743-834B-486B-8D65-AFC3DD7833BD}" dt="2025-01-08T10:08:00.318" v="308" actId="20577"/>
          <ac:spMkLst>
            <pc:docMk/>
            <pc:sldMk cId="4292582529" sldId="1987"/>
            <ac:spMk id="18" creationId="{44878217-F37D-CFEE-945D-DCDDAB51E6B7}"/>
          </ac:spMkLst>
        </pc:spChg>
      </pc:sldChg>
      <pc:sldChg chg="addSp delSp modSp mod ord">
        <pc:chgData name="Narasimha Naik" userId="e0fcfd27-a9aa-42e6-9ee8-92cc760548e6" providerId="ADAL" clId="{2F3AE743-834B-486B-8D65-AFC3DD7833BD}" dt="2025-01-12T07:01:46.220" v="375" actId="478"/>
        <pc:sldMkLst>
          <pc:docMk/>
          <pc:sldMk cId="98216752" sldId="1993"/>
        </pc:sldMkLst>
        <pc:spChg chg="mod">
          <ac:chgData name="Narasimha Naik" userId="e0fcfd27-a9aa-42e6-9ee8-92cc760548e6" providerId="ADAL" clId="{2F3AE743-834B-486B-8D65-AFC3DD7833BD}" dt="2025-01-12T07:01:41.324" v="372" actId="1035"/>
          <ac:spMkLst>
            <pc:docMk/>
            <pc:sldMk cId="98216752" sldId="1993"/>
            <ac:spMk id="75" creationId="{CAF1D084-1528-3D6C-BBB0-EAF29B3EC9A3}"/>
          </ac:spMkLst>
        </pc:spChg>
        <pc:spChg chg="mod">
          <ac:chgData name="Narasimha Naik" userId="e0fcfd27-a9aa-42e6-9ee8-92cc760548e6" providerId="ADAL" clId="{2F3AE743-834B-486B-8D65-AFC3DD7833BD}" dt="2025-01-02T11:00:42.415" v="14" actId="20577"/>
          <ac:spMkLst>
            <pc:docMk/>
            <pc:sldMk cId="98216752" sldId="1993"/>
            <ac:spMk id="80" creationId="{9435728A-15B5-3222-A840-5831FDA82438}"/>
          </ac:spMkLst>
        </pc:spChg>
        <pc:spChg chg="mod">
          <ac:chgData name="Narasimha Naik" userId="e0fcfd27-a9aa-42e6-9ee8-92cc760548e6" providerId="ADAL" clId="{2F3AE743-834B-486B-8D65-AFC3DD7833BD}" dt="2025-01-12T07:01:43.209" v="373" actId="1076"/>
          <ac:spMkLst>
            <pc:docMk/>
            <pc:sldMk cId="98216752" sldId="1993"/>
            <ac:spMk id="97" creationId="{92CF8A64-16A6-78BB-A161-58CB4C29F9E8}"/>
          </ac:spMkLst>
        </pc:spChg>
        <pc:spChg chg="mod">
          <ac:chgData name="Narasimha Naik" userId="e0fcfd27-a9aa-42e6-9ee8-92cc760548e6" providerId="ADAL" clId="{2F3AE743-834B-486B-8D65-AFC3DD7833BD}" dt="2025-01-02T11:08:35.751" v="45" actId="20577"/>
          <ac:spMkLst>
            <pc:docMk/>
            <pc:sldMk cId="98216752" sldId="1993"/>
            <ac:spMk id="105" creationId="{D29E5B82-3E2C-9EC6-0FA3-37813BFE3E9B}"/>
          </ac:spMkLst>
        </pc:spChg>
        <pc:spChg chg="mod">
          <ac:chgData name="Narasimha Naik" userId="e0fcfd27-a9aa-42e6-9ee8-92cc760548e6" providerId="ADAL" clId="{2F3AE743-834B-486B-8D65-AFC3DD7833BD}" dt="2025-01-02T11:02:21.606" v="40" actId="20577"/>
          <ac:spMkLst>
            <pc:docMk/>
            <pc:sldMk cId="98216752" sldId="1993"/>
            <ac:spMk id="111" creationId="{FB72715F-BB0E-E90D-84D9-7F5CD569287C}"/>
          </ac:spMkLst>
        </pc:spChg>
        <pc:picChg chg="add del mod">
          <ac:chgData name="Narasimha Naik" userId="e0fcfd27-a9aa-42e6-9ee8-92cc760548e6" providerId="ADAL" clId="{2F3AE743-834B-486B-8D65-AFC3DD7833BD}" dt="2025-01-12T07:01:46.220" v="375" actId="478"/>
          <ac:picMkLst>
            <pc:docMk/>
            <pc:sldMk cId="98216752" sldId="1993"/>
            <ac:picMk id="3" creationId="{91E286D6-D747-8633-A997-8C7A5A86D312}"/>
          </ac:picMkLst>
        </pc:picChg>
      </pc:sldChg>
      <pc:sldChg chg="modSp mod">
        <pc:chgData name="Narasimha Naik" userId="e0fcfd27-a9aa-42e6-9ee8-92cc760548e6" providerId="ADAL" clId="{2F3AE743-834B-486B-8D65-AFC3DD7833BD}" dt="2025-01-08T10:12:35.748" v="347" actId="20577"/>
        <pc:sldMkLst>
          <pc:docMk/>
          <pc:sldMk cId="5586297" sldId="1996"/>
        </pc:sldMkLst>
        <pc:spChg chg="mod">
          <ac:chgData name="Narasimha Naik" userId="e0fcfd27-a9aa-42e6-9ee8-92cc760548e6" providerId="ADAL" clId="{2F3AE743-834B-486B-8D65-AFC3DD7833BD}" dt="2025-01-08T10:11:43.821" v="330" actId="20577"/>
          <ac:spMkLst>
            <pc:docMk/>
            <pc:sldMk cId="5586297" sldId="1996"/>
            <ac:spMk id="41" creationId="{2CF78220-2C4A-779A-69D3-37F9A572FAF1}"/>
          </ac:spMkLst>
        </pc:spChg>
        <pc:spChg chg="mod">
          <ac:chgData name="Narasimha Naik" userId="e0fcfd27-a9aa-42e6-9ee8-92cc760548e6" providerId="ADAL" clId="{2F3AE743-834B-486B-8D65-AFC3DD7833BD}" dt="2025-01-08T10:12:35.748" v="347" actId="20577"/>
          <ac:spMkLst>
            <pc:docMk/>
            <pc:sldMk cId="5586297" sldId="1996"/>
            <ac:spMk id="52" creationId="{394B5C25-3557-688C-FA91-F5C488D3FE34}"/>
          </ac:spMkLst>
        </pc:spChg>
      </pc:sldChg>
      <pc:sldChg chg="modSp mod">
        <pc:chgData name="Narasimha Naik" userId="e0fcfd27-a9aa-42e6-9ee8-92cc760548e6" providerId="ADAL" clId="{2F3AE743-834B-486B-8D65-AFC3DD7833BD}" dt="2025-01-02T11:42:17.985" v="87" actId="20577"/>
        <pc:sldMkLst>
          <pc:docMk/>
          <pc:sldMk cId="805575437" sldId="1997"/>
        </pc:sldMkLst>
      </pc:sldChg>
      <pc:sldChg chg="modSp mod">
        <pc:chgData name="Narasimha Naik" userId="e0fcfd27-a9aa-42e6-9ee8-92cc760548e6" providerId="ADAL" clId="{2F3AE743-834B-486B-8D65-AFC3DD7833BD}" dt="2025-01-08T08:05:42.963" v="247" actId="1076"/>
        <pc:sldMkLst>
          <pc:docMk/>
          <pc:sldMk cId="1200099121" sldId="1999"/>
        </pc:sldMkLst>
      </pc:sldChg>
      <pc:sldChg chg="modSp mod">
        <pc:chgData name="Narasimha Naik" userId="e0fcfd27-a9aa-42e6-9ee8-92cc760548e6" providerId="ADAL" clId="{2F3AE743-834B-486B-8D65-AFC3DD7833BD}" dt="2025-01-13T09:03:30.230" v="593" actId="20577"/>
        <pc:sldMkLst>
          <pc:docMk/>
          <pc:sldMk cId="169510936" sldId="2001"/>
        </pc:sldMkLst>
        <pc:spChg chg="mod">
          <ac:chgData name="Narasimha Naik" userId="e0fcfd27-a9aa-42e6-9ee8-92cc760548e6" providerId="ADAL" clId="{2F3AE743-834B-486B-8D65-AFC3DD7833BD}" dt="2025-01-13T09:03:30.230" v="593" actId="20577"/>
          <ac:spMkLst>
            <pc:docMk/>
            <pc:sldMk cId="169510936" sldId="2001"/>
            <ac:spMk id="2" creationId="{533F344F-3781-34E7-1F91-0DCA48BAE839}"/>
          </ac:spMkLst>
        </pc:spChg>
      </pc:sldChg>
      <pc:sldChg chg="modSp mod">
        <pc:chgData name="Narasimha Naik" userId="e0fcfd27-a9aa-42e6-9ee8-92cc760548e6" providerId="ADAL" clId="{2F3AE743-834B-486B-8D65-AFC3DD7833BD}" dt="2025-01-02T12:16:05.978" v="107" actId="14734"/>
        <pc:sldMkLst>
          <pc:docMk/>
          <pc:sldMk cId="3838276964" sldId="2002"/>
        </pc:sldMkLst>
      </pc:sldChg>
      <pc:sldChg chg="modSp mod">
        <pc:chgData name="Narasimha Naik" userId="e0fcfd27-a9aa-42e6-9ee8-92cc760548e6" providerId="ADAL" clId="{2F3AE743-834B-486B-8D65-AFC3DD7833BD}" dt="2025-01-08T08:04:01.944" v="245" actId="14100"/>
        <pc:sldMkLst>
          <pc:docMk/>
          <pc:sldMk cId="1510719387" sldId="2004"/>
        </pc:sldMkLst>
        <pc:spChg chg="mod">
          <ac:chgData name="Narasimha Naik" userId="e0fcfd27-a9aa-42e6-9ee8-92cc760548e6" providerId="ADAL" clId="{2F3AE743-834B-486B-8D65-AFC3DD7833BD}" dt="2025-01-08T08:04:01.944" v="245" actId="14100"/>
          <ac:spMkLst>
            <pc:docMk/>
            <pc:sldMk cId="1510719387" sldId="2004"/>
            <ac:spMk id="2" creationId="{B5B496D9-6407-AAA6-2128-19D47B4E699C}"/>
          </ac:spMkLst>
        </pc:spChg>
      </pc:sldChg>
      <pc:sldChg chg="modSp mod">
        <pc:chgData name="Narasimha Naik" userId="e0fcfd27-a9aa-42e6-9ee8-92cc760548e6" providerId="ADAL" clId="{2F3AE743-834B-486B-8D65-AFC3DD7833BD}" dt="2025-01-08T10:15:05.478" v="365" actId="1076"/>
        <pc:sldMkLst>
          <pc:docMk/>
          <pc:sldMk cId="2345669211" sldId="2005"/>
        </pc:sldMkLst>
        <pc:spChg chg="mod">
          <ac:chgData name="Narasimha Naik" userId="e0fcfd27-a9aa-42e6-9ee8-92cc760548e6" providerId="ADAL" clId="{2F3AE743-834B-486B-8D65-AFC3DD7833BD}" dt="2025-01-08T10:13:05.148" v="359" actId="20577"/>
          <ac:spMkLst>
            <pc:docMk/>
            <pc:sldMk cId="2345669211" sldId="2005"/>
            <ac:spMk id="194" creationId="{62880F8C-3957-8A5A-C3AE-D7987439FFB5}"/>
          </ac:spMkLst>
        </pc:spChg>
        <pc:spChg chg="mod">
          <ac:chgData name="Narasimha Naik" userId="e0fcfd27-a9aa-42e6-9ee8-92cc760548e6" providerId="ADAL" clId="{2F3AE743-834B-486B-8D65-AFC3DD7833BD}" dt="2025-01-08T10:14:42.777" v="364" actId="120"/>
          <ac:spMkLst>
            <pc:docMk/>
            <pc:sldMk cId="2345669211" sldId="2005"/>
            <ac:spMk id="251" creationId="{B1E1C6BB-09BB-28A0-33F8-BA8758DB5060}"/>
          </ac:spMkLst>
        </pc:spChg>
        <pc:spChg chg="mod">
          <ac:chgData name="Narasimha Naik" userId="e0fcfd27-a9aa-42e6-9ee8-92cc760548e6" providerId="ADAL" clId="{2F3AE743-834B-486B-8D65-AFC3DD7833BD}" dt="2025-01-08T10:15:05.478" v="365" actId="1076"/>
          <ac:spMkLst>
            <pc:docMk/>
            <pc:sldMk cId="2345669211" sldId="2005"/>
            <ac:spMk id="253" creationId="{69F9C731-5F7B-8071-0964-67C553A925AD}"/>
          </ac:spMkLst>
        </pc:spChg>
      </pc:sldChg>
      <pc:sldChg chg="modSp mod">
        <pc:chgData name="Narasimha Naik" userId="e0fcfd27-a9aa-42e6-9ee8-92cc760548e6" providerId="ADAL" clId="{2F3AE743-834B-486B-8D65-AFC3DD7833BD}" dt="2025-01-08T10:54:35.002" v="367"/>
        <pc:sldMkLst>
          <pc:docMk/>
          <pc:sldMk cId="1363014229" sldId="2006"/>
        </pc:sldMkLst>
        <pc:graphicFrameChg chg="modGraphic">
          <ac:chgData name="Narasimha Naik" userId="e0fcfd27-a9aa-42e6-9ee8-92cc760548e6" providerId="ADAL" clId="{2F3AE743-834B-486B-8D65-AFC3DD7833BD}" dt="2025-01-08T10:54:35.002" v="367"/>
          <ac:graphicFrameMkLst>
            <pc:docMk/>
            <pc:sldMk cId="1363014229" sldId="2006"/>
            <ac:graphicFrameMk id="2" creationId="{D182902B-D323-B9DE-E9D4-B1E7D7D235E2}"/>
          </ac:graphicFrameMkLst>
        </pc:graphicFrameChg>
      </pc:sldChg>
    </pc:docChg>
  </pc:docChgLst>
  <pc:docChgLst>
    <pc:chgData name="Subashini B" userId="06a66179-19d1-4067-a1aa-631856cc4289" providerId="ADAL" clId="{7D99AB83-F229-4E80-903B-2911992B6BB7}"/>
    <pc:docChg chg="undo redo custSel addSld delSld modSld sldOrd modSection modShowInfo">
      <pc:chgData name="Subashini B" userId="06a66179-19d1-4067-a1aa-631856cc4289" providerId="ADAL" clId="{7D99AB83-F229-4E80-903B-2911992B6BB7}" dt="2024-12-20T14:32:06.123" v="6488" actId="47"/>
      <pc:docMkLst>
        <pc:docMk/>
      </pc:docMkLst>
      <pc:sldChg chg="modSp mod modTransition">
        <pc:chgData name="Subashini B" userId="06a66179-19d1-4067-a1aa-631856cc4289" providerId="ADAL" clId="{7D99AB83-F229-4E80-903B-2911992B6BB7}" dt="2024-12-17T13:30:09.545" v="3144"/>
        <pc:sldMkLst>
          <pc:docMk/>
          <pc:sldMk cId="1034180892" sldId="384"/>
        </pc:sldMkLst>
        <pc:spChg chg="mod">
          <ac:chgData name="Subashini B" userId="06a66179-19d1-4067-a1aa-631856cc4289" providerId="ADAL" clId="{7D99AB83-F229-4E80-903B-2911992B6BB7}" dt="2024-12-12T10:21:05.431" v="13" actId="20577"/>
          <ac:spMkLst>
            <pc:docMk/>
            <pc:sldMk cId="1034180892" sldId="384"/>
            <ac:spMk id="2" creationId="{00000000-0000-0000-0000-000000000000}"/>
          </ac:spMkLst>
        </pc:spChg>
        <pc:spChg chg="mod">
          <ac:chgData name="Subashini B" userId="06a66179-19d1-4067-a1aa-631856cc4289" providerId="ADAL" clId="{7D99AB83-F229-4E80-903B-2911992B6BB7}" dt="2024-12-12T10:20:51.536" v="1" actId="20577"/>
          <ac:spMkLst>
            <pc:docMk/>
            <pc:sldMk cId="1034180892" sldId="384"/>
            <ac:spMk id="4" creationId="{00000000-0000-0000-0000-000000000000}"/>
          </ac:spMkLst>
        </pc:spChg>
      </pc:sldChg>
      <pc:sldChg chg="add del">
        <pc:chgData name="Subashini B" userId="06a66179-19d1-4067-a1aa-631856cc4289" providerId="ADAL" clId="{7D99AB83-F229-4E80-903B-2911992B6BB7}" dt="2024-12-18T10:07:26.143" v="3701" actId="47"/>
        <pc:sldMkLst>
          <pc:docMk/>
          <pc:sldMk cId="3683080919" sldId="740"/>
        </pc:sldMkLst>
      </pc:sldChg>
      <pc:sldChg chg="modSp mod">
        <pc:chgData name="Subashini B" userId="06a66179-19d1-4067-a1aa-631856cc4289" providerId="ADAL" clId="{7D99AB83-F229-4E80-903B-2911992B6BB7}" dt="2024-12-12T10:22:07.140" v="26" actId="20577"/>
        <pc:sldMkLst>
          <pc:docMk/>
          <pc:sldMk cId="4282295860" sldId="759"/>
        </pc:sldMkLst>
        <pc:spChg chg="mod">
          <ac:chgData name="Subashini B" userId="06a66179-19d1-4067-a1aa-631856cc4289" providerId="ADAL" clId="{7D99AB83-F229-4E80-903B-2911992B6BB7}" dt="2024-12-12T10:22:07.140" v="26" actId="20577"/>
          <ac:spMkLst>
            <pc:docMk/>
            <pc:sldMk cId="4282295860" sldId="759"/>
            <ac:spMk id="4" creationId="{0ADC1158-FCBC-8632-BB90-EEB8EF861523}"/>
          </ac:spMkLst>
        </pc:spChg>
      </pc:sldChg>
      <pc:sldChg chg="del">
        <pc:chgData name="Subashini B" userId="06a66179-19d1-4067-a1aa-631856cc4289" providerId="ADAL" clId="{7D99AB83-F229-4E80-903B-2911992B6BB7}" dt="2024-12-17T09:51:49.975" v="2298" actId="47"/>
        <pc:sldMkLst>
          <pc:docMk/>
          <pc:sldMk cId="2384213621" sldId="769"/>
        </pc:sldMkLst>
      </pc:sldChg>
      <pc:sldChg chg="del">
        <pc:chgData name="Subashini B" userId="06a66179-19d1-4067-a1aa-631856cc4289" providerId="ADAL" clId="{7D99AB83-F229-4E80-903B-2911992B6BB7}" dt="2024-12-17T09:51:49.975" v="2298" actId="47"/>
        <pc:sldMkLst>
          <pc:docMk/>
          <pc:sldMk cId="1231230653" sldId="779"/>
        </pc:sldMkLst>
      </pc:sldChg>
      <pc:sldChg chg="modSp mod">
        <pc:chgData name="Subashini B" userId="06a66179-19d1-4067-a1aa-631856cc4289" providerId="ADAL" clId="{7D99AB83-F229-4E80-903B-2911992B6BB7}" dt="2024-12-16T08:32:55.810" v="1073" actId="20577"/>
        <pc:sldMkLst>
          <pc:docMk/>
          <pc:sldMk cId="1602972960" sldId="792"/>
        </pc:sldMkLst>
        <pc:spChg chg="mod">
          <ac:chgData name="Subashini B" userId="06a66179-19d1-4067-a1aa-631856cc4289" providerId="ADAL" clId="{7D99AB83-F229-4E80-903B-2911992B6BB7}" dt="2024-12-16T08:32:55.810" v="1073" actId="20577"/>
          <ac:spMkLst>
            <pc:docMk/>
            <pc:sldMk cId="1602972960" sldId="792"/>
            <ac:spMk id="4" creationId="{427EF0EE-006A-AB44-FA7F-865D8F36CE28}"/>
          </ac:spMkLst>
        </pc:spChg>
      </pc:sldChg>
      <pc:sldChg chg="modSp mod">
        <pc:chgData name="Subashini B" userId="06a66179-19d1-4067-a1aa-631856cc4289" providerId="ADAL" clId="{7D99AB83-F229-4E80-903B-2911992B6BB7}" dt="2024-12-13T09:14:18.510" v="395" actId="20577"/>
        <pc:sldMkLst>
          <pc:docMk/>
          <pc:sldMk cId="480921905" sldId="796"/>
        </pc:sldMkLst>
        <pc:spChg chg="mod">
          <ac:chgData name="Subashini B" userId="06a66179-19d1-4067-a1aa-631856cc4289" providerId="ADAL" clId="{7D99AB83-F229-4E80-903B-2911992B6BB7}" dt="2024-12-13T09:14:18.510" v="395" actId="20577"/>
          <ac:spMkLst>
            <pc:docMk/>
            <pc:sldMk cId="480921905" sldId="796"/>
            <ac:spMk id="4" creationId="{C01DF012-8180-F727-294F-B7DF69F0BEB1}"/>
          </ac:spMkLst>
        </pc:spChg>
      </pc:sldChg>
      <pc:sldChg chg="del">
        <pc:chgData name="Subashini B" userId="06a66179-19d1-4067-a1aa-631856cc4289" providerId="ADAL" clId="{7D99AB83-F229-4E80-903B-2911992B6BB7}" dt="2024-12-17T09:51:49.975" v="2298" actId="47"/>
        <pc:sldMkLst>
          <pc:docMk/>
          <pc:sldMk cId="3554421938" sldId="819"/>
        </pc:sldMkLst>
      </pc:sldChg>
      <pc:sldChg chg="modTransition">
        <pc:chgData name="Subashini B" userId="06a66179-19d1-4067-a1aa-631856cc4289" providerId="ADAL" clId="{7D99AB83-F229-4E80-903B-2911992B6BB7}" dt="2024-12-17T13:28:08.417" v="3140"/>
        <pc:sldMkLst>
          <pc:docMk/>
          <pc:sldMk cId="2209613738" sldId="821"/>
        </pc:sldMkLst>
      </pc:sldChg>
      <pc:sldChg chg="delSp modSp del mod">
        <pc:chgData name="Subashini B" userId="06a66179-19d1-4067-a1aa-631856cc4289" providerId="ADAL" clId="{7D99AB83-F229-4E80-903B-2911992B6BB7}" dt="2024-12-17T13:24:15.111" v="3137" actId="47"/>
        <pc:sldMkLst>
          <pc:docMk/>
          <pc:sldMk cId="1025925652" sldId="822"/>
        </pc:sldMkLst>
      </pc:sldChg>
      <pc:sldChg chg="addSp delSp modSp mod addAnim delAnim modAnim">
        <pc:chgData name="Subashini B" userId="06a66179-19d1-4067-a1aa-631856cc4289" providerId="ADAL" clId="{7D99AB83-F229-4E80-903B-2911992B6BB7}" dt="2024-12-13T13:09:36.205" v="970" actId="14100"/>
        <pc:sldMkLst>
          <pc:docMk/>
          <pc:sldMk cId="1925929045" sldId="835"/>
        </pc:sldMkLst>
        <pc:spChg chg="mod">
          <ac:chgData name="Subashini B" userId="06a66179-19d1-4067-a1aa-631856cc4289" providerId="ADAL" clId="{7D99AB83-F229-4E80-903B-2911992B6BB7}" dt="2024-12-13T13:09:02.504" v="968" actId="1076"/>
          <ac:spMkLst>
            <pc:docMk/>
            <pc:sldMk cId="1925929045" sldId="835"/>
            <ac:spMk id="2" creationId="{5957EC5E-4B63-427D-08DF-067C132FDC83}"/>
          </ac:spMkLst>
        </pc:spChg>
        <pc:spChg chg="mod">
          <ac:chgData name="Subashini B" userId="06a66179-19d1-4067-a1aa-631856cc4289" providerId="ADAL" clId="{7D99AB83-F229-4E80-903B-2911992B6BB7}" dt="2024-12-13T13:07:57.537" v="955"/>
          <ac:spMkLst>
            <pc:docMk/>
            <pc:sldMk cId="1925929045" sldId="835"/>
            <ac:spMk id="120" creationId="{BD730AEE-2E53-1706-D532-10F753CC81A7}"/>
          </ac:spMkLst>
        </pc:spChg>
        <pc:spChg chg="mod">
          <ac:chgData name="Subashini B" userId="06a66179-19d1-4067-a1aa-631856cc4289" providerId="ADAL" clId="{7D99AB83-F229-4E80-903B-2911992B6BB7}" dt="2024-12-13T13:07:57.537" v="955"/>
          <ac:spMkLst>
            <pc:docMk/>
            <pc:sldMk cId="1925929045" sldId="835"/>
            <ac:spMk id="121" creationId="{1E86F945-5621-74E9-3F16-7560796A753D}"/>
          </ac:spMkLst>
        </pc:spChg>
        <pc:spChg chg="mod">
          <ac:chgData name="Subashini B" userId="06a66179-19d1-4067-a1aa-631856cc4289" providerId="ADAL" clId="{7D99AB83-F229-4E80-903B-2911992B6BB7}" dt="2024-12-13T13:08:31.586" v="961" actId="14100"/>
          <ac:spMkLst>
            <pc:docMk/>
            <pc:sldMk cId="1925929045" sldId="835"/>
            <ac:spMk id="253" creationId="{B536AFA6-0D11-6232-6D93-24523D8B30CE}"/>
          </ac:spMkLst>
        </pc:spChg>
        <pc:spChg chg="mod">
          <ac:chgData name="Subashini B" userId="06a66179-19d1-4067-a1aa-631856cc4289" providerId="ADAL" clId="{7D99AB83-F229-4E80-903B-2911992B6BB7}" dt="2024-12-13T13:08:30.086" v="960" actId="1076"/>
          <ac:spMkLst>
            <pc:docMk/>
            <pc:sldMk cId="1925929045" sldId="835"/>
            <ac:spMk id="254" creationId="{2EF4E011-8FBB-33B3-5B4F-0F5D3A3E12A3}"/>
          </ac:spMkLst>
        </pc:spChg>
        <pc:spChg chg="add mod">
          <ac:chgData name="Subashini B" userId="06a66179-19d1-4067-a1aa-631856cc4289" providerId="ADAL" clId="{7D99AB83-F229-4E80-903B-2911992B6BB7}" dt="2024-12-13T13:09:13.732" v="969" actId="1076"/>
          <ac:spMkLst>
            <pc:docMk/>
            <pc:sldMk cId="1925929045" sldId="835"/>
            <ac:spMk id="280" creationId="{248CFCC2-1237-509C-C4FC-274A452FCE18}"/>
          </ac:spMkLst>
        </pc:spChg>
        <pc:grpChg chg="add mod">
          <ac:chgData name="Subashini B" userId="06a66179-19d1-4067-a1aa-631856cc4289" providerId="ADAL" clId="{7D99AB83-F229-4E80-903B-2911992B6BB7}" dt="2024-12-13T13:09:36.205" v="970" actId="14100"/>
          <ac:grpSpMkLst>
            <pc:docMk/>
            <pc:sldMk cId="1925929045" sldId="835"/>
            <ac:grpSpMk id="118" creationId="{050ED6B4-3D62-C333-7A4B-B0CB80AB14AA}"/>
          </ac:grpSpMkLst>
        </pc:grpChg>
      </pc:sldChg>
      <pc:sldChg chg="modSp del mod">
        <pc:chgData name="Subashini B" userId="06a66179-19d1-4067-a1aa-631856cc4289" providerId="ADAL" clId="{7D99AB83-F229-4E80-903B-2911992B6BB7}" dt="2024-12-17T08:57:02.786" v="1609" actId="47"/>
        <pc:sldMkLst>
          <pc:docMk/>
          <pc:sldMk cId="3793297118" sldId="840"/>
        </pc:sldMkLst>
      </pc:sldChg>
      <pc:sldChg chg="modSp mod ord">
        <pc:chgData name="Subashini B" userId="06a66179-19d1-4067-a1aa-631856cc4289" providerId="ADAL" clId="{7D99AB83-F229-4E80-903B-2911992B6BB7}" dt="2024-12-17T10:02:28.634" v="2315"/>
        <pc:sldMkLst>
          <pc:docMk/>
          <pc:sldMk cId="2802527407" sldId="843"/>
        </pc:sldMkLst>
        <pc:spChg chg="mod">
          <ac:chgData name="Subashini B" userId="06a66179-19d1-4067-a1aa-631856cc4289" providerId="ADAL" clId="{7D99AB83-F229-4E80-903B-2911992B6BB7}" dt="2024-12-17T08:28:47.119" v="1565" actId="20577"/>
          <ac:spMkLst>
            <pc:docMk/>
            <pc:sldMk cId="2802527407" sldId="843"/>
            <ac:spMk id="4" creationId="{70ED7FAF-D2EA-9050-EB3D-0AE6CCDF3FCB}"/>
          </ac:spMkLst>
        </pc:spChg>
      </pc:sldChg>
      <pc:sldChg chg="delSp modSp del mod">
        <pc:chgData name="Subashini B" userId="06a66179-19d1-4067-a1aa-631856cc4289" providerId="ADAL" clId="{7D99AB83-F229-4E80-903B-2911992B6BB7}" dt="2024-12-12T15:19:26.399" v="386" actId="47"/>
        <pc:sldMkLst>
          <pc:docMk/>
          <pc:sldMk cId="3324442977" sldId="855"/>
        </pc:sldMkLst>
      </pc:sldChg>
      <pc:sldChg chg="mod modShow">
        <pc:chgData name="Subashini B" userId="06a66179-19d1-4067-a1aa-631856cc4289" providerId="ADAL" clId="{7D99AB83-F229-4E80-903B-2911992B6BB7}" dt="2024-12-17T09:55:36.856" v="2300" actId="729"/>
        <pc:sldMkLst>
          <pc:docMk/>
          <pc:sldMk cId="462514111" sldId="858"/>
        </pc:sldMkLst>
      </pc:sldChg>
      <pc:sldChg chg="del">
        <pc:chgData name="Subashini B" userId="06a66179-19d1-4067-a1aa-631856cc4289" providerId="ADAL" clId="{7D99AB83-F229-4E80-903B-2911992B6BB7}" dt="2024-12-17T09:51:49.975" v="2298" actId="47"/>
        <pc:sldMkLst>
          <pc:docMk/>
          <pc:sldMk cId="1677489699" sldId="868"/>
        </pc:sldMkLst>
      </pc:sldChg>
      <pc:sldChg chg="del ord">
        <pc:chgData name="Subashini B" userId="06a66179-19d1-4067-a1aa-631856cc4289" providerId="ADAL" clId="{7D99AB83-F229-4E80-903B-2911992B6BB7}" dt="2024-12-13T12:02:03.150" v="854" actId="47"/>
        <pc:sldMkLst>
          <pc:docMk/>
          <pc:sldMk cId="4075843358" sldId="872"/>
        </pc:sldMkLst>
      </pc:sldChg>
      <pc:sldChg chg="del">
        <pc:chgData name="Subashini B" userId="06a66179-19d1-4067-a1aa-631856cc4289" providerId="ADAL" clId="{7D99AB83-F229-4E80-903B-2911992B6BB7}" dt="2024-12-17T09:51:49.975" v="2298" actId="47"/>
        <pc:sldMkLst>
          <pc:docMk/>
          <pc:sldMk cId="3993657949" sldId="1966"/>
        </pc:sldMkLst>
      </pc:sldChg>
      <pc:sldChg chg="del">
        <pc:chgData name="Subashini B" userId="06a66179-19d1-4067-a1aa-631856cc4289" providerId="ADAL" clId="{7D99AB83-F229-4E80-903B-2911992B6BB7}" dt="2024-12-17T09:51:49.975" v="2298" actId="47"/>
        <pc:sldMkLst>
          <pc:docMk/>
          <pc:sldMk cId="198138201" sldId="1978"/>
        </pc:sldMkLst>
      </pc:sldChg>
      <pc:sldChg chg="mod modShow">
        <pc:chgData name="Subashini B" userId="06a66179-19d1-4067-a1aa-631856cc4289" providerId="ADAL" clId="{7D99AB83-F229-4E80-903B-2911992B6BB7}" dt="2024-12-17T09:55:36.856" v="2300" actId="729"/>
        <pc:sldMkLst>
          <pc:docMk/>
          <pc:sldMk cId="3402749295" sldId="1979"/>
        </pc:sldMkLst>
      </pc:sldChg>
      <pc:sldChg chg="del">
        <pc:chgData name="Subashini B" userId="06a66179-19d1-4067-a1aa-631856cc4289" providerId="ADAL" clId="{7D99AB83-F229-4E80-903B-2911992B6BB7}" dt="2024-12-17T09:51:49.975" v="2298" actId="47"/>
        <pc:sldMkLst>
          <pc:docMk/>
          <pc:sldMk cId="2951186915" sldId="1982"/>
        </pc:sldMkLst>
      </pc:sldChg>
      <pc:sldChg chg="addSp delSp modSp add mod ord">
        <pc:chgData name="Subashini B" userId="06a66179-19d1-4067-a1aa-631856cc4289" providerId="ADAL" clId="{7D99AB83-F229-4E80-903B-2911992B6BB7}" dt="2024-12-13T14:25:39.056" v="1045" actId="1076"/>
        <pc:sldMkLst>
          <pc:docMk/>
          <pc:sldMk cId="1217039841" sldId="1983"/>
        </pc:sldMkLst>
        <pc:spChg chg="mod">
          <ac:chgData name="Subashini B" userId="06a66179-19d1-4067-a1aa-631856cc4289" providerId="ADAL" clId="{7D99AB83-F229-4E80-903B-2911992B6BB7}" dt="2024-12-12T10:41:49.332" v="195" actId="20577"/>
          <ac:spMkLst>
            <pc:docMk/>
            <pc:sldMk cId="1217039841" sldId="1983"/>
            <ac:spMk id="2" creationId="{6DA000DF-B90D-82F1-2D8F-CC621F4A7A04}"/>
          </ac:spMkLst>
        </pc:spChg>
        <pc:spChg chg="mod">
          <ac:chgData name="Subashini B" userId="06a66179-19d1-4067-a1aa-631856cc4289" providerId="ADAL" clId="{7D99AB83-F229-4E80-903B-2911992B6BB7}" dt="2024-12-12T10:46:29.540" v="347"/>
          <ac:spMkLst>
            <pc:docMk/>
            <pc:sldMk cId="1217039841" sldId="1983"/>
            <ac:spMk id="6" creationId="{AA0F068E-F102-65A8-8F0B-FECADDC99A59}"/>
          </ac:spMkLst>
        </pc:spChg>
        <pc:spChg chg="mod">
          <ac:chgData name="Subashini B" userId="06a66179-19d1-4067-a1aa-631856cc4289" providerId="ADAL" clId="{7D99AB83-F229-4E80-903B-2911992B6BB7}" dt="2024-12-12T10:41:55.805" v="204" actId="20577"/>
          <ac:spMkLst>
            <pc:docMk/>
            <pc:sldMk cId="1217039841" sldId="1983"/>
            <ac:spMk id="234" creationId="{66F46F73-24BE-2882-174C-2380D71D8CA2}"/>
          </ac:spMkLst>
        </pc:spChg>
        <pc:spChg chg="mod">
          <ac:chgData name="Subashini B" userId="06a66179-19d1-4067-a1aa-631856cc4289" providerId="ADAL" clId="{7D99AB83-F229-4E80-903B-2911992B6BB7}" dt="2024-12-12T10:42:06.765" v="205"/>
          <ac:spMkLst>
            <pc:docMk/>
            <pc:sldMk cId="1217039841" sldId="1983"/>
            <ac:spMk id="235" creationId="{E15A07C5-2DE4-C77E-DD2A-63642FB3CB3E}"/>
          </ac:spMkLst>
        </pc:spChg>
        <pc:spChg chg="mod">
          <ac:chgData name="Subashini B" userId="06a66179-19d1-4067-a1aa-631856cc4289" providerId="ADAL" clId="{7D99AB83-F229-4E80-903B-2911992B6BB7}" dt="2024-12-12T13:45:05.658" v="385" actId="1076"/>
          <ac:spMkLst>
            <pc:docMk/>
            <pc:sldMk cId="1217039841" sldId="1983"/>
            <ac:spMk id="480" creationId="{C641CE69-E049-CD2A-A97D-017357351602}"/>
          </ac:spMkLst>
        </pc:spChg>
        <pc:spChg chg="mod">
          <ac:chgData name="Subashini B" userId="06a66179-19d1-4067-a1aa-631856cc4289" providerId="ADAL" clId="{7D99AB83-F229-4E80-903B-2911992B6BB7}" dt="2024-12-12T10:45:17.575" v="323" actId="1076"/>
          <ac:spMkLst>
            <pc:docMk/>
            <pc:sldMk cId="1217039841" sldId="1983"/>
            <ac:spMk id="493" creationId="{B60F2672-4418-836E-6C10-F709F68E748C}"/>
          </ac:spMkLst>
        </pc:spChg>
        <pc:spChg chg="mod">
          <ac:chgData name="Subashini B" userId="06a66179-19d1-4067-a1aa-631856cc4289" providerId="ADAL" clId="{7D99AB83-F229-4E80-903B-2911992B6BB7}" dt="2024-12-12T10:45:54.771" v="329"/>
          <ac:spMkLst>
            <pc:docMk/>
            <pc:sldMk cId="1217039841" sldId="1983"/>
            <ac:spMk id="494" creationId="{9B9B559F-7469-47FE-7B72-D6621A1FD7C9}"/>
          </ac:spMkLst>
        </pc:spChg>
        <pc:spChg chg="mod">
          <ac:chgData name="Subashini B" userId="06a66179-19d1-4067-a1aa-631856cc4289" providerId="ADAL" clId="{7D99AB83-F229-4E80-903B-2911992B6BB7}" dt="2024-12-12T11:35:34.245" v="382" actId="1076"/>
          <ac:spMkLst>
            <pc:docMk/>
            <pc:sldMk cId="1217039841" sldId="1983"/>
            <ac:spMk id="497" creationId="{59EDFA3E-9111-72FC-0686-CC947E404BAB}"/>
          </ac:spMkLst>
        </pc:spChg>
        <pc:spChg chg="mod">
          <ac:chgData name="Subashini B" userId="06a66179-19d1-4067-a1aa-631856cc4289" providerId="ADAL" clId="{7D99AB83-F229-4E80-903B-2911992B6BB7}" dt="2024-12-12T10:46:06.834" v="334"/>
          <ac:spMkLst>
            <pc:docMk/>
            <pc:sldMk cId="1217039841" sldId="1983"/>
            <ac:spMk id="498" creationId="{7E999FD1-D656-CFA3-55CB-E3757FFC3F09}"/>
          </ac:spMkLst>
        </pc:spChg>
        <pc:spChg chg="mod">
          <ac:chgData name="Subashini B" userId="06a66179-19d1-4067-a1aa-631856cc4289" providerId="ADAL" clId="{7D99AB83-F229-4E80-903B-2911992B6BB7}" dt="2024-12-12T11:31:40.835" v="374" actId="1076"/>
          <ac:spMkLst>
            <pc:docMk/>
            <pc:sldMk cId="1217039841" sldId="1983"/>
            <ac:spMk id="500" creationId="{6ED3E256-0FA3-3594-455E-D15B4012C87E}"/>
          </ac:spMkLst>
        </pc:spChg>
        <pc:spChg chg="mod">
          <ac:chgData name="Subashini B" userId="06a66179-19d1-4067-a1aa-631856cc4289" providerId="ADAL" clId="{7D99AB83-F229-4E80-903B-2911992B6BB7}" dt="2024-12-12T11:32:18.819" v="380" actId="1076"/>
          <ac:spMkLst>
            <pc:docMk/>
            <pc:sldMk cId="1217039841" sldId="1983"/>
            <ac:spMk id="501" creationId="{64C3D6A4-5CBE-B602-BE98-295F43914176}"/>
          </ac:spMkLst>
        </pc:spChg>
        <pc:spChg chg="mod">
          <ac:chgData name="Subashini B" userId="06a66179-19d1-4067-a1aa-631856cc4289" providerId="ADAL" clId="{7D99AB83-F229-4E80-903B-2911992B6BB7}" dt="2024-12-12T10:42:51.740" v="258" actId="20577"/>
          <ac:spMkLst>
            <pc:docMk/>
            <pc:sldMk cId="1217039841" sldId="1983"/>
            <ac:spMk id="505" creationId="{E487E091-4478-5764-CE12-FDF7DC4AB740}"/>
          </ac:spMkLst>
        </pc:spChg>
        <pc:spChg chg="mod">
          <ac:chgData name="Subashini B" userId="06a66179-19d1-4067-a1aa-631856cc4289" providerId="ADAL" clId="{7D99AB83-F229-4E80-903B-2911992B6BB7}" dt="2024-12-12T10:46:46.902" v="353" actId="1076"/>
          <ac:spMkLst>
            <pc:docMk/>
            <pc:sldMk cId="1217039841" sldId="1983"/>
            <ac:spMk id="506" creationId="{73A27EF8-10C7-921C-E02F-FA385AB07BF9}"/>
          </ac:spMkLst>
        </pc:spChg>
        <pc:spChg chg="mod">
          <ac:chgData name="Subashini B" userId="06a66179-19d1-4067-a1aa-631856cc4289" providerId="ADAL" clId="{7D99AB83-F229-4E80-903B-2911992B6BB7}" dt="2024-12-12T11:31:55.906" v="376" actId="1076"/>
          <ac:spMkLst>
            <pc:docMk/>
            <pc:sldMk cId="1217039841" sldId="1983"/>
            <ac:spMk id="508" creationId="{D0CB771D-8356-C780-6859-AB439701A854}"/>
          </ac:spMkLst>
        </pc:spChg>
        <pc:spChg chg="mod">
          <ac:chgData name="Subashini B" userId="06a66179-19d1-4067-a1aa-631856cc4289" providerId="ADAL" clId="{7D99AB83-F229-4E80-903B-2911992B6BB7}" dt="2024-12-12T11:32:11.287" v="379" actId="1076"/>
          <ac:spMkLst>
            <pc:docMk/>
            <pc:sldMk cId="1217039841" sldId="1983"/>
            <ac:spMk id="509" creationId="{6F62F232-94FB-2D60-2180-A2751AD71CEC}"/>
          </ac:spMkLst>
        </pc:spChg>
        <pc:spChg chg="mod">
          <ac:chgData name="Subashini B" userId="06a66179-19d1-4067-a1aa-631856cc4289" providerId="ADAL" clId="{7D99AB83-F229-4E80-903B-2911992B6BB7}" dt="2024-12-12T10:46:56.457" v="358"/>
          <ac:spMkLst>
            <pc:docMk/>
            <pc:sldMk cId="1217039841" sldId="1983"/>
            <ac:spMk id="510" creationId="{577A9D3C-A67D-69FF-6E2B-9DC88B0CFB56}"/>
          </ac:spMkLst>
        </pc:spChg>
        <pc:spChg chg="mod">
          <ac:chgData name="Subashini B" userId="06a66179-19d1-4067-a1aa-631856cc4289" providerId="ADAL" clId="{7D99AB83-F229-4E80-903B-2911992B6BB7}" dt="2024-12-12T11:32:02.684" v="378" actId="1076"/>
          <ac:spMkLst>
            <pc:docMk/>
            <pc:sldMk cId="1217039841" sldId="1983"/>
            <ac:spMk id="512" creationId="{7A18AEAA-6AE8-DD5C-60E9-4D68AC8A7372}"/>
          </ac:spMkLst>
        </pc:spChg>
        <pc:spChg chg="mod">
          <ac:chgData name="Subashini B" userId="06a66179-19d1-4067-a1aa-631856cc4289" providerId="ADAL" clId="{7D99AB83-F229-4E80-903B-2911992B6BB7}" dt="2024-12-12T10:44:23.624" v="319" actId="1076"/>
          <ac:spMkLst>
            <pc:docMk/>
            <pc:sldMk cId="1217039841" sldId="1983"/>
            <ac:spMk id="513" creationId="{AE5D422F-B747-3C8A-E381-828F4962BCE5}"/>
          </ac:spMkLst>
        </pc:spChg>
        <pc:spChg chg="mod">
          <ac:chgData name="Subashini B" userId="06a66179-19d1-4067-a1aa-631856cc4289" providerId="ADAL" clId="{7D99AB83-F229-4E80-903B-2911992B6BB7}" dt="2024-12-13T14:25:39.056" v="1045" actId="1076"/>
          <ac:spMkLst>
            <pc:docMk/>
            <pc:sldMk cId="1217039841" sldId="1983"/>
            <ac:spMk id="514" creationId="{38A5E85F-A287-22A9-2B75-AFDF26B05ECE}"/>
          </ac:spMkLst>
        </pc:spChg>
        <pc:spChg chg="mod">
          <ac:chgData name="Subashini B" userId="06a66179-19d1-4067-a1aa-631856cc4289" providerId="ADAL" clId="{7D99AB83-F229-4E80-903B-2911992B6BB7}" dt="2024-12-12T11:35:23.777" v="381" actId="1076"/>
          <ac:spMkLst>
            <pc:docMk/>
            <pc:sldMk cId="1217039841" sldId="1983"/>
            <ac:spMk id="517" creationId="{92BCC6DD-9397-C017-6DAC-AED4E357C482}"/>
          </ac:spMkLst>
        </pc:spChg>
        <pc:spChg chg="mod">
          <ac:chgData name="Subashini B" userId="06a66179-19d1-4067-a1aa-631856cc4289" providerId="ADAL" clId="{7D99AB83-F229-4E80-903B-2911992B6BB7}" dt="2024-12-12T10:47:16.895" v="368"/>
          <ac:spMkLst>
            <pc:docMk/>
            <pc:sldMk cId="1217039841" sldId="1983"/>
            <ac:spMk id="518" creationId="{257E878B-897D-5F36-86BC-666CF9BCC1F0}"/>
          </ac:spMkLst>
        </pc:spChg>
        <pc:grpChg chg="mod">
          <ac:chgData name="Subashini B" userId="06a66179-19d1-4067-a1aa-631856cc4289" providerId="ADAL" clId="{7D99AB83-F229-4E80-903B-2911992B6BB7}" dt="2024-12-13T14:06:16.941" v="1026" actId="1076"/>
          <ac:grpSpMkLst>
            <pc:docMk/>
            <pc:sldMk cId="1217039841" sldId="1983"/>
            <ac:grpSpMk id="699" creationId="{398FB986-D4E0-2153-FABE-F5A8E01E822A}"/>
          </ac:grpSpMkLst>
        </pc:grpChg>
        <pc:picChg chg="add mod">
          <ac:chgData name="Subashini B" userId="06a66179-19d1-4067-a1aa-631856cc4289" providerId="ADAL" clId="{7D99AB83-F229-4E80-903B-2911992B6BB7}" dt="2024-12-13T14:12:30.867" v="1037" actId="14100"/>
          <ac:picMkLst>
            <pc:docMk/>
            <pc:sldMk cId="1217039841" sldId="1983"/>
            <ac:picMk id="9" creationId="{01F0D88C-FCB0-A457-28B8-AC6299063C62}"/>
          </ac:picMkLst>
        </pc:picChg>
        <pc:picChg chg="mod">
          <ac:chgData name="Subashini B" userId="06a66179-19d1-4067-a1aa-631856cc4289" providerId="ADAL" clId="{7D99AB83-F229-4E80-903B-2911992B6BB7}" dt="2024-12-13T13:49:31.804" v="1000" actId="1076"/>
          <ac:picMkLst>
            <pc:docMk/>
            <pc:sldMk cId="1217039841" sldId="1983"/>
            <ac:picMk id="704" creationId="{4BEAC68D-8AE7-C97D-8308-F6F903565432}"/>
          </ac:picMkLst>
        </pc:picChg>
        <pc:picChg chg="mod">
          <ac:chgData name="Subashini B" userId="06a66179-19d1-4067-a1aa-631856cc4289" providerId="ADAL" clId="{7D99AB83-F229-4E80-903B-2911992B6BB7}" dt="2024-12-13T14:01:00.105" v="1016" actId="1076"/>
          <ac:picMkLst>
            <pc:docMk/>
            <pc:sldMk cId="1217039841" sldId="1983"/>
            <ac:picMk id="705" creationId="{8DA551DF-F332-E9DD-67DF-A56E0A12063B}"/>
          </ac:picMkLst>
        </pc:picChg>
        <pc:picChg chg="mod">
          <ac:chgData name="Subashini B" userId="06a66179-19d1-4067-a1aa-631856cc4289" providerId="ADAL" clId="{7D99AB83-F229-4E80-903B-2911992B6BB7}" dt="2024-12-13T14:02:58.209" v="1018" actId="14826"/>
          <ac:picMkLst>
            <pc:docMk/>
            <pc:sldMk cId="1217039841" sldId="1983"/>
            <ac:picMk id="706" creationId="{07501526-EB41-1653-6A18-E765B7DAE103}"/>
          </ac:picMkLst>
        </pc:picChg>
        <pc:picChg chg="mod">
          <ac:chgData name="Subashini B" userId="06a66179-19d1-4067-a1aa-631856cc4289" providerId="ADAL" clId="{7D99AB83-F229-4E80-903B-2911992B6BB7}" dt="2024-12-13T14:02:24.852" v="1017" actId="14826"/>
          <ac:picMkLst>
            <pc:docMk/>
            <pc:sldMk cId="1217039841" sldId="1983"/>
            <ac:picMk id="707" creationId="{E5E20AB2-C11C-3051-806C-51F38B9452C7}"/>
          </ac:picMkLst>
        </pc:picChg>
        <pc:picChg chg="mod">
          <ac:chgData name="Subashini B" userId="06a66179-19d1-4067-a1aa-631856cc4289" providerId="ADAL" clId="{7D99AB83-F229-4E80-903B-2911992B6BB7}" dt="2024-12-13T14:00:35.232" v="1014" actId="1076"/>
          <ac:picMkLst>
            <pc:docMk/>
            <pc:sldMk cId="1217039841" sldId="1983"/>
            <ac:picMk id="711" creationId="{9995D8B2-9BB1-DA8A-7FFD-65B802FCC43F}"/>
          </ac:picMkLst>
        </pc:picChg>
      </pc:sldChg>
      <pc:sldChg chg="addSp delSp modSp add del mod delAnim modAnim">
        <pc:chgData name="Subashini B" userId="06a66179-19d1-4067-a1aa-631856cc4289" providerId="ADAL" clId="{7D99AB83-F229-4E80-903B-2911992B6BB7}" dt="2024-12-13T11:56:57.904" v="851" actId="47"/>
        <pc:sldMkLst>
          <pc:docMk/>
          <pc:sldMk cId="2363953268" sldId="1984"/>
        </pc:sldMkLst>
      </pc:sldChg>
      <pc:sldChg chg="addSp delSp modSp add del mod delAnim modAnim">
        <pc:chgData name="Subashini B" userId="06a66179-19d1-4067-a1aa-631856cc4289" providerId="ADAL" clId="{7D99AB83-F229-4E80-903B-2911992B6BB7}" dt="2024-12-20T13:40:41.966" v="6486" actId="1076"/>
        <pc:sldMkLst>
          <pc:docMk/>
          <pc:sldMk cId="1916723990" sldId="1985"/>
        </pc:sldMkLst>
      </pc:sldChg>
      <pc:sldChg chg="modSp mod">
        <pc:chgData name="Subashini B" userId="06a66179-19d1-4067-a1aa-631856cc4289" providerId="ADAL" clId="{7D99AB83-F229-4E80-903B-2911992B6BB7}" dt="2024-12-16T08:32:37.106" v="1071" actId="20577"/>
        <pc:sldMkLst>
          <pc:docMk/>
          <pc:sldMk cId="3814257324" sldId="1986"/>
        </pc:sldMkLst>
        <pc:spChg chg="mod">
          <ac:chgData name="Subashini B" userId="06a66179-19d1-4067-a1aa-631856cc4289" providerId="ADAL" clId="{7D99AB83-F229-4E80-903B-2911992B6BB7}" dt="2024-12-16T08:32:37.106" v="1071" actId="20577"/>
          <ac:spMkLst>
            <pc:docMk/>
            <pc:sldMk cId="3814257324" sldId="1986"/>
            <ac:spMk id="4" creationId="{5F6A6462-1551-69DE-8133-DE3DBED9F3FF}"/>
          </ac:spMkLst>
        </pc:spChg>
      </pc:sldChg>
      <pc:sldChg chg="addSp modSp mod">
        <pc:chgData name="Subashini B" userId="06a66179-19d1-4067-a1aa-631856cc4289" providerId="ADAL" clId="{7D99AB83-F229-4E80-903B-2911992B6BB7}" dt="2024-12-17T10:03:17.661" v="2335" actId="20577"/>
        <pc:sldMkLst>
          <pc:docMk/>
          <pc:sldMk cId="4292582529" sldId="1987"/>
        </pc:sldMkLst>
        <pc:spChg chg="add mod">
          <ac:chgData name="Subashini B" userId="06a66179-19d1-4067-a1aa-631856cc4289" providerId="ADAL" clId="{7D99AB83-F229-4E80-903B-2911992B6BB7}" dt="2024-12-17T10:03:17.661" v="2335" actId="20577"/>
          <ac:spMkLst>
            <pc:docMk/>
            <pc:sldMk cId="4292582529" sldId="1987"/>
            <ac:spMk id="2" creationId="{E438B564-2B59-4F54-32C9-E77EB062AE81}"/>
          </ac:spMkLst>
        </pc:spChg>
      </pc:sldChg>
      <pc:sldChg chg="addSp delSp modSp add mod ord delAnim modAnim">
        <pc:chgData name="Subashini B" userId="06a66179-19d1-4067-a1aa-631856cc4289" providerId="ADAL" clId="{7D99AB83-F229-4E80-903B-2911992B6BB7}" dt="2024-12-20T13:41:01.673" v="6487"/>
        <pc:sldMkLst>
          <pc:docMk/>
          <pc:sldMk cId="2524993921" sldId="1988"/>
        </pc:sldMkLst>
        <pc:spChg chg="mod">
          <ac:chgData name="Subashini B" userId="06a66179-19d1-4067-a1aa-631856cc4289" providerId="ADAL" clId="{7D99AB83-F229-4E80-903B-2911992B6BB7}" dt="2024-12-20T12:18:05.013" v="6407" actId="14100"/>
          <ac:spMkLst>
            <pc:docMk/>
            <pc:sldMk cId="2524993921" sldId="1988"/>
            <ac:spMk id="6" creationId="{AE195336-B996-6918-1737-695B7D5307A1}"/>
          </ac:spMkLst>
        </pc:spChg>
        <pc:spChg chg="mod">
          <ac:chgData name="Subashini B" userId="06a66179-19d1-4067-a1aa-631856cc4289" providerId="ADAL" clId="{7D99AB83-F229-4E80-903B-2911992B6BB7}" dt="2024-12-20T12:18:01.926" v="6406" actId="14100"/>
          <ac:spMkLst>
            <pc:docMk/>
            <pc:sldMk cId="2524993921" sldId="1988"/>
            <ac:spMk id="7" creationId="{EA18E5B6-FE87-7647-3DE2-7A09824BB2A7}"/>
          </ac:spMkLst>
        </pc:spChg>
        <pc:spChg chg="mod">
          <ac:chgData name="Subashini B" userId="06a66179-19d1-4067-a1aa-631856cc4289" providerId="ADAL" clId="{7D99AB83-F229-4E80-903B-2911992B6BB7}" dt="2024-12-20T12:18:22.982" v="6410" actId="1076"/>
          <ac:spMkLst>
            <pc:docMk/>
            <pc:sldMk cId="2524993921" sldId="1988"/>
            <ac:spMk id="9" creationId="{A1ADF829-4DDF-0B67-ADCF-2A007A603143}"/>
          </ac:spMkLst>
        </pc:spChg>
        <pc:spChg chg="mod">
          <ac:chgData name="Subashini B" userId="06a66179-19d1-4067-a1aa-631856cc4289" providerId="ADAL" clId="{7D99AB83-F229-4E80-903B-2911992B6BB7}" dt="2024-12-20T12:18:13.565" v="6409" actId="14100"/>
          <ac:spMkLst>
            <pc:docMk/>
            <pc:sldMk cId="2524993921" sldId="1988"/>
            <ac:spMk id="22" creationId="{2DEF6ECE-C3B6-C1B4-FC2A-2326F6A34569}"/>
          </ac:spMkLst>
        </pc:spChg>
        <pc:spChg chg="add mod">
          <ac:chgData name="Subashini B" userId="06a66179-19d1-4067-a1aa-631856cc4289" providerId="ADAL" clId="{7D99AB83-F229-4E80-903B-2911992B6BB7}" dt="2024-12-20T12:19:18.750" v="6414" actId="1076"/>
          <ac:spMkLst>
            <pc:docMk/>
            <pc:sldMk cId="2524993921" sldId="1988"/>
            <ac:spMk id="42" creationId="{F8D9F7C6-5F2F-3294-BBF0-0690A4773B2C}"/>
          </ac:spMkLst>
        </pc:spChg>
        <pc:spChg chg="add mod">
          <ac:chgData name="Subashini B" userId="06a66179-19d1-4067-a1aa-631856cc4289" providerId="ADAL" clId="{7D99AB83-F229-4E80-903B-2911992B6BB7}" dt="2024-12-20T12:19:31.190" v="6415" actId="1076"/>
          <ac:spMkLst>
            <pc:docMk/>
            <pc:sldMk cId="2524993921" sldId="1988"/>
            <ac:spMk id="46" creationId="{B1404CBE-D797-A53A-4A44-08B0CA477964}"/>
          </ac:spMkLst>
        </pc:spChg>
        <pc:spChg chg="add mod">
          <ac:chgData name="Subashini B" userId="06a66179-19d1-4067-a1aa-631856cc4289" providerId="ADAL" clId="{7D99AB83-F229-4E80-903B-2911992B6BB7}" dt="2024-12-20T10:56:16.548" v="6369" actId="1076"/>
          <ac:spMkLst>
            <pc:docMk/>
            <pc:sldMk cId="2524993921" sldId="1988"/>
            <ac:spMk id="47" creationId="{B18617F1-0647-6C45-4569-0E3A69E645B3}"/>
          </ac:spMkLst>
        </pc:spChg>
        <pc:spChg chg="add mod">
          <ac:chgData name="Subashini B" userId="06a66179-19d1-4067-a1aa-631856cc4289" providerId="ADAL" clId="{7D99AB83-F229-4E80-903B-2911992B6BB7}" dt="2024-12-20T10:56:16.548" v="6369" actId="1076"/>
          <ac:spMkLst>
            <pc:docMk/>
            <pc:sldMk cId="2524993921" sldId="1988"/>
            <ac:spMk id="49" creationId="{422FF2EE-1014-2327-4C94-6A831CBEE99C}"/>
          </ac:spMkLst>
        </pc:spChg>
        <pc:spChg chg="add mod">
          <ac:chgData name="Subashini B" userId="06a66179-19d1-4067-a1aa-631856cc4289" providerId="ADAL" clId="{7D99AB83-F229-4E80-903B-2911992B6BB7}" dt="2024-12-20T12:19:39.785" v="6416" actId="1076"/>
          <ac:spMkLst>
            <pc:docMk/>
            <pc:sldMk cId="2524993921" sldId="1988"/>
            <ac:spMk id="50" creationId="{AFEACC65-8FDF-99BD-E590-1F4BFBF86F8D}"/>
          </ac:spMkLst>
        </pc:spChg>
        <pc:spChg chg="mod">
          <ac:chgData name="Subashini B" userId="06a66179-19d1-4067-a1aa-631856cc4289" providerId="ADAL" clId="{7D99AB83-F229-4E80-903B-2911992B6BB7}" dt="2024-12-20T12:18:22.982" v="6410" actId="1076"/>
          <ac:spMkLst>
            <pc:docMk/>
            <pc:sldMk cId="2524993921" sldId="1988"/>
            <ac:spMk id="52" creationId="{E5385672-1DB2-BE65-4CB8-61EE7EEC6E52}"/>
          </ac:spMkLst>
        </pc:spChg>
        <pc:spChg chg="add mod">
          <ac:chgData name="Subashini B" userId="06a66179-19d1-4067-a1aa-631856cc4289" providerId="ADAL" clId="{7D99AB83-F229-4E80-903B-2911992B6BB7}" dt="2024-12-20T12:19:39.785" v="6416" actId="1076"/>
          <ac:spMkLst>
            <pc:docMk/>
            <pc:sldMk cId="2524993921" sldId="1988"/>
            <ac:spMk id="53" creationId="{01709547-68C0-3784-7A02-8A8A11CBA930}"/>
          </ac:spMkLst>
        </pc:spChg>
        <pc:spChg chg="add mod">
          <ac:chgData name="Subashini B" userId="06a66179-19d1-4067-a1aa-631856cc4289" providerId="ADAL" clId="{7D99AB83-F229-4E80-903B-2911992B6BB7}" dt="2024-12-20T12:19:51.604" v="6419" actId="1076"/>
          <ac:spMkLst>
            <pc:docMk/>
            <pc:sldMk cId="2524993921" sldId="1988"/>
            <ac:spMk id="54" creationId="{11B4316A-D25C-36CF-E7D9-31DBA6E70968}"/>
          </ac:spMkLst>
        </pc:spChg>
        <pc:spChg chg="add mod">
          <ac:chgData name="Subashini B" userId="06a66179-19d1-4067-a1aa-631856cc4289" providerId="ADAL" clId="{7D99AB83-F229-4E80-903B-2911992B6BB7}" dt="2024-12-20T12:19:51.604" v="6419" actId="1076"/>
          <ac:spMkLst>
            <pc:docMk/>
            <pc:sldMk cId="2524993921" sldId="1988"/>
            <ac:spMk id="57" creationId="{3234B225-0F33-49AD-DC67-A0F35B202FB5}"/>
          </ac:spMkLst>
        </pc:spChg>
        <pc:spChg chg="add mod">
          <ac:chgData name="Subashini B" userId="06a66179-19d1-4067-a1aa-631856cc4289" providerId="ADAL" clId="{7D99AB83-F229-4E80-903B-2911992B6BB7}" dt="2024-12-20T12:19:18.750" v="6414" actId="1076"/>
          <ac:spMkLst>
            <pc:docMk/>
            <pc:sldMk cId="2524993921" sldId="1988"/>
            <ac:spMk id="65" creationId="{02214526-24C6-E7A9-7EF3-09CD158DBB7B}"/>
          </ac:spMkLst>
        </pc:spChg>
        <pc:spChg chg="mod">
          <ac:chgData name="Subashini B" userId="06a66179-19d1-4067-a1aa-631856cc4289" providerId="ADAL" clId="{7D99AB83-F229-4E80-903B-2911992B6BB7}" dt="2024-12-20T12:18:09.953" v="6408" actId="14100"/>
          <ac:spMkLst>
            <pc:docMk/>
            <pc:sldMk cId="2524993921" sldId="1988"/>
            <ac:spMk id="66" creationId="{5C42BF76-C8C3-D716-62DE-82D96F64946A}"/>
          </ac:spMkLst>
        </pc:spChg>
        <pc:spChg chg="add mod">
          <ac:chgData name="Subashini B" userId="06a66179-19d1-4067-a1aa-631856cc4289" providerId="ADAL" clId="{7D99AB83-F229-4E80-903B-2911992B6BB7}" dt="2024-12-20T12:23:57.803" v="6475" actId="14100"/>
          <ac:spMkLst>
            <pc:docMk/>
            <pc:sldMk cId="2524993921" sldId="1988"/>
            <ac:spMk id="67" creationId="{F2D39537-015B-A496-96BF-1C189C1F0DC8}"/>
          </ac:spMkLst>
        </pc:spChg>
        <pc:spChg chg="add mod">
          <ac:chgData name="Subashini B" userId="06a66179-19d1-4067-a1aa-631856cc4289" providerId="ADAL" clId="{7D99AB83-F229-4E80-903B-2911992B6BB7}" dt="2024-12-20T12:19:31.190" v="6415" actId="1076"/>
          <ac:spMkLst>
            <pc:docMk/>
            <pc:sldMk cId="2524993921" sldId="1988"/>
            <ac:spMk id="68" creationId="{B6E7256F-41B1-BCEC-DE29-89949DD87C09}"/>
          </ac:spMkLst>
        </pc:spChg>
        <pc:spChg chg="add mod">
          <ac:chgData name="Subashini B" userId="06a66179-19d1-4067-a1aa-631856cc4289" providerId="ADAL" clId="{7D99AB83-F229-4E80-903B-2911992B6BB7}" dt="2024-12-20T10:56:16.548" v="6369" actId="1076"/>
          <ac:spMkLst>
            <pc:docMk/>
            <pc:sldMk cId="2524993921" sldId="1988"/>
            <ac:spMk id="69" creationId="{DF8B649D-5171-6062-0DA1-D61C46B6F572}"/>
          </ac:spMkLst>
        </pc:spChg>
        <pc:spChg chg="add mod">
          <ac:chgData name="Subashini B" userId="06a66179-19d1-4067-a1aa-631856cc4289" providerId="ADAL" clId="{7D99AB83-F229-4E80-903B-2911992B6BB7}" dt="2024-12-20T12:21:24.701" v="6428" actId="14100"/>
          <ac:spMkLst>
            <pc:docMk/>
            <pc:sldMk cId="2524993921" sldId="1988"/>
            <ac:spMk id="70" creationId="{C8040EF4-EB06-CFB3-5A85-928FAA8C9B5F}"/>
          </ac:spMkLst>
        </pc:spChg>
        <pc:spChg chg="add mod">
          <ac:chgData name="Subashini B" userId="06a66179-19d1-4067-a1aa-631856cc4289" providerId="ADAL" clId="{7D99AB83-F229-4E80-903B-2911992B6BB7}" dt="2024-12-20T12:19:51.604" v="6419" actId="1076"/>
          <ac:spMkLst>
            <pc:docMk/>
            <pc:sldMk cId="2524993921" sldId="1988"/>
            <ac:spMk id="71" creationId="{946C0ECE-5148-DAE8-7CE5-A9C0B616D857}"/>
          </ac:spMkLst>
        </pc:spChg>
        <pc:spChg chg="mod">
          <ac:chgData name="Subashini B" userId="06a66179-19d1-4067-a1aa-631856cc4289" providerId="ADAL" clId="{7D99AB83-F229-4E80-903B-2911992B6BB7}" dt="2024-12-20T12:23:49.062" v="6474" actId="1076"/>
          <ac:spMkLst>
            <pc:docMk/>
            <pc:sldMk cId="2524993921" sldId="1988"/>
            <ac:spMk id="91" creationId="{DA0C1FB5-8D57-1EB0-3D71-5802168808A9}"/>
          </ac:spMkLst>
        </pc:spChg>
        <pc:spChg chg="mod">
          <ac:chgData name="Subashini B" userId="06a66179-19d1-4067-a1aa-631856cc4289" providerId="ADAL" clId="{7D99AB83-F229-4E80-903B-2911992B6BB7}" dt="2024-12-20T12:19:05.254" v="6413" actId="14100"/>
          <ac:spMkLst>
            <pc:docMk/>
            <pc:sldMk cId="2524993921" sldId="1988"/>
            <ac:spMk id="92" creationId="{191D6BB0-44BF-1D52-23D6-A8068F77FB3A}"/>
          </ac:spMkLst>
        </pc:spChg>
        <pc:grpChg chg="mod">
          <ac:chgData name="Subashini B" userId="06a66179-19d1-4067-a1aa-631856cc4289" providerId="ADAL" clId="{7D99AB83-F229-4E80-903B-2911992B6BB7}" dt="2024-12-20T12:18:38.281" v="6412" actId="14100"/>
          <ac:grpSpMkLst>
            <pc:docMk/>
            <pc:sldMk cId="2524993921" sldId="1988"/>
            <ac:grpSpMk id="8" creationId="{978E9BA7-3602-4ABF-E3CD-FD5C1660F572}"/>
          </ac:grpSpMkLst>
        </pc:grpChg>
        <pc:cxnChg chg="add mod">
          <ac:chgData name="Subashini B" userId="06a66179-19d1-4067-a1aa-631856cc4289" providerId="ADAL" clId="{7D99AB83-F229-4E80-903B-2911992B6BB7}" dt="2024-12-20T12:20:57.713" v="6424" actId="1076"/>
          <ac:cxnSpMkLst>
            <pc:docMk/>
            <pc:sldMk cId="2524993921" sldId="1988"/>
            <ac:cxnSpMk id="100" creationId="{1A78C855-5465-3A2C-0384-3BBD35B879FA}"/>
          </ac:cxnSpMkLst>
        </pc:cxnChg>
        <pc:cxnChg chg="add mod">
          <ac:chgData name="Subashini B" userId="06a66179-19d1-4067-a1aa-631856cc4289" providerId="ADAL" clId="{7D99AB83-F229-4E80-903B-2911992B6BB7}" dt="2024-12-20T12:24:08.749" v="6477" actId="1076"/>
          <ac:cxnSpMkLst>
            <pc:docMk/>
            <pc:sldMk cId="2524993921" sldId="1988"/>
            <ac:cxnSpMk id="103" creationId="{003FBFD9-D7B8-09EC-B79A-8A5E57B43EA5}"/>
          </ac:cxnSpMkLst>
        </pc:cxnChg>
        <pc:cxnChg chg="add mod">
          <ac:chgData name="Subashini B" userId="06a66179-19d1-4067-a1aa-631856cc4289" providerId="ADAL" clId="{7D99AB83-F229-4E80-903B-2911992B6BB7}" dt="2024-12-20T12:21:42.255" v="6432" actId="1076"/>
          <ac:cxnSpMkLst>
            <pc:docMk/>
            <pc:sldMk cId="2524993921" sldId="1988"/>
            <ac:cxnSpMk id="114" creationId="{E1FC10B9-0C3E-BB6B-5537-80FC04F74B8A}"/>
          </ac:cxnSpMkLst>
        </pc:cxnChg>
      </pc:sldChg>
      <pc:sldChg chg="del">
        <pc:chgData name="Subashini B" userId="06a66179-19d1-4067-a1aa-631856cc4289" providerId="ADAL" clId="{7D99AB83-F229-4E80-903B-2911992B6BB7}" dt="2024-12-17T08:51:42.331" v="1586" actId="47"/>
        <pc:sldMkLst>
          <pc:docMk/>
          <pc:sldMk cId="1664189745" sldId="1989"/>
        </pc:sldMkLst>
      </pc:sldChg>
      <pc:sldChg chg="modSp add mod ord">
        <pc:chgData name="Subashini B" userId="06a66179-19d1-4067-a1aa-631856cc4289" providerId="ADAL" clId="{7D99AB83-F229-4E80-903B-2911992B6BB7}" dt="2024-12-17T08:29:41.841" v="1584" actId="20577"/>
        <pc:sldMkLst>
          <pc:docMk/>
          <pc:sldMk cId="2091935978" sldId="1990"/>
        </pc:sldMkLst>
        <pc:spChg chg="mod">
          <ac:chgData name="Subashini B" userId="06a66179-19d1-4067-a1aa-631856cc4289" providerId="ADAL" clId="{7D99AB83-F229-4E80-903B-2911992B6BB7}" dt="2024-12-17T08:29:41.841" v="1584" actId="20577"/>
          <ac:spMkLst>
            <pc:docMk/>
            <pc:sldMk cId="2091935978" sldId="1990"/>
            <ac:spMk id="4" creationId="{6E40BDAB-569A-FDDD-E998-911474A41DE0}"/>
          </ac:spMkLst>
        </pc:spChg>
      </pc:sldChg>
      <pc:sldChg chg="add del ord setBg">
        <pc:chgData name="Subashini B" userId="06a66179-19d1-4067-a1aa-631856cc4289" providerId="ADAL" clId="{7D99AB83-F229-4E80-903B-2911992B6BB7}" dt="2024-12-17T08:29:24.609" v="1572"/>
        <pc:sldMkLst>
          <pc:docMk/>
          <pc:sldMk cId="3924723337" sldId="1990"/>
        </pc:sldMkLst>
      </pc:sldChg>
      <pc:sldChg chg="ord">
        <pc:chgData name="Subashini B" userId="06a66179-19d1-4067-a1aa-631856cc4289" providerId="ADAL" clId="{7D99AB83-F229-4E80-903B-2911992B6BB7}" dt="2024-12-17T10:02:28.634" v="2315"/>
        <pc:sldMkLst>
          <pc:docMk/>
          <pc:sldMk cId="1525713257" sldId="1991"/>
        </pc:sldMkLst>
      </pc:sldChg>
      <pc:sldChg chg="addSp delSp modSp add del mod ord delAnim modAnim">
        <pc:chgData name="Subashini B" userId="06a66179-19d1-4067-a1aa-631856cc4289" providerId="ADAL" clId="{7D99AB83-F229-4E80-903B-2911992B6BB7}" dt="2024-12-20T12:23:35.312" v="6473" actId="13926"/>
        <pc:sldMkLst>
          <pc:docMk/>
          <pc:sldMk cId="202398524" sldId="1992"/>
        </pc:sldMkLst>
        <pc:spChg chg="mod">
          <ac:chgData name="Subashini B" userId="06a66179-19d1-4067-a1aa-631856cc4289" providerId="ADAL" clId="{7D99AB83-F229-4E80-903B-2911992B6BB7}" dt="2024-12-17T08:52:11.606" v="1592"/>
          <ac:spMkLst>
            <pc:docMk/>
            <pc:sldMk cId="202398524" sldId="1992"/>
            <ac:spMk id="7" creationId="{B142A69B-8BD8-61A9-14BA-C69A07A7BD10}"/>
          </ac:spMkLst>
        </pc:spChg>
        <pc:spChg chg="mod">
          <ac:chgData name="Subashini B" userId="06a66179-19d1-4067-a1aa-631856cc4289" providerId="ADAL" clId="{7D99AB83-F229-4E80-903B-2911992B6BB7}" dt="2024-12-17T08:52:11.606" v="1592"/>
          <ac:spMkLst>
            <pc:docMk/>
            <pc:sldMk cId="202398524" sldId="1992"/>
            <ac:spMk id="8" creationId="{06281C18-FA8E-BC15-BDAD-58F95C30A684}"/>
          </ac:spMkLst>
        </pc:spChg>
        <pc:spChg chg="add mod">
          <ac:chgData name="Subashini B" userId="06a66179-19d1-4067-a1aa-631856cc4289" providerId="ADAL" clId="{7D99AB83-F229-4E80-903B-2911992B6BB7}" dt="2024-12-17T08:56:38.861" v="1608" actId="1076"/>
          <ac:spMkLst>
            <pc:docMk/>
            <pc:sldMk cId="202398524" sldId="1992"/>
            <ac:spMk id="10" creationId="{15CA2148-2CA8-70C7-0835-B623B6F304E2}"/>
          </ac:spMkLst>
        </pc:spChg>
        <pc:spChg chg="mod">
          <ac:chgData name="Subashini B" userId="06a66179-19d1-4067-a1aa-631856cc4289" providerId="ADAL" clId="{7D99AB83-F229-4E80-903B-2911992B6BB7}" dt="2024-12-17T08:52:11.606" v="1592"/>
          <ac:spMkLst>
            <pc:docMk/>
            <pc:sldMk cId="202398524" sldId="1992"/>
            <ac:spMk id="15" creationId="{58251749-65CD-A6CE-A62F-6D0051C65BD2}"/>
          </ac:spMkLst>
        </pc:spChg>
        <pc:spChg chg="mod">
          <ac:chgData name="Subashini B" userId="06a66179-19d1-4067-a1aa-631856cc4289" providerId="ADAL" clId="{7D99AB83-F229-4E80-903B-2911992B6BB7}" dt="2024-12-17T09:56:09.305" v="2301" actId="2711"/>
          <ac:spMkLst>
            <pc:docMk/>
            <pc:sldMk cId="202398524" sldId="1992"/>
            <ac:spMk id="16" creationId="{243A2C02-2444-300D-4C54-5E126F7541BF}"/>
          </ac:spMkLst>
        </pc:spChg>
        <pc:spChg chg="mod">
          <ac:chgData name="Subashini B" userId="06a66179-19d1-4067-a1aa-631856cc4289" providerId="ADAL" clId="{7D99AB83-F229-4E80-903B-2911992B6BB7}" dt="2024-12-17T08:52:11.606" v="1592"/>
          <ac:spMkLst>
            <pc:docMk/>
            <pc:sldMk cId="202398524" sldId="1992"/>
            <ac:spMk id="19" creationId="{0EC50C2A-D9AA-79B2-885A-80545A68EA84}"/>
          </ac:spMkLst>
        </pc:spChg>
        <pc:spChg chg="mod">
          <ac:chgData name="Subashini B" userId="06a66179-19d1-4067-a1aa-631856cc4289" providerId="ADAL" clId="{7D99AB83-F229-4E80-903B-2911992B6BB7}" dt="2024-12-18T08:58:41.225" v="3569" actId="20577"/>
          <ac:spMkLst>
            <pc:docMk/>
            <pc:sldMk cId="202398524" sldId="1992"/>
            <ac:spMk id="20" creationId="{C4B46AC1-9727-9C93-CC81-787FF931948C}"/>
          </ac:spMkLst>
        </pc:spChg>
        <pc:spChg chg="mod">
          <ac:chgData name="Subashini B" userId="06a66179-19d1-4067-a1aa-631856cc4289" providerId="ADAL" clId="{7D99AB83-F229-4E80-903B-2911992B6BB7}" dt="2024-12-17T09:15:58.300" v="1730" actId="207"/>
          <ac:spMkLst>
            <pc:docMk/>
            <pc:sldMk cId="202398524" sldId="1992"/>
            <ac:spMk id="22" creationId="{4A8881DD-06F3-D3DE-9AC5-2A251DC1159B}"/>
          </ac:spMkLst>
        </pc:spChg>
        <pc:spChg chg="mod">
          <ac:chgData name="Subashini B" userId="06a66179-19d1-4067-a1aa-631856cc4289" providerId="ADAL" clId="{7D99AB83-F229-4E80-903B-2911992B6BB7}" dt="2024-12-17T09:56:31.053" v="2305" actId="2711"/>
          <ac:spMkLst>
            <pc:docMk/>
            <pc:sldMk cId="202398524" sldId="1992"/>
            <ac:spMk id="23" creationId="{CCFA58D7-DC30-0ACA-FF18-DBC047202A08}"/>
          </ac:spMkLst>
        </pc:spChg>
        <pc:spChg chg="mod">
          <ac:chgData name="Subashini B" userId="06a66179-19d1-4067-a1aa-631856cc4289" providerId="ADAL" clId="{7D99AB83-F229-4E80-903B-2911992B6BB7}" dt="2024-12-17T08:52:11.606" v="1592"/>
          <ac:spMkLst>
            <pc:docMk/>
            <pc:sldMk cId="202398524" sldId="1992"/>
            <ac:spMk id="28" creationId="{5B434659-5C9A-FE75-2EA9-2156E895C53A}"/>
          </ac:spMkLst>
        </pc:spChg>
        <pc:spChg chg="mod">
          <ac:chgData name="Subashini B" userId="06a66179-19d1-4067-a1aa-631856cc4289" providerId="ADAL" clId="{7D99AB83-F229-4E80-903B-2911992B6BB7}" dt="2024-12-17T09:56:43.885" v="2307" actId="2711"/>
          <ac:spMkLst>
            <pc:docMk/>
            <pc:sldMk cId="202398524" sldId="1992"/>
            <ac:spMk id="29" creationId="{110ADD65-DA69-7FA9-47A7-BC7EE1D12105}"/>
          </ac:spMkLst>
        </pc:spChg>
        <pc:spChg chg="add mod">
          <ac:chgData name="Subashini B" userId="06a66179-19d1-4067-a1aa-631856cc4289" providerId="ADAL" clId="{7D99AB83-F229-4E80-903B-2911992B6BB7}" dt="2024-12-17T15:34:02.079" v="3469" actId="1076"/>
          <ac:spMkLst>
            <pc:docMk/>
            <pc:sldMk cId="202398524" sldId="1992"/>
            <ac:spMk id="36" creationId="{380E7F6E-4E52-3533-E520-7E12BF5E0AE7}"/>
          </ac:spMkLst>
        </pc:spChg>
        <pc:spChg chg="add mod">
          <ac:chgData name="Subashini B" userId="06a66179-19d1-4067-a1aa-631856cc4289" providerId="ADAL" clId="{7D99AB83-F229-4E80-903B-2911992B6BB7}" dt="2024-12-17T15:34:52.723" v="3474" actId="1076"/>
          <ac:spMkLst>
            <pc:docMk/>
            <pc:sldMk cId="202398524" sldId="1992"/>
            <ac:spMk id="43" creationId="{EED49D2B-5065-0E85-E386-8558B1304DA2}"/>
          </ac:spMkLst>
        </pc:spChg>
        <pc:spChg chg="add mod">
          <ac:chgData name="Subashini B" userId="06a66179-19d1-4067-a1aa-631856cc4289" providerId="ADAL" clId="{7D99AB83-F229-4E80-903B-2911992B6BB7}" dt="2024-12-17T15:34:52.723" v="3474" actId="1076"/>
          <ac:spMkLst>
            <pc:docMk/>
            <pc:sldMk cId="202398524" sldId="1992"/>
            <ac:spMk id="44" creationId="{3A2B50E8-5660-75FD-09B4-213F07ECDC78}"/>
          </ac:spMkLst>
        </pc:spChg>
        <pc:spChg chg="mod">
          <ac:chgData name="Subashini B" userId="06a66179-19d1-4067-a1aa-631856cc4289" providerId="ADAL" clId="{7D99AB83-F229-4E80-903B-2911992B6BB7}" dt="2024-12-17T09:23:48.847" v="2027" actId="20577"/>
          <ac:spMkLst>
            <pc:docMk/>
            <pc:sldMk cId="202398524" sldId="1992"/>
            <ac:spMk id="193" creationId="{03DB69A2-C490-5F63-D313-A6EC3196FE4A}"/>
          </ac:spMkLst>
        </pc:spChg>
        <pc:spChg chg="mod">
          <ac:chgData name="Subashini B" userId="06a66179-19d1-4067-a1aa-631856cc4289" providerId="ADAL" clId="{7D99AB83-F229-4E80-903B-2911992B6BB7}" dt="2024-12-17T09:25:02.094" v="2061" actId="20577"/>
          <ac:spMkLst>
            <pc:docMk/>
            <pc:sldMk cId="202398524" sldId="1992"/>
            <ac:spMk id="194" creationId="{F2D174D9-033D-BA2F-69D4-6C4AF3561895}"/>
          </ac:spMkLst>
        </pc:spChg>
        <pc:spChg chg="mod">
          <ac:chgData name="Subashini B" userId="06a66179-19d1-4067-a1aa-631856cc4289" providerId="ADAL" clId="{7D99AB83-F229-4E80-903B-2911992B6BB7}" dt="2024-12-17T08:56:38.861" v="1608" actId="1076"/>
          <ac:spMkLst>
            <pc:docMk/>
            <pc:sldMk cId="202398524" sldId="1992"/>
            <ac:spMk id="202" creationId="{6A2FDA32-0EC5-1B4E-E70D-52489B54D101}"/>
          </ac:spMkLst>
        </pc:spChg>
        <pc:spChg chg="mod">
          <ac:chgData name="Subashini B" userId="06a66179-19d1-4067-a1aa-631856cc4289" providerId="ADAL" clId="{7D99AB83-F229-4E80-903B-2911992B6BB7}" dt="2024-12-17T08:55:51.169" v="1604" actId="1076"/>
          <ac:spMkLst>
            <pc:docMk/>
            <pc:sldMk cId="202398524" sldId="1992"/>
            <ac:spMk id="203" creationId="{B25F49A1-55F5-887C-5D39-1022FB5A3228}"/>
          </ac:spMkLst>
        </pc:spChg>
        <pc:spChg chg="mod">
          <ac:chgData name="Subashini B" userId="06a66179-19d1-4067-a1aa-631856cc4289" providerId="ADAL" clId="{7D99AB83-F229-4E80-903B-2911992B6BB7}" dt="2024-12-17T08:55:59.214" v="1605" actId="1076"/>
          <ac:spMkLst>
            <pc:docMk/>
            <pc:sldMk cId="202398524" sldId="1992"/>
            <ac:spMk id="204" creationId="{1A503ED9-9F78-D93F-098F-4DDC8758CE63}"/>
          </ac:spMkLst>
        </pc:spChg>
        <pc:spChg chg="mod">
          <ac:chgData name="Subashini B" userId="06a66179-19d1-4067-a1aa-631856cc4289" providerId="ADAL" clId="{7D99AB83-F229-4E80-903B-2911992B6BB7}" dt="2024-12-18T08:41:42.827" v="3540" actId="20577"/>
          <ac:spMkLst>
            <pc:docMk/>
            <pc:sldMk cId="202398524" sldId="1992"/>
            <ac:spMk id="205" creationId="{C807FB33-F824-88CB-22A8-FB5E497AE9EF}"/>
          </ac:spMkLst>
        </pc:spChg>
        <pc:spChg chg="mod">
          <ac:chgData name="Subashini B" userId="06a66179-19d1-4067-a1aa-631856cc4289" providerId="ADAL" clId="{7D99AB83-F229-4E80-903B-2911992B6BB7}" dt="2024-12-17T08:56:05.813" v="1607" actId="1076"/>
          <ac:spMkLst>
            <pc:docMk/>
            <pc:sldMk cId="202398524" sldId="1992"/>
            <ac:spMk id="208" creationId="{F6990DAB-495D-D6A3-5215-BDF10A31CEB2}"/>
          </ac:spMkLst>
        </pc:spChg>
        <pc:spChg chg="mod">
          <ac:chgData name="Subashini B" userId="06a66179-19d1-4067-a1aa-631856cc4289" providerId="ADAL" clId="{7D99AB83-F229-4E80-903B-2911992B6BB7}" dt="2024-12-17T14:43:04.146" v="3422" actId="20577"/>
          <ac:spMkLst>
            <pc:docMk/>
            <pc:sldMk cId="202398524" sldId="1992"/>
            <ac:spMk id="210" creationId="{D0793B39-5F58-3C7E-5F66-14710BC019F5}"/>
          </ac:spMkLst>
        </pc:spChg>
        <pc:spChg chg="mod">
          <ac:chgData name="Subashini B" userId="06a66179-19d1-4067-a1aa-631856cc4289" providerId="ADAL" clId="{7D99AB83-F229-4E80-903B-2911992B6BB7}" dt="2024-12-17T09:13:56.116" v="1696" actId="14100"/>
          <ac:spMkLst>
            <pc:docMk/>
            <pc:sldMk cId="202398524" sldId="1992"/>
            <ac:spMk id="244" creationId="{086065E5-C1B3-CC05-3B78-1E2BC0C9FC73}"/>
          </ac:spMkLst>
        </pc:spChg>
        <pc:spChg chg="mod">
          <ac:chgData name="Subashini B" userId="06a66179-19d1-4067-a1aa-631856cc4289" providerId="ADAL" clId="{7D99AB83-F229-4E80-903B-2911992B6BB7}" dt="2024-12-17T15:28:24.835" v="3428" actId="1076"/>
          <ac:spMkLst>
            <pc:docMk/>
            <pc:sldMk cId="202398524" sldId="1992"/>
            <ac:spMk id="245" creationId="{7C986E31-E862-5270-04D8-144AEB33E371}"/>
          </ac:spMkLst>
        </pc:spChg>
        <pc:spChg chg="add mod">
          <ac:chgData name="Subashini B" userId="06a66179-19d1-4067-a1aa-631856cc4289" providerId="ADAL" clId="{7D99AB83-F229-4E80-903B-2911992B6BB7}" dt="2024-12-17T15:33:55.001" v="3468" actId="1076"/>
          <ac:spMkLst>
            <pc:docMk/>
            <pc:sldMk cId="202398524" sldId="1992"/>
            <ac:spMk id="246" creationId="{8C351845-0538-0AFE-ADC8-00E95D35DB4D}"/>
          </ac:spMkLst>
        </pc:spChg>
        <pc:spChg chg="add mod">
          <ac:chgData name="Subashini B" userId="06a66179-19d1-4067-a1aa-631856cc4289" providerId="ADAL" clId="{7D99AB83-F229-4E80-903B-2911992B6BB7}" dt="2024-12-20T12:23:31.579" v="6472" actId="13926"/>
          <ac:spMkLst>
            <pc:docMk/>
            <pc:sldMk cId="202398524" sldId="1992"/>
            <ac:spMk id="247" creationId="{850C1AA6-EBA3-4125-8E14-CD69CF82414A}"/>
          </ac:spMkLst>
        </pc:spChg>
        <pc:spChg chg="add mod">
          <ac:chgData name="Subashini B" userId="06a66179-19d1-4067-a1aa-631856cc4289" providerId="ADAL" clId="{7D99AB83-F229-4E80-903B-2911992B6BB7}" dt="2024-12-17T15:34:02.079" v="3469" actId="1076"/>
          <ac:spMkLst>
            <pc:docMk/>
            <pc:sldMk cId="202398524" sldId="1992"/>
            <ac:spMk id="248" creationId="{7FACAA31-BB90-FA87-4B8A-0DC9D64DD7FB}"/>
          </ac:spMkLst>
        </pc:spChg>
        <pc:spChg chg="mod">
          <ac:chgData name="Subashini B" userId="06a66179-19d1-4067-a1aa-631856cc4289" providerId="ADAL" clId="{7D99AB83-F229-4E80-903B-2911992B6BB7}" dt="2024-12-17T09:24:03.431" v="2046" actId="20577"/>
          <ac:spMkLst>
            <pc:docMk/>
            <pc:sldMk cId="202398524" sldId="1992"/>
            <ac:spMk id="292" creationId="{0E466050-B2CA-4D3B-C446-508F15384A8E}"/>
          </ac:spMkLst>
        </pc:spChg>
        <pc:grpChg chg="add mod">
          <ac:chgData name="Subashini B" userId="06a66179-19d1-4067-a1aa-631856cc4289" providerId="ADAL" clId="{7D99AB83-F229-4E80-903B-2911992B6BB7}" dt="2024-12-17T08:56:38.861" v="1608" actId="1076"/>
          <ac:grpSpMkLst>
            <pc:docMk/>
            <pc:sldMk cId="202398524" sldId="1992"/>
            <ac:grpSpMk id="5" creationId="{BE3D78E1-98B7-DB5D-8675-9A887624FFCC}"/>
          </ac:grpSpMkLst>
        </pc:grpChg>
        <pc:grpChg chg="add mod">
          <ac:chgData name="Subashini B" userId="06a66179-19d1-4067-a1aa-631856cc4289" providerId="ADAL" clId="{7D99AB83-F229-4E80-903B-2911992B6BB7}" dt="2024-12-17T08:56:38.861" v="1608" actId="1076"/>
          <ac:grpSpMkLst>
            <pc:docMk/>
            <pc:sldMk cId="202398524" sldId="1992"/>
            <ac:grpSpMk id="14" creationId="{A97D6BF2-AEC9-BA99-3140-624DCC61D5BB}"/>
          </ac:grpSpMkLst>
        </pc:grpChg>
        <pc:grpChg chg="add mod">
          <ac:chgData name="Subashini B" userId="06a66179-19d1-4067-a1aa-631856cc4289" providerId="ADAL" clId="{7D99AB83-F229-4E80-903B-2911992B6BB7}" dt="2024-12-17T08:56:38.861" v="1608" actId="1076"/>
          <ac:grpSpMkLst>
            <pc:docMk/>
            <pc:sldMk cId="202398524" sldId="1992"/>
            <ac:grpSpMk id="17" creationId="{B825CB0A-E105-59E0-E519-AEF2650F2698}"/>
          </ac:grpSpMkLst>
        </pc:grpChg>
        <pc:grpChg chg="add mod">
          <ac:chgData name="Subashini B" userId="06a66179-19d1-4067-a1aa-631856cc4289" providerId="ADAL" clId="{7D99AB83-F229-4E80-903B-2911992B6BB7}" dt="2024-12-17T08:56:38.861" v="1608" actId="1076"/>
          <ac:grpSpMkLst>
            <pc:docMk/>
            <pc:sldMk cId="202398524" sldId="1992"/>
            <ac:grpSpMk id="21" creationId="{C82FBA63-578F-CC5D-0A4F-FACBF6DFA960}"/>
          </ac:grpSpMkLst>
        </pc:grpChg>
        <pc:grpChg chg="add mod">
          <ac:chgData name="Subashini B" userId="06a66179-19d1-4067-a1aa-631856cc4289" providerId="ADAL" clId="{7D99AB83-F229-4E80-903B-2911992B6BB7}" dt="2024-12-17T08:56:38.861" v="1608" actId="1076"/>
          <ac:grpSpMkLst>
            <pc:docMk/>
            <pc:sldMk cId="202398524" sldId="1992"/>
            <ac:grpSpMk id="27" creationId="{C4D0017D-5A24-B63F-8D52-10DDFA327E75}"/>
          </ac:grpSpMkLst>
        </pc:grpChg>
        <pc:grpChg chg="add mod">
          <ac:chgData name="Subashini B" userId="06a66179-19d1-4067-a1aa-631856cc4289" providerId="ADAL" clId="{7D99AB83-F229-4E80-903B-2911992B6BB7}" dt="2024-12-17T15:33:46.880" v="3467" actId="1076"/>
          <ac:grpSpMkLst>
            <pc:docMk/>
            <pc:sldMk cId="202398524" sldId="1992"/>
            <ac:grpSpMk id="241" creationId="{E70A3360-722D-9423-35F8-FA0F0A57D017}"/>
          </ac:grpSpMkLst>
        </pc:grpChg>
        <pc:cxnChg chg="add mod">
          <ac:chgData name="Subashini B" userId="06a66179-19d1-4067-a1aa-631856cc4289" providerId="ADAL" clId="{7D99AB83-F229-4E80-903B-2911992B6BB7}" dt="2024-12-17T15:30:40.951" v="3445" actId="14100"/>
          <ac:cxnSpMkLst>
            <pc:docMk/>
            <pc:sldMk cId="202398524" sldId="1992"/>
            <ac:cxnSpMk id="30" creationId="{48E2B1DB-2C23-088D-34A1-CB3033773D8B}"/>
          </ac:cxnSpMkLst>
        </pc:cxnChg>
        <pc:cxnChg chg="add mod">
          <ac:chgData name="Subashini B" userId="06a66179-19d1-4067-a1aa-631856cc4289" providerId="ADAL" clId="{7D99AB83-F229-4E80-903B-2911992B6BB7}" dt="2024-12-17T15:31:08.492" v="3449" actId="14100"/>
          <ac:cxnSpMkLst>
            <pc:docMk/>
            <pc:sldMk cId="202398524" sldId="1992"/>
            <ac:cxnSpMk id="31" creationId="{38CF562E-C307-D9EB-FFB1-AF90E66FBD3E}"/>
          </ac:cxnSpMkLst>
        </pc:cxnChg>
      </pc:sldChg>
      <pc:sldChg chg="addSp delSp modSp add mod delAnim modAnim">
        <pc:chgData name="Subashini B" userId="06a66179-19d1-4067-a1aa-631856cc4289" providerId="ADAL" clId="{7D99AB83-F229-4E80-903B-2911992B6BB7}" dt="2024-12-19T12:28:58.993" v="6062" actId="14826"/>
        <pc:sldMkLst>
          <pc:docMk/>
          <pc:sldMk cId="98216752" sldId="1993"/>
        </pc:sldMkLst>
        <pc:spChg chg="add mod">
          <ac:chgData name="Subashini B" userId="06a66179-19d1-4067-a1aa-631856cc4289" providerId="ADAL" clId="{7D99AB83-F229-4E80-903B-2911992B6BB7}" dt="2024-12-17T13:21:23.509" v="3136" actId="1076"/>
          <ac:spMkLst>
            <pc:docMk/>
            <pc:sldMk cId="98216752" sldId="1993"/>
            <ac:spMk id="75" creationId="{CAF1D084-1528-3D6C-BBB0-EAF29B3EC9A3}"/>
          </ac:spMkLst>
        </pc:spChg>
        <pc:spChg chg="add mod">
          <ac:chgData name="Subashini B" userId="06a66179-19d1-4067-a1aa-631856cc4289" providerId="ADAL" clId="{7D99AB83-F229-4E80-903B-2911992B6BB7}" dt="2024-12-17T13:21:10.405" v="3135" actId="1076"/>
          <ac:spMkLst>
            <pc:docMk/>
            <pc:sldMk cId="98216752" sldId="1993"/>
            <ac:spMk id="77" creationId="{50A06B03-7F6C-CE31-8DB3-9ABED9407AFE}"/>
          </ac:spMkLst>
        </pc:spChg>
        <pc:spChg chg="add mod">
          <ac:chgData name="Subashini B" userId="06a66179-19d1-4067-a1aa-631856cc4289" providerId="ADAL" clId="{7D99AB83-F229-4E80-903B-2911992B6BB7}" dt="2024-12-17T13:21:10.405" v="3135" actId="1076"/>
          <ac:spMkLst>
            <pc:docMk/>
            <pc:sldMk cId="98216752" sldId="1993"/>
            <ac:spMk id="80" creationId="{9435728A-15B5-3222-A840-5831FDA82438}"/>
          </ac:spMkLst>
        </pc:spChg>
        <pc:spChg chg="add mod">
          <ac:chgData name="Subashini B" userId="06a66179-19d1-4067-a1aa-631856cc4289" providerId="ADAL" clId="{7D99AB83-F229-4E80-903B-2911992B6BB7}" dt="2024-12-17T15:28:28.888" v="3430" actId="404"/>
          <ac:spMkLst>
            <pc:docMk/>
            <pc:sldMk cId="98216752" sldId="1993"/>
            <ac:spMk id="97" creationId="{92CF8A64-16A6-78BB-A161-58CB4C29F9E8}"/>
          </ac:spMkLst>
        </pc:spChg>
        <pc:spChg chg="add mod">
          <ac:chgData name="Subashini B" userId="06a66179-19d1-4067-a1aa-631856cc4289" providerId="ADAL" clId="{7D99AB83-F229-4E80-903B-2911992B6BB7}" dt="2024-12-19T12:26:56.197" v="6056" actId="1076"/>
          <ac:spMkLst>
            <pc:docMk/>
            <pc:sldMk cId="98216752" sldId="1993"/>
            <ac:spMk id="102" creationId="{EA772855-F15D-6398-759B-8C21A1641151}"/>
          </ac:spMkLst>
        </pc:spChg>
        <pc:spChg chg="add mod">
          <ac:chgData name="Subashini B" userId="06a66179-19d1-4067-a1aa-631856cc4289" providerId="ADAL" clId="{7D99AB83-F229-4E80-903B-2911992B6BB7}" dt="2024-12-19T12:26:56.197" v="6056" actId="1076"/>
          <ac:spMkLst>
            <pc:docMk/>
            <pc:sldMk cId="98216752" sldId="1993"/>
            <ac:spMk id="103" creationId="{5A4CE1FB-2125-62E2-6E4D-1996FEF9B7F7}"/>
          </ac:spMkLst>
        </pc:spChg>
        <pc:spChg chg="add mod">
          <ac:chgData name="Subashini B" userId="06a66179-19d1-4067-a1aa-631856cc4289" providerId="ADAL" clId="{7D99AB83-F229-4E80-903B-2911992B6BB7}" dt="2024-12-19T12:26:56.197" v="6056" actId="1076"/>
          <ac:spMkLst>
            <pc:docMk/>
            <pc:sldMk cId="98216752" sldId="1993"/>
            <ac:spMk id="105" creationId="{D29E5B82-3E2C-9EC6-0FA3-37813BFE3E9B}"/>
          </ac:spMkLst>
        </pc:spChg>
        <pc:spChg chg="add mod">
          <ac:chgData name="Subashini B" userId="06a66179-19d1-4067-a1aa-631856cc4289" providerId="ADAL" clId="{7D99AB83-F229-4E80-903B-2911992B6BB7}" dt="2024-12-19T12:26:56.197" v="6056" actId="1076"/>
          <ac:spMkLst>
            <pc:docMk/>
            <pc:sldMk cId="98216752" sldId="1993"/>
            <ac:spMk id="106" creationId="{FE20776D-EC8E-E443-DAE2-F90A849BB556}"/>
          </ac:spMkLst>
        </pc:spChg>
        <pc:spChg chg="add mod">
          <ac:chgData name="Subashini B" userId="06a66179-19d1-4067-a1aa-631856cc4289" providerId="ADAL" clId="{7D99AB83-F229-4E80-903B-2911992B6BB7}" dt="2024-12-17T13:21:23.509" v="3136" actId="1076"/>
          <ac:spMkLst>
            <pc:docMk/>
            <pc:sldMk cId="98216752" sldId="1993"/>
            <ac:spMk id="107" creationId="{3B2C50C5-9363-D093-E0BC-127403D61FBC}"/>
          </ac:spMkLst>
        </pc:spChg>
        <pc:spChg chg="add mod">
          <ac:chgData name="Subashini B" userId="06a66179-19d1-4067-a1aa-631856cc4289" providerId="ADAL" clId="{7D99AB83-F229-4E80-903B-2911992B6BB7}" dt="2024-12-17T13:21:10.405" v="3135" actId="1076"/>
          <ac:spMkLst>
            <pc:docMk/>
            <pc:sldMk cId="98216752" sldId="1993"/>
            <ac:spMk id="108" creationId="{4FA94F6B-43A1-FD46-7198-50E0CB47260C}"/>
          </ac:spMkLst>
        </pc:spChg>
        <pc:spChg chg="add mod">
          <ac:chgData name="Subashini B" userId="06a66179-19d1-4067-a1aa-631856cc4289" providerId="ADAL" clId="{7D99AB83-F229-4E80-903B-2911992B6BB7}" dt="2024-12-17T13:21:10.405" v="3135" actId="1076"/>
          <ac:spMkLst>
            <pc:docMk/>
            <pc:sldMk cId="98216752" sldId="1993"/>
            <ac:spMk id="110" creationId="{1D4524FD-422C-2538-EE0D-DFFD8696E7BF}"/>
          </ac:spMkLst>
        </pc:spChg>
        <pc:spChg chg="add mod">
          <ac:chgData name="Subashini B" userId="06a66179-19d1-4067-a1aa-631856cc4289" providerId="ADAL" clId="{7D99AB83-F229-4E80-903B-2911992B6BB7}" dt="2024-12-17T15:28:28.888" v="3430" actId="404"/>
          <ac:spMkLst>
            <pc:docMk/>
            <pc:sldMk cId="98216752" sldId="1993"/>
            <ac:spMk id="111" creationId="{FB72715F-BB0E-E90D-84D9-7F5CD569287C}"/>
          </ac:spMkLst>
        </pc:spChg>
        <pc:spChg chg="add mod">
          <ac:chgData name="Subashini B" userId="06a66179-19d1-4067-a1aa-631856cc4289" providerId="ADAL" clId="{7D99AB83-F229-4E80-903B-2911992B6BB7}" dt="2024-12-19T12:28:32.091" v="6060" actId="1076"/>
          <ac:spMkLst>
            <pc:docMk/>
            <pc:sldMk cId="98216752" sldId="1993"/>
            <ac:spMk id="112" creationId="{F33DBB08-ACD6-FAAD-41DC-BBA9800DB9CA}"/>
          </ac:spMkLst>
        </pc:spChg>
        <pc:spChg chg="add mod">
          <ac:chgData name="Subashini B" userId="06a66179-19d1-4067-a1aa-631856cc4289" providerId="ADAL" clId="{7D99AB83-F229-4E80-903B-2911992B6BB7}" dt="2024-12-19T12:28:32.091" v="6060" actId="1076"/>
          <ac:spMkLst>
            <pc:docMk/>
            <pc:sldMk cId="98216752" sldId="1993"/>
            <ac:spMk id="113" creationId="{8738E36F-BE58-3A64-3284-DDAFE3086E63}"/>
          </ac:spMkLst>
        </pc:spChg>
        <pc:spChg chg="add mod">
          <ac:chgData name="Subashini B" userId="06a66179-19d1-4067-a1aa-631856cc4289" providerId="ADAL" clId="{7D99AB83-F229-4E80-903B-2911992B6BB7}" dt="2024-12-19T12:28:32.091" v="6060" actId="1076"/>
          <ac:spMkLst>
            <pc:docMk/>
            <pc:sldMk cId="98216752" sldId="1993"/>
            <ac:spMk id="115" creationId="{D945F8D8-1BC7-4129-128B-402B8DA03B5E}"/>
          </ac:spMkLst>
        </pc:spChg>
        <pc:spChg chg="add mod">
          <ac:chgData name="Subashini B" userId="06a66179-19d1-4067-a1aa-631856cc4289" providerId="ADAL" clId="{7D99AB83-F229-4E80-903B-2911992B6BB7}" dt="2024-12-19T12:28:32.091" v="6060" actId="1076"/>
          <ac:spMkLst>
            <pc:docMk/>
            <pc:sldMk cId="98216752" sldId="1993"/>
            <ac:spMk id="116" creationId="{AF9F21FC-74B0-FD4A-33AB-FCE7836A64DC}"/>
          </ac:spMkLst>
        </pc:spChg>
        <pc:spChg chg="add mod">
          <ac:chgData name="Subashini B" userId="06a66179-19d1-4067-a1aa-631856cc4289" providerId="ADAL" clId="{7D99AB83-F229-4E80-903B-2911992B6BB7}" dt="2024-12-17T13:21:23.509" v="3136" actId="1076"/>
          <ac:spMkLst>
            <pc:docMk/>
            <pc:sldMk cId="98216752" sldId="1993"/>
            <ac:spMk id="117" creationId="{8AFD9F74-D308-570C-6E2C-E503752A0EA0}"/>
          </ac:spMkLst>
        </pc:spChg>
        <pc:spChg chg="add mod">
          <ac:chgData name="Subashini B" userId="06a66179-19d1-4067-a1aa-631856cc4289" providerId="ADAL" clId="{7D99AB83-F229-4E80-903B-2911992B6BB7}" dt="2024-12-17T13:21:10.405" v="3135" actId="1076"/>
          <ac:spMkLst>
            <pc:docMk/>
            <pc:sldMk cId="98216752" sldId="1993"/>
            <ac:spMk id="118" creationId="{51FFB654-E9BA-C597-0F2F-4226D3959650}"/>
          </ac:spMkLst>
        </pc:spChg>
        <pc:spChg chg="add mod">
          <ac:chgData name="Subashini B" userId="06a66179-19d1-4067-a1aa-631856cc4289" providerId="ADAL" clId="{7D99AB83-F229-4E80-903B-2911992B6BB7}" dt="2024-12-17T13:21:10.405" v="3135" actId="1076"/>
          <ac:spMkLst>
            <pc:docMk/>
            <pc:sldMk cId="98216752" sldId="1993"/>
            <ac:spMk id="120" creationId="{CD25872D-5BBC-01E7-17A0-FCE4295737FA}"/>
          </ac:spMkLst>
        </pc:spChg>
        <pc:spChg chg="add mod">
          <ac:chgData name="Subashini B" userId="06a66179-19d1-4067-a1aa-631856cc4289" providerId="ADAL" clId="{7D99AB83-F229-4E80-903B-2911992B6BB7}" dt="2024-12-17T15:28:28.888" v="3430" actId="404"/>
          <ac:spMkLst>
            <pc:docMk/>
            <pc:sldMk cId="98216752" sldId="1993"/>
            <ac:spMk id="121" creationId="{486C32ED-FF7B-5134-611A-BCE4C9DF778B}"/>
          </ac:spMkLst>
        </pc:spChg>
        <pc:picChg chg="add mod">
          <ac:chgData name="Subashini B" userId="06a66179-19d1-4067-a1aa-631856cc4289" providerId="ADAL" clId="{7D99AB83-F229-4E80-903B-2911992B6BB7}" dt="2024-12-17T13:21:23.509" v="3136" actId="1076"/>
          <ac:picMkLst>
            <pc:docMk/>
            <pc:sldMk cId="98216752" sldId="1993"/>
            <ac:picMk id="79" creationId="{EECB4F28-6474-1E73-682A-120436649CAA}"/>
          </ac:picMkLst>
        </pc:picChg>
        <pc:picChg chg="add mod">
          <ac:chgData name="Subashini B" userId="06a66179-19d1-4067-a1aa-631856cc4289" providerId="ADAL" clId="{7D99AB83-F229-4E80-903B-2911992B6BB7}" dt="2024-12-19T12:28:47.059" v="6061" actId="14826"/>
          <ac:picMkLst>
            <pc:docMk/>
            <pc:sldMk cId="98216752" sldId="1993"/>
            <ac:picMk id="104" creationId="{653D7B08-0724-A3D1-765A-9F19513D48CA}"/>
          </ac:picMkLst>
        </pc:picChg>
        <pc:picChg chg="add mod">
          <ac:chgData name="Subashini B" userId="06a66179-19d1-4067-a1aa-631856cc4289" providerId="ADAL" clId="{7D99AB83-F229-4E80-903B-2911992B6BB7}" dt="2024-12-17T13:21:23.509" v="3136" actId="1076"/>
          <ac:picMkLst>
            <pc:docMk/>
            <pc:sldMk cId="98216752" sldId="1993"/>
            <ac:picMk id="109" creationId="{05CC47F5-74C6-E40D-4C3C-C43D926A8790}"/>
          </ac:picMkLst>
        </pc:picChg>
        <pc:picChg chg="add mod">
          <ac:chgData name="Subashini B" userId="06a66179-19d1-4067-a1aa-631856cc4289" providerId="ADAL" clId="{7D99AB83-F229-4E80-903B-2911992B6BB7}" dt="2024-12-19T12:28:58.993" v="6062" actId="14826"/>
          <ac:picMkLst>
            <pc:docMk/>
            <pc:sldMk cId="98216752" sldId="1993"/>
            <ac:picMk id="114" creationId="{C161C459-523F-DE2A-B524-53664E1AC224}"/>
          </ac:picMkLst>
        </pc:picChg>
        <pc:picChg chg="add mod">
          <ac:chgData name="Subashini B" userId="06a66179-19d1-4067-a1aa-631856cc4289" providerId="ADAL" clId="{7D99AB83-F229-4E80-903B-2911992B6BB7}" dt="2024-12-17T13:21:23.509" v="3136" actId="1076"/>
          <ac:picMkLst>
            <pc:docMk/>
            <pc:sldMk cId="98216752" sldId="1993"/>
            <ac:picMk id="119" creationId="{ECA160B4-96C2-A809-5366-8315BA90D50F}"/>
          </ac:picMkLst>
        </pc:picChg>
      </pc:sldChg>
      <pc:sldChg chg="modSp add mod ord">
        <pc:chgData name="Subashini B" userId="06a66179-19d1-4067-a1aa-631856cc4289" providerId="ADAL" clId="{7D99AB83-F229-4E80-903B-2911992B6BB7}" dt="2024-12-18T11:10:50.855" v="5535" actId="20577"/>
        <pc:sldMkLst>
          <pc:docMk/>
          <pc:sldMk cId="2266638934" sldId="1994"/>
        </pc:sldMkLst>
        <pc:spChg chg="mod">
          <ac:chgData name="Subashini B" userId="06a66179-19d1-4067-a1aa-631856cc4289" providerId="ADAL" clId="{7D99AB83-F229-4E80-903B-2911992B6BB7}" dt="2024-12-18T11:10:50.855" v="5535" actId="20577"/>
          <ac:spMkLst>
            <pc:docMk/>
            <pc:sldMk cId="2266638934" sldId="1994"/>
            <ac:spMk id="4" creationId="{0EB164E7-6C96-E9D1-DB59-EA378AFEB6A4}"/>
          </ac:spMkLst>
        </pc:spChg>
      </pc:sldChg>
      <pc:sldChg chg="addSp delSp modSp add del mod ord modAnim">
        <pc:chgData name="Subashini B" userId="06a66179-19d1-4067-a1aa-631856cc4289" providerId="ADAL" clId="{7D99AB83-F229-4E80-903B-2911992B6BB7}" dt="2024-12-19T12:40:43.329" v="6081" actId="47"/>
        <pc:sldMkLst>
          <pc:docMk/>
          <pc:sldMk cId="2504791526" sldId="1995"/>
        </pc:sldMkLst>
      </pc:sldChg>
      <pc:sldChg chg="delSp modSp add del mod ord">
        <pc:chgData name="Subashini B" userId="06a66179-19d1-4067-a1aa-631856cc4289" providerId="ADAL" clId="{7D99AB83-F229-4E80-903B-2911992B6BB7}" dt="2024-12-18T10:07:24.385" v="3699" actId="47"/>
        <pc:sldMkLst>
          <pc:docMk/>
          <pc:sldMk cId="2984440016" sldId="1995"/>
        </pc:sldMkLst>
      </pc:sldChg>
      <pc:sldChg chg="addSp modSp new mod ord">
        <pc:chgData name="Subashini B" userId="06a66179-19d1-4067-a1aa-631856cc4289" providerId="ADAL" clId="{7D99AB83-F229-4E80-903B-2911992B6BB7}" dt="2024-12-20T08:40:18.926" v="6163"/>
        <pc:sldMkLst>
          <pc:docMk/>
          <pc:sldMk cId="805575437" sldId="1997"/>
        </pc:sldMkLst>
      </pc:sldChg>
      <pc:sldChg chg="addSp modSp new del mod ord">
        <pc:chgData name="Subashini B" userId="06a66179-19d1-4067-a1aa-631856cc4289" providerId="ADAL" clId="{7D99AB83-F229-4E80-903B-2911992B6BB7}" dt="2024-12-20T14:32:06.123" v="6488" actId="47"/>
        <pc:sldMkLst>
          <pc:docMk/>
          <pc:sldMk cId="633909938" sldId="1998"/>
        </pc:sldMkLst>
      </pc:sldChg>
      <pc:sldChg chg="addSp modSp mod">
        <pc:chgData name="Subashini B" userId="06a66179-19d1-4067-a1aa-631856cc4289" providerId="ADAL" clId="{7D99AB83-F229-4E80-903B-2911992B6BB7}" dt="2024-12-19T12:40:18.331" v="6080" actId="1076"/>
        <pc:sldMkLst>
          <pc:docMk/>
          <pc:sldMk cId="1200099121" sldId="1999"/>
        </pc:sldMkLst>
      </pc:sldChg>
      <pc:sldChg chg="add del">
        <pc:chgData name="Subashini B" userId="06a66179-19d1-4067-a1aa-631856cc4289" providerId="ADAL" clId="{7D99AB83-F229-4E80-903B-2911992B6BB7}" dt="2024-12-20T12:23:21.433" v="6471" actId="47"/>
        <pc:sldMkLst>
          <pc:docMk/>
          <pc:sldMk cId="2586806969" sldId="2000"/>
        </pc:sldMkLst>
      </pc:sldChg>
    </pc:docChg>
  </pc:docChgLst>
  <pc:docChgLst>
    <pc:chgData name="Subashini B" userId="06a66179-19d1-4067-a1aa-631856cc4289" providerId="ADAL" clId="{EBD92793-5D82-4D7D-91EA-704A4D4CF2DC}"/>
    <pc:docChg chg="undo redo custSel addSld delSld modSld sldOrd modSection">
      <pc:chgData name="Subashini B" userId="06a66179-19d1-4067-a1aa-631856cc4289" providerId="ADAL" clId="{EBD92793-5D82-4D7D-91EA-704A4D4CF2DC}" dt="2025-01-12T08:17:38.120" v="2076" actId="2710"/>
      <pc:docMkLst>
        <pc:docMk/>
      </pc:docMkLst>
      <pc:sldChg chg="addSp delSp modSp mod setBg">
        <pc:chgData name="Subashini B" userId="06a66179-19d1-4067-a1aa-631856cc4289" providerId="ADAL" clId="{EBD92793-5D82-4D7D-91EA-704A4D4CF2DC}" dt="2025-01-08T09:20:58.539" v="1746" actId="20577"/>
        <pc:sldMkLst>
          <pc:docMk/>
          <pc:sldMk cId="55993150" sldId="831"/>
        </pc:sldMkLst>
        <pc:spChg chg="mod">
          <ac:chgData name="Subashini B" userId="06a66179-19d1-4067-a1aa-631856cc4289" providerId="ADAL" clId="{EBD92793-5D82-4D7D-91EA-704A4D4CF2DC}" dt="2025-01-08T08:38:02.994" v="1273" actId="20577"/>
          <ac:spMkLst>
            <pc:docMk/>
            <pc:sldMk cId="55993150" sldId="831"/>
            <ac:spMk id="2" creationId="{C7227913-CBE4-C73E-EB3C-45C564AE091E}"/>
          </ac:spMkLst>
        </pc:spChg>
        <pc:spChg chg="mod">
          <ac:chgData name="Subashini B" userId="06a66179-19d1-4067-a1aa-631856cc4289" providerId="ADAL" clId="{EBD92793-5D82-4D7D-91EA-704A4D4CF2DC}" dt="2025-01-08T08:31:01.381" v="1249" actId="1076"/>
          <ac:spMkLst>
            <pc:docMk/>
            <pc:sldMk cId="55993150" sldId="831"/>
            <ac:spMk id="3" creationId="{0F4DC84C-BC42-2899-E5C7-14F5D98C9442}"/>
          </ac:spMkLst>
        </pc:spChg>
        <pc:spChg chg="mod">
          <ac:chgData name="Subashini B" userId="06a66179-19d1-4067-a1aa-631856cc4289" providerId="ADAL" clId="{EBD92793-5D82-4D7D-91EA-704A4D4CF2DC}" dt="2025-01-08T09:20:58.539" v="1746" actId="20577"/>
          <ac:spMkLst>
            <pc:docMk/>
            <pc:sldMk cId="55993150" sldId="831"/>
            <ac:spMk id="9" creationId="{A2DDAC8A-95D6-BCB2-E004-658FC855501A}"/>
          </ac:spMkLst>
        </pc:spChg>
        <pc:spChg chg="mod">
          <ac:chgData name="Subashini B" userId="06a66179-19d1-4067-a1aa-631856cc4289" providerId="ADAL" clId="{EBD92793-5D82-4D7D-91EA-704A4D4CF2DC}" dt="2025-01-08T08:31:08.924" v="1250" actId="1076"/>
          <ac:spMkLst>
            <pc:docMk/>
            <pc:sldMk cId="55993150" sldId="831"/>
            <ac:spMk id="10" creationId="{C3A010CC-43E2-2CB0-5838-4330255495E6}"/>
          </ac:spMkLst>
        </pc:spChg>
        <pc:spChg chg="add mod">
          <ac:chgData name="Subashini B" userId="06a66179-19d1-4067-a1aa-631856cc4289" providerId="ADAL" clId="{EBD92793-5D82-4D7D-91EA-704A4D4CF2DC}" dt="2025-01-08T08:32:08.395" v="1255" actId="1076"/>
          <ac:spMkLst>
            <pc:docMk/>
            <pc:sldMk cId="55993150" sldId="831"/>
            <ac:spMk id="11" creationId="{7FDF2E76-54AE-A803-E19E-1FE3A44B818E}"/>
          </ac:spMkLst>
        </pc:spChg>
        <pc:spChg chg="mod">
          <ac:chgData name="Subashini B" userId="06a66179-19d1-4067-a1aa-631856cc4289" providerId="ADAL" clId="{EBD92793-5D82-4D7D-91EA-704A4D4CF2DC}" dt="2025-01-08T08:28:59.949" v="1240" actId="20577"/>
          <ac:spMkLst>
            <pc:docMk/>
            <pc:sldMk cId="55993150" sldId="831"/>
            <ac:spMk id="27" creationId="{17C626D9-59CB-59C8-79BC-CDFD2D947739}"/>
          </ac:spMkLst>
        </pc:spChg>
        <pc:spChg chg="mod">
          <ac:chgData name="Subashini B" userId="06a66179-19d1-4067-a1aa-631856cc4289" providerId="ADAL" clId="{EBD92793-5D82-4D7D-91EA-704A4D4CF2DC}" dt="2025-01-08T08:28:15.360" v="1226" actId="113"/>
          <ac:spMkLst>
            <pc:docMk/>
            <pc:sldMk cId="55993150" sldId="831"/>
            <ac:spMk id="85" creationId="{D27B7F2F-039C-FAFC-8CB3-F90535EF31B8}"/>
          </ac:spMkLst>
        </pc:spChg>
        <pc:spChg chg="mod">
          <ac:chgData name="Subashini B" userId="06a66179-19d1-4067-a1aa-631856cc4289" providerId="ADAL" clId="{EBD92793-5D82-4D7D-91EA-704A4D4CF2DC}" dt="2025-01-08T08:24:29.182" v="1210" actId="14100"/>
          <ac:spMkLst>
            <pc:docMk/>
            <pc:sldMk cId="55993150" sldId="831"/>
            <ac:spMk id="95" creationId="{3ABEF98A-34CD-9150-5D21-407CA5DC219D}"/>
          </ac:spMkLst>
        </pc:spChg>
        <pc:spChg chg="mod">
          <ac:chgData name="Subashini B" userId="06a66179-19d1-4067-a1aa-631856cc4289" providerId="ADAL" clId="{EBD92793-5D82-4D7D-91EA-704A4D4CF2DC}" dt="2025-01-08T08:35:10.900" v="1265" actId="20577"/>
          <ac:spMkLst>
            <pc:docMk/>
            <pc:sldMk cId="55993150" sldId="831"/>
            <ac:spMk id="183" creationId="{09302701-0C9D-B1D6-DDDA-03A4715A3415}"/>
          </ac:spMkLst>
        </pc:spChg>
        <pc:spChg chg="mod">
          <ac:chgData name="Subashini B" userId="06a66179-19d1-4067-a1aa-631856cc4289" providerId="ADAL" clId="{EBD92793-5D82-4D7D-91EA-704A4D4CF2DC}" dt="2025-01-08T08:35:24.584" v="1270" actId="20577"/>
          <ac:spMkLst>
            <pc:docMk/>
            <pc:sldMk cId="55993150" sldId="831"/>
            <ac:spMk id="186" creationId="{C060438F-2E63-006E-90A4-F8A0EDE2E60E}"/>
          </ac:spMkLst>
        </pc:spChg>
        <pc:spChg chg="mod">
          <ac:chgData name="Subashini B" userId="06a66179-19d1-4067-a1aa-631856cc4289" providerId="ADAL" clId="{EBD92793-5D82-4D7D-91EA-704A4D4CF2DC}" dt="2025-01-08T08:32:44.827" v="1257" actId="255"/>
          <ac:spMkLst>
            <pc:docMk/>
            <pc:sldMk cId="55993150" sldId="831"/>
            <ac:spMk id="191" creationId="{02EB3B1E-33D7-59A5-3037-A95FB5944FDF}"/>
          </ac:spMkLst>
        </pc:spChg>
        <pc:spChg chg="mod">
          <ac:chgData name="Subashini B" userId="06a66179-19d1-4067-a1aa-631856cc4289" providerId="ADAL" clId="{EBD92793-5D82-4D7D-91EA-704A4D4CF2DC}" dt="2025-01-08T08:36:51.315" v="1271" actId="1076"/>
          <ac:spMkLst>
            <pc:docMk/>
            <pc:sldMk cId="55993150" sldId="831"/>
            <ac:spMk id="197" creationId="{8279CCDD-EAAC-1AB3-4111-DCA419560201}"/>
          </ac:spMkLst>
        </pc:spChg>
      </pc:sldChg>
      <pc:sldChg chg="addSp modSp mod">
        <pc:chgData name="Subashini B" userId="06a66179-19d1-4067-a1aa-631856cc4289" providerId="ADAL" clId="{EBD92793-5D82-4D7D-91EA-704A4D4CF2DC}" dt="2025-01-08T09:21:02.536" v="1747" actId="20577"/>
        <pc:sldMkLst>
          <pc:docMk/>
          <pc:sldMk cId="1925929045" sldId="835"/>
        </pc:sldMkLst>
        <pc:spChg chg="add mod">
          <ac:chgData name="Subashini B" userId="06a66179-19d1-4067-a1aa-631856cc4289" providerId="ADAL" clId="{EBD92793-5D82-4D7D-91EA-704A4D4CF2DC}" dt="2025-01-08T08:48:26.389" v="1298" actId="767"/>
          <ac:spMkLst>
            <pc:docMk/>
            <pc:sldMk cId="1925929045" sldId="835"/>
            <ac:spMk id="3" creationId="{AD093C26-F010-3C0B-662D-0AD8AF8FA960}"/>
          </ac:spMkLst>
        </pc:spChg>
        <pc:spChg chg="add mod">
          <ac:chgData name="Subashini B" userId="06a66179-19d1-4067-a1aa-631856cc4289" providerId="ADAL" clId="{EBD92793-5D82-4D7D-91EA-704A4D4CF2DC}" dt="2025-01-08T08:51:31.322" v="1393" actId="1076"/>
          <ac:spMkLst>
            <pc:docMk/>
            <pc:sldMk cId="1925929045" sldId="835"/>
            <ac:spMk id="4" creationId="{7097C477-4809-490A-C6C9-360E75D0B9FA}"/>
          </ac:spMkLst>
        </pc:spChg>
        <pc:spChg chg="add mod">
          <ac:chgData name="Subashini B" userId="06a66179-19d1-4067-a1aa-631856cc4289" providerId="ADAL" clId="{EBD92793-5D82-4D7D-91EA-704A4D4CF2DC}" dt="2025-01-08T08:51:36.182" v="1394" actId="1076"/>
          <ac:spMkLst>
            <pc:docMk/>
            <pc:sldMk cId="1925929045" sldId="835"/>
            <ac:spMk id="5" creationId="{EE19C00B-ACDD-ACE9-9D39-0FD04788625E}"/>
          </ac:spMkLst>
        </pc:spChg>
        <pc:spChg chg="add mod">
          <ac:chgData name="Subashini B" userId="06a66179-19d1-4067-a1aa-631856cc4289" providerId="ADAL" clId="{EBD92793-5D82-4D7D-91EA-704A4D4CF2DC}" dt="2025-01-08T08:51:43.003" v="1395" actId="1076"/>
          <ac:spMkLst>
            <pc:docMk/>
            <pc:sldMk cId="1925929045" sldId="835"/>
            <ac:spMk id="6" creationId="{30D1177A-A779-4554-8284-138DF8D4824A}"/>
          </ac:spMkLst>
        </pc:spChg>
        <pc:spChg chg="add mod">
          <ac:chgData name="Subashini B" userId="06a66179-19d1-4067-a1aa-631856cc4289" providerId="ADAL" clId="{EBD92793-5D82-4D7D-91EA-704A4D4CF2DC}" dt="2025-01-08T08:51:49.087" v="1396" actId="1076"/>
          <ac:spMkLst>
            <pc:docMk/>
            <pc:sldMk cId="1925929045" sldId="835"/>
            <ac:spMk id="7" creationId="{B9348A94-1EEF-17DA-240F-0E98DF59376F}"/>
          </ac:spMkLst>
        </pc:spChg>
        <pc:spChg chg="mod">
          <ac:chgData name="Subashini B" userId="06a66179-19d1-4067-a1aa-631856cc4289" providerId="ADAL" clId="{EBD92793-5D82-4D7D-91EA-704A4D4CF2DC}" dt="2025-01-08T08:52:01.578" v="1398" actId="1076"/>
          <ac:spMkLst>
            <pc:docMk/>
            <pc:sldMk cId="1925929045" sldId="835"/>
            <ac:spMk id="18" creationId="{59098ECB-1917-BDA2-D22D-9CEBE7D1BD2B}"/>
          </ac:spMkLst>
        </pc:spChg>
        <pc:spChg chg="mod">
          <ac:chgData name="Subashini B" userId="06a66179-19d1-4067-a1aa-631856cc4289" providerId="ADAL" clId="{EBD92793-5D82-4D7D-91EA-704A4D4CF2DC}" dt="2025-01-08T08:52:07.730" v="1399" actId="1076"/>
          <ac:spMkLst>
            <pc:docMk/>
            <pc:sldMk cId="1925929045" sldId="835"/>
            <ac:spMk id="60" creationId="{8ECD8907-CFBD-AE3A-D21A-5376D6992429}"/>
          </ac:spMkLst>
        </pc:spChg>
        <pc:spChg chg="mod">
          <ac:chgData name="Subashini B" userId="06a66179-19d1-4067-a1aa-631856cc4289" providerId="ADAL" clId="{EBD92793-5D82-4D7D-91EA-704A4D4CF2DC}" dt="2025-01-08T08:42:14.953" v="1290" actId="1076"/>
          <ac:spMkLst>
            <pc:docMk/>
            <pc:sldMk cId="1925929045" sldId="835"/>
            <ac:spMk id="66" creationId="{610297A0-3F9A-12DF-E493-6EA8E010EF66}"/>
          </ac:spMkLst>
        </pc:spChg>
        <pc:spChg chg="mod">
          <ac:chgData name="Subashini B" userId="06a66179-19d1-4067-a1aa-631856cc4289" providerId="ADAL" clId="{EBD92793-5D82-4D7D-91EA-704A4D4CF2DC}" dt="2025-01-08T08:52:18.635" v="1400" actId="1076"/>
          <ac:spMkLst>
            <pc:docMk/>
            <pc:sldMk cId="1925929045" sldId="835"/>
            <ac:spMk id="78" creationId="{B46674A6-9793-6800-9BCF-1550987CEB4A}"/>
          </ac:spMkLst>
        </pc:spChg>
        <pc:spChg chg="mod">
          <ac:chgData name="Subashini B" userId="06a66179-19d1-4067-a1aa-631856cc4289" providerId="ADAL" clId="{EBD92793-5D82-4D7D-91EA-704A4D4CF2DC}" dt="2025-01-08T08:42:07.167" v="1289" actId="1076"/>
          <ac:spMkLst>
            <pc:docMk/>
            <pc:sldMk cId="1925929045" sldId="835"/>
            <ac:spMk id="85" creationId="{AC807EA4-4D21-8EFC-C2BE-3366CC3D9600}"/>
          </ac:spMkLst>
        </pc:spChg>
        <pc:spChg chg="mod">
          <ac:chgData name="Subashini B" userId="06a66179-19d1-4067-a1aa-631856cc4289" providerId="ADAL" clId="{EBD92793-5D82-4D7D-91EA-704A4D4CF2DC}" dt="2025-01-08T09:21:02.536" v="1747" actId="20577"/>
          <ac:spMkLst>
            <pc:docMk/>
            <pc:sldMk cId="1925929045" sldId="835"/>
            <ac:spMk id="194" creationId="{205B7BF8-C586-460E-795C-92B719EF9B2F}"/>
          </ac:spMkLst>
        </pc:spChg>
        <pc:spChg chg="mod">
          <ac:chgData name="Subashini B" userId="06a66179-19d1-4067-a1aa-631856cc4289" providerId="ADAL" clId="{EBD92793-5D82-4D7D-91EA-704A4D4CF2DC}" dt="2025-01-08T08:41:30.294" v="1288" actId="20577"/>
          <ac:spMkLst>
            <pc:docMk/>
            <pc:sldMk cId="1925929045" sldId="835"/>
            <ac:spMk id="254" creationId="{2EF4E011-8FBB-33B3-5B4F-0F5D3A3E12A3}"/>
          </ac:spMkLst>
        </pc:spChg>
        <pc:spChg chg="mod">
          <ac:chgData name="Subashini B" userId="06a66179-19d1-4067-a1aa-631856cc4289" providerId="ADAL" clId="{EBD92793-5D82-4D7D-91EA-704A4D4CF2DC}" dt="2025-01-08T08:51:54.830" v="1397" actId="1076"/>
          <ac:spMkLst>
            <pc:docMk/>
            <pc:sldMk cId="1925929045" sldId="835"/>
            <ac:spMk id="280" creationId="{248CFCC2-1237-509C-C4FC-274A452FCE18}"/>
          </ac:spMkLst>
        </pc:spChg>
      </pc:sldChg>
      <pc:sldChg chg="modSp mod">
        <pc:chgData name="Subashini B" userId="06a66179-19d1-4067-a1aa-631856cc4289" providerId="ADAL" clId="{EBD92793-5D82-4D7D-91EA-704A4D4CF2DC}" dt="2025-01-08T08:19:11.920" v="1205" actId="113"/>
        <pc:sldMkLst>
          <pc:docMk/>
          <pc:sldMk cId="1217039841" sldId="1983"/>
        </pc:sldMkLst>
        <pc:spChg chg="mod">
          <ac:chgData name="Subashini B" userId="06a66179-19d1-4067-a1aa-631856cc4289" providerId="ADAL" clId="{EBD92793-5D82-4D7D-91EA-704A4D4CF2DC}" dt="2025-01-08T08:19:11.920" v="1205" actId="113"/>
          <ac:spMkLst>
            <pc:docMk/>
            <pc:sldMk cId="1217039841" sldId="1983"/>
            <ac:spMk id="235" creationId="{E15A07C5-2DE4-C77E-DD2A-63642FB3CB3E}"/>
          </ac:spMkLst>
        </pc:spChg>
        <pc:spChg chg="mod">
          <ac:chgData name="Subashini B" userId="06a66179-19d1-4067-a1aa-631856cc4289" providerId="ADAL" clId="{EBD92793-5D82-4D7D-91EA-704A4D4CF2DC}" dt="2025-01-07T15:23:49.348" v="1184" actId="20577"/>
          <ac:spMkLst>
            <pc:docMk/>
            <pc:sldMk cId="1217039841" sldId="1983"/>
            <ac:spMk id="518" creationId="{257E878B-897D-5F36-86BC-666CF9BCC1F0}"/>
          </ac:spMkLst>
        </pc:spChg>
      </pc:sldChg>
      <pc:sldChg chg="addSp delSp modSp add del mod">
        <pc:chgData name="Subashini B" userId="06a66179-19d1-4067-a1aa-631856cc4289" providerId="ADAL" clId="{EBD92793-5D82-4D7D-91EA-704A4D4CF2DC}" dt="2025-01-07T13:22:52.769" v="928" actId="2696"/>
        <pc:sldMkLst>
          <pc:docMk/>
          <pc:sldMk cId="1916723990" sldId="1985"/>
        </pc:sldMkLst>
      </pc:sldChg>
      <pc:sldChg chg="modSp mod">
        <pc:chgData name="Subashini B" userId="06a66179-19d1-4067-a1aa-631856cc4289" providerId="ADAL" clId="{EBD92793-5D82-4D7D-91EA-704A4D4CF2DC}" dt="2025-01-08T09:21:07.758" v="1748" actId="20577"/>
        <pc:sldMkLst>
          <pc:docMk/>
          <pc:sldMk cId="4292582529" sldId="1987"/>
        </pc:sldMkLst>
        <pc:spChg chg="mod">
          <ac:chgData name="Subashini B" userId="06a66179-19d1-4067-a1aa-631856cc4289" providerId="ADAL" clId="{EBD92793-5D82-4D7D-91EA-704A4D4CF2DC}" dt="2025-01-08T09:01:54.868" v="1646" actId="14100"/>
          <ac:spMkLst>
            <pc:docMk/>
            <pc:sldMk cId="4292582529" sldId="1987"/>
            <ac:spMk id="9" creationId="{B0FB65D4-DF43-81A6-3B53-E86F1490DA4C}"/>
          </ac:spMkLst>
        </pc:spChg>
        <pc:spChg chg="mod">
          <ac:chgData name="Subashini B" userId="06a66179-19d1-4067-a1aa-631856cc4289" providerId="ADAL" clId="{EBD92793-5D82-4D7D-91EA-704A4D4CF2DC}" dt="2025-01-08T09:05:44.699" v="1681"/>
          <ac:spMkLst>
            <pc:docMk/>
            <pc:sldMk cId="4292582529" sldId="1987"/>
            <ac:spMk id="10" creationId="{3250FF3F-0FC3-CF4F-81D5-78A2074A26B1}"/>
          </ac:spMkLst>
        </pc:spChg>
        <pc:spChg chg="mod">
          <ac:chgData name="Subashini B" userId="06a66179-19d1-4067-a1aa-631856cc4289" providerId="ADAL" clId="{EBD92793-5D82-4D7D-91EA-704A4D4CF2DC}" dt="2025-01-08T08:54:25.032" v="1401" actId="1076"/>
          <ac:spMkLst>
            <pc:docMk/>
            <pc:sldMk cId="4292582529" sldId="1987"/>
            <ac:spMk id="11" creationId="{F8366F1A-9D9F-4319-26F1-1267982CFECD}"/>
          </ac:spMkLst>
        </pc:spChg>
        <pc:spChg chg="mod">
          <ac:chgData name="Subashini B" userId="06a66179-19d1-4067-a1aa-631856cc4289" providerId="ADAL" clId="{EBD92793-5D82-4D7D-91EA-704A4D4CF2DC}" dt="2025-01-08T09:21:07.758" v="1748" actId="20577"/>
          <ac:spMkLst>
            <pc:docMk/>
            <pc:sldMk cId="4292582529" sldId="1987"/>
            <ac:spMk id="13" creationId="{A1CED19D-0963-6092-1827-E5384B781E15}"/>
          </ac:spMkLst>
        </pc:spChg>
        <pc:spChg chg="mod">
          <ac:chgData name="Subashini B" userId="06a66179-19d1-4067-a1aa-631856cc4289" providerId="ADAL" clId="{EBD92793-5D82-4D7D-91EA-704A4D4CF2DC}" dt="2025-01-08T09:10:25.861" v="1725" actId="14100"/>
          <ac:spMkLst>
            <pc:docMk/>
            <pc:sldMk cId="4292582529" sldId="1987"/>
            <ac:spMk id="14" creationId="{9AA11D36-C816-7F82-F191-C9D8108FB564}"/>
          </ac:spMkLst>
        </pc:spChg>
        <pc:spChg chg="mod">
          <ac:chgData name="Subashini B" userId="06a66179-19d1-4067-a1aa-631856cc4289" providerId="ADAL" clId="{EBD92793-5D82-4D7D-91EA-704A4D4CF2DC}" dt="2025-01-08T09:10:29.945" v="1727" actId="1076"/>
          <ac:spMkLst>
            <pc:docMk/>
            <pc:sldMk cId="4292582529" sldId="1987"/>
            <ac:spMk id="21" creationId="{0D659BF8-DAC2-3BEB-ADF2-87A186E6FE3A}"/>
          </ac:spMkLst>
        </pc:spChg>
        <pc:spChg chg="mod">
          <ac:chgData name="Subashini B" userId="06a66179-19d1-4067-a1aa-631856cc4289" providerId="ADAL" clId="{EBD92793-5D82-4D7D-91EA-704A4D4CF2DC}" dt="2025-01-08T09:08:19.016" v="1717" actId="1076"/>
          <ac:spMkLst>
            <pc:docMk/>
            <pc:sldMk cId="4292582529" sldId="1987"/>
            <ac:spMk id="24" creationId="{4B4B5759-8055-DEDA-974E-4273FEF1E8DF}"/>
          </ac:spMkLst>
        </pc:spChg>
        <pc:spChg chg="mod">
          <ac:chgData name="Subashini B" userId="06a66179-19d1-4067-a1aa-631856cc4289" providerId="ADAL" clId="{EBD92793-5D82-4D7D-91EA-704A4D4CF2DC}" dt="2025-01-08T09:12:02.939" v="1737" actId="20577"/>
          <ac:spMkLst>
            <pc:docMk/>
            <pc:sldMk cId="4292582529" sldId="1987"/>
            <ac:spMk id="51" creationId="{F47ABB04-3F0D-996D-EC27-0F7C19F0AE04}"/>
          </ac:spMkLst>
        </pc:spChg>
        <pc:spChg chg="mod">
          <ac:chgData name="Subashini B" userId="06a66179-19d1-4067-a1aa-631856cc4289" providerId="ADAL" clId="{EBD92793-5D82-4D7D-91EA-704A4D4CF2DC}" dt="2025-01-08T08:58:22.509" v="1490" actId="14100"/>
          <ac:spMkLst>
            <pc:docMk/>
            <pc:sldMk cId="4292582529" sldId="1987"/>
            <ac:spMk id="57" creationId="{C73FB0B8-7B49-5DCC-8DB0-C27372CEB821}"/>
          </ac:spMkLst>
        </pc:spChg>
        <pc:spChg chg="mod">
          <ac:chgData name="Subashini B" userId="06a66179-19d1-4067-a1aa-631856cc4289" providerId="ADAL" clId="{EBD92793-5D82-4D7D-91EA-704A4D4CF2DC}" dt="2025-01-08T09:12:40.519" v="1738" actId="20577"/>
          <ac:spMkLst>
            <pc:docMk/>
            <pc:sldMk cId="4292582529" sldId="1987"/>
            <ac:spMk id="58" creationId="{E527A328-A3E4-167F-4B29-6C0718A41B62}"/>
          </ac:spMkLst>
        </pc:spChg>
        <pc:spChg chg="mod">
          <ac:chgData name="Subashini B" userId="06a66179-19d1-4067-a1aa-631856cc4289" providerId="ADAL" clId="{EBD92793-5D82-4D7D-91EA-704A4D4CF2DC}" dt="2025-01-08T08:58:29.985" v="1491" actId="1076"/>
          <ac:spMkLst>
            <pc:docMk/>
            <pc:sldMk cId="4292582529" sldId="1987"/>
            <ac:spMk id="59" creationId="{36601BA9-C6C7-DC83-F6C3-78E60852E0AB}"/>
          </ac:spMkLst>
        </pc:spChg>
      </pc:sldChg>
      <pc:sldChg chg="addSp delSp modSp mod">
        <pc:chgData name="Subashini B" userId="06a66179-19d1-4067-a1aa-631856cc4289" providerId="ADAL" clId="{EBD92793-5D82-4D7D-91EA-704A4D4CF2DC}" dt="2025-01-08T09:39:47.849" v="1771" actId="20577"/>
        <pc:sldMkLst>
          <pc:docMk/>
          <pc:sldMk cId="2524993921" sldId="1988"/>
        </pc:sldMkLst>
        <pc:spChg chg="mod">
          <ac:chgData name="Subashini B" userId="06a66179-19d1-4067-a1aa-631856cc4289" providerId="ADAL" clId="{EBD92793-5D82-4D7D-91EA-704A4D4CF2DC}" dt="2025-01-07T13:30:35.174" v="943" actId="2711"/>
          <ac:spMkLst>
            <pc:docMk/>
            <pc:sldMk cId="2524993921" sldId="1988"/>
            <ac:spMk id="4" creationId="{2C5E672A-BA34-D580-826C-1713A3ABFDFA}"/>
          </ac:spMkLst>
        </pc:spChg>
        <pc:spChg chg="mod">
          <ac:chgData name="Subashini B" userId="06a66179-19d1-4067-a1aa-631856cc4289" providerId="ADAL" clId="{EBD92793-5D82-4D7D-91EA-704A4D4CF2DC}" dt="2025-01-08T09:39:47.849" v="1771" actId="20577"/>
          <ac:spMkLst>
            <pc:docMk/>
            <pc:sldMk cId="2524993921" sldId="1988"/>
            <ac:spMk id="7" creationId="{EA18E5B6-FE87-7647-3DE2-7A09824BB2A7}"/>
          </ac:spMkLst>
        </pc:spChg>
        <pc:spChg chg="mod">
          <ac:chgData name="Subashini B" userId="06a66179-19d1-4067-a1aa-631856cc4289" providerId="ADAL" clId="{EBD92793-5D82-4D7D-91EA-704A4D4CF2DC}" dt="2025-01-07T13:36:47.316" v="1003" actId="1076"/>
          <ac:spMkLst>
            <pc:docMk/>
            <pc:sldMk cId="2524993921" sldId="1988"/>
            <ac:spMk id="9" creationId="{A1ADF829-4DDF-0B67-ADCF-2A007A603143}"/>
          </ac:spMkLst>
        </pc:spChg>
        <pc:spChg chg="add mod">
          <ac:chgData name="Subashini B" userId="06a66179-19d1-4067-a1aa-631856cc4289" providerId="ADAL" clId="{EBD92793-5D82-4D7D-91EA-704A4D4CF2DC}" dt="2025-01-07T13:35:42.502" v="996" actId="1076"/>
          <ac:spMkLst>
            <pc:docMk/>
            <pc:sldMk cId="2524993921" sldId="1988"/>
            <ac:spMk id="10" creationId="{423B4E3F-B47D-A4A9-338D-5AF87F17FEB5}"/>
          </ac:spMkLst>
        </pc:spChg>
        <pc:spChg chg="mod">
          <ac:chgData name="Subashini B" userId="06a66179-19d1-4067-a1aa-631856cc4289" providerId="ADAL" clId="{EBD92793-5D82-4D7D-91EA-704A4D4CF2DC}" dt="2025-01-07T13:40:08.195" v="1023" actId="14100"/>
          <ac:spMkLst>
            <pc:docMk/>
            <pc:sldMk cId="2524993921" sldId="1988"/>
            <ac:spMk id="11" creationId="{BA6A1294-44D4-4E56-B406-1E6500E3CB50}"/>
          </ac:spMkLst>
        </pc:spChg>
        <pc:spChg chg="mod">
          <ac:chgData name="Subashini B" userId="06a66179-19d1-4067-a1aa-631856cc4289" providerId="ADAL" clId="{EBD92793-5D82-4D7D-91EA-704A4D4CF2DC}" dt="2025-01-07T13:31:46.263" v="949" actId="2711"/>
          <ac:spMkLst>
            <pc:docMk/>
            <pc:sldMk cId="2524993921" sldId="1988"/>
            <ac:spMk id="12" creationId="{7E5E8B56-92DB-44DE-0A37-E8F4304C83C4}"/>
          </ac:spMkLst>
        </pc:spChg>
        <pc:spChg chg="mod">
          <ac:chgData name="Subashini B" userId="06a66179-19d1-4067-a1aa-631856cc4289" providerId="ADAL" clId="{EBD92793-5D82-4D7D-91EA-704A4D4CF2DC}" dt="2025-01-07T13:31:46.263" v="949" actId="2711"/>
          <ac:spMkLst>
            <pc:docMk/>
            <pc:sldMk cId="2524993921" sldId="1988"/>
            <ac:spMk id="13" creationId="{92E87C2B-EEA7-B6F6-F5AF-A569DFC331FA}"/>
          </ac:spMkLst>
        </pc:spChg>
        <pc:spChg chg="mod">
          <ac:chgData name="Subashini B" userId="06a66179-19d1-4067-a1aa-631856cc4289" providerId="ADAL" clId="{EBD92793-5D82-4D7D-91EA-704A4D4CF2DC}" dt="2025-01-08T09:39:33.360" v="1769" actId="20577"/>
          <ac:spMkLst>
            <pc:docMk/>
            <pc:sldMk cId="2524993921" sldId="1988"/>
            <ac:spMk id="22" creationId="{2DEF6ECE-C3B6-C1B4-FC2A-2326F6A34569}"/>
          </ac:spMkLst>
        </pc:spChg>
        <pc:spChg chg="mod">
          <ac:chgData name="Subashini B" userId="06a66179-19d1-4067-a1aa-631856cc4289" providerId="ADAL" clId="{EBD92793-5D82-4D7D-91EA-704A4D4CF2DC}" dt="2025-01-07T13:31:46.263" v="949" actId="2711"/>
          <ac:spMkLst>
            <pc:docMk/>
            <pc:sldMk cId="2524993921" sldId="1988"/>
            <ac:spMk id="42" creationId="{F8D9F7C6-5F2F-3294-BBF0-0690A4773B2C}"/>
          </ac:spMkLst>
        </pc:spChg>
        <pc:spChg chg="mod">
          <ac:chgData name="Subashini B" userId="06a66179-19d1-4067-a1aa-631856cc4289" providerId="ADAL" clId="{EBD92793-5D82-4D7D-91EA-704A4D4CF2DC}" dt="2025-01-07T13:31:46.263" v="949" actId="2711"/>
          <ac:spMkLst>
            <pc:docMk/>
            <pc:sldMk cId="2524993921" sldId="1988"/>
            <ac:spMk id="46" creationId="{B1404CBE-D797-A53A-4A44-08B0CA477964}"/>
          </ac:spMkLst>
        </pc:spChg>
        <pc:spChg chg="mod">
          <ac:chgData name="Subashini B" userId="06a66179-19d1-4067-a1aa-631856cc4289" providerId="ADAL" clId="{EBD92793-5D82-4D7D-91EA-704A4D4CF2DC}" dt="2025-01-07T13:37:09.778" v="1005" actId="1076"/>
          <ac:spMkLst>
            <pc:docMk/>
            <pc:sldMk cId="2524993921" sldId="1988"/>
            <ac:spMk id="47" creationId="{B18617F1-0647-6C45-4569-0E3A69E645B3}"/>
          </ac:spMkLst>
        </pc:spChg>
        <pc:spChg chg="mod">
          <ac:chgData name="Subashini B" userId="06a66179-19d1-4067-a1aa-631856cc4289" providerId="ADAL" clId="{EBD92793-5D82-4D7D-91EA-704A4D4CF2DC}" dt="2025-01-07T13:31:46.263" v="949" actId="2711"/>
          <ac:spMkLst>
            <pc:docMk/>
            <pc:sldMk cId="2524993921" sldId="1988"/>
            <ac:spMk id="49" creationId="{422FF2EE-1014-2327-4C94-6A831CBEE99C}"/>
          </ac:spMkLst>
        </pc:spChg>
        <pc:spChg chg="mod">
          <ac:chgData name="Subashini B" userId="06a66179-19d1-4067-a1aa-631856cc4289" providerId="ADAL" clId="{EBD92793-5D82-4D7D-91EA-704A4D4CF2DC}" dt="2025-01-07T13:39:45.057" v="1020" actId="1076"/>
          <ac:spMkLst>
            <pc:docMk/>
            <pc:sldMk cId="2524993921" sldId="1988"/>
            <ac:spMk id="50" creationId="{AFEACC65-8FDF-99BD-E590-1F4BFBF86F8D}"/>
          </ac:spMkLst>
        </pc:spChg>
        <pc:spChg chg="mod">
          <ac:chgData name="Subashini B" userId="06a66179-19d1-4067-a1aa-631856cc4289" providerId="ADAL" clId="{EBD92793-5D82-4D7D-91EA-704A4D4CF2DC}" dt="2025-01-07T13:36:47.316" v="1003" actId="1076"/>
          <ac:spMkLst>
            <pc:docMk/>
            <pc:sldMk cId="2524993921" sldId="1988"/>
            <ac:spMk id="52" creationId="{E5385672-1DB2-BE65-4CB8-61EE7EEC6E52}"/>
          </ac:spMkLst>
        </pc:spChg>
        <pc:spChg chg="mod">
          <ac:chgData name="Subashini B" userId="06a66179-19d1-4067-a1aa-631856cc4289" providerId="ADAL" clId="{EBD92793-5D82-4D7D-91EA-704A4D4CF2DC}" dt="2025-01-07T13:39:36.127" v="1019" actId="1076"/>
          <ac:spMkLst>
            <pc:docMk/>
            <pc:sldMk cId="2524993921" sldId="1988"/>
            <ac:spMk id="53" creationId="{01709547-68C0-3784-7A02-8A8A11CBA930}"/>
          </ac:spMkLst>
        </pc:spChg>
        <pc:spChg chg="mod">
          <ac:chgData name="Subashini B" userId="06a66179-19d1-4067-a1aa-631856cc4289" providerId="ADAL" clId="{EBD92793-5D82-4D7D-91EA-704A4D4CF2DC}" dt="2025-01-07T13:39:21.971" v="1018" actId="1076"/>
          <ac:spMkLst>
            <pc:docMk/>
            <pc:sldMk cId="2524993921" sldId="1988"/>
            <ac:spMk id="54" creationId="{11B4316A-D25C-36CF-E7D9-31DBA6E70968}"/>
          </ac:spMkLst>
        </pc:spChg>
        <pc:spChg chg="mod">
          <ac:chgData name="Subashini B" userId="06a66179-19d1-4067-a1aa-631856cc4289" providerId="ADAL" clId="{EBD92793-5D82-4D7D-91EA-704A4D4CF2DC}" dt="2025-01-07T13:31:46.263" v="949" actId="2711"/>
          <ac:spMkLst>
            <pc:docMk/>
            <pc:sldMk cId="2524993921" sldId="1988"/>
            <ac:spMk id="57" creationId="{3234B225-0F33-49AD-DC67-A0F35B202FB5}"/>
          </ac:spMkLst>
        </pc:spChg>
        <pc:spChg chg="mod">
          <ac:chgData name="Subashini B" userId="06a66179-19d1-4067-a1aa-631856cc4289" providerId="ADAL" clId="{EBD92793-5D82-4D7D-91EA-704A4D4CF2DC}" dt="2025-01-07T13:35:46.573" v="997" actId="1076"/>
          <ac:spMkLst>
            <pc:docMk/>
            <pc:sldMk cId="2524993921" sldId="1988"/>
            <ac:spMk id="65" creationId="{02214526-24C6-E7A9-7EF3-09CD158DBB7B}"/>
          </ac:spMkLst>
        </pc:spChg>
        <pc:spChg chg="mod">
          <ac:chgData name="Subashini B" userId="06a66179-19d1-4067-a1aa-631856cc4289" providerId="ADAL" clId="{EBD92793-5D82-4D7D-91EA-704A4D4CF2DC}" dt="2025-01-07T13:43:06.608" v="1039" actId="1076"/>
          <ac:spMkLst>
            <pc:docMk/>
            <pc:sldMk cId="2524993921" sldId="1988"/>
            <ac:spMk id="66" creationId="{5C42BF76-C8C3-D716-62DE-82D96F64946A}"/>
          </ac:spMkLst>
        </pc:spChg>
        <pc:spChg chg="mod">
          <ac:chgData name="Subashini B" userId="06a66179-19d1-4067-a1aa-631856cc4289" providerId="ADAL" clId="{EBD92793-5D82-4D7D-91EA-704A4D4CF2DC}" dt="2025-01-07T13:37:50.377" v="1009" actId="1076"/>
          <ac:spMkLst>
            <pc:docMk/>
            <pc:sldMk cId="2524993921" sldId="1988"/>
            <ac:spMk id="67" creationId="{F2D39537-015B-A496-96BF-1C189C1F0DC8}"/>
          </ac:spMkLst>
        </pc:spChg>
        <pc:spChg chg="mod">
          <ac:chgData name="Subashini B" userId="06a66179-19d1-4067-a1aa-631856cc4289" providerId="ADAL" clId="{EBD92793-5D82-4D7D-91EA-704A4D4CF2DC}" dt="2025-01-07T13:37:50.377" v="1009" actId="1076"/>
          <ac:spMkLst>
            <pc:docMk/>
            <pc:sldMk cId="2524993921" sldId="1988"/>
            <ac:spMk id="68" creationId="{B6E7256F-41B1-BCEC-DE29-89949DD87C09}"/>
          </ac:spMkLst>
        </pc:spChg>
        <pc:spChg chg="mod">
          <ac:chgData name="Subashini B" userId="06a66179-19d1-4067-a1aa-631856cc4289" providerId="ADAL" clId="{EBD92793-5D82-4D7D-91EA-704A4D4CF2DC}" dt="2025-01-07T13:37:27.717" v="1007" actId="1076"/>
          <ac:spMkLst>
            <pc:docMk/>
            <pc:sldMk cId="2524993921" sldId="1988"/>
            <ac:spMk id="69" creationId="{DF8B649D-5171-6062-0DA1-D61C46B6F572}"/>
          </ac:spMkLst>
        </pc:spChg>
        <pc:spChg chg="mod">
          <ac:chgData name="Subashini B" userId="06a66179-19d1-4067-a1aa-631856cc4289" providerId="ADAL" clId="{EBD92793-5D82-4D7D-91EA-704A4D4CF2DC}" dt="2025-01-07T13:38:59.002" v="1015" actId="1076"/>
          <ac:spMkLst>
            <pc:docMk/>
            <pc:sldMk cId="2524993921" sldId="1988"/>
            <ac:spMk id="70" creationId="{C8040EF4-EB06-CFB3-5A85-928FAA8C9B5F}"/>
          </ac:spMkLst>
        </pc:spChg>
        <pc:spChg chg="mod">
          <ac:chgData name="Subashini B" userId="06a66179-19d1-4067-a1aa-631856cc4289" providerId="ADAL" clId="{EBD92793-5D82-4D7D-91EA-704A4D4CF2DC}" dt="2025-01-07T13:40:01.219" v="1022" actId="1076"/>
          <ac:spMkLst>
            <pc:docMk/>
            <pc:sldMk cId="2524993921" sldId="1988"/>
            <ac:spMk id="71" creationId="{946C0ECE-5148-DAE8-7CE5-A9C0B616D857}"/>
          </ac:spMkLst>
        </pc:spChg>
        <pc:spChg chg="add del mod">
          <ac:chgData name="Subashini B" userId="06a66179-19d1-4067-a1aa-631856cc4289" providerId="ADAL" clId="{EBD92793-5D82-4D7D-91EA-704A4D4CF2DC}" dt="2025-01-08T09:26:20.507" v="1752" actId="20577"/>
          <ac:spMkLst>
            <pc:docMk/>
            <pc:sldMk cId="2524993921" sldId="1988"/>
            <ac:spMk id="91" creationId="{DA0C1FB5-8D57-1EB0-3D71-5802168808A9}"/>
          </ac:spMkLst>
        </pc:spChg>
        <pc:spChg chg="mod">
          <ac:chgData name="Subashini B" userId="06a66179-19d1-4067-a1aa-631856cc4289" providerId="ADAL" clId="{EBD92793-5D82-4D7D-91EA-704A4D4CF2DC}" dt="2025-01-07T13:38:22.294" v="1013" actId="14100"/>
          <ac:spMkLst>
            <pc:docMk/>
            <pc:sldMk cId="2524993921" sldId="1988"/>
            <ac:spMk id="92" creationId="{191D6BB0-44BF-1D52-23D6-A8068F77FB3A}"/>
          </ac:spMkLst>
        </pc:spChg>
        <pc:grpChg chg="mod">
          <ac:chgData name="Subashini B" userId="06a66179-19d1-4067-a1aa-631856cc4289" providerId="ADAL" clId="{EBD92793-5D82-4D7D-91EA-704A4D4CF2DC}" dt="2025-01-07T13:36:27.862" v="1001" actId="14100"/>
          <ac:grpSpMkLst>
            <pc:docMk/>
            <pc:sldMk cId="2524993921" sldId="1988"/>
            <ac:grpSpMk id="8" creationId="{978E9BA7-3602-4ABF-E3CD-FD5C1660F572}"/>
          </ac:grpSpMkLst>
        </pc:grpChg>
        <pc:cxnChg chg="mod">
          <ac:chgData name="Subashini B" userId="06a66179-19d1-4067-a1aa-631856cc4289" providerId="ADAL" clId="{EBD92793-5D82-4D7D-91EA-704A4D4CF2DC}" dt="2025-01-07T13:31:46.263" v="949" actId="2711"/>
          <ac:cxnSpMkLst>
            <pc:docMk/>
            <pc:sldMk cId="2524993921" sldId="1988"/>
            <ac:cxnSpMk id="36" creationId="{61F160C9-9C5F-D1AA-2248-D24003FC1BB4}"/>
          </ac:cxnSpMkLst>
        </pc:cxnChg>
      </pc:sldChg>
      <pc:sldChg chg="addSp delSp modSp mod">
        <pc:chgData name="Subashini B" userId="06a66179-19d1-4067-a1aa-631856cc4289" providerId="ADAL" clId="{EBD92793-5D82-4D7D-91EA-704A4D4CF2DC}" dt="2025-01-09T10:26:37.692" v="1909" actId="14100"/>
        <pc:sldMkLst>
          <pc:docMk/>
          <pc:sldMk cId="202398524" sldId="1992"/>
        </pc:sldMkLst>
        <pc:spChg chg="add del mod">
          <ac:chgData name="Subashini B" userId="06a66179-19d1-4067-a1aa-631856cc4289" providerId="ADAL" clId="{EBD92793-5D82-4D7D-91EA-704A4D4CF2DC}" dt="2025-01-08T09:26:26.065" v="1753" actId="20577"/>
          <ac:spMkLst>
            <pc:docMk/>
            <pc:sldMk cId="202398524" sldId="1992"/>
            <ac:spMk id="3" creationId="{21F9C49D-3C80-F9CD-FEEE-F23E7530BE30}"/>
          </ac:spMkLst>
        </pc:spChg>
        <pc:spChg chg="mod">
          <ac:chgData name="Subashini B" userId="06a66179-19d1-4067-a1aa-631856cc4289" providerId="ADAL" clId="{EBD92793-5D82-4D7D-91EA-704A4D4CF2DC}" dt="2025-01-07T13:47:47.173" v="1078" actId="2711"/>
          <ac:spMkLst>
            <pc:docMk/>
            <pc:sldMk cId="202398524" sldId="1992"/>
            <ac:spMk id="7" creationId="{B142A69B-8BD8-61A9-14BA-C69A07A7BD10}"/>
          </ac:spMkLst>
        </pc:spChg>
        <pc:spChg chg="mod">
          <ac:chgData name="Subashini B" userId="06a66179-19d1-4067-a1aa-631856cc4289" providerId="ADAL" clId="{EBD92793-5D82-4D7D-91EA-704A4D4CF2DC}" dt="2025-01-07T13:47:47.173" v="1078" actId="2711"/>
          <ac:spMkLst>
            <pc:docMk/>
            <pc:sldMk cId="202398524" sldId="1992"/>
            <ac:spMk id="8" creationId="{06281C18-FA8E-BC15-BDAD-58F95C30A684}"/>
          </ac:spMkLst>
        </pc:spChg>
        <pc:spChg chg="mod">
          <ac:chgData name="Subashini B" userId="06a66179-19d1-4067-a1aa-631856cc4289" providerId="ADAL" clId="{EBD92793-5D82-4D7D-91EA-704A4D4CF2DC}" dt="2025-01-07T13:47:47.173" v="1078" actId="2711"/>
          <ac:spMkLst>
            <pc:docMk/>
            <pc:sldMk cId="202398524" sldId="1992"/>
            <ac:spMk id="10" creationId="{15CA2148-2CA8-70C7-0835-B623B6F304E2}"/>
          </ac:spMkLst>
        </pc:spChg>
        <pc:spChg chg="mod">
          <ac:chgData name="Subashini B" userId="06a66179-19d1-4067-a1aa-631856cc4289" providerId="ADAL" clId="{EBD92793-5D82-4D7D-91EA-704A4D4CF2DC}" dt="2025-01-07T13:47:47.173" v="1078" actId="2711"/>
          <ac:spMkLst>
            <pc:docMk/>
            <pc:sldMk cId="202398524" sldId="1992"/>
            <ac:spMk id="15" creationId="{58251749-65CD-A6CE-A62F-6D0051C65BD2}"/>
          </ac:spMkLst>
        </pc:spChg>
        <pc:spChg chg="mod">
          <ac:chgData name="Subashini B" userId="06a66179-19d1-4067-a1aa-631856cc4289" providerId="ADAL" clId="{EBD92793-5D82-4D7D-91EA-704A4D4CF2DC}" dt="2025-01-07T13:47:47.173" v="1078" actId="2711"/>
          <ac:spMkLst>
            <pc:docMk/>
            <pc:sldMk cId="202398524" sldId="1992"/>
            <ac:spMk id="16" creationId="{243A2C02-2444-300D-4C54-5E126F7541BF}"/>
          </ac:spMkLst>
        </pc:spChg>
        <pc:spChg chg="mod">
          <ac:chgData name="Subashini B" userId="06a66179-19d1-4067-a1aa-631856cc4289" providerId="ADAL" clId="{EBD92793-5D82-4D7D-91EA-704A4D4CF2DC}" dt="2025-01-07T13:47:47.173" v="1078" actId="2711"/>
          <ac:spMkLst>
            <pc:docMk/>
            <pc:sldMk cId="202398524" sldId="1992"/>
            <ac:spMk id="19" creationId="{0EC50C2A-D9AA-79B2-885A-80545A68EA84}"/>
          </ac:spMkLst>
        </pc:spChg>
        <pc:spChg chg="mod">
          <ac:chgData name="Subashini B" userId="06a66179-19d1-4067-a1aa-631856cc4289" providerId="ADAL" clId="{EBD92793-5D82-4D7D-91EA-704A4D4CF2DC}" dt="2025-01-07T13:47:47.173" v="1078" actId="2711"/>
          <ac:spMkLst>
            <pc:docMk/>
            <pc:sldMk cId="202398524" sldId="1992"/>
            <ac:spMk id="20" creationId="{C4B46AC1-9727-9C93-CC81-787FF931948C}"/>
          </ac:spMkLst>
        </pc:spChg>
        <pc:spChg chg="mod">
          <ac:chgData name="Subashini B" userId="06a66179-19d1-4067-a1aa-631856cc4289" providerId="ADAL" clId="{EBD92793-5D82-4D7D-91EA-704A4D4CF2DC}" dt="2025-01-07T13:47:47.173" v="1078" actId="2711"/>
          <ac:spMkLst>
            <pc:docMk/>
            <pc:sldMk cId="202398524" sldId="1992"/>
            <ac:spMk id="22" creationId="{4A8881DD-06F3-D3DE-9AC5-2A251DC1159B}"/>
          </ac:spMkLst>
        </pc:spChg>
        <pc:spChg chg="mod">
          <ac:chgData name="Subashini B" userId="06a66179-19d1-4067-a1aa-631856cc4289" providerId="ADAL" clId="{EBD92793-5D82-4D7D-91EA-704A4D4CF2DC}" dt="2025-01-07T13:47:47.173" v="1078" actId="2711"/>
          <ac:spMkLst>
            <pc:docMk/>
            <pc:sldMk cId="202398524" sldId="1992"/>
            <ac:spMk id="23" creationId="{CCFA58D7-DC30-0ACA-FF18-DBC047202A08}"/>
          </ac:spMkLst>
        </pc:spChg>
        <pc:spChg chg="mod">
          <ac:chgData name="Subashini B" userId="06a66179-19d1-4067-a1aa-631856cc4289" providerId="ADAL" clId="{EBD92793-5D82-4D7D-91EA-704A4D4CF2DC}" dt="2025-01-07T13:47:47.173" v="1078" actId="2711"/>
          <ac:spMkLst>
            <pc:docMk/>
            <pc:sldMk cId="202398524" sldId="1992"/>
            <ac:spMk id="28" creationId="{5B434659-5C9A-FE75-2EA9-2156E895C53A}"/>
          </ac:spMkLst>
        </pc:spChg>
        <pc:spChg chg="mod">
          <ac:chgData name="Subashini B" userId="06a66179-19d1-4067-a1aa-631856cc4289" providerId="ADAL" clId="{EBD92793-5D82-4D7D-91EA-704A4D4CF2DC}" dt="2025-01-07T13:47:47.173" v="1078" actId="2711"/>
          <ac:spMkLst>
            <pc:docMk/>
            <pc:sldMk cId="202398524" sldId="1992"/>
            <ac:spMk id="29" creationId="{110ADD65-DA69-7FA9-47A7-BC7EE1D12105}"/>
          </ac:spMkLst>
        </pc:spChg>
        <pc:spChg chg="mod">
          <ac:chgData name="Subashini B" userId="06a66179-19d1-4067-a1aa-631856cc4289" providerId="ADAL" clId="{EBD92793-5D82-4D7D-91EA-704A4D4CF2DC}" dt="2025-01-07T13:47:47.173" v="1078" actId="2711"/>
          <ac:spMkLst>
            <pc:docMk/>
            <pc:sldMk cId="202398524" sldId="1992"/>
            <ac:spMk id="36" creationId="{380E7F6E-4E52-3533-E520-7E12BF5E0AE7}"/>
          </ac:spMkLst>
        </pc:spChg>
        <pc:spChg chg="mod">
          <ac:chgData name="Subashini B" userId="06a66179-19d1-4067-a1aa-631856cc4289" providerId="ADAL" clId="{EBD92793-5D82-4D7D-91EA-704A4D4CF2DC}" dt="2025-01-07T13:47:47.173" v="1078" actId="2711"/>
          <ac:spMkLst>
            <pc:docMk/>
            <pc:sldMk cId="202398524" sldId="1992"/>
            <ac:spMk id="43" creationId="{EED49D2B-5065-0E85-E386-8558B1304DA2}"/>
          </ac:spMkLst>
        </pc:spChg>
        <pc:spChg chg="mod">
          <ac:chgData name="Subashini B" userId="06a66179-19d1-4067-a1aa-631856cc4289" providerId="ADAL" clId="{EBD92793-5D82-4D7D-91EA-704A4D4CF2DC}" dt="2025-01-07T13:47:47.173" v="1078" actId="2711"/>
          <ac:spMkLst>
            <pc:docMk/>
            <pc:sldMk cId="202398524" sldId="1992"/>
            <ac:spMk id="44" creationId="{3A2B50E8-5660-75FD-09B4-213F07ECDC78}"/>
          </ac:spMkLst>
        </pc:spChg>
        <pc:spChg chg="mod">
          <ac:chgData name="Subashini B" userId="06a66179-19d1-4067-a1aa-631856cc4289" providerId="ADAL" clId="{EBD92793-5D82-4D7D-91EA-704A4D4CF2DC}" dt="2025-01-08T09:42:54.369" v="1782" actId="20577"/>
          <ac:spMkLst>
            <pc:docMk/>
            <pc:sldMk cId="202398524" sldId="1992"/>
            <ac:spMk id="194" creationId="{F2D174D9-033D-BA2F-69D4-6C4AF3561895}"/>
          </ac:spMkLst>
        </pc:spChg>
        <pc:spChg chg="mod">
          <ac:chgData name="Subashini B" userId="06a66179-19d1-4067-a1aa-631856cc4289" providerId="ADAL" clId="{EBD92793-5D82-4D7D-91EA-704A4D4CF2DC}" dt="2025-01-07T13:44:28.786" v="1049" actId="14100"/>
          <ac:spMkLst>
            <pc:docMk/>
            <pc:sldMk cId="202398524" sldId="1992"/>
            <ac:spMk id="201" creationId="{871EB051-31D1-9B72-D05B-EFD2D919F0DE}"/>
          </ac:spMkLst>
        </pc:spChg>
        <pc:spChg chg="mod">
          <ac:chgData name="Subashini B" userId="06a66179-19d1-4067-a1aa-631856cc4289" providerId="ADAL" clId="{EBD92793-5D82-4D7D-91EA-704A4D4CF2DC}" dt="2025-01-07T13:47:47.173" v="1078" actId="2711"/>
          <ac:spMkLst>
            <pc:docMk/>
            <pc:sldMk cId="202398524" sldId="1992"/>
            <ac:spMk id="202" creationId="{6A2FDA32-0EC5-1B4E-E70D-52489B54D101}"/>
          </ac:spMkLst>
        </pc:spChg>
        <pc:spChg chg="mod">
          <ac:chgData name="Subashini B" userId="06a66179-19d1-4067-a1aa-631856cc4289" providerId="ADAL" clId="{EBD92793-5D82-4D7D-91EA-704A4D4CF2DC}" dt="2025-01-08T09:45:02.983" v="1787" actId="1076"/>
          <ac:spMkLst>
            <pc:docMk/>
            <pc:sldMk cId="202398524" sldId="1992"/>
            <ac:spMk id="205" creationId="{C807FB33-F824-88CB-22A8-FB5E497AE9EF}"/>
          </ac:spMkLst>
        </pc:spChg>
        <pc:spChg chg="mod">
          <ac:chgData name="Subashini B" userId="06a66179-19d1-4067-a1aa-631856cc4289" providerId="ADAL" clId="{EBD92793-5D82-4D7D-91EA-704A4D4CF2DC}" dt="2025-01-08T09:44:06.289" v="1783" actId="20577"/>
          <ac:spMkLst>
            <pc:docMk/>
            <pc:sldMk cId="202398524" sldId="1992"/>
            <ac:spMk id="210" creationId="{D0793B39-5F58-3C7E-5F66-14710BC019F5}"/>
          </ac:spMkLst>
        </pc:spChg>
        <pc:spChg chg="mod">
          <ac:chgData name="Subashini B" userId="06a66179-19d1-4067-a1aa-631856cc4289" providerId="ADAL" clId="{EBD92793-5D82-4D7D-91EA-704A4D4CF2DC}" dt="2025-01-07T13:47:47.173" v="1078" actId="2711"/>
          <ac:spMkLst>
            <pc:docMk/>
            <pc:sldMk cId="202398524" sldId="1992"/>
            <ac:spMk id="244" creationId="{086065E5-C1B3-CC05-3B78-1E2BC0C9FC73}"/>
          </ac:spMkLst>
        </pc:spChg>
        <pc:spChg chg="mod">
          <ac:chgData name="Subashini B" userId="06a66179-19d1-4067-a1aa-631856cc4289" providerId="ADAL" clId="{EBD92793-5D82-4D7D-91EA-704A4D4CF2DC}" dt="2025-01-07T13:47:47.173" v="1078" actId="2711"/>
          <ac:spMkLst>
            <pc:docMk/>
            <pc:sldMk cId="202398524" sldId="1992"/>
            <ac:spMk id="245" creationId="{7C986E31-E862-5270-04D8-144AEB33E371}"/>
          </ac:spMkLst>
        </pc:spChg>
        <pc:spChg chg="mod">
          <ac:chgData name="Subashini B" userId="06a66179-19d1-4067-a1aa-631856cc4289" providerId="ADAL" clId="{EBD92793-5D82-4D7D-91EA-704A4D4CF2DC}" dt="2025-01-07T13:47:47.173" v="1078" actId="2711"/>
          <ac:spMkLst>
            <pc:docMk/>
            <pc:sldMk cId="202398524" sldId="1992"/>
            <ac:spMk id="246" creationId="{8C351845-0538-0AFE-ADC8-00E95D35DB4D}"/>
          </ac:spMkLst>
        </pc:spChg>
        <pc:spChg chg="mod">
          <ac:chgData name="Subashini B" userId="06a66179-19d1-4067-a1aa-631856cc4289" providerId="ADAL" clId="{EBD92793-5D82-4D7D-91EA-704A4D4CF2DC}" dt="2025-01-08T09:46:31.839" v="1812" actId="113"/>
          <ac:spMkLst>
            <pc:docMk/>
            <pc:sldMk cId="202398524" sldId="1992"/>
            <ac:spMk id="247" creationId="{850C1AA6-EBA3-4125-8E14-CD69CF82414A}"/>
          </ac:spMkLst>
        </pc:spChg>
        <pc:spChg chg="mod">
          <ac:chgData name="Subashini B" userId="06a66179-19d1-4067-a1aa-631856cc4289" providerId="ADAL" clId="{EBD92793-5D82-4D7D-91EA-704A4D4CF2DC}" dt="2025-01-07T13:47:47.173" v="1078" actId="2711"/>
          <ac:spMkLst>
            <pc:docMk/>
            <pc:sldMk cId="202398524" sldId="1992"/>
            <ac:spMk id="248" creationId="{7FACAA31-BB90-FA87-4B8A-0DC9D64DD7FB}"/>
          </ac:spMkLst>
        </pc:spChg>
        <pc:grpChg chg="mod">
          <ac:chgData name="Subashini B" userId="06a66179-19d1-4067-a1aa-631856cc4289" providerId="ADAL" clId="{EBD92793-5D82-4D7D-91EA-704A4D4CF2DC}" dt="2025-01-07T13:02:34.753" v="757" actId="1076"/>
          <ac:grpSpMkLst>
            <pc:docMk/>
            <pc:sldMk cId="202398524" sldId="1992"/>
            <ac:grpSpMk id="17" creationId="{B825CB0A-E105-59E0-E519-AEF2650F2698}"/>
          </ac:grpSpMkLst>
        </pc:grpChg>
        <pc:grpChg chg="mod">
          <ac:chgData name="Subashini B" userId="06a66179-19d1-4067-a1aa-631856cc4289" providerId="ADAL" clId="{EBD92793-5D82-4D7D-91EA-704A4D4CF2DC}" dt="2025-01-07T13:49:15.289" v="1083" actId="1076"/>
          <ac:grpSpMkLst>
            <pc:docMk/>
            <pc:sldMk cId="202398524" sldId="1992"/>
            <ac:grpSpMk id="27" creationId="{C4D0017D-5A24-B63F-8D52-10DDFA327E75}"/>
          </ac:grpSpMkLst>
        </pc:grpChg>
        <pc:grpChg chg="mod">
          <ac:chgData name="Subashini B" userId="06a66179-19d1-4067-a1aa-631856cc4289" providerId="ADAL" clId="{EBD92793-5D82-4D7D-91EA-704A4D4CF2DC}" dt="2025-01-07T13:44:20.622" v="1048" actId="14100"/>
          <ac:grpSpMkLst>
            <pc:docMk/>
            <pc:sldMk cId="202398524" sldId="1992"/>
            <ac:grpSpMk id="207" creationId="{61FBB0E6-4F8D-8DF2-7B46-5DBBE0AC5BE8}"/>
          </ac:grpSpMkLst>
        </pc:grpChg>
        <pc:grpChg chg="mod">
          <ac:chgData name="Subashini B" userId="06a66179-19d1-4067-a1aa-631856cc4289" providerId="ADAL" clId="{EBD92793-5D82-4D7D-91EA-704A4D4CF2DC}" dt="2025-01-07T13:48:03.475" v="1080" actId="1076"/>
          <ac:grpSpMkLst>
            <pc:docMk/>
            <pc:sldMk cId="202398524" sldId="1992"/>
            <ac:grpSpMk id="241" creationId="{E70A3360-722D-9423-35F8-FA0F0A57D017}"/>
          </ac:grpSpMkLst>
        </pc:grpChg>
        <pc:cxnChg chg="add mod">
          <ac:chgData name="Subashini B" userId="06a66179-19d1-4067-a1aa-631856cc4289" providerId="ADAL" clId="{EBD92793-5D82-4D7D-91EA-704A4D4CF2DC}" dt="2025-01-07T13:47:11.152" v="1073" actId="692"/>
          <ac:cxnSpMkLst>
            <pc:docMk/>
            <pc:sldMk cId="202398524" sldId="1992"/>
            <ac:cxnSpMk id="12" creationId="{4EE72A4C-ACCC-57A0-8EFA-441EB5C72550}"/>
          </ac:cxnSpMkLst>
        </pc:cxnChg>
        <pc:cxnChg chg="mod">
          <ac:chgData name="Subashini B" userId="06a66179-19d1-4067-a1aa-631856cc4289" providerId="ADAL" clId="{EBD92793-5D82-4D7D-91EA-704A4D4CF2DC}" dt="2025-01-09T10:26:37.692" v="1909" actId="14100"/>
          <ac:cxnSpMkLst>
            <pc:docMk/>
            <pc:sldMk cId="202398524" sldId="1992"/>
            <ac:cxnSpMk id="30" creationId="{48E2B1DB-2C23-088D-34A1-CB3033773D8B}"/>
          </ac:cxnSpMkLst>
        </pc:cxnChg>
        <pc:cxnChg chg="add mod">
          <ac:chgData name="Subashini B" userId="06a66179-19d1-4067-a1aa-631856cc4289" providerId="ADAL" clId="{EBD92793-5D82-4D7D-91EA-704A4D4CF2DC}" dt="2025-01-07T13:47:20.005" v="1074" actId="692"/>
          <ac:cxnSpMkLst>
            <pc:docMk/>
            <pc:sldMk cId="202398524" sldId="1992"/>
            <ac:cxnSpMk id="225" creationId="{9FED5055-C573-0F65-9698-014ACFD4F45C}"/>
          </ac:cxnSpMkLst>
        </pc:cxnChg>
      </pc:sldChg>
      <pc:sldChg chg="modSp mod">
        <pc:chgData name="Subashini B" userId="06a66179-19d1-4067-a1aa-631856cc4289" providerId="ADAL" clId="{EBD92793-5D82-4D7D-91EA-704A4D4CF2DC}" dt="2025-01-08T08:11:04.140" v="1202" actId="20577"/>
        <pc:sldMkLst>
          <pc:docMk/>
          <pc:sldMk cId="98216752" sldId="1993"/>
        </pc:sldMkLst>
        <pc:spChg chg="mod">
          <ac:chgData name="Subashini B" userId="06a66179-19d1-4067-a1aa-631856cc4289" providerId="ADAL" clId="{EBD92793-5D82-4D7D-91EA-704A4D4CF2DC}" dt="2025-01-08T08:08:21.240" v="1197" actId="1076"/>
          <ac:spMkLst>
            <pc:docMk/>
            <pc:sldMk cId="98216752" sldId="1993"/>
            <ac:spMk id="46" creationId="{B865B5E8-3FE7-3F2F-2828-33725BDCDF70}"/>
          </ac:spMkLst>
        </pc:spChg>
        <pc:spChg chg="mod">
          <ac:chgData name="Subashini B" userId="06a66179-19d1-4067-a1aa-631856cc4289" providerId="ADAL" clId="{EBD92793-5D82-4D7D-91EA-704A4D4CF2DC}" dt="2025-01-07T15:23:29.221" v="1177" actId="20577"/>
          <ac:spMkLst>
            <pc:docMk/>
            <pc:sldMk cId="98216752" sldId="1993"/>
            <ac:spMk id="105" creationId="{D29E5B82-3E2C-9EC6-0FA3-37813BFE3E9B}"/>
          </ac:spMkLst>
        </pc:spChg>
        <pc:spChg chg="mod">
          <ac:chgData name="Subashini B" userId="06a66179-19d1-4067-a1aa-631856cc4289" providerId="ADAL" clId="{EBD92793-5D82-4D7D-91EA-704A4D4CF2DC}" dt="2025-01-07T14:27:19.700" v="1124" actId="1076"/>
          <ac:spMkLst>
            <pc:docMk/>
            <pc:sldMk cId="98216752" sldId="1993"/>
            <ac:spMk id="106" creationId="{FE20776D-EC8E-E443-DAE2-F90A849BB556}"/>
          </ac:spMkLst>
        </pc:spChg>
        <pc:spChg chg="mod">
          <ac:chgData name="Subashini B" userId="06a66179-19d1-4067-a1aa-631856cc4289" providerId="ADAL" clId="{EBD92793-5D82-4D7D-91EA-704A4D4CF2DC}" dt="2025-01-08T08:11:04.140" v="1202" actId="20577"/>
          <ac:spMkLst>
            <pc:docMk/>
            <pc:sldMk cId="98216752" sldId="1993"/>
            <ac:spMk id="110" creationId="{1D4524FD-422C-2538-EE0D-DFFD8696E7BF}"/>
          </ac:spMkLst>
        </pc:spChg>
        <pc:spChg chg="mod">
          <ac:chgData name="Subashini B" userId="06a66179-19d1-4067-a1aa-631856cc4289" providerId="ADAL" clId="{EBD92793-5D82-4D7D-91EA-704A4D4CF2DC}" dt="2025-01-08T08:08:38.804" v="1198" actId="1076"/>
          <ac:spMkLst>
            <pc:docMk/>
            <pc:sldMk cId="98216752" sldId="1993"/>
            <ac:spMk id="111" creationId="{FB72715F-BB0E-E90D-84D9-7F5CD569287C}"/>
          </ac:spMkLst>
        </pc:spChg>
      </pc:sldChg>
      <pc:sldChg chg="modSp mod ord">
        <pc:chgData name="Subashini B" userId="06a66179-19d1-4067-a1aa-631856cc4289" providerId="ADAL" clId="{EBD92793-5D82-4D7D-91EA-704A4D4CF2DC}" dt="2025-01-08T09:51:48.866" v="1838" actId="20577"/>
        <pc:sldMkLst>
          <pc:docMk/>
          <pc:sldMk cId="5586297" sldId="1996"/>
        </pc:sldMkLst>
        <pc:spChg chg="mod">
          <ac:chgData name="Subashini B" userId="06a66179-19d1-4067-a1aa-631856cc4289" providerId="ADAL" clId="{EBD92793-5D82-4D7D-91EA-704A4D4CF2DC}" dt="2025-01-08T09:51:05.065" v="1834" actId="113"/>
          <ac:spMkLst>
            <pc:docMk/>
            <pc:sldMk cId="5586297" sldId="1996"/>
            <ac:spMk id="194" creationId="{F2AC3F7D-D5F0-49ED-7333-61B92AF859E3}"/>
          </ac:spMkLst>
        </pc:spChg>
        <pc:spChg chg="mod">
          <ac:chgData name="Subashini B" userId="06a66179-19d1-4067-a1aa-631856cc4289" providerId="ADAL" clId="{EBD92793-5D82-4D7D-91EA-704A4D4CF2DC}" dt="2025-01-08T09:51:48.866" v="1838" actId="20577"/>
          <ac:spMkLst>
            <pc:docMk/>
            <pc:sldMk cId="5586297" sldId="1996"/>
            <ac:spMk id="205" creationId="{D02C8A03-2D14-6E4A-F861-ECE90DA1209E}"/>
          </ac:spMkLst>
        </pc:spChg>
      </pc:sldChg>
      <pc:sldChg chg="modSp del mod">
        <pc:chgData name="Subashini B" userId="06a66179-19d1-4067-a1aa-631856cc4289" providerId="ADAL" clId="{EBD92793-5D82-4D7D-91EA-704A4D4CF2DC}" dt="2025-01-08T11:17:18.949" v="1898" actId="2696"/>
        <pc:sldMkLst>
          <pc:docMk/>
          <pc:sldMk cId="805575437" sldId="1997"/>
        </pc:sldMkLst>
      </pc:sldChg>
      <pc:sldChg chg="addSp delSp modSp del mod">
        <pc:chgData name="Subashini B" userId="06a66179-19d1-4067-a1aa-631856cc4289" providerId="ADAL" clId="{EBD92793-5D82-4D7D-91EA-704A4D4CF2DC}" dt="2025-01-08T08:16:34.920" v="1203" actId="2696"/>
        <pc:sldMkLst>
          <pc:docMk/>
          <pc:sldMk cId="1200099121" sldId="1999"/>
        </pc:sldMkLst>
      </pc:sldChg>
      <pc:sldChg chg="addSp modSp mod ord">
        <pc:chgData name="Subashini B" userId="06a66179-19d1-4067-a1aa-631856cc4289" providerId="ADAL" clId="{EBD92793-5D82-4D7D-91EA-704A4D4CF2DC}" dt="2025-01-12T08:17:38.120" v="2076" actId="2710"/>
        <pc:sldMkLst>
          <pc:docMk/>
          <pc:sldMk cId="169510936" sldId="2001"/>
        </pc:sldMkLst>
        <pc:spChg chg="add mod">
          <ac:chgData name="Subashini B" userId="06a66179-19d1-4067-a1aa-631856cc4289" providerId="ADAL" clId="{EBD92793-5D82-4D7D-91EA-704A4D4CF2DC}" dt="2025-01-12T08:17:38.120" v="2076" actId="2710"/>
          <ac:spMkLst>
            <pc:docMk/>
            <pc:sldMk cId="169510936" sldId="2001"/>
            <ac:spMk id="2" creationId="{533F344F-3781-34E7-1F91-0DCA48BAE839}"/>
          </ac:spMkLst>
        </pc:spChg>
        <pc:spChg chg="mod">
          <ac:chgData name="Subashini B" userId="06a66179-19d1-4067-a1aa-631856cc4289" providerId="ADAL" clId="{EBD92793-5D82-4D7D-91EA-704A4D4CF2DC}" dt="2025-01-12T08:17:09.622" v="2075" actId="1076"/>
          <ac:spMkLst>
            <pc:docMk/>
            <pc:sldMk cId="169510936" sldId="2001"/>
            <ac:spMk id="4" creationId="{B9895726-A207-6CF3-23D2-5C2D81E83A18}"/>
          </ac:spMkLst>
        </pc:spChg>
      </pc:sldChg>
      <pc:sldChg chg="modSp mod">
        <pc:chgData name="Subashini B" userId="06a66179-19d1-4067-a1aa-631856cc4289" providerId="ADAL" clId="{EBD92793-5D82-4D7D-91EA-704A4D4CF2DC}" dt="2025-01-08T09:21:29.250" v="1750" actId="1076"/>
        <pc:sldMkLst>
          <pc:docMk/>
          <pc:sldMk cId="3329772478" sldId="2002"/>
        </pc:sldMkLst>
        <pc:spChg chg="mod">
          <ac:chgData name="Subashini B" userId="06a66179-19d1-4067-a1aa-631856cc4289" providerId="ADAL" clId="{EBD92793-5D82-4D7D-91EA-704A4D4CF2DC}" dt="2025-01-08T09:21:13.764" v="1749" actId="20577"/>
          <ac:spMkLst>
            <pc:docMk/>
            <pc:sldMk cId="3329772478" sldId="2002"/>
            <ac:spMk id="3" creationId="{79C5AA21-E9D4-2AA6-FA33-42FE138EDACD}"/>
          </ac:spMkLst>
        </pc:spChg>
        <pc:spChg chg="mod">
          <ac:chgData name="Subashini B" userId="06a66179-19d1-4067-a1aa-631856cc4289" providerId="ADAL" clId="{EBD92793-5D82-4D7D-91EA-704A4D4CF2DC}" dt="2025-01-08T09:21:29.250" v="1750" actId="1076"/>
          <ac:spMkLst>
            <pc:docMk/>
            <pc:sldMk cId="3329772478" sldId="2002"/>
            <ac:spMk id="210" creationId="{53058CF4-3788-436E-A48B-C7B302D13716}"/>
          </ac:spMkLst>
        </pc:spChg>
      </pc:sldChg>
      <pc:sldChg chg="addSp delSp modSp add del mod addAnim delAnim modAnim">
        <pc:chgData name="Subashini B" userId="06a66179-19d1-4067-a1aa-631856cc4289" providerId="ADAL" clId="{EBD92793-5D82-4D7D-91EA-704A4D4CF2DC}" dt="2025-01-07T13:16:25.652" v="887" actId="47"/>
        <pc:sldMkLst>
          <pc:docMk/>
          <pc:sldMk cId="2160820634" sldId="2003"/>
        </pc:sldMkLst>
      </pc:sldChg>
      <pc:sldChg chg="addSp delSp modSp add del mod modAnim">
        <pc:chgData name="Subashini B" userId="06a66179-19d1-4067-a1aa-631856cc4289" providerId="ADAL" clId="{EBD92793-5D82-4D7D-91EA-704A4D4CF2DC}" dt="2025-01-08T09:32:20.419" v="1766" actId="113"/>
        <pc:sldMkLst>
          <pc:docMk/>
          <pc:sldMk cId="1510719387" sldId="2004"/>
        </pc:sldMkLst>
        <pc:spChg chg="mod">
          <ac:chgData name="Subashini B" userId="06a66179-19d1-4067-a1aa-631856cc4289" providerId="ADAL" clId="{EBD92793-5D82-4D7D-91EA-704A4D4CF2DC}" dt="2025-01-08T09:32:20.419" v="1766" actId="113"/>
          <ac:spMkLst>
            <pc:docMk/>
            <pc:sldMk cId="1510719387" sldId="2004"/>
            <ac:spMk id="2" creationId="{B5B496D9-6407-AAA6-2128-19D47B4E699C}"/>
          </ac:spMkLst>
        </pc:spChg>
        <pc:spChg chg="mod">
          <ac:chgData name="Subashini B" userId="06a66179-19d1-4067-a1aa-631856cc4289" providerId="ADAL" clId="{EBD92793-5D82-4D7D-91EA-704A4D4CF2DC}" dt="2025-01-08T09:26:54.523" v="1756" actId="1076"/>
          <ac:spMkLst>
            <pc:docMk/>
            <pc:sldMk cId="1510719387" sldId="2004"/>
            <ac:spMk id="7" creationId="{CA85D077-89A2-4414-93B5-A60B67AB0A1C}"/>
          </ac:spMkLst>
        </pc:spChg>
        <pc:spChg chg="mod">
          <ac:chgData name="Subashini B" userId="06a66179-19d1-4067-a1aa-631856cc4289" providerId="ADAL" clId="{EBD92793-5D82-4D7D-91EA-704A4D4CF2DC}" dt="2025-01-08T09:31:16.861" v="1761" actId="1076"/>
          <ac:spMkLst>
            <pc:docMk/>
            <pc:sldMk cId="1510719387" sldId="2004"/>
            <ac:spMk id="9" creationId="{1AFD5D85-325C-42CD-FD26-07974877A766}"/>
          </ac:spMkLst>
        </pc:spChg>
        <pc:spChg chg="add del mod">
          <ac:chgData name="Subashini B" userId="06a66179-19d1-4067-a1aa-631856cc4289" providerId="ADAL" clId="{EBD92793-5D82-4D7D-91EA-704A4D4CF2DC}" dt="2025-01-07T13:30:01.372" v="942" actId="2711"/>
          <ac:spMkLst>
            <pc:docMk/>
            <pc:sldMk cId="1510719387" sldId="2004"/>
            <ac:spMk id="10" creationId="{C98508AF-4F06-524B-21C0-56D40A432926}"/>
          </ac:spMkLst>
        </pc:spChg>
        <pc:spChg chg="add del mod">
          <ac:chgData name="Subashini B" userId="06a66179-19d1-4067-a1aa-631856cc4289" providerId="ADAL" clId="{EBD92793-5D82-4D7D-91EA-704A4D4CF2DC}" dt="2025-01-07T13:30:01.372" v="942" actId="2711"/>
          <ac:spMkLst>
            <pc:docMk/>
            <pc:sldMk cId="1510719387" sldId="2004"/>
            <ac:spMk id="11" creationId="{04C3EC01-F2FB-FEDE-9D8B-68B571B10139}"/>
          </ac:spMkLst>
        </pc:spChg>
        <pc:spChg chg="add del mod">
          <ac:chgData name="Subashini B" userId="06a66179-19d1-4067-a1aa-631856cc4289" providerId="ADAL" clId="{EBD92793-5D82-4D7D-91EA-704A4D4CF2DC}" dt="2025-01-07T13:30:01.372" v="942" actId="2711"/>
          <ac:spMkLst>
            <pc:docMk/>
            <pc:sldMk cId="1510719387" sldId="2004"/>
            <ac:spMk id="12" creationId="{B30405DF-4AEA-1C0D-D7C0-F7B29A3B1DAD}"/>
          </ac:spMkLst>
        </pc:spChg>
        <pc:spChg chg="add del mod">
          <ac:chgData name="Subashini B" userId="06a66179-19d1-4067-a1aa-631856cc4289" providerId="ADAL" clId="{EBD92793-5D82-4D7D-91EA-704A4D4CF2DC}" dt="2025-01-07T13:30:01.372" v="942" actId="2711"/>
          <ac:spMkLst>
            <pc:docMk/>
            <pc:sldMk cId="1510719387" sldId="2004"/>
            <ac:spMk id="13" creationId="{1878D28B-C779-5314-D1F2-F737B35AC83A}"/>
          </ac:spMkLst>
        </pc:spChg>
        <pc:spChg chg="add del mod">
          <ac:chgData name="Subashini B" userId="06a66179-19d1-4067-a1aa-631856cc4289" providerId="ADAL" clId="{EBD92793-5D82-4D7D-91EA-704A4D4CF2DC}" dt="2025-01-07T13:30:01.372" v="942" actId="2711"/>
          <ac:spMkLst>
            <pc:docMk/>
            <pc:sldMk cId="1510719387" sldId="2004"/>
            <ac:spMk id="14" creationId="{8F217A54-A155-AD90-C7F8-ED44FA6E3A9E}"/>
          </ac:spMkLst>
        </pc:spChg>
        <pc:spChg chg="add del mod">
          <ac:chgData name="Subashini B" userId="06a66179-19d1-4067-a1aa-631856cc4289" providerId="ADAL" clId="{EBD92793-5D82-4D7D-91EA-704A4D4CF2DC}" dt="2025-01-07T13:30:01.372" v="942" actId="2711"/>
          <ac:spMkLst>
            <pc:docMk/>
            <pc:sldMk cId="1510719387" sldId="2004"/>
            <ac:spMk id="15" creationId="{821A68AD-9FC5-8F70-99E4-1D08753B12C4}"/>
          </ac:spMkLst>
        </pc:spChg>
        <pc:spChg chg="add mod">
          <ac:chgData name="Subashini B" userId="06a66179-19d1-4067-a1aa-631856cc4289" providerId="ADAL" clId="{EBD92793-5D82-4D7D-91EA-704A4D4CF2DC}" dt="2025-01-07T13:30:01.372" v="942" actId="2711"/>
          <ac:spMkLst>
            <pc:docMk/>
            <pc:sldMk cId="1510719387" sldId="2004"/>
            <ac:spMk id="47" creationId="{2E684AC1-C122-445B-BE2B-2C6B66E070F5}"/>
          </ac:spMkLst>
        </pc:spChg>
        <pc:spChg chg="add mod">
          <ac:chgData name="Subashini B" userId="06a66179-19d1-4067-a1aa-631856cc4289" providerId="ADAL" clId="{EBD92793-5D82-4D7D-91EA-704A4D4CF2DC}" dt="2025-01-07T13:30:01.372" v="942" actId="2711"/>
          <ac:spMkLst>
            <pc:docMk/>
            <pc:sldMk cId="1510719387" sldId="2004"/>
            <ac:spMk id="48" creationId="{49E4B8CC-0D26-E1F2-B0D3-A172AFB93E5C}"/>
          </ac:spMkLst>
        </pc:spChg>
        <pc:spChg chg="add mod">
          <ac:chgData name="Subashini B" userId="06a66179-19d1-4067-a1aa-631856cc4289" providerId="ADAL" clId="{EBD92793-5D82-4D7D-91EA-704A4D4CF2DC}" dt="2025-01-07T13:30:01.372" v="942" actId="2711"/>
          <ac:spMkLst>
            <pc:docMk/>
            <pc:sldMk cId="1510719387" sldId="2004"/>
            <ac:spMk id="49" creationId="{625AC2C7-9365-1A84-0DE1-5BC178F0731A}"/>
          </ac:spMkLst>
        </pc:spChg>
        <pc:spChg chg="add mod">
          <ac:chgData name="Subashini B" userId="06a66179-19d1-4067-a1aa-631856cc4289" providerId="ADAL" clId="{EBD92793-5D82-4D7D-91EA-704A4D4CF2DC}" dt="2025-01-07T15:27:04.390" v="1192" actId="14100"/>
          <ac:spMkLst>
            <pc:docMk/>
            <pc:sldMk cId="1510719387" sldId="2004"/>
            <ac:spMk id="50" creationId="{10762113-38C0-8C27-5428-C849C3ED4B91}"/>
          </ac:spMkLst>
        </pc:spChg>
        <pc:spChg chg="add mod">
          <ac:chgData name="Subashini B" userId="06a66179-19d1-4067-a1aa-631856cc4289" providerId="ADAL" clId="{EBD92793-5D82-4D7D-91EA-704A4D4CF2DC}" dt="2025-01-07T13:26:44.256" v="936" actId="14100"/>
          <ac:spMkLst>
            <pc:docMk/>
            <pc:sldMk cId="1510719387" sldId="2004"/>
            <ac:spMk id="51" creationId="{86548D4E-6615-5D8E-B8E7-17E22E0C5701}"/>
          </ac:spMkLst>
        </pc:spChg>
        <pc:spChg chg="mod">
          <ac:chgData name="Subashini B" userId="06a66179-19d1-4067-a1aa-631856cc4289" providerId="ADAL" clId="{EBD92793-5D82-4D7D-91EA-704A4D4CF2DC}" dt="2025-01-08T09:31:26.966" v="1762" actId="1076"/>
          <ac:spMkLst>
            <pc:docMk/>
            <pc:sldMk cId="1510719387" sldId="2004"/>
            <ac:spMk id="52" creationId="{856737FD-6DAD-8189-414B-42ABB1908BCD}"/>
          </ac:spMkLst>
        </pc:spChg>
        <pc:spChg chg="mod">
          <ac:chgData name="Subashini B" userId="06a66179-19d1-4067-a1aa-631856cc4289" providerId="ADAL" clId="{EBD92793-5D82-4D7D-91EA-704A4D4CF2DC}" dt="2025-01-08T09:27:16.538" v="1759" actId="1076"/>
          <ac:spMkLst>
            <pc:docMk/>
            <pc:sldMk cId="1510719387" sldId="2004"/>
            <ac:spMk id="66" creationId="{05823731-B238-3534-F894-E6B46BB3F2C8}"/>
          </ac:spMkLst>
        </pc:spChg>
        <pc:spChg chg="mod">
          <ac:chgData name="Subashini B" userId="06a66179-19d1-4067-a1aa-631856cc4289" providerId="ADAL" clId="{EBD92793-5D82-4D7D-91EA-704A4D4CF2DC}" dt="2025-01-08T09:26:14.606" v="1751" actId="20577"/>
          <ac:spMkLst>
            <pc:docMk/>
            <pc:sldMk cId="1510719387" sldId="2004"/>
            <ac:spMk id="91" creationId="{F359D416-6EDE-78B9-96C3-2AA006F1BB6C}"/>
          </ac:spMkLst>
        </pc:spChg>
        <pc:picChg chg="add mod">
          <ac:chgData name="Subashini B" userId="06a66179-19d1-4067-a1aa-631856cc4289" providerId="ADAL" clId="{EBD92793-5D82-4D7D-91EA-704A4D4CF2DC}" dt="2025-01-07T13:30:01.372" v="942" actId="2711"/>
          <ac:picMkLst>
            <pc:docMk/>
            <pc:sldMk cId="1510719387" sldId="2004"/>
            <ac:picMk id="53" creationId="{0FA187D2-40B2-D162-B648-59DCBB403D16}"/>
          </ac:picMkLst>
        </pc:picChg>
        <pc:picChg chg="add mod">
          <ac:chgData name="Subashini B" userId="06a66179-19d1-4067-a1aa-631856cc4289" providerId="ADAL" clId="{EBD92793-5D82-4D7D-91EA-704A4D4CF2DC}" dt="2025-01-07T13:30:01.372" v="942" actId="2711"/>
          <ac:picMkLst>
            <pc:docMk/>
            <pc:sldMk cId="1510719387" sldId="2004"/>
            <ac:picMk id="54" creationId="{973E47FE-C369-E741-6475-4D9E44B0C587}"/>
          </ac:picMkLst>
        </pc:picChg>
        <pc:picChg chg="add mod">
          <ac:chgData name="Subashini B" userId="06a66179-19d1-4067-a1aa-631856cc4289" providerId="ADAL" clId="{EBD92793-5D82-4D7D-91EA-704A4D4CF2DC}" dt="2025-01-07T13:30:01.372" v="942" actId="2711"/>
          <ac:picMkLst>
            <pc:docMk/>
            <pc:sldMk cId="1510719387" sldId="2004"/>
            <ac:picMk id="55" creationId="{543E2668-8432-EF67-A68E-C74F37C4091F}"/>
          </ac:picMkLst>
        </pc:picChg>
        <pc:picChg chg="add mod">
          <ac:chgData name="Subashini B" userId="06a66179-19d1-4067-a1aa-631856cc4289" providerId="ADAL" clId="{EBD92793-5D82-4D7D-91EA-704A4D4CF2DC}" dt="2025-01-07T13:30:01.372" v="942" actId="2711"/>
          <ac:picMkLst>
            <pc:docMk/>
            <pc:sldMk cId="1510719387" sldId="2004"/>
            <ac:picMk id="56" creationId="{FBDF2D42-7328-F702-9404-C5D6352C6F24}"/>
          </ac:picMkLst>
        </pc:picChg>
        <pc:picChg chg="add mod">
          <ac:chgData name="Subashini B" userId="06a66179-19d1-4067-a1aa-631856cc4289" providerId="ADAL" clId="{EBD92793-5D82-4D7D-91EA-704A4D4CF2DC}" dt="2025-01-07T13:30:01.372" v="942" actId="2711"/>
          <ac:picMkLst>
            <pc:docMk/>
            <pc:sldMk cId="1510719387" sldId="2004"/>
            <ac:picMk id="57" creationId="{2F5AD0D5-4D39-76C9-9141-B2CF1A91DFD5}"/>
          </ac:picMkLst>
        </pc:picChg>
      </pc:sldChg>
      <pc:sldChg chg="modSp mod">
        <pc:chgData name="Subashini B" userId="06a66179-19d1-4067-a1aa-631856cc4289" providerId="ADAL" clId="{EBD92793-5D82-4D7D-91EA-704A4D4CF2DC}" dt="2025-01-08T09:57:20.261" v="1891" actId="20577"/>
        <pc:sldMkLst>
          <pc:docMk/>
          <pc:sldMk cId="2345669211" sldId="2005"/>
        </pc:sldMkLst>
        <pc:spChg chg="mod">
          <ac:chgData name="Subashini B" userId="06a66179-19d1-4067-a1aa-631856cc4289" providerId="ADAL" clId="{EBD92793-5D82-4D7D-91EA-704A4D4CF2DC}" dt="2025-01-08T09:53:29.917" v="1839" actId="113"/>
          <ac:spMkLst>
            <pc:docMk/>
            <pc:sldMk cId="2345669211" sldId="2005"/>
            <ac:spMk id="194" creationId="{62880F8C-3957-8A5A-C3AE-D7987439FFB5}"/>
          </ac:spMkLst>
        </pc:spChg>
        <pc:spChg chg="mod">
          <ac:chgData name="Subashini B" userId="06a66179-19d1-4067-a1aa-631856cc4289" providerId="ADAL" clId="{EBD92793-5D82-4D7D-91EA-704A4D4CF2DC}" dt="2025-01-08T09:55:02.733" v="1886" actId="20577"/>
          <ac:spMkLst>
            <pc:docMk/>
            <pc:sldMk cId="2345669211" sldId="2005"/>
            <ac:spMk id="205" creationId="{CE6B8D95-A42D-5814-0391-7BF487300D33}"/>
          </ac:spMkLst>
        </pc:spChg>
        <pc:spChg chg="mod">
          <ac:chgData name="Subashini B" userId="06a66179-19d1-4067-a1aa-631856cc4289" providerId="ADAL" clId="{EBD92793-5D82-4D7D-91EA-704A4D4CF2DC}" dt="2025-01-08T09:57:20.261" v="1891" actId="20577"/>
          <ac:spMkLst>
            <pc:docMk/>
            <pc:sldMk cId="2345669211" sldId="2005"/>
            <ac:spMk id="210" creationId="{D479047D-1E7D-595E-FC75-F4DBB0FFA2CF}"/>
          </ac:spMkLst>
        </pc:spChg>
        <pc:spChg chg="mod">
          <ac:chgData name="Subashini B" userId="06a66179-19d1-4067-a1aa-631856cc4289" providerId="ADAL" clId="{EBD92793-5D82-4D7D-91EA-704A4D4CF2DC}" dt="2025-01-08T09:55:28.325" v="1890" actId="20577"/>
          <ac:spMkLst>
            <pc:docMk/>
            <pc:sldMk cId="2345669211" sldId="2005"/>
            <ac:spMk id="250" creationId="{75D07078-8190-6090-4FA1-579C91DC20E3}"/>
          </ac:spMkLst>
        </pc:spChg>
      </pc:sldChg>
      <pc:sldChg chg="modSp add mod">
        <pc:chgData name="Subashini B" userId="06a66179-19d1-4067-a1aa-631856cc4289" providerId="ADAL" clId="{EBD92793-5D82-4D7D-91EA-704A4D4CF2DC}" dt="2025-01-08T12:56:05.396" v="1906" actId="207"/>
        <pc:sldMkLst>
          <pc:docMk/>
          <pc:sldMk cId="1363014229" sldId="2006"/>
        </pc:sldMkLst>
        <pc:graphicFrameChg chg="modGraphic">
          <ac:chgData name="Subashini B" userId="06a66179-19d1-4067-a1aa-631856cc4289" providerId="ADAL" clId="{EBD92793-5D82-4D7D-91EA-704A4D4CF2DC}" dt="2025-01-08T12:56:05.396" v="1906" actId="207"/>
          <ac:graphicFrameMkLst>
            <pc:docMk/>
            <pc:sldMk cId="1363014229" sldId="2006"/>
            <ac:graphicFrameMk id="2" creationId="{D182902B-D323-B9DE-E9D4-B1E7D7D235E2}"/>
          </ac:graphicFrameMkLst>
        </pc:graphicFrameChg>
      </pc:sldChg>
      <pc:sldChg chg="add">
        <pc:chgData name="Subashini B" userId="06a66179-19d1-4067-a1aa-631856cc4289" providerId="ADAL" clId="{EBD92793-5D82-4D7D-91EA-704A4D4CF2DC}" dt="2025-01-09T12:32:23.855" v="1910" actId="2890"/>
        <pc:sldMkLst>
          <pc:docMk/>
          <pc:sldMk cId="461473702" sldId="2007"/>
        </pc:sldMkLst>
      </pc:sldChg>
    </pc:docChg>
  </pc:docChgLst>
  <pc:docChgLst>
    <pc:chgData name="Anilkumar D M" userId="fb3ebec8-d9af-4e58-91d5-3ca60921876e" providerId="ADAL" clId="{E2C251ED-D9CC-4DB5-9222-4B6325BCBEB6}"/>
    <pc:docChg chg="undo redo custSel addSld delSld modSld sldOrd modSection">
      <pc:chgData name="Anilkumar D M" userId="fb3ebec8-d9af-4e58-91d5-3ca60921876e" providerId="ADAL" clId="{E2C251ED-D9CC-4DB5-9222-4B6325BCBEB6}" dt="2025-01-07T12:15:12.420" v="2763" actId="20577"/>
      <pc:docMkLst>
        <pc:docMk/>
      </pc:docMkLst>
      <pc:sldChg chg="modSp mod">
        <pc:chgData name="Anilkumar D M" userId="fb3ebec8-d9af-4e58-91d5-3ca60921876e" providerId="ADAL" clId="{E2C251ED-D9CC-4DB5-9222-4B6325BCBEB6}" dt="2024-12-16T08:31:16.136" v="1618" actId="20577"/>
        <pc:sldMkLst>
          <pc:docMk/>
          <pc:sldMk cId="480921905" sldId="796"/>
        </pc:sldMkLst>
        <pc:spChg chg="mod">
          <ac:chgData name="Anilkumar D M" userId="fb3ebec8-d9af-4e58-91d5-3ca60921876e" providerId="ADAL" clId="{E2C251ED-D9CC-4DB5-9222-4B6325BCBEB6}" dt="2024-12-16T08:31:16.136" v="1618" actId="20577"/>
          <ac:spMkLst>
            <pc:docMk/>
            <pc:sldMk cId="480921905" sldId="796"/>
            <ac:spMk id="4" creationId="{C01DF012-8180-F727-294F-B7DF69F0BEB1}"/>
          </ac:spMkLst>
        </pc:spChg>
      </pc:sldChg>
      <pc:sldChg chg="addSp delSp modSp mod ord">
        <pc:chgData name="Anilkumar D M" userId="fb3ebec8-d9af-4e58-91d5-3ca60921876e" providerId="ADAL" clId="{E2C251ED-D9CC-4DB5-9222-4B6325BCBEB6}" dt="2024-12-13T15:29:42.674" v="1570" actId="478"/>
        <pc:sldMkLst>
          <pc:docMk/>
          <pc:sldMk cId="55993150" sldId="831"/>
        </pc:sldMkLst>
      </pc:sldChg>
      <pc:sldChg chg="addSp delSp modSp mod addAnim delAnim modAnim">
        <pc:chgData name="Anilkumar D M" userId="fb3ebec8-d9af-4e58-91d5-3ca60921876e" providerId="ADAL" clId="{E2C251ED-D9CC-4DB5-9222-4B6325BCBEB6}" dt="2024-12-13T15:21:21.511" v="1568" actId="207"/>
        <pc:sldMkLst>
          <pc:docMk/>
          <pc:sldMk cId="1925929045" sldId="835"/>
        </pc:sldMkLst>
        <pc:spChg chg="add del mod ord">
          <ac:chgData name="Anilkumar D M" userId="fb3ebec8-d9af-4e58-91d5-3ca60921876e" providerId="ADAL" clId="{E2C251ED-D9CC-4DB5-9222-4B6325BCBEB6}" dt="2024-12-13T15:18:34.814" v="1549" actId="1076"/>
          <ac:spMkLst>
            <pc:docMk/>
            <pc:sldMk cId="1925929045" sldId="835"/>
            <ac:spMk id="2" creationId="{5957EC5E-4B63-427D-08DF-067C132FDC83}"/>
          </ac:spMkLst>
        </pc:spChg>
        <pc:spChg chg="mod">
          <ac:chgData name="Anilkumar D M" userId="fb3ebec8-d9af-4e58-91d5-3ca60921876e" providerId="ADAL" clId="{E2C251ED-D9CC-4DB5-9222-4B6325BCBEB6}" dt="2024-12-13T14:14:34.275" v="1272" actId="20577"/>
          <ac:spMkLst>
            <pc:docMk/>
            <pc:sldMk cId="1925929045" sldId="835"/>
            <ac:spMk id="15" creationId="{4A5E1F9E-5F1F-2E42-1059-9631FE57712F}"/>
          </ac:spMkLst>
        </pc:spChg>
        <pc:spChg chg="mod">
          <ac:chgData name="Anilkumar D M" userId="fb3ebec8-d9af-4e58-91d5-3ca60921876e" providerId="ADAL" clId="{E2C251ED-D9CC-4DB5-9222-4B6325BCBEB6}" dt="2024-12-13T14:14:34.275" v="1272" actId="20577"/>
          <ac:spMkLst>
            <pc:docMk/>
            <pc:sldMk cId="1925929045" sldId="835"/>
            <ac:spMk id="16" creationId="{FB1ECBAB-4455-6A6A-3476-B98CBB1EA429}"/>
          </ac:spMkLst>
        </pc:spChg>
        <pc:spChg chg="add mod">
          <ac:chgData name="Anilkumar D M" userId="fb3ebec8-d9af-4e58-91d5-3ca60921876e" providerId="ADAL" clId="{E2C251ED-D9CC-4DB5-9222-4B6325BCBEB6}" dt="2024-12-13T14:14:36.711" v="1273" actId="20577"/>
          <ac:spMkLst>
            <pc:docMk/>
            <pc:sldMk cId="1925929045" sldId="835"/>
            <ac:spMk id="18" creationId="{59098ECB-1917-BDA2-D22D-9CEBE7D1BD2B}"/>
          </ac:spMkLst>
        </pc:spChg>
        <pc:spChg chg="mod">
          <ac:chgData name="Anilkumar D M" userId="fb3ebec8-d9af-4e58-91d5-3ca60921876e" providerId="ADAL" clId="{E2C251ED-D9CC-4DB5-9222-4B6325BCBEB6}" dt="2024-12-13T14:14:34.275" v="1272" actId="20577"/>
          <ac:spMkLst>
            <pc:docMk/>
            <pc:sldMk cId="1925929045" sldId="835"/>
            <ac:spMk id="57" creationId="{05D1582D-1267-ED0C-53CB-3A714976FEC8}"/>
          </ac:spMkLst>
        </pc:spChg>
        <pc:spChg chg="mod">
          <ac:chgData name="Anilkumar D M" userId="fb3ebec8-d9af-4e58-91d5-3ca60921876e" providerId="ADAL" clId="{E2C251ED-D9CC-4DB5-9222-4B6325BCBEB6}" dt="2024-12-13T14:14:34.275" v="1272" actId="20577"/>
          <ac:spMkLst>
            <pc:docMk/>
            <pc:sldMk cId="1925929045" sldId="835"/>
            <ac:spMk id="58" creationId="{CC4287F3-D84D-3C2C-4235-2BD2FF2008F2}"/>
          </ac:spMkLst>
        </pc:spChg>
        <pc:spChg chg="add mod">
          <ac:chgData name="Anilkumar D M" userId="fb3ebec8-d9af-4e58-91d5-3ca60921876e" providerId="ADAL" clId="{E2C251ED-D9CC-4DB5-9222-4B6325BCBEB6}" dt="2024-12-13T14:14:38.962" v="1274" actId="20577"/>
          <ac:spMkLst>
            <pc:docMk/>
            <pc:sldMk cId="1925929045" sldId="835"/>
            <ac:spMk id="60" creationId="{8ECD8907-CFBD-AE3A-D21A-5376D6992429}"/>
          </ac:spMkLst>
        </pc:spChg>
        <pc:spChg chg="mod">
          <ac:chgData name="Anilkumar D M" userId="fb3ebec8-d9af-4e58-91d5-3ca60921876e" providerId="ADAL" clId="{E2C251ED-D9CC-4DB5-9222-4B6325BCBEB6}" dt="2024-12-13T14:14:34.275" v="1272" actId="20577"/>
          <ac:spMkLst>
            <pc:docMk/>
            <pc:sldMk cId="1925929045" sldId="835"/>
            <ac:spMk id="70" creationId="{0C0DE7EF-CD5D-E9B5-ED1A-6DE18ED3D082}"/>
          </ac:spMkLst>
        </pc:spChg>
        <pc:spChg chg="mod">
          <ac:chgData name="Anilkumar D M" userId="fb3ebec8-d9af-4e58-91d5-3ca60921876e" providerId="ADAL" clId="{E2C251ED-D9CC-4DB5-9222-4B6325BCBEB6}" dt="2024-12-13T14:14:34.275" v="1272" actId="20577"/>
          <ac:spMkLst>
            <pc:docMk/>
            <pc:sldMk cId="1925929045" sldId="835"/>
            <ac:spMk id="71" creationId="{BEA364BD-5FC6-CC4B-B07E-E8C5C14EA199}"/>
          </ac:spMkLst>
        </pc:spChg>
        <pc:spChg chg="add mod">
          <ac:chgData name="Anilkumar D M" userId="fb3ebec8-d9af-4e58-91d5-3ca60921876e" providerId="ADAL" clId="{E2C251ED-D9CC-4DB5-9222-4B6325BCBEB6}" dt="2024-12-13T14:14:41.206" v="1275" actId="20577"/>
          <ac:spMkLst>
            <pc:docMk/>
            <pc:sldMk cId="1925929045" sldId="835"/>
            <ac:spMk id="78" creationId="{B46674A6-9793-6800-9BCF-1550987CEB4A}"/>
          </ac:spMkLst>
        </pc:spChg>
        <pc:spChg chg="add del mod">
          <ac:chgData name="Anilkumar D M" userId="fb3ebec8-d9af-4e58-91d5-3ca60921876e" providerId="ADAL" clId="{E2C251ED-D9CC-4DB5-9222-4B6325BCBEB6}" dt="2024-12-13T15:11:29.907" v="1481" actId="113"/>
          <ac:spMkLst>
            <pc:docMk/>
            <pc:sldMk cId="1925929045" sldId="835"/>
            <ac:spMk id="85" creationId="{AC807EA4-4D21-8EFC-C2BE-3366CC3D9600}"/>
          </ac:spMkLst>
        </pc:spChg>
        <pc:spChg chg="add mod">
          <ac:chgData name="Anilkumar D M" userId="fb3ebec8-d9af-4e58-91d5-3ca60921876e" providerId="ADAL" clId="{E2C251ED-D9CC-4DB5-9222-4B6325BCBEB6}" dt="2024-12-13T14:32:18.540" v="1470" actId="1037"/>
          <ac:spMkLst>
            <pc:docMk/>
            <pc:sldMk cId="1925929045" sldId="835"/>
            <ac:spMk id="108" creationId="{0BB6E81E-01F8-6174-2E69-F251625F1171}"/>
          </ac:spMkLst>
        </pc:spChg>
        <pc:spChg chg="add mod">
          <ac:chgData name="Anilkumar D M" userId="fb3ebec8-d9af-4e58-91d5-3ca60921876e" providerId="ADAL" clId="{E2C251ED-D9CC-4DB5-9222-4B6325BCBEB6}" dt="2024-12-13T14:28:35.835" v="1427" actId="1076"/>
          <ac:spMkLst>
            <pc:docMk/>
            <pc:sldMk cId="1925929045" sldId="835"/>
            <ac:spMk id="109" creationId="{0CA232FD-D534-64F1-527F-1D31D0795859}"/>
          </ac:spMkLst>
        </pc:spChg>
        <pc:spChg chg="add mod">
          <ac:chgData name="Anilkumar D M" userId="fb3ebec8-d9af-4e58-91d5-3ca60921876e" providerId="ADAL" clId="{E2C251ED-D9CC-4DB5-9222-4B6325BCBEB6}" dt="2024-12-13T09:53:43.185" v="154"/>
          <ac:spMkLst>
            <pc:docMk/>
            <pc:sldMk cId="1925929045" sldId="835"/>
            <ac:spMk id="117" creationId="{C125F229-E10D-45A1-1085-F70BFCD8E266}"/>
          </ac:spMkLst>
        </pc:spChg>
        <pc:spChg chg="mod">
          <ac:chgData name="Anilkumar D M" userId="fb3ebec8-d9af-4e58-91d5-3ca60921876e" providerId="ADAL" clId="{E2C251ED-D9CC-4DB5-9222-4B6325BCBEB6}" dt="2024-12-13T14:14:34.275" v="1272" actId="20577"/>
          <ac:spMkLst>
            <pc:docMk/>
            <pc:sldMk cId="1925929045" sldId="835"/>
            <ac:spMk id="120" creationId="{BD730AEE-2E53-1706-D532-10F753CC81A7}"/>
          </ac:spMkLst>
        </pc:spChg>
        <pc:spChg chg="mod">
          <ac:chgData name="Anilkumar D M" userId="fb3ebec8-d9af-4e58-91d5-3ca60921876e" providerId="ADAL" clId="{E2C251ED-D9CC-4DB5-9222-4B6325BCBEB6}" dt="2024-12-13T14:14:34.275" v="1272" actId="20577"/>
          <ac:spMkLst>
            <pc:docMk/>
            <pc:sldMk cId="1925929045" sldId="835"/>
            <ac:spMk id="121" creationId="{1E86F945-5621-74E9-3F16-7560796A753D}"/>
          </ac:spMkLst>
        </pc:spChg>
        <pc:spChg chg="add mod">
          <ac:chgData name="Anilkumar D M" userId="fb3ebec8-d9af-4e58-91d5-3ca60921876e" providerId="ADAL" clId="{E2C251ED-D9CC-4DB5-9222-4B6325BCBEB6}" dt="2024-12-13T14:18:22.691" v="1304" actId="20577"/>
          <ac:spMkLst>
            <pc:docMk/>
            <pc:sldMk cId="1925929045" sldId="835"/>
            <ac:spMk id="194" creationId="{205B7BF8-C586-460E-795C-92B719EF9B2F}"/>
          </ac:spMkLst>
        </pc:spChg>
        <pc:spChg chg="add mod">
          <ac:chgData name="Anilkumar D M" userId="fb3ebec8-d9af-4e58-91d5-3ca60921876e" providerId="ADAL" clId="{E2C251ED-D9CC-4DB5-9222-4B6325BCBEB6}" dt="2024-12-13T14:31:39.814" v="1452" actId="1036"/>
          <ac:spMkLst>
            <pc:docMk/>
            <pc:sldMk cId="1925929045" sldId="835"/>
            <ac:spMk id="196" creationId="{3112890F-9FFD-2C73-1308-A418440054C2}"/>
          </ac:spMkLst>
        </pc:spChg>
        <pc:spChg chg="add mod">
          <ac:chgData name="Anilkumar D M" userId="fb3ebec8-d9af-4e58-91d5-3ca60921876e" providerId="ADAL" clId="{E2C251ED-D9CC-4DB5-9222-4B6325BCBEB6}" dt="2024-12-13T14:32:01.798" v="1461" actId="1037"/>
          <ac:spMkLst>
            <pc:docMk/>
            <pc:sldMk cId="1925929045" sldId="835"/>
            <ac:spMk id="197" creationId="{C9FF7C23-33CA-45B3-B4FE-5921903A1B73}"/>
          </ac:spMkLst>
        </pc:spChg>
        <pc:spChg chg="add mod">
          <ac:chgData name="Anilkumar D M" userId="fb3ebec8-d9af-4e58-91d5-3ca60921876e" providerId="ADAL" clId="{E2C251ED-D9CC-4DB5-9222-4B6325BCBEB6}" dt="2024-12-13T15:10:45.442" v="1478" actId="1076"/>
          <ac:spMkLst>
            <pc:docMk/>
            <pc:sldMk cId="1925929045" sldId="835"/>
            <ac:spMk id="253" creationId="{B536AFA6-0D11-6232-6D93-24523D8B30CE}"/>
          </ac:spMkLst>
        </pc:spChg>
        <pc:spChg chg="add mod">
          <ac:chgData name="Anilkumar D M" userId="fb3ebec8-d9af-4e58-91d5-3ca60921876e" providerId="ADAL" clId="{E2C251ED-D9CC-4DB5-9222-4B6325BCBEB6}" dt="2024-12-13T15:10:45.442" v="1478" actId="1076"/>
          <ac:spMkLst>
            <pc:docMk/>
            <pc:sldMk cId="1925929045" sldId="835"/>
            <ac:spMk id="254" creationId="{2EF4E011-8FBB-33B3-5B4F-0F5D3A3E12A3}"/>
          </ac:spMkLst>
        </pc:spChg>
        <pc:spChg chg="mod">
          <ac:chgData name="Anilkumar D M" userId="fb3ebec8-d9af-4e58-91d5-3ca60921876e" providerId="ADAL" clId="{E2C251ED-D9CC-4DB5-9222-4B6325BCBEB6}" dt="2024-12-13T14:14:34.275" v="1272" actId="20577"/>
          <ac:spMkLst>
            <pc:docMk/>
            <pc:sldMk cId="1925929045" sldId="835"/>
            <ac:spMk id="280" creationId="{248CFCC2-1237-509C-C4FC-274A452FCE18}"/>
          </ac:spMkLst>
        </pc:spChg>
        <pc:grpChg chg="add mod">
          <ac:chgData name="Anilkumar D M" userId="fb3ebec8-d9af-4e58-91d5-3ca60921876e" providerId="ADAL" clId="{E2C251ED-D9CC-4DB5-9222-4B6325BCBEB6}" dt="2024-12-13T14:14:34.275" v="1272" actId="20577"/>
          <ac:grpSpMkLst>
            <pc:docMk/>
            <pc:sldMk cId="1925929045" sldId="835"/>
            <ac:grpSpMk id="13" creationId="{213DFAAD-C7BE-9BB6-77AB-C8DDC2D32B8C}"/>
          </ac:grpSpMkLst>
        </pc:grpChg>
        <pc:grpChg chg="add mod">
          <ac:chgData name="Anilkumar D M" userId="fb3ebec8-d9af-4e58-91d5-3ca60921876e" providerId="ADAL" clId="{E2C251ED-D9CC-4DB5-9222-4B6325BCBEB6}" dt="2024-12-13T14:14:34.275" v="1272" actId="20577"/>
          <ac:grpSpMkLst>
            <pc:docMk/>
            <pc:sldMk cId="1925929045" sldId="835"/>
            <ac:grpSpMk id="55" creationId="{63E03DE6-ABD4-97FD-D7BE-2E375F36C67D}"/>
          </ac:grpSpMkLst>
        </pc:grpChg>
        <pc:grpChg chg="add mod">
          <ac:chgData name="Anilkumar D M" userId="fb3ebec8-d9af-4e58-91d5-3ca60921876e" providerId="ADAL" clId="{E2C251ED-D9CC-4DB5-9222-4B6325BCBEB6}" dt="2024-12-13T14:14:34.275" v="1272" actId="20577"/>
          <ac:grpSpMkLst>
            <pc:docMk/>
            <pc:sldMk cId="1925929045" sldId="835"/>
            <ac:grpSpMk id="68" creationId="{ABEABEE5-14E6-9642-12F7-BD14E59853B6}"/>
          </ac:grpSpMkLst>
        </pc:grpChg>
        <pc:grpChg chg="add mod">
          <ac:chgData name="Anilkumar D M" userId="fb3ebec8-d9af-4e58-91d5-3ca60921876e" providerId="ADAL" clId="{E2C251ED-D9CC-4DB5-9222-4B6325BCBEB6}" dt="2024-12-13T14:14:34.275" v="1272" actId="20577"/>
          <ac:grpSpMkLst>
            <pc:docMk/>
            <pc:sldMk cId="1925929045" sldId="835"/>
            <ac:grpSpMk id="116" creationId="{DE5264ED-4514-18FB-B0B2-CFBF0C951B4C}"/>
          </ac:grpSpMkLst>
        </pc:grpChg>
        <pc:grpChg chg="mod">
          <ac:chgData name="Anilkumar D M" userId="fb3ebec8-d9af-4e58-91d5-3ca60921876e" providerId="ADAL" clId="{E2C251ED-D9CC-4DB5-9222-4B6325BCBEB6}" dt="2024-12-13T14:14:34.275" v="1272" actId="20577"/>
          <ac:grpSpMkLst>
            <pc:docMk/>
            <pc:sldMk cId="1925929045" sldId="835"/>
            <ac:grpSpMk id="118" creationId="{050ED6B4-3D62-C333-7A4B-B0CB80AB14AA}"/>
          </ac:grpSpMkLst>
        </pc:grpChg>
        <pc:grpChg chg="add mod">
          <ac:chgData name="Anilkumar D M" userId="fb3ebec8-d9af-4e58-91d5-3ca60921876e" providerId="ADAL" clId="{E2C251ED-D9CC-4DB5-9222-4B6325BCBEB6}" dt="2024-12-13T14:18:03.476" v="1290" actId="164"/>
          <ac:grpSpMkLst>
            <pc:docMk/>
            <pc:sldMk cId="1925929045" sldId="835"/>
            <ac:grpSpMk id="193" creationId="{5D8D700B-5777-1789-5C4C-9F9E291C1E20}"/>
          </ac:grpSpMkLst>
        </pc:grpChg>
        <pc:grpChg chg="add mod">
          <ac:chgData name="Anilkumar D M" userId="fb3ebec8-d9af-4e58-91d5-3ca60921876e" providerId="ADAL" clId="{E2C251ED-D9CC-4DB5-9222-4B6325BCBEB6}" dt="2024-12-13T15:14:45.696" v="1493" actId="1076"/>
          <ac:grpSpMkLst>
            <pc:docMk/>
            <pc:sldMk cId="1925929045" sldId="835"/>
            <ac:grpSpMk id="195" creationId="{1B9D1C37-B64A-4FFD-85D7-EC804F320D9E}"/>
          </ac:grpSpMkLst>
        </pc:grpChg>
        <pc:picChg chg="add mod">
          <ac:chgData name="Anilkumar D M" userId="fb3ebec8-d9af-4e58-91d5-3ca60921876e" providerId="ADAL" clId="{E2C251ED-D9CC-4DB5-9222-4B6325BCBEB6}" dt="2024-12-13T15:21:21.511" v="1568" actId="207"/>
          <ac:picMkLst>
            <pc:docMk/>
            <pc:sldMk cId="1925929045" sldId="835"/>
            <ac:picMk id="200" creationId="{3C8269D7-A9EE-528E-9631-CDE59EFD9522}"/>
          </ac:picMkLst>
        </pc:picChg>
        <pc:picChg chg="add mod">
          <ac:chgData name="Anilkumar D M" userId="fb3ebec8-d9af-4e58-91d5-3ca60921876e" providerId="ADAL" clId="{E2C251ED-D9CC-4DB5-9222-4B6325BCBEB6}" dt="2024-12-13T15:21:18.129" v="1567" actId="207"/>
          <ac:picMkLst>
            <pc:docMk/>
            <pc:sldMk cId="1925929045" sldId="835"/>
            <ac:picMk id="202" creationId="{96ADF261-23BC-9A50-130A-9801BA9D2692}"/>
          </ac:picMkLst>
        </pc:picChg>
        <pc:picChg chg="add mod">
          <ac:chgData name="Anilkumar D M" userId="fb3ebec8-d9af-4e58-91d5-3ca60921876e" providerId="ADAL" clId="{E2C251ED-D9CC-4DB5-9222-4B6325BCBEB6}" dt="2024-12-13T15:21:14.484" v="1566" actId="207"/>
          <ac:picMkLst>
            <pc:docMk/>
            <pc:sldMk cId="1925929045" sldId="835"/>
            <ac:picMk id="208" creationId="{245568C8-360D-EE0C-5040-9021D8E04B0F}"/>
          </ac:picMkLst>
        </pc:picChg>
        <pc:picChg chg="add mod">
          <ac:chgData name="Anilkumar D M" userId="fb3ebec8-d9af-4e58-91d5-3ca60921876e" providerId="ADAL" clId="{E2C251ED-D9CC-4DB5-9222-4B6325BCBEB6}" dt="2024-12-13T15:21:07.499" v="1565" actId="207"/>
          <ac:picMkLst>
            <pc:docMk/>
            <pc:sldMk cId="1925929045" sldId="835"/>
            <ac:picMk id="210" creationId="{6F11929A-172E-DF35-2604-525834036FB9}"/>
          </ac:picMkLst>
        </pc:picChg>
        <pc:cxnChg chg="add mod">
          <ac:chgData name="Anilkumar D M" userId="fb3ebec8-d9af-4e58-91d5-3ca60921876e" providerId="ADAL" clId="{E2C251ED-D9CC-4DB5-9222-4B6325BCBEB6}" dt="2024-12-13T14:14:34.275" v="1272" actId="20577"/>
          <ac:cxnSpMkLst>
            <pc:docMk/>
            <pc:sldMk cId="1925929045" sldId="835"/>
            <ac:cxnSpMk id="110" creationId="{F507960E-174C-681B-A5E2-91E0CB989164}"/>
          </ac:cxnSpMkLst>
        </pc:cxnChg>
        <pc:cxnChg chg="add mod">
          <ac:chgData name="Anilkumar D M" userId="fb3ebec8-d9af-4e58-91d5-3ca60921876e" providerId="ADAL" clId="{E2C251ED-D9CC-4DB5-9222-4B6325BCBEB6}" dt="2024-12-13T14:14:34.275" v="1272" actId="20577"/>
          <ac:cxnSpMkLst>
            <pc:docMk/>
            <pc:sldMk cId="1925929045" sldId="835"/>
            <ac:cxnSpMk id="112" creationId="{D57557D9-0756-6A5B-77A4-F0D8D284478C}"/>
          </ac:cxnSpMkLst>
        </pc:cxnChg>
        <pc:cxnChg chg="add mod">
          <ac:chgData name="Anilkumar D M" userId="fb3ebec8-d9af-4e58-91d5-3ca60921876e" providerId="ADAL" clId="{E2C251ED-D9CC-4DB5-9222-4B6325BCBEB6}" dt="2024-12-13T14:14:34.275" v="1272" actId="20577"/>
          <ac:cxnSpMkLst>
            <pc:docMk/>
            <pc:sldMk cId="1925929045" sldId="835"/>
            <ac:cxnSpMk id="115" creationId="{3A5E93BA-E50F-837E-9C73-BCAC3E0DBDBA}"/>
          </ac:cxnSpMkLst>
        </pc:cxnChg>
      </pc:sldChg>
      <pc:sldChg chg="modSp mod">
        <pc:chgData name="Anilkumar D M" userId="fb3ebec8-d9af-4e58-91d5-3ca60921876e" providerId="ADAL" clId="{E2C251ED-D9CC-4DB5-9222-4B6325BCBEB6}" dt="2024-12-12T11:28:48.547" v="1" actId="1076"/>
        <pc:sldMkLst>
          <pc:docMk/>
          <pc:sldMk cId="3324442977" sldId="855"/>
        </pc:sldMkLst>
      </pc:sldChg>
      <pc:sldChg chg="modSp mod">
        <pc:chgData name="Anilkumar D M" userId="fb3ebec8-d9af-4e58-91d5-3ca60921876e" providerId="ADAL" clId="{E2C251ED-D9CC-4DB5-9222-4B6325BCBEB6}" dt="2024-12-13T15:31:41.259" v="1583" actId="1076"/>
        <pc:sldMkLst>
          <pc:docMk/>
          <pc:sldMk cId="1916723990" sldId="1985"/>
        </pc:sldMkLst>
      </pc:sldChg>
      <pc:sldChg chg="new del">
        <pc:chgData name="Anilkumar D M" userId="fb3ebec8-d9af-4e58-91d5-3ca60921876e" providerId="ADAL" clId="{E2C251ED-D9CC-4DB5-9222-4B6325BCBEB6}" dt="2024-12-16T08:27:41.647" v="1585" actId="680"/>
        <pc:sldMkLst>
          <pc:docMk/>
          <pc:sldMk cId="502578460" sldId="1986"/>
        </pc:sldMkLst>
      </pc:sldChg>
      <pc:sldChg chg="addSp modSp new del">
        <pc:chgData name="Anilkumar D M" userId="fb3ebec8-d9af-4e58-91d5-3ca60921876e" providerId="ADAL" clId="{E2C251ED-D9CC-4DB5-9222-4B6325BCBEB6}" dt="2024-12-16T08:28:43.438" v="1589" actId="680"/>
        <pc:sldMkLst>
          <pc:docMk/>
          <pc:sldMk cId="2231987381" sldId="1986"/>
        </pc:sldMkLst>
      </pc:sldChg>
      <pc:sldChg chg="addSp modSp new add del mod">
        <pc:chgData name="Anilkumar D M" userId="fb3ebec8-d9af-4e58-91d5-3ca60921876e" providerId="ADAL" clId="{E2C251ED-D9CC-4DB5-9222-4B6325BCBEB6}" dt="2024-12-16T08:30:09.101" v="1596" actId="680"/>
        <pc:sldMkLst>
          <pc:docMk/>
          <pc:sldMk cId="3239923807" sldId="1986"/>
        </pc:sldMkLst>
      </pc:sldChg>
      <pc:sldChg chg="add">
        <pc:chgData name="Anilkumar D M" userId="fb3ebec8-d9af-4e58-91d5-3ca60921876e" providerId="ADAL" clId="{E2C251ED-D9CC-4DB5-9222-4B6325BCBEB6}" dt="2024-12-16T08:31:03.587" v="1597" actId="2890"/>
        <pc:sldMkLst>
          <pc:docMk/>
          <pc:sldMk cId="3814257324" sldId="1986"/>
        </pc:sldMkLst>
      </pc:sldChg>
      <pc:sldChg chg="addSp delSp modSp new mod">
        <pc:chgData name="Anilkumar D M" userId="fb3ebec8-d9af-4e58-91d5-3ca60921876e" providerId="ADAL" clId="{E2C251ED-D9CC-4DB5-9222-4B6325BCBEB6}" dt="2025-01-07T12:15:12.420" v="2763" actId="20577"/>
        <pc:sldMkLst>
          <pc:docMk/>
          <pc:sldMk cId="4292582529" sldId="1987"/>
        </pc:sldMkLst>
        <pc:spChg chg="mod topLvl">
          <ac:chgData name="Anilkumar D M" userId="fb3ebec8-d9af-4e58-91d5-3ca60921876e" providerId="ADAL" clId="{E2C251ED-D9CC-4DB5-9222-4B6325BCBEB6}" dt="2024-12-16T14:07:44.283" v="2610" actId="164"/>
          <ac:spMkLst>
            <pc:docMk/>
            <pc:sldMk cId="4292582529" sldId="1987"/>
            <ac:spMk id="9" creationId="{B0FB65D4-DF43-81A6-3B53-E86F1490DA4C}"/>
          </ac:spMkLst>
        </pc:spChg>
        <pc:spChg chg="mod topLvl">
          <ac:chgData name="Anilkumar D M" userId="fb3ebec8-d9af-4e58-91d5-3ca60921876e" providerId="ADAL" clId="{E2C251ED-D9CC-4DB5-9222-4B6325BCBEB6}" dt="2024-12-16T14:07:44.283" v="2610" actId="164"/>
          <ac:spMkLst>
            <pc:docMk/>
            <pc:sldMk cId="4292582529" sldId="1987"/>
            <ac:spMk id="10" creationId="{3250FF3F-0FC3-CF4F-81D5-78A2074A26B1}"/>
          </ac:spMkLst>
        </pc:spChg>
        <pc:spChg chg="mod topLvl">
          <ac:chgData name="Anilkumar D M" userId="fb3ebec8-d9af-4e58-91d5-3ca60921876e" providerId="ADAL" clId="{E2C251ED-D9CC-4DB5-9222-4B6325BCBEB6}" dt="2024-12-16T14:07:44.283" v="2610" actId="164"/>
          <ac:spMkLst>
            <pc:docMk/>
            <pc:sldMk cId="4292582529" sldId="1987"/>
            <ac:spMk id="11" creationId="{F8366F1A-9D9F-4319-26F1-1267982CFECD}"/>
          </ac:spMkLst>
        </pc:spChg>
        <pc:spChg chg="add mod">
          <ac:chgData name="Anilkumar D M" userId="fb3ebec8-d9af-4e58-91d5-3ca60921876e" providerId="ADAL" clId="{E2C251ED-D9CC-4DB5-9222-4B6325BCBEB6}" dt="2024-12-16T14:02:37.770" v="2591" actId="20577"/>
          <ac:spMkLst>
            <pc:docMk/>
            <pc:sldMk cId="4292582529" sldId="1987"/>
            <ac:spMk id="12" creationId="{83AF5E2D-3F79-5462-6134-CB7AF0545574}"/>
          </ac:spMkLst>
        </pc:spChg>
        <pc:spChg chg="add mod">
          <ac:chgData name="Anilkumar D M" userId="fb3ebec8-d9af-4e58-91d5-3ca60921876e" providerId="ADAL" clId="{E2C251ED-D9CC-4DB5-9222-4B6325BCBEB6}" dt="2024-12-16T08:57:46.433" v="1620"/>
          <ac:spMkLst>
            <pc:docMk/>
            <pc:sldMk cId="4292582529" sldId="1987"/>
            <ac:spMk id="13" creationId="{A1CED19D-0963-6092-1827-E5384B781E15}"/>
          </ac:spMkLst>
        </pc:spChg>
        <pc:spChg chg="add mod">
          <ac:chgData name="Anilkumar D M" userId="fb3ebec8-d9af-4e58-91d5-3ca60921876e" providerId="ADAL" clId="{E2C251ED-D9CC-4DB5-9222-4B6325BCBEB6}" dt="2024-12-16T08:57:46.433" v="1620"/>
          <ac:spMkLst>
            <pc:docMk/>
            <pc:sldMk cId="4292582529" sldId="1987"/>
            <ac:spMk id="14" creationId="{9AA11D36-C816-7F82-F191-C9D8108FB564}"/>
          </ac:spMkLst>
        </pc:spChg>
        <pc:spChg chg="add mod">
          <ac:chgData name="Anilkumar D M" userId="fb3ebec8-d9af-4e58-91d5-3ca60921876e" providerId="ADAL" clId="{E2C251ED-D9CC-4DB5-9222-4B6325BCBEB6}" dt="2024-12-16T08:57:46.433" v="1620"/>
          <ac:spMkLst>
            <pc:docMk/>
            <pc:sldMk cId="4292582529" sldId="1987"/>
            <ac:spMk id="15" creationId="{D57B3C4B-C154-5E2F-E43D-0AF9DD277752}"/>
          </ac:spMkLst>
        </pc:spChg>
        <pc:spChg chg="add mod">
          <ac:chgData name="Anilkumar D M" userId="fb3ebec8-d9af-4e58-91d5-3ca60921876e" providerId="ADAL" clId="{E2C251ED-D9CC-4DB5-9222-4B6325BCBEB6}" dt="2024-12-16T14:39:10.679" v="2717" actId="1076"/>
          <ac:spMkLst>
            <pc:docMk/>
            <pc:sldMk cId="4292582529" sldId="1987"/>
            <ac:spMk id="17" creationId="{C858631D-1ABF-B795-5012-BBCFF9E83D02}"/>
          </ac:spMkLst>
        </pc:spChg>
        <pc:spChg chg="add mod">
          <ac:chgData name="Anilkumar D M" userId="fb3ebec8-d9af-4e58-91d5-3ca60921876e" providerId="ADAL" clId="{E2C251ED-D9CC-4DB5-9222-4B6325BCBEB6}" dt="2024-12-17T14:11:50.972" v="2734" actId="1076"/>
          <ac:spMkLst>
            <pc:docMk/>
            <pc:sldMk cId="4292582529" sldId="1987"/>
            <ac:spMk id="18" creationId="{44878217-F37D-CFEE-945D-DCDDAB51E6B7}"/>
          </ac:spMkLst>
        </pc:spChg>
        <pc:spChg chg="add mod">
          <ac:chgData name="Anilkumar D M" userId="fb3ebec8-d9af-4e58-91d5-3ca60921876e" providerId="ADAL" clId="{E2C251ED-D9CC-4DB5-9222-4B6325BCBEB6}" dt="2024-12-17T14:11:50.972" v="2734" actId="1076"/>
          <ac:spMkLst>
            <pc:docMk/>
            <pc:sldMk cId="4292582529" sldId="1987"/>
            <ac:spMk id="19" creationId="{9ADDAE77-50E8-40AC-9741-01961C32096E}"/>
          </ac:spMkLst>
        </pc:spChg>
        <pc:spChg chg="add mod">
          <ac:chgData name="Anilkumar D M" userId="fb3ebec8-d9af-4e58-91d5-3ca60921876e" providerId="ADAL" clId="{E2C251ED-D9CC-4DB5-9222-4B6325BCBEB6}" dt="2024-12-17T14:10:31.552" v="2731" actId="1076"/>
          <ac:spMkLst>
            <pc:docMk/>
            <pc:sldMk cId="4292582529" sldId="1987"/>
            <ac:spMk id="20" creationId="{B2D1E974-E556-A632-2F52-17EA3677F334}"/>
          </ac:spMkLst>
        </pc:spChg>
        <pc:spChg chg="add mod">
          <ac:chgData name="Anilkumar D M" userId="fb3ebec8-d9af-4e58-91d5-3ca60921876e" providerId="ADAL" clId="{E2C251ED-D9CC-4DB5-9222-4B6325BCBEB6}" dt="2025-01-07T12:15:12.420" v="2763" actId="20577"/>
          <ac:spMkLst>
            <pc:docMk/>
            <pc:sldMk cId="4292582529" sldId="1987"/>
            <ac:spMk id="21" creationId="{0D659BF8-DAC2-3BEB-ADF2-87A186E6FE3A}"/>
          </ac:spMkLst>
        </pc:spChg>
        <pc:spChg chg="add mod">
          <ac:chgData name="Anilkumar D M" userId="fb3ebec8-d9af-4e58-91d5-3ca60921876e" providerId="ADAL" clId="{E2C251ED-D9CC-4DB5-9222-4B6325BCBEB6}" dt="2024-12-17T14:12:25.308" v="2736" actId="1076"/>
          <ac:spMkLst>
            <pc:docMk/>
            <pc:sldMk cId="4292582529" sldId="1987"/>
            <ac:spMk id="24" creationId="{4B4B5759-8055-DEDA-974E-4273FEF1E8DF}"/>
          </ac:spMkLst>
        </pc:spChg>
        <pc:spChg chg="add mod">
          <ac:chgData name="Anilkumar D M" userId="fb3ebec8-d9af-4e58-91d5-3ca60921876e" providerId="ADAL" clId="{E2C251ED-D9CC-4DB5-9222-4B6325BCBEB6}" dt="2024-12-17T14:12:25.308" v="2736" actId="1076"/>
          <ac:spMkLst>
            <pc:docMk/>
            <pc:sldMk cId="4292582529" sldId="1987"/>
            <ac:spMk id="25" creationId="{62DC93A7-ADA9-04AC-7E2B-D82BDABBECCA}"/>
          </ac:spMkLst>
        </pc:spChg>
        <pc:spChg chg="add mod">
          <ac:chgData name="Anilkumar D M" userId="fb3ebec8-d9af-4e58-91d5-3ca60921876e" providerId="ADAL" clId="{E2C251ED-D9CC-4DB5-9222-4B6325BCBEB6}" dt="2024-12-16T08:59:08.376" v="1621"/>
          <ac:spMkLst>
            <pc:docMk/>
            <pc:sldMk cId="4292582529" sldId="1987"/>
            <ac:spMk id="30" creationId="{89151368-190A-B2CD-4E79-9DD59E823521}"/>
          </ac:spMkLst>
        </pc:spChg>
        <pc:spChg chg="mod topLvl">
          <ac:chgData name="Anilkumar D M" userId="fb3ebec8-d9af-4e58-91d5-3ca60921876e" providerId="ADAL" clId="{E2C251ED-D9CC-4DB5-9222-4B6325BCBEB6}" dt="2024-12-16T13:54:41.593" v="2464" actId="164"/>
          <ac:spMkLst>
            <pc:docMk/>
            <pc:sldMk cId="4292582529" sldId="1987"/>
            <ac:spMk id="38" creationId="{396C8BD3-BD05-9C30-4F8F-BCC43E9BEA95}"/>
          </ac:spMkLst>
        </pc:spChg>
        <pc:spChg chg="add mod">
          <ac:chgData name="Anilkumar D M" userId="fb3ebec8-d9af-4e58-91d5-3ca60921876e" providerId="ADAL" clId="{E2C251ED-D9CC-4DB5-9222-4B6325BCBEB6}" dt="2024-12-16T13:54:55.426" v="2465" actId="1076"/>
          <ac:spMkLst>
            <pc:docMk/>
            <pc:sldMk cId="4292582529" sldId="1987"/>
            <ac:spMk id="42" creationId="{802FD2D9-BB37-34C0-99FA-618EC28A4936}"/>
          </ac:spMkLst>
        </pc:spChg>
        <pc:spChg chg="add mod">
          <ac:chgData name="Anilkumar D M" userId="fb3ebec8-d9af-4e58-91d5-3ca60921876e" providerId="ADAL" clId="{E2C251ED-D9CC-4DB5-9222-4B6325BCBEB6}" dt="2024-12-17T14:12:08.158" v="2735" actId="1076"/>
          <ac:spMkLst>
            <pc:docMk/>
            <pc:sldMk cId="4292582529" sldId="1987"/>
            <ac:spMk id="43" creationId="{DD454C79-A03D-BD2C-A3C7-6A97877DB31A}"/>
          </ac:spMkLst>
        </pc:spChg>
        <pc:spChg chg="add mod">
          <ac:chgData name="Anilkumar D M" userId="fb3ebec8-d9af-4e58-91d5-3ca60921876e" providerId="ADAL" clId="{E2C251ED-D9CC-4DB5-9222-4B6325BCBEB6}" dt="2024-12-17T14:11:08.562" v="2732" actId="1076"/>
          <ac:spMkLst>
            <pc:docMk/>
            <pc:sldMk cId="4292582529" sldId="1987"/>
            <ac:spMk id="44" creationId="{094A2CEC-4336-DE74-BE41-6D64C7B02B27}"/>
          </ac:spMkLst>
        </pc:spChg>
        <pc:spChg chg="add mod">
          <ac:chgData name="Anilkumar D M" userId="fb3ebec8-d9af-4e58-91d5-3ca60921876e" providerId="ADAL" clId="{E2C251ED-D9CC-4DB5-9222-4B6325BCBEB6}" dt="2024-12-17T14:11:27.426" v="2733" actId="1076"/>
          <ac:spMkLst>
            <pc:docMk/>
            <pc:sldMk cId="4292582529" sldId="1987"/>
            <ac:spMk id="51" creationId="{F47ABB04-3F0D-996D-EC27-0F7C19F0AE04}"/>
          </ac:spMkLst>
        </pc:spChg>
        <pc:spChg chg="add mod">
          <ac:chgData name="Anilkumar D M" userId="fb3ebec8-d9af-4e58-91d5-3ca60921876e" providerId="ADAL" clId="{E2C251ED-D9CC-4DB5-9222-4B6325BCBEB6}" dt="2024-12-17T14:11:27.426" v="2733" actId="1076"/>
          <ac:spMkLst>
            <pc:docMk/>
            <pc:sldMk cId="4292582529" sldId="1987"/>
            <ac:spMk id="52" creationId="{703AA96B-36F6-91B7-639A-C0126F7CCAB9}"/>
          </ac:spMkLst>
        </pc:spChg>
        <pc:spChg chg="add mod">
          <ac:chgData name="Anilkumar D M" userId="fb3ebec8-d9af-4e58-91d5-3ca60921876e" providerId="ADAL" clId="{E2C251ED-D9CC-4DB5-9222-4B6325BCBEB6}" dt="2024-12-16T13:55:06.985" v="2466" actId="1076"/>
          <ac:spMkLst>
            <pc:docMk/>
            <pc:sldMk cId="4292582529" sldId="1987"/>
            <ac:spMk id="53" creationId="{A8ADB89D-B42C-A566-E00E-5746E20DE018}"/>
          </ac:spMkLst>
        </pc:spChg>
        <pc:spChg chg="mod topLvl">
          <ac:chgData name="Anilkumar D M" userId="fb3ebec8-d9af-4e58-91d5-3ca60921876e" providerId="ADAL" clId="{E2C251ED-D9CC-4DB5-9222-4B6325BCBEB6}" dt="2024-12-17T14:18:04.455" v="2737" actId="165"/>
          <ac:spMkLst>
            <pc:docMk/>
            <pc:sldMk cId="4292582529" sldId="1987"/>
            <ac:spMk id="57" creationId="{C73FB0B8-7B49-5DCC-8DB0-C27372CEB821}"/>
          </ac:spMkLst>
        </pc:spChg>
        <pc:spChg chg="mod topLvl">
          <ac:chgData name="Anilkumar D M" userId="fb3ebec8-d9af-4e58-91d5-3ca60921876e" providerId="ADAL" clId="{E2C251ED-D9CC-4DB5-9222-4B6325BCBEB6}" dt="2024-12-17T14:18:41.834" v="2741" actId="1076"/>
          <ac:spMkLst>
            <pc:docMk/>
            <pc:sldMk cId="4292582529" sldId="1987"/>
            <ac:spMk id="58" creationId="{E527A328-A3E4-167F-4B29-6C0718A41B62}"/>
          </ac:spMkLst>
        </pc:spChg>
        <pc:spChg chg="mod topLvl">
          <ac:chgData name="Anilkumar D M" userId="fb3ebec8-d9af-4e58-91d5-3ca60921876e" providerId="ADAL" clId="{E2C251ED-D9CC-4DB5-9222-4B6325BCBEB6}" dt="2024-12-17T14:18:51.018" v="2742" actId="1076"/>
          <ac:spMkLst>
            <pc:docMk/>
            <pc:sldMk cId="4292582529" sldId="1987"/>
            <ac:spMk id="59" creationId="{36601BA9-C6C7-DC83-F6C3-78E60852E0AB}"/>
          </ac:spMkLst>
        </pc:spChg>
        <pc:grpChg chg="add mod">
          <ac:chgData name="Anilkumar D M" userId="fb3ebec8-d9af-4e58-91d5-3ca60921876e" providerId="ADAL" clId="{E2C251ED-D9CC-4DB5-9222-4B6325BCBEB6}" dt="2024-12-16T14:07:44.283" v="2610" actId="164"/>
          <ac:grpSpMkLst>
            <pc:docMk/>
            <pc:sldMk cId="4292582529" sldId="1987"/>
            <ac:grpSpMk id="55" creationId="{653FADF0-8024-1A46-7E6F-BCD4EA1F6EE9}"/>
          </ac:grpSpMkLst>
        </pc:grpChg>
        <pc:picChg chg="add mod">
          <ac:chgData name="Anilkumar D M" userId="fb3ebec8-d9af-4e58-91d5-3ca60921876e" providerId="ADAL" clId="{E2C251ED-D9CC-4DB5-9222-4B6325BCBEB6}" dt="2024-12-16T08:57:46.433" v="1620"/>
          <ac:picMkLst>
            <pc:docMk/>
            <pc:sldMk cId="4292582529" sldId="1987"/>
            <ac:picMk id="31" creationId="{F7EB307A-F6B4-74D0-13C7-0323FE20596D}"/>
          </ac:picMkLst>
        </pc:picChg>
        <pc:picChg chg="add mod">
          <ac:chgData name="Anilkumar D M" userId="fb3ebec8-d9af-4e58-91d5-3ca60921876e" providerId="ADAL" clId="{E2C251ED-D9CC-4DB5-9222-4B6325BCBEB6}" dt="2024-12-16T14:17:15.735" v="2646" actId="207"/>
          <ac:picMkLst>
            <pc:docMk/>
            <pc:sldMk cId="4292582529" sldId="1987"/>
            <ac:picMk id="62" creationId="{AC2017F5-C1B5-4547-2B35-08E75BF64F1F}"/>
          </ac:picMkLst>
        </pc:picChg>
        <pc:picChg chg="add mod">
          <ac:chgData name="Anilkumar D M" userId="fb3ebec8-d9af-4e58-91d5-3ca60921876e" providerId="ADAL" clId="{E2C251ED-D9CC-4DB5-9222-4B6325BCBEB6}" dt="2024-12-17T14:12:08.158" v="2735" actId="1076"/>
          <ac:picMkLst>
            <pc:docMk/>
            <pc:sldMk cId="4292582529" sldId="1987"/>
            <ac:picMk id="64" creationId="{A29D0BC2-5E53-DEB9-FE79-8D9897BB20F4}"/>
          </ac:picMkLst>
        </pc:picChg>
        <pc:picChg chg="add mod">
          <ac:chgData name="Anilkumar D M" userId="fb3ebec8-d9af-4e58-91d5-3ca60921876e" providerId="ADAL" clId="{E2C251ED-D9CC-4DB5-9222-4B6325BCBEB6}" dt="2024-12-16T14:23:26.613" v="2681" actId="207"/>
          <ac:picMkLst>
            <pc:docMk/>
            <pc:sldMk cId="4292582529" sldId="1987"/>
            <ac:picMk id="66" creationId="{EE49E500-661F-C9EF-CCA6-F7BDEBC4CDE8}"/>
          </ac:picMkLst>
        </pc:picChg>
        <pc:picChg chg="add mod">
          <ac:chgData name="Anilkumar D M" userId="fb3ebec8-d9af-4e58-91d5-3ca60921876e" providerId="ADAL" clId="{E2C251ED-D9CC-4DB5-9222-4B6325BCBEB6}" dt="2024-12-17T14:11:08.562" v="2732" actId="1076"/>
          <ac:picMkLst>
            <pc:docMk/>
            <pc:sldMk cId="4292582529" sldId="1987"/>
            <ac:picMk id="68" creationId="{E1A8C44A-0601-19AD-48F9-3E61749683EB}"/>
          </ac:picMkLst>
        </pc:picChg>
        <pc:picChg chg="add mod">
          <ac:chgData name="Anilkumar D M" userId="fb3ebec8-d9af-4e58-91d5-3ca60921876e" providerId="ADAL" clId="{E2C251ED-D9CC-4DB5-9222-4B6325BCBEB6}" dt="2024-12-16T14:39:31.268" v="2719" actId="207"/>
          <ac:picMkLst>
            <pc:docMk/>
            <pc:sldMk cId="4292582529" sldId="1987"/>
            <ac:picMk id="74" creationId="{A909D7F3-4E9E-BEA9-8017-7C2534526A3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585944" y="9099652"/>
            <a:ext cx="378816" cy="158322"/>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11586" y="4417635"/>
            <a:ext cx="5737027" cy="4586716"/>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41275" y="214313"/>
            <a:ext cx="7043738" cy="3962400"/>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735035" y="9118097"/>
            <a:ext cx="229724" cy="139877"/>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 y="214313"/>
            <a:ext cx="7043738" cy="3962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CC290-FBB5-460F-B5AA-0FCBA6852F29}" type="slidenum">
              <a:rPr lang="en-US" smtClean="0"/>
              <a:pPr/>
              <a:t>0</a:t>
            </a:fld>
            <a:endParaRPr lang="en-US"/>
          </a:p>
        </p:txBody>
      </p:sp>
    </p:spTree>
    <p:extLst>
      <p:ext uri="{BB962C8B-B14F-4D97-AF65-F5344CB8AC3E}">
        <p14:creationId xmlns:p14="http://schemas.microsoft.com/office/powerpoint/2010/main" val="5624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DCC290-FBB5-460F-B5AA-0FCBA6852F29}" type="slidenum">
              <a:rPr lang="en-US" smtClean="0"/>
              <a:pPr/>
              <a:t>4</a:t>
            </a:fld>
            <a:endParaRPr lang="en-US"/>
          </a:p>
        </p:txBody>
      </p:sp>
    </p:spTree>
    <p:extLst>
      <p:ext uri="{BB962C8B-B14F-4D97-AF65-F5344CB8AC3E}">
        <p14:creationId xmlns:p14="http://schemas.microsoft.com/office/powerpoint/2010/main" val="2679523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DCC290-FBB5-460F-B5AA-0FCBA6852F29}" type="slidenum">
              <a:rPr lang="en-US" smtClean="0"/>
              <a:pPr/>
              <a:t>6</a:t>
            </a:fld>
            <a:endParaRPr lang="en-US"/>
          </a:p>
        </p:txBody>
      </p:sp>
    </p:spTree>
    <p:extLst>
      <p:ext uri="{BB962C8B-B14F-4D97-AF65-F5344CB8AC3E}">
        <p14:creationId xmlns:p14="http://schemas.microsoft.com/office/powerpoint/2010/main" val="296561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DCC290-FBB5-460F-B5AA-0FCBA6852F29}" type="slidenum">
              <a:rPr lang="en-US" smtClean="0"/>
              <a:pPr/>
              <a:t>8</a:t>
            </a:fld>
            <a:endParaRPr lang="en-US"/>
          </a:p>
        </p:txBody>
      </p:sp>
    </p:spTree>
    <p:extLst>
      <p:ext uri="{BB962C8B-B14F-4D97-AF65-F5344CB8AC3E}">
        <p14:creationId xmlns:p14="http://schemas.microsoft.com/office/powerpoint/2010/main" val="112618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D9A47-07BB-CB85-69EF-F6D03F0EF0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18462-5D7A-9365-2357-06EB147FF4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D9869D-1C09-1442-F3EF-A4431857A3E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860EEE-D938-5EB4-856E-B57B883F4B54}"/>
              </a:ext>
            </a:extLst>
          </p:cNvPr>
          <p:cNvSpPr>
            <a:spLocks noGrp="1"/>
          </p:cNvSpPr>
          <p:nvPr>
            <p:ph type="sldNum" sz="quarter" idx="5"/>
          </p:nvPr>
        </p:nvSpPr>
        <p:spPr/>
        <p:txBody>
          <a:bodyPr/>
          <a:lstStyle/>
          <a:p>
            <a:fld id="{62DCC290-FBB5-460F-B5AA-0FCBA6852F29}" type="slidenum">
              <a:rPr lang="en-US" smtClean="0"/>
              <a:pPr/>
              <a:t>12</a:t>
            </a:fld>
            <a:endParaRPr lang="en-US"/>
          </a:p>
        </p:txBody>
      </p:sp>
    </p:spTree>
    <p:extLst>
      <p:ext uri="{BB962C8B-B14F-4D97-AF65-F5344CB8AC3E}">
        <p14:creationId xmlns:p14="http://schemas.microsoft.com/office/powerpoint/2010/main" val="2410059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0234D-AFDB-A662-729E-11E46256B2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72D65B-D837-C1C3-1089-5413FB2E12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74510-319F-EDAE-3CAD-245039A529C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A6CAC8E-2C8E-9CB5-2B7A-F6CEBD96CB84}"/>
              </a:ext>
            </a:extLst>
          </p:cNvPr>
          <p:cNvSpPr>
            <a:spLocks noGrp="1"/>
          </p:cNvSpPr>
          <p:nvPr>
            <p:ph type="sldNum" sz="quarter" idx="5"/>
          </p:nvPr>
        </p:nvSpPr>
        <p:spPr/>
        <p:txBody>
          <a:bodyPr/>
          <a:lstStyle/>
          <a:p>
            <a:fld id="{62DCC290-FBB5-460F-B5AA-0FCBA6852F29}" type="slidenum">
              <a:rPr lang="en-US" smtClean="0"/>
              <a:pPr/>
              <a:t>14</a:t>
            </a:fld>
            <a:endParaRPr lang="en-US"/>
          </a:p>
        </p:txBody>
      </p:sp>
    </p:spTree>
    <p:extLst>
      <p:ext uri="{BB962C8B-B14F-4D97-AF65-F5344CB8AC3E}">
        <p14:creationId xmlns:p14="http://schemas.microsoft.com/office/powerpoint/2010/main" val="1711468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4FE7C-47D8-1E38-1C03-EA22114922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514ADF-32B7-2CEF-5326-8481596E01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8BCC9-EEFA-1951-DC71-B498CA81A4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911DE9A-4304-4A44-5B5D-C6B17CDCA774}"/>
              </a:ext>
            </a:extLst>
          </p:cNvPr>
          <p:cNvSpPr>
            <a:spLocks noGrp="1"/>
          </p:cNvSpPr>
          <p:nvPr>
            <p:ph type="sldNum" sz="quarter" idx="5"/>
          </p:nvPr>
        </p:nvSpPr>
        <p:spPr/>
        <p:txBody>
          <a:bodyPr/>
          <a:lstStyle/>
          <a:p>
            <a:fld id="{62DCC290-FBB5-460F-B5AA-0FCBA6852F29}" type="slidenum">
              <a:rPr lang="en-US" smtClean="0"/>
              <a:pPr/>
              <a:t>18</a:t>
            </a:fld>
            <a:endParaRPr lang="en-US"/>
          </a:p>
        </p:txBody>
      </p:sp>
    </p:spTree>
    <p:extLst>
      <p:ext uri="{BB962C8B-B14F-4D97-AF65-F5344CB8AC3E}">
        <p14:creationId xmlns:p14="http://schemas.microsoft.com/office/powerpoint/2010/main" val="999009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58006-558A-1B39-9177-9E6C6E8A30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874627-ED11-9AB0-09DE-84D630BA07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A7F038-C5CC-C074-70EA-8F488A08F0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8EC5E4-91E4-38F9-38F3-255449AFF2C1}"/>
              </a:ext>
            </a:extLst>
          </p:cNvPr>
          <p:cNvSpPr>
            <a:spLocks noGrp="1"/>
          </p:cNvSpPr>
          <p:nvPr>
            <p:ph type="sldNum" sz="quarter" idx="5"/>
          </p:nvPr>
        </p:nvSpPr>
        <p:spPr/>
        <p:txBody>
          <a:bodyPr/>
          <a:lstStyle/>
          <a:p>
            <a:fld id="{62DCC290-FBB5-460F-B5AA-0FCBA6852F29}" type="slidenum">
              <a:rPr lang="en-US" smtClean="0"/>
              <a:pPr/>
              <a:t>21</a:t>
            </a:fld>
            <a:endParaRPr lang="en-US"/>
          </a:p>
        </p:txBody>
      </p:sp>
    </p:spTree>
    <p:extLst>
      <p:ext uri="{BB962C8B-B14F-4D97-AF65-F5344CB8AC3E}">
        <p14:creationId xmlns:p14="http://schemas.microsoft.com/office/powerpoint/2010/main" val="3190081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065CD-CA74-403F-0A95-C699ABAA4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4EBE57-F0F0-8871-6EB4-63CD87DB41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256C7-7294-113E-8EE4-47C11E4C6D9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42EEAA-EE8A-8F47-4832-7366618AF60E}"/>
              </a:ext>
            </a:extLst>
          </p:cNvPr>
          <p:cNvSpPr>
            <a:spLocks noGrp="1"/>
          </p:cNvSpPr>
          <p:nvPr>
            <p:ph type="sldNum" sz="quarter" idx="5"/>
          </p:nvPr>
        </p:nvSpPr>
        <p:spPr/>
        <p:txBody>
          <a:bodyPr/>
          <a:lstStyle/>
          <a:p>
            <a:fld id="{62DCC290-FBB5-460F-B5AA-0FCBA6852F29}" type="slidenum">
              <a:rPr lang="en-US" smtClean="0"/>
              <a:pPr/>
              <a:t>23</a:t>
            </a:fld>
            <a:endParaRPr lang="en-US"/>
          </a:p>
        </p:txBody>
      </p:sp>
    </p:spTree>
    <p:extLst>
      <p:ext uri="{BB962C8B-B14F-4D97-AF65-F5344CB8AC3E}">
        <p14:creationId xmlns:p14="http://schemas.microsoft.com/office/powerpoint/2010/main" val="40936558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FAD166-043A-4F85-AE25-397E683754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t="22407" r="827" b="28982"/>
          <a:stretch/>
        </p:blipFill>
        <p:spPr>
          <a:xfrm>
            <a:off x="-3" y="3492515"/>
            <a:ext cx="12192004" cy="3365485"/>
          </a:xfrm>
          <a:prstGeom prst="rect">
            <a:avLst/>
          </a:prstGeom>
        </p:spPr>
      </p:pic>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a:p>
        </p:txBody>
      </p:sp>
      <p:sp>
        <p:nvSpPr>
          <p:cNvPr id="10" name="Rectangle 12"/>
          <p:cNvSpPr>
            <a:spLocks noChangeArrowheads="1"/>
          </p:cNvSpPr>
          <p:nvPr/>
        </p:nvSpPr>
        <p:spPr bwMode="auto">
          <a:xfrm>
            <a:off x="4536903"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latin typeface="+mj-lt"/>
              </a:rPr>
              <a:t>Chicago, IL</a:t>
            </a:r>
          </a:p>
          <a:p>
            <a:pPr>
              <a:spcBef>
                <a:spcPct val="0"/>
              </a:spcBef>
              <a:buClrTx/>
              <a:buFontTx/>
              <a:buNone/>
            </a:pPr>
            <a:r>
              <a:rPr lang="en-US" sz="2000" b="1">
                <a:solidFill>
                  <a:schemeClr val="bg1"/>
                </a:solidFill>
                <a:latin typeface="+mj-lt"/>
              </a:rPr>
              <a:t>Bangalore, India</a:t>
            </a:r>
          </a:p>
          <a:p>
            <a:pPr>
              <a:spcBef>
                <a:spcPct val="0"/>
              </a:spcBef>
              <a:buClrTx/>
              <a:buFontTx/>
              <a:buNone/>
            </a:pPr>
            <a:r>
              <a:rPr lang="en-US" sz="2000" b="1">
                <a:solidFill>
                  <a:schemeClr val="bg1"/>
                </a:solidFill>
                <a:latin typeface="+mj-lt"/>
              </a:rPr>
              <a:t>www.mu-sigma.com</a:t>
            </a:r>
          </a:p>
          <a:p>
            <a:pPr>
              <a:spcBef>
                <a:spcPct val="0"/>
              </a:spcBef>
              <a:buClrTx/>
              <a:buFontTx/>
              <a:buNone/>
            </a:pPr>
            <a:endParaRPr lang="en-US" sz="2000" b="1">
              <a:solidFill>
                <a:schemeClr val="bg1"/>
              </a:solidFill>
              <a:latin typeface="+mj-lt"/>
            </a:endParaRPr>
          </a:p>
        </p:txBody>
      </p:sp>
      <p:sp>
        <p:nvSpPr>
          <p:cNvPr id="5" name="Title Placeholder 13"/>
          <p:cNvSpPr>
            <a:spLocks noGrp="1"/>
          </p:cNvSpPr>
          <p:nvPr>
            <p:ph type="title" hasCustomPrompt="1"/>
          </p:nvPr>
        </p:nvSpPr>
        <p:spPr>
          <a:xfrm>
            <a:off x="2305171" y="2467429"/>
            <a:ext cx="8443323" cy="457200"/>
          </a:xfrm>
          <a:prstGeom prst="rect">
            <a:avLst/>
          </a:prstGeom>
        </p:spPr>
        <p:txBody>
          <a:bodyPr vert="horz" lIns="91440" tIns="45720" rIns="91440" bIns="45720" rtlCol="0" anchor="ctr">
            <a:normAutofit/>
          </a:bodyPr>
          <a:lstStyle>
            <a:lvl1pPr>
              <a:defRPr>
                <a:solidFill>
                  <a:schemeClr val="bg2">
                    <a:lumMod val="25000"/>
                  </a:schemeClr>
                </a:solidFill>
              </a:defRPr>
            </a:lvl1pPr>
          </a:lstStyle>
          <a:p>
            <a:r>
              <a:rPr lang="en-US"/>
              <a:t>Project Title</a:t>
            </a:r>
          </a:p>
        </p:txBody>
      </p:sp>
      <p:sp>
        <p:nvSpPr>
          <p:cNvPr id="11" name="Text Placeholder 10"/>
          <p:cNvSpPr>
            <a:spLocks noGrp="1"/>
          </p:cNvSpPr>
          <p:nvPr>
            <p:ph type="body" sz="quarter" idx="11" hasCustomPrompt="1"/>
          </p:nvPr>
        </p:nvSpPr>
        <p:spPr>
          <a:xfrm>
            <a:off x="4430796" y="5108573"/>
            <a:ext cx="3289377" cy="522288"/>
          </a:xfrm>
        </p:spPr>
        <p:txBody>
          <a:bodyPr anchor="ctr">
            <a:normAutofit/>
          </a:bodyPr>
          <a:lstStyle>
            <a:lvl1pPr algn="ctr">
              <a:buNone/>
              <a:defRPr sz="2216" b="0" i="0">
                <a:solidFill>
                  <a:schemeClr val="bg1"/>
                </a:solidFill>
              </a:defRPr>
            </a:lvl1pPr>
          </a:lstStyle>
          <a:p>
            <a:pPr lvl="0"/>
            <a:r>
              <a:rPr lang="en-US"/>
              <a:t>Insert Date</a:t>
            </a:r>
          </a:p>
        </p:txBody>
      </p:sp>
      <p:sp>
        <p:nvSpPr>
          <p:cNvPr id="13" name="Rectangle 14"/>
          <p:cNvSpPr>
            <a:spLocks noChangeArrowheads="1"/>
          </p:cNvSpPr>
          <p:nvPr/>
        </p:nvSpPr>
        <p:spPr bwMode="auto">
          <a:xfrm>
            <a:off x="211275" y="6472269"/>
            <a:ext cx="11769451" cy="430887"/>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b="0" u="none" kern="1200">
                <a:solidFill>
                  <a:schemeClr val="bg1"/>
                </a:solidFill>
                <a:latin typeface="+mn-lt"/>
                <a:ea typeface="+mn-ea"/>
                <a:cs typeface="Times New Roman" pitchFamily="18" charset="0"/>
              </a:rPr>
              <a:t>Proprietary Information</a:t>
            </a:r>
            <a:r>
              <a:rPr lang="en-GB" sz="1100" b="0" u="none">
                <a:solidFill>
                  <a:schemeClr val="bg1"/>
                </a:solidFill>
                <a:latin typeface="+mn-lt"/>
                <a:ea typeface="Arial Unicode MS" pitchFamily="34" charset="-128"/>
                <a:cs typeface="Arial Unicode MS" pitchFamily="34" charset="-128"/>
              </a:rPr>
              <a:t> | </a:t>
            </a:r>
            <a:r>
              <a:rPr lang="en-GB" sz="1100">
                <a:solidFill>
                  <a:schemeClr val="bg1"/>
                </a:solidFill>
                <a:latin typeface="+mn-lt"/>
                <a:ea typeface="Arial Unicode MS" pitchFamily="34" charset="-128"/>
                <a:cs typeface="Arial Unicode MS" pitchFamily="34" charset="-128"/>
              </a:rPr>
              <a:t>This document and its attachments are confidential.  Any</a:t>
            </a:r>
            <a:r>
              <a:rPr lang="en-US" sz="110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100" b="1">
                <a:solidFill>
                  <a:schemeClr val="bg1"/>
                </a:solidFill>
                <a:latin typeface="+mn-lt"/>
              </a:rPr>
              <a:t>	</a:t>
            </a:r>
            <a:r>
              <a:rPr lang="en-US" sz="1100">
                <a:solidFill>
                  <a:schemeClr val="bg1"/>
                </a:solidFill>
                <a:latin typeface="+mn-lt"/>
              </a:rPr>
              <a:t> </a:t>
            </a:r>
          </a:p>
        </p:txBody>
      </p:sp>
      <p:sp>
        <p:nvSpPr>
          <p:cNvPr id="15" name="Text Placeholder 14"/>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a:t>Meeting Title</a:t>
            </a:r>
          </a:p>
        </p:txBody>
      </p:sp>
      <p:sp>
        <p:nvSpPr>
          <p:cNvPr id="16" name="Line 6"/>
          <p:cNvSpPr>
            <a:spLocks noChangeShapeType="1"/>
          </p:cNvSpPr>
          <p:nvPr userDrawn="1"/>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a:p>
        </p:txBody>
      </p:sp>
      <p:sp>
        <p:nvSpPr>
          <p:cNvPr id="21" name="TextBox 23"/>
          <p:cNvSpPr txBox="1">
            <a:spLocks noChangeArrowheads="1"/>
          </p:cNvSpPr>
          <p:nvPr userDrawn="1"/>
        </p:nvSpPr>
        <p:spPr bwMode="auto">
          <a:xfrm>
            <a:off x="3991034" y="3556002"/>
            <a:ext cx="4190389" cy="471219"/>
          </a:xfrm>
          <a:prstGeom prst="rect">
            <a:avLst/>
          </a:prstGeom>
          <a:noFill/>
          <a:ln w="9525">
            <a:noFill/>
            <a:miter lim="800000"/>
            <a:headEnd/>
            <a:tailEnd/>
          </a:ln>
        </p:spPr>
        <p:txBody>
          <a:bodyPr>
            <a:spAutoFit/>
          </a:bodyPr>
          <a:lstStyle/>
          <a:p>
            <a:r>
              <a:rPr lang="en-US" sz="2462" b="1" i="0">
                <a:solidFill>
                  <a:schemeClr val="bg1"/>
                </a:solidFill>
                <a:latin typeface="+mj-lt"/>
              </a:rPr>
              <a:t>Do The Math</a:t>
            </a:r>
          </a:p>
        </p:txBody>
      </p:sp>
      <p:cxnSp>
        <p:nvCxnSpPr>
          <p:cNvPr id="22" name="Straight Connector 25"/>
          <p:cNvCxnSpPr>
            <a:cxnSpLocks noChangeShapeType="1"/>
          </p:cNvCxnSpPr>
          <p:nvPr userDrawn="1"/>
        </p:nvCxnSpPr>
        <p:spPr bwMode="auto">
          <a:xfrm flipV="1">
            <a:off x="5118766" y="3951288"/>
            <a:ext cx="1913428" cy="0"/>
          </a:xfrm>
          <a:prstGeom prst="line">
            <a:avLst/>
          </a:prstGeom>
          <a:noFill/>
          <a:ln w="38100">
            <a:solidFill>
              <a:schemeClr val="bg1"/>
            </a:solidFill>
            <a:round/>
            <a:headEnd/>
            <a:tailEnd/>
          </a:ln>
        </p:spPr>
      </p:cxnSp>
      <p:pic>
        <p:nvPicPr>
          <p:cNvPr id="3" name="Picture 2">
            <a:extLst>
              <a:ext uri="{FF2B5EF4-FFF2-40B4-BE49-F238E27FC236}">
                <a16:creationId xmlns:a16="http://schemas.microsoft.com/office/drawing/2014/main" id="{D8B3C165-3EF8-4B10-80DB-496DAED1E6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
        <p:nvSpPr>
          <p:cNvPr id="23" name="Rectangle 22">
            <a:extLst>
              <a:ext uri="{FF2B5EF4-FFF2-40B4-BE49-F238E27FC236}">
                <a16:creationId xmlns:a16="http://schemas.microsoft.com/office/drawing/2014/main" id="{E43DE086-3358-42D5-A8F7-B47F54C5DAD0}"/>
              </a:ext>
            </a:extLst>
          </p:cNvPr>
          <p:cNvSpPr/>
          <p:nvPr userDrawn="1"/>
        </p:nvSpPr>
        <p:spPr bwMode="auto">
          <a:xfrm>
            <a:off x="11201400" y="0"/>
            <a:ext cx="990601" cy="8382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a:solidFill>
                <a:schemeClr val="tx1"/>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MuKyun</a:t>
            </a:r>
            <a:r>
              <a:rPr lang="en-US"/>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Who is the end consumer?</a:t>
            </a:r>
            <a:endParaRPr lang="en-US" sz="1600" b="1">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is the business question?</a:t>
            </a:r>
            <a:endParaRPr lang="en-US" sz="1600" b="1">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intend to do with the output?</a:t>
            </a:r>
            <a:endParaRPr lang="en-US" sz="1600" b="1">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‘expect’ as the outcomes?</a:t>
            </a:r>
            <a:endParaRPr lang="en-US" sz="1600" b="1">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who the end consumer of the request would be – in several cases, this may not be the requestor himself/herself</a:t>
            </a:r>
          </a:p>
          <a:p>
            <a:pPr lvl="1"/>
            <a:endParaRPr lang="en-US"/>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expected ‘takeaways’ from this request – this can be used to validate the output and also define the sniff checks that need to be defined</a:t>
            </a:r>
          </a:p>
        </p:txBody>
      </p:sp>
      <p:pic>
        <p:nvPicPr>
          <p:cNvPr id="28" name="Picture 27">
            <a:extLst>
              <a:ext uri="{FF2B5EF4-FFF2-40B4-BE49-F238E27FC236}">
                <a16:creationId xmlns:a16="http://schemas.microsoft.com/office/drawing/2014/main" id="{36AB4D1E-0E7A-4A92-A4EA-A5F4C4C620B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QFIRe</a:t>
            </a:r>
            <a:r>
              <a:rPr lang="en-US"/>
              <a:t> – What is the Key Takeaway from the Slide?</a:t>
            </a:r>
          </a:p>
        </p:txBody>
      </p:sp>
      <p:sp>
        <p:nvSpPr>
          <p:cNvPr id="32" name="TextBox 31"/>
          <p:cNvSpPr txBox="1"/>
          <p:nvPr userDrawn="1"/>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4" name="TextBox 33"/>
          <p:cNvSpPr txBox="1"/>
          <p:nvPr userDrawn="1"/>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5" name="Text Placeholder 14"/>
          <p:cNvSpPr>
            <a:spLocks noGrp="1"/>
          </p:cNvSpPr>
          <p:nvPr>
            <p:ph type="body" sz="quarter" idx="17" hasCustomPrompt="1"/>
          </p:nvPr>
        </p:nvSpPr>
        <p:spPr>
          <a:xfrm>
            <a:off x="609806" y="5524500"/>
            <a:ext cx="10616071" cy="9525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Question</a:t>
            </a:r>
          </a:p>
          <a:p>
            <a:pPr lvl="1"/>
            <a:r>
              <a:rPr lang="en-US"/>
              <a:t>Sub Question</a:t>
            </a:r>
          </a:p>
        </p:txBody>
      </p:sp>
      <p:sp>
        <p:nvSpPr>
          <p:cNvPr id="38" name="Rounded Rectangle 37"/>
          <p:cNvSpPr/>
          <p:nvPr userDrawn="1"/>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Questions</a:t>
            </a:r>
          </a:p>
        </p:txBody>
      </p:sp>
      <p:sp>
        <p:nvSpPr>
          <p:cNvPr id="39" name="Rounded Rectangle 38"/>
          <p:cNvSpPr/>
          <p:nvPr userDrawn="1"/>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40" name="Rounded Rectangle 39"/>
          <p:cNvSpPr/>
          <p:nvPr userDrawn="1"/>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41" name="TextBox 40"/>
          <p:cNvSpPr txBox="1"/>
          <p:nvPr userDrawn="1"/>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42" name="Text Placeholder 14"/>
          <p:cNvSpPr>
            <a:spLocks noGrp="1"/>
          </p:cNvSpPr>
          <p:nvPr>
            <p:ph type="body" sz="quarter" idx="18" hasCustomPrompt="1"/>
          </p:nvPr>
        </p:nvSpPr>
        <p:spPr>
          <a:xfrm>
            <a:off x="6026031" y="2662766"/>
            <a:ext cx="5216096" cy="252306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43" name="Rounded Rectangle 42"/>
          <p:cNvSpPr/>
          <p:nvPr userDrawn="1"/>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6" name="Picture 15">
            <a:extLst>
              <a:ext uri="{FF2B5EF4-FFF2-40B4-BE49-F238E27FC236}">
                <a16:creationId xmlns:a16="http://schemas.microsoft.com/office/drawing/2014/main" id="{723BFCFF-0317-4CA7-B55F-9A174E6865E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FIRe</a:t>
            </a:r>
            <a:r>
              <a:rPr lang="en-US"/>
              <a:t> – What is the Key Takeaway from the Slide?</a:t>
            </a:r>
          </a:p>
        </p:txBody>
      </p:sp>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7" name="TextBox 16"/>
          <p:cNvSpPr txBox="1"/>
          <p:nvPr userDrawn="1"/>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8" name="Text Placeholder 14"/>
          <p:cNvSpPr>
            <a:spLocks noGrp="1"/>
          </p:cNvSpPr>
          <p:nvPr>
            <p:ph type="body" sz="quarter" idx="17" hasCustomPrompt="1"/>
          </p:nvPr>
        </p:nvSpPr>
        <p:spPr>
          <a:xfrm>
            <a:off x="609806" y="5067300"/>
            <a:ext cx="10616071" cy="13843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20" name="Rounded Rectangle 19"/>
          <p:cNvSpPr/>
          <p:nvPr userDrawn="1"/>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21" name="Rounded Rectangle 20"/>
          <p:cNvSpPr/>
          <p:nvPr userDrawn="1"/>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22" name="TextBox 21"/>
          <p:cNvSpPr txBox="1"/>
          <p:nvPr userDrawn="1"/>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23" name="Text Placeholder 14"/>
          <p:cNvSpPr>
            <a:spLocks noGrp="1"/>
          </p:cNvSpPr>
          <p:nvPr>
            <p:ph type="body" sz="quarter" idx="18" hasCustomPrompt="1"/>
          </p:nvPr>
        </p:nvSpPr>
        <p:spPr>
          <a:xfrm>
            <a:off x="6026031" y="1646777"/>
            <a:ext cx="5216096" cy="300143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24" name="Rounded Rectangle 23"/>
          <p:cNvSpPr/>
          <p:nvPr userDrawn="1"/>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3" name="Picture 12">
            <a:extLst>
              <a:ext uri="{FF2B5EF4-FFF2-40B4-BE49-F238E27FC236}">
                <a16:creationId xmlns:a16="http://schemas.microsoft.com/office/drawing/2014/main" id="{8C2416FC-CF4A-43F9-A3F4-3E20DBF1A7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2585289678"/>
              </p:ext>
            </p:extLst>
          </p:nvPr>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830639085"/>
              </p:ext>
            </p:extLst>
          </p:nvPr>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relevant facts that serve as the background for this project?</a:t>
            </a:r>
          </a:p>
          <a:p>
            <a:pPr lvl="1"/>
            <a:r>
              <a:rPr lang="en-US"/>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724"/>
            </a:lvl1pPr>
            <a:lvl2pPr>
              <a:spcBef>
                <a:spcPts val="369"/>
              </a:spcBef>
              <a:defRPr sz="1477"/>
            </a:lvl2pPr>
          </a:lstStyle>
          <a:p>
            <a:pPr lvl="0"/>
            <a:r>
              <a:rPr lang="en-US"/>
              <a:t>Describe the key project objectives</a:t>
            </a:r>
          </a:p>
          <a:p>
            <a:pPr lvl="1"/>
            <a:r>
              <a:rPr lang="en-US"/>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715339969"/>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approach used by Mu Sigma in this project.  You can insert text or paste graphics in this box</a:t>
            </a:r>
          </a:p>
          <a:p>
            <a:pPr lvl="1"/>
            <a:r>
              <a:rPr lang="en-US"/>
              <a:t>Second level</a:t>
            </a:r>
          </a:p>
        </p:txBody>
      </p:sp>
      <p:sp>
        <p:nvSpPr>
          <p:cNvPr id="2" name="Right Arrow 1"/>
          <p:cNvSpPr/>
          <p:nvPr userDrawn="1"/>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EE8F496E-8AF1-42D8-82D6-ACCBC9BC43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405327512"/>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Analysis</a:t>
                      </a:r>
                      <a:r>
                        <a:rPr lang="en-US" sz="1400" baseline="0">
                          <a:latin typeface="+mj-lt"/>
                        </a:rPr>
                        <a:t> Illustrations</a:t>
                      </a:r>
                      <a:endParaRPr lang="en-US" sz="140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Paste charts/graphics that illustrate key analysis outputs and support the key findings</a:t>
            </a:r>
          </a:p>
          <a:p>
            <a:pPr lvl="1"/>
            <a:r>
              <a:rPr lang="en-US"/>
              <a:t>Second level</a:t>
            </a:r>
          </a:p>
        </p:txBody>
      </p:sp>
      <p:sp>
        <p:nvSpPr>
          <p:cNvPr id="2" name="Right Arrow 1"/>
          <p:cNvSpPr/>
          <p:nvPr userDrawn="1"/>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1654360805"/>
              </p:ext>
            </p:extLst>
          </p:nvPr>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4018950502"/>
              </p:ext>
            </p:extLst>
          </p:nvPr>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findings/insights obtained from the analysis</a:t>
            </a:r>
          </a:p>
          <a:p>
            <a:pPr lvl="1"/>
            <a:r>
              <a:rPr lang="en-US"/>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724" baseline="0"/>
            </a:lvl1pPr>
            <a:lvl2pPr>
              <a:spcBef>
                <a:spcPts val="369"/>
              </a:spcBef>
              <a:defRPr sz="1477"/>
            </a:lvl2pPr>
          </a:lstStyle>
          <a:p>
            <a:pPr lvl="0"/>
            <a:r>
              <a:rPr lang="en-US"/>
              <a:t>What was the real/projected impact of the project on the business?</a:t>
            </a:r>
          </a:p>
          <a:p>
            <a:pPr lvl="1"/>
            <a:r>
              <a:rPr lang="en-US"/>
              <a:t>Second level</a:t>
            </a:r>
          </a:p>
        </p:txBody>
      </p:sp>
      <p:sp>
        <p:nvSpPr>
          <p:cNvPr id="18" name="Right Arrow 17"/>
          <p:cNvSpPr/>
          <p:nvPr userDrawn="1"/>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C5FB0F34-84FC-4241-9B90-65E67030CAE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20" name="Rounded Rectangle 19"/>
          <p:cNvSpPr/>
          <p:nvPr userDrawn="1"/>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5" name="Rounded Rectangle 24"/>
          <p:cNvSpPr/>
          <p:nvPr userDrawn="1"/>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7" name="Chevron 26"/>
          <p:cNvSpPr/>
          <p:nvPr userDrawn="1"/>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a:t>Add step 2</a:t>
            </a:r>
          </a:p>
        </p:txBody>
      </p:sp>
      <p:sp>
        <p:nvSpPr>
          <p:cNvPr id="30" name="Rounded Rectangle 29"/>
          <p:cNvSpPr/>
          <p:nvPr userDrawn="1"/>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a:t>Add step 3</a:t>
            </a:r>
          </a:p>
        </p:txBody>
      </p:sp>
      <p:sp>
        <p:nvSpPr>
          <p:cNvPr id="38" name="Chevron 37"/>
          <p:cNvSpPr/>
          <p:nvPr userDrawn="1"/>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a:t>Add step 4</a:t>
            </a:r>
          </a:p>
        </p:txBody>
      </p:sp>
      <p:sp>
        <p:nvSpPr>
          <p:cNvPr id="42" name="Rounded Rectangle 41"/>
          <p:cNvSpPr/>
          <p:nvPr userDrawn="1"/>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pic>
        <p:nvPicPr>
          <p:cNvPr id="21" name="Picture 20">
            <a:extLst>
              <a:ext uri="{FF2B5EF4-FFF2-40B4-BE49-F238E27FC236}">
                <a16:creationId xmlns:a16="http://schemas.microsoft.com/office/drawing/2014/main" id="{0410D66D-6658-4925-9B31-16EE5DFA218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4" name="Rounded Rectangle 3"/>
          <p:cNvSpPr/>
          <p:nvPr userDrawn="1"/>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Rounded Rectangle 4"/>
          <p:cNvSpPr/>
          <p:nvPr userDrawn="1"/>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724" b="1">
                <a:solidFill>
                  <a:schemeClr val="bg1"/>
                </a:solidFill>
              </a:defRPr>
            </a:lvl1pPr>
          </a:lstStyle>
          <a:p>
            <a:pPr lvl="0"/>
            <a:r>
              <a:rPr lang="en-US"/>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724" b="1">
                <a:solidFill>
                  <a:schemeClr val="bg1"/>
                </a:solidFill>
              </a:defRPr>
            </a:lvl1pPr>
          </a:lstStyle>
          <a:p>
            <a:pPr lvl="0"/>
            <a:r>
              <a:rPr lang="en-US"/>
              <a:t>Add step 2</a:t>
            </a:r>
          </a:p>
        </p:txBody>
      </p:sp>
      <p:sp>
        <p:nvSpPr>
          <p:cNvPr id="14" name="Rounded Rectangle 13"/>
          <p:cNvSpPr/>
          <p:nvPr userDrawn="1"/>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9" name="Chevron 18"/>
          <p:cNvSpPr/>
          <p:nvPr userDrawn="1"/>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724" b="1">
                <a:solidFill>
                  <a:schemeClr val="bg1"/>
                </a:solidFill>
              </a:defRPr>
            </a:lvl1pPr>
          </a:lstStyle>
          <a:p>
            <a:pPr lvl="0"/>
            <a:r>
              <a:rPr lang="en-US"/>
              <a:t>Add step 3</a:t>
            </a:r>
          </a:p>
        </p:txBody>
      </p:sp>
      <p:pic>
        <p:nvPicPr>
          <p:cNvPr id="18" name="Picture 17">
            <a:extLst>
              <a:ext uri="{FF2B5EF4-FFF2-40B4-BE49-F238E27FC236}">
                <a16:creationId xmlns:a16="http://schemas.microsoft.com/office/drawing/2014/main" id="{06D5DA4A-F911-4567-9291-BA349AE1D9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Pentagon 2"/>
          <p:cNvSpPr/>
          <p:nvPr userDrawn="1"/>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 name="Chevron 3"/>
          <p:cNvSpPr/>
          <p:nvPr userDrawn="1"/>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Chevron 4"/>
          <p:cNvSpPr/>
          <p:nvPr userDrawn="1"/>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hevron 5"/>
          <p:cNvSpPr/>
          <p:nvPr userDrawn="1"/>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Rounded Rectangle 6"/>
          <p:cNvSpPr/>
          <p:nvPr userDrawn="1"/>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1" name="Rounded Rectangle 10"/>
          <p:cNvSpPr/>
          <p:nvPr userDrawn="1"/>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3" name="Rounded Rectangle 12"/>
          <p:cNvSpPr/>
          <p:nvPr userDrawn="1"/>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5" name="Rounded Rectangle 14"/>
          <p:cNvSpPr/>
          <p:nvPr userDrawn="1"/>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defRPr>
            </a:lvl1pPr>
          </a:lstStyle>
          <a:p>
            <a:pPr lvl="0"/>
            <a:r>
              <a:rPr lang="en-US"/>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defRPr>
            </a:lvl1pPr>
          </a:lstStyle>
          <a:p>
            <a:pPr lvl="0"/>
            <a:r>
              <a:rPr lang="en-US"/>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defRPr>
            </a:lvl1pPr>
          </a:lstStyle>
          <a:p>
            <a:pPr lvl="0"/>
            <a:r>
              <a:rPr lang="en-US"/>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defRPr>
            </a:lvl1pPr>
          </a:lstStyle>
          <a:p>
            <a:pPr lvl="0"/>
            <a:r>
              <a:rPr lang="en-US"/>
              <a:t>Add step 3</a:t>
            </a:r>
          </a:p>
        </p:txBody>
      </p:sp>
      <p:pic>
        <p:nvPicPr>
          <p:cNvPr id="21" name="Picture 20">
            <a:extLst>
              <a:ext uri="{FF2B5EF4-FFF2-40B4-BE49-F238E27FC236}">
                <a16:creationId xmlns:a16="http://schemas.microsoft.com/office/drawing/2014/main" id="{82101A95-2696-49AC-8C05-A64F07E1680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5" name="Circular Arrow 4"/>
          <p:cNvSpPr/>
          <p:nvPr userDrawn="1"/>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ircular Arrow 5"/>
          <p:cNvSpPr/>
          <p:nvPr userDrawn="1"/>
        </p:nvSpPr>
        <p:spPr bwMode="auto">
          <a:xfrm rot="5400000">
            <a:off x="4190999"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ircular Arrow 6"/>
          <p:cNvSpPr/>
          <p:nvPr userDrawn="1"/>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8" name="Circular Arrow 7"/>
          <p:cNvSpPr/>
          <p:nvPr userDrawn="1"/>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4" name="Rounded Rectangle 13"/>
          <p:cNvSpPr/>
          <p:nvPr userDrawn="1"/>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6" name="Rounded Rectangle 15"/>
          <p:cNvSpPr/>
          <p:nvPr userDrawn="1"/>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8" name="Rounded Rectangle 17"/>
          <p:cNvSpPr/>
          <p:nvPr userDrawn="1"/>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20" name="Rounded Rectangle 19"/>
          <p:cNvSpPr/>
          <p:nvPr userDrawn="1"/>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graphicFrame>
        <p:nvGraphicFramePr>
          <p:cNvPr id="1133570" name="Object 113"/>
          <p:cNvGraphicFramePr>
            <a:graphicFrameLocks noChangeAspect="1"/>
          </p:cNvGraphicFramePr>
          <p:nvPr/>
        </p:nvGraphicFramePr>
        <p:xfrm>
          <a:off x="11384817"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357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17"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a:t>Click icon to add chart</a:t>
            </a:r>
          </a:p>
        </p:txBody>
      </p:sp>
      <p:pic>
        <p:nvPicPr>
          <p:cNvPr id="5" name="Picture 4">
            <a:extLst>
              <a:ext uri="{FF2B5EF4-FFF2-40B4-BE49-F238E27FC236}">
                <a16:creationId xmlns:a16="http://schemas.microsoft.com/office/drawing/2014/main" id="{D3FA4551-1E91-4B41-8E0E-ABCB951BEA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a:t>Supporting Points</a:t>
            </a:r>
          </a:p>
          <a:p>
            <a:pPr lvl="1"/>
            <a:r>
              <a:rPr lang="en-US"/>
              <a:t>Second level</a:t>
            </a:r>
          </a:p>
          <a:p>
            <a:pPr lvl="2"/>
            <a:r>
              <a:rPr lang="en-US"/>
              <a:t>Third level</a:t>
            </a:r>
          </a:p>
          <a:p>
            <a:pPr lvl="3"/>
            <a:r>
              <a:rPr lang="en-US"/>
              <a:t>Fourth level</a:t>
            </a:r>
          </a:p>
        </p:txBody>
      </p:sp>
      <p:pic>
        <p:nvPicPr>
          <p:cNvPr id="7" name="Picture 6">
            <a:extLst>
              <a:ext uri="{FF2B5EF4-FFF2-40B4-BE49-F238E27FC236}">
                <a16:creationId xmlns:a16="http://schemas.microsoft.com/office/drawing/2014/main" id="{6E214A89-1C5D-4921-973D-0286508428E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Tree>
    <p:extLst>
      <p:ext uri="{BB962C8B-B14F-4D97-AF65-F5344CB8AC3E}">
        <p14:creationId xmlns:p14="http://schemas.microsoft.com/office/powerpoint/2010/main" val="250422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4" name="Round Same Side Corner Rectangle 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2561452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1"/>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40806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8" name="Down Arrow Callout 17"/>
          <p:cNvSpPr/>
          <p:nvPr userDrawn="1"/>
        </p:nvSpPr>
        <p:spPr bwMode="auto">
          <a:xfrm>
            <a:off x="0" y="0"/>
            <a:ext cx="12192000" cy="3372155"/>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1467"/>
          </a:p>
        </p:txBody>
      </p:sp>
      <p:sp>
        <p:nvSpPr>
          <p:cNvPr id="21" name="Picture Placeholder 7"/>
          <p:cNvSpPr>
            <a:spLocks noGrp="1"/>
          </p:cNvSpPr>
          <p:nvPr>
            <p:ph type="pic" sz="quarter" idx="10" hasCustomPrompt="1"/>
          </p:nvPr>
        </p:nvSpPr>
        <p:spPr>
          <a:xfrm>
            <a:off x="4999170" y="622368"/>
            <a:ext cx="2193661" cy="2193005"/>
          </a:xfrm>
          <a:prstGeom prst="ellipse">
            <a:avLst/>
          </a:prstGeom>
          <a:ln w="28575">
            <a:solidFill>
              <a:schemeClr val="accent1">
                <a:lumMod val="75000"/>
              </a:schemeClr>
            </a:solidFill>
          </a:ln>
        </p:spPr>
        <p:txBody>
          <a:bodyPr bIns="18288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3287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01_WWD">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29" name="Picture Placeholder 7"/>
          <p:cNvSpPr>
            <a:spLocks noGrp="1"/>
          </p:cNvSpPr>
          <p:nvPr>
            <p:ph type="pic" sz="quarter" idx="15" hasCustomPrompt="1"/>
          </p:nvPr>
        </p:nvSpPr>
        <p:spPr>
          <a:xfrm>
            <a:off x="1037074" y="1473951"/>
            <a:ext cx="1900009" cy="2038757"/>
          </a:xfrm>
          <a:prstGeom prst="rect">
            <a:avLst/>
          </a:prstGeom>
          <a:ln w="19050">
            <a:solidFill>
              <a:schemeClr val="accent1"/>
            </a:solid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6" name="Picture Placeholder 7"/>
          <p:cNvSpPr>
            <a:spLocks noGrp="1"/>
          </p:cNvSpPr>
          <p:nvPr>
            <p:ph type="pic" sz="quarter" idx="16" hasCustomPrompt="1"/>
          </p:nvPr>
        </p:nvSpPr>
        <p:spPr>
          <a:xfrm>
            <a:off x="3090404" y="1473951"/>
            <a:ext cx="1900009" cy="2038757"/>
          </a:xfrm>
          <a:prstGeom prst="rect">
            <a:avLst/>
          </a:prstGeom>
          <a:ln w="19050">
            <a:solidFill>
              <a:schemeClr val="accent2"/>
            </a:solid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7" name="Picture Placeholder 7"/>
          <p:cNvSpPr>
            <a:spLocks noGrp="1"/>
          </p:cNvSpPr>
          <p:nvPr>
            <p:ph type="pic" sz="quarter" idx="17" hasCustomPrompt="1"/>
          </p:nvPr>
        </p:nvSpPr>
        <p:spPr>
          <a:xfrm>
            <a:off x="5143733" y="1473951"/>
            <a:ext cx="1900009" cy="2038757"/>
          </a:xfrm>
          <a:prstGeom prst="rect">
            <a:avLst/>
          </a:prstGeom>
          <a:ln w="19050">
            <a:solidFill>
              <a:schemeClr val="accent3"/>
            </a:solid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8" name="Picture Placeholder 7"/>
          <p:cNvSpPr>
            <a:spLocks noGrp="1"/>
          </p:cNvSpPr>
          <p:nvPr>
            <p:ph type="pic" sz="quarter" idx="18" hasCustomPrompt="1"/>
          </p:nvPr>
        </p:nvSpPr>
        <p:spPr>
          <a:xfrm>
            <a:off x="7201589" y="1473951"/>
            <a:ext cx="1900009" cy="2038757"/>
          </a:xfrm>
          <a:prstGeom prst="rect">
            <a:avLst/>
          </a:prstGeom>
          <a:ln w="19050">
            <a:solidFill>
              <a:schemeClr val="accent4"/>
            </a:solid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9" name="Picture Placeholder 7"/>
          <p:cNvSpPr>
            <a:spLocks noGrp="1"/>
          </p:cNvSpPr>
          <p:nvPr>
            <p:ph type="pic" sz="quarter" idx="19" hasCustomPrompt="1"/>
          </p:nvPr>
        </p:nvSpPr>
        <p:spPr>
          <a:xfrm>
            <a:off x="9254918" y="1473951"/>
            <a:ext cx="1900009" cy="2038757"/>
          </a:xfrm>
          <a:prstGeom prst="rect">
            <a:avLst/>
          </a:prstGeom>
          <a:ln w="19050">
            <a:solidFill>
              <a:schemeClr val="accent5"/>
            </a:solid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401682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down)">
                                      <p:cBhvr>
                                        <p:cTn id="19" dur="500"/>
                                        <p:tgtEl>
                                          <p:spTgt spid="4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9" grpId="0" animBg="1"/>
      <p:bldP spid="46" grpId="0" animBg="1"/>
      <p:bldP spid="47" grpId="0" animBg="1"/>
      <p:bldP spid="48" grpId="0" animBg="1"/>
      <p:bldP spid="4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1157321" y="4002003"/>
            <a:ext cx="1895355" cy="508973"/>
          </a:xfrm>
          <a:prstGeom prst="rect">
            <a:avLst/>
          </a:prstGeom>
        </p:spPr>
        <p:txBody>
          <a:bodyPr wrap="squar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1" name="Picture Placeholder 7"/>
          <p:cNvSpPr>
            <a:spLocks noGrp="1"/>
          </p:cNvSpPr>
          <p:nvPr>
            <p:ph type="pic" sz="quarter" idx="10" hasCustomPrompt="1"/>
          </p:nvPr>
        </p:nvSpPr>
        <p:spPr>
          <a:xfrm>
            <a:off x="1157321" y="1963502"/>
            <a:ext cx="1895355" cy="1894789"/>
          </a:xfrm>
          <a:prstGeom prst="ellipse">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2" name="Text Placeholder 3"/>
          <p:cNvSpPr>
            <a:spLocks noGrp="1"/>
          </p:cNvSpPr>
          <p:nvPr>
            <p:ph type="body" sz="half" idx="15"/>
          </p:nvPr>
        </p:nvSpPr>
        <p:spPr>
          <a:xfrm>
            <a:off x="969558"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3" name="Text Placeholder 3"/>
          <p:cNvSpPr>
            <a:spLocks noGrp="1"/>
          </p:cNvSpPr>
          <p:nvPr>
            <p:ph type="body" sz="half" idx="17"/>
          </p:nvPr>
        </p:nvSpPr>
        <p:spPr>
          <a:xfrm>
            <a:off x="3763524" y="4002003"/>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4" name="Picture Placeholder 7"/>
          <p:cNvSpPr>
            <a:spLocks noGrp="1"/>
          </p:cNvSpPr>
          <p:nvPr>
            <p:ph type="pic" sz="quarter" idx="18" hasCustomPrompt="1"/>
          </p:nvPr>
        </p:nvSpPr>
        <p:spPr>
          <a:xfrm>
            <a:off x="3763524" y="1963502"/>
            <a:ext cx="1895355" cy="1894789"/>
          </a:xfrm>
          <a:prstGeom prst="ellipse">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5" name="Text Placeholder 3"/>
          <p:cNvSpPr>
            <a:spLocks noGrp="1"/>
          </p:cNvSpPr>
          <p:nvPr>
            <p:ph type="body" sz="half" idx="19"/>
          </p:nvPr>
        </p:nvSpPr>
        <p:spPr>
          <a:xfrm>
            <a:off x="3575761"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6" name="Text Placeholder 3"/>
          <p:cNvSpPr>
            <a:spLocks noGrp="1"/>
          </p:cNvSpPr>
          <p:nvPr>
            <p:ph type="body" sz="half" idx="20"/>
          </p:nvPr>
        </p:nvSpPr>
        <p:spPr>
          <a:xfrm>
            <a:off x="6438789" y="4002003"/>
            <a:ext cx="1895355" cy="508973"/>
          </a:xfrm>
          <a:prstGeom prst="rect">
            <a:avLst/>
          </a:prstGeom>
        </p:spPr>
        <p:txBody>
          <a:bodyPr wrap="squar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7" name="Picture Placeholder 7"/>
          <p:cNvSpPr>
            <a:spLocks noGrp="1"/>
          </p:cNvSpPr>
          <p:nvPr>
            <p:ph type="pic" sz="quarter" idx="21" hasCustomPrompt="1"/>
          </p:nvPr>
        </p:nvSpPr>
        <p:spPr>
          <a:xfrm>
            <a:off x="6438789" y="1963502"/>
            <a:ext cx="1895355" cy="1894789"/>
          </a:xfrm>
          <a:prstGeom prst="ellipse">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8" name="Text Placeholder 3"/>
          <p:cNvSpPr>
            <a:spLocks noGrp="1"/>
          </p:cNvSpPr>
          <p:nvPr>
            <p:ph type="body" sz="half" idx="22"/>
          </p:nvPr>
        </p:nvSpPr>
        <p:spPr>
          <a:xfrm>
            <a:off x="6251026"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9" name="Text Placeholder 3"/>
          <p:cNvSpPr>
            <a:spLocks noGrp="1"/>
          </p:cNvSpPr>
          <p:nvPr>
            <p:ph type="body" sz="half" idx="23"/>
          </p:nvPr>
        </p:nvSpPr>
        <p:spPr>
          <a:xfrm>
            <a:off x="9113800" y="4002003"/>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40" name="Picture Placeholder 7"/>
          <p:cNvSpPr>
            <a:spLocks noGrp="1"/>
          </p:cNvSpPr>
          <p:nvPr>
            <p:ph type="pic" sz="quarter" idx="24" hasCustomPrompt="1"/>
          </p:nvPr>
        </p:nvSpPr>
        <p:spPr>
          <a:xfrm>
            <a:off x="9113800" y="1963502"/>
            <a:ext cx="1895355" cy="1894789"/>
          </a:xfrm>
          <a:prstGeom prst="ellipse">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41" name="Text Placeholder 3"/>
          <p:cNvSpPr>
            <a:spLocks noGrp="1"/>
          </p:cNvSpPr>
          <p:nvPr>
            <p:ph type="body" sz="half" idx="25"/>
          </p:nvPr>
        </p:nvSpPr>
        <p:spPr>
          <a:xfrm>
            <a:off x="8926037"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361181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02">
    <p:spTree>
      <p:nvGrpSpPr>
        <p:cNvPr id="1" name=""/>
        <p:cNvGrpSpPr/>
        <p:nvPr/>
      </p:nvGrpSpPr>
      <p:grpSpPr>
        <a:xfrm>
          <a:off x="0" y="0"/>
          <a:ext cx="0" cy="0"/>
          <a:chOff x="0" y="0"/>
          <a:chExt cx="0" cy="0"/>
        </a:xfrm>
      </p:grpSpPr>
      <p:cxnSp>
        <p:nvCxnSpPr>
          <p:cNvPr id="3" name="Straight Line buttom"/>
          <p:cNvCxnSpPr/>
          <p:nvPr userDrawn="1"/>
        </p:nvCxnSpPr>
        <p:spPr>
          <a:xfrm>
            <a:off x="914400" y="3775204"/>
            <a:ext cx="10363200"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952359" y="3655460"/>
            <a:ext cx="239488" cy="239488"/>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accent1">
                  <a:lumMod val="75000"/>
                </a:schemeClr>
              </a:solidFill>
              <a:latin typeface="FontAwesome" pitchFamily="2" charset="0"/>
            </a:endParaRPr>
          </a:p>
        </p:txBody>
      </p:sp>
      <p:sp>
        <p:nvSpPr>
          <p:cNvPr id="9" name="Oval 8"/>
          <p:cNvSpPr/>
          <p:nvPr userDrawn="1"/>
        </p:nvSpPr>
        <p:spPr>
          <a:xfrm>
            <a:off x="4613616" y="3653343"/>
            <a:ext cx="239488" cy="239488"/>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accent2">
                  <a:lumMod val="50000"/>
                </a:schemeClr>
              </a:solidFill>
              <a:latin typeface="FontAwesome" pitchFamily="2" charset="0"/>
            </a:endParaRPr>
          </a:p>
        </p:txBody>
      </p:sp>
      <p:sp>
        <p:nvSpPr>
          <p:cNvPr id="10" name="Oval 9"/>
          <p:cNvSpPr/>
          <p:nvPr userDrawn="1"/>
        </p:nvSpPr>
        <p:spPr>
          <a:xfrm>
            <a:off x="7274873" y="3655460"/>
            <a:ext cx="239488" cy="239488"/>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accent3">
                  <a:lumMod val="75000"/>
                </a:schemeClr>
              </a:solidFill>
              <a:latin typeface="FontAwesome" pitchFamily="2" charset="0"/>
            </a:endParaRPr>
          </a:p>
        </p:txBody>
      </p:sp>
      <p:sp>
        <p:nvSpPr>
          <p:cNvPr id="11" name="Oval 10"/>
          <p:cNvSpPr/>
          <p:nvPr userDrawn="1"/>
        </p:nvSpPr>
        <p:spPr>
          <a:xfrm>
            <a:off x="9936129" y="3655460"/>
            <a:ext cx="239488" cy="239488"/>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0960" tIns="0" rIns="0" rtlCol="0" anchor="ctr"/>
          <a:lstStyle/>
          <a:p>
            <a:pPr algn="ctr"/>
            <a:endParaRPr lang="en-US" sz="3200">
              <a:solidFill>
                <a:schemeClr val="accent4">
                  <a:lumMod val="75000"/>
                </a:schemeClr>
              </a:solidFill>
              <a:latin typeface="FontAwesome" pitchFamily="2" charset="0"/>
            </a:endParaRPr>
          </a:p>
        </p:txBody>
      </p:sp>
      <p:sp>
        <p:nvSpPr>
          <p:cNvPr id="19" name="Up Arrow Callout 18"/>
          <p:cNvSpPr/>
          <p:nvPr/>
        </p:nvSpPr>
        <p:spPr>
          <a:xfrm flipV="1">
            <a:off x="3560625" y="1791395"/>
            <a:ext cx="2358195" cy="1811799"/>
          </a:xfrm>
          <a:prstGeom prst="upArrowCallout">
            <a:avLst>
              <a:gd name="adj1" fmla="val 30842"/>
              <a:gd name="adj2" fmla="val 15421"/>
              <a:gd name="adj3" fmla="val 12155"/>
              <a:gd name="adj4" fmla="val 89716"/>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Picture Placeholder 7"/>
          <p:cNvSpPr>
            <a:spLocks noGrp="1"/>
          </p:cNvSpPr>
          <p:nvPr userDrawn="1">
            <p:ph type="pic" sz="quarter" idx="10" hasCustomPrompt="1"/>
          </p:nvPr>
        </p:nvSpPr>
        <p:spPr>
          <a:xfrm>
            <a:off x="1272821" y="1963502"/>
            <a:ext cx="1570496" cy="1570028"/>
          </a:xfrm>
          <a:prstGeom prst="ellipse">
            <a:avLst/>
          </a:prstGeom>
          <a:ln w="28575">
            <a:solidFill>
              <a:schemeClr val="accent1"/>
            </a:solidFill>
          </a:ln>
        </p:spPr>
        <p:txBody>
          <a:bodyPr bIns="91440" anchor="b"/>
          <a:lstStyle>
            <a:lvl1pPr algn="ctr">
              <a:buNone/>
              <a:defRPr sz="1067">
                <a:solidFill>
                  <a:schemeClr val="tx1">
                    <a:lumMod val="50000"/>
                    <a:lumOff val="50000"/>
                  </a:schemeClr>
                </a:solidFill>
              </a:defRPr>
            </a:lvl1pPr>
          </a:lstStyle>
          <a:p>
            <a:r>
              <a:rPr lang="en-US"/>
              <a:t>Image Holder</a:t>
            </a:r>
          </a:p>
        </p:txBody>
      </p:sp>
      <p:sp>
        <p:nvSpPr>
          <p:cNvPr id="29" name="Text Placeholder 3"/>
          <p:cNvSpPr>
            <a:spLocks noGrp="1"/>
          </p:cNvSpPr>
          <p:nvPr>
            <p:ph type="body" sz="half" idx="16"/>
          </p:nvPr>
        </p:nvSpPr>
        <p:spPr>
          <a:xfrm>
            <a:off x="3792045" y="1901614"/>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0" name="Text Placeholder 3"/>
          <p:cNvSpPr>
            <a:spLocks noGrp="1"/>
          </p:cNvSpPr>
          <p:nvPr>
            <p:ph type="body" sz="half" idx="15"/>
          </p:nvPr>
        </p:nvSpPr>
        <p:spPr>
          <a:xfrm>
            <a:off x="3604282" y="2375567"/>
            <a:ext cx="2270884" cy="860328"/>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1" name="Up Arrow Callout 30"/>
          <p:cNvSpPr/>
          <p:nvPr userDrawn="1"/>
        </p:nvSpPr>
        <p:spPr>
          <a:xfrm flipV="1">
            <a:off x="8842405" y="1791395"/>
            <a:ext cx="2358195" cy="1811799"/>
          </a:xfrm>
          <a:prstGeom prst="upArrowCallout">
            <a:avLst>
              <a:gd name="adj1" fmla="val 30842"/>
              <a:gd name="adj2" fmla="val 15421"/>
              <a:gd name="adj3" fmla="val 12155"/>
              <a:gd name="adj4" fmla="val 89716"/>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2" name="Text Placeholder 3"/>
          <p:cNvSpPr>
            <a:spLocks noGrp="1"/>
          </p:cNvSpPr>
          <p:nvPr>
            <p:ph type="body" sz="half" idx="17"/>
          </p:nvPr>
        </p:nvSpPr>
        <p:spPr>
          <a:xfrm>
            <a:off x="9073825" y="1901614"/>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3" name="Text Placeholder 3"/>
          <p:cNvSpPr>
            <a:spLocks noGrp="1"/>
          </p:cNvSpPr>
          <p:nvPr>
            <p:ph type="body" sz="half" idx="18"/>
          </p:nvPr>
        </p:nvSpPr>
        <p:spPr>
          <a:xfrm>
            <a:off x="8886062" y="2372087"/>
            <a:ext cx="2270884" cy="860328"/>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4" name="Up Arrow Callout 33"/>
          <p:cNvSpPr/>
          <p:nvPr userDrawn="1"/>
        </p:nvSpPr>
        <p:spPr>
          <a:xfrm>
            <a:off x="888733" y="3997078"/>
            <a:ext cx="2358195" cy="1811799"/>
          </a:xfrm>
          <a:prstGeom prst="upArrowCallout">
            <a:avLst>
              <a:gd name="adj1" fmla="val 30842"/>
              <a:gd name="adj2" fmla="val 15421"/>
              <a:gd name="adj3" fmla="val 12155"/>
              <a:gd name="adj4" fmla="val 8971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467"/>
          </a:p>
        </p:txBody>
      </p:sp>
      <p:sp>
        <p:nvSpPr>
          <p:cNvPr id="35" name="Text Placeholder 3"/>
          <p:cNvSpPr>
            <a:spLocks noGrp="1"/>
          </p:cNvSpPr>
          <p:nvPr>
            <p:ph type="body" sz="half" idx="19"/>
          </p:nvPr>
        </p:nvSpPr>
        <p:spPr>
          <a:xfrm>
            <a:off x="1120153" y="4345166"/>
            <a:ext cx="1895355" cy="508973"/>
          </a:xfrm>
          <a:prstGeom prst="rect">
            <a:avLst/>
          </a:prstGeom>
        </p:spPr>
        <p:txBody>
          <a:bodyPr wrap="square" lIns="0" tIns="0" rIns="0" bIns="0" anchor="t">
            <a:noAutofit/>
          </a:bodyPr>
          <a:lstStyle>
            <a:lvl1pPr marL="0" indent="0" algn="ctr" rtl="1">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6" name="Text Placeholder 3"/>
          <p:cNvSpPr>
            <a:spLocks noGrp="1"/>
          </p:cNvSpPr>
          <p:nvPr>
            <p:ph type="body" sz="half" idx="20"/>
          </p:nvPr>
        </p:nvSpPr>
        <p:spPr>
          <a:xfrm>
            <a:off x="932390" y="4841305"/>
            <a:ext cx="2270884" cy="860328"/>
          </a:xfrm>
          <a:prstGeom prst="rect">
            <a:avLst/>
          </a:prstGeom>
        </p:spPr>
        <p:txBody>
          <a:bodyPr wrap="square" lIns="0" tIns="0" rIns="0" bIns="0" anchor="t">
            <a:noAutofit/>
          </a:bodyPr>
          <a:lstStyle>
            <a:lvl1pPr marL="0" indent="0" algn="ctr" rtl="1">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7" name="Up Arrow Callout 36"/>
          <p:cNvSpPr/>
          <p:nvPr userDrawn="1"/>
        </p:nvSpPr>
        <p:spPr>
          <a:xfrm>
            <a:off x="6224109" y="3997078"/>
            <a:ext cx="2358195" cy="1811799"/>
          </a:xfrm>
          <a:prstGeom prst="upArrowCallout">
            <a:avLst>
              <a:gd name="adj1" fmla="val 30842"/>
              <a:gd name="adj2" fmla="val 15421"/>
              <a:gd name="adj3" fmla="val 12155"/>
              <a:gd name="adj4" fmla="val 89716"/>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467"/>
          </a:p>
        </p:txBody>
      </p:sp>
      <p:sp>
        <p:nvSpPr>
          <p:cNvPr id="38" name="Text Placeholder 3"/>
          <p:cNvSpPr>
            <a:spLocks noGrp="1"/>
          </p:cNvSpPr>
          <p:nvPr>
            <p:ph type="body" sz="half" idx="21"/>
          </p:nvPr>
        </p:nvSpPr>
        <p:spPr>
          <a:xfrm>
            <a:off x="6455529" y="4332332"/>
            <a:ext cx="1895355" cy="508973"/>
          </a:xfrm>
          <a:prstGeom prst="rect">
            <a:avLst/>
          </a:prstGeom>
        </p:spPr>
        <p:txBody>
          <a:bodyPr wrap="square" lIns="0" tIns="0" rIns="0" bIns="0" anchor="t">
            <a:noAutofit/>
          </a:bodyPr>
          <a:lstStyle>
            <a:lvl1pPr marL="0" indent="0" algn="ctr" rtl="1">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9" name="Text Placeholder 3"/>
          <p:cNvSpPr>
            <a:spLocks noGrp="1"/>
          </p:cNvSpPr>
          <p:nvPr>
            <p:ph type="body" sz="half" idx="22"/>
          </p:nvPr>
        </p:nvSpPr>
        <p:spPr>
          <a:xfrm>
            <a:off x="6267766" y="4815639"/>
            <a:ext cx="2270884" cy="860328"/>
          </a:xfrm>
          <a:prstGeom prst="rect">
            <a:avLst/>
          </a:prstGeom>
        </p:spPr>
        <p:txBody>
          <a:bodyPr wrap="square" lIns="0" tIns="0" rIns="0" bIns="0" anchor="t">
            <a:noAutofit/>
          </a:bodyPr>
          <a:lstStyle>
            <a:lvl1pPr marL="0" indent="0" algn="ctr" rtl="1">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1" name="Picture Placeholder 7"/>
          <p:cNvSpPr>
            <a:spLocks noGrp="1"/>
          </p:cNvSpPr>
          <p:nvPr>
            <p:ph type="pic" sz="quarter" idx="23" hasCustomPrompt="1"/>
          </p:nvPr>
        </p:nvSpPr>
        <p:spPr>
          <a:xfrm>
            <a:off x="3933711" y="4041773"/>
            <a:ext cx="1570496" cy="1570028"/>
          </a:xfrm>
          <a:prstGeom prst="ellipse">
            <a:avLst/>
          </a:prstGeom>
          <a:ln w="28575">
            <a:solidFill>
              <a:schemeClr val="accent2"/>
            </a:solidFill>
          </a:ln>
        </p:spPr>
        <p:txBody>
          <a:bodyPr bIns="91440" anchor="b"/>
          <a:lstStyle>
            <a:lvl1pPr algn="ctr">
              <a:buNone/>
              <a:defRPr sz="1067">
                <a:solidFill>
                  <a:schemeClr val="tx1">
                    <a:lumMod val="50000"/>
                    <a:lumOff val="50000"/>
                  </a:schemeClr>
                </a:solidFill>
              </a:defRPr>
            </a:lvl1pPr>
          </a:lstStyle>
          <a:p>
            <a:r>
              <a:rPr lang="en-US"/>
              <a:t>Image Holder</a:t>
            </a:r>
          </a:p>
        </p:txBody>
      </p:sp>
      <p:sp>
        <p:nvSpPr>
          <p:cNvPr id="42" name="Picture Placeholder 7"/>
          <p:cNvSpPr>
            <a:spLocks noGrp="1"/>
          </p:cNvSpPr>
          <p:nvPr>
            <p:ph type="pic" sz="quarter" idx="24" hasCustomPrompt="1"/>
          </p:nvPr>
        </p:nvSpPr>
        <p:spPr>
          <a:xfrm>
            <a:off x="9390369" y="4041773"/>
            <a:ext cx="1570496" cy="1570028"/>
          </a:xfrm>
          <a:prstGeom prst="ellipse">
            <a:avLst/>
          </a:prstGeom>
          <a:ln w="28575">
            <a:solidFill>
              <a:schemeClr val="accent4"/>
            </a:solidFill>
          </a:ln>
        </p:spPr>
        <p:txBody>
          <a:bodyPr bIns="91440" anchor="b"/>
          <a:lstStyle>
            <a:lvl1pPr algn="ctr">
              <a:buNone/>
              <a:defRPr sz="1067">
                <a:solidFill>
                  <a:schemeClr val="tx1">
                    <a:lumMod val="50000"/>
                    <a:lumOff val="50000"/>
                  </a:schemeClr>
                </a:solidFill>
              </a:defRPr>
            </a:lvl1pPr>
          </a:lstStyle>
          <a:p>
            <a:r>
              <a:rPr lang="en-US"/>
              <a:t>Image Holder</a:t>
            </a:r>
          </a:p>
        </p:txBody>
      </p:sp>
      <p:sp>
        <p:nvSpPr>
          <p:cNvPr id="43" name="Picture Placeholder 7"/>
          <p:cNvSpPr>
            <a:spLocks noGrp="1"/>
          </p:cNvSpPr>
          <p:nvPr>
            <p:ph type="pic" sz="quarter" idx="25" hasCustomPrompt="1"/>
          </p:nvPr>
        </p:nvSpPr>
        <p:spPr>
          <a:xfrm>
            <a:off x="6600780" y="1963502"/>
            <a:ext cx="1570496" cy="1570028"/>
          </a:xfrm>
          <a:prstGeom prst="ellipse">
            <a:avLst/>
          </a:prstGeom>
          <a:ln w="28575">
            <a:solidFill>
              <a:schemeClr val="accent3"/>
            </a:solidFill>
          </a:ln>
        </p:spPr>
        <p:txBody>
          <a:bodyPr bIns="91440" anchor="b"/>
          <a:lstStyle>
            <a:lvl1pPr algn="ctr">
              <a:buNone/>
              <a:defRPr sz="1067">
                <a:solidFill>
                  <a:schemeClr val="tx1">
                    <a:lumMod val="50000"/>
                    <a:lumOff val="50000"/>
                  </a:schemeClr>
                </a:solidFill>
              </a:defRPr>
            </a:lvl1pPr>
          </a:lstStyle>
          <a:p>
            <a:r>
              <a:rPr lang="en-US"/>
              <a:t>Image Holder</a:t>
            </a:r>
          </a:p>
        </p:txBody>
      </p:sp>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6" name="Round Same Side Corner Rectangle 45"/>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7"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340093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3"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plus(in)">
                                      <p:cBhvr>
                                        <p:cTn id="15" dur="500"/>
                                        <p:tgtEl>
                                          <p:spTgt spid="3"/>
                                        </p:tgtEl>
                                      </p:cBhvr>
                                    </p:animEffect>
                                  </p:childTnLst>
                                </p:cTn>
                              </p:par>
                            </p:childTnLst>
                          </p:cTn>
                        </p:par>
                        <p:par>
                          <p:cTn id="16" fill="hold">
                            <p:stCondLst>
                              <p:cond delay="15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Effect transition="in" filter="fade">
                                      <p:cBhvr>
                                        <p:cTn id="27" dur="500"/>
                                        <p:tgtEl>
                                          <p:spTgt spid="25"/>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anim calcmode="lin" valueType="num">
                                      <p:cBhvr>
                                        <p:cTn id="32" dur="500" fill="hold"/>
                                        <p:tgtEl>
                                          <p:spTgt spid="34"/>
                                        </p:tgtEl>
                                        <p:attrNameLst>
                                          <p:attrName>ppt_x</p:attrName>
                                        </p:attrNameLst>
                                      </p:cBhvr>
                                      <p:tavLst>
                                        <p:tav tm="0">
                                          <p:val>
                                            <p:strVal val="#ppt_x"/>
                                          </p:val>
                                        </p:tav>
                                        <p:tav tm="100000">
                                          <p:val>
                                            <p:strVal val="#ppt_x"/>
                                          </p:val>
                                        </p:tav>
                                      </p:tavLst>
                                    </p:anim>
                                    <p:anim calcmode="lin" valueType="num">
                                      <p:cBhvr>
                                        <p:cTn id="33" dur="500" fill="hold"/>
                                        <p:tgtEl>
                                          <p:spTgt spid="34"/>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4" fill="hold" grpId="0" nodeType="afterEffect" nodePh="1">
                                  <p:stCondLst>
                                    <p:cond delay="0"/>
                                  </p:stCondLst>
                                  <p:endCondLst>
                                    <p:cond evt="begin" delay="0">
                                      <p:tn val="35"/>
                                    </p:cond>
                                  </p:endCondLst>
                                  <p:childTnLst>
                                    <p:set>
                                      <p:cBhvr>
                                        <p:cTn id="36" dur="1" fill="hold">
                                          <p:stCondLst>
                                            <p:cond delay="0"/>
                                          </p:stCondLst>
                                        </p:cTn>
                                        <p:tgtEl>
                                          <p:spTgt spid="35">
                                            <p:txEl>
                                              <p:pRg st="0" end="0"/>
                                            </p:txEl>
                                          </p:spTgt>
                                        </p:tgtEl>
                                        <p:attrNameLst>
                                          <p:attrName>style.visibility</p:attrName>
                                        </p:attrNameLst>
                                      </p:cBhvr>
                                      <p:to>
                                        <p:strVal val="visible"/>
                                      </p:to>
                                    </p:set>
                                    <p:animEffect transition="in" filter="wipe(down)">
                                      <p:cBhvr>
                                        <p:cTn id="37" dur="500"/>
                                        <p:tgtEl>
                                          <p:spTgt spid="35">
                                            <p:txEl>
                                              <p:pRg st="0" end="0"/>
                                            </p:txEl>
                                          </p:spTgt>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6">
                                            <p:txEl>
                                              <p:pRg st="0" end="0"/>
                                            </p:txEl>
                                          </p:spTgt>
                                        </p:tgtEl>
                                        <p:attrNameLst>
                                          <p:attrName>style.visibility</p:attrName>
                                        </p:attrNameLst>
                                      </p:cBhvr>
                                      <p:to>
                                        <p:strVal val="visible"/>
                                      </p:to>
                                    </p:set>
                                    <p:animEffect transition="in" filter="wipe(down)">
                                      <p:cBhvr>
                                        <p:cTn id="41" dur="500"/>
                                        <p:tgtEl>
                                          <p:spTgt spid="36">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par>
                          <p:cTn id="48" fill="hold">
                            <p:stCondLst>
                              <p:cond delay="4500"/>
                            </p:stCondLst>
                            <p:childTnLst>
                              <p:par>
                                <p:cTn id="49" presetID="53"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p:cTn id="51" dur="500" fill="hold"/>
                                        <p:tgtEl>
                                          <p:spTgt spid="41"/>
                                        </p:tgtEl>
                                        <p:attrNameLst>
                                          <p:attrName>ppt_w</p:attrName>
                                        </p:attrNameLst>
                                      </p:cBhvr>
                                      <p:tavLst>
                                        <p:tav tm="0">
                                          <p:val>
                                            <p:fltVal val="0"/>
                                          </p:val>
                                        </p:tav>
                                        <p:tav tm="100000">
                                          <p:val>
                                            <p:strVal val="#ppt_w"/>
                                          </p:val>
                                        </p:tav>
                                      </p:tavLst>
                                    </p:anim>
                                    <p:anim calcmode="lin" valueType="num">
                                      <p:cBhvr>
                                        <p:cTn id="52" dur="500" fill="hold"/>
                                        <p:tgtEl>
                                          <p:spTgt spid="41"/>
                                        </p:tgtEl>
                                        <p:attrNameLst>
                                          <p:attrName>ppt_h</p:attrName>
                                        </p:attrNameLst>
                                      </p:cBhvr>
                                      <p:tavLst>
                                        <p:tav tm="0">
                                          <p:val>
                                            <p:fltVal val="0"/>
                                          </p:val>
                                        </p:tav>
                                        <p:tav tm="100000">
                                          <p:val>
                                            <p:strVal val="#ppt_h"/>
                                          </p:val>
                                        </p:tav>
                                      </p:tavLst>
                                    </p:anim>
                                    <p:animEffect transition="in" filter="fade">
                                      <p:cBhvr>
                                        <p:cTn id="53" dur="500"/>
                                        <p:tgtEl>
                                          <p:spTgt spid="41"/>
                                        </p:tgtEl>
                                      </p:cBhvr>
                                    </p:animEffect>
                                  </p:childTnLst>
                                </p:cTn>
                              </p:par>
                            </p:childTnLst>
                          </p:cTn>
                        </p:par>
                        <p:par>
                          <p:cTn id="54" fill="hold">
                            <p:stCondLst>
                              <p:cond delay="5000"/>
                            </p:stCondLst>
                            <p:childTnLst>
                              <p:par>
                                <p:cTn id="55" presetID="47"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anim calcmode="lin" valueType="num">
                                      <p:cBhvr>
                                        <p:cTn id="58" dur="500" fill="hold"/>
                                        <p:tgtEl>
                                          <p:spTgt spid="19"/>
                                        </p:tgtEl>
                                        <p:attrNameLst>
                                          <p:attrName>ppt_x</p:attrName>
                                        </p:attrNameLst>
                                      </p:cBhvr>
                                      <p:tavLst>
                                        <p:tav tm="0">
                                          <p:val>
                                            <p:strVal val="#ppt_x"/>
                                          </p:val>
                                        </p:tav>
                                        <p:tav tm="100000">
                                          <p:val>
                                            <p:strVal val="#ppt_x"/>
                                          </p:val>
                                        </p:tav>
                                      </p:tavLst>
                                    </p:anim>
                                    <p:anim calcmode="lin" valueType="num">
                                      <p:cBhvr>
                                        <p:cTn id="59" dur="500" fill="hold"/>
                                        <p:tgtEl>
                                          <p:spTgt spid="19"/>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29">
                                            <p:txEl>
                                              <p:pRg st="0" end="0"/>
                                            </p:txEl>
                                          </p:spTgt>
                                        </p:tgtEl>
                                        <p:attrNameLst>
                                          <p:attrName>style.visibility</p:attrName>
                                        </p:attrNameLst>
                                      </p:cBhvr>
                                      <p:to>
                                        <p:strVal val="visible"/>
                                      </p:to>
                                    </p:set>
                                    <p:animEffect transition="in" filter="wipe(down)">
                                      <p:cBhvr>
                                        <p:cTn id="63" dur="500"/>
                                        <p:tgtEl>
                                          <p:spTgt spid="29">
                                            <p:txEl>
                                              <p:pRg st="0" end="0"/>
                                            </p:txEl>
                                          </p:spTgt>
                                        </p:tgtEl>
                                      </p:cBhvr>
                                    </p:animEffect>
                                  </p:childTnLst>
                                </p:cTn>
                              </p:par>
                            </p:childTnLst>
                          </p:cTn>
                        </p:par>
                        <p:par>
                          <p:cTn id="64" fill="hold">
                            <p:stCondLst>
                              <p:cond delay="60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30">
                                            <p:txEl>
                                              <p:pRg st="0" end="0"/>
                                            </p:txEl>
                                          </p:spTgt>
                                        </p:tgtEl>
                                        <p:attrNameLst>
                                          <p:attrName>style.visibility</p:attrName>
                                        </p:attrNameLst>
                                      </p:cBhvr>
                                      <p:to>
                                        <p:strVal val="visible"/>
                                      </p:to>
                                    </p:set>
                                    <p:animEffect transition="in" filter="wipe(down)">
                                      <p:cBhvr>
                                        <p:cTn id="67" dur="500"/>
                                        <p:tgtEl>
                                          <p:spTgt spid="30">
                                            <p:txEl>
                                              <p:pRg st="0" end="0"/>
                                            </p:txEl>
                                          </p:spTgt>
                                        </p:tgtEl>
                                      </p:cBhvr>
                                    </p:animEffect>
                                  </p:childTnLst>
                                </p:cTn>
                              </p:par>
                            </p:childTnLst>
                          </p:cTn>
                        </p:par>
                        <p:par>
                          <p:cTn id="68" fill="hold">
                            <p:stCondLst>
                              <p:cond delay="6500"/>
                            </p:stCondLst>
                            <p:childTnLst>
                              <p:par>
                                <p:cTn id="69" presetID="53" presetClass="entr" presetSubtype="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7000"/>
                            </p:stCondLst>
                            <p:childTnLst>
                              <p:par>
                                <p:cTn id="75" presetID="53" presetClass="entr" presetSubtype="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500" fill="hold"/>
                                        <p:tgtEl>
                                          <p:spTgt spid="43"/>
                                        </p:tgtEl>
                                        <p:attrNameLst>
                                          <p:attrName>ppt_w</p:attrName>
                                        </p:attrNameLst>
                                      </p:cBhvr>
                                      <p:tavLst>
                                        <p:tav tm="0">
                                          <p:val>
                                            <p:fltVal val="0"/>
                                          </p:val>
                                        </p:tav>
                                        <p:tav tm="100000">
                                          <p:val>
                                            <p:strVal val="#ppt_w"/>
                                          </p:val>
                                        </p:tav>
                                      </p:tavLst>
                                    </p:anim>
                                    <p:anim calcmode="lin" valueType="num">
                                      <p:cBhvr>
                                        <p:cTn id="78" dur="500" fill="hold"/>
                                        <p:tgtEl>
                                          <p:spTgt spid="43"/>
                                        </p:tgtEl>
                                        <p:attrNameLst>
                                          <p:attrName>ppt_h</p:attrName>
                                        </p:attrNameLst>
                                      </p:cBhvr>
                                      <p:tavLst>
                                        <p:tav tm="0">
                                          <p:val>
                                            <p:fltVal val="0"/>
                                          </p:val>
                                        </p:tav>
                                        <p:tav tm="100000">
                                          <p:val>
                                            <p:strVal val="#ppt_h"/>
                                          </p:val>
                                        </p:tav>
                                      </p:tavLst>
                                    </p:anim>
                                    <p:animEffect transition="in" filter="fade">
                                      <p:cBhvr>
                                        <p:cTn id="79" dur="500"/>
                                        <p:tgtEl>
                                          <p:spTgt spid="43"/>
                                        </p:tgtEl>
                                      </p:cBhvr>
                                    </p:animEffect>
                                  </p:childTnLst>
                                </p:cTn>
                              </p:par>
                            </p:childTnLst>
                          </p:cTn>
                        </p:par>
                        <p:par>
                          <p:cTn id="80" fill="hold">
                            <p:stCondLst>
                              <p:cond delay="7500"/>
                            </p:stCondLst>
                            <p:childTnLst>
                              <p:par>
                                <p:cTn id="81" presetID="42" presetClass="entr" presetSubtype="0"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anim calcmode="lin" valueType="num">
                                      <p:cBhvr>
                                        <p:cTn id="84" dur="500" fill="hold"/>
                                        <p:tgtEl>
                                          <p:spTgt spid="37"/>
                                        </p:tgtEl>
                                        <p:attrNameLst>
                                          <p:attrName>ppt_x</p:attrName>
                                        </p:attrNameLst>
                                      </p:cBhvr>
                                      <p:tavLst>
                                        <p:tav tm="0">
                                          <p:val>
                                            <p:strVal val="#ppt_x"/>
                                          </p:val>
                                        </p:tav>
                                        <p:tav tm="100000">
                                          <p:val>
                                            <p:strVal val="#ppt_x"/>
                                          </p:val>
                                        </p:tav>
                                      </p:tavLst>
                                    </p:anim>
                                    <p:anim calcmode="lin" valueType="num">
                                      <p:cBhvr>
                                        <p:cTn id="85" dur="500" fill="hold"/>
                                        <p:tgtEl>
                                          <p:spTgt spid="37"/>
                                        </p:tgtEl>
                                        <p:attrNameLst>
                                          <p:attrName>ppt_y</p:attrName>
                                        </p:attrNameLst>
                                      </p:cBhvr>
                                      <p:tavLst>
                                        <p:tav tm="0">
                                          <p:val>
                                            <p:strVal val="#ppt_y+.1"/>
                                          </p:val>
                                        </p:tav>
                                        <p:tav tm="100000">
                                          <p:val>
                                            <p:strVal val="#ppt_y"/>
                                          </p:val>
                                        </p:tav>
                                      </p:tavLst>
                                    </p:anim>
                                  </p:childTnLst>
                                </p:cTn>
                              </p:par>
                            </p:childTnLst>
                          </p:cTn>
                        </p:par>
                        <p:par>
                          <p:cTn id="86" fill="hold">
                            <p:stCondLst>
                              <p:cond delay="80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38">
                                            <p:txEl>
                                              <p:pRg st="0" end="0"/>
                                            </p:txEl>
                                          </p:spTgt>
                                        </p:tgtEl>
                                        <p:attrNameLst>
                                          <p:attrName>style.visibility</p:attrName>
                                        </p:attrNameLst>
                                      </p:cBhvr>
                                      <p:to>
                                        <p:strVal val="visible"/>
                                      </p:to>
                                    </p:set>
                                    <p:animEffect transition="in" filter="wipe(down)">
                                      <p:cBhvr>
                                        <p:cTn id="89" dur="500"/>
                                        <p:tgtEl>
                                          <p:spTgt spid="38">
                                            <p:txEl>
                                              <p:pRg st="0" end="0"/>
                                            </p:txEl>
                                          </p:spTgt>
                                        </p:tgtEl>
                                      </p:cBhvr>
                                    </p:animEffect>
                                  </p:childTnLst>
                                </p:cTn>
                              </p:par>
                            </p:childTnLst>
                          </p:cTn>
                        </p:par>
                        <p:par>
                          <p:cTn id="90" fill="hold">
                            <p:stCondLst>
                              <p:cond delay="8500"/>
                            </p:stCondLst>
                            <p:childTnLst>
                              <p:par>
                                <p:cTn id="91" presetID="22" presetClass="entr" presetSubtype="4" fill="hold" grpId="0" nodeType="afterEffect" nodePh="1">
                                  <p:stCondLst>
                                    <p:cond delay="0"/>
                                  </p:stCondLst>
                                  <p:endCondLst>
                                    <p:cond evt="begin" delay="0">
                                      <p:tn val="91"/>
                                    </p:cond>
                                  </p:endCondLst>
                                  <p:childTnLst>
                                    <p:set>
                                      <p:cBhvr>
                                        <p:cTn id="92" dur="1" fill="hold">
                                          <p:stCondLst>
                                            <p:cond delay="0"/>
                                          </p:stCondLst>
                                        </p:cTn>
                                        <p:tgtEl>
                                          <p:spTgt spid="39">
                                            <p:txEl>
                                              <p:pRg st="0" end="0"/>
                                            </p:txEl>
                                          </p:spTgt>
                                        </p:tgtEl>
                                        <p:attrNameLst>
                                          <p:attrName>style.visibility</p:attrName>
                                        </p:attrNameLst>
                                      </p:cBhvr>
                                      <p:to>
                                        <p:strVal val="visible"/>
                                      </p:to>
                                    </p:set>
                                    <p:animEffect transition="in" filter="wipe(down)">
                                      <p:cBhvr>
                                        <p:cTn id="93" dur="500"/>
                                        <p:tgtEl>
                                          <p:spTgt spid="39">
                                            <p:txEl>
                                              <p:pRg st="0" end="0"/>
                                            </p:txEl>
                                          </p:spTgt>
                                        </p:tgtEl>
                                      </p:cBhvr>
                                    </p:animEffect>
                                  </p:childTnLst>
                                </p:cTn>
                              </p:par>
                            </p:childTnLst>
                          </p:cTn>
                        </p:par>
                        <p:par>
                          <p:cTn id="94" fill="hold">
                            <p:stCondLst>
                              <p:cond delay="9000"/>
                            </p:stCondLst>
                            <p:childTnLst>
                              <p:par>
                                <p:cTn id="95" presetID="53" presetClass="entr" presetSubtype="0" fill="hold" grpId="0" nodeType="after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Effect transition="in" filter="fade">
                                      <p:cBhvr>
                                        <p:cTn id="99" dur="500"/>
                                        <p:tgtEl>
                                          <p:spTgt spid="11"/>
                                        </p:tgtEl>
                                      </p:cBhvr>
                                    </p:animEffect>
                                  </p:childTnLst>
                                </p:cTn>
                              </p:par>
                            </p:childTnLst>
                          </p:cTn>
                        </p:par>
                        <p:par>
                          <p:cTn id="100" fill="hold">
                            <p:stCondLst>
                              <p:cond delay="9500"/>
                            </p:stCondLst>
                            <p:childTnLst>
                              <p:par>
                                <p:cTn id="101" presetID="53" presetClass="entr" presetSubtype="0" fill="hold" grpId="0" nodeType="after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childTnLst>
                                </p:cTn>
                              </p:par>
                            </p:childTnLst>
                          </p:cTn>
                        </p:par>
                        <p:par>
                          <p:cTn id="106" fill="hold">
                            <p:stCondLst>
                              <p:cond delay="10000"/>
                            </p:stCondLst>
                            <p:childTnLst>
                              <p:par>
                                <p:cTn id="107" presetID="47" presetClass="entr" presetSubtype="0" fill="hold" grpId="0" nodeType="after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fade">
                                      <p:cBhvr>
                                        <p:cTn id="109" dur="500"/>
                                        <p:tgtEl>
                                          <p:spTgt spid="31"/>
                                        </p:tgtEl>
                                      </p:cBhvr>
                                    </p:animEffect>
                                    <p:anim calcmode="lin" valueType="num">
                                      <p:cBhvr>
                                        <p:cTn id="110" dur="500" fill="hold"/>
                                        <p:tgtEl>
                                          <p:spTgt spid="31"/>
                                        </p:tgtEl>
                                        <p:attrNameLst>
                                          <p:attrName>ppt_x</p:attrName>
                                        </p:attrNameLst>
                                      </p:cBhvr>
                                      <p:tavLst>
                                        <p:tav tm="0">
                                          <p:val>
                                            <p:strVal val="#ppt_x"/>
                                          </p:val>
                                        </p:tav>
                                        <p:tav tm="100000">
                                          <p:val>
                                            <p:strVal val="#ppt_x"/>
                                          </p:val>
                                        </p:tav>
                                      </p:tavLst>
                                    </p:anim>
                                    <p:anim calcmode="lin" valueType="num">
                                      <p:cBhvr>
                                        <p:cTn id="111" dur="500" fill="hold"/>
                                        <p:tgtEl>
                                          <p:spTgt spid="31"/>
                                        </p:tgtEl>
                                        <p:attrNameLst>
                                          <p:attrName>ppt_y</p:attrName>
                                        </p:attrNameLst>
                                      </p:cBhvr>
                                      <p:tavLst>
                                        <p:tav tm="0">
                                          <p:val>
                                            <p:strVal val="#ppt_y-.1"/>
                                          </p:val>
                                        </p:tav>
                                        <p:tav tm="100000">
                                          <p:val>
                                            <p:strVal val="#ppt_y"/>
                                          </p:val>
                                        </p:tav>
                                      </p:tavLst>
                                    </p:anim>
                                  </p:childTnLst>
                                </p:cTn>
                              </p:par>
                            </p:childTnLst>
                          </p:cTn>
                        </p:par>
                        <p:par>
                          <p:cTn id="112" fill="hold">
                            <p:stCondLst>
                              <p:cond delay="10500"/>
                            </p:stCondLst>
                            <p:childTnLst>
                              <p:par>
                                <p:cTn id="113" presetID="22" presetClass="entr" presetSubtype="4" fill="hold" grpId="0" nodeType="afterEffect" nodePh="1">
                                  <p:stCondLst>
                                    <p:cond delay="0"/>
                                  </p:stCondLst>
                                  <p:endCondLst>
                                    <p:cond evt="begin" delay="0">
                                      <p:tn val="113"/>
                                    </p:cond>
                                  </p:endCondLst>
                                  <p:childTnLst>
                                    <p:set>
                                      <p:cBhvr>
                                        <p:cTn id="114" dur="1" fill="hold">
                                          <p:stCondLst>
                                            <p:cond delay="0"/>
                                          </p:stCondLst>
                                        </p:cTn>
                                        <p:tgtEl>
                                          <p:spTgt spid="32">
                                            <p:txEl>
                                              <p:pRg st="0" end="0"/>
                                            </p:txEl>
                                          </p:spTgt>
                                        </p:tgtEl>
                                        <p:attrNameLst>
                                          <p:attrName>style.visibility</p:attrName>
                                        </p:attrNameLst>
                                      </p:cBhvr>
                                      <p:to>
                                        <p:strVal val="visible"/>
                                      </p:to>
                                    </p:set>
                                    <p:animEffect transition="in" filter="wipe(down)">
                                      <p:cBhvr>
                                        <p:cTn id="115" dur="500"/>
                                        <p:tgtEl>
                                          <p:spTgt spid="32">
                                            <p:txEl>
                                              <p:pRg st="0" end="0"/>
                                            </p:txEl>
                                          </p:spTgt>
                                        </p:tgtEl>
                                      </p:cBhvr>
                                    </p:animEffect>
                                  </p:childTnLst>
                                </p:cTn>
                              </p:par>
                            </p:childTnLst>
                          </p:cTn>
                        </p:par>
                        <p:par>
                          <p:cTn id="116" fill="hold">
                            <p:stCondLst>
                              <p:cond delay="11000"/>
                            </p:stCondLst>
                            <p:childTnLst>
                              <p:par>
                                <p:cTn id="117" presetID="22" presetClass="entr" presetSubtype="4" fill="hold" grpId="0" nodeType="afterEffect" nodePh="1">
                                  <p:stCondLst>
                                    <p:cond delay="0"/>
                                  </p:stCondLst>
                                  <p:endCondLst>
                                    <p:cond evt="begin" delay="0">
                                      <p:tn val="117"/>
                                    </p:cond>
                                  </p:endCondLst>
                                  <p:childTnLst>
                                    <p:set>
                                      <p:cBhvr>
                                        <p:cTn id="118" dur="1" fill="hold">
                                          <p:stCondLst>
                                            <p:cond delay="0"/>
                                          </p:stCondLst>
                                        </p:cTn>
                                        <p:tgtEl>
                                          <p:spTgt spid="33">
                                            <p:txEl>
                                              <p:pRg st="0" end="0"/>
                                            </p:txEl>
                                          </p:spTgt>
                                        </p:tgtEl>
                                        <p:attrNameLst>
                                          <p:attrName>style.visibility</p:attrName>
                                        </p:attrNameLst>
                                      </p:cBhvr>
                                      <p:to>
                                        <p:strVal val="visible"/>
                                      </p:to>
                                    </p:set>
                                    <p:animEffect transition="in" filter="wipe(down)">
                                      <p:cBhvr>
                                        <p:cTn id="119"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9" grpId="0" animBg="1"/>
      <p:bldP spid="25" grpId="0" animBg="1"/>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down)">
                      <p:cBhvr>
                        <p:cTn dur="500"/>
                        <p:tgtEl>
                          <p:spTgt spid="38"/>
                        </p:tgtEl>
                      </p:cBhvr>
                    </p:animEffect>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1" grpId="0" animBg="1"/>
      <p:bldP spid="42" grpId="0" animBg="1"/>
      <p:bldP spid="43"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8" name="Text Placeholder 3"/>
          <p:cNvSpPr>
            <a:spLocks noGrp="1"/>
          </p:cNvSpPr>
          <p:nvPr>
            <p:ph type="body" sz="half" idx="16"/>
          </p:nvPr>
        </p:nvSpPr>
        <p:spPr>
          <a:xfrm>
            <a:off x="1700389" y="4639711"/>
            <a:ext cx="1895355" cy="508973"/>
          </a:xfrm>
          <a:prstGeom prst="rect">
            <a:avLst/>
          </a:prstGeom>
        </p:spPr>
        <p:txBody>
          <a:bodyPr wrap="squar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19" name="Picture Placeholder 7"/>
          <p:cNvSpPr>
            <a:spLocks noGrp="1"/>
          </p:cNvSpPr>
          <p:nvPr>
            <p:ph type="pic" sz="quarter" idx="10" hasCustomPrompt="1"/>
          </p:nvPr>
        </p:nvSpPr>
        <p:spPr>
          <a:xfrm>
            <a:off x="1425789" y="2087867"/>
            <a:ext cx="2444555" cy="2443827"/>
          </a:xfrm>
          <a:prstGeom prst="diamond">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21" name="Text Placeholder 3"/>
          <p:cNvSpPr>
            <a:spLocks noGrp="1"/>
          </p:cNvSpPr>
          <p:nvPr>
            <p:ph type="body" sz="half" idx="17"/>
          </p:nvPr>
        </p:nvSpPr>
        <p:spPr>
          <a:xfrm>
            <a:off x="3420356" y="2555420"/>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22" name="Picture Placeholder 7"/>
          <p:cNvSpPr>
            <a:spLocks noGrp="1"/>
          </p:cNvSpPr>
          <p:nvPr>
            <p:ph type="pic" sz="quarter" idx="18" hasCustomPrompt="1"/>
          </p:nvPr>
        </p:nvSpPr>
        <p:spPr>
          <a:xfrm>
            <a:off x="3146121" y="3102893"/>
            <a:ext cx="2444555" cy="2443827"/>
          </a:xfrm>
          <a:prstGeom prst="diamond">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24" name="Text Placeholder 3"/>
          <p:cNvSpPr>
            <a:spLocks noGrp="1"/>
          </p:cNvSpPr>
          <p:nvPr>
            <p:ph type="body" sz="half" idx="20"/>
          </p:nvPr>
        </p:nvSpPr>
        <p:spPr>
          <a:xfrm>
            <a:off x="5152501" y="4639711"/>
            <a:ext cx="1895355" cy="508973"/>
          </a:xfrm>
          <a:prstGeom prst="rect">
            <a:avLst/>
          </a:prstGeom>
        </p:spPr>
        <p:txBody>
          <a:bodyPr wrap="squar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25" name="Picture Placeholder 7"/>
          <p:cNvSpPr>
            <a:spLocks noGrp="1"/>
          </p:cNvSpPr>
          <p:nvPr>
            <p:ph type="pic" sz="quarter" idx="21" hasCustomPrompt="1"/>
          </p:nvPr>
        </p:nvSpPr>
        <p:spPr>
          <a:xfrm>
            <a:off x="4866453" y="2087867"/>
            <a:ext cx="2444555" cy="2443827"/>
          </a:xfrm>
          <a:prstGeom prst="diamond">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27" name="Text Placeholder 3"/>
          <p:cNvSpPr>
            <a:spLocks noGrp="1"/>
          </p:cNvSpPr>
          <p:nvPr>
            <p:ph type="body" sz="half" idx="23"/>
          </p:nvPr>
        </p:nvSpPr>
        <p:spPr>
          <a:xfrm>
            <a:off x="6874101" y="2555420"/>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28" name="Picture Placeholder 7"/>
          <p:cNvSpPr>
            <a:spLocks noGrp="1"/>
          </p:cNvSpPr>
          <p:nvPr>
            <p:ph type="pic" sz="quarter" idx="24" hasCustomPrompt="1"/>
          </p:nvPr>
        </p:nvSpPr>
        <p:spPr>
          <a:xfrm>
            <a:off x="6586785" y="3102893"/>
            <a:ext cx="2444555" cy="2443827"/>
          </a:xfrm>
          <a:prstGeom prst="diamond">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46" name="Text Placeholder 3"/>
          <p:cNvSpPr>
            <a:spLocks noGrp="1"/>
          </p:cNvSpPr>
          <p:nvPr>
            <p:ph type="body" sz="half" idx="25"/>
          </p:nvPr>
        </p:nvSpPr>
        <p:spPr>
          <a:xfrm>
            <a:off x="8581717" y="4639711"/>
            <a:ext cx="1895355" cy="508973"/>
          </a:xfrm>
          <a:prstGeom prst="rect">
            <a:avLst/>
          </a:prstGeom>
        </p:spPr>
        <p:txBody>
          <a:bodyPr wrap="square" lIns="0" tIns="0" rIns="0" bIns="0" anchor="t">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47" name="Picture Placeholder 7"/>
          <p:cNvSpPr>
            <a:spLocks noGrp="1"/>
          </p:cNvSpPr>
          <p:nvPr>
            <p:ph type="pic" sz="quarter" idx="26" hasCustomPrompt="1"/>
          </p:nvPr>
        </p:nvSpPr>
        <p:spPr>
          <a:xfrm>
            <a:off x="8307117" y="2087867"/>
            <a:ext cx="2444555" cy="2443827"/>
          </a:xfrm>
          <a:prstGeom prst="diamond">
            <a:avLst/>
          </a:prstGeom>
          <a:ln w="28575">
            <a:solidFill>
              <a:schemeClr val="accent5"/>
            </a:solidFill>
          </a:ln>
        </p:spPr>
        <p:txBody>
          <a:bodyPr bIns="18288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27844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6" name="Picture Placeholder 7"/>
          <p:cNvSpPr>
            <a:spLocks noGrp="1"/>
          </p:cNvSpPr>
          <p:nvPr>
            <p:ph type="pic" sz="quarter" idx="15" hasCustomPrompt="1"/>
          </p:nvPr>
        </p:nvSpPr>
        <p:spPr>
          <a:xfrm>
            <a:off x="736663"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17" name="Rectangle 16"/>
          <p:cNvSpPr/>
          <p:nvPr userDrawn="1"/>
        </p:nvSpPr>
        <p:spPr>
          <a:xfrm>
            <a:off x="736664" y="3227943"/>
            <a:ext cx="2481605"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8" name="Text Placeholder 3"/>
          <p:cNvSpPr>
            <a:spLocks noGrp="1"/>
          </p:cNvSpPr>
          <p:nvPr>
            <p:ph type="body" sz="half" idx="16"/>
          </p:nvPr>
        </p:nvSpPr>
        <p:spPr>
          <a:xfrm>
            <a:off x="736664"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49" name="Picture Placeholder 7"/>
          <p:cNvSpPr>
            <a:spLocks noGrp="1"/>
          </p:cNvSpPr>
          <p:nvPr>
            <p:ph type="pic" sz="quarter" idx="17" hasCustomPrompt="1"/>
          </p:nvPr>
        </p:nvSpPr>
        <p:spPr>
          <a:xfrm>
            <a:off x="35014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50" name="Rectangle 49"/>
          <p:cNvSpPr/>
          <p:nvPr userDrawn="1"/>
        </p:nvSpPr>
        <p:spPr>
          <a:xfrm>
            <a:off x="3501467" y="3227943"/>
            <a:ext cx="2481605"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1" name="Text Placeholder 3"/>
          <p:cNvSpPr>
            <a:spLocks noGrp="1"/>
          </p:cNvSpPr>
          <p:nvPr>
            <p:ph type="body" sz="half" idx="18"/>
          </p:nvPr>
        </p:nvSpPr>
        <p:spPr>
          <a:xfrm>
            <a:off x="35014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52" name="Picture Placeholder 7"/>
          <p:cNvSpPr>
            <a:spLocks noGrp="1"/>
          </p:cNvSpPr>
          <p:nvPr>
            <p:ph type="pic" sz="quarter" idx="19" hasCustomPrompt="1"/>
          </p:nvPr>
        </p:nvSpPr>
        <p:spPr>
          <a:xfrm>
            <a:off x="62446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53" name="Rectangle 52"/>
          <p:cNvSpPr/>
          <p:nvPr userDrawn="1"/>
        </p:nvSpPr>
        <p:spPr>
          <a:xfrm>
            <a:off x="6244667" y="3227943"/>
            <a:ext cx="2481605" cy="561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4" name="Text Placeholder 3"/>
          <p:cNvSpPr>
            <a:spLocks noGrp="1"/>
          </p:cNvSpPr>
          <p:nvPr>
            <p:ph type="body" sz="half" idx="20"/>
          </p:nvPr>
        </p:nvSpPr>
        <p:spPr>
          <a:xfrm>
            <a:off x="62446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55" name="Picture Placeholder 7"/>
          <p:cNvSpPr>
            <a:spLocks noGrp="1"/>
          </p:cNvSpPr>
          <p:nvPr>
            <p:ph type="pic" sz="quarter" idx="21" hasCustomPrompt="1"/>
          </p:nvPr>
        </p:nvSpPr>
        <p:spPr>
          <a:xfrm>
            <a:off x="89878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56" name="Rectangle 55"/>
          <p:cNvSpPr/>
          <p:nvPr userDrawn="1"/>
        </p:nvSpPr>
        <p:spPr>
          <a:xfrm>
            <a:off x="8987867" y="3227943"/>
            <a:ext cx="2481605" cy="56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7" name="Text Placeholder 3"/>
          <p:cNvSpPr>
            <a:spLocks noGrp="1"/>
          </p:cNvSpPr>
          <p:nvPr>
            <p:ph type="body" sz="half" idx="22"/>
          </p:nvPr>
        </p:nvSpPr>
        <p:spPr>
          <a:xfrm>
            <a:off x="89878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58" name="Picture Placeholder 7"/>
          <p:cNvSpPr>
            <a:spLocks noGrp="1"/>
          </p:cNvSpPr>
          <p:nvPr>
            <p:ph type="pic" sz="quarter" idx="23" hasCustomPrompt="1"/>
          </p:nvPr>
        </p:nvSpPr>
        <p:spPr>
          <a:xfrm>
            <a:off x="736663"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59" name="Rectangle 58"/>
          <p:cNvSpPr/>
          <p:nvPr userDrawn="1"/>
        </p:nvSpPr>
        <p:spPr>
          <a:xfrm>
            <a:off x="736664" y="5789416"/>
            <a:ext cx="2481605" cy="561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0" name="Text Placeholder 3"/>
          <p:cNvSpPr>
            <a:spLocks noGrp="1"/>
          </p:cNvSpPr>
          <p:nvPr>
            <p:ph type="body" sz="half" idx="24"/>
          </p:nvPr>
        </p:nvSpPr>
        <p:spPr>
          <a:xfrm>
            <a:off x="736664"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1" name="Picture Placeholder 7"/>
          <p:cNvSpPr>
            <a:spLocks noGrp="1"/>
          </p:cNvSpPr>
          <p:nvPr>
            <p:ph type="pic" sz="quarter" idx="25" hasCustomPrompt="1"/>
          </p:nvPr>
        </p:nvSpPr>
        <p:spPr>
          <a:xfrm>
            <a:off x="35014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62" name="Rectangle 61"/>
          <p:cNvSpPr/>
          <p:nvPr userDrawn="1"/>
        </p:nvSpPr>
        <p:spPr>
          <a:xfrm>
            <a:off x="3501467" y="5789416"/>
            <a:ext cx="2481605" cy="561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3" name="Text Placeholder 3"/>
          <p:cNvSpPr>
            <a:spLocks noGrp="1"/>
          </p:cNvSpPr>
          <p:nvPr>
            <p:ph type="body" sz="half" idx="26"/>
          </p:nvPr>
        </p:nvSpPr>
        <p:spPr>
          <a:xfrm>
            <a:off x="35014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4" name="Picture Placeholder 7"/>
          <p:cNvSpPr>
            <a:spLocks noGrp="1"/>
          </p:cNvSpPr>
          <p:nvPr>
            <p:ph type="pic" sz="quarter" idx="27" hasCustomPrompt="1"/>
          </p:nvPr>
        </p:nvSpPr>
        <p:spPr>
          <a:xfrm>
            <a:off x="62446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65" name="Rectangle 64"/>
          <p:cNvSpPr/>
          <p:nvPr userDrawn="1"/>
        </p:nvSpPr>
        <p:spPr>
          <a:xfrm>
            <a:off x="6244667" y="5789416"/>
            <a:ext cx="2481605"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6" name="Text Placeholder 3"/>
          <p:cNvSpPr>
            <a:spLocks noGrp="1"/>
          </p:cNvSpPr>
          <p:nvPr>
            <p:ph type="body" sz="half" idx="28"/>
          </p:nvPr>
        </p:nvSpPr>
        <p:spPr>
          <a:xfrm>
            <a:off x="62446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7" name="Picture Placeholder 7"/>
          <p:cNvSpPr>
            <a:spLocks noGrp="1"/>
          </p:cNvSpPr>
          <p:nvPr>
            <p:ph type="pic" sz="quarter" idx="29" hasCustomPrompt="1"/>
          </p:nvPr>
        </p:nvSpPr>
        <p:spPr>
          <a:xfrm>
            <a:off x="89878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68" name="Rectangle 67"/>
          <p:cNvSpPr/>
          <p:nvPr userDrawn="1"/>
        </p:nvSpPr>
        <p:spPr>
          <a:xfrm>
            <a:off x="8987867" y="5789416"/>
            <a:ext cx="2481605"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9" name="Text Placeholder 3"/>
          <p:cNvSpPr>
            <a:spLocks noGrp="1"/>
          </p:cNvSpPr>
          <p:nvPr>
            <p:ph type="body" sz="half" idx="30"/>
          </p:nvPr>
        </p:nvSpPr>
        <p:spPr>
          <a:xfrm>
            <a:off x="89878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Tree>
    <p:extLst>
      <p:ext uri="{BB962C8B-B14F-4D97-AF65-F5344CB8AC3E}">
        <p14:creationId xmlns:p14="http://schemas.microsoft.com/office/powerpoint/2010/main" val="377776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wipe(down)">
                                      <p:cBhvr>
                                        <p:cTn id="23" dur="500"/>
                                        <p:tgtEl>
                                          <p:spTgt spid="4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down)">
                                      <p:cBhvr>
                                        <p:cTn id="35" dur="500"/>
                                        <p:tgtEl>
                                          <p:spTgt spid="51">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54">
                                            <p:txEl>
                                              <p:pRg st="0" end="0"/>
                                            </p:txEl>
                                          </p:spTgt>
                                        </p:tgtEl>
                                        <p:attrNameLst>
                                          <p:attrName>style.visibility</p:attrName>
                                        </p:attrNameLst>
                                      </p:cBhvr>
                                      <p:to>
                                        <p:strVal val="visible"/>
                                      </p:to>
                                    </p:set>
                                    <p:animEffect transition="in" filter="wipe(down)">
                                      <p:cBhvr>
                                        <p:cTn id="47" dur="500"/>
                                        <p:tgtEl>
                                          <p:spTgt spid="54">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wipe(down)">
                                      <p:cBhvr>
                                        <p:cTn id="59" dur="500"/>
                                        <p:tgtEl>
                                          <p:spTgt spid="57">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60">
                                            <p:txEl>
                                              <p:pRg st="0" end="0"/>
                                            </p:txEl>
                                          </p:spTgt>
                                        </p:tgtEl>
                                        <p:attrNameLst>
                                          <p:attrName>style.visibility</p:attrName>
                                        </p:attrNameLst>
                                      </p:cBhvr>
                                      <p:to>
                                        <p:strVal val="visible"/>
                                      </p:to>
                                    </p:set>
                                    <p:animEffect transition="in" filter="wipe(down)">
                                      <p:cBhvr>
                                        <p:cTn id="71" dur="500"/>
                                        <p:tgtEl>
                                          <p:spTgt spid="60">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down)">
                                      <p:cBhvr>
                                        <p:cTn id="75" dur="500"/>
                                        <p:tgtEl>
                                          <p:spTgt spid="6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par>
                          <p:cTn id="80" fill="hold">
                            <p:stCondLst>
                              <p:cond delay="9500"/>
                            </p:stCondLst>
                            <p:childTnLst>
                              <p:par>
                                <p:cTn id="81" presetID="22" presetClass="entr" presetSubtype="4" fill="hold" nodeType="afterEffect" nodePh="1">
                                  <p:stCondLst>
                                    <p:cond delay="0"/>
                                  </p:stCondLst>
                                  <p:endCondLst>
                                    <p:cond evt="begin" delay="0">
                                      <p:tn val="81"/>
                                    </p:cond>
                                  </p:endCondLst>
                                  <p:childTnLst>
                                    <p:set>
                                      <p:cBhvr>
                                        <p:cTn id="82" dur="1" fill="hold">
                                          <p:stCondLst>
                                            <p:cond delay="0"/>
                                          </p:stCondLst>
                                        </p:cTn>
                                        <p:tgtEl>
                                          <p:spTgt spid="63">
                                            <p:txEl>
                                              <p:pRg st="0" end="0"/>
                                            </p:txEl>
                                          </p:spTgt>
                                        </p:tgtEl>
                                        <p:attrNameLst>
                                          <p:attrName>style.visibility</p:attrName>
                                        </p:attrNameLst>
                                      </p:cBhvr>
                                      <p:to>
                                        <p:strVal val="visible"/>
                                      </p:to>
                                    </p:set>
                                    <p:animEffect transition="in" filter="wipe(down)">
                                      <p:cBhvr>
                                        <p:cTn id="83" dur="500"/>
                                        <p:tgtEl>
                                          <p:spTgt spid="63">
                                            <p:txEl>
                                              <p:pRg st="0" end="0"/>
                                            </p:txEl>
                                          </p:spTgt>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down)">
                                      <p:cBhvr>
                                        <p:cTn id="91" dur="500"/>
                                        <p:tgtEl>
                                          <p:spTgt spid="65"/>
                                        </p:tgtEl>
                                      </p:cBhvr>
                                    </p:animEffect>
                                  </p:childTnLst>
                                </p:cTn>
                              </p:par>
                            </p:childTnLst>
                          </p:cTn>
                        </p:par>
                        <p:par>
                          <p:cTn id="92" fill="hold">
                            <p:stCondLst>
                              <p:cond delay="11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66">
                                            <p:txEl>
                                              <p:pRg st="0" end="0"/>
                                            </p:txEl>
                                          </p:spTgt>
                                        </p:tgtEl>
                                        <p:attrNameLst>
                                          <p:attrName>style.visibility</p:attrName>
                                        </p:attrNameLst>
                                      </p:cBhvr>
                                      <p:to>
                                        <p:strVal val="visible"/>
                                      </p:to>
                                    </p:set>
                                    <p:animEffect transition="in" filter="wipe(down)">
                                      <p:cBhvr>
                                        <p:cTn id="95" dur="500"/>
                                        <p:tgtEl>
                                          <p:spTgt spid="66">
                                            <p:txEl>
                                              <p:pRg st="0" end="0"/>
                                            </p:txEl>
                                          </p:spTgt>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00"/>
                                        <p:tgtEl>
                                          <p:spTgt spid="68"/>
                                        </p:tgtEl>
                                      </p:cBhvr>
                                    </p:animEffect>
                                  </p:childTnLst>
                                </p:cTn>
                              </p:par>
                            </p:childTnLst>
                          </p:cTn>
                        </p:par>
                        <p:par>
                          <p:cTn id="104" fill="hold">
                            <p:stCondLst>
                              <p:cond delay="12500"/>
                            </p:stCondLst>
                            <p:childTnLst>
                              <p:par>
                                <p:cTn id="105" presetID="22" presetClass="entr" presetSubtype="4" fill="hold" grpId="0" nodeType="afterEffect" nodePh="1">
                                  <p:stCondLst>
                                    <p:cond delay="0"/>
                                  </p:stCondLst>
                                  <p:endCondLst>
                                    <p:cond evt="begin" delay="0">
                                      <p:tn val="105"/>
                                    </p:cond>
                                  </p:end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down)">
                                      <p:cBhvr>
                                        <p:cTn id="10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6" grpId="0"/>
      <p:bldP spid="17" grpId="0" animBg="1"/>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p:bldP spid="50"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p:bldP spid="53" grpId="0" animBg="1"/>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p:bldP spid="56" grpId="0" animBg="1"/>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P spid="61" grpId="0"/>
      <p:bldP spid="62" grpId="0" animBg="1"/>
      <p:bldP spid="64" grpId="0"/>
      <p:bldP spid="65"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p:bldP spid="68" grpId="0" animBg="1"/>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33" name="Rectangle 32"/>
          <p:cNvSpPr/>
          <p:nvPr userDrawn="1"/>
        </p:nvSpPr>
        <p:spPr>
          <a:xfrm>
            <a:off x="698366" y="3924011"/>
            <a:ext cx="2552859" cy="2248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7" name="Rectangle 36"/>
          <p:cNvSpPr/>
          <p:nvPr userDrawn="1"/>
        </p:nvSpPr>
        <p:spPr>
          <a:xfrm>
            <a:off x="698366" y="1585988"/>
            <a:ext cx="2552859" cy="2248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80" name="Picture Placeholder 7"/>
          <p:cNvSpPr>
            <a:spLocks noGrp="1"/>
          </p:cNvSpPr>
          <p:nvPr>
            <p:ph type="pic" sz="quarter" idx="15" hasCustomPrompt="1"/>
          </p:nvPr>
        </p:nvSpPr>
        <p:spPr>
          <a:xfrm>
            <a:off x="769620" y="1656441"/>
            <a:ext cx="2413899" cy="2075071"/>
          </a:xfrm>
          <a:prstGeom prst="rect">
            <a:avLst/>
          </a:prstGeom>
          <a:ln>
            <a:noFill/>
          </a:ln>
        </p:spPr>
        <p:txBody>
          <a:bodyPr bIns="274320" anchor="b"/>
          <a:lstStyle>
            <a:lvl1pPr algn="ctr">
              <a:buNone/>
              <a:defRPr sz="1600">
                <a:solidFill>
                  <a:schemeClr val="bg1"/>
                </a:solidFill>
              </a:defRPr>
            </a:lvl1pPr>
          </a:lstStyle>
          <a:p>
            <a:r>
              <a:rPr lang="en-US"/>
              <a:t>Image Holder</a:t>
            </a:r>
          </a:p>
        </p:txBody>
      </p:sp>
      <p:sp>
        <p:nvSpPr>
          <p:cNvPr id="83" name="Text Placeholder 3"/>
          <p:cNvSpPr>
            <a:spLocks noGrp="1"/>
          </p:cNvSpPr>
          <p:nvPr>
            <p:ph type="body" sz="half" idx="16"/>
          </p:nvPr>
        </p:nvSpPr>
        <p:spPr>
          <a:xfrm>
            <a:off x="1027118"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84" name="Text Placeholder 3"/>
          <p:cNvSpPr>
            <a:spLocks noGrp="1"/>
          </p:cNvSpPr>
          <p:nvPr>
            <p:ph type="body" sz="half" idx="17"/>
          </p:nvPr>
        </p:nvSpPr>
        <p:spPr>
          <a:xfrm>
            <a:off x="839355"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5" name="Rectangle 84"/>
          <p:cNvSpPr/>
          <p:nvPr userDrawn="1"/>
        </p:nvSpPr>
        <p:spPr>
          <a:xfrm>
            <a:off x="3449819" y="3924011"/>
            <a:ext cx="2552859" cy="2248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86" name="Rectangle 85"/>
          <p:cNvSpPr/>
          <p:nvPr userDrawn="1"/>
        </p:nvSpPr>
        <p:spPr>
          <a:xfrm>
            <a:off x="3449819" y="1585988"/>
            <a:ext cx="2552859" cy="2248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87" name="Picture Placeholder 7"/>
          <p:cNvSpPr>
            <a:spLocks noGrp="1"/>
          </p:cNvSpPr>
          <p:nvPr>
            <p:ph type="pic" sz="quarter" idx="18" hasCustomPrompt="1"/>
          </p:nvPr>
        </p:nvSpPr>
        <p:spPr>
          <a:xfrm>
            <a:off x="3521072" y="1656441"/>
            <a:ext cx="2413899" cy="2075071"/>
          </a:xfrm>
          <a:prstGeom prst="rect">
            <a:avLst/>
          </a:prstGeom>
          <a:ln>
            <a:noFill/>
          </a:ln>
        </p:spPr>
        <p:txBody>
          <a:bodyPr bIns="274320" anchor="b"/>
          <a:lstStyle>
            <a:lvl1pPr algn="ctr">
              <a:buNone/>
              <a:defRPr sz="1600">
                <a:solidFill>
                  <a:schemeClr val="bg1"/>
                </a:solidFill>
              </a:defRPr>
            </a:lvl1pPr>
          </a:lstStyle>
          <a:p>
            <a:r>
              <a:rPr lang="en-US"/>
              <a:t>Image Holder</a:t>
            </a:r>
          </a:p>
        </p:txBody>
      </p:sp>
      <p:sp>
        <p:nvSpPr>
          <p:cNvPr id="88" name="Text Placeholder 3"/>
          <p:cNvSpPr>
            <a:spLocks noGrp="1"/>
          </p:cNvSpPr>
          <p:nvPr>
            <p:ph type="body" sz="half" idx="19"/>
          </p:nvPr>
        </p:nvSpPr>
        <p:spPr>
          <a:xfrm>
            <a:off x="3778571"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89" name="Text Placeholder 3"/>
          <p:cNvSpPr>
            <a:spLocks noGrp="1"/>
          </p:cNvSpPr>
          <p:nvPr>
            <p:ph type="body" sz="half" idx="20"/>
          </p:nvPr>
        </p:nvSpPr>
        <p:spPr>
          <a:xfrm>
            <a:off x="3590807"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90" name="Rectangle 89"/>
          <p:cNvSpPr/>
          <p:nvPr userDrawn="1"/>
        </p:nvSpPr>
        <p:spPr>
          <a:xfrm>
            <a:off x="6184767" y="3924011"/>
            <a:ext cx="2552859" cy="22481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91" name="Rectangle 90"/>
          <p:cNvSpPr/>
          <p:nvPr userDrawn="1"/>
        </p:nvSpPr>
        <p:spPr>
          <a:xfrm>
            <a:off x="6184767" y="1585988"/>
            <a:ext cx="2552859" cy="22481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92" name="Picture Placeholder 7"/>
          <p:cNvSpPr>
            <a:spLocks noGrp="1"/>
          </p:cNvSpPr>
          <p:nvPr>
            <p:ph type="pic" sz="quarter" idx="21" hasCustomPrompt="1"/>
          </p:nvPr>
        </p:nvSpPr>
        <p:spPr>
          <a:xfrm>
            <a:off x="6256020" y="1656441"/>
            <a:ext cx="2413899" cy="2075071"/>
          </a:xfrm>
          <a:prstGeom prst="rect">
            <a:avLst/>
          </a:prstGeom>
          <a:ln>
            <a:noFill/>
          </a:ln>
        </p:spPr>
        <p:txBody>
          <a:bodyPr bIns="274320" anchor="b"/>
          <a:lstStyle>
            <a:lvl1pPr algn="ctr">
              <a:buNone/>
              <a:defRPr sz="1600">
                <a:solidFill>
                  <a:schemeClr val="bg1"/>
                </a:solidFill>
              </a:defRPr>
            </a:lvl1pPr>
          </a:lstStyle>
          <a:p>
            <a:r>
              <a:rPr lang="en-US"/>
              <a:t>Image Holder</a:t>
            </a:r>
          </a:p>
        </p:txBody>
      </p:sp>
      <p:sp>
        <p:nvSpPr>
          <p:cNvPr id="93" name="Text Placeholder 3"/>
          <p:cNvSpPr>
            <a:spLocks noGrp="1"/>
          </p:cNvSpPr>
          <p:nvPr>
            <p:ph type="body" sz="half" idx="22"/>
          </p:nvPr>
        </p:nvSpPr>
        <p:spPr>
          <a:xfrm>
            <a:off x="6513519"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94" name="Text Placeholder 3"/>
          <p:cNvSpPr>
            <a:spLocks noGrp="1"/>
          </p:cNvSpPr>
          <p:nvPr>
            <p:ph type="body" sz="half" idx="23"/>
          </p:nvPr>
        </p:nvSpPr>
        <p:spPr>
          <a:xfrm>
            <a:off x="6325755"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95" name="Rectangle 94"/>
          <p:cNvSpPr/>
          <p:nvPr userDrawn="1"/>
        </p:nvSpPr>
        <p:spPr>
          <a:xfrm>
            <a:off x="8905341" y="3924011"/>
            <a:ext cx="2552859" cy="22481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96" name="Rectangle 95"/>
          <p:cNvSpPr/>
          <p:nvPr userDrawn="1"/>
        </p:nvSpPr>
        <p:spPr>
          <a:xfrm>
            <a:off x="8905341" y="1585988"/>
            <a:ext cx="2552859" cy="22481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97" name="Picture Placeholder 7"/>
          <p:cNvSpPr>
            <a:spLocks noGrp="1"/>
          </p:cNvSpPr>
          <p:nvPr>
            <p:ph type="pic" sz="quarter" idx="24" hasCustomPrompt="1"/>
          </p:nvPr>
        </p:nvSpPr>
        <p:spPr>
          <a:xfrm>
            <a:off x="8976595" y="1656441"/>
            <a:ext cx="2413899" cy="2075071"/>
          </a:xfrm>
          <a:prstGeom prst="rect">
            <a:avLst/>
          </a:prstGeom>
          <a:ln>
            <a:noFill/>
          </a:ln>
        </p:spPr>
        <p:txBody>
          <a:bodyPr bIns="274320" anchor="b"/>
          <a:lstStyle>
            <a:lvl1pPr algn="ctr">
              <a:buNone/>
              <a:defRPr sz="1600">
                <a:solidFill>
                  <a:schemeClr val="bg1"/>
                </a:solidFill>
              </a:defRPr>
            </a:lvl1pPr>
          </a:lstStyle>
          <a:p>
            <a:r>
              <a:rPr lang="en-US"/>
              <a:t>Image Holder</a:t>
            </a:r>
          </a:p>
        </p:txBody>
      </p:sp>
      <p:sp>
        <p:nvSpPr>
          <p:cNvPr id="98" name="Text Placeholder 3"/>
          <p:cNvSpPr>
            <a:spLocks noGrp="1"/>
          </p:cNvSpPr>
          <p:nvPr>
            <p:ph type="body" sz="half" idx="25"/>
          </p:nvPr>
        </p:nvSpPr>
        <p:spPr>
          <a:xfrm>
            <a:off x="9234093"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99" name="Text Placeholder 3"/>
          <p:cNvSpPr>
            <a:spLocks noGrp="1"/>
          </p:cNvSpPr>
          <p:nvPr>
            <p:ph type="body" sz="half" idx="26"/>
          </p:nvPr>
        </p:nvSpPr>
        <p:spPr>
          <a:xfrm>
            <a:off x="9046330"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Tree>
    <p:extLst>
      <p:ext uri="{BB962C8B-B14F-4D97-AF65-F5344CB8AC3E}">
        <p14:creationId xmlns:p14="http://schemas.microsoft.com/office/powerpoint/2010/main" val="386362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outHorizontal)">
                                      <p:cBhvr>
                                        <p:cTn id="19" dur="500"/>
                                        <p:tgtEl>
                                          <p:spTgt spid="8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83">
                                            <p:txEl>
                                              <p:pRg st="0" end="0"/>
                                            </p:txEl>
                                          </p:spTgt>
                                        </p:tgtEl>
                                        <p:attrNameLst>
                                          <p:attrName>style.visibility</p:attrName>
                                        </p:attrNameLst>
                                      </p:cBhvr>
                                      <p:to>
                                        <p:strVal val="visible"/>
                                      </p:to>
                                    </p:set>
                                    <p:animEffect transition="in" filter="wipe(down)">
                                      <p:cBhvr>
                                        <p:cTn id="27" dur="500"/>
                                        <p:tgtEl>
                                          <p:spTgt spid="83">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84">
                                            <p:txEl>
                                              <p:pRg st="0" end="0"/>
                                            </p:txEl>
                                          </p:spTgt>
                                        </p:tgtEl>
                                        <p:attrNameLst>
                                          <p:attrName>style.visibility</p:attrName>
                                        </p:attrNameLst>
                                      </p:cBhvr>
                                      <p:to>
                                        <p:strVal val="visible"/>
                                      </p:to>
                                    </p:set>
                                    <p:animEffect transition="in" filter="wipe(down)">
                                      <p:cBhvr>
                                        <p:cTn id="31" dur="500"/>
                                        <p:tgtEl>
                                          <p:spTgt spid="84">
                                            <p:txEl>
                                              <p:pRg st="0" end="0"/>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down)">
                                      <p:cBhvr>
                                        <p:cTn id="35" dur="500"/>
                                        <p:tgtEl>
                                          <p:spTgt spid="86"/>
                                        </p:tgtEl>
                                      </p:cBhvr>
                                    </p:animEffect>
                                  </p:childTnLst>
                                </p:cTn>
                              </p:par>
                            </p:childTnLst>
                          </p:cTn>
                        </p:par>
                        <p:par>
                          <p:cTn id="36" fill="hold">
                            <p:stCondLst>
                              <p:cond delay="4000"/>
                            </p:stCondLst>
                            <p:childTnLst>
                              <p:par>
                                <p:cTn id="37" presetID="16" presetClass="entr" presetSubtype="42"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barn(outHorizontal)">
                                      <p:cBhvr>
                                        <p:cTn id="39" dur="500"/>
                                        <p:tgtEl>
                                          <p:spTgt spid="8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88">
                                            <p:txEl>
                                              <p:pRg st="0" end="0"/>
                                            </p:txEl>
                                          </p:spTgt>
                                        </p:tgtEl>
                                        <p:attrNameLst>
                                          <p:attrName>style.visibility</p:attrName>
                                        </p:attrNameLst>
                                      </p:cBhvr>
                                      <p:to>
                                        <p:strVal val="visible"/>
                                      </p:to>
                                    </p:set>
                                    <p:animEffect transition="in" filter="wipe(down)">
                                      <p:cBhvr>
                                        <p:cTn id="47" dur="500"/>
                                        <p:tgtEl>
                                          <p:spTgt spid="88">
                                            <p:txEl>
                                              <p:pRg st="0" end="0"/>
                                            </p:txEl>
                                          </p:spTgt>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9">
                                            <p:txEl>
                                              <p:pRg st="0" end="0"/>
                                            </p:txEl>
                                          </p:spTgt>
                                        </p:tgtEl>
                                        <p:attrNameLst>
                                          <p:attrName>style.visibility</p:attrName>
                                        </p:attrNameLst>
                                      </p:cBhvr>
                                      <p:to>
                                        <p:strVal val="visible"/>
                                      </p:to>
                                    </p:set>
                                    <p:animEffect transition="in" filter="wipe(down)">
                                      <p:cBhvr>
                                        <p:cTn id="51" dur="500"/>
                                        <p:tgtEl>
                                          <p:spTgt spid="89">
                                            <p:txEl>
                                              <p:pRg st="0" end="0"/>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down)">
                                      <p:cBhvr>
                                        <p:cTn id="55" dur="500"/>
                                        <p:tgtEl>
                                          <p:spTgt spid="91"/>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barn(outHorizontal)">
                                      <p:cBhvr>
                                        <p:cTn id="59" dur="500"/>
                                        <p:tgtEl>
                                          <p:spTgt spid="9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down)">
                                      <p:cBhvr>
                                        <p:cTn id="63" dur="500"/>
                                        <p:tgtEl>
                                          <p:spTgt spid="9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93">
                                            <p:txEl>
                                              <p:pRg st="0" end="0"/>
                                            </p:txEl>
                                          </p:spTgt>
                                        </p:tgtEl>
                                        <p:attrNameLst>
                                          <p:attrName>style.visibility</p:attrName>
                                        </p:attrNameLst>
                                      </p:cBhvr>
                                      <p:to>
                                        <p:strVal val="visible"/>
                                      </p:to>
                                    </p:set>
                                    <p:animEffect transition="in" filter="wipe(down)">
                                      <p:cBhvr>
                                        <p:cTn id="67" dur="500"/>
                                        <p:tgtEl>
                                          <p:spTgt spid="93">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94">
                                            <p:txEl>
                                              <p:pRg st="0" end="0"/>
                                            </p:txEl>
                                          </p:spTgt>
                                        </p:tgtEl>
                                        <p:attrNameLst>
                                          <p:attrName>style.visibility</p:attrName>
                                        </p:attrNameLst>
                                      </p:cBhvr>
                                      <p:to>
                                        <p:strVal val="visible"/>
                                      </p:to>
                                    </p:set>
                                    <p:animEffect transition="in" filter="wipe(down)">
                                      <p:cBhvr>
                                        <p:cTn id="71" dur="500"/>
                                        <p:tgtEl>
                                          <p:spTgt spid="94">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wipe(down)">
                                      <p:cBhvr>
                                        <p:cTn id="75" dur="500"/>
                                        <p:tgtEl>
                                          <p:spTgt spid="96"/>
                                        </p:tgtEl>
                                      </p:cBhvr>
                                    </p:animEffect>
                                  </p:childTnLst>
                                </p:cTn>
                              </p:par>
                            </p:childTnLst>
                          </p:cTn>
                        </p:par>
                        <p:par>
                          <p:cTn id="76" fill="hold">
                            <p:stCondLst>
                              <p:cond delay="9000"/>
                            </p:stCondLst>
                            <p:childTnLst>
                              <p:par>
                                <p:cTn id="77" presetID="16" presetClass="entr" presetSubtype="42" fill="hold" grpId="0"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barn(outHorizontal)">
                                      <p:cBhvr>
                                        <p:cTn id="79" dur="500"/>
                                        <p:tgtEl>
                                          <p:spTgt spid="97"/>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wipe(down)">
                                      <p:cBhvr>
                                        <p:cTn id="83" dur="500"/>
                                        <p:tgtEl>
                                          <p:spTgt spid="95"/>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98">
                                            <p:txEl>
                                              <p:pRg st="0" end="0"/>
                                            </p:txEl>
                                          </p:spTgt>
                                        </p:tgtEl>
                                        <p:attrNameLst>
                                          <p:attrName>style.visibility</p:attrName>
                                        </p:attrNameLst>
                                      </p:cBhvr>
                                      <p:to>
                                        <p:strVal val="visible"/>
                                      </p:to>
                                    </p:set>
                                    <p:animEffect transition="in" filter="wipe(down)">
                                      <p:cBhvr>
                                        <p:cTn id="87" dur="500"/>
                                        <p:tgtEl>
                                          <p:spTgt spid="98">
                                            <p:txEl>
                                              <p:pRg st="0" end="0"/>
                                            </p:txEl>
                                          </p:spTgt>
                                        </p:tgtEl>
                                      </p:cBhvr>
                                    </p:animEffect>
                                  </p:childTnLst>
                                </p:cTn>
                              </p:par>
                            </p:childTnLst>
                          </p:cTn>
                        </p:par>
                        <p:par>
                          <p:cTn id="88" fill="hold">
                            <p:stCondLst>
                              <p:cond delay="10500"/>
                            </p:stCondLst>
                            <p:childTnLst>
                              <p:par>
                                <p:cTn id="89" presetID="22" presetClass="entr" presetSubtype="4" fill="hold" grpId="0" nodeType="afterEffect" nodePh="1">
                                  <p:stCondLst>
                                    <p:cond delay="0"/>
                                  </p:stCondLst>
                                  <p:endCondLst>
                                    <p:cond evt="begin" delay="0">
                                      <p:tn val="89"/>
                                    </p:cond>
                                  </p:endCondLst>
                                  <p:childTnLst>
                                    <p:set>
                                      <p:cBhvr>
                                        <p:cTn id="90" dur="1" fill="hold">
                                          <p:stCondLst>
                                            <p:cond delay="0"/>
                                          </p:stCondLst>
                                        </p:cTn>
                                        <p:tgtEl>
                                          <p:spTgt spid="99">
                                            <p:txEl>
                                              <p:pRg st="0" end="0"/>
                                            </p:txEl>
                                          </p:spTgt>
                                        </p:tgtEl>
                                        <p:attrNameLst>
                                          <p:attrName>style.visibility</p:attrName>
                                        </p:attrNameLst>
                                      </p:cBhvr>
                                      <p:to>
                                        <p:strVal val="visible"/>
                                      </p:to>
                                    </p:set>
                                    <p:animEffect transition="in" filter="wipe(down)">
                                      <p:cBhvr>
                                        <p:cTn id="91" dur="5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33" grpId="0" animBg="1"/>
      <p:bldP spid="37" grpId="0" animBg="1"/>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animBg="1"/>
      <p:bldP spid="86" grpId="0" animBg="1"/>
      <p:bldP spid="87" grpId="0"/>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animBg="1"/>
      <p:bldP spid="91" grpId="0" animBg="1"/>
      <p:bldP spid="92" grpId="0"/>
      <p:bldP spid="9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3"/>
                        </p:tgtEl>
                        <p:attrNameLst>
                          <p:attrName>style.visibility</p:attrName>
                        </p:attrNameLst>
                      </p:cBhvr>
                      <p:to>
                        <p:strVal val="visible"/>
                      </p:to>
                    </p:set>
                    <p:animEffect transition="in" filter="wipe(down)">
                      <p:cBhvr>
                        <p:cTn dur="500"/>
                        <p:tgtEl>
                          <p:spTgt spid="93"/>
                        </p:tgtEl>
                      </p:cBhvr>
                    </p:animEffect>
                  </p:childTnLst>
                </p:cTn>
              </p:par>
            </p:tnLst>
          </p:tmpl>
        </p:tmplLst>
      </p:bldP>
      <p:bldP spid="9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4"/>
                        </p:tgtEl>
                        <p:attrNameLst>
                          <p:attrName>style.visibility</p:attrName>
                        </p:attrNameLst>
                      </p:cBhvr>
                      <p:to>
                        <p:strVal val="visible"/>
                      </p:to>
                    </p:set>
                    <p:animEffect transition="in" filter="wipe(down)">
                      <p:cBhvr>
                        <p:cTn dur="500"/>
                        <p:tgtEl>
                          <p:spTgt spid="94"/>
                        </p:tgtEl>
                      </p:cBhvr>
                    </p:animEffect>
                  </p:childTnLst>
                </p:cTn>
              </p:par>
            </p:tnLst>
          </p:tmpl>
        </p:tmplLst>
      </p:bldP>
      <p:bldP spid="95" grpId="0" animBg="1"/>
      <p:bldP spid="96" grpId="0" animBg="1"/>
      <p:bldP spid="97" grpId="0"/>
      <p:bldP spid="9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8"/>
                        </p:tgtEl>
                        <p:attrNameLst>
                          <p:attrName>style.visibility</p:attrName>
                        </p:attrNameLst>
                      </p:cBhvr>
                      <p:to>
                        <p:strVal val="visible"/>
                      </p:to>
                    </p:set>
                    <p:animEffect transition="in" filter="wipe(down)">
                      <p:cBhvr>
                        <p:cTn dur="500"/>
                        <p:tgtEl>
                          <p:spTgt spid="98"/>
                        </p:tgtEl>
                      </p:cBhvr>
                    </p:animEffect>
                  </p:childTnLst>
                </p:cTn>
              </p:par>
            </p:tnLst>
          </p:tmpl>
        </p:tmplLst>
      </p:bldP>
      <p:bldP spid="9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9"/>
                        </p:tgtEl>
                        <p:attrNameLst>
                          <p:attrName>style.visibility</p:attrName>
                        </p:attrNameLst>
                      </p:cBhvr>
                      <p:to>
                        <p:strVal val="visible"/>
                      </p:to>
                    </p:set>
                    <p:animEffect transition="in" filter="wipe(down)">
                      <p:cBhvr>
                        <p:cTn dur="500"/>
                        <p:tgtEl>
                          <p:spTgt spid="9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557028" lvl="1" indent="-26581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354"/>
          </a:p>
        </p:txBody>
      </p:sp>
      <p:sp>
        <p:nvSpPr>
          <p:cNvPr id="10"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sp>
        <p:nvSpPr>
          <p:cNvPr id="8" name="Text Box 5"/>
          <p:cNvSpPr txBox="1">
            <a:spLocks noChangeArrowheads="1"/>
          </p:cNvSpPr>
          <p:nvPr userDrawn="1"/>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pic>
        <p:nvPicPr>
          <p:cNvPr id="12" name="Picture 11">
            <a:extLst>
              <a:ext uri="{FF2B5EF4-FFF2-40B4-BE49-F238E27FC236}">
                <a16:creationId xmlns:a16="http://schemas.microsoft.com/office/drawing/2014/main" id="{BB0A7ED1-60BB-44D0-9DF1-BD39D2FAB2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68" name="Picture Placeholder 7"/>
          <p:cNvSpPr>
            <a:spLocks noGrp="1"/>
          </p:cNvSpPr>
          <p:nvPr>
            <p:ph type="pic" sz="quarter" idx="22" hasCustomPrompt="1"/>
          </p:nvPr>
        </p:nvSpPr>
        <p:spPr>
          <a:xfrm>
            <a:off x="4470400" y="1408767"/>
            <a:ext cx="3251200" cy="3250227"/>
          </a:xfrm>
          <a:prstGeom prst="ellipse">
            <a:avLst/>
          </a:prstGeom>
          <a:ln w="28575">
            <a:solidFill>
              <a:schemeClr val="accent1"/>
            </a:solid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9" name="Text Placeholder 3"/>
          <p:cNvSpPr>
            <a:spLocks noGrp="1"/>
          </p:cNvSpPr>
          <p:nvPr>
            <p:ph type="body" sz="half" idx="16"/>
          </p:nvPr>
        </p:nvSpPr>
        <p:spPr>
          <a:xfrm>
            <a:off x="988393" y="5027960"/>
            <a:ext cx="1895355" cy="508973"/>
          </a:xfrm>
          <a:prstGeom prst="rect">
            <a:avLst/>
          </a:prstGeom>
        </p:spPr>
        <p:txBody>
          <a:bodyPr wrap="none" lIns="0" tIns="0" rIns="0" bIns="0" anchor="t">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1" name="Text Placeholder 3"/>
          <p:cNvSpPr>
            <a:spLocks noGrp="1"/>
          </p:cNvSpPr>
          <p:nvPr>
            <p:ph type="body" sz="half" idx="31"/>
          </p:nvPr>
        </p:nvSpPr>
        <p:spPr>
          <a:xfrm>
            <a:off x="3394707" y="5868467"/>
            <a:ext cx="1895355" cy="508973"/>
          </a:xfrm>
          <a:prstGeom prst="rect">
            <a:avLst/>
          </a:prstGeom>
        </p:spPr>
        <p:txBody>
          <a:bodyPr wrap="non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2" name="Text Placeholder 3"/>
          <p:cNvSpPr>
            <a:spLocks noGrp="1"/>
          </p:cNvSpPr>
          <p:nvPr>
            <p:ph type="body" sz="half" idx="32"/>
          </p:nvPr>
        </p:nvSpPr>
        <p:spPr>
          <a:xfrm>
            <a:off x="6832851" y="5868467"/>
            <a:ext cx="1895355" cy="508973"/>
          </a:xfrm>
          <a:prstGeom prst="rect">
            <a:avLst/>
          </a:prstGeom>
        </p:spPr>
        <p:txBody>
          <a:bodyPr wrap="non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3" name="Text Placeholder 3"/>
          <p:cNvSpPr>
            <a:spLocks noGrp="1"/>
          </p:cNvSpPr>
          <p:nvPr>
            <p:ph type="body" sz="half" idx="33"/>
          </p:nvPr>
        </p:nvSpPr>
        <p:spPr>
          <a:xfrm>
            <a:off x="9245584" y="5027960"/>
            <a:ext cx="1895355" cy="508973"/>
          </a:xfrm>
          <a:prstGeom prst="rect">
            <a:avLst/>
          </a:prstGeom>
        </p:spPr>
        <p:txBody>
          <a:bodyPr wrap="none" lIns="0" tIns="0" rIns="0" bIns="0" anchor="t">
            <a:noAutofit/>
          </a:bodyPr>
          <a:lstStyle>
            <a:lvl1pPr marL="0" indent="0" algn="ctr">
              <a:buNone/>
              <a:defRPr sz="1467" b="1" baseline="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4" name="Text Placeholder 3"/>
          <p:cNvSpPr>
            <a:spLocks noGrp="1"/>
          </p:cNvSpPr>
          <p:nvPr>
            <p:ph type="body" sz="half" idx="34"/>
          </p:nvPr>
        </p:nvSpPr>
        <p:spPr>
          <a:xfrm>
            <a:off x="5144167" y="5166947"/>
            <a:ext cx="1895355" cy="508973"/>
          </a:xfrm>
          <a:prstGeom prst="rect">
            <a:avLst/>
          </a:prstGeom>
        </p:spPr>
        <p:txBody>
          <a:bodyPr wrap="non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75" name="Picture Placeholder 7"/>
          <p:cNvSpPr>
            <a:spLocks noGrp="1"/>
          </p:cNvSpPr>
          <p:nvPr>
            <p:ph type="pic" sz="quarter" idx="10" hasCustomPrompt="1"/>
          </p:nvPr>
        </p:nvSpPr>
        <p:spPr>
          <a:xfrm>
            <a:off x="674199" y="2411930"/>
            <a:ext cx="2523744" cy="2522991"/>
          </a:xfrm>
          <a:prstGeom prst="ellipse">
            <a:avLst/>
          </a:prstGeom>
          <a:ln w="28575">
            <a:solidFill>
              <a:schemeClr val="accent5"/>
            </a:solid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63" name="Picture Placeholder 7"/>
          <p:cNvSpPr>
            <a:spLocks noGrp="1"/>
          </p:cNvSpPr>
          <p:nvPr>
            <p:ph type="pic" sz="quarter" idx="18" hasCustomPrompt="1"/>
          </p:nvPr>
        </p:nvSpPr>
        <p:spPr>
          <a:xfrm>
            <a:off x="3080512" y="3281310"/>
            <a:ext cx="2523744" cy="2522991"/>
          </a:xfrm>
          <a:prstGeom prst="ellipse">
            <a:avLst/>
          </a:prstGeom>
          <a:ln w="28575">
            <a:solidFill>
              <a:schemeClr val="accent2"/>
            </a:solid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73" name="Picture Placeholder 7"/>
          <p:cNvSpPr>
            <a:spLocks noGrp="1"/>
          </p:cNvSpPr>
          <p:nvPr>
            <p:ph type="pic" sz="quarter" idx="26" hasCustomPrompt="1"/>
          </p:nvPr>
        </p:nvSpPr>
        <p:spPr>
          <a:xfrm>
            <a:off x="6518656" y="3281310"/>
            <a:ext cx="2523744" cy="2522991"/>
          </a:xfrm>
          <a:prstGeom prst="ellipse">
            <a:avLst/>
          </a:prstGeom>
          <a:ln w="28575">
            <a:solidFill>
              <a:schemeClr val="accent3"/>
            </a:solid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83" name="Picture Placeholder 7"/>
          <p:cNvSpPr>
            <a:spLocks noGrp="1"/>
          </p:cNvSpPr>
          <p:nvPr>
            <p:ph type="pic" sz="quarter" idx="30" hasCustomPrompt="1"/>
          </p:nvPr>
        </p:nvSpPr>
        <p:spPr>
          <a:xfrm>
            <a:off x="8931389" y="2411930"/>
            <a:ext cx="2523744" cy="2522991"/>
          </a:xfrm>
          <a:prstGeom prst="ellipse">
            <a:avLst/>
          </a:prstGeom>
          <a:ln w="28575">
            <a:solidFill>
              <a:schemeClr val="accent6"/>
            </a:solid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91658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Effect transition="in" filter="fade">
                                      <p:cBhvr>
                                        <p:cTn id="17" dur="500"/>
                                        <p:tgtEl>
                                          <p:spTgt spid="68"/>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down)">
                                      <p:cBhvr>
                                        <p:cTn id="31" dur="500"/>
                                        <p:tgtEl>
                                          <p:spTgt spid="3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down)">
                                      <p:cBhvr>
                                        <p:cTn id="41" dur="500"/>
                                        <p:tgtEl>
                                          <p:spTgt spid="32">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9">
                                            <p:txEl>
                                              <p:pRg st="0" end="0"/>
                                            </p:txEl>
                                          </p:spTgt>
                                        </p:tgtEl>
                                        <p:attrNameLst>
                                          <p:attrName>style.visibility</p:attrName>
                                        </p:attrNameLst>
                                      </p:cBhvr>
                                      <p:to>
                                        <p:strVal val="visible"/>
                                      </p:to>
                                    </p:set>
                                    <p:animEffect transition="in" filter="wipe(down)">
                                      <p:cBhvr>
                                        <p:cTn id="51" dur="500"/>
                                        <p:tgtEl>
                                          <p:spTgt spid="79">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down)">
                                      <p:cBhvr>
                                        <p:cTn id="6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75" grpId="0" animBg="1"/>
      <p:bldP spid="63" grpId="0" animBg="1"/>
      <p:bldP spid="73" grpId="0" animBg="1"/>
      <p:bldP spid="83"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2301116" y="1937835"/>
            <a:ext cx="1851785" cy="508973"/>
          </a:xfrm>
          <a:prstGeom prst="rect">
            <a:avLst/>
          </a:prstGeom>
        </p:spPr>
        <p:txBody>
          <a:bodyPr wrap="square" lIns="0" tIns="0" rIns="0" bIns="0" anchor="t">
            <a:noAutofit/>
          </a:bodyPr>
          <a:lstStyle>
            <a:lvl1pPr marL="0" indent="0" algn="l">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1" name="Picture Placeholder 7"/>
          <p:cNvSpPr>
            <a:spLocks noGrp="1"/>
          </p:cNvSpPr>
          <p:nvPr>
            <p:ph type="pic" sz="quarter" idx="10" hasCustomPrompt="1"/>
          </p:nvPr>
        </p:nvSpPr>
        <p:spPr>
          <a:xfrm>
            <a:off x="599316" y="1963503"/>
            <a:ext cx="1559685" cy="1559220"/>
          </a:xfrm>
          <a:prstGeom prst="teardrop">
            <a:avLst/>
          </a:prstGeom>
          <a:ln w="28575">
            <a:solidFill>
              <a:schemeClr val="accent1"/>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32" name="Text Placeholder 3"/>
          <p:cNvSpPr>
            <a:spLocks noGrp="1"/>
          </p:cNvSpPr>
          <p:nvPr>
            <p:ph type="body" sz="half" idx="15"/>
          </p:nvPr>
        </p:nvSpPr>
        <p:spPr>
          <a:xfrm>
            <a:off x="2301116"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67" name="Text Placeholder 3"/>
          <p:cNvSpPr>
            <a:spLocks noGrp="1"/>
          </p:cNvSpPr>
          <p:nvPr>
            <p:ph type="body" sz="half" idx="17"/>
          </p:nvPr>
        </p:nvSpPr>
        <p:spPr>
          <a:xfrm>
            <a:off x="5981700" y="1937835"/>
            <a:ext cx="1851785" cy="508973"/>
          </a:xfrm>
          <a:prstGeom prst="rect">
            <a:avLst/>
          </a:prstGeom>
        </p:spPr>
        <p:txBody>
          <a:bodyPr wrap="square" lIns="0" tIns="0" rIns="0" bIns="0" anchor="t">
            <a:noAutofit/>
          </a:bodyPr>
          <a:lstStyle>
            <a:lvl1pPr marL="0" indent="0" algn="l">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8" name="Picture Placeholder 7"/>
          <p:cNvSpPr>
            <a:spLocks noGrp="1"/>
          </p:cNvSpPr>
          <p:nvPr>
            <p:ph type="pic" sz="quarter" idx="18" hasCustomPrompt="1"/>
          </p:nvPr>
        </p:nvSpPr>
        <p:spPr>
          <a:xfrm>
            <a:off x="4279900" y="1963503"/>
            <a:ext cx="1559685" cy="1559220"/>
          </a:xfrm>
          <a:prstGeom prst="teardrop">
            <a:avLst/>
          </a:prstGeom>
          <a:ln w="28575">
            <a:solidFill>
              <a:schemeClr val="accent2"/>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69" name="Text Placeholder 3"/>
          <p:cNvSpPr>
            <a:spLocks noGrp="1"/>
          </p:cNvSpPr>
          <p:nvPr>
            <p:ph type="body" sz="half" idx="19"/>
          </p:nvPr>
        </p:nvSpPr>
        <p:spPr>
          <a:xfrm>
            <a:off x="5981700"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0" name="Text Placeholder 3"/>
          <p:cNvSpPr>
            <a:spLocks noGrp="1"/>
          </p:cNvSpPr>
          <p:nvPr>
            <p:ph type="body" sz="half" idx="20"/>
          </p:nvPr>
        </p:nvSpPr>
        <p:spPr>
          <a:xfrm>
            <a:off x="9664700" y="1937835"/>
            <a:ext cx="1851785" cy="508973"/>
          </a:xfrm>
          <a:prstGeom prst="rect">
            <a:avLst/>
          </a:prstGeom>
        </p:spPr>
        <p:txBody>
          <a:bodyPr wrap="square" lIns="0" tIns="0" rIns="0" bIns="0" anchor="t">
            <a:noAutofit/>
          </a:bodyPr>
          <a:lstStyle>
            <a:lvl1pPr marL="0" indent="0" algn="l">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71" name="Picture Placeholder 7"/>
          <p:cNvSpPr>
            <a:spLocks noGrp="1"/>
          </p:cNvSpPr>
          <p:nvPr>
            <p:ph type="pic" sz="quarter" idx="21" hasCustomPrompt="1"/>
          </p:nvPr>
        </p:nvSpPr>
        <p:spPr>
          <a:xfrm>
            <a:off x="7962900" y="1963503"/>
            <a:ext cx="1559685" cy="1559220"/>
          </a:xfrm>
          <a:prstGeom prst="teardrop">
            <a:avLst/>
          </a:prstGeom>
          <a:ln w="28575">
            <a:solidFill>
              <a:schemeClr val="accent3"/>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72" name="Text Placeholder 3"/>
          <p:cNvSpPr>
            <a:spLocks noGrp="1"/>
          </p:cNvSpPr>
          <p:nvPr>
            <p:ph type="body" sz="half" idx="22"/>
          </p:nvPr>
        </p:nvSpPr>
        <p:spPr>
          <a:xfrm>
            <a:off x="9664700"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3" name="Text Placeholder 3"/>
          <p:cNvSpPr>
            <a:spLocks noGrp="1"/>
          </p:cNvSpPr>
          <p:nvPr>
            <p:ph type="body" sz="half" idx="23"/>
          </p:nvPr>
        </p:nvSpPr>
        <p:spPr>
          <a:xfrm>
            <a:off x="2301116" y="3983344"/>
            <a:ext cx="1851785" cy="508973"/>
          </a:xfrm>
          <a:prstGeom prst="rect">
            <a:avLst/>
          </a:prstGeom>
        </p:spPr>
        <p:txBody>
          <a:bodyPr wrap="square" lIns="0" tIns="0" rIns="0" bIns="0" anchor="t">
            <a:noAutofit/>
          </a:bodyPr>
          <a:lstStyle>
            <a:lvl1pPr marL="0" indent="0" algn="l">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74" name="Picture Placeholder 7"/>
          <p:cNvSpPr>
            <a:spLocks noGrp="1"/>
          </p:cNvSpPr>
          <p:nvPr>
            <p:ph type="pic" sz="quarter" idx="24" hasCustomPrompt="1"/>
          </p:nvPr>
        </p:nvSpPr>
        <p:spPr>
          <a:xfrm>
            <a:off x="599316" y="4009013"/>
            <a:ext cx="1559685" cy="1559220"/>
          </a:xfrm>
          <a:prstGeom prst="teardrop">
            <a:avLst/>
          </a:prstGeom>
          <a:ln w="28575">
            <a:solidFill>
              <a:schemeClr val="accent4"/>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75" name="Text Placeholder 3"/>
          <p:cNvSpPr>
            <a:spLocks noGrp="1"/>
          </p:cNvSpPr>
          <p:nvPr>
            <p:ph type="body" sz="half" idx="25"/>
          </p:nvPr>
        </p:nvSpPr>
        <p:spPr>
          <a:xfrm>
            <a:off x="2301116"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6" name="Text Placeholder 3"/>
          <p:cNvSpPr>
            <a:spLocks noGrp="1"/>
          </p:cNvSpPr>
          <p:nvPr>
            <p:ph type="body" sz="half" idx="26"/>
          </p:nvPr>
        </p:nvSpPr>
        <p:spPr>
          <a:xfrm>
            <a:off x="5981700" y="3983344"/>
            <a:ext cx="1851785" cy="508973"/>
          </a:xfrm>
          <a:prstGeom prst="rect">
            <a:avLst/>
          </a:prstGeom>
        </p:spPr>
        <p:txBody>
          <a:bodyPr wrap="square" lIns="0" tIns="0" rIns="0" bIns="0" anchor="t">
            <a:noAutofit/>
          </a:bodyPr>
          <a:lstStyle>
            <a:lvl1pPr marL="0" indent="0" algn="l">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77" name="Picture Placeholder 7"/>
          <p:cNvSpPr>
            <a:spLocks noGrp="1"/>
          </p:cNvSpPr>
          <p:nvPr>
            <p:ph type="pic" sz="quarter" idx="27" hasCustomPrompt="1"/>
          </p:nvPr>
        </p:nvSpPr>
        <p:spPr>
          <a:xfrm>
            <a:off x="4279900" y="4009013"/>
            <a:ext cx="1559685" cy="1559220"/>
          </a:xfrm>
          <a:prstGeom prst="teardrop">
            <a:avLst/>
          </a:prstGeom>
          <a:ln w="28575">
            <a:solidFill>
              <a:schemeClr val="accent5"/>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78" name="Text Placeholder 3"/>
          <p:cNvSpPr>
            <a:spLocks noGrp="1"/>
          </p:cNvSpPr>
          <p:nvPr>
            <p:ph type="body" sz="half" idx="28"/>
          </p:nvPr>
        </p:nvSpPr>
        <p:spPr>
          <a:xfrm>
            <a:off x="5981700"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9" name="Text Placeholder 3"/>
          <p:cNvSpPr>
            <a:spLocks noGrp="1"/>
          </p:cNvSpPr>
          <p:nvPr>
            <p:ph type="body" sz="half" idx="29"/>
          </p:nvPr>
        </p:nvSpPr>
        <p:spPr>
          <a:xfrm>
            <a:off x="9664700" y="3983344"/>
            <a:ext cx="1851785" cy="508973"/>
          </a:xfrm>
          <a:prstGeom prst="rect">
            <a:avLst/>
          </a:prstGeom>
        </p:spPr>
        <p:txBody>
          <a:bodyPr wrap="square" lIns="0" tIns="0" rIns="0" bIns="0" anchor="t">
            <a:noAutofit/>
          </a:bodyPr>
          <a:lstStyle>
            <a:lvl1pPr marL="0" indent="0" algn="l">
              <a:buNone/>
              <a:defRPr sz="1467" b="1" baseline="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80" name="Picture Placeholder 7"/>
          <p:cNvSpPr>
            <a:spLocks noGrp="1"/>
          </p:cNvSpPr>
          <p:nvPr>
            <p:ph type="pic" sz="quarter" idx="30" hasCustomPrompt="1"/>
          </p:nvPr>
        </p:nvSpPr>
        <p:spPr>
          <a:xfrm>
            <a:off x="7962900" y="4009013"/>
            <a:ext cx="1559685" cy="1559220"/>
          </a:xfrm>
          <a:prstGeom prst="teardrop">
            <a:avLst/>
          </a:prstGeom>
          <a:ln w="28575">
            <a:solidFill>
              <a:schemeClr val="accent6"/>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81" name="Text Placeholder 3"/>
          <p:cNvSpPr>
            <a:spLocks noGrp="1"/>
          </p:cNvSpPr>
          <p:nvPr>
            <p:ph type="body" sz="half" idx="31"/>
          </p:nvPr>
        </p:nvSpPr>
        <p:spPr>
          <a:xfrm>
            <a:off x="9664700"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Tree>
    <p:extLst>
      <p:ext uri="{BB962C8B-B14F-4D97-AF65-F5344CB8AC3E}">
        <p14:creationId xmlns:p14="http://schemas.microsoft.com/office/powerpoint/2010/main" val="326910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down)">
                                      <p:cBhvr>
                                        <p:cTn id="36" dur="500"/>
                                        <p:tgtEl>
                                          <p:spTgt spid="67">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69">
                                            <p:txEl>
                                              <p:pRg st="0" end="0"/>
                                            </p:txEl>
                                          </p:spTgt>
                                        </p:tgtEl>
                                        <p:attrNameLst>
                                          <p:attrName>style.visibility</p:attrName>
                                        </p:attrNameLst>
                                      </p:cBhvr>
                                      <p:to>
                                        <p:strVal val="visible"/>
                                      </p:to>
                                    </p:set>
                                    <p:anim calcmode="lin" valueType="num">
                                      <p:cBhvr additive="base">
                                        <p:cTn id="40"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0">
                                            <p:txEl>
                                              <p:pRg st="0" end="0"/>
                                            </p:txEl>
                                          </p:spTgt>
                                        </p:tgtEl>
                                        <p:attrNameLst>
                                          <p:attrName>style.visibility</p:attrName>
                                        </p:attrNameLst>
                                      </p:cBhvr>
                                      <p:to>
                                        <p:strVal val="visible"/>
                                      </p:to>
                                    </p:set>
                                    <p:animEffect transition="in" filter="wipe(down)">
                                      <p:cBhvr>
                                        <p:cTn id="51" dur="500"/>
                                        <p:tgtEl>
                                          <p:spTgt spid="70">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72">
                                            <p:txEl>
                                              <p:pRg st="0" end="0"/>
                                            </p:txEl>
                                          </p:spTgt>
                                        </p:tgtEl>
                                        <p:attrNameLst>
                                          <p:attrName>style.visibility</p:attrName>
                                        </p:attrNameLst>
                                      </p:cBhvr>
                                      <p:to>
                                        <p:strVal val="visible"/>
                                      </p:to>
                                    </p:set>
                                    <p:anim calcmode="lin" valueType="num">
                                      <p:cBhvr additive="base">
                                        <p:cTn id="5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3">
                                            <p:txEl>
                                              <p:pRg st="0" end="0"/>
                                            </p:txEl>
                                          </p:spTgt>
                                        </p:tgtEl>
                                        <p:attrNameLst>
                                          <p:attrName>style.visibility</p:attrName>
                                        </p:attrNameLst>
                                      </p:cBhvr>
                                      <p:to>
                                        <p:strVal val="visible"/>
                                      </p:to>
                                    </p:set>
                                    <p:animEffect transition="in" filter="wipe(down)">
                                      <p:cBhvr>
                                        <p:cTn id="66" dur="500"/>
                                        <p:tgtEl>
                                          <p:spTgt spid="73">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75">
                                            <p:txEl>
                                              <p:pRg st="0" end="0"/>
                                            </p:txEl>
                                          </p:spTgt>
                                        </p:tgtEl>
                                        <p:attrNameLst>
                                          <p:attrName>style.visibility</p:attrName>
                                        </p:attrNameLst>
                                      </p:cBhvr>
                                      <p:to>
                                        <p:strVal val="visible"/>
                                      </p:to>
                                    </p:set>
                                    <p:anim calcmode="lin" valueType="num">
                                      <p:cBhvr additive="base">
                                        <p:cTn id="70"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ppt_w</p:attrName>
                                        </p:attrNameLst>
                                      </p:cBhvr>
                                      <p:tavLst>
                                        <p:tav tm="0">
                                          <p:val>
                                            <p:fltVal val="0"/>
                                          </p:val>
                                        </p:tav>
                                        <p:tav tm="100000">
                                          <p:val>
                                            <p:strVal val="#ppt_w"/>
                                          </p:val>
                                        </p:tav>
                                      </p:tavLst>
                                    </p:anim>
                                    <p:anim calcmode="lin" valueType="num">
                                      <p:cBhvr>
                                        <p:cTn id="76" dur="500" fill="hold"/>
                                        <p:tgtEl>
                                          <p:spTgt spid="77"/>
                                        </p:tgtEl>
                                        <p:attrNameLst>
                                          <p:attrName>ppt_h</p:attrName>
                                        </p:attrNameLst>
                                      </p:cBhvr>
                                      <p:tavLst>
                                        <p:tav tm="0">
                                          <p:val>
                                            <p:fltVal val="0"/>
                                          </p:val>
                                        </p:tav>
                                        <p:tav tm="100000">
                                          <p:val>
                                            <p:strVal val="#ppt_h"/>
                                          </p:val>
                                        </p:tav>
                                      </p:tavLst>
                                    </p:anim>
                                    <p:animEffect transition="in" filter="fade">
                                      <p:cBhvr>
                                        <p:cTn id="77" dur="500"/>
                                        <p:tgtEl>
                                          <p:spTgt spid="77"/>
                                        </p:tgtEl>
                                      </p:cBhvr>
                                    </p:animEffect>
                                  </p:childTnLst>
                                </p:cTn>
                              </p:par>
                            </p:childTnLst>
                          </p:cTn>
                        </p:par>
                        <p:par>
                          <p:cTn id="78" fill="hold">
                            <p:stCondLst>
                              <p:cond delay="7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6">
                                            <p:txEl>
                                              <p:pRg st="0" end="0"/>
                                            </p:txEl>
                                          </p:spTgt>
                                        </p:tgtEl>
                                        <p:attrNameLst>
                                          <p:attrName>style.visibility</p:attrName>
                                        </p:attrNameLst>
                                      </p:cBhvr>
                                      <p:to>
                                        <p:strVal val="visible"/>
                                      </p:to>
                                    </p:set>
                                    <p:animEffect transition="in" filter="wipe(down)">
                                      <p:cBhvr>
                                        <p:cTn id="81" dur="500"/>
                                        <p:tgtEl>
                                          <p:spTgt spid="76">
                                            <p:txEl>
                                              <p:pRg st="0" end="0"/>
                                            </p:txEl>
                                          </p:spTgt>
                                        </p:tgtEl>
                                      </p:cBhvr>
                                    </p:animEffect>
                                  </p:childTnLst>
                                </p:cTn>
                              </p:par>
                            </p:childTnLst>
                          </p:cTn>
                        </p:par>
                        <p:par>
                          <p:cTn id="82" fill="hold">
                            <p:stCondLst>
                              <p:cond delay="8000"/>
                            </p:stCondLst>
                            <p:childTnLst>
                              <p:par>
                                <p:cTn id="83" presetID="2" presetClass="entr" presetSubtype="4" accel="50000" decel="50000" fill="hold" grpId="0" nodeType="afterEffect" nodePh="1">
                                  <p:stCondLst>
                                    <p:cond delay="0"/>
                                  </p:stCondLst>
                                  <p:endCondLst>
                                    <p:cond evt="begin" delay="0">
                                      <p:tn val="83"/>
                                    </p:cond>
                                  </p:endCondLst>
                                  <p:childTnLst>
                                    <p:set>
                                      <p:cBhvr>
                                        <p:cTn id="84" dur="1" fill="hold">
                                          <p:stCondLst>
                                            <p:cond delay="0"/>
                                          </p:stCondLst>
                                        </p:cTn>
                                        <p:tgtEl>
                                          <p:spTgt spid="78">
                                            <p:txEl>
                                              <p:pRg st="0" end="0"/>
                                            </p:txEl>
                                          </p:spTgt>
                                        </p:tgtEl>
                                        <p:attrNameLst>
                                          <p:attrName>style.visibility</p:attrName>
                                        </p:attrNameLst>
                                      </p:cBhvr>
                                      <p:to>
                                        <p:strVal val="visible"/>
                                      </p:to>
                                    </p:set>
                                    <p:anim calcmode="lin" valueType="num">
                                      <p:cBhvr additive="base">
                                        <p:cTn id="85"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par>
                          <p:cTn id="87" fill="hold">
                            <p:stCondLst>
                              <p:cond delay="8500"/>
                            </p:stCondLst>
                            <p:childTnLst>
                              <p:par>
                                <p:cTn id="88" presetID="53" presetClass="entr" presetSubtype="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childTnLst>
                          </p:cTn>
                        </p:par>
                        <p:par>
                          <p:cTn id="93" fill="hold">
                            <p:stCondLst>
                              <p:cond delay="9000"/>
                            </p:stCondLst>
                            <p:childTnLst>
                              <p:par>
                                <p:cTn id="94" presetID="22" presetClass="entr" presetSubtype="4" fill="hold" grpId="0" nodeType="afterEffect" nodePh="1">
                                  <p:stCondLst>
                                    <p:cond delay="0"/>
                                  </p:stCondLst>
                                  <p:endCondLst>
                                    <p:cond evt="begin" delay="0">
                                      <p:tn val="94"/>
                                    </p:cond>
                                  </p:endCondLst>
                                  <p:childTnLst>
                                    <p:set>
                                      <p:cBhvr>
                                        <p:cTn id="95" dur="1" fill="hold">
                                          <p:stCondLst>
                                            <p:cond delay="0"/>
                                          </p:stCondLst>
                                        </p:cTn>
                                        <p:tgtEl>
                                          <p:spTgt spid="79">
                                            <p:txEl>
                                              <p:pRg st="0" end="0"/>
                                            </p:txEl>
                                          </p:spTgt>
                                        </p:tgtEl>
                                        <p:attrNameLst>
                                          <p:attrName>style.visibility</p:attrName>
                                        </p:attrNameLst>
                                      </p:cBhvr>
                                      <p:to>
                                        <p:strVal val="visible"/>
                                      </p:to>
                                    </p:set>
                                    <p:animEffect transition="in" filter="wipe(down)">
                                      <p:cBhvr>
                                        <p:cTn id="96" dur="500"/>
                                        <p:tgtEl>
                                          <p:spTgt spid="79">
                                            <p:txEl>
                                              <p:pRg st="0" end="0"/>
                                            </p:txEl>
                                          </p:spTgt>
                                        </p:tgtEl>
                                      </p:cBhvr>
                                    </p:animEffect>
                                  </p:childTnLst>
                                </p:cTn>
                              </p:par>
                            </p:childTnLst>
                          </p:cTn>
                        </p:par>
                        <p:par>
                          <p:cTn id="97" fill="hold">
                            <p:stCondLst>
                              <p:cond delay="9500"/>
                            </p:stCondLst>
                            <p:childTnLst>
                              <p:par>
                                <p:cTn id="98" presetID="2" presetClass="entr" presetSubtype="4" accel="50000" decel="50000" fill="hold" grpId="0" nodeType="afterEffect" nodePh="1">
                                  <p:stCondLst>
                                    <p:cond delay="0"/>
                                  </p:stCondLst>
                                  <p:endCondLst>
                                    <p:cond evt="begin" delay="0">
                                      <p:tn val="98"/>
                                    </p:cond>
                                  </p:endCondLst>
                                  <p:childTnLst>
                                    <p:set>
                                      <p:cBhvr>
                                        <p:cTn id="99" dur="1" fill="hold">
                                          <p:stCondLst>
                                            <p:cond delay="0"/>
                                          </p:stCondLst>
                                        </p:cTn>
                                        <p:tgtEl>
                                          <p:spTgt spid="81">
                                            <p:txEl>
                                              <p:pRg st="0" end="0"/>
                                            </p:txEl>
                                          </p:spTgt>
                                        </p:tgtEl>
                                        <p:attrNameLst>
                                          <p:attrName>style.visibility</p:attrName>
                                        </p:attrNameLst>
                                      </p:cBhvr>
                                      <p:to>
                                        <p:strVal val="visible"/>
                                      </p:to>
                                    </p:set>
                                    <p:anim calcmode="lin" valueType="num">
                                      <p:cBhvr additive="base">
                                        <p:cTn id="100"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animBg="1"/>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animBg="1"/>
      <p:bldP spid="7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fill="hold"/>
                        <p:tgtEl>
                          <p:spTgt spid="72"/>
                        </p:tgtEl>
                        <p:attrNameLst>
                          <p:attrName>ppt_x</p:attrName>
                        </p:attrNameLst>
                      </p:cBhvr>
                      <p:tavLst>
                        <p:tav tm="0">
                          <p:val>
                            <p:strVal val="#ppt_x"/>
                          </p:val>
                        </p:tav>
                        <p:tav tm="100000">
                          <p:val>
                            <p:strVal val="#ppt_x"/>
                          </p:val>
                        </p:tav>
                      </p:tavLst>
                    </p:anim>
                    <p:anim calcmode="lin" valueType="num">
                      <p:cBhvr additive="base">
                        <p:cTn dur="5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animBg="1"/>
      <p:bldP spid="7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animBg="1"/>
      <p:bldP spid="7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animBg="1"/>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08">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24" name="Rounded Rectangle 23"/>
          <p:cNvSpPr/>
          <p:nvPr userDrawn="1"/>
        </p:nvSpPr>
        <p:spPr>
          <a:xfrm>
            <a:off x="872965" y="1833721"/>
            <a:ext cx="5069416" cy="2245752"/>
          </a:xfrm>
          <a:prstGeom prst="roundRect">
            <a:avLst>
              <a:gd name="adj" fmla="val 36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7" name="Picture Placeholder 7"/>
          <p:cNvSpPr>
            <a:spLocks noGrp="1"/>
          </p:cNvSpPr>
          <p:nvPr>
            <p:ph type="pic" sz="quarter" idx="15" hasCustomPrompt="1"/>
          </p:nvPr>
        </p:nvSpPr>
        <p:spPr>
          <a:xfrm>
            <a:off x="1129851" y="2005621"/>
            <a:ext cx="1868376"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a:t>Image Holder</a:t>
            </a:r>
          </a:p>
        </p:txBody>
      </p:sp>
    </p:spTree>
    <p:extLst>
      <p:ext uri="{BB962C8B-B14F-4D97-AF65-F5344CB8AC3E}">
        <p14:creationId xmlns:p14="http://schemas.microsoft.com/office/powerpoint/2010/main" val="297700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arn(inVertical)">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4" grpId="0" animBg="1"/>
      <p:bldP spid="27"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26" name="Picture Placeholder 7"/>
          <p:cNvSpPr>
            <a:spLocks noGrp="1"/>
          </p:cNvSpPr>
          <p:nvPr>
            <p:ph type="pic" sz="quarter" idx="10" hasCustomPrompt="1"/>
          </p:nvPr>
        </p:nvSpPr>
        <p:spPr>
          <a:xfrm>
            <a:off x="1" y="1511762"/>
            <a:ext cx="3698113" cy="2841945"/>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27" name="Picture Placeholder 7"/>
          <p:cNvSpPr>
            <a:spLocks noGrp="1"/>
          </p:cNvSpPr>
          <p:nvPr>
            <p:ph type="pic" sz="quarter" idx="15" hasCustomPrompt="1"/>
          </p:nvPr>
        </p:nvSpPr>
        <p:spPr>
          <a:xfrm>
            <a:off x="8483239" y="1511762"/>
            <a:ext cx="3708763" cy="2841945"/>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31" name="Rectangle 30"/>
          <p:cNvSpPr/>
          <p:nvPr/>
        </p:nvSpPr>
        <p:spPr>
          <a:xfrm>
            <a:off x="3698114" y="1511764"/>
            <a:ext cx="4785125" cy="2841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Tree>
    <p:extLst>
      <p:ext uri="{BB962C8B-B14F-4D97-AF65-F5344CB8AC3E}">
        <p14:creationId xmlns:p14="http://schemas.microsoft.com/office/powerpoint/2010/main" val="188932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2" name="Picture Placeholder 7"/>
          <p:cNvSpPr>
            <a:spLocks noGrp="1"/>
          </p:cNvSpPr>
          <p:nvPr>
            <p:ph type="pic" sz="quarter" idx="15" hasCustomPrompt="1"/>
          </p:nvPr>
        </p:nvSpPr>
        <p:spPr>
          <a:xfrm>
            <a:off x="6019190" y="1431959"/>
            <a:ext cx="5299844"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13" name="Picture Placeholder 7"/>
          <p:cNvSpPr>
            <a:spLocks noGrp="1"/>
          </p:cNvSpPr>
          <p:nvPr>
            <p:ph type="pic" sz="quarter" idx="16" hasCustomPrompt="1"/>
          </p:nvPr>
        </p:nvSpPr>
        <p:spPr>
          <a:xfrm>
            <a:off x="6019190" y="3429000"/>
            <a:ext cx="5299844"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96937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2" grpId="0"/>
      <p:bldP spid="13"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3" name="Picture Placeholder 7"/>
          <p:cNvSpPr>
            <a:spLocks noGrp="1"/>
          </p:cNvSpPr>
          <p:nvPr>
            <p:ph type="pic" sz="quarter" idx="16" hasCustomPrompt="1"/>
          </p:nvPr>
        </p:nvSpPr>
        <p:spPr>
          <a:xfrm>
            <a:off x="9042400" y="3251201"/>
            <a:ext cx="2540000" cy="134119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8" name="Picture Placeholder 7"/>
          <p:cNvSpPr>
            <a:spLocks noGrp="1"/>
          </p:cNvSpPr>
          <p:nvPr>
            <p:ph type="pic" sz="quarter" idx="17" hasCustomPrompt="1"/>
          </p:nvPr>
        </p:nvSpPr>
        <p:spPr>
          <a:xfrm>
            <a:off x="6448268" y="4703206"/>
            <a:ext cx="2540000" cy="134119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grpSp>
        <p:nvGrpSpPr>
          <p:cNvPr id="25" name="Group 24"/>
          <p:cNvGrpSpPr/>
          <p:nvPr userDrawn="1"/>
        </p:nvGrpSpPr>
        <p:grpSpPr>
          <a:xfrm>
            <a:off x="9042400" y="1786333"/>
            <a:ext cx="2540000" cy="1365603"/>
            <a:chOff x="4750079" y="1706835"/>
            <a:chExt cx="1785974" cy="1044090"/>
          </a:xfrm>
        </p:grpSpPr>
        <p:sp>
          <p:nvSpPr>
            <p:cNvPr id="26" name="Rectangle 25"/>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7" name="Rectangle 26"/>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31" name="Picture Placeholder 7"/>
          <p:cNvSpPr>
            <a:spLocks noGrp="1"/>
          </p:cNvSpPr>
          <p:nvPr>
            <p:ph type="pic" sz="quarter" idx="15" hasCustomPrompt="1"/>
          </p:nvPr>
        </p:nvSpPr>
        <p:spPr>
          <a:xfrm>
            <a:off x="6448268" y="1817965"/>
            <a:ext cx="2540000" cy="134119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grpSp>
        <p:nvGrpSpPr>
          <p:cNvPr id="32" name="Group 31"/>
          <p:cNvGrpSpPr/>
          <p:nvPr userDrawn="1"/>
        </p:nvGrpSpPr>
        <p:grpSpPr>
          <a:xfrm>
            <a:off x="6448268" y="3254528"/>
            <a:ext cx="2540000" cy="1365603"/>
            <a:chOff x="4750079" y="1706835"/>
            <a:chExt cx="1785974" cy="1044090"/>
          </a:xfrm>
        </p:grpSpPr>
        <p:sp>
          <p:nvSpPr>
            <p:cNvPr id="33" name="Rectangle 32"/>
            <p:cNvSpPr/>
            <p:nvPr/>
          </p:nvSpPr>
          <p:spPr>
            <a:xfrm>
              <a:off x="4750079"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4" name="Rectangle 33"/>
            <p:cNvSpPr/>
            <p:nvPr/>
          </p:nvSpPr>
          <p:spPr>
            <a:xfrm>
              <a:off x="4750079"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5" name="Group 34"/>
          <p:cNvGrpSpPr/>
          <p:nvPr userDrawn="1"/>
        </p:nvGrpSpPr>
        <p:grpSpPr>
          <a:xfrm>
            <a:off x="9042400" y="4706533"/>
            <a:ext cx="2540000" cy="1365603"/>
            <a:chOff x="4750079" y="1706835"/>
            <a:chExt cx="1785974" cy="1044090"/>
          </a:xfrm>
        </p:grpSpPr>
        <p:sp>
          <p:nvSpPr>
            <p:cNvPr id="36" name="Rectangle 35"/>
            <p:cNvSpPr/>
            <p:nvPr/>
          </p:nvSpPr>
          <p:spPr>
            <a:xfrm>
              <a:off x="4750079" y="1747885"/>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7" name="Rectangle 36"/>
            <p:cNvSpPr/>
            <p:nvPr/>
          </p:nvSpPr>
          <p:spPr>
            <a:xfrm>
              <a:off x="4750079" y="1706835"/>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Tree>
    <p:extLst>
      <p:ext uri="{BB962C8B-B14F-4D97-AF65-F5344CB8AC3E}">
        <p14:creationId xmlns:p14="http://schemas.microsoft.com/office/powerpoint/2010/main" val="409139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500"/>
                                        <p:tgtEl>
                                          <p:spTgt spid="3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00"/>
                                        <p:tgtEl>
                                          <p:spTgt spid="32"/>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down)">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3" grpId="0"/>
      <p:bldP spid="8" grpId="0"/>
      <p:bldP spid="31"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19" name="Group 18"/>
          <p:cNvGrpSpPr/>
          <p:nvPr userDrawn="1"/>
        </p:nvGrpSpPr>
        <p:grpSpPr>
          <a:xfrm>
            <a:off x="554382" y="1694000"/>
            <a:ext cx="2274957" cy="2034883"/>
            <a:chOff x="4750079" y="1706835"/>
            <a:chExt cx="1785974" cy="1044090"/>
          </a:xfrm>
        </p:grpSpPr>
        <p:sp>
          <p:nvSpPr>
            <p:cNvPr id="20" name="Rectangle 19"/>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1" name="Rectangle 20"/>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23" name="Group 22"/>
          <p:cNvGrpSpPr/>
          <p:nvPr userDrawn="1"/>
        </p:nvGrpSpPr>
        <p:grpSpPr>
          <a:xfrm>
            <a:off x="9362662" y="1694000"/>
            <a:ext cx="2274957" cy="2034883"/>
            <a:chOff x="4750079" y="1706835"/>
            <a:chExt cx="1785974" cy="1044090"/>
          </a:xfrm>
        </p:grpSpPr>
        <p:sp>
          <p:nvSpPr>
            <p:cNvPr id="24" name="Rectangle 23"/>
            <p:cNvSpPr/>
            <p:nvPr/>
          </p:nvSpPr>
          <p:spPr>
            <a:xfrm>
              <a:off x="4750079" y="1747885"/>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Rectangle 24"/>
            <p:cNvSpPr/>
            <p:nvPr/>
          </p:nvSpPr>
          <p:spPr>
            <a:xfrm>
              <a:off x="4750079" y="1706835"/>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2" name="Group 31"/>
          <p:cNvGrpSpPr/>
          <p:nvPr userDrawn="1"/>
        </p:nvGrpSpPr>
        <p:grpSpPr>
          <a:xfrm>
            <a:off x="554382" y="3947368"/>
            <a:ext cx="2274957" cy="2034883"/>
            <a:chOff x="4750079" y="1706835"/>
            <a:chExt cx="1785974" cy="1044090"/>
          </a:xfrm>
        </p:grpSpPr>
        <p:sp>
          <p:nvSpPr>
            <p:cNvPr id="35" name="Rectangle 34"/>
            <p:cNvSpPr/>
            <p:nvPr/>
          </p:nvSpPr>
          <p:spPr>
            <a:xfrm>
              <a:off x="4750079"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8" name="Rectangle 37"/>
            <p:cNvSpPr/>
            <p:nvPr/>
          </p:nvSpPr>
          <p:spPr>
            <a:xfrm>
              <a:off x="4750079"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40" name="Group 39"/>
          <p:cNvGrpSpPr/>
          <p:nvPr userDrawn="1"/>
        </p:nvGrpSpPr>
        <p:grpSpPr>
          <a:xfrm>
            <a:off x="9362662" y="3947368"/>
            <a:ext cx="2274957" cy="2034883"/>
            <a:chOff x="4750079" y="1706835"/>
            <a:chExt cx="1785974" cy="1044090"/>
          </a:xfrm>
        </p:grpSpPr>
        <p:sp>
          <p:nvSpPr>
            <p:cNvPr id="41" name="Rectangle 40"/>
            <p:cNvSpPr/>
            <p:nvPr/>
          </p:nvSpPr>
          <p:spPr>
            <a:xfrm>
              <a:off x="4750079" y="1747885"/>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2" name="Rectangle 41"/>
            <p:cNvSpPr/>
            <p:nvPr/>
          </p:nvSpPr>
          <p:spPr>
            <a:xfrm>
              <a:off x="4750079" y="1706835"/>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47" name="Picture Placeholder 7"/>
          <p:cNvSpPr>
            <a:spLocks noGrp="1"/>
          </p:cNvSpPr>
          <p:nvPr>
            <p:ph type="pic" sz="quarter" idx="15" hasCustomPrompt="1"/>
          </p:nvPr>
        </p:nvSpPr>
        <p:spPr>
          <a:xfrm>
            <a:off x="2829339" y="1694000"/>
            <a:ext cx="3180523" cy="203488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48" name="Picture Placeholder 7"/>
          <p:cNvSpPr>
            <a:spLocks noGrp="1"/>
          </p:cNvSpPr>
          <p:nvPr>
            <p:ph type="pic" sz="quarter" idx="16" hasCustomPrompt="1"/>
          </p:nvPr>
        </p:nvSpPr>
        <p:spPr>
          <a:xfrm>
            <a:off x="6177721" y="1694000"/>
            <a:ext cx="3180523" cy="203488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49" name="Picture Placeholder 7"/>
          <p:cNvSpPr>
            <a:spLocks noGrp="1"/>
          </p:cNvSpPr>
          <p:nvPr>
            <p:ph type="pic" sz="quarter" idx="17" hasCustomPrompt="1"/>
          </p:nvPr>
        </p:nvSpPr>
        <p:spPr>
          <a:xfrm>
            <a:off x="2829339" y="3947368"/>
            <a:ext cx="3180523" cy="203488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50" name="Picture Placeholder 7"/>
          <p:cNvSpPr>
            <a:spLocks noGrp="1"/>
          </p:cNvSpPr>
          <p:nvPr>
            <p:ph type="pic" sz="quarter" idx="18" hasCustomPrompt="1"/>
          </p:nvPr>
        </p:nvSpPr>
        <p:spPr>
          <a:xfrm>
            <a:off x="6177721" y="3947368"/>
            <a:ext cx="3180523" cy="203488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51" name="Text Placeholder 3"/>
          <p:cNvSpPr>
            <a:spLocks noGrp="1"/>
          </p:cNvSpPr>
          <p:nvPr>
            <p:ph type="body" sz="half" idx="19"/>
          </p:nvPr>
        </p:nvSpPr>
        <p:spPr>
          <a:xfrm>
            <a:off x="633293" y="2243103"/>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2" name="Text Placeholder 3"/>
          <p:cNvSpPr>
            <a:spLocks noGrp="1"/>
          </p:cNvSpPr>
          <p:nvPr>
            <p:ph type="body" sz="half" idx="20"/>
          </p:nvPr>
        </p:nvSpPr>
        <p:spPr>
          <a:xfrm>
            <a:off x="626267" y="1943100"/>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3" name="Text Placeholder 3"/>
          <p:cNvSpPr>
            <a:spLocks noGrp="1"/>
          </p:cNvSpPr>
          <p:nvPr>
            <p:ph type="body" sz="half" idx="21"/>
          </p:nvPr>
        </p:nvSpPr>
        <p:spPr>
          <a:xfrm>
            <a:off x="633293" y="4441675"/>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4" name="Text Placeholder 3"/>
          <p:cNvSpPr>
            <a:spLocks noGrp="1"/>
          </p:cNvSpPr>
          <p:nvPr>
            <p:ph type="body" sz="half" idx="22"/>
          </p:nvPr>
        </p:nvSpPr>
        <p:spPr>
          <a:xfrm>
            <a:off x="626267" y="4141672"/>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5" name="Text Placeholder 3"/>
          <p:cNvSpPr>
            <a:spLocks noGrp="1"/>
          </p:cNvSpPr>
          <p:nvPr>
            <p:ph type="body" sz="half" idx="23"/>
          </p:nvPr>
        </p:nvSpPr>
        <p:spPr>
          <a:xfrm>
            <a:off x="9458587" y="2243103"/>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6" name="Text Placeholder 3"/>
          <p:cNvSpPr>
            <a:spLocks noGrp="1"/>
          </p:cNvSpPr>
          <p:nvPr>
            <p:ph type="body" sz="half" idx="24"/>
          </p:nvPr>
        </p:nvSpPr>
        <p:spPr>
          <a:xfrm>
            <a:off x="9451561" y="1943100"/>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7" name="Text Placeholder 3"/>
          <p:cNvSpPr>
            <a:spLocks noGrp="1"/>
          </p:cNvSpPr>
          <p:nvPr>
            <p:ph type="body" sz="half" idx="25"/>
          </p:nvPr>
        </p:nvSpPr>
        <p:spPr>
          <a:xfrm>
            <a:off x="9458587" y="4492475"/>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8" name="Text Placeholder 3"/>
          <p:cNvSpPr>
            <a:spLocks noGrp="1"/>
          </p:cNvSpPr>
          <p:nvPr>
            <p:ph type="body" sz="half" idx="26"/>
          </p:nvPr>
        </p:nvSpPr>
        <p:spPr>
          <a:xfrm>
            <a:off x="9451561" y="4192472"/>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136761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52">
                                            <p:txEl>
                                              <p:pRg st="0" end="0"/>
                                            </p:txEl>
                                          </p:spTgt>
                                        </p:tgtEl>
                                        <p:attrNameLst>
                                          <p:attrName>style.visibility</p:attrName>
                                        </p:attrNameLst>
                                      </p:cBhvr>
                                      <p:to>
                                        <p:strVal val="visible"/>
                                      </p:to>
                                    </p:set>
                                    <p:animEffect transition="in" filter="wipe(down)">
                                      <p:cBhvr>
                                        <p:cTn id="19" dur="500"/>
                                        <p:tgtEl>
                                          <p:spTgt spid="52">
                                            <p:txEl>
                                              <p:pRg st="0" end="0"/>
                                            </p:txEl>
                                          </p:spTgt>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51">
                                            <p:txEl>
                                              <p:pRg st="0" end="0"/>
                                            </p:txEl>
                                          </p:spTgt>
                                        </p:tgtEl>
                                        <p:attrNameLst>
                                          <p:attrName>style.visibility</p:attrName>
                                        </p:attrNameLst>
                                      </p:cBhvr>
                                      <p:to>
                                        <p:strVal val="visible"/>
                                      </p:to>
                                    </p:set>
                                    <p:animEffect transition="in" filter="wipe(down)">
                                      <p:cBhvr>
                                        <p:cTn id="23" dur="500"/>
                                        <p:tgtEl>
                                          <p:spTgt spid="51">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4">
                                            <p:txEl>
                                              <p:pRg st="0" end="0"/>
                                            </p:txEl>
                                          </p:spTgt>
                                        </p:tgtEl>
                                        <p:attrNameLst>
                                          <p:attrName>style.visibility</p:attrName>
                                        </p:attrNameLst>
                                      </p:cBhvr>
                                      <p:to>
                                        <p:strVal val="visible"/>
                                      </p:to>
                                    </p:set>
                                    <p:animEffect transition="in" filter="wipe(down)">
                                      <p:cBhvr>
                                        <p:cTn id="35" dur="500"/>
                                        <p:tgtEl>
                                          <p:spTgt spid="54">
                                            <p:txEl>
                                              <p:pRg st="0" end="0"/>
                                            </p:txEl>
                                          </p:spTgt>
                                        </p:tgtEl>
                                      </p:cBhvr>
                                    </p:animEffect>
                                  </p:childTnLst>
                                </p:cTn>
                              </p:par>
                            </p:childTnLst>
                          </p:cTn>
                        </p:par>
                        <p:par>
                          <p:cTn id="36" fill="hold">
                            <p:stCondLst>
                              <p:cond delay="4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53">
                                            <p:txEl>
                                              <p:pRg st="0" end="0"/>
                                            </p:txEl>
                                          </p:spTgt>
                                        </p:tgtEl>
                                        <p:attrNameLst>
                                          <p:attrName>style.visibility</p:attrName>
                                        </p:attrNameLst>
                                      </p:cBhvr>
                                      <p:to>
                                        <p:strVal val="visible"/>
                                      </p:to>
                                    </p:set>
                                    <p:animEffect transition="in" filter="wipe(down)">
                                      <p:cBhvr>
                                        <p:cTn id="39" dur="500"/>
                                        <p:tgtEl>
                                          <p:spTgt spid="53">
                                            <p:txEl>
                                              <p:pRg st="0" end="0"/>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right)">
                                      <p:cBhvr>
                                        <p:cTn id="47" dur="500"/>
                                        <p:tgtEl>
                                          <p:spTgt spid="23"/>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56">
                                            <p:txEl>
                                              <p:pRg st="0" end="0"/>
                                            </p:txEl>
                                          </p:spTgt>
                                        </p:tgtEl>
                                        <p:attrNameLst>
                                          <p:attrName>style.visibility</p:attrName>
                                        </p:attrNameLst>
                                      </p:cBhvr>
                                      <p:to>
                                        <p:strVal val="visible"/>
                                      </p:to>
                                    </p:set>
                                    <p:animEffect transition="in" filter="wipe(down)">
                                      <p:cBhvr>
                                        <p:cTn id="51" dur="500"/>
                                        <p:tgtEl>
                                          <p:spTgt spid="56">
                                            <p:txEl>
                                              <p:pRg st="0" end="0"/>
                                            </p:txEl>
                                          </p:spTgt>
                                        </p:tgtEl>
                                      </p:cBhvr>
                                    </p:animEffect>
                                  </p:childTnLst>
                                </p:cTn>
                              </p:par>
                            </p:childTnLst>
                          </p:cTn>
                        </p:par>
                        <p:par>
                          <p:cTn id="52" fill="hold">
                            <p:stCondLst>
                              <p:cond delay="60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55">
                                            <p:txEl>
                                              <p:pRg st="0" end="0"/>
                                            </p:txEl>
                                          </p:spTgt>
                                        </p:tgtEl>
                                        <p:attrNameLst>
                                          <p:attrName>style.visibility</p:attrName>
                                        </p:attrNameLst>
                                      </p:cBhvr>
                                      <p:to>
                                        <p:strVal val="visible"/>
                                      </p:to>
                                    </p:set>
                                    <p:animEffect transition="in" filter="wipe(down)">
                                      <p:cBhvr>
                                        <p:cTn id="55" dur="500"/>
                                        <p:tgtEl>
                                          <p:spTgt spid="55">
                                            <p:txEl>
                                              <p:pRg st="0" end="0"/>
                                            </p:txEl>
                                          </p:spTgt>
                                        </p:tgtEl>
                                      </p:cBhvr>
                                    </p:animEffect>
                                  </p:childTnLst>
                                </p:cTn>
                              </p:par>
                            </p:childTnLst>
                          </p:cTn>
                        </p:par>
                        <p:par>
                          <p:cTn id="56" fill="hold">
                            <p:stCondLst>
                              <p:cond delay="6500"/>
                            </p:stCondLst>
                            <p:childTnLst>
                              <p:par>
                                <p:cTn id="57" presetID="22" presetClass="entr" presetSubtype="2"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wipe(right)">
                                      <p:cBhvr>
                                        <p:cTn id="59" dur="500"/>
                                        <p:tgtEl>
                                          <p:spTgt spid="48"/>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right)">
                                      <p:cBhvr>
                                        <p:cTn id="63" dur="500"/>
                                        <p:tgtEl>
                                          <p:spTgt spid="4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58">
                                            <p:txEl>
                                              <p:pRg st="0" end="0"/>
                                            </p:txEl>
                                          </p:spTgt>
                                        </p:tgtEl>
                                        <p:attrNameLst>
                                          <p:attrName>style.visibility</p:attrName>
                                        </p:attrNameLst>
                                      </p:cBhvr>
                                      <p:to>
                                        <p:strVal val="visible"/>
                                      </p:to>
                                    </p:set>
                                    <p:animEffect transition="in" filter="wipe(down)">
                                      <p:cBhvr>
                                        <p:cTn id="67" dur="500"/>
                                        <p:tgtEl>
                                          <p:spTgt spid="58">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57">
                                            <p:txEl>
                                              <p:pRg st="0" end="0"/>
                                            </p:txEl>
                                          </p:spTgt>
                                        </p:tgtEl>
                                        <p:attrNameLst>
                                          <p:attrName>style.visibility</p:attrName>
                                        </p:attrNameLst>
                                      </p:cBhvr>
                                      <p:to>
                                        <p:strVal val="visible"/>
                                      </p:to>
                                    </p:set>
                                    <p:animEffect transition="in" filter="wipe(down)">
                                      <p:cBhvr>
                                        <p:cTn id="71" dur="500"/>
                                        <p:tgtEl>
                                          <p:spTgt spid="57">
                                            <p:txEl>
                                              <p:pRg st="0" end="0"/>
                                            </p:txEl>
                                          </p:spTgt>
                                        </p:tgtEl>
                                      </p:cBhvr>
                                    </p:animEffect>
                                  </p:childTnLst>
                                </p:cTn>
                              </p:par>
                            </p:childTnLst>
                          </p:cTn>
                        </p:par>
                        <p:par>
                          <p:cTn id="72" fill="hold">
                            <p:stCondLst>
                              <p:cond delay="8500"/>
                            </p:stCondLst>
                            <p:childTnLst>
                              <p:par>
                                <p:cTn id="73" presetID="22" presetClass="entr" presetSubtype="2"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right)">
                                      <p:cBhvr>
                                        <p:cTn id="7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7" grpId="0"/>
      <p:bldP spid="48" grpId="0"/>
      <p:bldP spid="49" grpId="0"/>
      <p:bldP spid="50" grpId="0"/>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down)">
                      <p:cBhvr>
                        <p:cTn dur="500"/>
                        <p:tgtEl>
                          <p:spTgt spid="52"/>
                        </p:tgtEl>
                      </p:cBhvr>
                    </p:animEffect>
                  </p:childTnLst>
                </p:cTn>
              </p:par>
            </p:tnLst>
          </p:tmpl>
        </p:tmplLst>
      </p:bldP>
      <p:bldP spid="5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3"/>
                        </p:tgtEl>
                        <p:attrNameLst>
                          <p:attrName>style.visibility</p:attrName>
                        </p:attrNameLst>
                      </p:cBhvr>
                      <p:to>
                        <p:strVal val="visible"/>
                      </p:to>
                    </p:set>
                    <p:animEffect transition="in" filter="wipe(down)">
                      <p:cBhvr>
                        <p:cTn dur="500"/>
                        <p:tgtEl>
                          <p:spTgt spid="53"/>
                        </p:tgtEl>
                      </p:cBhvr>
                    </p:animEffect>
                  </p:childTnLst>
                </p:cTn>
              </p:par>
            </p:tnLst>
          </p:tmpl>
        </p:tmplLst>
      </p:bldP>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5"/>
                        </p:tgtEl>
                        <p:attrNameLst>
                          <p:attrName>style.visibility</p:attrName>
                        </p:attrNameLst>
                      </p:cBhvr>
                      <p:to>
                        <p:strVal val="visible"/>
                      </p:to>
                    </p:set>
                    <p:animEffect transition="in" filter="wipe(down)">
                      <p:cBhvr>
                        <p:cTn dur="500"/>
                        <p:tgtEl>
                          <p:spTgt spid="55"/>
                        </p:tgtEl>
                      </p:cBhvr>
                    </p:animEffect>
                  </p:childTnLst>
                </p:cTn>
              </p:par>
            </p:tnLst>
          </p:tmpl>
        </p:tmplLst>
      </p:bldP>
      <p:bldP spid="5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6"/>
                        </p:tgtEl>
                        <p:attrNameLst>
                          <p:attrName>style.visibility</p:attrName>
                        </p:attrNameLst>
                      </p:cBhvr>
                      <p:to>
                        <p:strVal val="visible"/>
                      </p:to>
                    </p:set>
                    <p:animEffect transition="in" filter="wipe(down)">
                      <p:cBhvr>
                        <p:cTn dur="500"/>
                        <p:tgtEl>
                          <p:spTgt spid="56"/>
                        </p:tgtEl>
                      </p:cBhvr>
                    </p:animEffect>
                  </p:childTnLst>
                </p:cTn>
              </p:par>
            </p:tnLst>
          </p:tmpl>
        </p:tmplLst>
      </p:bldP>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Effect transition="in" filter="wipe(down)">
                      <p:cBhvr>
                        <p:cTn dur="500"/>
                        <p:tgtEl>
                          <p:spTgt spid="58"/>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2" name="Group 18"/>
          <p:cNvGrpSpPr/>
          <p:nvPr userDrawn="1"/>
        </p:nvGrpSpPr>
        <p:grpSpPr>
          <a:xfrm>
            <a:off x="0" y="1686200"/>
            <a:ext cx="2438400" cy="2243000"/>
            <a:chOff x="4750079" y="1706835"/>
            <a:chExt cx="1785974" cy="1044090"/>
          </a:xfrm>
        </p:grpSpPr>
        <p:sp>
          <p:nvSpPr>
            <p:cNvPr id="20" name="Rectangle 19"/>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1" name="Rectangle 20"/>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 name="Group 22"/>
          <p:cNvGrpSpPr/>
          <p:nvPr userDrawn="1"/>
        </p:nvGrpSpPr>
        <p:grpSpPr>
          <a:xfrm>
            <a:off x="4876800" y="1686200"/>
            <a:ext cx="2438400" cy="2243000"/>
            <a:chOff x="4750079" y="1706835"/>
            <a:chExt cx="1785974" cy="1044090"/>
          </a:xfrm>
        </p:grpSpPr>
        <p:sp>
          <p:nvSpPr>
            <p:cNvPr id="24" name="Rectangle 23"/>
            <p:cNvSpPr/>
            <p:nvPr/>
          </p:nvSpPr>
          <p:spPr>
            <a:xfrm>
              <a:off x="4750079" y="1747885"/>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Rectangle 24"/>
            <p:cNvSpPr/>
            <p:nvPr/>
          </p:nvSpPr>
          <p:spPr>
            <a:xfrm>
              <a:off x="4750079" y="1706835"/>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40" name="Group 22"/>
          <p:cNvGrpSpPr/>
          <p:nvPr userDrawn="1"/>
        </p:nvGrpSpPr>
        <p:grpSpPr>
          <a:xfrm>
            <a:off x="9753600" y="1686200"/>
            <a:ext cx="2438400" cy="2243000"/>
            <a:chOff x="4750079" y="1706835"/>
            <a:chExt cx="1785974" cy="1044090"/>
          </a:xfrm>
        </p:grpSpPr>
        <p:sp>
          <p:nvSpPr>
            <p:cNvPr id="43" name="Rectangle 42"/>
            <p:cNvSpPr/>
            <p:nvPr/>
          </p:nvSpPr>
          <p:spPr>
            <a:xfrm>
              <a:off x="4750079" y="1747885"/>
              <a:ext cx="1785974" cy="100304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4" name="Rectangle 43"/>
            <p:cNvSpPr/>
            <p:nvPr/>
          </p:nvSpPr>
          <p:spPr>
            <a:xfrm>
              <a:off x="4750079" y="1706835"/>
              <a:ext cx="1785974" cy="1003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61" name="Group 22"/>
          <p:cNvGrpSpPr/>
          <p:nvPr userDrawn="1"/>
        </p:nvGrpSpPr>
        <p:grpSpPr>
          <a:xfrm>
            <a:off x="7315200" y="3929200"/>
            <a:ext cx="2438400" cy="2243000"/>
            <a:chOff x="4750079" y="1706835"/>
            <a:chExt cx="1785974" cy="1044090"/>
          </a:xfrm>
        </p:grpSpPr>
        <p:sp>
          <p:nvSpPr>
            <p:cNvPr id="68" name="Rectangle 67"/>
            <p:cNvSpPr/>
            <p:nvPr/>
          </p:nvSpPr>
          <p:spPr>
            <a:xfrm>
              <a:off x="4750079" y="1747885"/>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9" name="Rectangle 68"/>
            <p:cNvSpPr/>
            <p:nvPr/>
          </p:nvSpPr>
          <p:spPr>
            <a:xfrm>
              <a:off x="4750079" y="1706835"/>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62" name="Group 22"/>
          <p:cNvGrpSpPr/>
          <p:nvPr userDrawn="1"/>
        </p:nvGrpSpPr>
        <p:grpSpPr>
          <a:xfrm>
            <a:off x="2438400" y="3929200"/>
            <a:ext cx="2438400" cy="2243000"/>
            <a:chOff x="4750079" y="1706835"/>
            <a:chExt cx="1785974" cy="1044090"/>
          </a:xfrm>
        </p:grpSpPr>
        <p:sp>
          <p:nvSpPr>
            <p:cNvPr id="66" name="Rectangle 65"/>
            <p:cNvSpPr/>
            <p:nvPr/>
          </p:nvSpPr>
          <p:spPr>
            <a:xfrm>
              <a:off x="4750079"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7" name="Rectangle 66"/>
            <p:cNvSpPr/>
            <p:nvPr/>
          </p:nvSpPr>
          <p:spPr>
            <a:xfrm>
              <a:off x="4750079"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74" name="Picture Placeholder 7"/>
          <p:cNvSpPr>
            <a:spLocks noGrp="1"/>
          </p:cNvSpPr>
          <p:nvPr>
            <p:ph type="pic" sz="quarter" idx="16" hasCustomPrompt="1"/>
          </p:nvPr>
        </p:nvSpPr>
        <p:spPr>
          <a:xfrm>
            <a:off x="2438400" y="1686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5" name="Picture Placeholder 7"/>
          <p:cNvSpPr>
            <a:spLocks noGrp="1"/>
          </p:cNvSpPr>
          <p:nvPr>
            <p:ph type="pic" sz="quarter" idx="17" hasCustomPrompt="1"/>
          </p:nvPr>
        </p:nvSpPr>
        <p:spPr>
          <a:xfrm>
            <a:off x="7315200" y="1686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6" name="Picture Placeholder 7"/>
          <p:cNvSpPr>
            <a:spLocks noGrp="1"/>
          </p:cNvSpPr>
          <p:nvPr>
            <p:ph type="pic" sz="quarter" idx="18" hasCustomPrompt="1"/>
          </p:nvPr>
        </p:nvSpPr>
        <p:spPr>
          <a:xfrm>
            <a:off x="0" y="3929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7" name="Picture Placeholder 7"/>
          <p:cNvSpPr>
            <a:spLocks noGrp="1"/>
          </p:cNvSpPr>
          <p:nvPr>
            <p:ph type="pic" sz="quarter" idx="19" hasCustomPrompt="1"/>
          </p:nvPr>
        </p:nvSpPr>
        <p:spPr>
          <a:xfrm>
            <a:off x="4876800" y="3929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8" name="Picture Placeholder 7"/>
          <p:cNvSpPr>
            <a:spLocks noGrp="1"/>
          </p:cNvSpPr>
          <p:nvPr>
            <p:ph type="pic" sz="quarter" idx="20" hasCustomPrompt="1"/>
          </p:nvPr>
        </p:nvSpPr>
        <p:spPr>
          <a:xfrm>
            <a:off x="9732043" y="3929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9" name="Text Placeholder 3"/>
          <p:cNvSpPr>
            <a:spLocks noGrp="1"/>
          </p:cNvSpPr>
          <p:nvPr>
            <p:ph type="body" sz="half" idx="21"/>
          </p:nvPr>
        </p:nvSpPr>
        <p:spPr>
          <a:xfrm>
            <a:off x="158755" y="2307681"/>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0" name="Text Placeholder 3"/>
          <p:cNvSpPr>
            <a:spLocks noGrp="1"/>
          </p:cNvSpPr>
          <p:nvPr>
            <p:ph type="body" sz="half" idx="22"/>
          </p:nvPr>
        </p:nvSpPr>
        <p:spPr>
          <a:xfrm>
            <a:off x="151729" y="2007679"/>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1" name="Text Placeholder 3"/>
          <p:cNvSpPr>
            <a:spLocks noGrp="1"/>
          </p:cNvSpPr>
          <p:nvPr>
            <p:ph type="body" sz="half" idx="23"/>
          </p:nvPr>
        </p:nvSpPr>
        <p:spPr>
          <a:xfrm>
            <a:off x="2603101" y="4613636"/>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2" name="Text Placeholder 3"/>
          <p:cNvSpPr>
            <a:spLocks noGrp="1"/>
          </p:cNvSpPr>
          <p:nvPr>
            <p:ph type="body" sz="half" idx="24"/>
          </p:nvPr>
        </p:nvSpPr>
        <p:spPr>
          <a:xfrm>
            <a:off x="2596075" y="4313633"/>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3" name="Text Placeholder 3"/>
          <p:cNvSpPr>
            <a:spLocks noGrp="1"/>
          </p:cNvSpPr>
          <p:nvPr>
            <p:ph type="body" sz="half" idx="25"/>
          </p:nvPr>
        </p:nvSpPr>
        <p:spPr>
          <a:xfrm>
            <a:off x="5054334" y="2307681"/>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4" name="Text Placeholder 3"/>
          <p:cNvSpPr>
            <a:spLocks noGrp="1"/>
          </p:cNvSpPr>
          <p:nvPr>
            <p:ph type="body" sz="half" idx="26"/>
          </p:nvPr>
        </p:nvSpPr>
        <p:spPr>
          <a:xfrm>
            <a:off x="5047308" y="2007679"/>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5" name="Text Placeholder 3"/>
          <p:cNvSpPr>
            <a:spLocks noGrp="1"/>
          </p:cNvSpPr>
          <p:nvPr>
            <p:ph type="body" sz="half" idx="27"/>
          </p:nvPr>
        </p:nvSpPr>
        <p:spPr>
          <a:xfrm>
            <a:off x="7485709" y="4613636"/>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6" name="Text Placeholder 3"/>
          <p:cNvSpPr>
            <a:spLocks noGrp="1"/>
          </p:cNvSpPr>
          <p:nvPr>
            <p:ph type="body" sz="half" idx="28"/>
          </p:nvPr>
        </p:nvSpPr>
        <p:spPr>
          <a:xfrm>
            <a:off x="7478683" y="4313633"/>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7" name="Text Placeholder 3"/>
          <p:cNvSpPr>
            <a:spLocks noGrp="1"/>
          </p:cNvSpPr>
          <p:nvPr>
            <p:ph type="body" sz="half" idx="29"/>
          </p:nvPr>
        </p:nvSpPr>
        <p:spPr>
          <a:xfrm>
            <a:off x="9955626" y="2307681"/>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8" name="Text Placeholder 3"/>
          <p:cNvSpPr>
            <a:spLocks noGrp="1"/>
          </p:cNvSpPr>
          <p:nvPr>
            <p:ph type="body" sz="half" idx="30"/>
          </p:nvPr>
        </p:nvSpPr>
        <p:spPr>
          <a:xfrm>
            <a:off x="9948600" y="2007679"/>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303835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80">
                                            <p:txEl>
                                              <p:pRg st="0" end="0"/>
                                            </p:txEl>
                                          </p:spTgt>
                                        </p:tgtEl>
                                        <p:attrNameLst>
                                          <p:attrName>style.visibility</p:attrName>
                                        </p:attrNameLst>
                                      </p:cBhvr>
                                      <p:to>
                                        <p:strVal val="visible"/>
                                      </p:to>
                                    </p:set>
                                    <p:animEffect transition="in" filter="wipe(down)">
                                      <p:cBhvr>
                                        <p:cTn id="19" dur="500"/>
                                        <p:tgtEl>
                                          <p:spTgt spid="80">
                                            <p:txEl>
                                              <p:pRg st="0" end="0"/>
                                            </p:txEl>
                                          </p:spTgt>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79">
                                            <p:txEl>
                                              <p:pRg st="0" end="0"/>
                                            </p:txEl>
                                          </p:spTgt>
                                        </p:tgtEl>
                                        <p:attrNameLst>
                                          <p:attrName>style.visibility</p:attrName>
                                        </p:attrNameLst>
                                      </p:cBhvr>
                                      <p:to>
                                        <p:strVal val="visible"/>
                                      </p:to>
                                    </p:set>
                                    <p:animEffect transition="in" filter="wipe(down)">
                                      <p:cBhvr>
                                        <p:cTn id="23" dur="500"/>
                                        <p:tgtEl>
                                          <p:spTgt spid="7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up)">
                                      <p:cBhvr>
                                        <p:cTn id="27" dur="500"/>
                                        <p:tgtEl>
                                          <p:spTgt spid="76"/>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down)">
                                      <p:cBhvr>
                                        <p:cTn id="31" dur="500"/>
                                        <p:tgtEl>
                                          <p:spTgt spid="62"/>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82">
                                            <p:txEl>
                                              <p:pRg st="0" end="0"/>
                                            </p:txEl>
                                          </p:spTgt>
                                        </p:tgtEl>
                                        <p:attrNameLst>
                                          <p:attrName>style.visibility</p:attrName>
                                        </p:attrNameLst>
                                      </p:cBhvr>
                                      <p:to>
                                        <p:strVal val="visible"/>
                                      </p:to>
                                    </p:set>
                                    <p:animEffect transition="in" filter="wipe(down)">
                                      <p:cBhvr>
                                        <p:cTn id="35" dur="500"/>
                                        <p:tgtEl>
                                          <p:spTgt spid="82">
                                            <p:txEl>
                                              <p:pRg st="0" end="0"/>
                                            </p:txEl>
                                          </p:spTgt>
                                        </p:tgtEl>
                                      </p:cBhvr>
                                    </p:animEffect>
                                  </p:childTnLst>
                                </p:cTn>
                              </p:par>
                            </p:childTnLst>
                          </p:cTn>
                        </p:par>
                        <p:par>
                          <p:cTn id="36" fill="hold">
                            <p:stCondLst>
                              <p:cond delay="4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81">
                                            <p:txEl>
                                              <p:pRg st="0" end="0"/>
                                            </p:txEl>
                                          </p:spTgt>
                                        </p:tgtEl>
                                        <p:attrNameLst>
                                          <p:attrName>style.visibility</p:attrName>
                                        </p:attrNameLst>
                                      </p:cBhvr>
                                      <p:to>
                                        <p:strVal val="visible"/>
                                      </p:to>
                                    </p:set>
                                    <p:animEffect transition="in" filter="wipe(down)">
                                      <p:cBhvr>
                                        <p:cTn id="39" dur="500"/>
                                        <p:tgtEl>
                                          <p:spTgt spid="81">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500"/>
                                        <p:tgtEl>
                                          <p:spTgt spid="74"/>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4">
                                            <p:txEl>
                                              <p:pRg st="0" end="0"/>
                                            </p:txEl>
                                          </p:spTgt>
                                        </p:tgtEl>
                                        <p:attrNameLst>
                                          <p:attrName>style.visibility</p:attrName>
                                        </p:attrNameLst>
                                      </p:cBhvr>
                                      <p:to>
                                        <p:strVal val="visible"/>
                                      </p:to>
                                    </p:set>
                                    <p:animEffect transition="in" filter="wipe(down)">
                                      <p:cBhvr>
                                        <p:cTn id="51" dur="500"/>
                                        <p:tgtEl>
                                          <p:spTgt spid="84">
                                            <p:txEl>
                                              <p:pRg st="0" end="0"/>
                                            </p:txEl>
                                          </p:spTgt>
                                        </p:tgtEl>
                                      </p:cBhvr>
                                    </p:animEffect>
                                  </p:childTnLst>
                                </p:cTn>
                              </p:par>
                            </p:childTnLst>
                          </p:cTn>
                        </p:par>
                        <p:par>
                          <p:cTn id="52" fill="hold">
                            <p:stCondLst>
                              <p:cond delay="60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83">
                                            <p:txEl>
                                              <p:pRg st="0" end="0"/>
                                            </p:txEl>
                                          </p:spTgt>
                                        </p:tgtEl>
                                        <p:attrNameLst>
                                          <p:attrName>style.visibility</p:attrName>
                                        </p:attrNameLst>
                                      </p:cBhvr>
                                      <p:to>
                                        <p:strVal val="visible"/>
                                      </p:to>
                                    </p:set>
                                    <p:animEffect transition="in" filter="wipe(down)">
                                      <p:cBhvr>
                                        <p:cTn id="55" dur="500"/>
                                        <p:tgtEl>
                                          <p:spTgt spid="83">
                                            <p:txEl>
                                              <p:pRg st="0" end="0"/>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down)">
                                      <p:cBhvr>
                                        <p:cTn id="63" dur="500"/>
                                        <p:tgtEl>
                                          <p:spTgt spid="61"/>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86">
                                            <p:txEl>
                                              <p:pRg st="0" end="0"/>
                                            </p:txEl>
                                          </p:spTgt>
                                        </p:tgtEl>
                                        <p:attrNameLst>
                                          <p:attrName>style.visibility</p:attrName>
                                        </p:attrNameLst>
                                      </p:cBhvr>
                                      <p:to>
                                        <p:strVal val="visible"/>
                                      </p:to>
                                    </p:set>
                                    <p:animEffect transition="in" filter="wipe(down)">
                                      <p:cBhvr>
                                        <p:cTn id="67" dur="500"/>
                                        <p:tgtEl>
                                          <p:spTgt spid="86">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85">
                                            <p:txEl>
                                              <p:pRg st="0" end="0"/>
                                            </p:txEl>
                                          </p:spTgt>
                                        </p:tgtEl>
                                        <p:attrNameLst>
                                          <p:attrName>style.visibility</p:attrName>
                                        </p:attrNameLst>
                                      </p:cBhvr>
                                      <p:to>
                                        <p:strVal val="visible"/>
                                      </p:to>
                                    </p:set>
                                    <p:animEffect transition="in" filter="wipe(down)">
                                      <p:cBhvr>
                                        <p:cTn id="71" dur="500"/>
                                        <p:tgtEl>
                                          <p:spTgt spid="8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down)">
                                      <p:cBhvr>
                                        <p:cTn id="75" dur="500"/>
                                        <p:tgtEl>
                                          <p:spTgt spid="75"/>
                                        </p:tgtEl>
                                      </p:cBhvr>
                                    </p:animEffect>
                                  </p:childTnLst>
                                </p:cTn>
                              </p:par>
                            </p:childTnLst>
                          </p:cTn>
                        </p:par>
                        <p:par>
                          <p:cTn id="76" fill="hold">
                            <p:stCondLst>
                              <p:cond delay="9000"/>
                            </p:stCondLst>
                            <p:childTnLst>
                              <p:par>
                                <p:cTn id="77" presetID="22" presetClass="entr" presetSubtype="4" fill="hold"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down)">
                                      <p:cBhvr>
                                        <p:cTn id="79" dur="500"/>
                                        <p:tgtEl>
                                          <p:spTgt spid="40"/>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88">
                                            <p:txEl>
                                              <p:pRg st="0" end="0"/>
                                            </p:txEl>
                                          </p:spTgt>
                                        </p:tgtEl>
                                        <p:attrNameLst>
                                          <p:attrName>style.visibility</p:attrName>
                                        </p:attrNameLst>
                                      </p:cBhvr>
                                      <p:to>
                                        <p:strVal val="visible"/>
                                      </p:to>
                                    </p:set>
                                    <p:animEffect transition="in" filter="wipe(down)">
                                      <p:cBhvr>
                                        <p:cTn id="83" dur="500"/>
                                        <p:tgtEl>
                                          <p:spTgt spid="88">
                                            <p:txEl>
                                              <p:pRg st="0" end="0"/>
                                            </p:txEl>
                                          </p:spTgt>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87">
                                            <p:txEl>
                                              <p:pRg st="0" end="0"/>
                                            </p:txEl>
                                          </p:spTgt>
                                        </p:tgtEl>
                                        <p:attrNameLst>
                                          <p:attrName>style.visibility</p:attrName>
                                        </p:attrNameLst>
                                      </p:cBhvr>
                                      <p:to>
                                        <p:strVal val="visible"/>
                                      </p:to>
                                    </p:set>
                                    <p:animEffect transition="in" filter="wipe(down)">
                                      <p:cBhvr>
                                        <p:cTn id="87" dur="500"/>
                                        <p:tgtEl>
                                          <p:spTgt spid="87">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wipe(up)">
                                      <p:cBhvr>
                                        <p:cTn id="9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4" grpId="0"/>
      <p:bldP spid="75" grpId="0"/>
      <p:bldP spid="76" grpId="0"/>
      <p:bldP spid="77" grpId="0"/>
      <p:bldP spid="78" grpId="0"/>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Effect transition="in" filter="wipe(down)">
                      <p:cBhvr>
                        <p:cTn dur="500"/>
                        <p:tgtEl>
                          <p:spTgt spid="80"/>
                        </p:tgtEl>
                      </p:cBhvr>
                    </p:animEffect>
                  </p:childTnLst>
                </p:cTn>
              </p:par>
            </p:tnLst>
          </p:tmpl>
        </p:tmplLst>
      </p:bldP>
      <p:bldP spid="8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Effect transition="in" filter="wipe(down)">
                      <p:cBhvr>
                        <p:cTn dur="500"/>
                        <p:tgtEl>
                          <p:spTgt spid="81"/>
                        </p:tgtEl>
                      </p:cBhvr>
                    </p:animEffect>
                  </p:childTnLst>
                </p:cTn>
              </p:par>
            </p:tnLst>
          </p:tmpl>
        </p:tmplLst>
      </p:bldP>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Effect transition="in" filter="wipe(down)">
                      <p:cBhvr>
                        <p:cTn dur="500"/>
                        <p:tgtEl>
                          <p:spTgt spid="85"/>
                        </p:tgtEl>
                      </p:cBhvr>
                    </p:animEffect>
                  </p:childTnLst>
                </p:cTn>
              </p:par>
            </p:tnLst>
          </p:tmpl>
        </p:tmplLst>
      </p:bldP>
      <p:bldP spid="8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27" name="Picture Placeholder 7"/>
          <p:cNvSpPr>
            <a:spLocks noGrp="1"/>
          </p:cNvSpPr>
          <p:nvPr>
            <p:ph type="pic" sz="quarter" idx="15" hasCustomPrompt="1"/>
          </p:nvPr>
        </p:nvSpPr>
        <p:spPr>
          <a:xfrm>
            <a:off x="871807" y="1496124"/>
            <a:ext cx="2446415" cy="379312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28" name="Picture Placeholder 7"/>
          <p:cNvSpPr>
            <a:spLocks noGrp="1"/>
          </p:cNvSpPr>
          <p:nvPr>
            <p:ph type="pic" sz="quarter" idx="16" hasCustomPrompt="1"/>
          </p:nvPr>
        </p:nvSpPr>
        <p:spPr>
          <a:xfrm>
            <a:off x="3561387" y="1496124"/>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31" name="Picture Placeholder 7"/>
          <p:cNvSpPr>
            <a:spLocks noGrp="1"/>
          </p:cNvSpPr>
          <p:nvPr>
            <p:ph type="pic" sz="quarter" idx="17" hasCustomPrompt="1"/>
          </p:nvPr>
        </p:nvSpPr>
        <p:spPr>
          <a:xfrm>
            <a:off x="8934035" y="1496124"/>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32" name="Picture Placeholder 7"/>
          <p:cNvSpPr>
            <a:spLocks noGrp="1"/>
          </p:cNvSpPr>
          <p:nvPr>
            <p:ph type="pic" sz="quarter" idx="18" hasCustomPrompt="1"/>
          </p:nvPr>
        </p:nvSpPr>
        <p:spPr>
          <a:xfrm>
            <a:off x="6211310" y="3493167"/>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grpSp>
        <p:nvGrpSpPr>
          <p:cNvPr id="33" name="Group 32"/>
          <p:cNvGrpSpPr/>
          <p:nvPr userDrawn="1"/>
        </p:nvGrpSpPr>
        <p:grpSpPr>
          <a:xfrm>
            <a:off x="3552748" y="3427294"/>
            <a:ext cx="2381299" cy="1861956"/>
            <a:chOff x="2664561" y="2570470"/>
            <a:chExt cx="1785974" cy="1396467"/>
          </a:xfrm>
        </p:grpSpPr>
        <p:sp>
          <p:nvSpPr>
            <p:cNvPr id="34" name="Rectangle 33"/>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5" name="Rectangle 34"/>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6" name="Group 3"/>
          <p:cNvGrpSpPr/>
          <p:nvPr userDrawn="1"/>
        </p:nvGrpSpPr>
        <p:grpSpPr>
          <a:xfrm>
            <a:off x="8925396" y="3417134"/>
            <a:ext cx="2381299" cy="1872116"/>
            <a:chOff x="6694047" y="2562850"/>
            <a:chExt cx="1785974" cy="1404087"/>
          </a:xfrm>
        </p:grpSpPr>
        <p:sp>
          <p:nvSpPr>
            <p:cNvPr id="37" name="Rectangle 36"/>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8" name="Rectangle 37"/>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9" name="Group 2"/>
          <p:cNvGrpSpPr/>
          <p:nvPr userDrawn="1"/>
        </p:nvGrpSpPr>
        <p:grpSpPr>
          <a:xfrm>
            <a:off x="6211309" y="1496124"/>
            <a:ext cx="2381299" cy="1876243"/>
            <a:chOff x="4658482" y="1122093"/>
            <a:chExt cx="1785974" cy="1407182"/>
          </a:xfrm>
        </p:grpSpPr>
        <p:sp>
          <p:nvSpPr>
            <p:cNvPr id="40" name="Rectangle 39"/>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1" name="Rectangle 40"/>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Tree>
    <p:extLst>
      <p:ext uri="{BB962C8B-B14F-4D97-AF65-F5344CB8AC3E}">
        <p14:creationId xmlns:p14="http://schemas.microsoft.com/office/powerpoint/2010/main" val="195854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7" grpId="0"/>
      <p:bldP spid="28" grpId="0"/>
      <p:bldP spid="31" grpId="0"/>
      <p:bldP spid="32"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44" name="Group 43"/>
          <p:cNvGrpSpPr/>
          <p:nvPr userDrawn="1"/>
        </p:nvGrpSpPr>
        <p:grpSpPr>
          <a:xfrm>
            <a:off x="6333439" y="1907853"/>
            <a:ext cx="2381299" cy="1392120"/>
            <a:chOff x="4750079" y="1706835"/>
            <a:chExt cx="1785974" cy="1044090"/>
          </a:xfrm>
        </p:grpSpPr>
        <p:sp>
          <p:nvSpPr>
            <p:cNvPr id="45" name="Rectangle 44"/>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6" name="Rectangle 45"/>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47" name="Group 46"/>
          <p:cNvGrpSpPr/>
          <p:nvPr userDrawn="1"/>
        </p:nvGrpSpPr>
        <p:grpSpPr>
          <a:xfrm>
            <a:off x="8943340" y="1907853"/>
            <a:ext cx="2381299" cy="1392120"/>
            <a:chOff x="6707505" y="1706835"/>
            <a:chExt cx="1785974" cy="1044090"/>
          </a:xfrm>
        </p:grpSpPr>
        <p:sp>
          <p:nvSpPr>
            <p:cNvPr id="48" name="Rectangle 47"/>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9" name="Rectangle 48"/>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50" name="Group 49"/>
          <p:cNvGrpSpPr/>
          <p:nvPr userDrawn="1"/>
        </p:nvGrpSpPr>
        <p:grpSpPr>
          <a:xfrm>
            <a:off x="6333439" y="3356131"/>
            <a:ext cx="2381299" cy="1393668"/>
            <a:chOff x="4750079" y="2793043"/>
            <a:chExt cx="1785974" cy="1045251"/>
          </a:xfrm>
        </p:grpSpPr>
        <p:sp>
          <p:nvSpPr>
            <p:cNvPr id="51" name="Rectangle 50"/>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2" name="Rectangle 51"/>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53" name="Group 52"/>
          <p:cNvGrpSpPr/>
          <p:nvPr userDrawn="1"/>
        </p:nvGrpSpPr>
        <p:grpSpPr>
          <a:xfrm>
            <a:off x="8943340" y="3356131"/>
            <a:ext cx="2381299" cy="1393668"/>
            <a:chOff x="6707505" y="2793043"/>
            <a:chExt cx="1785974" cy="1045251"/>
          </a:xfrm>
        </p:grpSpPr>
        <p:sp>
          <p:nvSpPr>
            <p:cNvPr id="54" name="Rectangle 53"/>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5" name="Rectangle 54"/>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56" name="Picture Placeholder 7"/>
          <p:cNvSpPr>
            <a:spLocks noGrp="1"/>
          </p:cNvSpPr>
          <p:nvPr>
            <p:ph type="pic" sz="quarter" idx="15" hasCustomPrompt="1"/>
          </p:nvPr>
        </p:nvSpPr>
        <p:spPr>
          <a:xfrm>
            <a:off x="891856" y="1907853"/>
            <a:ext cx="5178745" cy="2841947"/>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06037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56"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20" name="Picture Placeholder 7"/>
          <p:cNvSpPr>
            <a:spLocks noGrp="1"/>
          </p:cNvSpPr>
          <p:nvPr>
            <p:ph type="pic" sz="quarter" idx="15" hasCustomPrompt="1"/>
          </p:nvPr>
        </p:nvSpPr>
        <p:spPr>
          <a:xfrm>
            <a:off x="0" y="1337124"/>
            <a:ext cx="12170443" cy="3006597"/>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87696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0"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12" name="Picture Placeholder 7"/>
          <p:cNvSpPr>
            <a:spLocks noGrp="1"/>
          </p:cNvSpPr>
          <p:nvPr>
            <p:ph type="pic" sz="quarter" idx="15" hasCustomPrompt="1"/>
          </p:nvPr>
        </p:nvSpPr>
        <p:spPr>
          <a:xfrm>
            <a:off x="590995"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 name="Rectangle 3"/>
          <p:cNvSpPr/>
          <p:nvPr userDrawn="1"/>
        </p:nvSpPr>
        <p:spPr>
          <a:xfrm>
            <a:off x="590995" y="3221854"/>
            <a:ext cx="3469532"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10" name="Round Same Side Corner Rectangle 9"/>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1"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3" name="Text Placeholder 3"/>
          <p:cNvSpPr>
            <a:spLocks noGrp="1"/>
          </p:cNvSpPr>
          <p:nvPr>
            <p:ph type="body" sz="half" idx="17"/>
          </p:nvPr>
        </p:nvSpPr>
        <p:spPr>
          <a:xfrm>
            <a:off x="680828"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14" name="Picture Placeholder 7"/>
          <p:cNvSpPr>
            <a:spLocks noGrp="1"/>
          </p:cNvSpPr>
          <p:nvPr>
            <p:ph type="pic" sz="quarter" idx="18" hasCustomPrompt="1"/>
          </p:nvPr>
        </p:nvSpPr>
        <p:spPr>
          <a:xfrm>
            <a:off x="4344200"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15" name="Rectangle 14"/>
          <p:cNvSpPr/>
          <p:nvPr userDrawn="1"/>
        </p:nvSpPr>
        <p:spPr>
          <a:xfrm>
            <a:off x="4344201" y="3221854"/>
            <a:ext cx="3469532"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6" name="Text Placeholder 3"/>
          <p:cNvSpPr>
            <a:spLocks noGrp="1"/>
          </p:cNvSpPr>
          <p:nvPr>
            <p:ph type="body" sz="half" idx="19"/>
          </p:nvPr>
        </p:nvSpPr>
        <p:spPr>
          <a:xfrm>
            <a:off x="4434033"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17" name="Picture Placeholder 7"/>
          <p:cNvSpPr>
            <a:spLocks noGrp="1"/>
          </p:cNvSpPr>
          <p:nvPr>
            <p:ph type="pic" sz="quarter" idx="20" hasCustomPrompt="1"/>
          </p:nvPr>
        </p:nvSpPr>
        <p:spPr>
          <a:xfrm>
            <a:off x="8094767"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18" name="Rectangle 17"/>
          <p:cNvSpPr/>
          <p:nvPr userDrawn="1"/>
        </p:nvSpPr>
        <p:spPr>
          <a:xfrm>
            <a:off x="8094767" y="3221854"/>
            <a:ext cx="3469532" cy="561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9" name="Text Placeholder 3"/>
          <p:cNvSpPr>
            <a:spLocks noGrp="1"/>
          </p:cNvSpPr>
          <p:nvPr>
            <p:ph type="body" sz="half" idx="21"/>
          </p:nvPr>
        </p:nvSpPr>
        <p:spPr>
          <a:xfrm>
            <a:off x="8184600"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20" name="Picture Placeholder 7"/>
          <p:cNvSpPr>
            <a:spLocks noGrp="1"/>
          </p:cNvSpPr>
          <p:nvPr>
            <p:ph type="pic" sz="quarter" idx="22" hasCustomPrompt="1"/>
          </p:nvPr>
        </p:nvSpPr>
        <p:spPr>
          <a:xfrm>
            <a:off x="590995"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21" name="Rectangle 20"/>
          <p:cNvSpPr/>
          <p:nvPr userDrawn="1"/>
        </p:nvSpPr>
        <p:spPr>
          <a:xfrm>
            <a:off x="590995" y="5796160"/>
            <a:ext cx="3469532" cy="56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2" name="Text Placeholder 3"/>
          <p:cNvSpPr>
            <a:spLocks noGrp="1"/>
          </p:cNvSpPr>
          <p:nvPr>
            <p:ph type="body" sz="half" idx="23"/>
          </p:nvPr>
        </p:nvSpPr>
        <p:spPr>
          <a:xfrm>
            <a:off x="680828"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23" name="Picture Placeholder 7"/>
          <p:cNvSpPr>
            <a:spLocks noGrp="1"/>
          </p:cNvSpPr>
          <p:nvPr>
            <p:ph type="pic" sz="quarter" idx="24" hasCustomPrompt="1"/>
          </p:nvPr>
        </p:nvSpPr>
        <p:spPr>
          <a:xfrm>
            <a:off x="4344200"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24" name="Rectangle 23"/>
          <p:cNvSpPr/>
          <p:nvPr userDrawn="1"/>
        </p:nvSpPr>
        <p:spPr>
          <a:xfrm>
            <a:off x="4344201" y="5796160"/>
            <a:ext cx="3469532" cy="561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Text Placeholder 3"/>
          <p:cNvSpPr>
            <a:spLocks noGrp="1"/>
          </p:cNvSpPr>
          <p:nvPr>
            <p:ph type="body" sz="half" idx="25"/>
          </p:nvPr>
        </p:nvSpPr>
        <p:spPr>
          <a:xfrm>
            <a:off x="4434033"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26" name="Picture Placeholder 7"/>
          <p:cNvSpPr>
            <a:spLocks noGrp="1"/>
          </p:cNvSpPr>
          <p:nvPr>
            <p:ph type="pic" sz="quarter" idx="26" hasCustomPrompt="1"/>
          </p:nvPr>
        </p:nvSpPr>
        <p:spPr>
          <a:xfrm>
            <a:off x="8094767"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27" name="Rectangle 26"/>
          <p:cNvSpPr/>
          <p:nvPr userDrawn="1"/>
        </p:nvSpPr>
        <p:spPr>
          <a:xfrm>
            <a:off x="8094767" y="5796160"/>
            <a:ext cx="3469532" cy="561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8" name="Text Placeholder 3"/>
          <p:cNvSpPr>
            <a:spLocks noGrp="1"/>
          </p:cNvSpPr>
          <p:nvPr>
            <p:ph type="body" sz="half" idx="27"/>
          </p:nvPr>
        </p:nvSpPr>
        <p:spPr>
          <a:xfrm>
            <a:off x="8184600"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12638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down)">
                                      <p:cBhvr>
                                        <p:cTn id="23" dur="500"/>
                                        <p:tgtEl>
                                          <p:spTgt spid="13">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down)">
                                      <p:cBhvr>
                                        <p:cTn id="35" dur="500"/>
                                        <p:tgtEl>
                                          <p:spTgt spid="16">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wipe(down)">
                                      <p:cBhvr>
                                        <p:cTn id="71" dur="500"/>
                                        <p:tgtEl>
                                          <p:spTgt spid="2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28">
                                            <p:txEl>
                                              <p:pRg st="0" end="0"/>
                                            </p:txEl>
                                          </p:spTgt>
                                        </p:tgtEl>
                                        <p:attrNameLst>
                                          <p:attrName>style.visibility</p:attrName>
                                        </p:attrNameLst>
                                      </p:cBhvr>
                                      <p:to>
                                        <p:strVal val="visible"/>
                                      </p:to>
                                    </p:set>
                                    <p:animEffect transition="in" filter="wipe(down)">
                                      <p:cBhvr>
                                        <p:cTn id="83"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5" grpId="0" animBg="1"/>
      <p:bldP spid="1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down)">
                      <p:cBhvr>
                        <p:cTn dur="500"/>
                        <p:tgtEl>
                          <p:spTgt spid="16"/>
                        </p:tgtEl>
                      </p:cBhvr>
                    </p:animEffect>
                  </p:childTnLst>
                </p:cTn>
              </p:par>
            </p:tnLst>
          </p:tmpl>
        </p:tmplLst>
      </p:bldP>
      <p:bldP spid="17" grpId="0"/>
      <p:bldP spid="18" grpId="0" animBg="1"/>
      <p:bldP spid="1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p:bldP spid="24" grpId="0" animBg="1"/>
      <p:bldP spid="2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down)">
                      <p:cBhvr>
                        <p:cTn dur="500"/>
                        <p:tgtEl>
                          <p:spTgt spid="25"/>
                        </p:tgtEl>
                      </p:cBhvr>
                    </p:animEffect>
                  </p:childTnLst>
                </p:cTn>
              </p:par>
            </p:tnLst>
          </p:tmpl>
        </p:tmplLst>
      </p:bldP>
      <p:bldP spid="26" grpId="0"/>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0" name="Rectangle 9"/>
          <p:cNvSpPr/>
          <p:nvPr userDrawn="1"/>
        </p:nvSpPr>
        <p:spPr>
          <a:xfrm>
            <a:off x="675960" y="4674776"/>
            <a:ext cx="2415165" cy="1337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1" name="Rectangle 10"/>
          <p:cNvSpPr/>
          <p:nvPr userDrawn="1"/>
        </p:nvSpPr>
        <p:spPr>
          <a:xfrm>
            <a:off x="3408214" y="4674776"/>
            <a:ext cx="2415165" cy="1337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2" name="Picture Placeholder 7"/>
          <p:cNvSpPr>
            <a:spLocks noGrp="1"/>
          </p:cNvSpPr>
          <p:nvPr>
            <p:ph type="pic" sz="quarter" idx="15" hasCustomPrompt="1"/>
          </p:nvPr>
        </p:nvSpPr>
        <p:spPr>
          <a:xfrm>
            <a:off x="675961" y="1571392"/>
            <a:ext cx="5158924" cy="284194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6640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0" grpId="0" animBg="1"/>
      <p:bldP spid="11" grpId="0" animBg="1"/>
      <p:bldP spid="12"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4" name="Rectangle 13"/>
          <p:cNvSpPr/>
          <p:nvPr userDrawn="1"/>
        </p:nvSpPr>
        <p:spPr>
          <a:xfrm>
            <a:off x="-10646" y="1431958"/>
            <a:ext cx="4214343" cy="2841945"/>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5" name="Picture Placeholder 7"/>
          <p:cNvSpPr>
            <a:spLocks noGrp="1"/>
          </p:cNvSpPr>
          <p:nvPr>
            <p:ph type="pic" sz="quarter" idx="15" hasCustomPrompt="1"/>
          </p:nvPr>
        </p:nvSpPr>
        <p:spPr>
          <a:xfrm>
            <a:off x="4203696" y="1431958"/>
            <a:ext cx="7988304" cy="284194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181478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4" grpId="0" animBg="1"/>
      <p:bldP spid="15"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0" name="Picture Placeholder 7"/>
          <p:cNvSpPr>
            <a:spLocks noGrp="1"/>
          </p:cNvSpPr>
          <p:nvPr>
            <p:ph type="pic" sz="quarter" idx="10" hasCustomPrompt="1"/>
          </p:nvPr>
        </p:nvSpPr>
        <p:spPr>
          <a:xfrm>
            <a:off x="1" y="2"/>
            <a:ext cx="12170441" cy="3966663"/>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250179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 name="Picture Placeholder 7"/>
          <p:cNvSpPr>
            <a:spLocks noGrp="1"/>
          </p:cNvSpPr>
          <p:nvPr>
            <p:ph type="pic" sz="quarter" idx="15" hasCustomPrompt="1"/>
          </p:nvPr>
        </p:nvSpPr>
        <p:spPr>
          <a:xfrm>
            <a:off x="880609" y="1639333"/>
            <a:ext cx="4908153" cy="4301321"/>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Tree>
    <p:extLst>
      <p:ext uri="{BB962C8B-B14F-4D97-AF65-F5344CB8AC3E}">
        <p14:creationId xmlns:p14="http://schemas.microsoft.com/office/powerpoint/2010/main" val="48602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6249619" y="0"/>
            <a:ext cx="5942381" cy="6858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03066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0" y="0"/>
            <a:ext cx="5942381" cy="6858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86392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50" name="Picture Placeholder 7"/>
          <p:cNvSpPr>
            <a:spLocks noGrp="1"/>
          </p:cNvSpPr>
          <p:nvPr>
            <p:ph type="pic" sz="quarter" idx="10" hasCustomPrompt="1"/>
          </p:nvPr>
        </p:nvSpPr>
        <p:spPr>
          <a:xfrm>
            <a:off x="487251" y="3992397"/>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51" name="Picture Placeholder 7"/>
          <p:cNvSpPr>
            <a:spLocks noGrp="1"/>
          </p:cNvSpPr>
          <p:nvPr>
            <p:ph type="pic" sz="quarter" idx="15" hasCustomPrompt="1"/>
          </p:nvPr>
        </p:nvSpPr>
        <p:spPr>
          <a:xfrm>
            <a:off x="6171140" y="3992397"/>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52" name="Picture Placeholder 7"/>
          <p:cNvSpPr>
            <a:spLocks noGrp="1"/>
          </p:cNvSpPr>
          <p:nvPr>
            <p:ph type="pic" sz="quarter" idx="16" hasCustomPrompt="1"/>
          </p:nvPr>
        </p:nvSpPr>
        <p:spPr>
          <a:xfrm>
            <a:off x="3348317" y="1611404"/>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53" name="Picture Placeholder 7"/>
          <p:cNvSpPr>
            <a:spLocks noGrp="1"/>
          </p:cNvSpPr>
          <p:nvPr>
            <p:ph type="pic" sz="quarter" idx="17" hasCustomPrompt="1"/>
          </p:nvPr>
        </p:nvSpPr>
        <p:spPr>
          <a:xfrm>
            <a:off x="8995061" y="1611404"/>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36" name="Rectangle 35"/>
          <p:cNvSpPr/>
          <p:nvPr userDrawn="1"/>
        </p:nvSpPr>
        <p:spPr>
          <a:xfrm>
            <a:off x="3348317" y="3813144"/>
            <a:ext cx="2677296" cy="238099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1219170">
              <a:spcBef>
                <a:spcPct val="20000"/>
              </a:spcBef>
              <a:defRPr/>
            </a:pPr>
            <a:endParaRPr lang="en-US" sz="5333">
              <a:latin typeface="FontAwesome" pitchFamily="2" charset="0"/>
            </a:endParaRPr>
          </a:p>
        </p:txBody>
      </p:sp>
      <p:sp>
        <p:nvSpPr>
          <p:cNvPr id="35" name="Rectangle 34"/>
          <p:cNvSpPr/>
          <p:nvPr userDrawn="1"/>
        </p:nvSpPr>
        <p:spPr>
          <a:xfrm>
            <a:off x="487251" y="1611405"/>
            <a:ext cx="2677296" cy="238099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1219170">
              <a:spcBef>
                <a:spcPct val="20000"/>
              </a:spcBef>
              <a:defRPr/>
            </a:pPr>
            <a:endParaRPr lang="en-US" sz="5867">
              <a:solidFill>
                <a:schemeClr val="bg1"/>
              </a:solidFill>
              <a:latin typeface="FontAwesome" pitchFamily="2" charset="0"/>
            </a:endParaRPr>
          </a:p>
        </p:txBody>
      </p:sp>
      <p:sp>
        <p:nvSpPr>
          <p:cNvPr id="39" name="Rectangle 38"/>
          <p:cNvSpPr/>
          <p:nvPr userDrawn="1"/>
        </p:nvSpPr>
        <p:spPr>
          <a:xfrm>
            <a:off x="6171140" y="1611404"/>
            <a:ext cx="2677296" cy="2380993"/>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1219170">
              <a:spcBef>
                <a:spcPct val="20000"/>
              </a:spcBef>
              <a:defRPr/>
            </a:pPr>
            <a:r>
              <a:rPr lang="en-US" sz="1333"/>
              <a:t> </a:t>
            </a:r>
          </a:p>
          <a:p>
            <a:pPr lvl="0" algn="ctr" defTabSz="1219170">
              <a:spcBef>
                <a:spcPct val="20000"/>
              </a:spcBef>
              <a:defRPr/>
            </a:pPr>
            <a:br>
              <a:rPr lang="en-US" sz="1600" b="1">
                <a:solidFill>
                  <a:schemeClr val="bg1">
                    <a:lumMod val="95000"/>
                  </a:schemeClr>
                </a:solidFill>
              </a:rPr>
            </a:br>
            <a:br>
              <a:rPr lang="en-US" sz="1600" b="1">
                <a:solidFill>
                  <a:schemeClr val="bg1">
                    <a:lumMod val="95000"/>
                  </a:schemeClr>
                </a:solidFill>
              </a:rPr>
            </a:br>
            <a:endParaRPr lang="en-US" sz="2133">
              <a:solidFill>
                <a:schemeClr val="bg1">
                  <a:lumMod val="95000"/>
                </a:schemeClr>
              </a:solidFill>
            </a:endParaRPr>
          </a:p>
        </p:txBody>
      </p:sp>
      <p:sp>
        <p:nvSpPr>
          <p:cNvPr id="44" name="Rectangle 43"/>
          <p:cNvSpPr/>
          <p:nvPr userDrawn="1"/>
        </p:nvSpPr>
        <p:spPr>
          <a:xfrm>
            <a:off x="8995061" y="3813144"/>
            <a:ext cx="2677296" cy="2380993"/>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spcBef>
                <a:spcPct val="20000"/>
              </a:spcBef>
              <a:defRPr/>
            </a:pPr>
            <a:endParaRPr lang="en-US" sz="1600" b="1">
              <a:solidFill>
                <a:schemeClr val="bg1">
                  <a:lumMod val="95000"/>
                </a:schemeClr>
              </a:solidFill>
            </a:endParaRPr>
          </a:p>
        </p:txBody>
      </p:sp>
    </p:spTree>
    <p:extLst>
      <p:ext uri="{BB962C8B-B14F-4D97-AF65-F5344CB8AC3E}">
        <p14:creationId xmlns:p14="http://schemas.microsoft.com/office/powerpoint/2010/main" val="285518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1" accel="50000" decel="5000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ppt_x"/>
                                          </p:val>
                                        </p:tav>
                                        <p:tav tm="100000">
                                          <p:val>
                                            <p:strVal val="#ppt_x"/>
                                          </p:val>
                                        </p:tav>
                                      </p:tavLst>
                                    </p:anim>
                                    <p:anim calcmode="lin" valueType="num">
                                      <p:cBhvr additive="base">
                                        <p:cTn id="43" dur="500" fill="hold"/>
                                        <p:tgtEl>
                                          <p:spTgt spid="53"/>
                                        </p:tgtEl>
                                        <p:attrNameLst>
                                          <p:attrName>ppt_y</p:attrName>
                                        </p:attrNameLst>
                                      </p:cBhvr>
                                      <p:tavLst>
                                        <p:tav tm="0">
                                          <p:val>
                                            <p:strVal val="0-#ppt_h/2"/>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1" grpId="0"/>
      <p:bldP spid="52" grpId="0"/>
      <p:bldP spid="53" grpId="0"/>
      <p:bldP spid="36" grpId="0" animBg="1"/>
      <p:bldP spid="35" grpId="0" animBg="1"/>
      <p:bldP spid="39" grpId="0" animBg="1"/>
      <p:bldP spid="4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58" name="Picture Placeholder 7"/>
          <p:cNvSpPr>
            <a:spLocks noGrp="1"/>
          </p:cNvSpPr>
          <p:nvPr>
            <p:ph type="pic" sz="quarter" idx="22" hasCustomPrompt="1"/>
          </p:nvPr>
        </p:nvSpPr>
        <p:spPr>
          <a:xfrm>
            <a:off x="6286301" y="2195018"/>
            <a:ext cx="5030956" cy="2697948"/>
          </a:xfrm>
          <a:prstGeom prst="downArrowCallout">
            <a:avLst>
              <a:gd name="adj1" fmla="val 50000"/>
              <a:gd name="adj2" fmla="val 11967"/>
              <a:gd name="adj3" fmla="val 7487"/>
              <a:gd name="adj4" fmla="val 92647"/>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38" name="Picture Placeholder 7"/>
          <p:cNvSpPr>
            <a:spLocks noGrp="1"/>
          </p:cNvSpPr>
          <p:nvPr>
            <p:ph type="pic" sz="quarter" idx="10" hasCustomPrompt="1"/>
          </p:nvPr>
        </p:nvSpPr>
        <p:spPr>
          <a:xfrm>
            <a:off x="858243" y="2182184"/>
            <a:ext cx="5030956" cy="2710781"/>
          </a:xfrm>
          <a:prstGeom prst="downArrowCallout">
            <a:avLst>
              <a:gd name="adj1" fmla="val 50000"/>
              <a:gd name="adj2" fmla="val 11967"/>
              <a:gd name="adj3" fmla="val 7487"/>
              <a:gd name="adj4" fmla="val 92647"/>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40" name="Text Placeholder 3"/>
          <p:cNvSpPr>
            <a:spLocks noGrp="1"/>
          </p:cNvSpPr>
          <p:nvPr>
            <p:ph type="body" sz="half" idx="15"/>
          </p:nvPr>
        </p:nvSpPr>
        <p:spPr>
          <a:xfrm>
            <a:off x="865266" y="5193235"/>
            <a:ext cx="5016911"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2" name="Text Placeholder 3"/>
          <p:cNvSpPr>
            <a:spLocks noGrp="1"/>
          </p:cNvSpPr>
          <p:nvPr>
            <p:ph type="body" sz="half" idx="17"/>
          </p:nvPr>
        </p:nvSpPr>
        <p:spPr>
          <a:xfrm>
            <a:off x="858242" y="4918632"/>
            <a:ext cx="5030957"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9" name="Text Placeholder 3"/>
          <p:cNvSpPr>
            <a:spLocks noGrp="1"/>
          </p:cNvSpPr>
          <p:nvPr>
            <p:ph type="body" sz="half" idx="23"/>
          </p:nvPr>
        </p:nvSpPr>
        <p:spPr>
          <a:xfrm>
            <a:off x="6293323" y="5193235"/>
            <a:ext cx="5016911"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62" name="Text Placeholder 3"/>
          <p:cNvSpPr>
            <a:spLocks noGrp="1"/>
          </p:cNvSpPr>
          <p:nvPr>
            <p:ph type="body" sz="half" idx="25"/>
          </p:nvPr>
        </p:nvSpPr>
        <p:spPr>
          <a:xfrm>
            <a:off x="6286299" y="4918632"/>
            <a:ext cx="5030957"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32" name="Rectangle 31"/>
          <p:cNvSpPr/>
          <p:nvPr userDrawn="1"/>
        </p:nvSpPr>
        <p:spPr>
          <a:xfrm>
            <a:off x="865264" y="1672313"/>
            <a:ext cx="5016912"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41" name="Text Placeholder 3"/>
          <p:cNvSpPr>
            <a:spLocks noGrp="1"/>
          </p:cNvSpPr>
          <p:nvPr>
            <p:ph type="body" sz="half" idx="16"/>
          </p:nvPr>
        </p:nvSpPr>
        <p:spPr>
          <a:xfrm>
            <a:off x="896710" y="1773356"/>
            <a:ext cx="4954023"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60" name="Rectangle 59"/>
          <p:cNvSpPr/>
          <p:nvPr userDrawn="1"/>
        </p:nvSpPr>
        <p:spPr>
          <a:xfrm>
            <a:off x="6293321" y="1672313"/>
            <a:ext cx="5016912"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61" name="Text Placeholder 3"/>
          <p:cNvSpPr>
            <a:spLocks noGrp="1"/>
          </p:cNvSpPr>
          <p:nvPr>
            <p:ph type="body" sz="half" idx="24"/>
          </p:nvPr>
        </p:nvSpPr>
        <p:spPr>
          <a:xfrm>
            <a:off x="6324767" y="1773356"/>
            <a:ext cx="4954023"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25412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down)">
                                      <p:cBhvr>
                                        <p:cTn id="20" dur="500"/>
                                        <p:tgtEl>
                                          <p:spTgt spid="41">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42">
                                            <p:txEl>
                                              <p:pRg st="0" end="0"/>
                                            </p:txEl>
                                          </p:spTgt>
                                        </p:tgtEl>
                                        <p:attrNameLst>
                                          <p:attrName>style.visibility</p:attrName>
                                        </p:attrNameLst>
                                      </p:cBhvr>
                                      <p:to>
                                        <p:strVal val="visible"/>
                                      </p:to>
                                    </p:set>
                                    <p:anim calcmode="lin" valueType="num">
                                      <p:cBhvr additive="base">
                                        <p:cTn id="28"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40">
                                            <p:txEl>
                                              <p:pRg st="0" end="0"/>
                                            </p:txEl>
                                          </p:spTgt>
                                        </p:tgtEl>
                                        <p:attrNameLst>
                                          <p:attrName>style.visibility</p:attrName>
                                        </p:attrNameLst>
                                      </p:cBhvr>
                                      <p:to>
                                        <p:strVal val="visible"/>
                                      </p:to>
                                    </p:set>
                                    <p:anim calcmode="lin" valueType="num">
                                      <p:cBhvr additive="base">
                                        <p:cTn id="3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wipe(down)">
                                      <p:cBhvr>
                                        <p:cTn id="43" dur="500"/>
                                        <p:tgtEl>
                                          <p:spTgt spid="61">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2">
                                            <p:txEl>
                                              <p:pRg st="0" end="0"/>
                                            </p:txEl>
                                          </p:spTgt>
                                        </p:tgtEl>
                                        <p:attrNameLst>
                                          <p:attrName>style.visibility</p:attrName>
                                        </p:attrNameLst>
                                      </p:cBhvr>
                                      <p:to>
                                        <p:strVal val="visible"/>
                                      </p:to>
                                    </p:set>
                                    <p:anim calcmode="lin" valueType="num">
                                      <p:cBhvr additive="base">
                                        <p:cTn id="51"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59">
                                            <p:txEl>
                                              <p:pRg st="0" end="0"/>
                                            </p:txEl>
                                          </p:spTgt>
                                        </p:tgtEl>
                                        <p:attrNameLst>
                                          <p:attrName>style.visibility</p:attrName>
                                        </p:attrNameLst>
                                      </p:cBhvr>
                                      <p:to>
                                        <p:strVal val="visible"/>
                                      </p:to>
                                    </p:set>
                                    <p:anim calcmode="lin" valueType="num">
                                      <p:cBhvr additive="base">
                                        <p:cTn id="5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8"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32"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60" grpId="0" animBg="1"/>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Content Placeholder 2"/>
          <p:cNvSpPr>
            <a:spLocks noGrp="1"/>
          </p:cNvSpPr>
          <p:nvPr>
            <p:ph sz="half" idx="1"/>
          </p:nvPr>
        </p:nvSpPr>
        <p:spPr>
          <a:xfrm>
            <a:off x="795481" y="1381125"/>
            <a:ext cx="5300531" cy="4191000"/>
          </a:xfrm>
        </p:spPr>
        <p:txBody>
          <a:bodyPr/>
          <a:lstStyle>
            <a:lvl1pPr>
              <a:defRPr sz="1970"/>
            </a:lvl1pPr>
            <a:lvl2pPr>
              <a:defRPr sz="1724"/>
            </a:lvl2pPr>
            <a:lvl3pPr>
              <a:defRPr sz="1601"/>
            </a:lvl3pPr>
            <a:lvl4pPr>
              <a:defRPr sz="1477"/>
            </a:lvl4pPr>
            <a:lvl5pPr>
              <a:defRPr sz="1970"/>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40" y="1381125"/>
            <a:ext cx="5300531" cy="4191000"/>
          </a:xfrm>
        </p:spPr>
        <p:txBody>
          <a:bodyPr/>
          <a:lstStyle>
            <a:lvl1pPr>
              <a:defRPr sz="1970"/>
            </a:lvl1pPr>
            <a:lvl2pPr>
              <a:defRPr lang="en-US" sz="1724" dirty="0" smtClean="0">
                <a:solidFill>
                  <a:schemeClr val="tx1"/>
                </a:solidFill>
                <a:latin typeface="+mn-lt"/>
              </a:defRPr>
            </a:lvl2pPr>
            <a:lvl3pPr>
              <a:defRPr lang="en-US" sz="1601" baseline="0" dirty="0" smtClean="0">
                <a:solidFill>
                  <a:schemeClr val="tx1"/>
                </a:solidFill>
                <a:latin typeface="+mn-lt"/>
              </a:defRPr>
            </a:lvl3pPr>
            <a:lvl4pPr>
              <a:defRPr lang="en-US" sz="1477" dirty="0" smtClean="0">
                <a:solidFill>
                  <a:schemeClr val="tx1"/>
                </a:solidFill>
                <a:latin typeface="+mn-lt"/>
              </a:defRPr>
            </a:lvl4pPr>
            <a:lvl5pPr>
              <a:defRPr sz="2216"/>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a:extLst>
              <a:ext uri="{FF2B5EF4-FFF2-40B4-BE49-F238E27FC236}">
                <a16:creationId xmlns:a16="http://schemas.microsoft.com/office/drawing/2014/main" id="{74398F70-272B-4B46-83F9-2B5E53315A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5" name="Picture Placeholder 7"/>
          <p:cNvSpPr>
            <a:spLocks noGrp="1"/>
          </p:cNvSpPr>
          <p:nvPr>
            <p:ph type="pic" sz="quarter" idx="10" hasCustomPrompt="1"/>
          </p:nvPr>
        </p:nvSpPr>
        <p:spPr>
          <a:xfrm>
            <a:off x="858244"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76" name="Text Placeholder 3"/>
          <p:cNvSpPr>
            <a:spLocks noGrp="1"/>
          </p:cNvSpPr>
          <p:nvPr>
            <p:ph type="body" sz="half" idx="15"/>
          </p:nvPr>
        </p:nvSpPr>
        <p:spPr>
          <a:xfrm>
            <a:off x="865267"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7" name="Text Placeholder 3"/>
          <p:cNvSpPr>
            <a:spLocks noGrp="1"/>
          </p:cNvSpPr>
          <p:nvPr>
            <p:ph type="body" sz="half" idx="17"/>
          </p:nvPr>
        </p:nvSpPr>
        <p:spPr>
          <a:xfrm>
            <a:off x="858241" y="4880532"/>
            <a:ext cx="3324755"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8" name="Rectangle 77"/>
          <p:cNvSpPr/>
          <p:nvPr userDrawn="1"/>
        </p:nvSpPr>
        <p:spPr>
          <a:xfrm>
            <a:off x="865265" y="1710413"/>
            <a:ext cx="3315472"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79" name="Text Placeholder 3"/>
          <p:cNvSpPr>
            <a:spLocks noGrp="1"/>
          </p:cNvSpPr>
          <p:nvPr>
            <p:ph type="body" sz="half" idx="16"/>
          </p:nvPr>
        </p:nvSpPr>
        <p:spPr>
          <a:xfrm>
            <a:off x="990156"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0" name="Picture Placeholder 7"/>
          <p:cNvSpPr>
            <a:spLocks noGrp="1"/>
          </p:cNvSpPr>
          <p:nvPr>
            <p:ph type="pic" sz="quarter" idx="18" hasCustomPrompt="1"/>
          </p:nvPr>
        </p:nvSpPr>
        <p:spPr>
          <a:xfrm>
            <a:off x="4445003"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81" name="Text Placeholder 3"/>
          <p:cNvSpPr>
            <a:spLocks noGrp="1"/>
          </p:cNvSpPr>
          <p:nvPr>
            <p:ph type="body" sz="half" idx="19"/>
          </p:nvPr>
        </p:nvSpPr>
        <p:spPr>
          <a:xfrm>
            <a:off x="4452025"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2" name="Text Placeholder 3"/>
          <p:cNvSpPr>
            <a:spLocks noGrp="1"/>
          </p:cNvSpPr>
          <p:nvPr>
            <p:ph type="body" sz="half" idx="20"/>
          </p:nvPr>
        </p:nvSpPr>
        <p:spPr>
          <a:xfrm>
            <a:off x="4445000" y="4880532"/>
            <a:ext cx="3324755"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3" name="Rectangle 82"/>
          <p:cNvSpPr/>
          <p:nvPr userDrawn="1"/>
        </p:nvSpPr>
        <p:spPr>
          <a:xfrm>
            <a:off x="4452024" y="1710413"/>
            <a:ext cx="3315472"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84" name="Text Placeholder 3"/>
          <p:cNvSpPr>
            <a:spLocks noGrp="1"/>
          </p:cNvSpPr>
          <p:nvPr>
            <p:ph type="body" sz="half" idx="21"/>
          </p:nvPr>
        </p:nvSpPr>
        <p:spPr>
          <a:xfrm>
            <a:off x="4576915"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5" name="Picture Placeholder 7"/>
          <p:cNvSpPr>
            <a:spLocks noGrp="1"/>
          </p:cNvSpPr>
          <p:nvPr>
            <p:ph type="pic" sz="quarter" idx="22" hasCustomPrompt="1"/>
          </p:nvPr>
        </p:nvSpPr>
        <p:spPr>
          <a:xfrm>
            <a:off x="8026403"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86" name="Text Placeholder 3"/>
          <p:cNvSpPr>
            <a:spLocks noGrp="1"/>
          </p:cNvSpPr>
          <p:nvPr>
            <p:ph type="body" sz="half" idx="23"/>
          </p:nvPr>
        </p:nvSpPr>
        <p:spPr>
          <a:xfrm>
            <a:off x="8033425"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7" name="Text Placeholder 3"/>
          <p:cNvSpPr>
            <a:spLocks noGrp="1"/>
          </p:cNvSpPr>
          <p:nvPr>
            <p:ph type="body" sz="half" idx="24"/>
          </p:nvPr>
        </p:nvSpPr>
        <p:spPr>
          <a:xfrm>
            <a:off x="8026400" y="4880532"/>
            <a:ext cx="3324755"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8" name="Rectangle 87"/>
          <p:cNvSpPr/>
          <p:nvPr userDrawn="1"/>
        </p:nvSpPr>
        <p:spPr>
          <a:xfrm>
            <a:off x="8033424" y="1710413"/>
            <a:ext cx="3315472"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89" name="Text Placeholder 3"/>
          <p:cNvSpPr>
            <a:spLocks noGrp="1"/>
          </p:cNvSpPr>
          <p:nvPr>
            <p:ph type="body" sz="half" idx="25"/>
          </p:nvPr>
        </p:nvSpPr>
        <p:spPr>
          <a:xfrm>
            <a:off x="8158315"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224920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84">
                                            <p:txEl>
                                              <p:pRg st="0" end="0"/>
                                            </p:txEl>
                                          </p:spTgt>
                                        </p:tgtEl>
                                        <p:attrNameLst>
                                          <p:attrName>style.visibility</p:attrName>
                                        </p:attrNameLst>
                                      </p:cBhvr>
                                      <p:to>
                                        <p:strVal val="visible"/>
                                      </p:to>
                                    </p:set>
                                    <p:animEffect transition="in" filter="wipe(down)">
                                      <p:cBhvr>
                                        <p:cTn id="43" dur="500"/>
                                        <p:tgtEl>
                                          <p:spTgt spid="84">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82">
                                            <p:txEl>
                                              <p:pRg st="0" end="0"/>
                                            </p:txEl>
                                          </p:spTgt>
                                        </p:tgtEl>
                                        <p:attrNameLst>
                                          <p:attrName>style.visibility</p:attrName>
                                        </p:attrNameLst>
                                      </p:cBhvr>
                                      <p:to>
                                        <p:strVal val="visible"/>
                                      </p:to>
                                    </p:set>
                                    <p:anim calcmode="lin" valueType="num">
                                      <p:cBhvr additive="base">
                                        <p:cTn id="51"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81">
                                            <p:txEl>
                                              <p:pRg st="0" end="0"/>
                                            </p:txEl>
                                          </p:spTgt>
                                        </p:tgtEl>
                                        <p:attrNameLst>
                                          <p:attrName>style.visibility</p:attrName>
                                        </p:attrNameLst>
                                      </p:cBhvr>
                                      <p:to>
                                        <p:strVal val="visible"/>
                                      </p:to>
                                    </p:set>
                                    <p:anim calcmode="lin" valueType="num">
                                      <p:cBhvr additive="base">
                                        <p:cTn id="56"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89">
                                            <p:txEl>
                                              <p:pRg st="0" end="0"/>
                                            </p:txEl>
                                          </p:spTgt>
                                        </p:tgtEl>
                                        <p:attrNameLst>
                                          <p:attrName>style.visibility</p:attrName>
                                        </p:attrNameLst>
                                      </p:cBhvr>
                                      <p:to>
                                        <p:strVal val="visible"/>
                                      </p:to>
                                    </p:set>
                                    <p:animEffect transition="in" filter="wipe(down)">
                                      <p:cBhvr>
                                        <p:cTn id="66" dur="500"/>
                                        <p:tgtEl>
                                          <p:spTgt spid="89">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87">
                                            <p:txEl>
                                              <p:pRg st="0" end="0"/>
                                            </p:txEl>
                                          </p:spTgt>
                                        </p:tgtEl>
                                        <p:attrNameLst>
                                          <p:attrName>style.visibility</p:attrName>
                                        </p:attrNameLst>
                                      </p:cBhvr>
                                      <p:to>
                                        <p:strVal val="visible"/>
                                      </p:to>
                                    </p:set>
                                    <p:anim calcmode="lin" valueType="num">
                                      <p:cBhvr additive="base">
                                        <p:cTn id="74"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86">
                                            <p:txEl>
                                              <p:pRg st="0" end="0"/>
                                            </p:txEl>
                                          </p:spTgt>
                                        </p:tgtEl>
                                        <p:attrNameLst>
                                          <p:attrName>style.visibility</p:attrName>
                                        </p:attrNameLst>
                                      </p:cBhvr>
                                      <p:to>
                                        <p:strVal val="visible"/>
                                      </p:to>
                                    </p:set>
                                    <p:anim calcmode="lin" valueType="num">
                                      <p:cBhvr additive="base">
                                        <p:cTn id="7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P spid="8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P spid="83" grpId="0" animBg="1"/>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p:bldP spid="8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fill="hold"/>
                        <p:tgtEl>
                          <p:spTgt spid="86"/>
                        </p:tgtEl>
                        <p:attrNameLst>
                          <p:attrName>ppt_x</p:attrName>
                        </p:attrNameLst>
                      </p:cBhvr>
                      <p:tavLst>
                        <p:tav tm="0">
                          <p:val>
                            <p:strVal val="#ppt_x"/>
                          </p:val>
                        </p:tav>
                        <p:tav tm="100000">
                          <p:val>
                            <p:strVal val="#ppt_x"/>
                          </p:val>
                        </p:tav>
                      </p:tavLst>
                    </p:anim>
                    <p:anim calcmode="lin" valueType="num">
                      <p:cBhvr additive="base">
                        <p:cTn dur="500" fill="hold"/>
                        <p:tgtEl>
                          <p:spTgt spid="86"/>
                        </p:tgtEl>
                        <p:attrNameLst>
                          <p:attrName>ppt_y</p:attrName>
                        </p:attrNameLst>
                      </p:cBhvr>
                      <p:tavLst>
                        <p:tav tm="0">
                          <p:val>
                            <p:strVal val="1+#ppt_h/2"/>
                          </p:val>
                        </p:tav>
                        <p:tav tm="100000">
                          <p:val>
                            <p:strVal val="#ppt_y"/>
                          </p:val>
                        </p:tav>
                      </p:tavLst>
                    </p:anim>
                  </p:childTnLst>
                </p:cTn>
              </p:par>
            </p:tnLst>
          </p:tmpl>
        </p:tmplLst>
      </p:bldP>
      <p:bldP spid="8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1+#ppt_h/2"/>
                          </p:val>
                        </p:tav>
                        <p:tav tm="100000">
                          <p:val>
                            <p:strVal val="#ppt_y"/>
                          </p:val>
                        </p:tav>
                      </p:tavLst>
                    </p:anim>
                  </p:childTnLst>
                </p:cTn>
              </p:par>
            </p:tnLst>
          </p:tmpl>
        </p:tmplLst>
      </p:bldP>
      <p:bldP spid="88" grpId="0" animBg="1"/>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5" name="Picture Placeholder 7"/>
          <p:cNvSpPr>
            <a:spLocks noGrp="1"/>
          </p:cNvSpPr>
          <p:nvPr>
            <p:ph type="pic" sz="quarter" idx="10" hasCustomPrompt="1"/>
          </p:nvPr>
        </p:nvSpPr>
        <p:spPr>
          <a:xfrm>
            <a:off x="761000"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76" name="Text Placeholder 3"/>
          <p:cNvSpPr>
            <a:spLocks noGrp="1"/>
          </p:cNvSpPr>
          <p:nvPr>
            <p:ph type="body" sz="half" idx="15"/>
          </p:nvPr>
        </p:nvSpPr>
        <p:spPr>
          <a:xfrm>
            <a:off x="694149"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7" name="Text Placeholder 3"/>
          <p:cNvSpPr>
            <a:spLocks noGrp="1"/>
          </p:cNvSpPr>
          <p:nvPr>
            <p:ph type="body" sz="half" idx="17"/>
          </p:nvPr>
        </p:nvSpPr>
        <p:spPr>
          <a:xfrm>
            <a:off x="687123" y="4753532"/>
            <a:ext cx="2584072"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8" name="Rectangle 77"/>
          <p:cNvSpPr/>
          <p:nvPr userDrawn="1"/>
        </p:nvSpPr>
        <p:spPr>
          <a:xfrm>
            <a:off x="768022" y="1604356"/>
            <a:ext cx="2490284"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79" name="Text Placeholder 3"/>
          <p:cNvSpPr>
            <a:spLocks noGrp="1"/>
          </p:cNvSpPr>
          <p:nvPr>
            <p:ph type="body" sz="half" idx="16"/>
          </p:nvPr>
        </p:nvSpPr>
        <p:spPr>
          <a:xfrm>
            <a:off x="861829"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41" name="Picture Placeholder 7"/>
          <p:cNvSpPr>
            <a:spLocks noGrp="1"/>
          </p:cNvSpPr>
          <p:nvPr>
            <p:ph type="pic" sz="quarter" idx="18" hasCustomPrompt="1"/>
          </p:nvPr>
        </p:nvSpPr>
        <p:spPr>
          <a:xfrm>
            <a:off x="3511630"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42" name="Text Placeholder 3"/>
          <p:cNvSpPr>
            <a:spLocks noGrp="1"/>
          </p:cNvSpPr>
          <p:nvPr>
            <p:ph type="body" sz="half" idx="19"/>
          </p:nvPr>
        </p:nvSpPr>
        <p:spPr>
          <a:xfrm>
            <a:off x="3444778"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3" name="Text Placeholder 3"/>
          <p:cNvSpPr>
            <a:spLocks noGrp="1"/>
          </p:cNvSpPr>
          <p:nvPr>
            <p:ph type="body" sz="half" idx="20"/>
          </p:nvPr>
        </p:nvSpPr>
        <p:spPr>
          <a:xfrm>
            <a:off x="3437752" y="4753532"/>
            <a:ext cx="2584072"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44" name="Rectangle 43"/>
          <p:cNvSpPr/>
          <p:nvPr userDrawn="1"/>
        </p:nvSpPr>
        <p:spPr>
          <a:xfrm>
            <a:off x="3518651" y="1604356"/>
            <a:ext cx="2490284"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45" name="Text Placeholder 3"/>
          <p:cNvSpPr>
            <a:spLocks noGrp="1"/>
          </p:cNvSpPr>
          <p:nvPr>
            <p:ph type="body" sz="half" idx="21"/>
          </p:nvPr>
        </p:nvSpPr>
        <p:spPr>
          <a:xfrm>
            <a:off x="3612458"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46" name="Picture Placeholder 7"/>
          <p:cNvSpPr>
            <a:spLocks noGrp="1"/>
          </p:cNvSpPr>
          <p:nvPr>
            <p:ph type="pic" sz="quarter" idx="22" hasCustomPrompt="1"/>
          </p:nvPr>
        </p:nvSpPr>
        <p:spPr>
          <a:xfrm>
            <a:off x="6246042"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47" name="Text Placeholder 3"/>
          <p:cNvSpPr>
            <a:spLocks noGrp="1"/>
          </p:cNvSpPr>
          <p:nvPr>
            <p:ph type="body" sz="half" idx="23"/>
          </p:nvPr>
        </p:nvSpPr>
        <p:spPr>
          <a:xfrm>
            <a:off x="6179190"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8" name="Text Placeholder 3"/>
          <p:cNvSpPr>
            <a:spLocks noGrp="1"/>
          </p:cNvSpPr>
          <p:nvPr>
            <p:ph type="body" sz="half" idx="24"/>
          </p:nvPr>
        </p:nvSpPr>
        <p:spPr>
          <a:xfrm>
            <a:off x="6172164" y="4753532"/>
            <a:ext cx="2584072"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49" name="Rectangle 48"/>
          <p:cNvSpPr/>
          <p:nvPr userDrawn="1"/>
        </p:nvSpPr>
        <p:spPr>
          <a:xfrm>
            <a:off x="6253063" y="1604356"/>
            <a:ext cx="2490284"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50" name="Text Placeholder 3"/>
          <p:cNvSpPr>
            <a:spLocks noGrp="1"/>
          </p:cNvSpPr>
          <p:nvPr>
            <p:ph type="body" sz="half" idx="25"/>
          </p:nvPr>
        </p:nvSpPr>
        <p:spPr>
          <a:xfrm>
            <a:off x="6346870"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6" name="Picture Placeholder 7"/>
          <p:cNvSpPr>
            <a:spLocks noGrp="1"/>
          </p:cNvSpPr>
          <p:nvPr>
            <p:ph type="pic" sz="quarter" idx="26" hasCustomPrompt="1"/>
          </p:nvPr>
        </p:nvSpPr>
        <p:spPr>
          <a:xfrm>
            <a:off x="8963878"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57" name="Text Placeholder 3"/>
          <p:cNvSpPr>
            <a:spLocks noGrp="1"/>
          </p:cNvSpPr>
          <p:nvPr>
            <p:ph type="body" sz="half" idx="27"/>
          </p:nvPr>
        </p:nvSpPr>
        <p:spPr>
          <a:xfrm>
            <a:off x="8897026"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8" name="Text Placeholder 3"/>
          <p:cNvSpPr>
            <a:spLocks noGrp="1"/>
          </p:cNvSpPr>
          <p:nvPr>
            <p:ph type="body" sz="half" idx="28"/>
          </p:nvPr>
        </p:nvSpPr>
        <p:spPr>
          <a:xfrm>
            <a:off x="8890000" y="4753532"/>
            <a:ext cx="2584072" cy="257040"/>
          </a:xfrm>
          <a:prstGeom prst="rect">
            <a:avLst/>
          </a:prstGeom>
        </p:spPr>
        <p:txBody>
          <a:bodyPr wrap="none" lIns="0" tIns="0" rIns="0" bIns="0" anchor="ctr">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9" name="Rectangle 58"/>
          <p:cNvSpPr/>
          <p:nvPr userDrawn="1"/>
        </p:nvSpPr>
        <p:spPr>
          <a:xfrm>
            <a:off x="8970899" y="1604356"/>
            <a:ext cx="2490284"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60" name="Text Placeholder 3"/>
          <p:cNvSpPr>
            <a:spLocks noGrp="1"/>
          </p:cNvSpPr>
          <p:nvPr>
            <p:ph type="body" sz="half" idx="29"/>
          </p:nvPr>
        </p:nvSpPr>
        <p:spPr>
          <a:xfrm>
            <a:off x="9064706"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345980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50">
                                            <p:txEl>
                                              <p:pRg st="0" end="0"/>
                                            </p:txEl>
                                          </p:spTgt>
                                        </p:tgtEl>
                                        <p:attrNameLst>
                                          <p:attrName>style.visibility</p:attrName>
                                        </p:attrNameLst>
                                      </p:cBhvr>
                                      <p:to>
                                        <p:strVal val="visible"/>
                                      </p:to>
                                    </p:set>
                                    <p:animEffect transition="in" filter="wipe(down)">
                                      <p:cBhvr>
                                        <p:cTn id="66" dur="500"/>
                                        <p:tgtEl>
                                          <p:spTgt spid="50">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48">
                                            <p:txEl>
                                              <p:pRg st="0" end="0"/>
                                            </p:txEl>
                                          </p:spTgt>
                                        </p:tgtEl>
                                        <p:attrNameLst>
                                          <p:attrName>style.visibility</p:attrName>
                                        </p:attrNameLst>
                                      </p:cBhvr>
                                      <p:to>
                                        <p:strVal val="visible"/>
                                      </p:to>
                                    </p:set>
                                    <p:anim calcmode="lin" valueType="num">
                                      <p:cBhvr additive="base">
                                        <p:cTn id="7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47">
                                            <p:txEl>
                                              <p:pRg st="0" end="0"/>
                                            </p:txEl>
                                          </p:spTgt>
                                        </p:tgtEl>
                                        <p:attrNameLst>
                                          <p:attrName>style.visibility</p:attrName>
                                        </p:attrNameLst>
                                      </p:cBhvr>
                                      <p:to>
                                        <p:strVal val="visible"/>
                                      </p:to>
                                    </p:set>
                                    <p:anim calcmode="lin" valueType="num">
                                      <p:cBhvr additive="base">
                                        <p:cTn id="79"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ppt_x"/>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60">
                                            <p:txEl>
                                              <p:pRg st="0" end="0"/>
                                            </p:txEl>
                                          </p:spTgt>
                                        </p:tgtEl>
                                        <p:attrNameLst>
                                          <p:attrName>style.visibility</p:attrName>
                                        </p:attrNameLst>
                                      </p:cBhvr>
                                      <p:to>
                                        <p:strVal val="visible"/>
                                      </p:to>
                                    </p:set>
                                    <p:animEffect transition="in" filter="wipe(down)">
                                      <p:cBhvr>
                                        <p:cTn id="89" dur="500"/>
                                        <p:tgtEl>
                                          <p:spTgt spid="60">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ppt_x"/>
                                          </p:val>
                                        </p:tav>
                                        <p:tav tm="100000">
                                          <p:val>
                                            <p:strVal val="#ppt_x"/>
                                          </p:val>
                                        </p:tav>
                                      </p:tavLst>
                                    </p:anim>
                                    <p:anim calcmode="lin" valueType="num">
                                      <p:cBhvr additive="base">
                                        <p:cTn id="93" dur="500" fill="hold"/>
                                        <p:tgtEl>
                                          <p:spTgt spid="56"/>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58">
                                            <p:txEl>
                                              <p:pRg st="0" end="0"/>
                                            </p:txEl>
                                          </p:spTgt>
                                        </p:tgtEl>
                                        <p:attrNameLst>
                                          <p:attrName>style.visibility</p:attrName>
                                        </p:attrNameLst>
                                      </p:cBhvr>
                                      <p:to>
                                        <p:strVal val="visible"/>
                                      </p:to>
                                    </p:set>
                                    <p:anim calcmode="lin" valueType="num">
                                      <p:cBhvr additive="base">
                                        <p:cTn id="9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57">
                                            <p:txEl>
                                              <p:pRg st="0" end="0"/>
                                            </p:txEl>
                                          </p:spTgt>
                                        </p:tgtEl>
                                        <p:attrNameLst>
                                          <p:attrName>style.visibility</p:attrName>
                                        </p:attrNameLst>
                                      </p:cBhvr>
                                      <p:to>
                                        <p:strVal val="visible"/>
                                      </p:to>
                                    </p:set>
                                    <p:anim calcmode="lin" valueType="num">
                                      <p:cBhvr additive="base">
                                        <p:cTn id="10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41" grpId="0"/>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6" grpId="0"/>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5" name="Picture Placeholder 7"/>
          <p:cNvSpPr>
            <a:spLocks noGrp="1"/>
          </p:cNvSpPr>
          <p:nvPr>
            <p:ph type="pic" sz="quarter" idx="10" hasCustomPrompt="1"/>
          </p:nvPr>
        </p:nvSpPr>
        <p:spPr>
          <a:xfrm>
            <a:off x="67077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76" name="Text Placeholder 3"/>
          <p:cNvSpPr>
            <a:spLocks noGrp="1"/>
          </p:cNvSpPr>
          <p:nvPr>
            <p:ph type="body" sz="half" idx="15"/>
          </p:nvPr>
        </p:nvSpPr>
        <p:spPr>
          <a:xfrm>
            <a:off x="603927"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7" name="Text Placeholder 3"/>
          <p:cNvSpPr>
            <a:spLocks noGrp="1"/>
          </p:cNvSpPr>
          <p:nvPr>
            <p:ph type="body" sz="half" idx="17"/>
          </p:nvPr>
        </p:nvSpPr>
        <p:spPr>
          <a:xfrm>
            <a:off x="596900" y="4784801"/>
            <a:ext cx="2126979"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8" name="Rectangle 77"/>
          <p:cNvSpPr/>
          <p:nvPr userDrawn="1"/>
        </p:nvSpPr>
        <p:spPr>
          <a:xfrm>
            <a:off x="677800" y="1622925"/>
            <a:ext cx="2049781"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79" name="Text Placeholder 3"/>
          <p:cNvSpPr>
            <a:spLocks noGrp="1"/>
          </p:cNvSpPr>
          <p:nvPr>
            <p:ph type="body" sz="half" idx="16"/>
          </p:nvPr>
        </p:nvSpPr>
        <p:spPr>
          <a:xfrm>
            <a:off x="75501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63" name="Picture Placeholder 7"/>
          <p:cNvSpPr>
            <a:spLocks noGrp="1"/>
          </p:cNvSpPr>
          <p:nvPr>
            <p:ph type="pic" sz="quarter" idx="18" hasCustomPrompt="1"/>
          </p:nvPr>
        </p:nvSpPr>
        <p:spPr>
          <a:xfrm>
            <a:off x="2863110"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64" name="Text Placeholder 3"/>
          <p:cNvSpPr>
            <a:spLocks noGrp="1"/>
          </p:cNvSpPr>
          <p:nvPr>
            <p:ph type="body" sz="half" idx="19"/>
          </p:nvPr>
        </p:nvSpPr>
        <p:spPr>
          <a:xfrm>
            <a:off x="2796259"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65" name="Text Placeholder 3"/>
          <p:cNvSpPr>
            <a:spLocks noGrp="1"/>
          </p:cNvSpPr>
          <p:nvPr>
            <p:ph type="body" sz="half" idx="20"/>
          </p:nvPr>
        </p:nvSpPr>
        <p:spPr>
          <a:xfrm>
            <a:off x="2789232" y="4784801"/>
            <a:ext cx="2126979"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66" name="Rectangle 65"/>
          <p:cNvSpPr/>
          <p:nvPr userDrawn="1"/>
        </p:nvSpPr>
        <p:spPr>
          <a:xfrm>
            <a:off x="2870132" y="1622925"/>
            <a:ext cx="2049781"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67" name="Text Placeholder 3"/>
          <p:cNvSpPr>
            <a:spLocks noGrp="1"/>
          </p:cNvSpPr>
          <p:nvPr>
            <p:ph type="body" sz="half" idx="21"/>
          </p:nvPr>
        </p:nvSpPr>
        <p:spPr>
          <a:xfrm>
            <a:off x="2947345"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68" name="Picture Placeholder 7"/>
          <p:cNvSpPr>
            <a:spLocks noGrp="1"/>
          </p:cNvSpPr>
          <p:nvPr>
            <p:ph type="pic" sz="quarter" idx="22" hasCustomPrompt="1"/>
          </p:nvPr>
        </p:nvSpPr>
        <p:spPr>
          <a:xfrm>
            <a:off x="505939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69" name="Text Placeholder 3"/>
          <p:cNvSpPr>
            <a:spLocks noGrp="1"/>
          </p:cNvSpPr>
          <p:nvPr>
            <p:ph type="body" sz="half" idx="23"/>
          </p:nvPr>
        </p:nvSpPr>
        <p:spPr>
          <a:xfrm>
            <a:off x="4992547"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0" name="Text Placeholder 3"/>
          <p:cNvSpPr>
            <a:spLocks noGrp="1"/>
          </p:cNvSpPr>
          <p:nvPr>
            <p:ph type="body" sz="half" idx="24"/>
          </p:nvPr>
        </p:nvSpPr>
        <p:spPr>
          <a:xfrm>
            <a:off x="4985520" y="4784801"/>
            <a:ext cx="2126979"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1" name="Rectangle 70"/>
          <p:cNvSpPr/>
          <p:nvPr userDrawn="1"/>
        </p:nvSpPr>
        <p:spPr>
          <a:xfrm>
            <a:off x="5066420" y="1622925"/>
            <a:ext cx="2049781"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72" name="Text Placeholder 3"/>
          <p:cNvSpPr>
            <a:spLocks noGrp="1"/>
          </p:cNvSpPr>
          <p:nvPr>
            <p:ph type="body" sz="half" idx="25"/>
          </p:nvPr>
        </p:nvSpPr>
        <p:spPr>
          <a:xfrm>
            <a:off x="514363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3" name="Picture Placeholder 7"/>
          <p:cNvSpPr>
            <a:spLocks noGrp="1"/>
          </p:cNvSpPr>
          <p:nvPr>
            <p:ph type="pic" sz="quarter" idx="26" hasCustomPrompt="1"/>
          </p:nvPr>
        </p:nvSpPr>
        <p:spPr>
          <a:xfrm>
            <a:off x="725124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74" name="Text Placeholder 3"/>
          <p:cNvSpPr>
            <a:spLocks noGrp="1"/>
          </p:cNvSpPr>
          <p:nvPr>
            <p:ph type="body" sz="half" idx="27"/>
          </p:nvPr>
        </p:nvSpPr>
        <p:spPr>
          <a:xfrm>
            <a:off x="7184396"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0" name="Text Placeholder 3"/>
          <p:cNvSpPr>
            <a:spLocks noGrp="1"/>
          </p:cNvSpPr>
          <p:nvPr>
            <p:ph type="body" sz="half" idx="28"/>
          </p:nvPr>
        </p:nvSpPr>
        <p:spPr>
          <a:xfrm>
            <a:off x="7177369" y="4784801"/>
            <a:ext cx="2126979" cy="257040"/>
          </a:xfrm>
          <a:prstGeom prst="rect">
            <a:avLst/>
          </a:prstGeom>
        </p:spPr>
        <p:txBody>
          <a:bodyPr wrap="none" lIns="0" tIns="0" rIns="0" bIns="0" anchor="ctr">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1" name="Rectangle 80"/>
          <p:cNvSpPr/>
          <p:nvPr userDrawn="1"/>
        </p:nvSpPr>
        <p:spPr>
          <a:xfrm>
            <a:off x="7258270" y="1622925"/>
            <a:ext cx="2049781"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82" name="Text Placeholder 3"/>
          <p:cNvSpPr>
            <a:spLocks noGrp="1"/>
          </p:cNvSpPr>
          <p:nvPr>
            <p:ph type="body" sz="half" idx="29"/>
          </p:nvPr>
        </p:nvSpPr>
        <p:spPr>
          <a:xfrm>
            <a:off x="733548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3" name="Picture Placeholder 7"/>
          <p:cNvSpPr>
            <a:spLocks noGrp="1"/>
          </p:cNvSpPr>
          <p:nvPr>
            <p:ph type="pic" sz="quarter" idx="30" hasCustomPrompt="1"/>
          </p:nvPr>
        </p:nvSpPr>
        <p:spPr>
          <a:xfrm>
            <a:off x="9437020"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84" name="Text Placeholder 3"/>
          <p:cNvSpPr>
            <a:spLocks noGrp="1"/>
          </p:cNvSpPr>
          <p:nvPr>
            <p:ph type="body" sz="half" idx="31"/>
          </p:nvPr>
        </p:nvSpPr>
        <p:spPr>
          <a:xfrm>
            <a:off x="9370168"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5" name="Text Placeholder 3"/>
          <p:cNvSpPr>
            <a:spLocks noGrp="1"/>
          </p:cNvSpPr>
          <p:nvPr>
            <p:ph type="body" sz="half" idx="32"/>
          </p:nvPr>
        </p:nvSpPr>
        <p:spPr>
          <a:xfrm>
            <a:off x="9363141" y="4784801"/>
            <a:ext cx="2126979" cy="257040"/>
          </a:xfrm>
          <a:prstGeom prst="rect">
            <a:avLst/>
          </a:prstGeom>
        </p:spPr>
        <p:txBody>
          <a:bodyPr wrap="none" lIns="0" tIns="0" rIns="0" bIns="0" anchor="ctr">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6" name="Rectangle 85"/>
          <p:cNvSpPr/>
          <p:nvPr userDrawn="1"/>
        </p:nvSpPr>
        <p:spPr>
          <a:xfrm>
            <a:off x="9444042" y="1622925"/>
            <a:ext cx="2049781" cy="5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87" name="Text Placeholder 3"/>
          <p:cNvSpPr>
            <a:spLocks noGrp="1"/>
          </p:cNvSpPr>
          <p:nvPr>
            <p:ph type="body" sz="half" idx="33"/>
          </p:nvPr>
        </p:nvSpPr>
        <p:spPr>
          <a:xfrm>
            <a:off x="9521255"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102419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7">
                                            <p:txEl>
                                              <p:pRg st="0" end="0"/>
                                            </p:txEl>
                                          </p:spTgt>
                                        </p:tgtEl>
                                        <p:attrNameLst>
                                          <p:attrName>style.visibility</p:attrName>
                                        </p:attrNameLst>
                                      </p:cBhvr>
                                      <p:to>
                                        <p:strVal val="visible"/>
                                      </p:to>
                                    </p:set>
                                    <p:animEffect transition="in" filter="wipe(down)">
                                      <p:cBhvr>
                                        <p:cTn id="43" dur="500"/>
                                        <p:tgtEl>
                                          <p:spTgt spid="67">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5">
                                            <p:txEl>
                                              <p:pRg st="0" end="0"/>
                                            </p:txEl>
                                          </p:spTgt>
                                        </p:tgtEl>
                                        <p:attrNameLst>
                                          <p:attrName>style.visibility</p:attrName>
                                        </p:attrNameLst>
                                      </p:cBhvr>
                                      <p:to>
                                        <p:strVal val="visible"/>
                                      </p:to>
                                    </p:set>
                                    <p:anim calcmode="lin" valueType="num">
                                      <p:cBhvr additive="base">
                                        <p:cTn id="5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64">
                                            <p:txEl>
                                              <p:pRg st="0" end="0"/>
                                            </p:txEl>
                                          </p:spTgt>
                                        </p:tgtEl>
                                        <p:attrNameLst>
                                          <p:attrName>style.visibility</p:attrName>
                                        </p:attrNameLst>
                                      </p:cBhvr>
                                      <p:to>
                                        <p:strVal val="visible"/>
                                      </p:to>
                                    </p:set>
                                    <p:anim calcmode="lin" valueType="num">
                                      <p:cBhvr additive="base">
                                        <p:cTn id="56"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500" fill="hold"/>
                                        <p:tgtEl>
                                          <p:spTgt spid="71"/>
                                        </p:tgtEl>
                                        <p:attrNameLst>
                                          <p:attrName>ppt_x</p:attrName>
                                        </p:attrNameLst>
                                      </p:cBhvr>
                                      <p:tavLst>
                                        <p:tav tm="0">
                                          <p:val>
                                            <p:strVal val="#ppt_x"/>
                                          </p:val>
                                        </p:tav>
                                        <p:tav tm="100000">
                                          <p:val>
                                            <p:strVal val="#ppt_x"/>
                                          </p:val>
                                        </p:tav>
                                      </p:tavLst>
                                    </p:anim>
                                    <p:anim calcmode="lin" valueType="num">
                                      <p:cBhvr additive="base">
                                        <p:cTn id="62" dur="500" fill="hold"/>
                                        <p:tgtEl>
                                          <p:spTgt spid="7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2">
                                            <p:txEl>
                                              <p:pRg st="0" end="0"/>
                                            </p:txEl>
                                          </p:spTgt>
                                        </p:tgtEl>
                                        <p:attrNameLst>
                                          <p:attrName>style.visibility</p:attrName>
                                        </p:attrNameLst>
                                      </p:cBhvr>
                                      <p:to>
                                        <p:strVal val="visible"/>
                                      </p:to>
                                    </p:set>
                                    <p:animEffect transition="in" filter="wipe(down)">
                                      <p:cBhvr>
                                        <p:cTn id="66" dur="500"/>
                                        <p:tgtEl>
                                          <p:spTgt spid="72">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70">
                                            <p:txEl>
                                              <p:pRg st="0" end="0"/>
                                            </p:txEl>
                                          </p:spTgt>
                                        </p:tgtEl>
                                        <p:attrNameLst>
                                          <p:attrName>style.visibility</p:attrName>
                                        </p:attrNameLst>
                                      </p:cBhvr>
                                      <p:to>
                                        <p:strVal val="visible"/>
                                      </p:to>
                                    </p:set>
                                    <p:anim calcmode="lin" valueType="num">
                                      <p:cBhvr additive="base">
                                        <p:cTn id="74"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69">
                                            <p:txEl>
                                              <p:pRg st="0" end="0"/>
                                            </p:txEl>
                                          </p:spTgt>
                                        </p:tgtEl>
                                        <p:attrNameLst>
                                          <p:attrName>style.visibility</p:attrName>
                                        </p:attrNameLst>
                                      </p:cBhvr>
                                      <p:to>
                                        <p:strVal val="visible"/>
                                      </p:to>
                                    </p:set>
                                    <p:anim calcmode="lin" valueType="num">
                                      <p:cBhvr additive="base">
                                        <p:cTn id="79"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82">
                                            <p:txEl>
                                              <p:pRg st="0" end="0"/>
                                            </p:txEl>
                                          </p:spTgt>
                                        </p:tgtEl>
                                        <p:attrNameLst>
                                          <p:attrName>style.visibility</p:attrName>
                                        </p:attrNameLst>
                                      </p:cBhvr>
                                      <p:to>
                                        <p:strVal val="visible"/>
                                      </p:to>
                                    </p:set>
                                    <p:animEffect transition="in" filter="wipe(down)">
                                      <p:cBhvr>
                                        <p:cTn id="89" dur="500"/>
                                        <p:tgtEl>
                                          <p:spTgt spid="82">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ppt_x"/>
                                          </p:val>
                                        </p:tav>
                                        <p:tav tm="100000">
                                          <p:val>
                                            <p:strVal val="#ppt_x"/>
                                          </p:val>
                                        </p:tav>
                                      </p:tavLst>
                                    </p:anim>
                                    <p:anim calcmode="lin" valueType="num">
                                      <p:cBhvr additive="base">
                                        <p:cTn id="93" dur="500" fill="hold"/>
                                        <p:tgtEl>
                                          <p:spTgt spid="73"/>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80">
                                            <p:txEl>
                                              <p:pRg st="0" end="0"/>
                                            </p:txEl>
                                          </p:spTgt>
                                        </p:tgtEl>
                                        <p:attrNameLst>
                                          <p:attrName>style.visibility</p:attrName>
                                        </p:attrNameLst>
                                      </p:cBhvr>
                                      <p:to>
                                        <p:strVal val="visible"/>
                                      </p:to>
                                    </p:set>
                                    <p:anim calcmode="lin" valueType="num">
                                      <p:cBhvr additive="base">
                                        <p:cTn id="97"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74">
                                            <p:txEl>
                                              <p:pRg st="0" end="0"/>
                                            </p:txEl>
                                          </p:spTgt>
                                        </p:tgtEl>
                                        <p:attrNameLst>
                                          <p:attrName>style.visibility</p:attrName>
                                        </p:attrNameLst>
                                      </p:cBhvr>
                                      <p:to>
                                        <p:strVal val="visible"/>
                                      </p:to>
                                    </p:set>
                                    <p:anim calcmode="lin" valueType="num">
                                      <p:cBhvr additive="base">
                                        <p:cTn id="10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9000"/>
                            </p:stCondLst>
                            <p:childTnLst>
                              <p:par>
                                <p:cTn id="105" presetID="2" presetClass="entr" presetSubtype="1" accel="50000" decel="50000" fill="hold" grpId="0" nodeType="after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0-#ppt_h/2"/>
                                          </p:val>
                                        </p:tav>
                                        <p:tav tm="100000">
                                          <p:val>
                                            <p:strVal val="#ppt_y"/>
                                          </p:val>
                                        </p:tav>
                                      </p:tavLst>
                                    </p:anim>
                                  </p:childTnLst>
                                </p:cTn>
                              </p:par>
                            </p:childTnLst>
                          </p:cTn>
                        </p:par>
                        <p:par>
                          <p:cTn id="109" fill="hold">
                            <p:stCondLst>
                              <p:cond delay="9500"/>
                            </p:stCondLst>
                            <p:childTnLst>
                              <p:par>
                                <p:cTn id="110" presetID="22" presetClass="entr" presetSubtype="4" fill="hold" grpId="0" nodeType="afterEffect" nodePh="1">
                                  <p:stCondLst>
                                    <p:cond delay="0"/>
                                  </p:stCondLst>
                                  <p:endCondLst>
                                    <p:cond evt="begin" delay="0">
                                      <p:tn val="110"/>
                                    </p:cond>
                                  </p:endCondLst>
                                  <p:childTnLst>
                                    <p:set>
                                      <p:cBhvr>
                                        <p:cTn id="111" dur="1" fill="hold">
                                          <p:stCondLst>
                                            <p:cond delay="0"/>
                                          </p:stCondLst>
                                        </p:cTn>
                                        <p:tgtEl>
                                          <p:spTgt spid="87">
                                            <p:txEl>
                                              <p:pRg st="0" end="0"/>
                                            </p:txEl>
                                          </p:spTgt>
                                        </p:tgtEl>
                                        <p:attrNameLst>
                                          <p:attrName>style.visibility</p:attrName>
                                        </p:attrNameLst>
                                      </p:cBhvr>
                                      <p:to>
                                        <p:strVal val="visible"/>
                                      </p:to>
                                    </p:set>
                                    <p:animEffect transition="in" filter="wipe(down)">
                                      <p:cBhvr>
                                        <p:cTn id="112" dur="500"/>
                                        <p:tgtEl>
                                          <p:spTgt spid="87">
                                            <p:txEl>
                                              <p:pRg st="0" end="0"/>
                                            </p:txEl>
                                          </p:spTgt>
                                        </p:tgtEl>
                                      </p:cBhvr>
                                    </p:animEffect>
                                  </p:childTnLst>
                                </p:cTn>
                              </p:par>
                              <p:par>
                                <p:cTn id="113" presetID="2" presetClass="entr" presetSubtype="4" accel="50000" decel="5000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par>
                          <p:cTn id="117" fill="hold">
                            <p:stCondLst>
                              <p:cond delay="10000"/>
                            </p:stCondLst>
                            <p:childTnLst>
                              <p:par>
                                <p:cTn id="118" presetID="2" presetClass="entr" presetSubtype="4" accel="50000" decel="50000" fill="hold" grpId="0" nodeType="afterEffect" nodePh="1">
                                  <p:stCondLst>
                                    <p:cond delay="0"/>
                                  </p:stCondLst>
                                  <p:endCondLst>
                                    <p:cond evt="begin" delay="0">
                                      <p:tn val="118"/>
                                    </p:cond>
                                  </p:endCondLst>
                                  <p:childTnLst>
                                    <p:set>
                                      <p:cBhvr>
                                        <p:cTn id="119" dur="1" fill="hold">
                                          <p:stCondLst>
                                            <p:cond delay="0"/>
                                          </p:stCondLst>
                                        </p:cTn>
                                        <p:tgtEl>
                                          <p:spTgt spid="85">
                                            <p:txEl>
                                              <p:pRg st="0" end="0"/>
                                            </p:txEl>
                                          </p:spTgt>
                                        </p:tgtEl>
                                        <p:attrNameLst>
                                          <p:attrName>style.visibility</p:attrName>
                                        </p:attrNameLst>
                                      </p:cBhvr>
                                      <p:to>
                                        <p:strVal val="visible"/>
                                      </p:to>
                                    </p:set>
                                    <p:anim calcmode="lin" valueType="num">
                                      <p:cBhvr additive="base">
                                        <p:cTn id="120"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par>
                          <p:cTn id="122" fill="hold">
                            <p:stCondLst>
                              <p:cond delay="10500"/>
                            </p:stCondLst>
                            <p:childTnLst>
                              <p:par>
                                <p:cTn id="123" presetID="2" presetClass="entr" presetSubtype="4" accel="50000" decel="50000" fill="hold" grpId="0" nodeType="afterEffect" nodePh="1">
                                  <p:stCondLst>
                                    <p:cond delay="0"/>
                                  </p:stCondLst>
                                  <p:endCondLst>
                                    <p:cond evt="begin" delay="0">
                                      <p:tn val="123"/>
                                    </p:cond>
                                  </p:endCondLst>
                                  <p:childTnLst>
                                    <p:set>
                                      <p:cBhvr>
                                        <p:cTn id="124" dur="1" fill="hold">
                                          <p:stCondLst>
                                            <p:cond delay="0"/>
                                          </p:stCondLst>
                                        </p:cTn>
                                        <p:tgtEl>
                                          <p:spTgt spid="84">
                                            <p:txEl>
                                              <p:pRg st="0" end="0"/>
                                            </p:txEl>
                                          </p:spTgt>
                                        </p:tgtEl>
                                        <p:attrNameLst>
                                          <p:attrName>style.visibility</p:attrName>
                                        </p:attrNameLst>
                                      </p:cBhvr>
                                      <p:to>
                                        <p:strVal val="visible"/>
                                      </p:to>
                                    </p:set>
                                    <p:anim calcmode="lin" valueType="num">
                                      <p:cBhvr additive="base">
                                        <p:cTn id="125"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63" grpId="0"/>
      <p:bldP spid="6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P spid="6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ppt_x"/>
                          </p:val>
                        </p:tav>
                        <p:tav tm="100000">
                          <p:val>
                            <p:strVal val="#ppt_x"/>
                          </p:val>
                        </p:tav>
                      </p:tavLst>
                    </p:anim>
                    <p:anim calcmode="lin" valueType="num">
                      <p:cBhvr additive="base">
                        <p:cTn dur="500" fill="hold"/>
                        <p:tgtEl>
                          <p:spTgt spid="65"/>
                        </p:tgtEl>
                        <p:attrNameLst>
                          <p:attrName>ppt_y</p:attrName>
                        </p:attrNameLst>
                      </p:cBhvr>
                      <p:tavLst>
                        <p:tav tm="0">
                          <p:val>
                            <p:strVal val="1+#ppt_h/2"/>
                          </p:val>
                        </p:tav>
                        <p:tav tm="100000">
                          <p:val>
                            <p:strVal val="#ppt_y"/>
                          </p:val>
                        </p:tav>
                      </p:tavLst>
                    </p:anim>
                  </p:childTnLst>
                </p:cTn>
              </p:par>
            </p:tnLst>
          </p:tmpl>
        </p:tmplLst>
      </p:bldP>
      <p:bldP spid="66" grpId="0" animBg="1"/>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1+#ppt_h/2"/>
                          </p:val>
                        </p:tav>
                        <p:tav tm="100000">
                          <p:val>
                            <p:strVal val="#ppt_y"/>
                          </p:val>
                        </p:tav>
                      </p:tavLst>
                    </p:anim>
                  </p:childTnLst>
                </p:cTn>
              </p:par>
            </p:tnLst>
          </p:tmpl>
        </p:tmplLst>
      </p:bldP>
      <p:bldP spid="71" grpId="0" animBg="1"/>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p:bldP spid="7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8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ppt_x"/>
                          </p:val>
                        </p:tav>
                        <p:tav tm="100000">
                          <p:val>
                            <p:strVal val="#ppt_x"/>
                          </p:val>
                        </p:tav>
                      </p:tavLst>
                    </p:anim>
                    <p:anim calcmode="lin" valueType="num">
                      <p:cBhvr additive="base">
                        <p:cTn dur="500" fill="hold"/>
                        <p:tgtEl>
                          <p:spTgt spid="80"/>
                        </p:tgtEl>
                        <p:attrNameLst>
                          <p:attrName>ppt_y</p:attrName>
                        </p:attrNameLst>
                      </p:cBhvr>
                      <p:tavLst>
                        <p:tav tm="0">
                          <p:val>
                            <p:strVal val="1+#ppt_h/2"/>
                          </p:val>
                        </p:tav>
                        <p:tav tm="100000">
                          <p:val>
                            <p:strVal val="#ppt_y"/>
                          </p:val>
                        </p:tav>
                      </p:tavLst>
                    </p:anim>
                  </p:childTnLst>
                </p:cTn>
              </p:par>
            </p:tnLst>
          </p:tmpl>
        </p:tmplLst>
      </p:bldP>
      <p:bldP spid="81" grpId="0" animBg="1"/>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p:bldP spid="8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1+#ppt_h/2"/>
                          </p:val>
                        </p:tav>
                        <p:tav tm="100000">
                          <p:val>
                            <p:strVal val="#ppt_y"/>
                          </p:val>
                        </p:tav>
                      </p:tavLst>
                    </p:anim>
                  </p:childTnLst>
                </p:cTn>
              </p:par>
            </p:tnLst>
          </p:tmpl>
        </p:tmplLst>
      </p:bldP>
      <p:bldP spid="8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ppt_x"/>
                          </p:val>
                        </p:tav>
                        <p:tav tm="100000">
                          <p:val>
                            <p:strVal val="#ppt_x"/>
                          </p:val>
                        </p:tav>
                      </p:tavLst>
                    </p:anim>
                    <p:anim calcmode="lin" valueType="num">
                      <p:cBhvr additive="base">
                        <p:cTn dur="500" fill="hold"/>
                        <p:tgtEl>
                          <p:spTgt spid="85"/>
                        </p:tgtEl>
                        <p:attrNameLst>
                          <p:attrName>ppt_y</p:attrName>
                        </p:attrNameLst>
                      </p:cBhvr>
                      <p:tavLst>
                        <p:tav tm="0">
                          <p:val>
                            <p:strVal val="1+#ppt_h/2"/>
                          </p:val>
                        </p:tav>
                        <p:tav tm="100000">
                          <p:val>
                            <p:strVal val="#ppt_y"/>
                          </p:val>
                        </p:tav>
                      </p:tavLst>
                    </p:anim>
                  </p:childTnLst>
                </p:cTn>
              </p:par>
            </p:tnLst>
          </p:tmpl>
        </p:tmplLst>
      </p:bldP>
      <p:bldP spid="86" grpId="0" animBg="1"/>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31" name="Group 300"/>
          <p:cNvGrpSpPr/>
          <p:nvPr userDrawn="1"/>
        </p:nvGrpSpPr>
        <p:grpSpPr>
          <a:xfrm>
            <a:off x="612067" y="1872883"/>
            <a:ext cx="5176696" cy="2707424"/>
            <a:chOff x="2844800" y="1304396"/>
            <a:chExt cx="2803525" cy="1466250"/>
          </a:xfrm>
        </p:grpSpPr>
        <p:grpSp>
          <p:nvGrpSpPr>
            <p:cNvPr id="32" name="Group 44"/>
            <p:cNvGrpSpPr/>
            <p:nvPr/>
          </p:nvGrpSpPr>
          <p:grpSpPr>
            <a:xfrm>
              <a:off x="3209925" y="1304396"/>
              <a:ext cx="2073275" cy="1397000"/>
              <a:chOff x="4843457" y="992546"/>
              <a:chExt cx="2073275" cy="1397000"/>
            </a:xfrm>
          </p:grpSpPr>
          <p:sp>
            <p:nvSpPr>
              <p:cNvPr id="3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3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grpSp>
          <p:nvGrpSpPr>
            <p:cNvPr id="33" name="Group 43"/>
            <p:cNvGrpSpPr/>
            <p:nvPr/>
          </p:nvGrpSpPr>
          <p:grpSpPr>
            <a:xfrm>
              <a:off x="2844800" y="2648409"/>
              <a:ext cx="2803525" cy="122237"/>
              <a:chOff x="4462463" y="2425701"/>
              <a:chExt cx="2803525" cy="122237"/>
            </a:xfrm>
          </p:grpSpPr>
          <p:sp>
            <p:nvSpPr>
              <p:cNvPr id="3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3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3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grpSp>
      <p:sp>
        <p:nvSpPr>
          <p:cNvPr id="41" name="Picture Placeholder 7"/>
          <p:cNvSpPr>
            <a:spLocks noGrp="1"/>
          </p:cNvSpPr>
          <p:nvPr>
            <p:ph type="pic" sz="quarter" idx="10" hasCustomPrompt="1"/>
          </p:nvPr>
        </p:nvSpPr>
        <p:spPr>
          <a:xfrm>
            <a:off x="1438696" y="2013587"/>
            <a:ext cx="3535163" cy="2180896"/>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423501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1"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18" name="Group 29"/>
          <p:cNvGrpSpPr/>
          <p:nvPr userDrawn="1"/>
        </p:nvGrpSpPr>
        <p:grpSpPr>
          <a:xfrm>
            <a:off x="5133752" y="1731349"/>
            <a:ext cx="1945525" cy="4155551"/>
            <a:chOff x="3205386" y="1562392"/>
            <a:chExt cx="1459144" cy="3116662"/>
          </a:xfrm>
          <a:effectLst/>
        </p:grpSpPr>
        <p:sp>
          <p:nvSpPr>
            <p:cNvPr id="19" name="Freeform 1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1" name="Freeform 2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2" name="Freeform 2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3" name="Freeform 2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4" name="Freeform 2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Freeform 2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32" name="Picture Placeholder 7"/>
          <p:cNvSpPr>
            <a:spLocks noGrp="1"/>
          </p:cNvSpPr>
          <p:nvPr>
            <p:ph type="pic" sz="quarter" idx="10" hasCustomPrompt="1"/>
          </p:nvPr>
        </p:nvSpPr>
        <p:spPr>
          <a:xfrm>
            <a:off x="5268894" y="2303485"/>
            <a:ext cx="1675244" cy="3043737"/>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127026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37" name="Rectangle 36"/>
          <p:cNvSpPr/>
          <p:nvPr userDrawn="1"/>
        </p:nvSpPr>
        <p:spPr>
          <a:xfrm>
            <a:off x="0" y="4365006"/>
            <a:ext cx="12192000" cy="2492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cxnSp>
        <p:nvCxnSpPr>
          <p:cNvPr id="38" name="Straight Line buttom"/>
          <p:cNvCxnSpPr/>
          <p:nvPr userDrawn="1"/>
        </p:nvCxnSpPr>
        <p:spPr>
          <a:xfrm>
            <a:off x="0" y="4365005"/>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4438652" y="1934377"/>
            <a:ext cx="3403643" cy="2708115"/>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467"/>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467"/>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467"/>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467"/>
                <a:t> </a:t>
              </a:r>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467"/>
            </a:p>
          </p:txBody>
        </p:sp>
      </p:gr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36" name="Picture Placeholder 7"/>
          <p:cNvSpPr>
            <a:spLocks noGrp="1"/>
          </p:cNvSpPr>
          <p:nvPr>
            <p:ph type="pic" sz="quarter" idx="10" hasCustomPrompt="1"/>
          </p:nvPr>
        </p:nvSpPr>
        <p:spPr>
          <a:xfrm>
            <a:off x="4593535" y="2062632"/>
            <a:ext cx="3090911" cy="1747861"/>
          </a:xfrm>
          <a:prstGeom prst="rect">
            <a:avLst/>
          </a:prstGeom>
          <a:ln>
            <a:noFill/>
          </a:ln>
        </p:spPr>
        <p:txBody>
          <a:bodyPr tIns="0" bIns="27432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57761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plus(in)">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6"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cxnSp>
        <p:nvCxnSpPr>
          <p:cNvPr id="18" name="Straight Line buttom"/>
          <p:cNvCxnSpPr/>
          <p:nvPr userDrawn="1"/>
        </p:nvCxnSpPr>
        <p:spPr>
          <a:xfrm>
            <a:off x="0" y="4363412"/>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4365006"/>
            <a:ext cx="12192000" cy="24929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nvGrpSpPr>
          <p:cNvPr id="31" name="Group 29"/>
          <p:cNvGrpSpPr/>
          <p:nvPr userDrawn="1"/>
        </p:nvGrpSpPr>
        <p:grpSpPr>
          <a:xfrm>
            <a:off x="903452" y="1431958"/>
            <a:ext cx="2196983" cy="4642471"/>
            <a:chOff x="3189614" y="1562392"/>
            <a:chExt cx="1474916" cy="3116662"/>
          </a:xfrm>
          <a:effectLst/>
        </p:grpSpPr>
        <p:sp>
          <p:nvSpPr>
            <p:cNvPr id="33" name="Freeform 32"/>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nvGrpSpPr>
            <p:cNvPr id="34" name="Group 20"/>
            <p:cNvGrpSpPr/>
            <p:nvPr/>
          </p:nvGrpSpPr>
          <p:grpSpPr>
            <a:xfrm>
              <a:off x="3189738" y="1991495"/>
              <a:ext cx="23663" cy="645898"/>
              <a:chOff x="3392428" y="1951545"/>
              <a:chExt cx="27432" cy="735419"/>
            </a:xfrm>
          </p:grpSpPr>
          <p:sp>
            <p:nvSpPr>
              <p:cNvPr id="40" name="Rectangle 39"/>
              <p:cNvSpPr/>
              <p:nvPr/>
            </p:nvSpPr>
            <p:spPr>
              <a:xfrm>
                <a:off x="3392428" y="1951545"/>
                <a:ext cx="18288" cy="1728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1" name="Rectangle 40"/>
              <p:cNvSpPr/>
              <p:nvPr/>
            </p:nvSpPr>
            <p:spPr>
              <a:xfrm>
                <a:off x="3401572" y="2289545"/>
                <a:ext cx="18288" cy="118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2" name="Rectangle 41"/>
              <p:cNvSpPr/>
              <p:nvPr/>
            </p:nvSpPr>
            <p:spPr>
              <a:xfrm>
                <a:off x="3401572" y="2568092"/>
                <a:ext cx="18288" cy="118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35" name="Freeform 34"/>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6" name="Freeform 35"/>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7" name="Freeform 36"/>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8" name="Freeform 37"/>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9" name="Freeform 38"/>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pic>
        <p:nvPicPr>
          <p:cNvPr id="44" name="Picture 43" descr="shadow.png"/>
          <p:cNvPicPr>
            <a:picLocks noChangeAspect="1"/>
          </p:cNvPicPr>
          <p:nvPr userDrawn="1"/>
        </p:nvPicPr>
        <p:blipFill>
          <a:blip r:embed="rId2" cstate="print">
            <a:biLevel thresh="50000"/>
          </a:blip>
          <a:stretch>
            <a:fillRect/>
          </a:stretch>
        </p:blipFill>
        <p:spPr>
          <a:xfrm>
            <a:off x="501393" y="6074429"/>
            <a:ext cx="3094309" cy="317500"/>
          </a:xfrm>
          <a:prstGeom prst="rect">
            <a:avLst/>
          </a:prstGeom>
        </p:spPr>
      </p:pic>
      <p:sp>
        <p:nvSpPr>
          <p:cNvPr id="45" name="Picture Placeholder 7"/>
          <p:cNvSpPr>
            <a:spLocks noGrp="1"/>
          </p:cNvSpPr>
          <p:nvPr>
            <p:ph type="pic" sz="quarter" idx="10" hasCustomPrompt="1"/>
          </p:nvPr>
        </p:nvSpPr>
        <p:spPr>
          <a:xfrm>
            <a:off x="1077921" y="2085073"/>
            <a:ext cx="1871539" cy="3386444"/>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39251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plus(in)">
                                      <p:cBhvr>
                                        <p:cTn id="20" dur="500"/>
                                        <p:tgtEl>
                                          <p:spTgt spid="18"/>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45"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21" name="Group 20"/>
          <p:cNvGrpSpPr/>
          <p:nvPr userDrawn="1"/>
        </p:nvGrpSpPr>
        <p:grpSpPr>
          <a:xfrm>
            <a:off x="5558336" y="1602393"/>
            <a:ext cx="5867577" cy="4668552"/>
            <a:chOff x="2094899" y="1081795"/>
            <a:chExt cx="4400683" cy="3501414"/>
          </a:xfrm>
        </p:grpSpPr>
        <p:sp>
          <p:nvSpPr>
            <p:cNvPr id="22" name="Rectangle 21"/>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3"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24"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25"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r>
                <a:rPr lang="en-US" sz="1467"/>
                <a:t> </a:t>
              </a:r>
            </a:p>
          </p:txBody>
        </p:sp>
        <p:sp>
          <p:nvSpPr>
            <p:cNvPr id="26"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sp>
        <p:nvSpPr>
          <p:cNvPr id="27" name="Picture Placeholder 7"/>
          <p:cNvSpPr>
            <a:spLocks noGrp="1"/>
          </p:cNvSpPr>
          <p:nvPr>
            <p:ph type="pic" sz="quarter" idx="10" hasCustomPrompt="1"/>
          </p:nvPr>
        </p:nvSpPr>
        <p:spPr>
          <a:xfrm>
            <a:off x="5808961" y="1823491"/>
            <a:ext cx="5344831" cy="3013159"/>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14106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7"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13" name="Group 12"/>
          <p:cNvGrpSpPr/>
          <p:nvPr userDrawn="1"/>
        </p:nvGrpSpPr>
        <p:grpSpPr>
          <a:xfrm>
            <a:off x="3878174" y="1674245"/>
            <a:ext cx="4435653" cy="5748840"/>
            <a:chOff x="2908630" y="1255684"/>
            <a:chExt cx="3326740" cy="4311630"/>
          </a:xfrm>
        </p:grpSpPr>
        <p:grpSp>
          <p:nvGrpSpPr>
            <p:cNvPr id="14" name="Group 66"/>
            <p:cNvGrpSpPr/>
            <p:nvPr/>
          </p:nvGrpSpPr>
          <p:grpSpPr>
            <a:xfrm>
              <a:off x="2908630" y="1255684"/>
              <a:ext cx="3326740" cy="4311630"/>
              <a:chOff x="1208088" y="2017712"/>
              <a:chExt cx="1206500" cy="1563688"/>
            </a:xfrm>
          </p:grpSpPr>
          <p:sp>
            <p:nvSpPr>
              <p:cNvPr id="18"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19"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20"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sp>
          <p:nvSpPr>
            <p:cNvPr id="15" name="Oval 14"/>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28" name="Picture Placeholder 7"/>
          <p:cNvSpPr>
            <a:spLocks noGrp="1"/>
          </p:cNvSpPr>
          <p:nvPr>
            <p:ph type="pic" sz="quarter" idx="10" hasCustomPrompt="1"/>
          </p:nvPr>
        </p:nvSpPr>
        <p:spPr>
          <a:xfrm>
            <a:off x="4286721" y="2170340"/>
            <a:ext cx="3566033" cy="4768328"/>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54263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8"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ockUp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41" name="Group 300"/>
          <p:cNvGrpSpPr/>
          <p:nvPr userDrawn="1"/>
        </p:nvGrpSpPr>
        <p:grpSpPr>
          <a:xfrm>
            <a:off x="996304" y="1975549"/>
            <a:ext cx="5176696" cy="2707424"/>
            <a:chOff x="2844800" y="1304396"/>
            <a:chExt cx="2803525" cy="1466250"/>
          </a:xfrm>
        </p:grpSpPr>
        <p:grpSp>
          <p:nvGrpSpPr>
            <p:cNvPr id="42" name="Group 44"/>
            <p:cNvGrpSpPr/>
            <p:nvPr/>
          </p:nvGrpSpPr>
          <p:grpSpPr>
            <a:xfrm>
              <a:off x="3209925" y="1304396"/>
              <a:ext cx="2073275" cy="1397000"/>
              <a:chOff x="4843457" y="992546"/>
              <a:chExt cx="2073275" cy="1397000"/>
            </a:xfrm>
          </p:grpSpPr>
          <p:sp>
            <p:nvSpPr>
              <p:cNvPr id="4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4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4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grpSp>
          <p:nvGrpSpPr>
            <p:cNvPr id="43" name="Group 43"/>
            <p:cNvGrpSpPr/>
            <p:nvPr/>
          </p:nvGrpSpPr>
          <p:grpSpPr>
            <a:xfrm>
              <a:off x="2844800" y="2648409"/>
              <a:ext cx="2803525" cy="122237"/>
              <a:chOff x="4462463" y="2425701"/>
              <a:chExt cx="2803525" cy="122237"/>
            </a:xfrm>
          </p:grpSpPr>
          <p:sp>
            <p:nvSpPr>
              <p:cNvPr id="4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4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4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grpSp>
      <p:sp>
        <p:nvSpPr>
          <p:cNvPr id="50" name="Picture Placeholder 7"/>
          <p:cNvSpPr>
            <a:spLocks noGrp="1"/>
          </p:cNvSpPr>
          <p:nvPr>
            <p:ph type="pic" sz="quarter" idx="10" hasCustomPrompt="1"/>
          </p:nvPr>
        </p:nvSpPr>
        <p:spPr>
          <a:xfrm>
            <a:off x="1822933" y="2116253"/>
            <a:ext cx="3535163" cy="2180896"/>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1542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8" y="1371337"/>
            <a:ext cx="5386526"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4" name="Content Placeholder 3"/>
          <p:cNvSpPr>
            <a:spLocks noGrp="1"/>
          </p:cNvSpPr>
          <p:nvPr>
            <p:ph sz="half" idx="2"/>
          </p:nvPr>
        </p:nvSpPr>
        <p:spPr>
          <a:xfrm>
            <a:off x="609798" y="2174875"/>
            <a:ext cx="5386526"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9" y="381000"/>
            <a:ext cx="11062315" cy="838200"/>
          </a:xfrm>
        </p:spPr>
        <p:txBody>
          <a:bodyPr/>
          <a:lstStyle/>
          <a:p>
            <a:r>
              <a:rPr lang="en-US"/>
              <a:t>What is the Key Takeaway from the Slide?</a:t>
            </a:r>
          </a:p>
        </p:txBody>
      </p:sp>
      <p:pic>
        <p:nvPicPr>
          <p:cNvPr id="9" name="Picture 8">
            <a:extLst>
              <a:ext uri="{FF2B5EF4-FFF2-40B4-BE49-F238E27FC236}">
                <a16:creationId xmlns:a16="http://schemas.microsoft.com/office/drawing/2014/main" id="{072A782B-DBFA-4739-8260-C3280DD9E8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6584" y="356628"/>
            <a:ext cx="7518400" cy="471365"/>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a:t>Click To Edit Master Title Style</a:t>
            </a:r>
          </a:p>
        </p:txBody>
      </p:sp>
      <p:sp>
        <p:nvSpPr>
          <p:cNvPr id="15" name="Text Placeholder 3"/>
          <p:cNvSpPr>
            <a:spLocks noGrp="1"/>
          </p:cNvSpPr>
          <p:nvPr>
            <p:ph type="body" sz="half" idx="2" hasCustomPrompt="1"/>
          </p:nvPr>
        </p:nvSpPr>
        <p:spPr>
          <a:xfrm>
            <a:off x="1026584" y="825950"/>
            <a:ext cx="5486400" cy="267661"/>
          </a:xfrm>
          <a:prstGeom prst="rect">
            <a:avLst/>
          </a:prstGeom>
        </p:spPr>
        <p:txBody>
          <a:bodyPr wrap="none" lIns="0" tIns="0" rIns="0" bIns="0" anchor="ctr">
            <a:noAutofit/>
          </a:bodyPr>
          <a:lstStyle>
            <a:lvl1pPr marL="0" indent="0" algn="l">
              <a:buNone/>
              <a:defRPr sz="18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grpSp>
        <p:nvGrpSpPr>
          <p:cNvPr id="3" name="Group 7"/>
          <p:cNvGrpSpPr/>
          <p:nvPr userDrawn="1"/>
        </p:nvGrpSpPr>
        <p:grpSpPr>
          <a:xfrm>
            <a:off x="0" y="6731802"/>
            <a:ext cx="12192000" cy="126199"/>
            <a:chOff x="0" y="2573904"/>
            <a:chExt cx="8767278" cy="44695"/>
          </a:xfrm>
        </p:grpSpPr>
        <p:grpSp>
          <p:nvGrpSpPr>
            <p:cNvPr id="4" name="Group 43"/>
            <p:cNvGrpSpPr/>
            <p:nvPr/>
          </p:nvGrpSpPr>
          <p:grpSpPr>
            <a:xfrm>
              <a:off x="0" y="2573904"/>
              <a:ext cx="3752335" cy="44695"/>
              <a:chOff x="0" y="2573904"/>
              <a:chExt cx="3752335" cy="44695"/>
            </a:xfrm>
          </p:grpSpPr>
          <p:sp>
            <p:nvSpPr>
              <p:cNvPr id="18" name="Rectangle 17"/>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9" name="Rectangle 18"/>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0" name="Rectangle 19"/>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5" name="Group 44"/>
            <p:cNvGrpSpPr/>
            <p:nvPr/>
          </p:nvGrpSpPr>
          <p:grpSpPr>
            <a:xfrm>
              <a:off x="3752335" y="2573904"/>
              <a:ext cx="5014943" cy="44695"/>
              <a:chOff x="0" y="2573904"/>
              <a:chExt cx="5014943" cy="44695"/>
            </a:xfrm>
          </p:grpSpPr>
          <p:sp>
            <p:nvSpPr>
              <p:cNvPr id="12" name="Rectangle 11"/>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3" name="Rectangle 12"/>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4" name="Rectangle 13"/>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6" name="Rectangle 15"/>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sp>
        <p:nvSpPr>
          <p:cNvPr id="31" name="Flowchart: Off-page Connector 30"/>
          <p:cNvSpPr/>
          <p:nvPr userDrawn="1"/>
        </p:nvSpPr>
        <p:spPr>
          <a:xfrm>
            <a:off x="11496242" y="317598"/>
            <a:ext cx="384047" cy="314532"/>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2" name="Slide Number Placeholder 4"/>
          <p:cNvSpPr>
            <a:spLocks noGrp="1"/>
          </p:cNvSpPr>
          <p:nvPr>
            <p:ph type="sldNum" sz="quarter" idx="12"/>
          </p:nvPr>
        </p:nvSpPr>
        <p:spPr>
          <a:xfrm>
            <a:off x="11389494" y="263969"/>
            <a:ext cx="610241" cy="366183"/>
          </a:xfrm>
          <a:prstGeom prst="rect">
            <a:avLst/>
          </a:prstGeom>
        </p:spPr>
        <p:txBody>
          <a:bodyPr anchor="ctr"/>
          <a:lstStyle>
            <a:lvl1pPr algn="ctr">
              <a:defRPr sz="1333" b="1">
                <a:solidFill>
                  <a:schemeClr val="bg1"/>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22377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0615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Pic11">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6385124" y="1639333"/>
            <a:ext cx="4908153" cy="4301321"/>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12" name="Round Same Side Corner Rectangle 11"/>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3"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335775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1157321" y="1963502"/>
            <a:ext cx="1895355" cy="1894789"/>
          </a:xfrm>
          <a:prstGeom prst="roundRect">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4" name="Picture Placeholder 7"/>
          <p:cNvSpPr>
            <a:spLocks noGrp="1"/>
          </p:cNvSpPr>
          <p:nvPr>
            <p:ph type="pic" sz="quarter" idx="18" hasCustomPrompt="1"/>
          </p:nvPr>
        </p:nvSpPr>
        <p:spPr>
          <a:xfrm>
            <a:off x="3763524" y="1963502"/>
            <a:ext cx="1895355" cy="1894789"/>
          </a:xfrm>
          <a:prstGeom prst="roundRect">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7" name="Picture Placeholder 7"/>
          <p:cNvSpPr>
            <a:spLocks noGrp="1"/>
          </p:cNvSpPr>
          <p:nvPr>
            <p:ph type="pic" sz="quarter" idx="21" hasCustomPrompt="1"/>
          </p:nvPr>
        </p:nvSpPr>
        <p:spPr>
          <a:xfrm>
            <a:off x="6438789" y="1963502"/>
            <a:ext cx="1895355" cy="1894789"/>
          </a:xfrm>
          <a:prstGeom prst="roundRect">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40" name="Picture Placeholder 7"/>
          <p:cNvSpPr>
            <a:spLocks noGrp="1"/>
          </p:cNvSpPr>
          <p:nvPr>
            <p:ph type="pic" sz="quarter" idx="24" hasCustomPrompt="1"/>
          </p:nvPr>
        </p:nvSpPr>
        <p:spPr>
          <a:xfrm>
            <a:off x="9113800" y="1963502"/>
            <a:ext cx="1895355" cy="1894789"/>
          </a:xfrm>
          <a:prstGeom prst="roundRect">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10" name="Round Same Side Corner Rectangle 9"/>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1" name="Slide Number Placeholder 4"/>
          <p:cNvSpPr txBox="1">
            <a:spLocks/>
          </p:cNvSpPr>
          <p:nvPr userDrawn="1"/>
        </p:nvSpPr>
        <p:spPr>
          <a:xfrm>
            <a:off x="11662442" y="6408717"/>
            <a:ext cx="508001" cy="366183"/>
          </a:xfrm>
          <a:prstGeom prst="rect">
            <a:avLst/>
          </a:prstGeom>
        </p:spPr>
        <p:txBody>
          <a:bodyPr anchor="ctr"/>
          <a:lstStyle>
            <a:lvl1pPr algn="ctr">
              <a:defRPr sz="900" b="1">
                <a:solidFill>
                  <a:schemeClr val="tx1">
                    <a:lumMod val="50000"/>
                    <a:lumOff val="50000"/>
                  </a:schemeClr>
                </a:solidFill>
              </a:defRPr>
            </a:lvl1pPr>
          </a:lstStyle>
          <a:p>
            <a:pPr marL="0" marR="0" lvl="0" indent="0" algn="ctr" defTabSz="1375467"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200" b="1"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ctr" defTabSz="1375467"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Tree>
    <p:extLst>
      <p:ext uri="{BB962C8B-B14F-4D97-AF65-F5344CB8AC3E}">
        <p14:creationId xmlns:p14="http://schemas.microsoft.com/office/powerpoint/2010/main" val="24864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eam02">
    <p:spTree>
      <p:nvGrpSpPr>
        <p:cNvPr id="1" name=""/>
        <p:cNvGrpSpPr/>
        <p:nvPr/>
      </p:nvGrpSpPr>
      <p:grpSpPr>
        <a:xfrm>
          <a:off x="0" y="0"/>
          <a:ext cx="0" cy="0"/>
          <a:chOff x="0" y="0"/>
          <a:chExt cx="0" cy="0"/>
        </a:xfrm>
      </p:grpSpPr>
      <p:sp>
        <p:nvSpPr>
          <p:cNvPr id="40" name="Oval 39"/>
          <p:cNvSpPr/>
          <p:nvPr userDrawn="1"/>
        </p:nvSpPr>
        <p:spPr>
          <a:xfrm>
            <a:off x="1936802" y="2035606"/>
            <a:ext cx="3915359" cy="391535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59" name="Picture Placeholder 7"/>
          <p:cNvSpPr>
            <a:spLocks noGrp="1"/>
          </p:cNvSpPr>
          <p:nvPr>
            <p:ph type="pic" sz="quarter" idx="10" hasCustomPrompt="1"/>
          </p:nvPr>
        </p:nvSpPr>
        <p:spPr>
          <a:xfrm>
            <a:off x="1408759" y="3327601"/>
            <a:ext cx="1330252" cy="1329856"/>
          </a:xfrm>
          <a:prstGeom prst="ellipse">
            <a:avLst/>
          </a:prstGeom>
          <a:ln w="28575">
            <a:solidFill>
              <a:schemeClr val="accent1"/>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60" name="Picture Placeholder 7"/>
          <p:cNvSpPr>
            <a:spLocks noGrp="1"/>
          </p:cNvSpPr>
          <p:nvPr>
            <p:ph type="pic" sz="quarter" idx="13" hasCustomPrompt="1"/>
          </p:nvPr>
        </p:nvSpPr>
        <p:spPr>
          <a:xfrm>
            <a:off x="3251201" y="1499451"/>
            <a:ext cx="1330252" cy="1329856"/>
          </a:xfrm>
          <a:prstGeom prst="ellipse">
            <a:avLst/>
          </a:prstGeom>
          <a:ln w="28575">
            <a:solidFill>
              <a:schemeClr val="accent2"/>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61" name="Picture Placeholder 7"/>
          <p:cNvSpPr>
            <a:spLocks noGrp="1"/>
          </p:cNvSpPr>
          <p:nvPr>
            <p:ph type="pic" sz="quarter" idx="14" hasCustomPrompt="1"/>
          </p:nvPr>
        </p:nvSpPr>
        <p:spPr>
          <a:xfrm>
            <a:off x="5045690" y="3337761"/>
            <a:ext cx="1330252" cy="1329856"/>
          </a:xfrm>
          <a:prstGeom prst="ellipse">
            <a:avLst/>
          </a:prstGeom>
          <a:ln w="28575">
            <a:solidFill>
              <a:schemeClr val="accent3"/>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62" name="Picture Placeholder 7"/>
          <p:cNvSpPr>
            <a:spLocks noGrp="1"/>
          </p:cNvSpPr>
          <p:nvPr>
            <p:ph type="pic" sz="quarter" idx="15" hasCustomPrompt="1"/>
          </p:nvPr>
        </p:nvSpPr>
        <p:spPr>
          <a:xfrm>
            <a:off x="3229355" y="5147144"/>
            <a:ext cx="1330252" cy="1329856"/>
          </a:xfrm>
          <a:prstGeom prst="ellipse">
            <a:avLst/>
          </a:prstGeom>
          <a:ln w="28575">
            <a:solidFill>
              <a:schemeClr val="accent4"/>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63" name="Text Placeholder 3"/>
          <p:cNvSpPr>
            <a:spLocks noGrp="1"/>
          </p:cNvSpPr>
          <p:nvPr>
            <p:ph type="body" sz="half" idx="19"/>
          </p:nvPr>
        </p:nvSpPr>
        <p:spPr>
          <a:xfrm>
            <a:off x="542350" y="4737632"/>
            <a:ext cx="1552751" cy="508973"/>
          </a:xfrm>
          <a:prstGeom prst="rect">
            <a:avLst/>
          </a:prstGeom>
        </p:spPr>
        <p:txBody>
          <a:bodyPr wrap="square" lIns="0" tIns="0" rIns="0" bIns="0" anchor="t">
            <a:noAutofit/>
          </a:bodyPr>
          <a:lstStyle>
            <a:lvl1pPr marL="0" indent="0" algn="r" rtl="1">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4" name="Text Placeholder 3"/>
          <p:cNvSpPr>
            <a:spLocks noGrp="1"/>
          </p:cNvSpPr>
          <p:nvPr>
            <p:ph type="body" sz="half" idx="20"/>
          </p:nvPr>
        </p:nvSpPr>
        <p:spPr>
          <a:xfrm>
            <a:off x="1560425" y="5900182"/>
            <a:ext cx="1552751" cy="508973"/>
          </a:xfrm>
          <a:prstGeom prst="rect">
            <a:avLst/>
          </a:prstGeom>
        </p:spPr>
        <p:txBody>
          <a:bodyPr wrap="square" lIns="0" tIns="0" rIns="0" bIns="0" anchor="t">
            <a:noAutofit/>
          </a:bodyPr>
          <a:lstStyle>
            <a:lvl1pPr marL="0" indent="0" algn="r" rtl="1">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5" name="Text Placeholder 3"/>
          <p:cNvSpPr>
            <a:spLocks noGrp="1"/>
          </p:cNvSpPr>
          <p:nvPr>
            <p:ph type="body" sz="half" idx="21"/>
          </p:nvPr>
        </p:nvSpPr>
        <p:spPr>
          <a:xfrm>
            <a:off x="4659758" y="1716952"/>
            <a:ext cx="1552751" cy="508973"/>
          </a:xfrm>
          <a:prstGeom prst="rect">
            <a:avLst/>
          </a:prstGeom>
        </p:spPr>
        <p:txBody>
          <a:bodyPr wrap="square" lIns="0" tIns="0" rIns="0" bIns="0" anchor="t">
            <a:noAutofit/>
          </a:bodyPr>
          <a:lstStyle>
            <a:lvl1pPr marL="0" indent="0" algn="l" rtl="1">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6" name="Text Placeholder 3"/>
          <p:cNvSpPr>
            <a:spLocks noGrp="1"/>
          </p:cNvSpPr>
          <p:nvPr>
            <p:ph type="body" sz="half" idx="22"/>
          </p:nvPr>
        </p:nvSpPr>
        <p:spPr>
          <a:xfrm>
            <a:off x="5675766" y="4763299"/>
            <a:ext cx="1552751" cy="508973"/>
          </a:xfrm>
          <a:prstGeom prst="rect">
            <a:avLst/>
          </a:prstGeom>
        </p:spPr>
        <p:txBody>
          <a:bodyPr wrap="square" lIns="0" tIns="0" rIns="0" bIns="0" anchor="t">
            <a:noAutofit/>
          </a:bodyPr>
          <a:lstStyle>
            <a:lvl1pPr marL="0" indent="0" algn="l" rtl="1">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15" name="Round Same Side Corner Rectangle 14"/>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6" name="Slide Number Placeholder 4"/>
          <p:cNvSpPr>
            <a:spLocks noGrp="1"/>
          </p:cNvSpPr>
          <p:nvPr>
            <p:ph type="sldNum" sz="quarter" idx="23"/>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410529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Horizontal)">
                                      <p:cBhvr>
                                        <p:cTn id="15" dur="1000"/>
                                        <p:tgtEl>
                                          <p:spTgt spid="4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par>
                          <p:cTn id="22" fill="hold">
                            <p:stCondLst>
                              <p:cond delay="2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63">
                                            <p:txEl>
                                              <p:pRg st="0" end="0"/>
                                            </p:txEl>
                                          </p:spTgt>
                                        </p:tgtEl>
                                        <p:attrNameLst>
                                          <p:attrName>style.visibility</p:attrName>
                                        </p:attrNameLst>
                                      </p:cBhvr>
                                      <p:to>
                                        <p:strVal val="visible"/>
                                      </p:to>
                                    </p:set>
                                    <p:animEffect transition="in" filter="wipe(right)">
                                      <p:cBhvr>
                                        <p:cTn id="25" dur="500"/>
                                        <p:tgtEl>
                                          <p:spTgt spid="63">
                                            <p:txEl>
                                              <p:pRg st="0" end="0"/>
                                            </p:txEl>
                                          </p:spTgt>
                                        </p:tgtEl>
                                      </p:cBhvr>
                                    </p:animEffec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wipe(left)">
                                      <p:cBhvr>
                                        <p:cTn id="35" dur="500"/>
                                        <p:tgtEl>
                                          <p:spTgt spid="65">
                                            <p:txEl>
                                              <p:pRg st="0" end="0"/>
                                            </p:txEl>
                                          </p:spTgt>
                                        </p:tgtEl>
                                      </p:cBhvr>
                                    </p:animEffect>
                                  </p:childTnLst>
                                </p:cTn>
                              </p:par>
                            </p:childTnLst>
                          </p:cTn>
                        </p:par>
                        <p:par>
                          <p:cTn id="36" fill="hold">
                            <p:stCondLst>
                              <p:cond delay="4000"/>
                            </p:stCondLst>
                            <p:childTnLst>
                              <p:par>
                                <p:cTn id="37" presetID="53"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500" fill="hold"/>
                                        <p:tgtEl>
                                          <p:spTgt spid="61"/>
                                        </p:tgtEl>
                                        <p:attrNameLst>
                                          <p:attrName>ppt_w</p:attrName>
                                        </p:attrNameLst>
                                      </p:cBhvr>
                                      <p:tavLst>
                                        <p:tav tm="0">
                                          <p:val>
                                            <p:fltVal val="0"/>
                                          </p:val>
                                        </p:tav>
                                        <p:tav tm="100000">
                                          <p:val>
                                            <p:strVal val="#ppt_w"/>
                                          </p:val>
                                        </p:tav>
                                      </p:tavLst>
                                    </p:anim>
                                    <p:anim calcmode="lin" valueType="num">
                                      <p:cBhvr>
                                        <p:cTn id="40" dur="500" fill="hold"/>
                                        <p:tgtEl>
                                          <p:spTgt spid="61"/>
                                        </p:tgtEl>
                                        <p:attrNameLst>
                                          <p:attrName>ppt_h</p:attrName>
                                        </p:attrNameLst>
                                      </p:cBhvr>
                                      <p:tavLst>
                                        <p:tav tm="0">
                                          <p:val>
                                            <p:fltVal val="0"/>
                                          </p:val>
                                        </p:tav>
                                        <p:tav tm="100000">
                                          <p:val>
                                            <p:strVal val="#ppt_h"/>
                                          </p:val>
                                        </p:tav>
                                      </p:tavLst>
                                    </p:anim>
                                    <p:animEffect transition="in" filter="fade">
                                      <p:cBhvr>
                                        <p:cTn id="41" dur="500"/>
                                        <p:tgtEl>
                                          <p:spTgt spid="61"/>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par>
                          <p:cTn id="46" fill="hold">
                            <p:stCondLst>
                              <p:cond delay="5000"/>
                            </p:stCondLst>
                            <p:childTnLst>
                              <p:par>
                                <p:cTn id="47" presetID="53"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par>
                          <p:cTn id="52" fill="hold">
                            <p:stCondLst>
                              <p:cond delay="5500"/>
                            </p:stCondLst>
                            <p:childTnLst>
                              <p:par>
                                <p:cTn id="53" presetID="22" presetClass="entr" presetSubtype="2" fill="hold" grpId="0" nodeType="afterEffect" nodePh="1">
                                  <p:stCondLst>
                                    <p:cond delay="0"/>
                                  </p:stCondLst>
                                  <p:endCondLst>
                                    <p:cond evt="begin" delay="0">
                                      <p:tn val="53"/>
                                    </p:cond>
                                  </p:endCondLst>
                                  <p:childTnLst>
                                    <p:set>
                                      <p:cBhvr>
                                        <p:cTn id="54" dur="1" fill="hold">
                                          <p:stCondLst>
                                            <p:cond delay="0"/>
                                          </p:stCondLst>
                                        </p:cTn>
                                        <p:tgtEl>
                                          <p:spTgt spid="64">
                                            <p:txEl>
                                              <p:pRg st="0" end="0"/>
                                            </p:txEl>
                                          </p:spTgt>
                                        </p:tgtEl>
                                        <p:attrNameLst>
                                          <p:attrName>style.visibility</p:attrName>
                                        </p:attrNameLst>
                                      </p:cBhvr>
                                      <p:to>
                                        <p:strVal val="visible"/>
                                      </p:to>
                                    </p:set>
                                    <p:animEffect transition="in" filter="wipe(right)">
                                      <p:cBhvr>
                                        <p:cTn id="55"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59" grpId="0" animBg="1"/>
      <p:bldP spid="60" grpId="0" animBg="1"/>
      <p:bldP spid="61" grpId="0" animBg="1"/>
      <p:bldP spid="62" grpId="0" animBg="1"/>
      <p:bldP spid="63"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right)">
                      <p:cBhvr>
                        <p:cTn dur="500"/>
                        <p:tgtEl>
                          <p:spTgt spid="63"/>
                        </p:tgtEl>
                      </p:cBhvr>
                    </p:animEffect>
                  </p:childTnLst>
                </p:cTn>
              </p:par>
            </p:tnLst>
          </p:tmpl>
        </p:tmplLst>
      </p:bldP>
      <p:bldP spid="64"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_Team02">
    <p:spTree>
      <p:nvGrpSpPr>
        <p:cNvPr id="1" name=""/>
        <p:cNvGrpSpPr/>
        <p:nvPr/>
      </p:nvGrpSpPr>
      <p:grpSpPr>
        <a:xfrm>
          <a:off x="0" y="0"/>
          <a:ext cx="0" cy="0"/>
          <a:chOff x="0" y="0"/>
          <a:chExt cx="0" cy="0"/>
        </a:xfrm>
      </p:grpSpPr>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17" name="Picture Placeholder 7"/>
          <p:cNvSpPr>
            <a:spLocks noGrp="1"/>
          </p:cNvSpPr>
          <p:nvPr>
            <p:ph type="pic" sz="quarter" idx="10" hasCustomPrompt="1"/>
          </p:nvPr>
        </p:nvSpPr>
        <p:spPr>
          <a:xfrm>
            <a:off x="925458" y="1687978"/>
            <a:ext cx="3163241" cy="3162300"/>
          </a:xfrm>
          <a:prstGeom prst="ellipse">
            <a:avLst/>
          </a:prstGeom>
          <a:ln w="28575">
            <a:solidFill>
              <a:schemeClr val="accent1"/>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7" name="Round Same Side Corner Rectangle 6"/>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8"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12692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1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8FFA3-9C0C-4F8F-91A0-5E35C0DE7F7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746906337"/>
              </p:ext>
            </p:extLst>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18670123"/>
              </p:ext>
            </p:extLst>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724"/>
            </a:lvl1pPr>
            <a:lvl2pPr>
              <a:spcBef>
                <a:spcPts val="369"/>
              </a:spcBef>
              <a:defRPr sz="1477"/>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848126195"/>
              </p:ext>
            </p:extLst>
          </p:nvPr>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1430470636"/>
              </p:ext>
            </p:extLst>
          </p:nvPr>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724"/>
            </a:lvl1pPr>
            <a:lvl2pPr>
              <a:lnSpc>
                <a:spcPct val="100000"/>
              </a:lnSpc>
              <a:spcBef>
                <a:spcPts val="369"/>
              </a:spcBef>
              <a:defRPr sz="1477"/>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724" baseline="0"/>
            </a:lvl1pPr>
            <a:lvl2pPr>
              <a:spcBef>
                <a:spcPts val="369"/>
              </a:spcBef>
              <a:defRPr sz="1477"/>
            </a:lvl2pPr>
          </a:lstStyle>
          <a:p>
            <a:pPr lvl="0"/>
            <a:r>
              <a:rPr lang="en-US"/>
              <a:t>According to the company, what are the key focus areas or strategies for the near and distant future?</a:t>
            </a:r>
          </a:p>
          <a:p>
            <a:pPr lvl="1"/>
            <a:r>
              <a:rPr lang="en-US"/>
              <a:t>Second level</a:t>
            </a:r>
          </a:p>
        </p:txBody>
      </p:sp>
      <p:pic>
        <p:nvPicPr>
          <p:cNvPr id="16" name="Picture 15">
            <a:extLst>
              <a:ext uri="{FF2B5EF4-FFF2-40B4-BE49-F238E27FC236}">
                <a16:creationId xmlns:a16="http://schemas.microsoft.com/office/drawing/2014/main" id="{9359F37B-EBBE-4271-BE5C-26592BFD88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MPDNA – What is the Key Takeaway from the Slide?</a:t>
            </a:r>
          </a:p>
        </p:txBody>
      </p:sp>
      <p:pic>
        <p:nvPicPr>
          <p:cNvPr id="3" name="Picture 4" descr="j0188453[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userDrawn="1">
            <p:extLst>
              <p:ext uri="{D42A27DB-BD31-4B8C-83A1-F6EECF244321}">
                <p14:modId xmlns:p14="http://schemas.microsoft.com/office/powerpoint/2010/main" val="379784949"/>
              </p:ext>
            </p:extLst>
          </p:nvPr>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Situation – Current</a:t>
                      </a:r>
                      <a:r>
                        <a:rPr lang="en-US" sz="1400" baseline="0">
                          <a:latin typeface="+mj-lt"/>
                        </a:rPr>
                        <a:t> State</a:t>
                      </a:r>
                      <a:endParaRPr lang="en-US" sz="140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userDrawn="1">
            <p:extLst>
              <p:ext uri="{D42A27DB-BD31-4B8C-83A1-F6EECF244321}">
                <p14:modId xmlns:p14="http://schemas.microsoft.com/office/powerpoint/2010/main" val="1763972693"/>
              </p:ext>
            </p:extLst>
          </p:nvPr>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724"/>
            </a:lvl1pPr>
            <a:lvl2pPr>
              <a:lnSpc>
                <a:spcPct val="100000"/>
              </a:lnSpc>
              <a:spcBef>
                <a:spcPts val="369"/>
              </a:spcBef>
              <a:defRPr sz="1477"/>
            </a:lvl2pPr>
          </a:lstStyle>
          <a:p>
            <a:pPr lvl="0"/>
            <a:r>
              <a:rPr lang="en-US"/>
              <a:t>Where would the client like to be?</a:t>
            </a:r>
          </a:p>
          <a:p>
            <a:pPr lvl="1"/>
            <a:r>
              <a:rPr lang="en-US"/>
              <a:t>Second level</a:t>
            </a:r>
          </a:p>
        </p:txBody>
      </p:sp>
      <p:sp>
        <p:nvSpPr>
          <p:cNvPr id="10" name="Right Arrow 9"/>
          <p:cNvSpPr/>
          <p:nvPr userDrawn="1"/>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Right Arrow 11"/>
          <p:cNvSpPr/>
          <p:nvPr userDrawn="1"/>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3" name="Table 12"/>
          <p:cNvGraphicFramePr>
            <a:graphicFrameLocks noGrp="1"/>
          </p:cNvGraphicFramePr>
          <p:nvPr userDrawn="1">
            <p:extLst>
              <p:ext uri="{D42A27DB-BD31-4B8C-83A1-F6EECF244321}">
                <p14:modId xmlns:p14="http://schemas.microsoft.com/office/powerpoint/2010/main" val="84630624"/>
              </p:ext>
            </p:extLst>
          </p:nvPr>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724" baseline="0"/>
            </a:lvl1pPr>
            <a:lvl2pPr>
              <a:lnSpc>
                <a:spcPct val="100000"/>
              </a:lnSpc>
              <a:spcBef>
                <a:spcPts val="369"/>
              </a:spcBef>
              <a:defRPr sz="1477"/>
            </a:lvl2pPr>
          </a:lstStyle>
          <a:p>
            <a:pPr lvl="0"/>
            <a:r>
              <a:rPr lang="en-US"/>
              <a:t>Explain the cause of the gap between the current state and desired future state</a:t>
            </a:r>
          </a:p>
          <a:p>
            <a:pPr lvl="1"/>
            <a:r>
              <a:rPr lang="en-US"/>
              <a:t>Second level</a:t>
            </a:r>
          </a:p>
        </p:txBody>
      </p:sp>
      <p:sp>
        <p:nvSpPr>
          <p:cNvPr id="15" name="Right Arrow 14"/>
          <p:cNvSpPr/>
          <p:nvPr userDrawn="1"/>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Right Arrow 15"/>
          <p:cNvSpPr/>
          <p:nvPr userDrawn="1"/>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3818280449"/>
              </p:ext>
            </p:extLst>
          </p:nvPr>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Questions – which</a:t>
                      </a:r>
                      <a:r>
                        <a:rPr lang="en-US" sz="1400" baseline="0">
                          <a:latin typeface="+mj-lt"/>
                        </a:rPr>
                        <a:t> need answers</a:t>
                      </a:r>
                      <a:endParaRPr lang="en-US" sz="140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724"/>
            </a:lvl1pPr>
            <a:lvl2pPr>
              <a:lnSpc>
                <a:spcPct val="100000"/>
              </a:lnSpc>
              <a:spcBef>
                <a:spcPts val="369"/>
              </a:spcBef>
              <a:defRPr sz="1477"/>
            </a:lvl2pPr>
          </a:lstStyle>
          <a:p>
            <a:pPr lvl="0"/>
            <a:r>
              <a:rPr lang="en-US"/>
              <a:t>What is the one key question that we should answer to get from current to desired future state?</a:t>
            </a:r>
          </a:p>
          <a:p>
            <a:pPr lvl="1"/>
            <a:r>
              <a:rPr lang="en-US"/>
              <a:t>What questions will help me answer the one key question?</a:t>
            </a:r>
          </a:p>
        </p:txBody>
      </p:sp>
      <p:pic>
        <p:nvPicPr>
          <p:cNvPr id="17" name="Picture 16">
            <a:extLst>
              <a:ext uri="{FF2B5EF4-FFF2-40B4-BE49-F238E27FC236}">
                <a16:creationId xmlns:a16="http://schemas.microsoft.com/office/drawing/2014/main" id="{8E13B5D2-D22D-426E-8157-847F099588B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theme" Target="../theme/theme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0" Type="http://schemas.openxmlformats.org/officeDocument/2006/relationships/slideLayout" Target="../slideLayouts/slideLayout39.xml"/><Relationship Id="rId4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3"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9"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5"/>
            <a:ext cx="12192000" cy="300723"/>
          </a:xfrm>
          <a:prstGeom prst="rect">
            <a:avLst/>
          </a:prstGeom>
          <a:noFill/>
          <a:ln w="9525">
            <a:noFill/>
            <a:miter lim="800000"/>
            <a:headEnd/>
            <a:tailEnd/>
          </a:ln>
          <a:effectLst/>
        </p:spPr>
        <p:txBody>
          <a:bodyPr lIns="56289" rIns="56289">
            <a:spAutoFit/>
          </a:bodyPr>
          <a:lstStyle/>
          <a:p>
            <a:endParaRPr lang="en-US" sz="1354"/>
          </a:p>
        </p:txBody>
      </p:sp>
      <p:sp>
        <p:nvSpPr>
          <p:cNvPr id="6" name="Text Box 5"/>
          <p:cNvSpPr txBox="1">
            <a:spLocks noChangeArrowheads="1"/>
          </p:cNvSpPr>
          <p:nvPr/>
        </p:nvSpPr>
        <p:spPr bwMode="auto">
          <a:xfrm>
            <a:off x="11705360"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grpSp>
        <p:nvGrpSpPr>
          <p:cNvPr id="10" name="Group 9">
            <a:extLst>
              <a:ext uri="{FF2B5EF4-FFF2-40B4-BE49-F238E27FC236}">
                <a16:creationId xmlns:a16="http://schemas.microsoft.com/office/drawing/2014/main" id="{B484764C-71C8-4D40-AD57-52EA7A77298F}"/>
              </a:ext>
            </a:extLst>
          </p:cNvPr>
          <p:cNvGrpSpPr/>
          <p:nvPr userDrawn="1"/>
        </p:nvGrpSpPr>
        <p:grpSpPr>
          <a:xfrm>
            <a:off x="159876" y="6557919"/>
            <a:ext cx="2316769" cy="215444"/>
            <a:chOff x="9876632" y="5921190"/>
            <a:chExt cx="2316769" cy="215444"/>
          </a:xfrm>
        </p:grpSpPr>
        <p:pic>
          <p:nvPicPr>
            <p:cNvPr id="11" name="Picture 10">
              <a:extLst>
                <a:ext uri="{FF2B5EF4-FFF2-40B4-BE49-F238E27FC236}">
                  <a16:creationId xmlns:a16="http://schemas.microsoft.com/office/drawing/2014/main" id="{67426A33-D673-4B70-B1FF-23C12530C8E1}"/>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12" name="TextBox 11">
              <a:extLst>
                <a:ext uri="{FF2B5EF4-FFF2-40B4-BE49-F238E27FC236}">
                  <a16:creationId xmlns:a16="http://schemas.microsoft.com/office/drawing/2014/main" id="{C9A77873-3FC8-420D-8E97-F626E50CAD01}"/>
                </a:ext>
              </a:extLst>
            </p:cNvPr>
            <p:cNvSpPr txBox="1"/>
            <p:nvPr/>
          </p:nvSpPr>
          <p:spPr>
            <a:xfrm>
              <a:off x="10057880" y="5921190"/>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2020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gr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4" r:id="rId18"/>
    <p:sldLayoutId id="2147483775" r:id="rId19"/>
  </p:sldLayoutIdLst>
  <p:txStyles>
    <p:title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p:titleStyle>
    <p:body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p:bodyStyle>
    <p:otherStyle>
      <a:defPPr>
        <a:defRPr lang="en-US"/>
      </a:defPPr>
      <a:lvl1pPr marL="0" algn="l" defTabSz="1125781" rtl="0" eaLnBrk="1" latinLnBrk="0" hangingPunct="1">
        <a:defRPr sz="2216" kern="1200">
          <a:solidFill>
            <a:schemeClr val="tx1"/>
          </a:solidFill>
          <a:latin typeface="+mn-lt"/>
          <a:ea typeface="+mn-ea"/>
          <a:cs typeface="+mn-cs"/>
        </a:defRPr>
      </a:lvl1pPr>
      <a:lvl2pPr marL="562891" algn="l" defTabSz="1125781" rtl="0" eaLnBrk="1" latinLnBrk="0" hangingPunct="1">
        <a:defRPr sz="2216" kern="1200">
          <a:solidFill>
            <a:schemeClr val="tx1"/>
          </a:solidFill>
          <a:latin typeface="+mn-lt"/>
          <a:ea typeface="+mn-ea"/>
          <a:cs typeface="+mn-cs"/>
        </a:defRPr>
      </a:lvl2pPr>
      <a:lvl3pPr marL="1125781" algn="l" defTabSz="1125781" rtl="0" eaLnBrk="1" latinLnBrk="0" hangingPunct="1">
        <a:defRPr sz="2216" kern="1200">
          <a:solidFill>
            <a:schemeClr val="tx1"/>
          </a:solidFill>
          <a:latin typeface="+mn-lt"/>
          <a:ea typeface="+mn-ea"/>
          <a:cs typeface="+mn-cs"/>
        </a:defRPr>
      </a:lvl3pPr>
      <a:lvl4pPr marL="1688672" algn="l" defTabSz="1125781" rtl="0" eaLnBrk="1" latinLnBrk="0" hangingPunct="1">
        <a:defRPr sz="2216" kern="1200">
          <a:solidFill>
            <a:schemeClr val="tx1"/>
          </a:solidFill>
          <a:latin typeface="+mn-lt"/>
          <a:ea typeface="+mn-ea"/>
          <a:cs typeface="+mn-cs"/>
        </a:defRPr>
      </a:lvl4pPr>
      <a:lvl5pPr marL="2251562" algn="l" defTabSz="1125781" rtl="0" eaLnBrk="1" latinLnBrk="0" hangingPunct="1">
        <a:defRPr sz="2216" kern="1200">
          <a:solidFill>
            <a:schemeClr val="tx1"/>
          </a:solidFill>
          <a:latin typeface="+mn-lt"/>
          <a:ea typeface="+mn-ea"/>
          <a:cs typeface="+mn-cs"/>
        </a:defRPr>
      </a:lvl5pPr>
      <a:lvl6pPr marL="2814453" algn="l" defTabSz="1125781" rtl="0" eaLnBrk="1" latinLnBrk="0" hangingPunct="1">
        <a:defRPr sz="2216" kern="1200">
          <a:solidFill>
            <a:schemeClr val="tx1"/>
          </a:solidFill>
          <a:latin typeface="+mn-lt"/>
          <a:ea typeface="+mn-ea"/>
          <a:cs typeface="+mn-cs"/>
        </a:defRPr>
      </a:lvl6pPr>
      <a:lvl7pPr marL="3377343" algn="l" defTabSz="1125781" rtl="0" eaLnBrk="1" latinLnBrk="0" hangingPunct="1">
        <a:defRPr sz="2216" kern="1200">
          <a:solidFill>
            <a:schemeClr val="tx1"/>
          </a:solidFill>
          <a:latin typeface="+mn-lt"/>
          <a:ea typeface="+mn-ea"/>
          <a:cs typeface="+mn-cs"/>
        </a:defRPr>
      </a:lvl7pPr>
      <a:lvl8pPr marL="3940234" algn="l" defTabSz="1125781" rtl="0" eaLnBrk="1" latinLnBrk="0" hangingPunct="1">
        <a:defRPr sz="2216" kern="1200">
          <a:solidFill>
            <a:schemeClr val="tx1"/>
          </a:solidFill>
          <a:latin typeface="+mn-lt"/>
          <a:ea typeface="+mn-ea"/>
          <a:cs typeface="+mn-cs"/>
        </a:defRPr>
      </a:lvl8pPr>
      <a:lvl9pPr marL="4503125" algn="l" defTabSz="1125781" rtl="0" eaLnBrk="1" latinLnBrk="0" hangingPunct="1">
        <a:defRPr sz="221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64815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 id="2147483807" r:id="rId24"/>
    <p:sldLayoutId id="2147483808" r:id="rId25"/>
    <p:sldLayoutId id="2147483809" r:id="rId26"/>
    <p:sldLayoutId id="2147483810" r:id="rId27"/>
    <p:sldLayoutId id="2147483811" r:id="rId28"/>
    <p:sldLayoutId id="2147483812" r:id="rId29"/>
    <p:sldLayoutId id="2147483813" r:id="rId30"/>
    <p:sldLayoutId id="2147483814" r:id="rId31"/>
    <p:sldLayoutId id="2147483815" r:id="rId32"/>
    <p:sldLayoutId id="2147483816" r:id="rId33"/>
    <p:sldLayoutId id="2147483817" r:id="rId34"/>
    <p:sldLayoutId id="2147483818" r:id="rId35"/>
    <p:sldLayoutId id="2147483819" r:id="rId36"/>
    <p:sldLayoutId id="2147483820" r:id="rId37"/>
    <p:sldLayoutId id="2147483821" r:id="rId38"/>
    <p:sldLayoutId id="2147483822" r:id="rId39"/>
    <p:sldLayoutId id="2147483823" r:id="rId40"/>
    <p:sldLayoutId id="2147483824" r:id="rId41"/>
    <p:sldLayoutId id="2147483825" r:id="rId42"/>
    <p:sldLayoutId id="2147483826" r:id="rId43"/>
    <p:sldLayoutId id="2147483827" r:id="rId44"/>
    <p:sldLayoutId id="2147483828" r:id="rId45"/>
    <p:sldLayoutId id="2147483829" r:id="rId46"/>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svg"/><Relationship Id="rId3" Type="http://schemas.openxmlformats.org/officeDocument/2006/relationships/image" Target="../media/image41.svg"/><Relationship Id="rId7" Type="http://schemas.openxmlformats.org/officeDocument/2006/relationships/image" Target="../media/image45.svg"/><Relationship Id="rId12" Type="http://schemas.openxmlformats.org/officeDocument/2006/relationships/image" Target="../media/image50.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65.svg"/><Relationship Id="rId13" Type="http://schemas.openxmlformats.org/officeDocument/2006/relationships/image" Target="../media/image70.png"/><Relationship Id="rId3" Type="http://schemas.openxmlformats.org/officeDocument/2006/relationships/image" Target="../media/image60.png"/><Relationship Id="rId7" Type="http://schemas.openxmlformats.org/officeDocument/2006/relationships/image" Target="../media/image64.png"/><Relationship Id="rId12" Type="http://schemas.openxmlformats.org/officeDocument/2006/relationships/image" Target="../media/image69.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3.sv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svg"/><Relationship Id="rId4" Type="http://schemas.openxmlformats.org/officeDocument/2006/relationships/image" Target="../media/image61.svg"/><Relationship Id="rId9" Type="http://schemas.openxmlformats.org/officeDocument/2006/relationships/image" Target="../media/image66.png"/><Relationship Id="rId14" Type="http://schemas.openxmlformats.org/officeDocument/2006/relationships/image" Target="../media/image7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3.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79.svg"/><Relationship Id="rId13" Type="http://schemas.openxmlformats.org/officeDocument/2006/relationships/image" Target="../media/image84.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7.sv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svg"/><Relationship Id="rId4" Type="http://schemas.openxmlformats.org/officeDocument/2006/relationships/image" Target="../media/image75.svg"/><Relationship Id="rId9" Type="http://schemas.openxmlformats.org/officeDocument/2006/relationships/image" Target="../media/image80.png"/><Relationship Id="rId14" Type="http://schemas.openxmlformats.org/officeDocument/2006/relationships/image" Target="../media/image8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2.xml"/><Relationship Id="rId16" Type="http://schemas.openxmlformats.org/officeDocument/2006/relationships/image" Target="../media/image31.png"/><Relationship Id="rId1" Type="http://schemas.openxmlformats.org/officeDocument/2006/relationships/slideLayout" Target="../slideLayouts/slideLayout4.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sv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160" y="2820193"/>
            <a:ext cx="8443323" cy="457200"/>
          </a:xfrm>
        </p:spPr>
        <p:txBody>
          <a:bodyPr>
            <a:normAutofit/>
          </a:bodyPr>
          <a:lstStyle/>
          <a:p>
            <a:r>
              <a:rPr lang="en-US" sz="1800"/>
              <a:t>Comprehensive Playbook for Testing</a:t>
            </a:r>
          </a:p>
        </p:txBody>
      </p:sp>
      <p:sp>
        <p:nvSpPr>
          <p:cNvPr id="3" name="Text Placeholder 2"/>
          <p:cNvSpPr>
            <a:spLocks noGrp="1"/>
          </p:cNvSpPr>
          <p:nvPr>
            <p:ph type="body" sz="quarter" idx="11"/>
          </p:nvPr>
        </p:nvSpPr>
        <p:spPr/>
        <p:txBody>
          <a:bodyPr>
            <a:normAutofit/>
          </a:bodyPr>
          <a:lstStyle/>
          <a:p>
            <a:fld id="{C5D7B5C8-2364-47F7-B27E-8CCD8769A5DA}" type="datetime3">
              <a:rPr lang="en-US" sz="2400" b="1" smtClean="0"/>
              <a:t>13 January 2025</a:t>
            </a:fld>
            <a:endParaRPr lang="en-US" sz="2400" b="1"/>
          </a:p>
        </p:txBody>
      </p:sp>
      <p:sp>
        <p:nvSpPr>
          <p:cNvPr id="4" name="Text Placeholder 3"/>
          <p:cNvSpPr>
            <a:spLocks noGrp="1"/>
          </p:cNvSpPr>
          <p:nvPr>
            <p:ph type="body" sz="quarter" idx="12"/>
          </p:nvPr>
        </p:nvSpPr>
        <p:spPr>
          <a:xfrm>
            <a:off x="2223160" y="2362993"/>
            <a:ext cx="8443323" cy="457200"/>
          </a:xfrm>
        </p:spPr>
        <p:txBody>
          <a:bodyPr/>
          <a:lstStyle/>
          <a:p>
            <a:r>
              <a:rPr lang="en-US" sz="2400"/>
              <a:t>STLC Playbook</a:t>
            </a:r>
          </a:p>
        </p:txBody>
      </p:sp>
    </p:spTree>
    <p:extLst>
      <p:ext uri="{BB962C8B-B14F-4D97-AF65-F5344CB8AC3E}">
        <p14:creationId xmlns:p14="http://schemas.microsoft.com/office/powerpoint/2010/main" val="1034180892"/>
      </p:ext>
    </p:extLst>
  </p:cSld>
  <p:clrMapOvr>
    <a:masterClrMapping/>
  </p:clrMapOvr>
  <mc:AlternateContent xmlns:mc="http://schemas.openxmlformats.org/markup-compatibility/2006">
    <mc:Choice xmlns:p14="http://schemas.microsoft.com/office/powerpoint/2010/main" Requires="p14">
      <p:transition spd="slow" p14:dur="2000" advTm="6049"/>
    </mc:Choice>
    <mc:Fallback>
      <p:transition spd="slow" advTm="604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2D71F45-BDE8-D528-A91F-206AC6FBBC1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01DF012-8180-F727-294F-B7DF69F0BEB1}"/>
              </a:ext>
            </a:extLst>
          </p:cNvPr>
          <p:cNvSpPr txBox="1"/>
          <p:nvPr/>
        </p:nvSpPr>
        <p:spPr>
          <a:xfrm>
            <a:off x="609600" y="2905780"/>
            <a:ext cx="6934200" cy="99719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2800" b="1" i="1">
                <a:solidFill>
                  <a:srgbClr val="FFFFFF"/>
                </a:solidFill>
                <a:latin typeface="Segoe UI"/>
              </a:rPr>
              <a:t>Phase 03 – Testcase Design</a:t>
            </a:r>
          </a:p>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2800" b="1" i="0" strike="noStrike" kern="1200" cap="none" spc="0" normalizeH="0" baseline="0" noProof="0">
              <a:ln>
                <a:noFill/>
              </a:ln>
              <a:solidFill>
                <a:srgbClr val="FFFFFF"/>
              </a:solidFill>
              <a:effectLst/>
              <a:uLnTx/>
              <a:uFillTx/>
              <a:latin typeface="Segoe UI"/>
              <a:ea typeface="+mn-ea"/>
              <a:cs typeface="Times New Roman" pitchFamily="18" charset="0"/>
            </a:endParaRPr>
          </a:p>
        </p:txBody>
      </p:sp>
    </p:spTree>
    <p:extLst>
      <p:ext uri="{BB962C8B-B14F-4D97-AF65-F5344CB8AC3E}">
        <p14:creationId xmlns:p14="http://schemas.microsoft.com/office/powerpoint/2010/main" val="48092190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653FADF0-8024-1A46-7E6F-BCD4EA1F6EE9}"/>
              </a:ext>
            </a:extLst>
          </p:cNvPr>
          <p:cNvGrpSpPr/>
          <p:nvPr/>
        </p:nvGrpSpPr>
        <p:grpSpPr>
          <a:xfrm>
            <a:off x="262822" y="1197091"/>
            <a:ext cx="2950330" cy="2542235"/>
            <a:chOff x="262822" y="1197091"/>
            <a:chExt cx="2950330" cy="2542235"/>
          </a:xfrm>
        </p:grpSpPr>
        <p:sp>
          <p:nvSpPr>
            <p:cNvPr id="9" name="Rectangle: Rounded Corners 8">
              <a:extLst>
                <a:ext uri="{FF2B5EF4-FFF2-40B4-BE49-F238E27FC236}">
                  <a16:creationId xmlns:a16="http://schemas.microsoft.com/office/drawing/2014/main" id="{B0FB65D4-DF43-81A6-3B53-E86F1490DA4C}"/>
                </a:ext>
              </a:extLst>
            </p:cNvPr>
            <p:cNvSpPr/>
            <p:nvPr/>
          </p:nvSpPr>
          <p:spPr bwMode="hidden">
            <a:xfrm>
              <a:off x="262822" y="1197091"/>
              <a:ext cx="2950330" cy="2542235"/>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10" name="TextBox 9">
              <a:extLst>
                <a:ext uri="{FF2B5EF4-FFF2-40B4-BE49-F238E27FC236}">
                  <a16:creationId xmlns:a16="http://schemas.microsoft.com/office/drawing/2014/main" id="{3250FF3F-0FC3-CF4F-81D5-78A2074A26B1}"/>
                </a:ext>
              </a:extLst>
            </p:cNvPr>
            <p:cNvSpPr txBox="1"/>
            <p:nvPr/>
          </p:nvSpPr>
          <p:spPr>
            <a:xfrm>
              <a:off x="355865" y="1544797"/>
              <a:ext cx="2755209" cy="2025170"/>
            </a:xfrm>
            <a:prstGeom prst="rect">
              <a:avLst/>
            </a:prstGeom>
            <a:noFill/>
          </p:spPr>
          <p:txBody>
            <a:bodyPr wrap="square" rtlCol="0">
              <a:spAutoFit/>
            </a:bodyPr>
            <a:lstStyle/>
            <a:p>
              <a:pPr marL="228600" indent="-228600" algn="l">
                <a:buClr>
                  <a:schemeClr val="bg1"/>
                </a:buClr>
                <a:buFont typeface="+mj-lt"/>
                <a:buAutoNum type="arabicPeriod"/>
              </a:pPr>
              <a:r>
                <a:rPr lang="en-US" sz="1300" b="1">
                  <a:solidFill>
                    <a:schemeClr val="bg1"/>
                  </a:solidFill>
                  <a:latin typeface="+mn-lt"/>
                </a:rPr>
                <a:t>Test Plan Approval: </a:t>
              </a:r>
              <a:br>
                <a:rPr lang="en-US" sz="1300">
                  <a:solidFill>
                    <a:schemeClr val="bg1"/>
                  </a:solidFill>
                  <a:latin typeface="+mn-lt"/>
                </a:rPr>
              </a:br>
              <a:r>
                <a:rPr lang="en-US" sz="1200">
                  <a:solidFill>
                    <a:schemeClr val="bg1"/>
                  </a:solidFill>
                  <a:latin typeface="+mn-lt"/>
                </a:rPr>
                <a:t>Test Plan and Strategy are reviewed and approved.</a:t>
              </a:r>
            </a:p>
            <a:p>
              <a:pPr marL="228600" indent="-228600" algn="l">
                <a:buClr>
                  <a:schemeClr val="bg1"/>
                </a:buClr>
                <a:buFont typeface="+mj-lt"/>
                <a:buAutoNum type="arabicPeriod"/>
              </a:pPr>
              <a:r>
                <a:rPr lang="en-US" sz="1300" b="1">
                  <a:solidFill>
                    <a:schemeClr val="bg1"/>
                  </a:solidFill>
                  <a:latin typeface="+mn-lt"/>
                </a:rPr>
                <a:t>Finalized Requirements: </a:t>
              </a:r>
              <a:br>
                <a:rPr lang="en-US" sz="1300">
                  <a:solidFill>
                    <a:schemeClr val="bg1"/>
                  </a:solidFill>
                  <a:latin typeface="+mn-lt"/>
                </a:rPr>
              </a:br>
              <a:r>
                <a:rPr lang="en-US" sz="1200">
                  <a:solidFill>
                    <a:schemeClr val="bg1"/>
                  </a:solidFill>
                  <a:latin typeface="+mn-lt"/>
                </a:rPr>
                <a:t>Business and Functional requirement documents are completed and finalized.</a:t>
              </a:r>
            </a:p>
            <a:p>
              <a:pPr marL="228600" indent="-228600" algn="l">
                <a:buClr>
                  <a:schemeClr val="bg1"/>
                </a:buClr>
                <a:buFont typeface="+mj-lt"/>
                <a:buAutoNum type="arabicPeriod"/>
              </a:pPr>
              <a:r>
                <a:rPr lang="en-US" sz="1300" b="1">
                  <a:solidFill>
                    <a:schemeClr val="bg1"/>
                  </a:solidFill>
                  <a:latin typeface="+mn-lt"/>
                </a:rPr>
                <a:t>Resource Readiness:</a:t>
              </a:r>
              <a:br>
                <a:rPr lang="en-US" sz="1300">
                  <a:solidFill>
                    <a:schemeClr val="bg1"/>
                  </a:solidFill>
                  <a:latin typeface="+mn-lt"/>
                </a:rPr>
              </a:br>
              <a:r>
                <a:rPr lang="en-US" sz="1200">
                  <a:solidFill>
                    <a:schemeClr val="bg1"/>
                  </a:solidFill>
                  <a:latin typeface="+mn-lt"/>
                </a:rPr>
                <a:t>Test tools and resources are available and ready for use.</a:t>
              </a:r>
            </a:p>
          </p:txBody>
        </p:sp>
        <p:sp>
          <p:nvSpPr>
            <p:cNvPr id="11" name="TextBox 10">
              <a:extLst>
                <a:ext uri="{FF2B5EF4-FFF2-40B4-BE49-F238E27FC236}">
                  <a16:creationId xmlns:a16="http://schemas.microsoft.com/office/drawing/2014/main" id="{F8366F1A-9D9F-4319-26F1-1267982CFECD}"/>
                </a:ext>
              </a:extLst>
            </p:cNvPr>
            <p:cNvSpPr txBox="1"/>
            <p:nvPr/>
          </p:nvSpPr>
          <p:spPr>
            <a:xfrm>
              <a:off x="357252" y="1278228"/>
              <a:ext cx="1376218" cy="307777"/>
            </a:xfrm>
            <a:prstGeom prst="rect">
              <a:avLst/>
            </a:prstGeom>
            <a:noFill/>
          </p:spPr>
          <p:txBody>
            <a:bodyPr wrap="square" rtlCol="0">
              <a:spAutoFit/>
            </a:bodyPr>
            <a:lstStyle/>
            <a:p>
              <a:pPr algn="l"/>
              <a:r>
                <a:rPr lang="en-US" sz="1400" b="1">
                  <a:solidFill>
                    <a:schemeClr val="bg1"/>
                  </a:solidFill>
                  <a:latin typeface="+mj-lt"/>
                </a:rPr>
                <a:t>Entry Criteria:</a:t>
              </a:r>
            </a:p>
          </p:txBody>
        </p:sp>
      </p:grpSp>
      <p:sp>
        <p:nvSpPr>
          <p:cNvPr id="12" name="TextBox 11">
            <a:extLst>
              <a:ext uri="{FF2B5EF4-FFF2-40B4-BE49-F238E27FC236}">
                <a16:creationId xmlns:a16="http://schemas.microsoft.com/office/drawing/2014/main" id="{83AF5E2D-3F79-5462-6134-CB7AF0545574}"/>
              </a:ext>
            </a:extLst>
          </p:cNvPr>
          <p:cNvSpPr txBox="1"/>
          <p:nvPr/>
        </p:nvSpPr>
        <p:spPr>
          <a:xfrm>
            <a:off x="245371" y="655682"/>
            <a:ext cx="11339912" cy="463204"/>
          </a:xfrm>
          <a:prstGeom prst="rect">
            <a:avLst/>
          </a:prstGeom>
          <a:noFill/>
        </p:spPr>
        <p:txBody>
          <a:bodyPr wrap="square" rtlCol="0">
            <a:spAutoFit/>
          </a:bodyPr>
          <a:lstStyle/>
          <a:p>
            <a:pPr algn="l"/>
            <a:r>
              <a:rPr lang="en-US" sz="1200">
                <a:solidFill>
                  <a:schemeClr val="bg2">
                    <a:lumMod val="10000"/>
                  </a:schemeClr>
                </a:solidFill>
                <a:latin typeface="+mn-lt"/>
              </a:rPr>
              <a:t>The Test Design Phase prepares detailed test artifacts to ensure the system meets requirements and bridges planning and execution.</a:t>
            </a:r>
          </a:p>
          <a:p>
            <a:endParaRPr lang="en-US"/>
          </a:p>
        </p:txBody>
      </p:sp>
      <p:sp>
        <p:nvSpPr>
          <p:cNvPr id="13" name="TextBox 12">
            <a:extLst>
              <a:ext uri="{FF2B5EF4-FFF2-40B4-BE49-F238E27FC236}">
                <a16:creationId xmlns:a16="http://schemas.microsoft.com/office/drawing/2014/main" id="{A1CED19D-0963-6092-1827-E5384B781E15}"/>
              </a:ext>
            </a:extLst>
          </p:cNvPr>
          <p:cNvSpPr txBox="1"/>
          <p:nvPr/>
        </p:nvSpPr>
        <p:spPr>
          <a:xfrm>
            <a:off x="3925598" y="1222426"/>
            <a:ext cx="1025235" cy="307777"/>
          </a:xfrm>
          <a:prstGeom prst="rect">
            <a:avLst/>
          </a:prstGeom>
          <a:noFill/>
        </p:spPr>
        <p:txBody>
          <a:bodyPr wrap="square" rtlCol="0">
            <a:spAutoFit/>
          </a:bodyPr>
          <a:lstStyle/>
          <a:p>
            <a:r>
              <a:rPr lang="en-US" sz="1400" b="1">
                <a:latin typeface="+mj-lt"/>
              </a:rPr>
              <a:t>Process:</a:t>
            </a:r>
          </a:p>
        </p:txBody>
      </p:sp>
      <p:sp>
        <p:nvSpPr>
          <p:cNvPr id="14" name="Arrow: Chevron 13">
            <a:extLst>
              <a:ext uri="{FF2B5EF4-FFF2-40B4-BE49-F238E27FC236}">
                <a16:creationId xmlns:a16="http://schemas.microsoft.com/office/drawing/2014/main" id="{9AA11D36-C816-7F82-F191-C9D8108FB564}"/>
              </a:ext>
            </a:extLst>
          </p:cNvPr>
          <p:cNvSpPr/>
          <p:nvPr/>
        </p:nvSpPr>
        <p:spPr bwMode="auto">
          <a:xfrm>
            <a:off x="3328335" y="2361909"/>
            <a:ext cx="279015" cy="258359"/>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5" name="Arrow: Chevron 14">
            <a:extLst>
              <a:ext uri="{FF2B5EF4-FFF2-40B4-BE49-F238E27FC236}">
                <a16:creationId xmlns:a16="http://schemas.microsoft.com/office/drawing/2014/main" id="{D57B3C4B-C154-5E2F-E43D-0AF9DD277752}"/>
              </a:ext>
            </a:extLst>
          </p:cNvPr>
          <p:cNvSpPr/>
          <p:nvPr/>
        </p:nvSpPr>
        <p:spPr bwMode="auto">
          <a:xfrm rot="10800000">
            <a:off x="3345567" y="4966601"/>
            <a:ext cx="279015" cy="258359"/>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7" name="Rectangle: Rounded Corners 16">
            <a:extLst>
              <a:ext uri="{FF2B5EF4-FFF2-40B4-BE49-F238E27FC236}">
                <a16:creationId xmlns:a16="http://schemas.microsoft.com/office/drawing/2014/main" id="{C858631D-1ABF-B795-5012-BBCFF9E83D02}"/>
              </a:ext>
            </a:extLst>
          </p:cNvPr>
          <p:cNvSpPr/>
          <p:nvPr/>
        </p:nvSpPr>
        <p:spPr bwMode="auto">
          <a:xfrm>
            <a:off x="3758456" y="1200426"/>
            <a:ext cx="8059108" cy="5259126"/>
          </a:xfrm>
          <a:prstGeom prst="roundRect">
            <a:avLst>
              <a:gd name="adj" fmla="val 5769"/>
            </a:avLst>
          </a:prstGeom>
          <a:noFill/>
          <a:ln>
            <a:solidFill>
              <a:schemeClr val="accent3">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8" name="TextBox 17">
            <a:extLst>
              <a:ext uri="{FF2B5EF4-FFF2-40B4-BE49-F238E27FC236}">
                <a16:creationId xmlns:a16="http://schemas.microsoft.com/office/drawing/2014/main" id="{44878217-F37D-CFEE-945D-DCDDAB51E6B7}"/>
              </a:ext>
            </a:extLst>
          </p:cNvPr>
          <p:cNvSpPr txBox="1"/>
          <p:nvPr/>
        </p:nvSpPr>
        <p:spPr>
          <a:xfrm>
            <a:off x="6009318" y="3021022"/>
            <a:ext cx="5896692" cy="634020"/>
          </a:xfrm>
          <a:prstGeom prst="rect">
            <a:avLst/>
          </a:prstGeom>
          <a:noFill/>
        </p:spPr>
        <p:txBody>
          <a:bodyPr wrap="square">
            <a:spAutoFit/>
          </a:bodyPr>
          <a:lstStyle/>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Create detailed test cases with </a:t>
            </a:r>
            <a:r>
              <a:rPr kumimoji="0" lang="en-US" sz="1100" b="1"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preconditions, test data, </a:t>
            </a: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clear </a:t>
            </a:r>
            <a:r>
              <a:rPr kumimoji="0" lang="en-US" sz="1100" b="1"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steps </a:t>
            </a:r>
            <a:r>
              <a:rPr kumimoji="0" lang="en-US" sz="110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and</a:t>
            </a:r>
            <a:r>
              <a:rPr kumimoji="0" lang="en-US" sz="1100" b="1"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 expected results</a:t>
            </a: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Include both </a:t>
            </a:r>
            <a:r>
              <a:rPr kumimoji="0" lang="en-US" sz="1100" b="1"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positive</a:t>
            </a: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 and </a:t>
            </a:r>
            <a:r>
              <a:rPr kumimoji="0" lang="en-US" sz="1100" b="1"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negative</a:t>
            </a: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 test cases to ensure thorough </a:t>
            </a:r>
            <a:r>
              <a:rPr kumimoji="0" lang="en-US" sz="1100" b="1"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validation</a:t>
            </a: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1"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Prioritize test cases </a:t>
            </a: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based on risk, complexity, and criticality of the feature.</a:t>
            </a:r>
          </a:p>
        </p:txBody>
      </p:sp>
      <p:sp>
        <p:nvSpPr>
          <p:cNvPr id="19" name="TextBox 18">
            <a:extLst>
              <a:ext uri="{FF2B5EF4-FFF2-40B4-BE49-F238E27FC236}">
                <a16:creationId xmlns:a16="http://schemas.microsoft.com/office/drawing/2014/main" id="{9ADDAE77-50E8-40AC-9741-01961C32096E}"/>
              </a:ext>
            </a:extLst>
          </p:cNvPr>
          <p:cNvSpPr txBox="1"/>
          <p:nvPr/>
        </p:nvSpPr>
        <p:spPr>
          <a:xfrm>
            <a:off x="5783063" y="2772136"/>
            <a:ext cx="2535842" cy="307777"/>
          </a:xfrm>
          <a:prstGeom prst="rect">
            <a:avLst/>
          </a:prstGeom>
          <a:noFill/>
        </p:spPr>
        <p:txBody>
          <a:bodyPr wrap="square">
            <a:spAutoFit/>
          </a:bodyPr>
          <a:lstStyle/>
          <a:p>
            <a:r>
              <a:rPr lang="en-US" sz="1400" b="1">
                <a:solidFill>
                  <a:schemeClr val="tx2"/>
                </a:solidFill>
                <a:latin typeface="+mj-lt"/>
              </a:rPr>
              <a:t>Test Case Development:</a:t>
            </a:r>
          </a:p>
        </p:txBody>
      </p:sp>
      <p:sp>
        <p:nvSpPr>
          <p:cNvPr id="20" name="Text Placeholder 3">
            <a:extLst>
              <a:ext uri="{FF2B5EF4-FFF2-40B4-BE49-F238E27FC236}">
                <a16:creationId xmlns:a16="http://schemas.microsoft.com/office/drawing/2014/main" id="{B2D1E974-E556-A632-2F52-17EA3677F334}"/>
              </a:ext>
            </a:extLst>
          </p:cNvPr>
          <p:cNvSpPr txBox="1">
            <a:spLocks/>
          </p:cNvSpPr>
          <p:nvPr/>
        </p:nvSpPr>
        <p:spPr>
          <a:xfrm>
            <a:off x="5883479" y="4131530"/>
            <a:ext cx="2312611" cy="215444"/>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3">
                    <a:lumMod val="50000"/>
                  </a:schemeClr>
                </a:solidFill>
                <a:effectLst/>
                <a:uLnTx/>
                <a:uFillTx/>
                <a:latin typeface="+mj-lt"/>
                <a:ea typeface="+mn-ea"/>
                <a:cs typeface="+mn-cs"/>
              </a:rPr>
              <a:t>Test Data Preparation:</a:t>
            </a:r>
          </a:p>
        </p:txBody>
      </p:sp>
      <p:sp>
        <p:nvSpPr>
          <p:cNvPr id="21" name="Text Placeholder 3">
            <a:extLst>
              <a:ext uri="{FF2B5EF4-FFF2-40B4-BE49-F238E27FC236}">
                <a16:creationId xmlns:a16="http://schemas.microsoft.com/office/drawing/2014/main" id="{0D659BF8-DAC2-3BEB-ADF2-87A186E6FE3A}"/>
              </a:ext>
            </a:extLst>
          </p:cNvPr>
          <p:cNvSpPr txBox="1">
            <a:spLocks/>
          </p:cNvSpPr>
          <p:nvPr/>
        </p:nvSpPr>
        <p:spPr>
          <a:xfrm>
            <a:off x="6139134" y="4381153"/>
            <a:ext cx="5234596" cy="52475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8600" indent="-228600" algn="l">
              <a:buFont typeface="+mj-lt"/>
              <a:buAutoNum type="arabicPeriod"/>
            </a:pPr>
            <a:r>
              <a:rPr lang="en-US" sz="1100">
                <a:solidFill>
                  <a:schemeClr val="bg2">
                    <a:lumMod val="10000"/>
                  </a:schemeClr>
                </a:solidFill>
                <a:latin typeface="+mn-lt"/>
              </a:rPr>
              <a:t>Identify the data required for each test case, such as </a:t>
            </a:r>
            <a:r>
              <a:rPr lang="en-US" sz="1100" b="1">
                <a:solidFill>
                  <a:schemeClr val="bg2">
                    <a:lumMod val="10000"/>
                  </a:schemeClr>
                </a:solidFill>
                <a:latin typeface="+mn-lt"/>
              </a:rPr>
              <a:t>user profiles</a:t>
            </a:r>
            <a:r>
              <a:rPr lang="en-US" sz="1100">
                <a:solidFill>
                  <a:schemeClr val="bg2">
                    <a:lumMod val="10000"/>
                  </a:schemeClr>
                </a:solidFill>
                <a:latin typeface="+mn-lt"/>
              </a:rPr>
              <a:t>, transactions, or boundary values</a:t>
            </a:r>
            <a:r>
              <a:rPr lang="en-US" sz="1100" b="1">
                <a:solidFill>
                  <a:schemeClr val="bg2">
                    <a:lumMod val="10000"/>
                  </a:schemeClr>
                </a:solidFill>
                <a:latin typeface="+mn-lt"/>
              </a:rPr>
              <a:t>.</a:t>
            </a:r>
          </a:p>
          <a:p>
            <a:pPr marL="228600" indent="-228600" algn="l">
              <a:buFont typeface="+mj-lt"/>
              <a:buAutoNum type="arabicPeriod"/>
            </a:pPr>
            <a:r>
              <a:rPr lang="en-US" sz="1100">
                <a:solidFill>
                  <a:schemeClr val="bg2">
                    <a:lumMod val="10000"/>
                  </a:schemeClr>
                </a:solidFill>
                <a:latin typeface="+mn-lt"/>
              </a:rPr>
              <a:t>Create</a:t>
            </a:r>
            <a:r>
              <a:rPr lang="en-US" sz="1100" b="1">
                <a:solidFill>
                  <a:schemeClr val="bg2">
                    <a:lumMod val="10000"/>
                  </a:schemeClr>
                </a:solidFill>
                <a:latin typeface="+mn-lt"/>
              </a:rPr>
              <a:t> test data</a:t>
            </a:r>
            <a:r>
              <a:rPr lang="en-US" sz="1100">
                <a:solidFill>
                  <a:schemeClr val="bg2">
                    <a:lumMod val="10000"/>
                  </a:schemeClr>
                </a:solidFill>
                <a:latin typeface="+mn-lt"/>
              </a:rPr>
              <a:t>, ensuring it aligns with the application’s logic</a:t>
            </a:r>
            <a:r>
              <a:rPr lang="en-US" sz="1100" b="0">
                <a:solidFill>
                  <a:schemeClr val="bg2">
                    <a:lumMod val="10000"/>
                  </a:schemeClr>
                </a:solidFill>
                <a:latin typeface="+mn-lt"/>
              </a:rPr>
              <a:t>.</a:t>
            </a:r>
            <a:endParaRPr lang="en-US" sz="1100">
              <a:solidFill>
                <a:schemeClr val="bg2">
                  <a:lumMod val="10000"/>
                </a:schemeClr>
              </a:solidFill>
              <a:latin typeface="+mn-lt"/>
            </a:endParaRPr>
          </a:p>
        </p:txBody>
      </p:sp>
      <p:sp>
        <p:nvSpPr>
          <p:cNvPr id="24" name="Text Placeholder 3">
            <a:extLst>
              <a:ext uri="{FF2B5EF4-FFF2-40B4-BE49-F238E27FC236}">
                <a16:creationId xmlns:a16="http://schemas.microsoft.com/office/drawing/2014/main" id="{4B4B5759-8055-DEDA-974E-4273FEF1E8DF}"/>
              </a:ext>
            </a:extLst>
          </p:cNvPr>
          <p:cNvSpPr txBox="1">
            <a:spLocks/>
          </p:cNvSpPr>
          <p:nvPr/>
        </p:nvSpPr>
        <p:spPr>
          <a:xfrm>
            <a:off x="5471160" y="1652650"/>
            <a:ext cx="2336473" cy="215444"/>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kern="1200">
                <a:effectLst/>
                <a:latin typeface="+mj-lt"/>
                <a:ea typeface="+mn-ea"/>
                <a:cs typeface="Times New Roman" panose="02020603050405020304" pitchFamily="18" charset="0"/>
              </a:rPr>
              <a:t>Test Scenario Identification:</a:t>
            </a:r>
            <a:endParaRPr lang="en-US">
              <a:effectLst/>
              <a:latin typeface="+mj-lt"/>
            </a:endParaRPr>
          </a:p>
        </p:txBody>
      </p:sp>
      <p:sp>
        <p:nvSpPr>
          <p:cNvPr id="25" name="Text Placeholder 3">
            <a:extLst>
              <a:ext uri="{FF2B5EF4-FFF2-40B4-BE49-F238E27FC236}">
                <a16:creationId xmlns:a16="http://schemas.microsoft.com/office/drawing/2014/main" id="{62DC93A7-ADA9-04AC-7E2B-D82BDABBECCA}"/>
              </a:ext>
            </a:extLst>
          </p:cNvPr>
          <p:cNvSpPr txBox="1">
            <a:spLocks/>
          </p:cNvSpPr>
          <p:nvPr/>
        </p:nvSpPr>
        <p:spPr>
          <a:xfrm>
            <a:off x="5523711" y="1908475"/>
            <a:ext cx="6153234" cy="524759"/>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8600" indent="-228600" algn="l">
              <a:buFont typeface="+mj-lt"/>
              <a:buAutoNum type="arabicPeriod"/>
            </a:pPr>
            <a:r>
              <a:rPr lang="en-US" sz="1100" b="0">
                <a:solidFill>
                  <a:schemeClr val="bg2">
                    <a:lumMod val="10000"/>
                  </a:schemeClr>
                </a:solidFill>
                <a:latin typeface="+mn-lt"/>
              </a:rPr>
              <a:t>Break down requirements into high-level test scenarios covering end-to-end workflows.</a:t>
            </a:r>
          </a:p>
          <a:p>
            <a:pPr marL="228600" indent="-228600" algn="l">
              <a:buFont typeface="+mj-lt"/>
              <a:buAutoNum type="arabicPeriod"/>
            </a:pPr>
            <a:r>
              <a:rPr lang="en-US" sz="1100">
                <a:solidFill>
                  <a:schemeClr val="bg2">
                    <a:lumMod val="10000"/>
                  </a:schemeClr>
                </a:solidFill>
                <a:latin typeface="+mn-lt"/>
              </a:rPr>
              <a:t>Identify functional (e.g., feature validation) and non-functional (e.g., performance, usability) scenarios.</a:t>
            </a:r>
            <a:endParaRPr lang="en-US" sz="1100" b="1">
              <a:solidFill>
                <a:schemeClr val="bg2">
                  <a:lumMod val="10000"/>
                </a:schemeClr>
              </a:solidFill>
              <a:latin typeface="+mn-lt"/>
            </a:endParaRPr>
          </a:p>
        </p:txBody>
      </p:sp>
      <p:sp>
        <p:nvSpPr>
          <p:cNvPr id="30" name="Rectangle 6">
            <a:extLst>
              <a:ext uri="{FF2B5EF4-FFF2-40B4-BE49-F238E27FC236}">
                <a16:creationId xmlns:a16="http://schemas.microsoft.com/office/drawing/2014/main" id="{89151368-190A-B2CD-4E79-9DD59E823521}"/>
              </a:ext>
            </a:extLst>
          </p:cNvPr>
          <p:cNvSpPr>
            <a:spLocks noChangeArrowheads="1"/>
          </p:cNvSpPr>
          <p:nvPr/>
        </p:nvSpPr>
        <p:spPr bwMode="auto">
          <a:xfrm>
            <a:off x="245371" y="268943"/>
            <a:ext cx="53533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What takes place during the Design Phase?</a:t>
            </a:r>
          </a:p>
        </p:txBody>
      </p:sp>
      <p:pic>
        <p:nvPicPr>
          <p:cNvPr id="31" name="Graphic 30" descr="Checklist with solid fill">
            <a:extLst>
              <a:ext uri="{FF2B5EF4-FFF2-40B4-BE49-F238E27FC236}">
                <a16:creationId xmlns:a16="http://schemas.microsoft.com/office/drawing/2014/main" id="{F7EB307A-F6B4-74D0-13C7-0323FE2059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71076" y="1691775"/>
            <a:ext cx="478692" cy="478692"/>
          </a:xfrm>
          <a:prstGeom prst="rect">
            <a:avLst/>
          </a:prstGeom>
        </p:spPr>
      </p:pic>
      <p:sp>
        <p:nvSpPr>
          <p:cNvPr id="38" name="Block Arc 37">
            <a:extLst>
              <a:ext uri="{FF2B5EF4-FFF2-40B4-BE49-F238E27FC236}">
                <a16:creationId xmlns:a16="http://schemas.microsoft.com/office/drawing/2014/main" id="{396C8BD3-BD05-9C30-4F8F-BCC43E9BEA95}"/>
              </a:ext>
            </a:extLst>
          </p:cNvPr>
          <p:cNvSpPr/>
          <p:nvPr/>
        </p:nvSpPr>
        <p:spPr>
          <a:xfrm rot="5400000">
            <a:off x="2046954" y="2167713"/>
            <a:ext cx="4023360" cy="3474720"/>
          </a:xfrm>
          <a:prstGeom prst="blockArc">
            <a:avLst>
              <a:gd name="adj1" fmla="val 11501245"/>
              <a:gd name="adj2" fmla="val 20870164"/>
              <a:gd name="adj3" fmla="val 1994"/>
            </a:avLst>
          </a:prstGeom>
          <a:solidFill>
            <a:schemeClr val="accent4">
              <a:lumMod val="7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42" name="Flowchart: Connector 41">
            <a:extLst>
              <a:ext uri="{FF2B5EF4-FFF2-40B4-BE49-F238E27FC236}">
                <a16:creationId xmlns:a16="http://schemas.microsoft.com/office/drawing/2014/main" id="{802FD2D9-BB37-34C0-99FA-618EC28A4936}"/>
              </a:ext>
            </a:extLst>
          </p:cNvPr>
          <p:cNvSpPr/>
          <p:nvPr/>
        </p:nvSpPr>
        <p:spPr bwMode="auto">
          <a:xfrm>
            <a:off x="4036556" y="1597986"/>
            <a:ext cx="609953" cy="722024"/>
          </a:xfrm>
          <a:prstGeom prst="flowChartConnector">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3" name="Flowchart: Connector 42">
            <a:extLst>
              <a:ext uri="{FF2B5EF4-FFF2-40B4-BE49-F238E27FC236}">
                <a16:creationId xmlns:a16="http://schemas.microsoft.com/office/drawing/2014/main" id="{DD454C79-A03D-BD2C-A3C7-6A97877DB31A}"/>
              </a:ext>
            </a:extLst>
          </p:cNvPr>
          <p:cNvSpPr/>
          <p:nvPr/>
        </p:nvSpPr>
        <p:spPr bwMode="auto">
          <a:xfrm>
            <a:off x="5281876" y="2734570"/>
            <a:ext cx="612648" cy="722376"/>
          </a:xfrm>
          <a:prstGeom prst="flowChartConnector">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44" name="Flowchart: Connector 43">
            <a:extLst>
              <a:ext uri="{FF2B5EF4-FFF2-40B4-BE49-F238E27FC236}">
                <a16:creationId xmlns:a16="http://schemas.microsoft.com/office/drawing/2014/main" id="{094A2CEC-4336-DE74-BE41-6D64C7B02B27}"/>
              </a:ext>
            </a:extLst>
          </p:cNvPr>
          <p:cNvSpPr/>
          <p:nvPr/>
        </p:nvSpPr>
        <p:spPr bwMode="auto">
          <a:xfrm>
            <a:off x="5328457" y="4156475"/>
            <a:ext cx="612648" cy="722376"/>
          </a:xfrm>
          <a:prstGeom prst="flowChartConnector">
            <a:avLst/>
          </a:prstGeom>
          <a:solidFill>
            <a:schemeClr val="accent3">
              <a:lumMod val="5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1" name="Text Placeholder 3">
            <a:extLst>
              <a:ext uri="{FF2B5EF4-FFF2-40B4-BE49-F238E27FC236}">
                <a16:creationId xmlns:a16="http://schemas.microsoft.com/office/drawing/2014/main" id="{F47ABB04-3F0D-996D-EC27-0F7C19F0AE04}"/>
              </a:ext>
            </a:extLst>
          </p:cNvPr>
          <p:cNvSpPr txBox="1">
            <a:spLocks/>
          </p:cNvSpPr>
          <p:nvPr/>
        </p:nvSpPr>
        <p:spPr>
          <a:xfrm>
            <a:off x="5624985" y="5306692"/>
            <a:ext cx="3297934" cy="215444"/>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6">
                    <a:lumMod val="60000"/>
                    <a:lumOff val="40000"/>
                  </a:schemeClr>
                </a:solidFill>
                <a:effectLst/>
                <a:uLnTx/>
                <a:uFillTx/>
                <a:latin typeface="+mj-lt"/>
                <a:ea typeface="+mn-ea"/>
                <a:cs typeface="+mn-cs"/>
              </a:rPr>
              <a:t>Automation Test Design:</a:t>
            </a:r>
          </a:p>
        </p:txBody>
      </p:sp>
      <p:sp>
        <p:nvSpPr>
          <p:cNvPr id="52" name="Text Placeholder 3">
            <a:extLst>
              <a:ext uri="{FF2B5EF4-FFF2-40B4-BE49-F238E27FC236}">
                <a16:creationId xmlns:a16="http://schemas.microsoft.com/office/drawing/2014/main" id="{703AA96B-36F6-91B7-639A-C0126F7CCAB9}"/>
              </a:ext>
            </a:extLst>
          </p:cNvPr>
          <p:cNvSpPr txBox="1">
            <a:spLocks/>
          </p:cNvSpPr>
          <p:nvPr/>
        </p:nvSpPr>
        <p:spPr>
          <a:xfrm>
            <a:off x="5671957" y="5574166"/>
            <a:ext cx="5532120" cy="54168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8600" indent="-228600" algn="l">
              <a:buFont typeface="+mj-lt"/>
              <a:buAutoNum type="arabicPeriod"/>
            </a:pPr>
            <a:r>
              <a:rPr lang="en-US" sz="1100" b="0">
                <a:solidFill>
                  <a:schemeClr val="bg2">
                    <a:lumMod val="10000"/>
                  </a:schemeClr>
                </a:solidFill>
                <a:latin typeface="+mn-lt"/>
              </a:rPr>
              <a:t>Identify test cases suitable for automation</a:t>
            </a:r>
            <a:r>
              <a:rPr lang="en-US" sz="1100">
                <a:solidFill>
                  <a:schemeClr val="bg2">
                    <a:lumMod val="10000"/>
                  </a:schemeClr>
                </a:solidFill>
                <a:latin typeface="+mn-lt"/>
              </a:rPr>
              <a:t>.</a:t>
            </a:r>
            <a:endParaRPr lang="en-US" sz="1100" b="1">
              <a:solidFill>
                <a:schemeClr val="bg2">
                  <a:lumMod val="10000"/>
                </a:schemeClr>
              </a:solidFill>
              <a:latin typeface="+mn-lt"/>
            </a:endParaRPr>
          </a:p>
          <a:p>
            <a:pPr marL="228600" indent="-228600" algn="l">
              <a:buFont typeface="+mj-lt"/>
              <a:buAutoNum type="arabicPeriod"/>
            </a:pPr>
            <a:r>
              <a:rPr lang="en-US" sz="1100">
                <a:solidFill>
                  <a:schemeClr val="bg2">
                    <a:lumMod val="10000"/>
                  </a:schemeClr>
                </a:solidFill>
                <a:latin typeface="+mn-lt"/>
              </a:rPr>
              <a:t>Define the framework, tools, and scripting standards for automation</a:t>
            </a:r>
            <a:r>
              <a:rPr lang="en-US" sz="1100" b="0">
                <a:solidFill>
                  <a:schemeClr val="bg2">
                    <a:lumMod val="10000"/>
                  </a:schemeClr>
                </a:solidFill>
                <a:latin typeface="+mn-lt"/>
              </a:rPr>
              <a:t>.</a:t>
            </a:r>
            <a:endParaRPr lang="en-US" sz="1100">
              <a:solidFill>
                <a:schemeClr val="bg2">
                  <a:lumMod val="10000"/>
                </a:schemeClr>
              </a:solidFill>
              <a:latin typeface="+mn-lt"/>
            </a:endParaRPr>
          </a:p>
          <a:p>
            <a:pPr marL="228600" indent="-228600" algn="l">
              <a:buFont typeface="+mj-lt"/>
              <a:buAutoNum type="arabicPeriod"/>
            </a:pPr>
            <a:r>
              <a:rPr lang="en-US" sz="1100">
                <a:solidFill>
                  <a:schemeClr val="bg2">
                    <a:lumMod val="10000"/>
                  </a:schemeClr>
                </a:solidFill>
                <a:latin typeface="+mn-lt"/>
              </a:rPr>
              <a:t>Develop reusable components to improve efficiency.</a:t>
            </a:r>
          </a:p>
        </p:txBody>
      </p:sp>
      <p:sp>
        <p:nvSpPr>
          <p:cNvPr id="53" name="Flowchart: Connector 52">
            <a:extLst>
              <a:ext uri="{FF2B5EF4-FFF2-40B4-BE49-F238E27FC236}">
                <a16:creationId xmlns:a16="http://schemas.microsoft.com/office/drawing/2014/main" id="{A8ADB89D-B42C-A566-E00E-5746E20DE018}"/>
              </a:ext>
            </a:extLst>
          </p:cNvPr>
          <p:cNvSpPr/>
          <p:nvPr/>
        </p:nvSpPr>
        <p:spPr bwMode="auto">
          <a:xfrm>
            <a:off x="4039561" y="5446816"/>
            <a:ext cx="612648" cy="722376"/>
          </a:xfrm>
          <a:prstGeom prst="flowChartConnector">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7" name="Rectangle: Rounded Corners 56">
            <a:extLst>
              <a:ext uri="{FF2B5EF4-FFF2-40B4-BE49-F238E27FC236}">
                <a16:creationId xmlns:a16="http://schemas.microsoft.com/office/drawing/2014/main" id="{C73FB0B8-7B49-5DCC-8DB0-C27372CEB821}"/>
              </a:ext>
            </a:extLst>
          </p:cNvPr>
          <p:cNvSpPr/>
          <p:nvPr/>
        </p:nvSpPr>
        <p:spPr bwMode="hidden">
          <a:xfrm>
            <a:off x="286734" y="3778497"/>
            <a:ext cx="2950330" cy="2681055"/>
          </a:xfrm>
          <a:prstGeom prst="roundRect">
            <a:avLst/>
          </a:prstGeom>
          <a:solidFill>
            <a:schemeClr val="tx2"/>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58" name="TextBox 57">
            <a:extLst>
              <a:ext uri="{FF2B5EF4-FFF2-40B4-BE49-F238E27FC236}">
                <a16:creationId xmlns:a16="http://schemas.microsoft.com/office/drawing/2014/main" id="{E527A328-A3E4-167F-4B29-6C0718A41B62}"/>
              </a:ext>
            </a:extLst>
          </p:cNvPr>
          <p:cNvSpPr txBox="1"/>
          <p:nvPr/>
        </p:nvSpPr>
        <p:spPr>
          <a:xfrm>
            <a:off x="408416" y="4131530"/>
            <a:ext cx="2755209" cy="2025170"/>
          </a:xfrm>
          <a:prstGeom prst="rect">
            <a:avLst/>
          </a:prstGeom>
          <a:noFill/>
        </p:spPr>
        <p:txBody>
          <a:bodyPr wrap="square" rtlCol="0">
            <a:spAutoFit/>
          </a:bodyPr>
          <a:lstStyle/>
          <a:p>
            <a:pPr marL="228600" indent="-228600" algn="l">
              <a:buClr>
                <a:schemeClr val="bg1"/>
              </a:buClr>
              <a:buFont typeface="+mj-lt"/>
              <a:buAutoNum type="arabicPeriod"/>
            </a:pPr>
            <a:r>
              <a:rPr lang="en-US" sz="1300" b="1">
                <a:solidFill>
                  <a:schemeClr val="bg1"/>
                </a:solidFill>
                <a:latin typeface="+mn-lt"/>
              </a:rPr>
              <a:t>Test Cases Prepared: </a:t>
            </a:r>
            <a:br>
              <a:rPr lang="en-US" sz="1300" b="1">
                <a:solidFill>
                  <a:schemeClr val="bg1"/>
                </a:solidFill>
                <a:latin typeface="+mn-lt"/>
              </a:rPr>
            </a:br>
            <a:r>
              <a:rPr lang="en-US" sz="1200">
                <a:solidFill>
                  <a:schemeClr val="bg1"/>
                </a:solidFill>
                <a:latin typeface="+mn-lt"/>
              </a:rPr>
              <a:t>All test scenarios and cases are reviewed, approved, and ready for execution.</a:t>
            </a:r>
          </a:p>
          <a:p>
            <a:pPr marL="228600" indent="-228600" algn="l">
              <a:buClr>
                <a:schemeClr val="bg1"/>
              </a:buClr>
              <a:buFont typeface="+mj-lt"/>
              <a:buAutoNum type="arabicPeriod"/>
            </a:pPr>
            <a:r>
              <a:rPr lang="en-US" sz="1300" b="1">
                <a:solidFill>
                  <a:schemeClr val="bg1"/>
                </a:solidFill>
                <a:latin typeface="+mn-lt"/>
              </a:rPr>
              <a:t>Test Data Prepared: </a:t>
            </a:r>
            <a:br>
              <a:rPr lang="en-US" sz="1300">
                <a:solidFill>
                  <a:schemeClr val="bg1"/>
                </a:solidFill>
                <a:latin typeface="+mn-lt"/>
              </a:rPr>
            </a:br>
            <a:r>
              <a:rPr lang="en-US" sz="1200">
                <a:solidFill>
                  <a:schemeClr val="bg1"/>
                </a:solidFill>
                <a:latin typeface="+mn-lt"/>
              </a:rPr>
              <a:t>Test data is prepared, validated and available for use.</a:t>
            </a:r>
          </a:p>
          <a:p>
            <a:pPr marL="228600" indent="-228600" algn="l">
              <a:buClr>
                <a:schemeClr val="bg1"/>
              </a:buClr>
              <a:buFont typeface="+mj-lt"/>
              <a:buAutoNum type="arabicPeriod"/>
            </a:pPr>
            <a:r>
              <a:rPr lang="en-US" sz="1300" b="1">
                <a:solidFill>
                  <a:schemeClr val="bg1"/>
                </a:solidFill>
                <a:latin typeface="+mn-lt"/>
              </a:rPr>
              <a:t>Automation Scripts Validated: </a:t>
            </a:r>
            <a:r>
              <a:rPr lang="en-US" sz="1200">
                <a:solidFill>
                  <a:schemeClr val="bg1"/>
                </a:solidFill>
                <a:latin typeface="+mn-lt"/>
              </a:rPr>
              <a:t>Initial automation scripts are developed and validated.</a:t>
            </a:r>
          </a:p>
        </p:txBody>
      </p:sp>
      <p:sp>
        <p:nvSpPr>
          <p:cNvPr id="59" name="TextBox 58">
            <a:extLst>
              <a:ext uri="{FF2B5EF4-FFF2-40B4-BE49-F238E27FC236}">
                <a16:creationId xmlns:a16="http://schemas.microsoft.com/office/drawing/2014/main" id="{36601BA9-C6C7-DC83-F6C3-78E60852E0AB}"/>
              </a:ext>
            </a:extLst>
          </p:cNvPr>
          <p:cNvSpPr txBox="1"/>
          <p:nvPr/>
        </p:nvSpPr>
        <p:spPr>
          <a:xfrm>
            <a:off x="423664" y="3861315"/>
            <a:ext cx="1376218" cy="307777"/>
          </a:xfrm>
          <a:prstGeom prst="rect">
            <a:avLst/>
          </a:prstGeom>
          <a:noFill/>
        </p:spPr>
        <p:txBody>
          <a:bodyPr wrap="square" rtlCol="0">
            <a:spAutoFit/>
          </a:bodyPr>
          <a:lstStyle/>
          <a:p>
            <a:pPr algn="l"/>
            <a:r>
              <a:rPr lang="en-US" sz="1400" b="1">
                <a:solidFill>
                  <a:schemeClr val="bg1"/>
                </a:solidFill>
                <a:latin typeface="+mj-lt"/>
              </a:rPr>
              <a:t>Exit Criteria:</a:t>
            </a:r>
          </a:p>
        </p:txBody>
      </p:sp>
      <p:pic>
        <p:nvPicPr>
          <p:cNvPr id="62" name="Graphic 61" descr="Search Inventory with solid fill">
            <a:extLst>
              <a:ext uri="{FF2B5EF4-FFF2-40B4-BE49-F238E27FC236}">
                <a16:creationId xmlns:a16="http://schemas.microsoft.com/office/drawing/2014/main" id="{AC2017F5-C1B5-4547-2B35-08E75BF64F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55200" y="1640953"/>
            <a:ext cx="575517" cy="575517"/>
          </a:xfrm>
          <a:prstGeom prst="rect">
            <a:avLst/>
          </a:prstGeom>
        </p:spPr>
      </p:pic>
      <p:pic>
        <p:nvPicPr>
          <p:cNvPr id="64" name="Graphic 63" descr="Building Brick Wall outline">
            <a:extLst>
              <a:ext uri="{FF2B5EF4-FFF2-40B4-BE49-F238E27FC236}">
                <a16:creationId xmlns:a16="http://schemas.microsoft.com/office/drawing/2014/main" id="{A29D0BC2-5E53-DEB9-FE79-8D9897BB20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95743" y="2790682"/>
            <a:ext cx="589240" cy="589240"/>
          </a:xfrm>
          <a:prstGeom prst="rect">
            <a:avLst/>
          </a:prstGeom>
        </p:spPr>
      </p:pic>
      <p:pic>
        <p:nvPicPr>
          <p:cNvPr id="66" name="Graphic 65" descr="Ui Ux with solid fill">
            <a:extLst>
              <a:ext uri="{FF2B5EF4-FFF2-40B4-BE49-F238E27FC236}">
                <a16:creationId xmlns:a16="http://schemas.microsoft.com/office/drawing/2014/main" id="{EE49E500-661F-C9EF-CCA6-F7BDEBC4CD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72285" y="3041495"/>
            <a:ext cx="996686" cy="1576987"/>
          </a:xfrm>
          <a:prstGeom prst="rect">
            <a:avLst/>
          </a:prstGeom>
        </p:spPr>
      </p:pic>
      <p:pic>
        <p:nvPicPr>
          <p:cNvPr id="68" name="Graphic 67" descr="Gears with solid fill">
            <a:extLst>
              <a:ext uri="{FF2B5EF4-FFF2-40B4-BE49-F238E27FC236}">
                <a16:creationId xmlns:a16="http://schemas.microsoft.com/office/drawing/2014/main" id="{E1A8C44A-0601-19AD-48F9-3E61749683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38933" y="4216020"/>
            <a:ext cx="589240" cy="589240"/>
          </a:xfrm>
          <a:prstGeom prst="rect">
            <a:avLst/>
          </a:prstGeom>
        </p:spPr>
      </p:pic>
      <p:pic>
        <p:nvPicPr>
          <p:cNvPr id="74" name="Graphic 73" descr="Robot Hand with solid fill">
            <a:extLst>
              <a:ext uri="{FF2B5EF4-FFF2-40B4-BE49-F238E27FC236}">
                <a16:creationId xmlns:a16="http://schemas.microsoft.com/office/drawing/2014/main" id="{A909D7F3-4E9E-BEA9-8017-7C2534526A3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62151" y="5454383"/>
            <a:ext cx="584358" cy="584358"/>
          </a:xfrm>
          <a:prstGeom prst="rect">
            <a:avLst/>
          </a:prstGeom>
        </p:spPr>
      </p:pic>
      <p:sp>
        <p:nvSpPr>
          <p:cNvPr id="2" name="Rectangle 1">
            <a:extLst>
              <a:ext uri="{FF2B5EF4-FFF2-40B4-BE49-F238E27FC236}">
                <a16:creationId xmlns:a16="http://schemas.microsoft.com/office/drawing/2014/main" id="{E438B564-2B59-4F54-32C9-E77EB062AE81}"/>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Test Design Phase</a:t>
            </a:r>
          </a:p>
        </p:txBody>
      </p:sp>
    </p:spTree>
    <p:extLst>
      <p:ext uri="{BB962C8B-B14F-4D97-AF65-F5344CB8AC3E}">
        <p14:creationId xmlns:p14="http://schemas.microsoft.com/office/powerpoint/2010/main" val="4292582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A1C43BA-A036-C0BA-2EF1-4E9ACE7230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0ED7FAF-D2EA-9050-EB3D-0AE6CCDF3FCB}"/>
              </a:ext>
            </a:extLst>
          </p:cNvPr>
          <p:cNvSpPr txBox="1"/>
          <p:nvPr/>
        </p:nvSpPr>
        <p:spPr>
          <a:xfrm>
            <a:off x="609600" y="2905780"/>
            <a:ext cx="8809822" cy="997196"/>
          </a:xfrm>
          <a:prstGeom prst="rect">
            <a:avLst/>
          </a:prstGeom>
          <a:noFill/>
        </p:spPr>
        <p:txBody>
          <a:bodyPr wrap="square" rtlCol="0">
            <a:spAutoFit/>
          </a:bodyPr>
          <a:lstStyle/>
          <a:p>
            <a:pPr algn="l"/>
            <a:r>
              <a:rPr lang="en-US" sz="2800" b="1" i="1">
                <a:solidFill>
                  <a:srgbClr val="FFFFFF"/>
                </a:solidFill>
                <a:latin typeface="+mj-lt"/>
              </a:rPr>
              <a:t>Phase</a:t>
            </a:r>
            <a:r>
              <a:rPr lang="en-US" sz="2800" b="1" i="1">
                <a:solidFill>
                  <a:schemeClr val="bg1"/>
                </a:solidFill>
                <a:latin typeface="+mj-lt"/>
              </a:rPr>
              <a:t> </a:t>
            </a:r>
            <a:r>
              <a:rPr lang="en-US" sz="2800" b="1" i="1">
                <a:solidFill>
                  <a:srgbClr val="FFFFFF"/>
                </a:solidFill>
                <a:latin typeface="+mj-lt"/>
              </a:rPr>
              <a:t>04 – </a:t>
            </a:r>
            <a:r>
              <a:rPr kumimoji="0" lang="en-US" sz="2800" b="1" i="1" u="none" strike="noStrike" kern="1200" cap="none" spc="0" normalizeH="0" baseline="0" noProof="0">
                <a:ln>
                  <a:noFill/>
                </a:ln>
                <a:solidFill>
                  <a:schemeClr val="bg2"/>
                </a:solidFill>
                <a:effectLst/>
                <a:uLnTx/>
                <a:uFillTx/>
                <a:latin typeface="+mj-lt"/>
                <a:ea typeface="+mn-ea"/>
                <a:cs typeface="Times New Roman" pitchFamily="18" charset="0"/>
              </a:rPr>
              <a:t>Test Environment </a:t>
            </a:r>
            <a:r>
              <a:rPr lang="en-US" sz="2800" b="1" i="1">
                <a:solidFill>
                  <a:schemeClr val="bg2"/>
                </a:solidFill>
                <a:latin typeface="+mj-lt"/>
              </a:rPr>
              <a:t>Setup</a:t>
            </a:r>
            <a:endParaRPr lang="en-US" sz="2800" i="1">
              <a:solidFill>
                <a:schemeClr val="bg2"/>
              </a:solidFill>
              <a:latin typeface="+mj-lt"/>
            </a:endParaRPr>
          </a:p>
          <a:p>
            <a:pPr algn="just"/>
            <a:endParaRPr lang="en-US" sz="2800" b="1" i="1">
              <a:solidFill>
                <a:srgbClr val="FFFFFF"/>
              </a:solidFill>
              <a:latin typeface="Segoe UI"/>
            </a:endParaRPr>
          </a:p>
        </p:txBody>
      </p:sp>
    </p:spTree>
    <p:extLst>
      <p:ext uri="{BB962C8B-B14F-4D97-AF65-F5344CB8AC3E}">
        <p14:creationId xmlns:p14="http://schemas.microsoft.com/office/powerpoint/2010/main" val="280252740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19479-5D53-1CCD-77BD-9512C0536800}"/>
            </a:ext>
          </a:extLst>
        </p:cNvPr>
        <p:cNvGrpSpPr/>
        <p:nvPr/>
      </p:nvGrpSpPr>
      <p:grpSpPr>
        <a:xfrm>
          <a:off x="0" y="0"/>
          <a:ext cx="0" cy="0"/>
          <a:chOff x="0" y="0"/>
          <a:chExt cx="0" cy="0"/>
        </a:xfrm>
      </p:grpSpPr>
      <p:sp>
        <p:nvSpPr>
          <p:cNvPr id="193" name="Rectangle 192">
            <a:extLst>
              <a:ext uri="{FF2B5EF4-FFF2-40B4-BE49-F238E27FC236}">
                <a16:creationId xmlns:a16="http://schemas.microsoft.com/office/drawing/2014/main" id="{E31AED2D-4218-024F-906C-B41501B5C2A7}"/>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Test Environment Setup </a:t>
            </a:r>
          </a:p>
        </p:txBody>
      </p:sp>
      <p:sp>
        <p:nvSpPr>
          <p:cNvPr id="194" name="TextBox 193">
            <a:extLst>
              <a:ext uri="{FF2B5EF4-FFF2-40B4-BE49-F238E27FC236}">
                <a16:creationId xmlns:a16="http://schemas.microsoft.com/office/drawing/2014/main" id="{6D51BE42-4372-C47F-E2F8-2094F7D61405}"/>
              </a:ext>
            </a:extLst>
          </p:cNvPr>
          <p:cNvSpPr txBox="1"/>
          <p:nvPr/>
        </p:nvSpPr>
        <p:spPr>
          <a:xfrm>
            <a:off x="245371" y="613309"/>
            <a:ext cx="11140806" cy="276999"/>
          </a:xfrm>
          <a:prstGeom prst="rect">
            <a:avLst/>
          </a:prstGeom>
          <a:noFill/>
        </p:spPr>
        <p:txBody>
          <a:bodyPr wrap="square">
            <a:spAutoFit/>
          </a:bodyPr>
          <a:lstStyle/>
          <a:p>
            <a:pPr algn="l"/>
            <a:r>
              <a:rPr lang="en-US" sz="1200">
                <a:solidFill>
                  <a:srgbClr val="000000"/>
                </a:solidFill>
                <a:latin typeface="+mn-lt"/>
              </a:rPr>
              <a:t>Test Environment set up include set up of  software and hardware for the testing teams to execute test cases, It is created to simulate real time/ production environment. </a:t>
            </a:r>
          </a:p>
        </p:txBody>
      </p:sp>
      <p:sp>
        <p:nvSpPr>
          <p:cNvPr id="201" name="Rectangle: Rounded Corners 200">
            <a:extLst>
              <a:ext uri="{FF2B5EF4-FFF2-40B4-BE49-F238E27FC236}">
                <a16:creationId xmlns:a16="http://schemas.microsoft.com/office/drawing/2014/main" id="{DE1743A3-A7F3-CD36-93D0-15C693E1C13D}"/>
              </a:ext>
            </a:extLst>
          </p:cNvPr>
          <p:cNvSpPr/>
          <p:nvPr/>
        </p:nvSpPr>
        <p:spPr bwMode="auto">
          <a:xfrm>
            <a:off x="222286" y="1126940"/>
            <a:ext cx="3249009" cy="2232460"/>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lvl="1" algn="l" eaLnBrk="1" hangingPunct="1">
              <a:spcBef>
                <a:spcPts val="40"/>
              </a:spcBef>
              <a:buClrTx/>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r>
              <a:rPr lang="en-US">
                <a:solidFill>
                  <a:schemeClr val="bg2">
                    <a:lumMod val="10000"/>
                  </a:schemeClr>
                </a:solidFill>
              </a:rPr>
              <a:t>.</a:t>
            </a: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203" name="Arrow: Chevron 202">
            <a:extLst>
              <a:ext uri="{FF2B5EF4-FFF2-40B4-BE49-F238E27FC236}">
                <a16:creationId xmlns:a16="http://schemas.microsoft.com/office/drawing/2014/main" id="{09433BFC-16C0-378F-2613-4C972CBECF61}"/>
              </a:ext>
            </a:extLst>
          </p:cNvPr>
          <p:cNvSpPr/>
          <p:nvPr/>
        </p:nvSpPr>
        <p:spPr bwMode="auto">
          <a:xfrm>
            <a:off x="3523166" y="2133975"/>
            <a:ext cx="283446" cy="386613"/>
          </a:xfrm>
          <a:prstGeom prst="chevron">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04" name="Arrow: Chevron 203">
            <a:extLst>
              <a:ext uri="{FF2B5EF4-FFF2-40B4-BE49-F238E27FC236}">
                <a16:creationId xmlns:a16="http://schemas.microsoft.com/office/drawing/2014/main" id="{69ACE123-6ED1-A6B1-FA5A-92FBD59B815A}"/>
              </a:ext>
            </a:extLst>
          </p:cNvPr>
          <p:cNvSpPr/>
          <p:nvPr/>
        </p:nvSpPr>
        <p:spPr bwMode="auto">
          <a:xfrm rot="10800000">
            <a:off x="3526382" y="4519031"/>
            <a:ext cx="283464" cy="384048"/>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05" name="TextBox 204">
            <a:extLst>
              <a:ext uri="{FF2B5EF4-FFF2-40B4-BE49-F238E27FC236}">
                <a16:creationId xmlns:a16="http://schemas.microsoft.com/office/drawing/2014/main" id="{CBE6FC85-178F-DC3C-4B3D-279A7AE5BA5F}"/>
              </a:ext>
            </a:extLst>
          </p:cNvPr>
          <p:cNvSpPr txBox="1"/>
          <p:nvPr/>
        </p:nvSpPr>
        <p:spPr>
          <a:xfrm>
            <a:off x="442236" y="1301425"/>
            <a:ext cx="2808774" cy="1715854"/>
          </a:xfrm>
          <a:prstGeom prst="rect">
            <a:avLst/>
          </a:prstGeom>
          <a:noFill/>
        </p:spPr>
        <p:txBody>
          <a:bodyPr wrap="square" rtlCol="0">
            <a:spAutoFit/>
          </a:bodyPr>
          <a:lstStyle/>
          <a:p>
            <a:pPr algn="l"/>
            <a:r>
              <a:rPr lang="en-US" sz="1200" b="1">
                <a:solidFill>
                  <a:schemeClr val="bg1"/>
                </a:solidFill>
                <a:latin typeface="+mj-lt"/>
                <a:cs typeface="+mn-cs"/>
              </a:rPr>
              <a:t>Entry Criteria:</a:t>
            </a:r>
          </a:p>
          <a:p>
            <a:pPr algn="l"/>
            <a:endParaRPr lang="en-US" b="1">
              <a:solidFill>
                <a:schemeClr val="bg1"/>
              </a:solidFill>
              <a:latin typeface="+mj-lt"/>
              <a:cs typeface="+mn-cs"/>
            </a:endParaRPr>
          </a:p>
          <a:p>
            <a:pPr marL="228600" indent="-228600" algn="l">
              <a:buClr>
                <a:schemeClr val="bg1"/>
              </a:buClr>
              <a:buFont typeface="+mj-lt"/>
              <a:buAutoNum type="arabicPeriod"/>
            </a:pPr>
            <a:r>
              <a:rPr lang="en-US" sz="1200" b="1">
                <a:solidFill>
                  <a:schemeClr val="bg1"/>
                </a:solidFill>
                <a:latin typeface="+mj-lt"/>
              </a:rPr>
              <a:t>Test</a:t>
            </a:r>
            <a:r>
              <a:rPr lang="en-US" sz="1200">
                <a:latin typeface="+mj-lt"/>
              </a:rPr>
              <a:t> </a:t>
            </a:r>
            <a:r>
              <a:rPr lang="en-US" sz="1200" b="1">
                <a:solidFill>
                  <a:schemeClr val="bg1"/>
                </a:solidFill>
                <a:latin typeface="+mj-lt"/>
              </a:rPr>
              <a:t>Environment Configuration</a:t>
            </a:r>
            <a:r>
              <a:rPr lang="en-US" sz="1200" b="1">
                <a:solidFill>
                  <a:schemeClr val="bg1"/>
                </a:solidFill>
                <a:latin typeface="+mj-lt"/>
                <a:cs typeface="+mn-cs"/>
              </a:rPr>
              <a:t>:</a:t>
            </a:r>
            <a:br>
              <a:rPr lang="en-US" b="1">
                <a:solidFill>
                  <a:schemeClr val="bg1"/>
                </a:solidFill>
                <a:latin typeface="+mn-lt"/>
                <a:cs typeface="+mn-cs"/>
              </a:rPr>
            </a:br>
            <a:r>
              <a:rPr lang="en-US">
                <a:solidFill>
                  <a:schemeClr val="bg1"/>
                </a:solidFill>
                <a:latin typeface="+mn-lt"/>
                <a:cs typeface="+mn-cs"/>
              </a:rPr>
              <a:t>T</a:t>
            </a:r>
            <a:r>
              <a:rPr lang="en-US">
                <a:solidFill>
                  <a:schemeClr val="bg1"/>
                </a:solidFill>
                <a:latin typeface="+mn-lt"/>
              </a:rPr>
              <a:t>est environment must be set up with the required hardware, software, and configurations.</a:t>
            </a:r>
          </a:p>
          <a:p>
            <a:pPr marL="228600" indent="-228600" algn="l">
              <a:buClr>
                <a:schemeClr val="bg1"/>
              </a:buClr>
              <a:buFont typeface="+mj-lt"/>
              <a:buAutoNum type="arabicPeriod"/>
            </a:pPr>
            <a:r>
              <a:rPr lang="en-US" sz="1200" b="1">
                <a:solidFill>
                  <a:schemeClr val="bg1"/>
                </a:solidFill>
                <a:latin typeface="+mj-lt"/>
              </a:rPr>
              <a:t>Application Build :</a:t>
            </a:r>
            <a:br>
              <a:rPr lang="en-US" b="1">
                <a:solidFill>
                  <a:schemeClr val="bg1"/>
                </a:solidFill>
                <a:latin typeface="+mj-lt"/>
              </a:rPr>
            </a:br>
            <a:r>
              <a:rPr lang="en-US">
                <a:solidFill>
                  <a:schemeClr val="bg1"/>
                </a:solidFill>
                <a:latin typeface="+mn-lt"/>
              </a:rPr>
              <a:t>The latest validated stable build should be deployed, free of critical defects.</a:t>
            </a:r>
          </a:p>
        </p:txBody>
      </p:sp>
      <p:grpSp>
        <p:nvGrpSpPr>
          <p:cNvPr id="207" name="Group 206">
            <a:extLst>
              <a:ext uri="{FF2B5EF4-FFF2-40B4-BE49-F238E27FC236}">
                <a16:creationId xmlns:a16="http://schemas.microsoft.com/office/drawing/2014/main" id="{4D3EB467-9DC3-7B5E-30A0-8E94CF6EE873}"/>
              </a:ext>
            </a:extLst>
          </p:cNvPr>
          <p:cNvGrpSpPr/>
          <p:nvPr/>
        </p:nvGrpSpPr>
        <p:grpSpPr>
          <a:xfrm>
            <a:off x="225034" y="3429000"/>
            <a:ext cx="3196568" cy="3022373"/>
            <a:chOff x="8676768" y="2639416"/>
            <a:chExt cx="3196568" cy="2616775"/>
          </a:xfrm>
          <a:solidFill>
            <a:schemeClr val="tx2"/>
          </a:solidFill>
        </p:grpSpPr>
        <p:sp>
          <p:nvSpPr>
            <p:cNvPr id="209" name="Rectangle: Rounded Corners 208">
              <a:extLst>
                <a:ext uri="{FF2B5EF4-FFF2-40B4-BE49-F238E27FC236}">
                  <a16:creationId xmlns:a16="http://schemas.microsoft.com/office/drawing/2014/main" id="{FF6B38C0-2F38-5097-6106-5DBEC3BDE783}"/>
                </a:ext>
              </a:extLst>
            </p:cNvPr>
            <p:cNvSpPr/>
            <p:nvPr/>
          </p:nvSpPr>
          <p:spPr bwMode="auto">
            <a:xfrm>
              <a:off x="8676768" y="2639416"/>
              <a:ext cx="3196568" cy="2616775"/>
            </a:xfrm>
            <a:prstGeom prst="roundRect">
              <a:avLst/>
            </a:prstGeom>
            <a:grp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lvl="1" algn="l" eaLnBrk="1" hangingPunct="1">
                <a:spcBef>
                  <a:spcPts val="20"/>
                </a:spcBef>
                <a:buClrTx/>
              </a:pPr>
              <a:endParaRPr lang="en-US" sz="1200" b="1">
                <a:solidFill>
                  <a:schemeClr val="tx2"/>
                </a:solidFill>
                <a:latin typeface="+mj-lt"/>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sp>
          <p:nvSpPr>
            <p:cNvPr id="210" name="TextBox 209">
              <a:extLst>
                <a:ext uri="{FF2B5EF4-FFF2-40B4-BE49-F238E27FC236}">
                  <a16:creationId xmlns:a16="http://schemas.microsoft.com/office/drawing/2014/main" id="{53058CF4-3788-436E-A48B-C7B302D13716}"/>
                </a:ext>
              </a:extLst>
            </p:cNvPr>
            <p:cNvSpPr txBox="1"/>
            <p:nvPr/>
          </p:nvSpPr>
          <p:spPr>
            <a:xfrm>
              <a:off x="8826550" y="2812230"/>
              <a:ext cx="3019743" cy="2379608"/>
            </a:xfrm>
            <a:prstGeom prst="rect">
              <a:avLst/>
            </a:prstGeom>
            <a:noFill/>
            <a:ln>
              <a:noFill/>
            </a:ln>
          </p:spPr>
          <p:txBody>
            <a:bodyPr wrap="square" rtlCol="0">
              <a:spAutoFit/>
            </a:bodyPr>
            <a:lstStyle/>
            <a:p>
              <a:pPr algn="l"/>
              <a:r>
                <a:rPr lang="en-US" sz="1200" b="1">
                  <a:solidFill>
                    <a:schemeClr val="bg1"/>
                  </a:solidFill>
                  <a:latin typeface="+mj-lt"/>
                </a:rPr>
                <a:t> Exit Criteria:</a:t>
              </a:r>
            </a:p>
            <a:p>
              <a:pPr algn="l"/>
              <a:endParaRPr lang="en-US" sz="1200" b="1">
                <a:solidFill>
                  <a:schemeClr val="bg1"/>
                </a:solidFill>
                <a:latin typeface="+mj-lt"/>
              </a:endParaRPr>
            </a:p>
            <a:p>
              <a:pPr marL="228600" indent="-228600" algn="l">
                <a:buClr>
                  <a:schemeClr val="bg1"/>
                </a:buClr>
                <a:buFont typeface="+mj-lt"/>
                <a:buAutoNum type="arabicPeriod"/>
              </a:pPr>
              <a:r>
                <a:rPr lang="en-US" sz="1200" b="1">
                  <a:solidFill>
                    <a:schemeClr val="bg1"/>
                  </a:solidFill>
                  <a:latin typeface="+mj-lt"/>
                  <a:cs typeface="+mn-cs"/>
                </a:rPr>
                <a:t>Environment Readiness:</a:t>
              </a:r>
              <a:br>
                <a:rPr lang="en-US" b="1">
                  <a:solidFill>
                    <a:schemeClr val="bg1"/>
                  </a:solidFill>
                  <a:latin typeface="+mj-lt"/>
                  <a:cs typeface="+mn-cs"/>
                </a:rPr>
              </a:br>
              <a:r>
                <a:rPr lang="en-US">
                  <a:solidFill>
                    <a:schemeClr val="bg1"/>
                  </a:solidFill>
                  <a:latin typeface="+mn-lt"/>
                </a:rPr>
                <a:t>Test data and tools should be available, configured, and accessible to testers.</a:t>
              </a:r>
            </a:p>
            <a:p>
              <a:pPr marL="228600" indent="-228600" algn="l">
                <a:buClr>
                  <a:schemeClr val="bg1"/>
                </a:buClr>
                <a:buFont typeface="+mj-lt"/>
                <a:buAutoNum type="arabicPeriod"/>
              </a:pPr>
              <a:r>
                <a:rPr lang="en-US" b="1">
                  <a:solidFill>
                    <a:schemeClr val="bg1"/>
                  </a:solidFill>
                  <a:latin typeface="+mj-lt"/>
                </a:rPr>
                <a:t>Tools and Access Verification: </a:t>
              </a:r>
              <a:br>
                <a:rPr lang="en-US" b="1">
                  <a:solidFill>
                    <a:schemeClr val="bg1"/>
                  </a:solidFill>
                  <a:latin typeface="+mj-lt"/>
                </a:rPr>
              </a:br>
              <a:r>
                <a:rPr lang="en-US">
                  <a:solidFill>
                    <a:schemeClr val="bg1"/>
                  </a:solidFill>
                  <a:latin typeface="+mn-lt"/>
                </a:rPr>
                <a:t>Ensure all testing and defect-tracking tools are functional, with verified access for testers.</a:t>
              </a:r>
            </a:p>
            <a:p>
              <a:pPr marL="228600" indent="-228600" algn="l">
                <a:buClr>
                  <a:schemeClr val="bg1"/>
                </a:buClr>
                <a:buFont typeface="+mj-lt"/>
                <a:buAutoNum type="arabicPeriod"/>
              </a:pPr>
              <a:r>
                <a:rPr lang="en-US" b="1">
                  <a:solidFill>
                    <a:schemeClr val="bg1"/>
                  </a:solidFill>
                  <a:latin typeface="+mj-lt"/>
                </a:rPr>
                <a:t>Compliance with Setup Documentation:</a:t>
              </a:r>
              <a:br>
                <a:rPr lang="en-US" b="1">
                  <a:solidFill>
                    <a:schemeClr val="bg1"/>
                  </a:solidFill>
                  <a:latin typeface="+mj-lt"/>
                </a:rPr>
              </a:br>
              <a:r>
                <a:rPr lang="en-US">
                  <a:solidFill>
                    <a:schemeClr val="bg1"/>
                  </a:solidFill>
                  <a:latin typeface="+mn-lt"/>
                </a:rPr>
                <a:t>The test environment must be configured according to documented requirements, including security, backup, and recovery policies.</a:t>
              </a:r>
            </a:p>
          </p:txBody>
        </p:sp>
      </p:grpSp>
      <p:sp>
        <p:nvSpPr>
          <p:cNvPr id="208" name="Rectangle: Rounded Corners 207">
            <a:extLst>
              <a:ext uri="{FF2B5EF4-FFF2-40B4-BE49-F238E27FC236}">
                <a16:creationId xmlns:a16="http://schemas.microsoft.com/office/drawing/2014/main" id="{D17CF76C-82F4-F73F-C537-650179838F34}"/>
              </a:ext>
            </a:extLst>
          </p:cNvPr>
          <p:cNvSpPr/>
          <p:nvPr/>
        </p:nvSpPr>
        <p:spPr bwMode="auto">
          <a:xfrm>
            <a:off x="4018234" y="1126939"/>
            <a:ext cx="8068712" cy="5188451"/>
          </a:xfrm>
          <a:prstGeom prst="roundRect">
            <a:avLst>
              <a:gd name="adj" fmla="val 5793"/>
            </a:avLst>
          </a:prstGeom>
          <a:noFill/>
          <a:ln>
            <a:solidFill>
              <a:schemeClr val="accent6">
                <a:lumMod val="60000"/>
                <a:lumOff val="4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92" name="Rectangle 6">
            <a:extLst>
              <a:ext uri="{FF2B5EF4-FFF2-40B4-BE49-F238E27FC236}">
                <a16:creationId xmlns:a16="http://schemas.microsoft.com/office/drawing/2014/main" id="{CF537511-B378-F025-58CA-F48F0CA675E5}"/>
              </a:ext>
            </a:extLst>
          </p:cNvPr>
          <p:cNvSpPr>
            <a:spLocks noChangeArrowheads="1"/>
          </p:cNvSpPr>
          <p:nvPr/>
        </p:nvSpPr>
        <p:spPr bwMode="auto">
          <a:xfrm>
            <a:off x="245371" y="268943"/>
            <a:ext cx="56042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What </a:t>
            </a:r>
            <a:r>
              <a:rPr lang="en-US" altLang="en-US" sz="2000" b="1">
                <a:latin typeface="+mj-lt"/>
              </a:rPr>
              <a:t>is involved in Test Environment Setup ?</a:t>
            </a:r>
            <a:endParaRPr kumimoji="0" lang="en-US" altLang="en-US" sz="2000" b="1" i="0" u="none" strike="noStrike" cap="none" normalizeH="0" baseline="0">
              <a:ln>
                <a:noFill/>
              </a:ln>
              <a:solidFill>
                <a:schemeClr val="tx1"/>
              </a:solidFill>
              <a:effectLst/>
              <a:latin typeface="+mj-lt"/>
            </a:endParaRPr>
          </a:p>
        </p:txBody>
      </p:sp>
      <p:sp>
        <p:nvSpPr>
          <p:cNvPr id="3" name="TextBox 2">
            <a:extLst>
              <a:ext uri="{FF2B5EF4-FFF2-40B4-BE49-F238E27FC236}">
                <a16:creationId xmlns:a16="http://schemas.microsoft.com/office/drawing/2014/main" id="{79C5AA21-E9D4-2AA6-FA33-42FE138EDACD}"/>
              </a:ext>
            </a:extLst>
          </p:cNvPr>
          <p:cNvSpPr txBox="1"/>
          <p:nvPr/>
        </p:nvSpPr>
        <p:spPr>
          <a:xfrm>
            <a:off x="4018234" y="1191697"/>
            <a:ext cx="1155272" cy="307777"/>
          </a:xfrm>
          <a:prstGeom prst="rect">
            <a:avLst/>
          </a:prstGeom>
          <a:noFill/>
        </p:spPr>
        <p:txBody>
          <a:bodyPr wrap="square">
            <a:spAutoFit/>
          </a:bodyPr>
          <a:lstStyle/>
          <a:p>
            <a:r>
              <a:rPr lang="en-US" sz="1400" b="1">
                <a:latin typeface="+mj-lt"/>
              </a:rPr>
              <a:t>Process:</a:t>
            </a:r>
            <a:endParaRPr lang="en-US" sz="1400"/>
          </a:p>
        </p:txBody>
      </p:sp>
      <p:sp>
        <p:nvSpPr>
          <p:cNvPr id="2" name="Block Arc 1">
            <a:extLst>
              <a:ext uri="{FF2B5EF4-FFF2-40B4-BE49-F238E27FC236}">
                <a16:creationId xmlns:a16="http://schemas.microsoft.com/office/drawing/2014/main" id="{0F9EBE46-ADC0-F1CC-5C46-262451D31C0F}"/>
              </a:ext>
            </a:extLst>
          </p:cNvPr>
          <p:cNvSpPr/>
          <p:nvPr/>
        </p:nvSpPr>
        <p:spPr>
          <a:xfrm rot="16200000" flipH="1">
            <a:off x="7456601" y="2829856"/>
            <a:ext cx="1059088" cy="1059089"/>
          </a:xfrm>
          <a:prstGeom prst="blockArc">
            <a:avLst>
              <a:gd name="adj1" fmla="val 10800000"/>
              <a:gd name="adj2" fmla="val 3"/>
              <a:gd name="adj3" fmla="val 15291"/>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a:solidFill>
                <a:schemeClr val="accent4"/>
              </a:solidFill>
            </a:endParaRPr>
          </a:p>
        </p:txBody>
      </p:sp>
      <p:sp>
        <p:nvSpPr>
          <p:cNvPr id="6" name="Block Arc 5">
            <a:extLst>
              <a:ext uri="{FF2B5EF4-FFF2-40B4-BE49-F238E27FC236}">
                <a16:creationId xmlns:a16="http://schemas.microsoft.com/office/drawing/2014/main" id="{3BD68080-B72C-7C36-B6DA-CC00C5BD6B86}"/>
              </a:ext>
            </a:extLst>
          </p:cNvPr>
          <p:cNvSpPr/>
          <p:nvPr/>
        </p:nvSpPr>
        <p:spPr>
          <a:xfrm rot="5400000" flipH="1">
            <a:off x="7451859" y="1930910"/>
            <a:ext cx="1059088" cy="1059089"/>
          </a:xfrm>
          <a:prstGeom prst="blockArc">
            <a:avLst>
              <a:gd name="adj1" fmla="val 10800000"/>
              <a:gd name="adj2" fmla="val 3"/>
              <a:gd name="adj3" fmla="val 15291"/>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a:solidFill>
                <a:schemeClr val="accent4"/>
              </a:solidFill>
            </a:endParaRPr>
          </a:p>
        </p:txBody>
      </p:sp>
      <p:sp>
        <p:nvSpPr>
          <p:cNvPr id="7" name="Block Arc 6">
            <a:extLst>
              <a:ext uri="{FF2B5EF4-FFF2-40B4-BE49-F238E27FC236}">
                <a16:creationId xmlns:a16="http://schemas.microsoft.com/office/drawing/2014/main" id="{81861AB4-3AC9-8B1E-DF24-F43B6757B3B1}"/>
              </a:ext>
            </a:extLst>
          </p:cNvPr>
          <p:cNvSpPr/>
          <p:nvPr/>
        </p:nvSpPr>
        <p:spPr>
          <a:xfrm rot="16200000" flipH="1">
            <a:off x="7465765" y="4627397"/>
            <a:ext cx="1059088" cy="1059089"/>
          </a:xfrm>
          <a:prstGeom prst="blockArc">
            <a:avLst>
              <a:gd name="adj1" fmla="val 10800000"/>
              <a:gd name="adj2" fmla="val 3"/>
              <a:gd name="adj3" fmla="val 15291"/>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a:solidFill>
                <a:schemeClr val="accent4"/>
              </a:solidFill>
            </a:endParaRPr>
          </a:p>
        </p:txBody>
      </p:sp>
      <p:sp>
        <p:nvSpPr>
          <p:cNvPr id="8" name="Block Arc 7">
            <a:extLst>
              <a:ext uri="{FF2B5EF4-FFF2-40B4-BE49-F238E27FC236}">
                <a16:creationId xmlns:a16="http://schemas.microsoft.com/office/drawing/2014/main" id="{7AE4F772-C347-6B00-9C19-CA67FB3B39FA}"/>
              </a:ext>
            </a:extLst>
          </p:cNvPr>
          <p:cNvSpPr/>
          <p:nvPr/>
        </p:nvSpPr>
        <p:spPr>
          <a:xfrm rot="5400000" flipH="1">
            <a:off x="7453488" y="3727017"/>
            <a:ext cx="1059088" cy="1059089"/>
          </a:xfrm>
          <a:prstGeom prst="blockArc">
            <a:avLst>
              <a:gd name="adj1" fmla="val 10800000"/>
              <a:gd name="adj2" fmla="val 3"/>
              <a:gd name="adj3" fmla="val 15291"/>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a:solidFill>
                <a:schemeClr val="accent4"/>
              </a:solidFill>
            </a:endParaRPr>
          </a:p>
        </p:txBody>
      </p:sp>
      <p:grpSp>
        <p:nvGrpSpPr>
          <p:cNvPr id="9" name="Group 8">
            <a:extLst>
              <a:ext uri="{FF2B5EF4-FFF2-40B4-BE49-F238E27FC236}">
                <a16:creationId xmlns:a16="http://schemas.microsoft.com/office/drawing/2014/main" id="{F778E524-3AEA-9B98-7838-F0A4302918E7}"/>
              </a:ext>
            </a:extLst>
          </p:cNvPr>
          <p:cNvGrpSpPr/>
          <p:nvPr/>
        </p:nvGrpSpPr>
        <p:grpSpPr>
          <a:xfrm rot="10800000">
            <a:off x="7120763" y="2121366"/>
            <a:ext cx="1158874" cy="675862"/>
            <a:chOff x="4251326" y="1250667"/>
            <a:chExt cx="1158874" cy="675862"/>
          </a:xfrm>
        </p:grpSpPr>
        <p:sp>
          <p:nvSpPr>
            <p:cNvPr id="10" name="Round Same Side Corner Rectangle 41">
              <a:extLst>
                <a:ext uri="{FF2B5EF4-FFF2-40B4-BE49-F238E27FC236}">
                  <a16:creationId xmlns:a16="http://schemas.microsoft.com/office/drawing/2014/main" id="{B99D3C2C-18C1-6457-0437-D0A40698F9E1}"/>
                </a:ext>
              </a:extLst>
            </p:cNvPr>
            <p:cNvSpPr/>
            <p:nvPr/>
          </p:nvSpPr>
          <p:spPr bwMode="auto">
            <a:xfrm rot="16200000">
              <a:off x="4416632" y="1085361"/>
              <a:ext cx="675862" cy="1006474"/>
            </a:xfrm>
            <a:prstGeom prst="round2SameRect">
              <a:avLst>
                <a:gd name="adj1" fmla="val 50000"/>
                <a:gd name="adj2" fmla="val 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pPr algn="ctr"/>
              <a:endParaRPr lang="en-US"/>
            </a:p>
          </p:txBody>
        </p:sp>
        <p:sp>
          <p:nvSpPr>
            <p:cNvPr id="11" name="Isosceles Triangle 10">
              <a:extLst>
                <a:ext uri="{FF2B5EF4-FFF2-40B4-BE49-F238E27FC236}">
                  <a16:creationId xmlns:a16="http://schemas.microsoft.com/office/drawing/2014/main" id="{812FDA5F-32A4-2200-A254-BFAF49F4983A}"/>
                </a:ext>
              </a:extLst>
            </p:cNvPr>
            <p:cNvSpPr/>
            <p:nvPr/>
          </p:nvSpPr>
          <p:spPr bwMode="auto">
            <a:xfrm rot="5400000">
              <a:off x="5209504" y="1512398"/>
              <a:ext cx="248992" cy="152400"/>
            </a:xfrm>
            <a:prstGeom prst="triangle">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pPr algn="ctr"/>
              <a:endParaRPr lang="en-US"/>
            </a:p>
          </p:txBody>
        </p:sp>
      </p:grpSp>
      <p:grpSp>
        <p:nvGrpSpPr>
          <p:cNvPr id="12" name="Group 11">
            <a:extLst>
              <a:ext uri="{FF2B5EF4-FFF2-40B4-BE49-F238E27FC236}">
                <a16:creationId xmlns:a16="http://schemas.microsoft.com/office/drawing/2014/main" id="{7517CB01-09DF-C21A-C53E-8CB7E9DC6277}"/>
              </a:ext>
            </a:extLst>
          </p:cNvPr>
          <p:cNvGrpSpPr/>
          <p:nvPr/>
        </p:nvGrpSpPr>
        <p:grpSpPr>
          <a:xfrm>
            <a:off x="7664547" y="3020366"/>
            <a:ext cx="1158874" cy="675862"/>
            <a:chOff x="3729039" y="2147060"/>
            <a:chExt cx="1158874" cy="675862"/>
          </a:xfrm>
          <a:solidFill>
            <a:schemeClr val="accent2"/>
          </a:solidFill>
        </p:grpSpPr>
        <p:sp>
          <p:nvSpPr>
            <p:cNvPr id="13" name="Round Same Side Corner Rectangle 45">
              <a:extLst>
                <a:ext uri="{FF2B5EF4-FFF2-40B4-BE49-F238E27FC236}">
                  <a16:creationId xmlns:a16="http://schemas.microsoft.com/office/drawing/2014/main" id="{549A7E6E-C495-F919-6E75-FBC97A87F068}"/>
                </a:ext>
              </a:extLst>
            </p:cNvPr>
            <p:cNvSpPr/>
            <p:nvPr/>
          </p:nvSpPr>
          <p:spPr bwMode="auto">
            <a:xfrm rot="16200000">
              <a:off x="3894345" y="1981754"/>
              <a:ext cx="675862" cy="1006474"/>
            </a:xfrm>
            <a:prstGeom prst="round2SameRect">
              <a:avLst>
                <a:gd name="adj1" fmla="val 50000"/>
                <a:gd name="adj2" fmla="val 0"/>
              </a:avLst>
            </a:prstGeom>
            <a:grp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pPr algn="ctr"/>
              <a:endParaRPr lang="en-US"/>
            </a:p>
          </p:txBody>
        </p:sp>
        <p:sp>
          <p:nvSpPr>
            <p:cNvPr id="14" name="Isosceles Triangle 13">
              <a:extLst>
                <a:ext uri="{FF2B5EF4-FFF2-40B4-BE49-F238E27FC236}">
                  <a16:creationId xmlns:a16="http://schemas.microsoft.com/office/drawing/2014/main" id="{3A5B579D-785E-CE1B-E665-ECD8436F2D60}"/>
                </a:ext>
              </a:extLst>
            </p:cNvPr>
            <p:cNvSpPr/>
            <p:nvPr/>
          </p:nvSpPr>
          <p:spPr bwMode="auto">
            <a:xfrm rot="5400000">
              <a:off x="4687217" y="2408791"/>
              <a:ext cx="248992" cy="152400"/>
            </a:xfrm>
            <a:prstGeom prst="triangle">
              <a:avLst/>
            </a:prstGeom>
            <a:grp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pPr algn="ctr"/>
              <a:endParaRPr lang="en-US"/>
            </a:p>
          </p:txBody>
        </p:sp>
      </p:grpSp>
      <p:grpSp>
        <p:nvGrpSpPr>
          <p:cNvPr id="15" name="Group 14">
            <a:extLst>
              <a:ext uri="{FF2B5EF4-FFF2-40B4-BE49-F238E27FC236}">
                <a16:creationId xmlns:a16="http://schemas.microsoft.com/office/drawing/2014/main" id="{6DA7EDCB-8DF7-3BEB-50FC-173650FE9E9B}"/>
              </a:ext>
            </a:extLst>
          </p:cNvPr>
          <p:cNvGrpSpPr/>
          <p:nvPr/>
        </p:nvGrpSpPr>
        <p:grpSpPr>
          <a:xfrm rot="10800000">
            <a:off x="7130550" y="3919101"/>
            <a:ext cx="1158874" cy="675862"/>
            <a:chOff x="4251326" y="3042768"/>
            <a:chExt cx="1158874" cy="675862"/>
          </a:xfrm>
          <a:solidFill>
            <a:schemeClr val="accent3"/>
          </a:solidFill>
        </p:grpSpPr>
        <p:sp>
          <p:nvSpPr>
            <p:cNvPr id="16" name="Round Same Side Corner Rectangle 48">
              <a:extLst>
                <a:ext uri="{FF2B5EF4-FFF2-40B4-BE49-F238E27FC236}">
                  <a16:creationId xmlns:a16="http://schemas.microsoft.com/office/drawing/2014/main" id="{7A82A505-1324-99CA-D7A8-636634037FDB}"/>
                </a:ext>
              </a:extLst>
            </p:cNvPr>
            <p:cNvSpPr/>
            <p:nvPr/>
          </p:nvSpPr>
          <p:spPr bwMode="auto">
            <a:xfrm rot="16200000">
              <a:off x="4416632" y="2877462"/>
              <a:ext cx="675862" cy="1006474"/>
            </a:xfrm>
            <a:prstGeom prst="round2SameRect">
              <a:avLst>
                <a:gd name="adj1" fmla="val 50000"/>
                <a:gd name="adj2" fmla="val 0"/>
              </a:avLst>
            </a:prstGeom>
            <a:grp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pPr algn="ctr"/>
              <a:endParaRPr lang="en-US"/>
            </a:p>
          </p:txBody>
        </p:sp>
        <p:sp>
          <p:nvSpPr>
            <p:cNvPr id="17" name="Isosceles Triangle 16">
              <a:extLst>
                <a:ext uri="{FF2B5EF4-FFF2-40B4-BE49-F238E27FC236}">
                  <a16:creationId xmlns:a16="http://schemas.microsoft.com/office/drawing/2014/main" id="{3EE911FE-C7B6-F951-961C-38F62248B6DC}"/>
                </a:ext>
              </a:extLst>
            </p:cNvPr>
            <p:cNvSpPr/>
            <p:nvPr/>
          </p:nvSpPr>
          <p:spPr bwMode="auto">
            <a:xfrm rot="5400000">
              <a:off x="5209504" y="3304499"/>
              <a:ext cx="248992" cy="152400"/>
            </a:xfrm>
            <a:prstGeom prst="triangle">
              <a:avLst/>
            </a:prstGeom>
            <a:grp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pPr algn="ctr"/>
              <a:endParaRPr lang="en-US"/>
            </a:p>
          </p:txBody>
        </p:sp>
      </p:grpSp>
      <p:grpSp>
        <p:nvGrpSpPr>
          <p:cNvPr id="18" name="Group 17">
            <a:extLst>
              <a:ext uri="{FF2B5EF4-FFF2-40B4-BE49-F238E27FC236}">
                <a16:creationId xmlns:a16="http://schemas.microsoft.com/office/drawing/2014/main" id="{A3CE2C4B-48AD-A8AE-B450-3DA7789D3A77}"/>
              </a:ext>
            </a:extLst>
          </p:cNvPr>
          <p:cNvGrpSpPr/>
          <p:nvPr/>
        </p:nvGrpSpPr>
        <p:grpSpPr>
          <a:xfrm>
            <a:off x="7676384" y="4828873"/>
            <a:ext cx="1158874" cy="675862"/>
            <a:chOff x="3729039" y="3939406"/>
            <a:chExt cx="1158874" cy="675862"/>
          </a:xfrm>
          <a:solidFill>
            <a:schemeClr val="accent4"/>
          </a:solidFill>
        </p:grpSpPr>
        <p:sp>
          <p:nvSpPr>
            <p:cNvPr id="19" name="Round Same Side Corner Rectangle 56">
              <a:extLst>
                <a:ext uri="{FF2B5EF4-FFF2-40B4-BE49-F238E27FC236}">
                  <a16:creationId xmlns:a16="http://schemas.microsoft.com/office/drawing/2014/main" id="{D3EF8908-DACB-77F1-765E-3172BA24E076}"/>
                </a:ext>
              </a:extLst>
            </p:cNvPr>
            <p:cNvSpPr/>
            <p:nvPr/>
          </p:nvSpPr>
          <p:spPr bwMode="auto">
            <a:xfrm rot="16200000">
              <a:off x="3894345" y="3774100"/>
              <a:ext cx="675862" cy="1006474"/>
            </a:xfrm>
            <a:prstGeom prst="round2SameRect">
              <a:avLst>
                <a:gd name="adj1" fmla="val 50000"/>
                <a:gd name="adj2" fmla="val 0"/>
              </a:avLst>
            </a:prstGeom>
            <a:grp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pPr algn="ctr"/>
              <a:endParaRPr lang="en-US"/>
            </a:p>
          </p:txBody>
        </p:sp>
        <p:sp>
          <p:nvSpPr>
            <p:cNvPr id="20" name="Isosceles Triangle 19">
              <a:extLst>
                <a:ext uri="{FF2B5EF4-FFF2-40B4-BE49-F238E27FC236}">
                  <a16:creationId xmlns:a16="http://schemas.microsoft.com/office/drawing/2014/main" id="{F069180A-2949-4529-CD8A-AF31DF2D1E56}"/>
                </a:ext>
              </a:extLst>
            </p:cNvPr>
            <p:cNvSpPr/>
            <p:nvPr/>
          </p:nvSpPr>
          <p:spPr bwMode="auto">
            <a:xfrm rot="5400000">
              <a:off x="4687217" y="4201137"/>
              <a:ext cx="248992" cy="152400"/>
            </a:xfrm>
            <a:prstGeom prst="triangle">
              <a:avLst/>
            </a:prstGeom>
            <a:grpFill/>
            <a:ln w="9525">
              <a:noFill/>
              <a:round/>
              <a:headEnd/>
              <a:tailEnd/>
            </a:ln>
          </p:spPr>
          <p:txBody>
            <a:bodyPr vert="horz" wrap="square" lIns="91440" tIns="45720" rIns="91440" bIns="45720" numCol="1" rtlCol="0"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pPr algn="ctr"/>
              <a:endParaRPr lang="en-US"/>
            </a:p>
          </p:txBody>
        </p:sp>
      </p:grpSp>
      <p:sp>
        <p:nvSpPr>
          <p:cNvPr id="37" name="Footer Text">
            <a:extLst>
              <a:ext uri="{FF2B5EF4-FFF2-40B4-BE49-F238E27FC236}">
                <a16:creationId xmlns:a16="http://schemas.microsoft.com/office/drawing/2014/main" id="{0A4C90CB-16AE-D1F3-AD14-4154B4FE2A01}"/>
              </a:ext>
            </a:extLst>
          </p:cNvPr>
          <p:cNvSpPr txBox="1"/>
          <p:nvPr/>
        </p:nvSpPr>
        <p:spPr>
          <a:xfrm>
            <a:off x="4377844" y="2089615"/>
            <a:ext cx="2605878" cy="923330"/>
          </a:xfrm>
          <a:prstGeom prst="rect">
            <a:avLst/>
          </a:prstGeom>
          <a:noFill/>
        </p:spPr>
        <p:txBody>
          <a:bodyPr wrap="square" lIns="0" tIns="0" rIns="0" bIns="0" rtlCol="0">
            <a:spAutoFit/>
          </a:bodyPr>
          <a:lstStyle/>
          <a:p>
            <a:r>
              <a:rPr lang="en-US" sz="1200">
                <a:solidFill>
                  <a:schemeClr val="bg2">
                    <a:lumMod val="10000"/>
                  </a:schemeClr>
                </a:solidFill>
                <a:highlight>
                  <a:srgbClr val="FFFFFF"/>
                </a:highlight>
                <a:latin typeface="+mn-lt"/>
              </a:rPr>
              <a:t>Analyze and define the environment requirements, including hardware, software, network configurations, and tools necessary for testing, ensuring alignment with the test objectives</a:t>
            </a:r>
          </a:p>
        </p:txBody>
      </p:sp>
      <p:sp>
        <p:nvSpPr>
          <p:cNvPr id="38" name="TextBox 37">
            <a:extLst>
              <a:ext uri="{FF2B5EF4-FFF2-40B4-BE49-F238E27FC236}">
                <a16:creationId xmlns:a16="http://schemas.microsoft.com/office/drawing/2014/main" id="{45B3B31B-EE74-13E4-759B-BCE266F7278F}"/>
              </a:ext>
            </a:extLst>
          </p:cNvPr>
          <p:cNvSpPr txBox="1"/>
          <p:nvPr/>
        </p:nvSpPr>
        <p:spPr>
          <a:xfrm>
            <a:off x="4248560" y="1872009"/>
            <a:ext cx="3151274" cy="200055"/>
          </a:xfrm>
          <a:prstGeom prst="rect">
            <a:avLst/>
          </a:prstGeom>
          <a:noFill/>
        </p:spPr>
        <p:txBody>
          <a:bodyPr wrap="square" lIns="0" tIns="0" rIns="0" bIns="0" rtlCol="0" anchor="ctr">
            <a:spAutoFit/>
          </a:bodyPr>
          <a:lstStyle/>
          <a:p>
            <a:pPr algn="l"/>
            <a:r>
              <a:rPr lang="en-US" sz="1300" b="1">
                <a:solidFill>
                  <a:schemeClr val="accent1"/>
                </a:solidFill>
                <a:highlight>
                  <a:srgbClr val="FFFFFF"/>
                </a:highlight>
                <a:latin typeface="+mj-lt"/>
              </a:rPr>
              <a:t>1. Environment Planning &amp; Design:</a:t>
            </a:r>
          </a:p>
        </p:txBody>
      </p:sp>
      <p:sp>
        <p:nvSpPr>
          <p:cNvPr id="40" name="Footer Text">
            <a:extLst>
              <a:ext uri="{FF2B5EF4-FFF2-40B4-BE49-F238E27FC236}">
                <a16:creationId xmlns:a16="http://schemas.microsoft.com/office/drawing/2014/main" id="{1E959477-F009-65C2-7C22-15C53A82DBDD}"/>
              </a:ext>
            </a:extLst>
          </p:cNvPr>
          <p:cNvSpPr txBox="1"/>
          <p:nvPr/>
        </p:nvSpPr>
        <p:spPr>
          <a:xfrm>
            <a:off x="8812772" y="3145751"/>
            <a:ext cx="3142352" cy="738664"/>
          </a:xfrm>
          <a:prstGeom prst="rect">
            <a:avLst/>
          </a:prstGeom>
          <a:noFill/>
        </p:spPr>
        <p:txBody>
          <a:bodyPr wrap="square" lIns="0" tIns="0" rIns="0" bIns="0" rtlCol="0">
            <a:spAutoFit/>
          </a:bodyPr>
          <a:lstStyle/>
          <a:p>
            <a:r>
              <a:rPr lang="en-US" sz="1200">
                <a:solidFill>
                  <a:srgbClr val="000000"/>
                </a:solidFill>
                <a:latin typeface="+mn-lt"/>
              </a:rPr>
              <a:t>Install the required OS, applications, testing tools, and services as per the project’s technical requirements, ensuring that all dependencies are addressed</a:t>
            </a:r>
          </a:p>
        </p:txBody>
      </p:sp>
      <p:sp>
        <p:nvSpPr>
          <p:cNvPr id="41" name="TextBox 40">
            <a:extLst>
              <a:ext uri="{FF2B5EF4-FFF2-40B4-BE49-F238E27FC236}">
                <a16:creationId xmlns:a16="http://schemas.microsoft.com/office/drawing/2014/main" id="{75C1E127-A0EF-7C46-8681-528BDFC42D21}"/>
              </a:ext>
            </a:extLst>
          </p:cNvPr>
          <p:cNvSpPr txBox="1"/>
          <p:nvPr/>
        </p:nvSpPr>
        <p:spPr>
          <a:xfrm>
            <a:off x="8878968" y="2751412"/>
            <a:ext cx="2610395" cy="400110"/>
          </a:xfrm>
          <a:prstGeom prst="rect">
            <a:avLst/>
          </a:prstGeom>
          <a:noFill/>
        </p:spPr>
        <p:txBody>
          <a:bodyPr wrap="none" lIns="0" tIns="0" rIns="0" bIns="0" rtlCol="0" anchor="ctr">
            <a:spAutoFit/>
          </a:bodyPr>
          <a:lstStyle/>
          <a:p>
            <a:pPr algn="l"/>
            <a:r>
              <a:rPr lang="en-US" sz="1300" b="1">
                <a:solidFill>
                  <a:schemeClr val="accent2"/>
                </a:solidFill>
                <a:latin typeface="+mj-lt"/>
              </a:rPr>
              <a:t>2. Installation &amp; Configuration of</a:t>
            </a:r>
            <a:br>
              <a:rPr lang="en-US" sz="1300" b="1">
                <a:solidFill>
                  <a:schemeClr val="accent2"/>
                </a:solidFill>
                <a:latin typeface="+mj-lt"/>
              </a:rPr>
            </a:br>
            <a:r>
              <a:rPr lang="en-US" sz="1300" b="1">
                <a:solidFill>
                  <a:schemeClr val="accent2"/>
                </a:solidFill>
                <a:latin typeface="+mj-lt"/>
              </a:rPr>
              <a:t>  	 Software</a:t>
            </a:r>
            <a:r>
              <a:rPr lang="en-US" sz="1300">
                <a:solidFill>
                  <a:schemeClr val="accent2"/>
                </a:solidFill>
                <a:latin typeface="+mj-lt"/>
              </a:rPr>
              <a:t>:</a:t>
            </a:r>
            <a:endParaRPr lang="en-US" sz="1300" b="1">
              <a:solidFill>
                <a:schemeClr val="accent2"/>
              </a:solidFill>
              <a:latin typeface="+mj-lt"/>
            </a:endParaRPr>
          </a:p>
        </p:txBody>
      </p:sp>
      <p:sp>
        <p:nvSpPr>
          <p:cNvPr id="42" name="Footer Text">
            <a:extLst>
              <a:ext uri="{FF2B5EF4-FFF2-40B4-BE49-F238E27FC236}">
                <a16:creationId xmlns:a16="http://schemas.microsoft.com/office/drawing/2014/main" id="{8823F5FA-74A4-A062-5A88-041B0DE51ABB}"/>
              </a:ext>
            </a:extLst>
          </p:cNvPr>
          <p:cNvSpPr txBox="1"/>
          <p:nvPr/>
        </p:nvSpPr>
        <p:spPr>
          <a:xfrm>
            <a:off x="4474210" y="4355230"/>
            <a:ext cx="2719085" cy="923330"/>
          </a:xfrm>
          <a:prstGeom prst="rect">
            <a:avLst/>
          </a:prstGeom>
          <a:noFill/>
        </p:spPr>
        <p:txBody>
          <a:bodyPr wrap="square" lIns="0" tIns="0" rIns="0" bIns="0" rtlCol="0">
            <a:spAutoFit/>
          </a:bodyPr>
          <a:lstStyle/>
          <a:p>
            <a:r>
              <a:rPr lang="en-US" sz="1200">
                <a:solidFill>
                  <a:srgbClr val="000000"/>
                </a:solidFill>
                <a:latin typeface="+mn-lt"/>
              </a:rPr>
              <a:t>Set up the network infrastructure, ensuring secure connectivity, firewall settings, VPN configurations, and user access controls according to security policies.</a:t>
            </a:r>
          </a:p>
        </p:txBody>
      </p:sp>
      <p:sp>
        <p:nvSpPr>
          <p:cNvPr id="43" name="TextBox 42">
            <a:extLst>
              <a:ext uri="{FF2B5EF4-FFF2-40B4-BE49-F238E27FC236}">
                <a16:creationId xmlns:a16="http://schemas.microsoft.com/office/drawing/2014/main" id="{32A620C5-E86A-C37C-522A-A7255A4D1625}"/>
              </a:ext>
            </a:extLst>
          </p:cNvPr>
          <p:cNvSpPr txBox="1"/>
          <p:nvPr/>
        </p:nvSpPr>
        <p:spPr>
          <a:xfrm>
            <a:off x="4502046" y="3917591"/>
            <a:ext cx="3792239" cy="420115"/>
          </a:xfrm>
          <a:prstGeom prst="rect">
            <a:avLst/>
          </a:prstGeom>
          <a:noFill/>
        </p:spPr>
        <p:txBody>
          <a:bodyPr wrap="square" lIns="0" tIns="0" rIns="0" bIns="0" rtlCol="0" anchor="ctr">
            <a:spAutoFit/>
          </a:bodyPr>
          <a:lstStyle/>
          <a:p>
            <a:pPr algn="l"/>
            <a:r>
              <a:rPr lang="en-US" sz="1300" b="1">
                <a:solidFill>
                  <a:schemeClr val="accent3">
                    <a:lumMod val="50000"/>
                  </a:schemeClr>
                </a:solidFill>
                <a:latin typeface="+mj-lt"/>
              </a:rPr>
              <a:t>3. Network Setup &amp; Security </a:t>
            </a:r>
          </a:p>
          <a:p>
            <a:pPr algn="l"/>
            <a:r>
              <a:rPr lang="en-US" sz="1300" b="1">
                <a:solidFill>
                  <a:schemeClr val="accent3">
                    <a:lumMod val="50000"/>
                  </a:schemeClr>
                </a:solidFill>
                <a:latin typeface="+mj-lt"/>
              </a:rPr>
              <a:t>	Configuration</a:t>
            </a:r>
            <a:r>
              <a:rPr lang="en-US" sz="1300">
                <a:solidFill>
                  <a:schemeClr val="accent3">
                    <a:lumMod val="50000"/>
                  </a:schemeClr>
                </a:solidFill>
                <a:latin typeface="+mj-lt"/>
              </a:rPr>
              <a:t>:</a:t>
            </a:r>
            <a:endParaRPr lang="en-US" sz="1300" b="1">
              <a:solidFill>
                <a:schemeClr val="accent3">
                  <a:lumMod val="50000"/>
                </a:schemeClr>
              </a:solidFill>
              <a:latin typeface="+mj-lt"/>
            </a:endParaRPr>
          </a:p>
        </p:txBody>
      </p:sp>
      <p:sp>
        <p:nvSpPr>
          <p:cNvPr id="44" name="Footer Text">
            <a:extLst>
              <a:ext uri="{FF2B5EF4-FFF2-40B4-BE49-F238E27FC236}">
                <a16:creationId xmlns:a16="http://schemas.microsoft.com/office/drawing/2014/main" id="{47772047-632D-F4FF-0E1D-D4288E2818FB}"/>
              </a:ext>
            </a:extLst>
          </p:cNvPr>
          <p:cNvSpPr txBox="1"/>
          <p:nvPr/>
        </p:nvSpPr>
        <p:spPr>
          <a:xfrm>
            <a:off x="8868010" y="5083021"/>
            <a:ext cx="3127118" cy="923330"/>
          </a:xfrm>
          <a:prstGeom prst="rect">
            <a:avLst/>
          </a:prstGeom>
          <a:noFill/>
        </p:spPr>
        <p:txBody>
          <a:bodyPr wrap="square" lIns="0" tIns="0" rIns="0" bIns="0" rtlCol="0">
            <a:spAutoFit/>
          </a:bodyPr>
          <a:lstStyle/>
          <a:p>
            <a:r>
              <a:rPr lang="en-US" sz="1200">
                <a:solidFill>
                  <a:srgbClr val="000000"/>
                </a:solidFill>
                <a:latin typeface="+mn-lt"/>
              </a:rPr>
              <a:t>Perform thorough testing of the environment setup, validating all configurations, verifying system health, and conducting a sanity testing to ensure readiness for the manual test execution phase.</a:t>
            </a:r>
          </a:p>
        </p:txBody>
      </p:sp>
      <p:sp>
        <p:nvSpPr>
          <p:cNvPr id="45" name="TextBox 44">
            <a:extLst>
              <a:ext uri="{FF2B5EF4-FFF2-40B4-BE49-F238E27FC236}">
                <a16:creationId xmlns:a16="http://schemas.microsoft.com/office/drawing/2014/main" id="{B75E2E8A-2780-1CA0-F90E-9DF7322301E9}"/>
              </a:ext>
            </a:extLst>
          </p:cNvPr>
          <p:cNvSpPr txBox="1"/>
          <p:nvPr/>
        </p:nvSpPr>
        <p:spPr>
          <a:xfrm>
            <a:off x="8973443" y="4673894"/>
            <a:ext cx="2722084" cy="400110"/>
          </a:xfrm>
          <a:prstGeom prst="rect">
            <a:avLst/>
          </a:prstGeom>
          <a:noFill/>
        </p:spPr>
        <p:txBody>
          <a:bodyPr wrap="square" lIns="0" tIns="0" rIns="0" bIns="0" rtlCol="0" anchor="ctr">
            <a:spAutoFit/>
          </a:bodyPr>
          <a:lstStyle/>
          <a:p>
            <a:pPr algn="l"/>
            <a:r>
              <a:rPr lang="en-US" sz="1300" b="1">
                <a:solidFill>
                  <a:schemeClr val="bg1">
                    <a:lumMod val="50000"/>
                  </a:schemeClr>
                </a:solidFill>
                <a:latin typeface="+mj-lt"/>
                <a:cs typeface="Calibri" panose="020F0502020204030204" pitchFamily="34" charset="0"/>
              </a:rPr>
              <a:t>4. Environment Validation &amp; Final         	 Check: </a:t>
            </a:r>
          </a:p>
        </p:txBody>
      </p:sp>
      <p:pic>
        <p:nvPicPr>
          <p:cNvPr id="47" name="Graphic 46" descr="Blueprint outline">
            <a:extLst>
              <a:ext uri="{FF2B5EF4-FFF2-40B4-BE49-F238E27FC236}">
                <a16:creationId xmlns:a16="http://schemas.microsoft.com/office/drawing/2014/main" id="{8448C194-D264-2454-F2CB-4F94B38B16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43361" y="2159352"/>
            <a:ext cx="559239" cy="559239"/>
          </a:xfrm>
          <a:prstGeom prst="rect">
            <a:avLst/>
          </a:prstGeom>
        </p:spPr>
      </p:pic>
      <p:pic>
        <p:nvPicPr>
          <p:cNvPr id="49" name="Graphic 48" descr="Internet Of Things with solid fill">
            <a:extLst>
              <a:ext uri="{FF2B5EF4-FFF2-40B4-BE49-F238E27FC236}">
                <a16:creationId xmlns:a16="http://schemas.microsoft.com/office/drawing/2014/main" id="{9E497142-BA26-A803-D6D7-01807995EA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5628" y="3086421"/>
            <a:ext cx="542179" cy="542179"/>
          </a:xfrm>
          <a:prstGeom prst="rect">
            <a:avLst/>
          </a:prstGeom>
        </p:spPr>
      </p:pic>
      <p:pic>
        <p:nvPicPr>
          <p:cNvPr id="51" name="Graphic 50" descr="Connections with solid fill">
            <a:extLst>
              <a:ext uri="{FF2B5EF4-FFF2-40B4-BE49-F238E27FC236}">
                <a16:creationId xmlns:a16="http://schemas.microsoft.com/office/drawing/2014/main" id="{63386EA3-F6C0-DAB9-58BB-B1399D764B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3302" y="3969170"/>
            <a:ext cx="588466" cy="588466"/>
          </a:xfrm>
          <a:prstGeom prst="rect">
            <a:avLst/>
          </a:prstGeom>
        </p:spPr>
      </p:pic>
      <p:pic>
        <p:nvPicPr>
          <p:cNvPr id="53" name="Graphic 52" descr="Heartbeat with solid fill">
            <a:extLst>
              <a:ext uri="{FF2B5EF4-FFF2-40B4-BE49-F238E27FC236}">
                <a16:creationId xmlns:a16="http://schemas.microsoft.com/office/drawing/2014/main" id="{0BB80B33-8035-0953-DE24-8A092DD07E8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23562" y="4875584"/>
            <a:ext cx="551545" cy="551545"/>
          </a:xfrm>
          <a:prstGeom prst="rect">
            <a:avLst/>
          </a:prstGeom>
        </p:spPr>
      </p:pic>
    </p:spTree>
    <p:extLst>
      <p:ext uri="{BB962C8B-B14F-4D97-AF65-F5344CB8AC3E}">
        <p14:creationId xmlns:p14="http://schemas.microsoft.com/office/powerpoint/2010/main" val="3329772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DA44E25-B811-58CE-56D2-EAFFA2CFBE5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6A6462-1551-69DE-8133-DE3DBED9F3FF}"/>
              </a:ext>
            </a:extLst>
          </p:cNvPr>
          <p:cNvSpPr txBox="1"/>
          <p:nvPr/>
        </p:nvSpPr>
        <p:spPr>
          <a:xfrm>
            <a:off x="609600" y="2905780"/>
            <a:ext cx="6934200" cy="99719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2800" b="1" i="1">
                <a:solidFill>
                  <a:srgbClr val="FFFFFF"/>
                </a:solidFill>
                <a:latin typeface="Segoe UI"/>
              </a:rPr>
              <a:t>Phase 05 – Test Execution</a:t>
            </a:r>
          </a:p>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2800" b="1" i="0" strike="noStrike" kern="1200" cap="none" spc="0" normalizeH="0" baseline="0" noProof="0">
              <a:ln>
                <a:noFill/>
              </a:ln>
              <a:solidFill>
                <a:srgbClr val="FFFFFF"/>
              </a:solidFill>
              <a:effectLst/>
              <a:uLnTx/>
              <a:uFillTx/>
              <a:latin typeface="Segoe UI"/>
              <a:ea typeface="+mn-ea"/>
              <a:cs typeface="Times New Roman" pitchFamily="18" charset="0"/>
            </a:endParaRPr>
          </a:p>
        </p:txBody>
      </p:sp>
    </p:spTree>
    <p:extLst>
      <p:ext uri="{BB962C8B-B14F-4D97-AF65-F5344CB8AC3E}">
        <p14:creationId xmlns:p14="http://schemas.microsoft.com/office/powerpoint/2010/main" val="38142573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31C9B-C860-0918-7DA9-914B63A77C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496D9-6407-AAA6-2128-19D47B4E699C}"/>
              </a:ext>
            </a:extLst>
          </p:cNvPr>
          <p:cNvSpPr>
            <a:spLocks noGrp="1"/>
          </p:cNvSpPr>
          <p:nvPr>
            <p:ph type="title"/>
          </p:nvPr>
        </p:nvSpPr>
        <p:spPr>
          <a:xfrm>
            <a:off x="417122" y="580964"/>
            <a:ext cx="10818797" cy="445506"/>
          </a:xfrm>
        </p:spPr>
        <p:txBody>
          <a:bodyPr/>
          <a:lstStyle/>
          <a:p>
            <a:r>
              <a:rPr lang="en-US" sz="1400" b="0">
                <a:solidFill>
                  <a:srgbClr val="000000"/>
                </a:solidFill>
                <a:latin typeface="+mn-lt"/>
              </a:rPr>
              <a:t>The Test Execution Phase in STLC involves </a:t>
            </a:r>
            <a:r>
              <a:rPr lang="en-US" sz="1400">
                <a:solidFill>
                  <a:srgbClr val="000000"/>
                </a:solidFill>
                <a:latin typeface="+mn-lt"/>
              </a:rPr>
              <a:t>running test cases </a:t>
            </a:r>
            <a:r>
              <a:rPr lang="en-US" sz="1400" b="0">
                <a:solidFill>
                  <a:srgbClr val="000000"/>
                </a:solidFill>
                <a:latin typeface="+mn-lt"/>
              </a:rPr>
              <a:t>to </a:t>
            </a:r>
            <a:r>
              <a:rPr lang="en-US" sz="1400">
                <a:solidFill>
                  <a:srgbClr val="000000"/>
                </a:solidFill>
                <a:latin typeface="+mn-lt"/>
              </a:rPr>
              <a:t>validate functionality, identify defects</a:t>
            </a:r>
            <a:r>
              <a:rPr lang="en-US" sz="1400" b="0">
                <a:solidFill>
                  <a:srgbClr val="000000"/>
                </a:solidFill>
                <a:latin typeface="+mn-lt"/>
              </a:rPr>
              <a:t>, and ensure the software aligns with specified requirements.</a:t>
            </a:r>
          </a:p>
        </p:txBody>
      </p:sp>
      <p:sp>
        <p:nvSpPr>
          <p:cNvPr id="4" name="Rectangle 3">
            <a:extLst>
              <a:ext uri="{FF2B5EF4-FFF2-40B4-BE49-F238E27FC236}">
                <a16:creationId xmlns:a16="http://schemas.microsoft.com/office/drawing/2014/main" id="{E12F9871-9DA3-9BEA-7C37-D1AB3EACB33E}"/>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Test Execution Phase</a:t>
            </a:r>
          </a:p>
        </p:txBody>
      </p:sp>
      <p:sp>
        <p:nvSpPr>
          <p:cNvPr id="91" name="TextBox 90">
            <a:extLst>
              <a:ext uri="{FF2B5EF4-FFF2-40B4-BE49-F238E27FC236}">
                <a16:creationId xmlns:a16="http://schemas.microsoft.com/office/drawing/2014/main" id="{F359D416-6EDE-78B9-96C3-2AA006F1BB6C}"/>
              </a:ext>
            </a:extLst>
          </p:cNvPr>
          <p:cNvSpPr txBox="1"/>
          <p:nvPr/>
        </p:nvSpPr>
        <p:spPr>
          <a:xfrm>
            <a:off x="3842678" y="1287419"/>
            <a:ext cx="1221716" cy="338554"/>
          </a:xfrm>
          <a:prstGeom prst="rect">
            <a:avLst/>
          </a:prstGeom>
          <a:noFill/>
        </p:spPr>
        <p:txBody>
          <a:bodyPr wrap="square" rtlCol="0">
            <a:spAutoFit/>
          </a:bodyPr>
          <a:lstStyle/>
          <a:p>
            <a:r>
              <a:rPr lang="en-US" sz="1600" b="1">
                <a:latin typeface="+mj-lt"/>
              </a:rPr>
              <a:t>Process:</a:t>
            </a:r>
          </a:p>
        </p:txBody>
      </p:sp>
      <p:grpSp>
        <p:nvGrpSpPr>
          <p:cNvPr id="8" name="Group 7">
            <a:extLst>
              <a:ext uri="{FF2B5EF4-FFF2-40B4-BE49-F238E27FC236}">
                <a16:creationId xmlns:a16="http://schemas.microsoft.com/office/drawing/2014/main" id="{CC7A8C68-3D4E-8683-8361-CE3EE61EB253}"/>
              </a:ext>
            </a:extLst>
          </p:cNvPr>
          <p:cNvGrpSpPr/>
          <p:nvPr/>
        </p:nvGrpSpPr>
        <p:grpSpPr>
          <a:xfrm>
            <a:off x="313717" y="1177617"/>
            <a:ext cx="11769959" cy="5257141"/>
            <a:chOff x="258298" y="1152747"/>
            <a:chExt cx="11526829" cy="5257141"/>
          </a:xfrm>
        </p:grpSpPr>
        <p:sp>
          <p:nvSpPr>
            <p:cNvPr id="9" name="Arrow: Chevron 8">
              <a:extLst>
                <a:ext uri="{FF2B5EF4-FFF2-40B4-BE49-F238E27FC236}">
                  <a16:creationId xmlns:a16="http://schemas.microsoft.com/office/drawing/2014/main" id="{1AFD5D85-325C-42CD-FD26-07974877A766}"/>
                </a:ext>
              </a:extLst>
            </p:cNvPr>
            <p:cNvSpPr/>
            <p:nvPr/>
          </p:nvSpPr>
          <p:spPr bwMode="auto">
            <a:xfrm rot="10800000">
              <a:off x="3387453" y="4887776"/>
              <a:ext cx="164517" cy="186603"/>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2"/>
                </a:solidFill>
                <a:latin typeface="+mn-lt"/>
                <a:ea typeface="+mn-ea"/>
                <a:cs typeface="+mn-cs"/>
              </a:endParaRPr>
            </a:p>
          </p:txBody>
        </p:sp>
        <p:sp>
          <p:nvSpPr>
            <p:cNvPr id="52" name="Arrow: Chevron 51">
              <a:extLst>
                <a:ext uri="{FF2B5EF4-FFF2-40B4-BE49-F238E27FC236}">
                  <a16:creationId xmlns:a16="http://schemas.microsoft.com/office/drawing/2014/main" id="{856737FD-6DAD-8189-414B-42ABB1908BCD}"/>
                </a:ext>
              </a:extLst>
            </p:cNvPr>
            <p:cNvSpPr/>
            <p:nvPr/>
          </p:nvSpPr>
          <p:spPr bwMode="auto">
            <a:xfrm>
              <a:off x="3396783" y="2270832"/>
              <a:ext cx="164517"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pSp>
          <p:nvGrpSpPr>
            <p:cNvPr id="5" name="Group 4">
              <a:extLst>
                <a:ext uri="{FF2B5EF4-FFF2-40B4-BE49-F238E27FC236}">
                  <a16:creationId xmlns:a16="http://schemas.microsoft.com/office/drawing/2014/main" id="{FFC45B31-D362-3D51-E84E-D2EC51ECE361}"/>
                </a:ext>
              </a:extLst>
            </p:cNvPr>
            <p:cNvGrpSpPr/>
            <p:nvPr/>
          </p:nvGrpSpPr>
          <p:grpSpPr>
            <a:xfrm>
              <a:off x="258298" y="1152747"/>
              <a:ext cx="3030933" cy="2401048"/>
              <a:chOff x="260373" y="1170377"/>
              <a:chExt cx="3030933" cy="2401048"/>
            </a:xfrm>
          </p:grpSpPr>
          <p:sp>
            <p:nvSpPr>
              <p:cNvPr id="6" name="Rectangle: Rounded Corners 5">
                <a:extLst>
                  <a:ext uri="{FF2B5EF4-FFF2-40B4-BE49-F238E27FC236}">
                    <a16:creationId xmlns:a16="http://schemas.microsoft.com/office/drawing/2014/main" id="{20AC2D9D-844D-5869-46AC-96ADE2F518B2}"/>
                  </a:ext>
                </a:extLst>
              </p:cNvPr>
              <p:cNvSpPr/>
              <p:nvPr/>
            </p:nvSpPr>
            <p:spPr bwMode="hidden">
              <a:xfrm>
                <a:off x="260373" y="1170377"/>
                <a:ext cx="3030933" cy="2254463"/>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7" name="TextBox 6">
                <a:extLst>
                  <a:ext uri="{FF2B5EF4-FFF2-40B4-BE49-F238E27FC236}">
                    <a16:creationId xmlns:a16="http://schemas.microsoft.com/office/drawing/2014/main" id="{CA85D077-89A2-4414-93B5-A60B67AB0A1C}"/>
                  </a:ext>
                </a:extLst>
              </p:cNvPr>
              <p:cNvSpPr txBox="1"/>
              <p:nvPr/>
            </p:nvSpPr>
            <p:spPr>
              <a:xfrm>
                <a:off x="388219" y="1242582"/>
                <a:ext cx="2894541" cy="2328843"/>
              </a:xfrm>
              <a:prstGeom prst="rect">
                <a:avLst/>
              </a:prstGeom>
              <a:noFill/>
            </p:spPr>
            <p:txBody>
              <a:bodyPr wrap="square" rtlCol="0">
                <a:spAutoFit/>
              </a:bodyPr>
              <a:lstStyle/>
              <a:p>
                <a:pPr marR="0" algn="l" defTabSz="914400" rtl="0" eaLnBrk="1" fontAlgn="base" latinLnBrk="0" hangingPunct="1">
                  <a:lnSpc>
                    <a:spcPct val="100000"/>
                  </a:lnSpc>
                  <a:spcBef>
                    <a:spcPts val="140"/>
                  </a:spcBef>
                  <a:spcAft>
                    <a:spcPts val="250"/>
                  </a:spcAft>
                  <a:buClrTx/>
                  <a:buSzTx/>
                  <a:tabLst/>
                </a:pPr>
                <a:r>
                  <a:rPr lang="en-US" sz="1200" b="1">
                    <a:solidFill>
                      <a:schemeClr val="bg1"/>
                    </a:solidFill>
                    <a:latin typeface="+mj-lt"/>
                    <a:ea typeface="+mn-ea"/>
                    <a:cs typeface="+mn-cs"/>
                  </a:rPr>
                  <a:t>Entry Criteria</a:t>
                </a:r>
                <a:r>
                  <a:rPr lang="en-US" sz="1200" b="1">
                    <a:solidFill>
                      <a:schemeClr val="bg1"/>
                    </a:solidFill>
                    <a:latin typeface="+mj-lt"/>
                    <a:cs typeface="+mn-cs"/>
                  </a:rPr>
                  <a:t>:</a:t>
                </a:r>
              </a:p>
              <a:p>
                <a:pPr marR="0" algn="l" defTabSz="914400" rtl="0" eaLnBrk="1" fontAlgn="base" latinLnBrk="0" hangingPunct="1">
                  <a:lnSpc>
                    <a:spcPct val="100000"/>
                  </a:lnSpc>
                  <a:spcBef>
                    <a:spcPts val="140"/>
                  </a:spcBef>
                  <a:spcAft>
                    <a:spcPts val="250"/>
                  </a:spcAft>
                  <a:buClrTx/>
                  <a:buSzTx/>
                  <a:tabLst/>
                </a:pPr>
                <a:endParaRPr lang="en-US" sz="1200" b="1">
                  <a:solidFill>
                    <a:schemeClr val="bg1"/>
                  </a:solidFill>
                  <a:latin typeface="+mj-lt"/>
                  <a:ea typeface="+mn-ea"/>
                  <a:cs typeface="+mn-cs"/>
                </a:endParaRPr>
              </a:p>
              <a:p>
                <a:pPr marL="228600" marR="0" indent="-228600" algn="l" defTabSz="914400" rtl="0" eaLnBrk="1" fontAlgn="base" latinLnBrk="0" hangingPunct="1">
                  <a:lnSpc>
                    <a:spcPct val="100000"/>
                  </a:lnSpc>
                  <a:spcBef>
                    <a:spcPts val="140"/>
                  </a:spcBef>
                  <a:spcAft>
                    <a:spcPts val="250"/>
                  </a:spcAft>
                  <a:buClrTx/>
                  <a:buSzTx/>
                  <a:buAutoNum type="arabicPeriod"/>
                  <a:tabLst/>
                </a:pPr>
                <a:r>
                  <a:rPr lang="en-US" sz="1200" b="1">
                    <a:solidFill>
                      <a:schemeClr val="bg1"/>
                    </a:solidFill>
                    <a:latin typeface="+mj-lt"/>
                  </a:rPr>
                  <a:t>Test Environment Setup :</a:t>
                </a:r>
                <a:br>
                  <a:rPr lang="en-US" sz="1200" b="1">
                    <a:solidFill>
                      <a:schemeClr val="bg1"/>
                    </a:solidFill>
                    <a:latin typeface="+mn-lt"/>
                  </a:rPr>
                </a:br>
                <a:r>
                  <a:rPr lang="en-US" sz="1200">
                    <a:solidFill>
                      <a:schemeClr val="bg1"/>
                    </a:solidFill>
                    <a:latin typeface="+mn-lt"/>
                  </a:rPr>
                  <a:t>The environment is set up and validated</a:t>
                </a:r>
              </a:p>
              <a:p>
                <a:pPr marL="228600" marR="0" indent="-228600" algn="l" defTabSz="914400" rtl="0" eaLnBrk="1" fontAlgn="base" latinLnBrk="0" hangingPunct="1">
                  <a:lnSpc>
                    <a:spcPct val="100000"/>
                  </a:lnSpc>
                  <a:spcBef>
                    <a:spcPts val="140"/>
                  </a:spcBef>
                  <a:spcAft>
                    <a:spcPts val="250"/>
                  </a:spcAft>
                  <a:buClrTx/>
                  <a:buSzTx/>
                  <a:buAutoNum type="arabicPeriod"/>
                  <a:tabLst/>
                </a:pPr>
                <a:r>
                  <a:rPr lang="en-US" sz="1200" b="1">
                    <a:solidFill>
                      <a:schemeClr val="bg1"/>
                    </a:solidFill>
                    <a:latin typeface="+mj-lt"/>
                  </a:rPr>
                  <a:t>Data Availability :</a:t>
                </a:r>
                <a:br>
                  <a:rPr lang="en-US" sz="1200" b="1">
                    <a:solidFill>
                      <a:schemeClr val="bg1"/>
                    </a:solidFill>
                    <a:latin typeface="+mn-lt"/>
                  </a:rPr>
                </a:br>
                <a:r>
                  <a:rPr lang="en-US" sz="1200">
                    <a:solidFill>
                      <a:schemeClr val="bg1"/>
                    </a:solidFill>
                    <a:latin typeface="+mn-lt"/>
                  </a:rPr>
                  <a:t>Test data is prepared and ready.</a:t>
                </a:r>
              </a:p>
              <a:p>
                <a:pPr marL="228600" marR="0" indent="-228600" algn="l" defTabSz="914400" rtl="0" eaLnBrk="1" fontAlgn="base" latinLnBrk="0" hangingPunct="1">
                  <a:lnSpc>
                    <a:spcPct val="100000"/>
                  </a:lnSpc>
                  <a:spcBef>
                    <a:spcPts val="140"/>
                  </a:spcBef>
                  <a:spcAft>
                    <a:spcPts val="250"/>
                  </a:spcAft>
                  <a:buClrTx/>
                  <a:buSzTx/>
                  <a:buAutoNum type="arabicPeriod"/>
                  <a:tabLst/>
                </a:pPr>
                <a:r>
                  <a:rPr lang="en-US" sz="1200" b="1">
                    <a:solidFill>
                      <a:schemeClr val="bg1"/>
                    </a:solidFill>
                    <a:latin typeface="+mj-lt"/>
                  </a:rPr>
                  <a:t>Test Case Approval :</a:t>
                </a:r>
                <a:br>
                  <a:rPr lang="en-US" sz="1200">
                    <a:solidFill>
                      <a:schemeClr val="bg1"/>
                    </a:solidFill>
                    <a:latin typeface="+mn-lt"/>
                  </a:rPr>
                </a:br>
                <a:r>
                  <a:rPr lang="en-US" sz="1200">
                    <a:solidFill>
                      <a:schemeClr val="bg1"/>
                    </a:solidFill>
                    <a:latin typeface="+mn-lt"/>
                  </a:rPr>
                  <a:t>Test cases are reviewed and approved for execution.</a:t>
                </a:r>
                <a:br>
                  <a:rPr lang="en-US" sz="1200">
                    <a:solidFill>
                      <a:schemeClr val="bg1"/>
                    </a:solidFill>
                    <a:latin typeface="+mn-lt"/>
                  </a:rPr>
                </a:br>
                <a:endParaRPr lang="en-US" sz="1200">
                  <a:solidFill>
                    <a:schemeClr val="bg1"/>
                  </a:solidFill>
                  <a:latin typeface="+mn-lt"/>
                </a:endParaRPr>
              </a:p>
            </p:txBody>
          </p:sp>
        </p:grpSp>
        <p:grpSp>
          <p:nvGrpSpPr>
            <p:cNvPr id="3" name="Group 2">
              <a:extLst>
                <a:ext uri="{FF2B5EF4-FFF2-40B4-BE49-F238E27FC236}">
                  <a16:creationId xmlns:a16="http://schemas.microsoft.com/office/drawing/2014/main" id="{7564939A-1D3F-2626-94F8-C7AE984C9ED7}"/>
                </a:ext>
              </a:extLst>
            </p:cNvPr>
            <p:cNvGrpSpPr/>
            <p:nvPr/>
          </p:nvGrpSpPr>
          <p:grpSpPr>
            <a:xfrm>
              <a:off x="278017" y="3552268"/>
              <a:ext cx="3011214" cy="2857620"/>
              <a:chOff x="279683" y="3848979"/>
              <a:chExt cx="2948851" cy="2857620"/>
            </a:xfrm>
          </p:grpSpPr>
          <p:sp>
            <p:nvSpPr>
              <p:cNvPr id="22" name="Rectangle: Rounded Corners 21">
                <a:extLst>
                  <a:ext uri="{FF2B5EF4-FFF2-40B4-BE49-F238E27FC236}">
                    <a16:creationId xmlns:a16="http://schemas.microsoft.com/office/drawing/2014/main" id="{1C3A22B2-CE19-B73D-F8A9-5BDDCA3526F4}"/>
                  </a:ext>
                </a:extLst>
              </p:cNvPr>
              <p:cNvSpPr/>
              <p:nvPr/>
            </p:nvSpPr>
            <p:spPr bwMode="auto">
              <a:xfrm>
                <a:off x="279683" y="3848979"/>
                <a:ext cx="2948851" cy="2857620"/>
              </a:xfrm>
              <a:prstGeom prst="roundRect">
                <a:avLst/>
              </a:prstGeom>
              <a:solidFill>
                <a:schemeClr val="tx2"/>
              </a:solidFill>
              <a:ln>
                <a:solidFill>
                  <a:schemeClr val="accent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r>
                  <a:rPr lang="en-US" sz="1200" b="1">
                    <a:solidFill>
                      <a:schemeClr val="tx1"/>
                    </a:solidFill>
                    <a:latin typeface="+mn-lt"/>
                    <a:ea typeface="+mn-ea"/>
                    <a:cs typeface="+mn-cs"/>
                  </a:rPr>
                  <a:t>     </a:t>
                </a: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66" name="TextBox 65">
                <a:extLst>
                  <a:ext uri="{FF2B5EF4-FFF2-40B4-BE49-F238E27FC236}">
                    <a16:creationId xmlns:a16="http://schemas.microsoft.com/office/drawing/2014/main" id="{05823731-B238-3534-F894-E6B46BB3F2C8}"/>
                  </a:ext>
                </a:extLst>
              </p:cNvPr>
              <p:cNvSpPr txBox="1"/>
              <p:nvPr/>
            </p:nvSpPr>
            <p:spPr>
              <a:xfrm>
                <a:off x="420974" y="3967174"/>
                <a:ext cx="2783772" cy="2621230"/>
              </a:xfrm>
              <a:prstGeom prst="rect">
                <a:avLst/>
              </a:prstGeom>
              <a:noFill/>
            </p:spPr>
            <p:txBody>
              <a:bodyPr wrap="square" rtlCol="0">
                <a:spAutoFit/>
              </a:bodyPr>
              <a:lstStyle/>
              <a:p>
                <a:pPr algn="l" eaLnBrk="1" hangingPunct="1">
                  <a:spcBef>
                    <a:spcPts val="40"/>
                  </a:spcBef>
                  <a:spcAft>
                    <a:spcPts val="150"/>
                  </a:spcAft>
                  <a:buClrTx/>
                </a:pPr>
                <a:r>
                  <a:rPr lang="en-US" sz="1200" b="1">
                    <a:solidFill>
                      <a:schemeClr val="bg1"/>
                    </a:solidFill>
                    <a:latin typeface="+mj-lt"/>
                  </a:rPr>
                  <a:t>Exit Criteria:</a:t>
                </a:r>
              </a:p>
              <a:p>
                <a:pPr algn="l" eaLnBrk="1" hangingPunct="1">
                  <a:spcBef>
                    <a:spcPts val="40"/>
                  </a:spcBef>
                  <a:spcAft>
                    <a:spcPts val="150"/>
                  </a:spcAft>
                  <a:buClrTx/>
                </a:pPr>
                <a:endParaRPr lang="en-US" sz="1200" b="1">
                  <a:solidFill>
                    <a:schemeClr val="bg1"/>
                  </a:solidFill>
                  <a:latin typeface="+mj-lt"/>
                </a:endParaRPr>
              </a:p>
              <a:p>
                <a:pPr marL="228600" indent="-228600" algn="l" eaLnBrk="1" hangingPunct="1">
                  <a:spcBef>
                    <a:spcPts val="40"/>
                  </a:spcBef>
                  <a:spcAft>
                    <a:spcPts val="150"/>
                  </a:spcAft>
                  <a:buClrTx/>
                  <a:buAutoNum type="arabicPeriod"/>
                </a:pPr>
                <a:r>
                  <a:rPr lang="en-US" sz="1200" b="1">
                    <a:solidFill>
                      <a:schemeClr val="bg1"/>
                    </a:solidFill>
                    <a:latin typeface="+mj-lt"/>
                  </a:rPr>
                  <a:t>Test Case Completion : </a:t>
                </a:r>
                <a:br>
                  <a:rPr lang="en-US" sz="1200" b="1">
                    <a:solidFill>
                      <a:schemeClr val="bg1"/>
                    </a:solidFill>
                    <a:latin typeface="+mj-lt"/>
                  </a:rPr>
                </a:br>
                <a:r>
                  <a:rPr lang="en-US" sz="1200">
                    <a:solidFill>
                      <a:schemeClr val="bg1"/>
                    </a:solidFill>
                    <a:latin typeface="+mn-lt"/>
                    <a:cs typeface="+mn-cs"/>
                  </a:rPr>
                  <a:t>All planned test cases are executed.</a:t>
                </a:r>
              </a:p>
              <a:p>
                <a:pPr marL="228600" indent="-228600" algn="l" eaLnBrk="1" hangingPunct="1">
                  <a:spcBef>
                    <a:spcPts val="40"/>
                  </a:spcBef>
                  <a:spcAft>
                    <a:spcPts val="150"/>
                  </a:spcAft>
                  <a:buClrTx/>
                  <a:buAutoNum type="arabicPeriod"/>
                </a:pPr>
                <a:r>
                  <a:rPr lang="en-US" sz="1200" b="1">
                    <a:solidFill>
                      <a:schemeClr val="bg1"/>
                    </a:solidFill>
                    <a:latin typeface="+mj-lt"/>
                  </a:rPr>
                  <a:t>Defect Identification :</a:t>
                </a:r>
                <a:br>
                  <a:rPr lang="en-US" sz="1200" b="1">
                    <a:solidFill>
                      <a:schemeClr val="bg1"/>
                    </a:solidFill>
                    <a:latin typeface="+mn-lt"/>
                    <a:cs typeface="+mn-cs"/>
                  </a:rPr>
                </a:br>
                <a:r>
                  <a:rPr lang="en-US" sz="1200">
                    <a:solidFill>
                      <a:schemeClr val="bg1"/>
                    </a:solidFill>
                    <a:latin typeface="+mn-lt"/>
                    <a:cs typeface="+mn-cs"/>
                  </a:rPr>
                  <a:t>All defects are identified during test execution.</a:t>
                </a:r>
              </a:p>
              <a:p>
                <a:pPr marL="228600" indent="-228600" algn="l" eaLnBrk="1" hangingPunct="1">
                  <a:spcBef>
                    <a:spcPts val="40"/>
                  </a:spcBef>
                  <a:spcAft>
                    <a:spcPts val="150"/>
                  </a:spcAft>
                  <a:buClrTx/>
                  <a:buAutoNum type="arabicPeriod"/>
                </a:pPr>
                <a:r>
                  <a:rPr lang="en-US" sz="1200" b="1">
                    <a:solidFill>
                      <a:schemeClr val="bg1"/>
                    </a:solidFill>
                    <a:latin typeface="+mj-lt"/>
                  </a:rPr>
                  <a:t>Release build Readiness :</a:t>
                </a:r>
                <a:br>
                  <a:rPr lang="en-US" sz="1200" b="1">
                    <a:solidFill>
                      <a:schemeClr val="bg1"/>
                    </a:solidFill>
                    <a:latin typeface="+mn-lt"/>
                    <a:cs typeface="+mn-cs"/>
                  </a:rPr>
                </a:br>
                <a:r>
                  <a:rPr lang="en-US" sz="1200">
                    <a:solidFill>
                      <a:schemeClr val="bg1"/>
                    </a:solidFill>
                    <a:latin typeface="+mn-lt"/>
                    <a:cs typeface="+mn-cs"/>
                  </a:rPr>
                  <a:t>Release build is verified and reviewed for production readiness.</a:t>
                </a:r>
              </a:p>
              <a:p>
                <a:pPr marL="228600" indent="-228600" algn="l" eaLnBrk="1" hangingPunct="1">
                  <a:spcBef>
                    <a:spcPts val="40"/>
                  </a:spcBef>
                  <a:spcAft>
                    <a:spcPts val="150"/>
                  </a:spcAft>
                  <a:buClrTx/>
                  <a:buAutoNum type="arabicPeriod"/>
                </a:pPr>
                <a:r>
                  <a:rPr lang="en-US" sz="1200" b="1">
                    <a:solidFill>
                      <a:schemeClr val="bg1"/>
                    </a:solidFill>
                    <a:latin typeface="+mj-lt"/>
                  </a:rPr>
                  <a:t>Approval Report :</a:t>
                </a:r>
                <a:br>
                  <a:rPr lang="en-US" sz="1200" b="1">
                    <a:solidFill>
                      <a:schemeClr val="bg1"/>
                    </a:solidFill>
                    <a:latin typeface="+mn-lt"/>
                    <a:cs typeface="+mn-cs"/>
                  </a:rPr>
                </a:br>
                <a:r>
                  <a:rPr lang="en-US" sz="1200">
                    <a:solidFill>
                      <a:schemeClr val="bg1"/>
                    </a:solidFill>
                    <a:latin typeface="+mn-lt"/>
                    <a:cs typeface="+mn-cs"/>
                  </a:rPr>
                  <a:t>Test summary report is reviewed and approved by stakeholders.</a:t>
                </a:r>
              </a:p>
            </p:txBody>
          </p:sp>
        </p:grpSp>
        <p:sp>
          <p:nvSpPr>
            <p:cNvPr id="92" name="Rectangle: Rounded Corners 91">
              <a:extLst>
                <a:ext uri="{FF2B5EF4-FFF2-40B4-BE49-F238E27FC236}">
                  <a16:creationId xmlns:a16="http://schemas.microsoft.com/office/drawing/2014/main" id="{EE667DEF-0410-020B-F055-45B13B5495FD}"/>
                </a:ext>
              </a:extLst>
            </p:cNvPr>
            <p:cNvSpPr/>
            <p:nvPr/>
          </p:nvSpPr>
          <p:spPr bwMode="auto">
            <a:xfrm>
              <a:off x="3645253" y="1152747"/>
              <a:ext cx="8139874" cy="5142064"/>
            </a:xfrm>
            <a:custGeom>
              <a:avLst/>
              <a:gdLst>
                <a:gd name="connsiteX0" fmla="*/ 0 w 7834964"/>
                <a:gd name="connsiteY0" fmla="*/ 919118 h 5514596"/>
                <a:gd name="connsiteX1" fmla="*/ 919118 w 7834964"/>
                <a:gd name="connsiteY1" fmla="*/ 0 h 5514596"/>
                <a:gd name="connsiteX2" fmla="*/ 6915846 w 7834964"/>
                <a:gd name="connsiteY2" fmla="*/ 0 h 5514596"/>
                <a:gd name="connsiteX3" fmla="*/ 7834964 w 7834964"/>
                <a:gd name="connsiteY3" fmla="*/ 919118 h 5514596"/>
                <a:gd name="connsiteX4" fmla="*/ 7834964 w 7834964"/>
                <a:gd name="connsiteY4" fmla="*/ 4595478 h 5514596"/>
                <a:gd name="connsiteX5" fmla="*/ 6915846 w 7834964"/>
                <a:gd name="connsiteY5" fmla="*/ 5514596 h 5514596"/>
                <a:gd name="connsiteX6" fmla="*/ 919118 w 7834964"/>
                <a:gd name="connsiteY6" fmla="*/ 5514596 h 5514596"/>
                <a:gd name="connsiteX7" fmla="*/ 0 w 7834964"/>
                <a:gd name="connsiteY7" fmla="*/ 4595478 h 5514596"/>
                <a:gd name="connsiteX8" fmla="*/ 0 w 7834964"/>
                <a:gd name="connsiteY8" fmla="*/ 919118 h 5514596"/>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6915846 w 7849222"/>
                <a:gd name="connsiteY5" fmla="*/ 5533847 h 5533847"/>
                <a:gd name="connsiteX6" fmla="*/ 919118 w 7849222"/>
                <a:gd name="connsiteY6" fmla="*/ 5533847 h 5533847"/>
                <a:gd name="connsiteX7" fmla="*/ 0 w 7849222"/>
                <a:gd name="connsiteY7" fmla="*/ 4614729 h 5533847"/>
                <a:gd name="connsiteX8" fmla="*/ 0 w 7849222"/>
                <a:gd name="connsiteY8" fmla="*/ 938369 h 5533847"/>
                <a:gd name="connsiteX0" fmla="*/ 0 w 7849222"/>
                <a:gd name="connsiteY0" fmla="*/ 938369 h 5591599"/>
                <a:gd name="connsiteX1" fmla="*/ 919118 w 7849222"/>
                <a:gd name="connsiteY1" fmla="*/ 19251 h 5591599"/>
                <a:gd name="connsiteX2" fmla="*/ 7454860 w 7849222"/>
                <a:gd name="connsiteY2" fmla="*/ 0 h 5591599"/>
                <a:gd name="connsiteX3" fmla="*/ 7834964 w 7849222"/>
                <a:gd name="connsiteY3" fmla="*/ 938369 h 5591599"/>
                <a:gd name="connsiteX4" fmla="*/ 7834964 w 7849222"/>
                <a:gd name="connsiteY4" fmla="*/ 4614729 h 5591599"/>
                <a:gd name="connsiteX5" fmla="*/ 7416360 w 7849222"/>
                <a:gd name="connsiteY5" fmla="*/ 5591599 h 5591599"/>
                <a:gd name="connsiteX6" fmla="*/ 919118 w 7849222"/>
                <a:gd name="connsiteY6" fmla="*/ 5533847 h 5591599"/>
                <a:gd name="connsiteX7" fmla="*/ 0 w 7849222"/>
                <a:gd name="connsiteY7" fmla="*/ 4614729 h 5591599"/>
                <a:gd name="connsiteX8" fmla="*/ 0 w 7849222"/>
                <a:gd name="connsiteY8" fmla="*/ 938369 h 5591599"/>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7454861 w 7849222"/>
                <a:gd name="connsiteY5" fmla="*/ 5466470 h 5533847"/>
                <a:gd name="connsiteX6" fmla="*/ 919118 w 7849222"/>
                <a:gd name="connsiteY6" fmla="*/ 5533847 h 5533847"/>
                <a:gd name="connsiteX7" fmla="*/ 0 w 7849222"/>
                <a:gd name="connsiteY7" fmla="*/ 4614729 h 5533847"/>
                <a:gd name="connsiteX8" fmla="*/ 0 w 7849222"/>
                <a:gd name="connsiteY8" fmla="*/ 938369 h 5533847"/>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7358608 w 7849222"/>
                <a:gd name="connsiteY5" fmla="*/ 5456844 h 5533847"/>
                <a:gd name="connsiteX6" fmla="*/ 919118 w 7849222"/>
                <a:gd name="connsiteY6" fmla="*/ 5533847 h 5533847"/>
                <a:gd name="connsiteX7" fmla="*/ 0 w 7849222"/>
                <a:gd name="connsiteY7" fmla="*/ 4614729 h 5533847"/>
                <a:gd name="connsiteX8" fmla="*/ 0 w 7849222"/>
                <a:gd name="connsiteY8" fmla="*/ 938369 h 5533847"/>
                <a:gd name="connsiteX0" fmla="*/ 11858 w 7861080"/>
                <a:gd name="connsiteY0" fmla="*/ 938369 h 5533847"/>
                <a:gd name="connsiteX1" fmla="*/ 401587 w 7861080"/>
                <a:gd name="connsiteY1" fmla="*/ 0 h 5533847"/>
                <a:gd name="connsiteX2" fmla="*/ 7466718 w 7861080"/>
                <a:gd name="connsiteY2" fmla="*/ 0 h 5533847"/>
                <a:gd name="connsiteX3" fmla="*/ 7846822 w 7861080"/>
                <a:gd name="connsiteY3" fmla="*/ 938369 h 5533847"/>
                <a:gd name="connsiteX4" fmla="*/ 7846822 w 7861080"/>
                <a:gd name="connsiteY4" fmla="*/ 4614729 h 5533847"/>
                <a:gd name="connsiteX5" fmla="*/ 7370466 w 7861080"/>
                <a:gd name="connsiteY5" fmla="*/ 5456844 h 5533847"/>
                <a:gd name="connsiteX6" fmla="*/ 930976 w 7861080"/>
                <a:gd name="connsiteY6" fmla="*/ 5533847 h 5533847"/>
                <a:gd name="connsiteX7" fmla="*/ 11858 w 7861080"/>
                <a:gd name="connsiteY7" fmla="*/ 4614729 h 5533847"/>
                <a:gd name="connsiteX8" fmla="*/ 11858 w 7861080"/>
                <a:gd name="connsiteY8" fmla="*/ 938369 h 5533847"/>
                <a:gd name="connsiteX0" fmla="*/ 29379 w 7878601"/>
                <a:gd name="connsiteY0" fmla="*/ 938369 h 5514596"/>
                <a:gd name="connsiteX1" fmla="*/ 419108 w 7878601"/>
                <a:gd name="connsiteY1" fmla="*/ 0 h 5514596"/>
                <a:gd name="connsiteX2" fmla="*/ 7484239 w 7878601"/>
                <a:gd name="connsiteY2" fmla="*/ 0 h 5514596"/>
                <a:gd name="connsiteX3" fmla="*/ 7864343 w 7878601"/>
                <a:gd name="connsiteY3" fmla="*/ 938369 h 5514596"/>
                <a:gd name="connsiteX4" fmla="*/ 7864343 w 7878601"/>
                <a:gd name="connsiteY4" fmla="*/ 4614729 h 5514596"/>
                <a:gd name="connsiteX5" fmla="*/ 7387987 w 7878601"/>
                <a:gd name="connsiteY5" fmla="*/ 5456844 h 5514596"/>
                <a:gd name="connsiteX6" fmla="*/ 361356 w 7878601"/>
                <a:gd name="connsiteY6" fmla="*/ 5514596 h 5514596"/>
                <a:gd name="connsiteX7" fmla="*/ 29379 w 7878601"/>
                <a:gd name="connsiteY7" fmla="*/ 4614729 h 5514596"/>
                <a:gd name="connsiteX8" fmla="*/ 29379 w 7878601"/>
                <a:gd name="connsiteY8" fmla="*/ 938369 h 5514596"/>
                <a:gd name="connsiteX0" fmla="*/ 11859 w 7861081"/>
                <a:gd name="connsiteY0" fmla="*/ 938369 h 5524221"/>
                <a:gd name="connsiteX1" fmla="*/ 401588 w 7861081"/>
                <a:gd name="connsiteY1" fmla="*/ 0 h 5524221"/>
                <a:gd name="connsiteX2" fmla="*/ 7466719 w 7861081"/>
                <a:gd name="connsiteY2" fmla="*/ 0 h 5524221"/>
                <a:gd name="connsiteX3" fmla="*/ 7846823 w 7861081"/>
                <a:gd name="connsiteY3" fmla="*/ 938369 h 5524221"/>
                <a:gd name="connsiteX4" fmla="*/ 7846823 w 7861081"/>
                <a:gd name="connsiteY4" fmla="*/ 4614729 h 5524221"/>
                <a:gd name="connsiteX5" fmla="*/ 7370467 w 7861081"/>
                <a:gd name="connsiteY5" fmla="*/ 5456844 h 5524221"/>
                <a:gd name="connsiteX6" fmla="*/ 420838 w 7861081"/>
                <a:gd name="connsiteY6" fmla="*/ 5524221 h 5524221"/>
                <a:gd name="connsiteX7" fmla="*/ 11859 w 7861081"/>
                <a:gd name="connsiteY7" fmla="*/ 4614729 h 5524221"/>
                <a:gd name="connsiteX8" fmla="*/ 11859 w 7861081"/>
                <a:gd name="connsiteY8" fmla="*/ 938369 h 5524221"/>
                <a:gd name="connsiteX0" fmla="*/ 11859 w 7861081"/>
                <a:gd name="connsiteY0" fmla="*/ 938369 h 5524221"/>
                <a:gd name="connsiteX1" fmla="*/ 401588 w 7861081"/>
                <a:gd name="connsiteY1" fmla="*/ 0 h 5524221"/>
                <a:gd name="connsiteX2" fmla="*/ 7466719 w 7861081"/>
                <a:gd name="connsiteY2" fmla="*/ 0 h 5524221"/>
                <a:gd name="connsiteX3" fmla="*/ 7846823 w 7861081"/>
                <a:gd name="connsiteY3" fmla="*/ 938369 h 5524221"/>
                <a:gd name="connsiteX4" fmla="*/ 7846823 w 7861081"/>
                <a:gd name="connsiteY4" fmla="*/ 4614729 h 5524221"/>
                <a:gd name="connsiteX5" fmla="*/ 7409968 w 7861081"/>
                <a:gd name="connsiteY5" fmla="*/ 5523832 h 5524221"/>
                <a:gd name="connsiteX6" fmla="*/ 420838 w 7861081"/>
                <a:gd name="connsiteY6" fmla="*/ 5524221 h 5524221"/>
                <a:gd name="connsiteX7" fmla="*/ 11859 w 7861081"/>
                <a:gd name="connsiteY7" fmla="*/ 4614729 h 5524221"/>
                <a:gd name="connsiteX8" fmla="*/ 11859 w 7861081"/>
                <a:gd name="connsiteY8" fmla="*/ 938369 h 5524221"/>
                <a:gd name="connsiteX0" fmla="*/ 11859 w 7861081"/>
                <a:gd name="connsiteY0" fmla="*/ 938369 h 5533402"/>
                <a:gd name="connsiteX1" fmla="*/ 401588 w 7861081"/>
                <a:gd name="connsiteY1" fmla="*/ 0 h 5533402"/>
                <a:gd name="connsiteX2" fmla="*/ 7466719 w 7861081"/>
                <a:gd name="connsiteY2" fmla="*/ 0 h 5533402"/>
                <a:gd name="connsiteX3" fmla="*/ 7846823 w 7861081"/>
                <a:gd name="connsiteY3" fmla="*/ 938369 h 5533402"/>
                <a:gd name="connsiteX4" fmla="*/ 7846823 w 7861081"/>
                <a:gd name="connsiteY4" fmla="*/ 4614729 h 5533402"/>
                <a:gd name="connsiteX5" fmla="*/ 7360594 w 7861081"/>
                <a:gd name="connsiteY5" fmla="*/ 5533402 h 5533402"/>
                <a:gd name="connsiteX6" fmla="*/ 420838 w 7861081"/>
                <a:gd name="connsiteY6" fmla="*/ 5524221 h 5533402"/>
                <a:gd name="connsiteX7" fmla="*/ 11859 w 7861081"/>
                <a:gd name="connsiteY7" fmla="*/ 4614729 h 5533402"/>
                <a:gd name="connsiteX8" fmla="*/ 11859 w 7861081"/>
                <a:gd name="connsiteY8" fmla="*/ 938369 h 5533402"/>
                <a:gd name="connsiteX0" fmla="*/ 11859 w 7861081"/>
                <a:gd name="connsiteY0" fmla="*/ 938369 h 5533402"/>
                <a:gd name="connsiteX1" fmla="*/ 401588 w 7861081"/>
                <a:gd name="connsiteY1" fmla="*/ 57417 h 5533402"/>
                <a:gd name="connsiteX2" fmla="*/ 7466719 w 7861081"/>
                <a:gd name="connsiteY2" fmla="*/ 0 h 5533402"/>
                <a:gd name="connsiteX3" fmla="*/ 7846823 w 7861081"/>
                <a:gd name="connsiteY3" fmla="*/ 938369 h 5533402"/>
                <a:gd name="connsiteX4" fmla="*/ 7846823 w 7861081"/>
                <a:gd name="connsiteY4" fmla="*/ 4614729 h 5533402"/>
                <a:gd name="connsiteX5" fmla="*/ 7360594 w 7861081"/>
                <a:gd name="connsiteY5" fmla="*/ 5533402 h 5533402"/>
                <a:gd name="connsiteX6" fmla="*/ 420838 w 7861081"/>
                <a:gd name="connsiteY6" fmla="*/ 5524221 h 5533402"/>
                <a:gd name="connsiteX7" fmla="*/ 11859 w 7861081"/>
                <a:gd name="connsiteY7" fmla="*/ 4614729 h 5533402"/>
                <a:gd name="connsiteX8" fmla="*/ 11859 w 7861081"/>
                <a:gd name="connsiteY8" fmla="*/ 938369 h 5533402"/>
                <a:gd name="connsiteX0" fmla="*/ 17016 w 7866238"/>
                <a:gd name="connsiteY0" fmla="*/ 938370 h 5533403"/>
                <a:gd name="connsiteX1" fmla="*/ 386994 w 7866238"/>
                <a:gd name="connsiteY1" fmla="*/ 0 h 5533403"/>
                <a:gd name="connsiteX2" fmla="*/ 7471876 w 7866238"/>
                <a:gd name="connsiteY2" fmla="*/ 1 h 5533403"/>
                <a:gd name="connsiteX3" fmla="*/ 7851980 w 7866238"/>
                <a:gd name="connsiteY3" fmla="*/ 938370 h 5533403"/>
                <a:gd name="connsiteX4" fmla="*/ 7851980 w 7866238"/>
                <a:gd name="connsiteY4" fmla="*/ 4614730 h 5533403"/>
                <a:gd name="connsiteX5" fmla="*/ 7365751 w 7866238"/>
                <a:gd name="connsiteY5" fmla="*/ 5533403 h 5533403"/>
                <a:gd name="connsiteX6" fmla="*/ 425995 w 7866238"/>
                <a:gd name="connsiteY6" fmla="*/ 5524222 h 5533403"/>
                <a:gd name="connsiteX7" fmla="*/ 17016 w 7866238"/>
                <a:gd name="connsiteY7" fmla="*/ 4614730 h 5533403"/>
                <a:gd name="connsiteX8" fmla="*/ 17016 w 7866238"/>
                <a:gd name="connsiteY8" fmla="*/ 938370 h 553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238" h="5533403">
                  <a:moveTo>
                    <a:pt x="17016" y="938370"/>
                  </a:moveTo>
                  <a:cubicBezTo>
                    <a:pt x="17016" y="430755"/>
                    <a:pt x="-120621" y="0"/>
                    <a:pt x="386994" y="0"/>
                  </a:cubicBezTo>
                  <a:lnTo>
                    <a:pt x="7471876" y="1"/>
                  </a:lnTo>
                  <a:cubicBezTo>
                    <a:pt x="7979491" y="1"/>
                    <a:pt x="7851980" y="430755"/>
                    <a:pt x="7851980" y="938370"/>
                  </a:cubicBezTo>
                  <a:lnTo>
                    <a:pt x="7851980" y="4614730"/>
                  </a:lnTo>
                  <a:cubicBezTo>
                    <a:pt x="7851980" y="5122345"/>
                    <a:pt x="7873366" y="5533403"/>
                    <a:pt x="7365751" y="5533403"/>
                  </a:cubicBezTo>
                  <a:lnTo>
                    <a:pt x="425995" y="5524222"/>
                  </a:lnTo>
                  <a:cubicBezTo>
                    <a:pt x="-81620" y="5524222"/>
                    <a:pt x="17016" y="5122345"/>
                    <a:pt x="17016" y="4614730"/>
                  </a:cubicBezTo>
                  <a:lnTo>
                    <a:pt x="17016" y="938370"/>
                  </a:lnTo>
                  <a:close/>
                </a:path>
              </a:pathLst>
            </a:custGeom>
            <a:no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pSp>
      <p:sp>
        <p:nvSpPr>
          <p:cNvPr id="45" name="Rectangle 6">
            <a:extLst>
              <a:ext uri="{FF2B5EF4-FFF2-40B4-BE49-F238E27FC236}">
                <a16:creationId xmlns:a16="http://schemas.microsoft.com/office/drawing/2014/main" id="{C112A439-427F-5FE0-19D8-256B1952103B}"/>
              </a:ext>
            </a:extLst>
          </p:cNvPr>
          <p:cNvSpPr>
            <a:spLocks noChangeArrowheads="1"/>
          </p:cNvSpPr>
          <p:nvPr/>
        </p:nvSpPr>
        <p:spPr bwMode="auto">
          <a:xfrm>
            <a:off x="323887" y="267828"/>
            <a:ext cx="62508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What takes place during the </a:t>
            </a:r>
            <a:r>
              <a:rPr lang="en-US" altLang="en-US" sz="2000" b="1">
                <a:latin typeface="+mj-lt"/>
              </a:rPr>
              <a:t>Test Execution</a:t>
            </a:r>
            <a:r>
              <a:rPr kumimoji="0" lang="en-US" altLang="en-US" sz="2000" b="1" i="0" u="none" strike="noStrike" cap="none" normalizeH="0" baseline="0">
                <a:ln>
                  <a:noFill/>
                </a:ln>
                <a:solidFill>
                  <a:schemeClr val="tx1"/>
                </a:solidFill>
                <a:effectLst/>
                <a:latin typeface="+mj-lt"/>
              </a:rPr>
              <a:t> Phase?</a:t>
            </a:r>
          </a:p>
        </p:txBody>
      </p:sp>
      <p:sp>
        <p:nvSpPr>
          <p:cNvPr id="10" name="Down Arrow 4">
            <a:extLst>
              <a:ext uri="{FF2B5EF4-FFF2-40B4-BE49-F238E27FC236}">
                <a16:creationId xmlns:a16="http://schemas.microsoft.com/office/drawing/2014/main" id="{C98508AF-4F06-524B-21C0-56D40A432926}"/>
              </a:ext>
            </a:extLst>
          </p:cNvPr>
          <p:cNvSpPr/>
          <p:nvPr/>
        </p:nvSpPr>
        <p:spPr bwMode="auto">
          <a:xfrm rot="12965334">
            <a:off x="8025014" y="2194861"/>
            <a:ext cx="904050" cy="957228"/>
          </a:xfrm>
          <a:prstGeom prst="downArrow">
            <a:avLst>
              <a:gd name="adj1" fmla="val 63516"/>
              <a:gd name="adj2" fmla="val 50000"/>
            </a:avLst>
          </a:prstGeom>
          <a:solidFill>
            <a:schemeClr val="accent4"/>
          </a:solidFill>
          <a:ln w="9525">
            <a:noFill/>
            <a:round/>
            <a:headEnd/>
            <a:tailEnd/>
          </a:ln>
        </p:spPr>
        <p:txBody>
          <a:bodyPr vert="horz" wrap="square" lIns="91440" tIns="45720" rIns="91440" bIns="45720" numCol="1" rtlCol="0" anchor="t" anchorCtr="0" compatLnSpc="1">
            <a:prstTxWarp prst="textNoShape">
              <a:avLst/>
            </a:prstTxWarp>
          </a:bodyPr>
          <a:lstStyle/>
          <a:p>
            <a:endParaRPr lang="en-US">
              <a:latin typeface="+mn-lt"/>
            </a:endParaRPr>
          </a:p>
        </p:txBody>
      </p:sp>
      <p:sp>
        <p:nvSpPr>
          <p:cNvPr id="11" name="Down Arrow 15">
            <a:extLst>
              <a:ext uri="{FF2B5EF4-FFF2-40B4-BE49-F238E27FC236}">
                <a16:creationId xmlns:a16="http://schemas.microsoft.com/office/drawing/2014/main" id="{04C3EC01-F2FB-FEDE-9D8B-68B571B10139}"/>
              </a:ext>
            </a:extLst>
          </p:cNvPr>
          <p:cNvSpPr/>
          <p:nvPr/>
        </p:nvSpPr>
        <p:spPr bwMode="auto">
          <a:xfrm rot="8609860">
            <a:off x="6657013" y="2162865"/>
            <a:ext cx="904050" cy="957229"/>
          </a:xfrm>
          <a:prstGeom prst="downArrow">
            <a:avLst>
              <a:gd name="adj1" fmla="val 63516"/>
              <a:gd name="adj2" fmla="val 50000"/>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endParaRPr lang="en-US">
              <a:latin typeface="+mn-lt"/>
            </a:endParaRPr>
          </a:p>
        </p:txBody>
      </p:sp>
      <p:sp>
        <p:nvSpPr>
          <p:cNvPr id="12" name="Down Arrow 17">
            <a:extLst>
              <a:ext uri="{FF2B5EF4-FFF2-40B4-BE49-F238E27FC236}">
                <a16:creationId xmlns:a16="http://schemas.microsoft.com/office/drawing/2014/main" id="{B30405DF-4AEA-1C0D-D7C0-F7B29A3B1DAD}"/>
              </a:ext>
            </a:extLst>
          </p:cNvPr>
          <p:cNvSpPr/>
          <p:nvPr/>
        </p:nvSpPr>
        <p:spPr bwMode="auto">
          <a:xfrm rot="6452481" flipV="1">
            <a:off x="8424355" y="3470342"/>
            <a:ext cx="904050" cy="957229"/>
          </a:xfrm>
          <a:prstGeom prst="downArrow">
            <a:avLst>
              <a:gd name="adj1" fmla="val 63516"/>
              <a:gd name="adj2" fmla="val 50000"/>
            </a:avLst>
          </a:prstGeom>
          <a:solidFill>
            <a:schemeClr val="accent5"/>
          </a:solidFill>
          <a:ln w="9525">
            <a:noFill/>
            <a:round/>
            <a:headEnd/>
            <a:tailEnd/>
          </a:ln>
        </p:spPr>
        <p:txBody>
          <a:bodyPr vert="horz" wrap="square" lIns="91440" tIns="45720" rIns="91440" bIns="45720" numCol="1" rtlCol="0" anchor="t" anchorCtr="0" compatLnSpc="1">
            <a:prstTxWarp prst="textNoShape">
              <a:avLst/>
            </a:prstTxWarp>
          </a:bodyPr>
          <a:lstStyle/>
          <a:p>
            <a:endParaRPr lang="en-US">
              <a:latin typeface="+mn-lt"/>
            </a:endParaRPr>
          </a:p>
        </p:txBody>
      </p:sp>
      <p:sp>
        <p:nvSpPr>
          <p:cNvPr id="13" name="Down Arrow 20">
            <a:extLst>
              <a:ext uri="{FF2B5EF4-FFF2-40B4-BE49-F238E27FC236}">
                <a16:creationId xmlns:a16="http://schemas.microsoft.com/office/drawing/2014/main" id="{1878D28B-C779-5314-D1F2-F737B35AC83A}"/>
              </a:ext>
            </a:extLst>
          </p:cNvPr>
          <p:cNvSpPr/>
          <p:nvPr/>
        </p:nvSpPr>
        <p:spPr bwMode="auto">
          <a:xfrm>
            <a:off x="7372272" y="4225820"/>
            <a:ext cx="904050" cy="963144"/>
          </a:xfrm>
          <a:prstGeom prst="downArrow">
            <a:avLst>
              <a:gd name="adj1" fmla="val 63516"/>
              <a:gd name="adj2" fmla="val 50000"/>
            </a:avLst>
          </a:prstGeom>
          <a:solidFill>
            <a:schemeClr val="tx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latin typeface="+mn-lt"/>
            </a:endParaRPr>
          </a:p>
        </p:txBody>
      </p:sp>
      <p:sp>
        <p:nvSpPr>
          <p:cNvPr id="14" name="Down Arrow 19">
            <a:extLst>
              <a:ext uri="{FF2B5EF4-FFF2-40B4-BE49-F238E27FC236}">
                <a16:creationId xmlns:a16="http://schemas.microsoft.com/office/drawing/2014/main" id="{8F217A54-A155-AD90-C7F8-ED44FA6E3A9E}"/>
              </a:ext>
            </a:extLst>
          </p:cNvPr>
          <p:cNvSpPr/>
          <p:nvPr/>
        </p:nvSpPr>
        <p:spPr bwMode="auto">
          <a:xfrm rot="15057477" flipH="1" flipV="1">
            <a:off x="6264965" y="3454560"/>
            <a:ext cx="977454" cy="933168"/>
          </a:xfrm>
          <a:prstGeom prst="downArrow">
            <a:avLst>
              <a:gd name="adj1" fmla="val 63516"/>
              <a:gd name="adj2" fmla="val 50000"/>
            </a:avLst>
          </a:prstGeom>
          <a:solidFill>
            <a:schemeClr val="accent6">
              <a:lumMod val="40000"/>
              <a:lumOff val="6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latin typeface="+mn-lt"/>
            </a:endParaRPr>
          </a:p>
        </p:txBody>
      </p:sp>
      <p:sp>
        <p:nvSpPr>
          <p:cNvPr id="15" name="Pentagon 14">
            <a:extLst>
              <a:ext uri="{FF2B5EF4-FFF2-40B4-BE49-F238E27FC236}">
                <a16:creationId xmlns:a16="http://schemas.microsoft.com/office/drawing/2014/main" id="{821A68AD-9FC5-8F70-99E4-1D08753B12C4}"/>
              </a:ext>
            </a:extLst>
          </p:cNvPr>
          <p:cNvSpPr/>
          <p:nvPr/>
        </p:nvSpPr>
        <p:spPr bwMode="auto">
          <a:xfrm>
            <a:off x="7151912" y="2906421"/>
            <a:ext cx="1266636" cy="1175240"/>
          </a:xfrm>
          <a:prstGeom prst="pentagon">
            <a:avLst/>
          </a:prstGeom>
          <a:solidFill>
            <a:schemeClr val="accent6">
              <a:lumMod val="60000"/>
              <a:lumOff val="4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ea typeface="+mn-ea"/>
              <a:cs typeface="+mn-cs"/>
            </a:endParaRPr>
          </a:p>
        </p:txBody>
      </p:sp>
      <p:sp>
        <p:nvSpPr>
          <p:cNvPr id="47" name="TextBox 46">
            <a:extLst>
              <a:ext uri="{FF2B5EF4-FFF2-40B4-BE49-F238E27FC236}">
                <a16:creationId xmlns:a16="http://schemas.microsoft.com/office/drawing/2014/main" id="{2E684AC1-C122-445B-BE2B-2C6B66E070F5}"/>
              </a:ext>
            </a:extLst>
          </p:cNvPr>
          <p:cNvSpPr txBox="1"/>
          <p:nvPr/>
        </p:nvSpPr>
        <p:spPr>
          <a:xfrm>
            <a:off x="5273862" y="1686969"/>
            <a:ext cx="1745558" cy="867930"/>
          </a:xfrm>
          <a:prstGeom prst="rect">
            <a:avLst/>
          </a:prstGeom>
          <a:noFill/>
        </p:spPr>
        <p:txBody>
          <a:bodyPr wrap="square" rtlCol="0">
            <a:spAutoFit/>
          </a:bodyPr>
          <a:lstStyle/>
          <a:p>
            <a:pPr algn="ctr"/>
            <a:r>
              <a:rPr lang="en-US" sz="1200" b="1">
                <a:solidFill>
                  <a:schemeClr val="accent1"/>
                </a:solidFill>
                <a:latin typeface="+mj-lt"/>
              </a:rPr>
              <a:t>1.  Unit Testing</a:t>
            </a:r>
          </a:p>
          <a:p>
            <a:pPr lvl="0" defTabSz="914400">
              <a:spcBef>
                <a:spcPct val="20000"/>
              </a:spcBef>
              <a:defRPr/>
            </a:pPr>
            <a:r>
              <a:rPr lang="en-US" sz="1200">
                <a:solidFill>
                  <a:srgbClr val="000000"/>
                </a:solidFill>
                <a:latin typeface="+mn-lt"/>
              </a:rPr>
              <a:t>Verification of individual functions by developers.</a:t>
            </a:r>
          </a:p>
        </p:txBody>
      </p:sp>
      <p:sp>
        <p:nvSpPr>
          <p:cNvPr id="48" name="TextBox 47">
            <a:extLst>
              <a:ext uri="{FF2B5EF4-FFF2-40B4-BE49-F238E27FC236}">
                <a16:creationId xmlns:a16="http://schemas.microsoft.com/office/drawing/2014/main" id="{49E4B8CC-0D26-E1F2-B0D3-A172AFB93E5C}"/>
              </a:ext>
            </a:extLst>
          </p:cNvPr>
          <p:cNvSpPr txBox="1"/>
          <p:nvPr/>
        </p:nvSpPr>
        <p:spPr>
          <a:xfrm>
            <a:off x="8715393" y="1755253"/>
            <a:ext cx="2081012" cy="867930"/>
          </a:xfrm>
          <a:prstGeom prst="rect">
            <a:avLst/>
          </a:prstGeom>
          <a:noFill/>
        </p:spPr>
        <p:txBody>
          <a:bodyPr wrap="square" rtlCol="0">
            <a:spAutoFit/>
          </a:bodyPr>
          <a:lstStyle/>
          <a:p>
            <a:pPr lvl="0" defTabSz="914400">
              <a:spcBef>
                <a:spcPct val="20000"/>
              </a:spcBef>
              <a:defRPr/>
            </a:pPr>
            <a:r>
              <a:rPr lang="en-US" sz="1200" b="1">
                <a:solidFill>
                  <a:schemeClr val="bg1">
                    <a:lumMod val="50000"/>
                  </a:schemeClr>
                </a:solidFill>
                <a:latin typeface="+mj-lt"/>
              </a:rPr>
              <a:t>2. Component Testing </a:t>
            </a:r>
          </a:p>
          <a:p>
            <a:pPr lvl="0" defTabSz="914400">
              <a:spcBef>
                <a:spcPct val="20000"/>
              </a:spcBef>
              <a:defRPr/>
            </a:pPr>
            <a:r>
              <a:rPr lang="en-US" sz="1200">
                <a:solidFill>
                  <a:srgbClr val="000000"/>
                </a:solidFill>
                <a:latin typeface="+mn-lt"/>
              </a:rPr>
              <a:t>Validation of individual features against acceptance criteria.</a:t>
            </a:r>
          </a:p>
        </p:txBody>
      </p:sp>
      <p:sp>
        <p:nvSpPr>
          <p:cNvPr id="49" name="TextBox 48">
            <a:extLst>
              <a:ext uri="{FF2B5EF4-FFF2-40B4-BE49-F238E27FC236}">
                <a16:creationId xmlns:a16="http://schemas.microsoft.com/office/drawing/2014/main" id="{625AC2C7-9365-1A84-0DE1-5BC178F0731A}"/>
              </a:ext>
            </a:extLst>
          </p:cNvPr>
          <p:cNvSpPr txBox="1"/>
          <p:nvPr/>
        </p:nvSpPr>
        <p:spPr>
          <a:xfrm>
            <a:off x="9416439" y="3759800"/>
            <a:ext cx="2088020" cy="683264"/>
          </a:xfrm>
          <a:prstGeom prst="rect">
            <a:avLst/>
          </a:prstGeom>
          <a:noFill/>
        </p:spPr>
        <p:txBody>
          <a:bodyPr wrap="square" rtlCol="0">
            <a:spAutoFit/>
          </a:bodyPr>
          <a:lstStyle/>
          <a:p>
            <a:pPr algn="ctr"/>
            <a:r>
              <a:rPr lang="en-US" sz="1200" b="1">
                <a:solidFill>
                  <a:schemeClr val="accent5"/>
                </a:solidFill>
                <a:latin typeface="+mj-lt"/>
              </a:rPr>
              <a:t>3. Integration Testing</a:t>
            </a:r>
          </a:p>
          <a:p>
            <a:pPr>
              <a:spcBef>
                <a:spcPct val="20000"/>
              </a:spcBef>
              <a:defRPr/>
            </a:pPr>
            <a:r>
              <a:rPr lang="en-US" sz="1200">
                <a:solidFill>
                  <a:srgbClr val="000000"/>
                </a:solidFill>
                <a:latin typeface="+mn-lt"/>
              </a:rPr>
              <a:t>Testing interactions between integrated components.</a:t>
            </a:r>
          </a:p>
        </p:txBody>
      </p:sp>
      <p:sp>
        <p:nvSpPr>
          <p:cNvPr id="50" name="TextBox 49">
            <a:extLst>
              <a:ext uri="{FF2B5EF4-FFF2-40B4-BE49-F238E27FC236}">
                <a16:creationId xmlns:a16="http://schemas.microsoft.com/office/drawing/2014/main" id="{10762113-38C0-8C27-5428-C849C3ED4B91}"/>
              </a:ext>
            </a:extLst>
          </p:cNvPr>
          <p:cNvSpPr txBox="1"/>
          <p:nvPr/>
        </p:nvSpPr>
        <p:spPr>
          <a:xfrm>
            <a:off x="6257581" y="5178736"/>
            <a:ext cx="3073706" cy="867930"/>
          </a:xfrm>
          <a:prstGeom prst="rect">
            <a:avLst/>
          </a:prstGeom>
          <a:noFill/>
        </p:spPr>
        <p:txBody>
          <a:bodyPr wrap="square" rtlCol="0">
            <a:spAutoFit/>
          </a:bodyPr>
          <a:lstStyle/>
          <a:p>
            <a:pPr algn="ctr"/>
            <a:r>
              <a:rPr lang="en-US" sz="1200" b="1">
                <a:solidFill>
                  <a:schemeClr val="tx2"/>
                </a:solidFill>
                <a:latin typeface="+mj-lt"/>
              </a:rPr>
              <a:t>4. System/Regression Testing</a:t>
            </a:r>
          </a:p>
          <a:p>
            <a:pPr>
              <a:spcBef>
                <a:spcPct val="20000"/>
              </a:spcBef>
              <a:defRPr/>
            </a:pPr>
            <a:r>
              <a:rPr lang="en-US" sz="1200">
                <a:solidFill>
                  <a:srgbClr val="000000"/>
                </a:solidFill>
                <a:latin typeface="+mn-lt"/>
              </a:rPr>
              <a:t>End-to-end testing ensures that the application meets all requirements, with all fixes/functionalities working as expected.</a:t>
            </a:r>
          </a:p>
        </p:txBody>
      </p:sp>
      <p:sp>
        <p:nvSpPr>
          <p:cNvPr id="51" name="TextBox 50">
            <a:extLst>
              <a:ext uri="{FF2B5EF4-FFF2-40B4-BE49-F238E27FC236}">
                <a16:creationId xmlns:a16="http://schemas.microsoft.com/office/drawing/2014/main" id="{86548D4E-6615-5D8E-B8E7-17E22E0C5701}"/>
              </a:ext>
            </a:extLst>
          </p:cNvPr>
          <p:cNvSpPr txBox="1"/>
          <p:nvPr/>
        </p:nvSpPr>
        <p:spPr>
          <a:xfrm>
            <a:off x="4064291" y="3635706"/>
            <a:ext cx="2360289" cy="1052596"/>
          </a:xfrm>
          <a:prstGeom prst="rect">
            <a:avLst/>
          </a:prstGeom>
          <a:noFill/>
        </p:spPr>
        <p:txBody>
          <a:bodyPr wrap="square" rtlCol="0">
            <a:spAutoFit/>
          </a:bodyPr>
          <a:lstStyle/>
          <a:p>
            <a:pPr algn="ctr"/>
            <a:r>
              <a:rPr lang="en-US" sz="1200" b="1">
                <a:solidFill>
                  <a:schemeClr val="accent6">
                    <a:lumMod val="60000"/>
                    <a:lumOff val="40000"/>
                  </a:schemeClr>
                </a:solidFill>
                <a:latin typeface="+mj-lt"/>
              </a:rPr>
              <a:t>5. Final Validation</a:t>
            </a:r>
          </a:p>
          <a:p>
            <a:pPr>
              <a:spcBef>
                <a:spcPct val="20000"/>
              </a:spcBef>
              <a:defRPr/>
            </a:pPr>
            <a:r>
              <a:rPr lang="en-US" sz="1200">
                <a:solidFill>
                  <a:srgbClr val="000000"/>
                </a:solidFill>
                <a:latin typeface="+mn-lt"/>
              </a:rPr>
              <a:t>Final validation ensures production readiness, with smoke tests confirming stability and deployment success.</a:t>
            </a:r>
          </a:p>
        </p:txBody>
      </p:sp>
      <p:pic>
        <p:nvPicPr>
          <p:cNvPr id="53" name="Graphic 52" descr="Box with solid fill">
            <a:extLst>
              <a:ext uri="{FF2B5EF4-FFF2-40B4-BE49-F238E27FC236}">
                <a16:creationId xmlns:a16="http://schemas.microsoft.com/office/drawing/2014/main" id="{0FA187D2-40B2-D162-B648-59DCBB403D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59655" y="2535320"/>
            <a:ext cx="488508" cy="488508"/>
          </a:xfrm>
          <a:prstGeom prst="rect">
            <a:avLst/>
          </a:prstGeom>
        </p:spPr>
      </p:pic>
      <p:pic>
        <p:nvPicPr>
          <p:cNvPr id="54" name="Graphic 53" descr="Blockchain with solid fill">
            <a:extLst>
              <a:ext uri="{FF2B5EF4-FFF2-40B4-BE49-F238E27FC236}">
                <a16:creationId xmlns:a16="http://schemas.microsoft.com/office/drawing/2014/main" id="{973E47FE-C369-E741-6475-4D9E44B0C5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20131" y="2542797"/>
            <a:ext cx="473045" cy="473045"/>
          </a:xfrm>
          <a:prstGeom prst="rect">
            <a:avLst/>
          </a:prstGeom>
        </p:spPr>
      </p:pic>
      <p:pic>
        <p:nvPicPr>
          <p:cNvPr id="55" name="Graphic 54" descr="Plug with solid fill">
            <a:extLst>
              <a:ext uri="{FF2B5EF4-FFF2-40B4-BE49-F238E27FC236}">
                <a16:creationId xmlns:a16="http://schemas.microsoft.com/office/drawing/2014/main" id="{543E2668-8432-EF67-A68E-C74F37C409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54189" y="3676357"/>
            <a:ext cx="489573" cy="489573"/>
          </a:xfrm>
          <a:prstGeom prst="rect">
            <a:avLst/>
          </a:prstGeom>
        </p:spPr>
      </p:pic>
      <p:pic>
        <p:nvPicPr>
          <p:cNvPr id="56" name="Graphic 55" descr="Television with solid fill">
            <a:extLst>
              <a:ext uri="{FF2B5EF4-FFF2-40B4-BE49-F238E27FC236}">
                <a16:creationId xmlns:a16="http://schemas.microsoft.com/office/drawing/2014/main" id="{FBDF2D42-7328-F702-9404-C5D6352C6F2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09742" y="4286400"/>
            <a:ext cx="440182" cy="440182"/>
          </a:xfrm>
          <a:prstGeom prst="rect">
            <a:avLst/>
          </a:prstGeom>
        </p:spPr>
      </p:pic>
      <p:pic>
        <p:nvPicPr>
          <p:cNvPr id="57" name="Graphic 56" descr="Clipboard Mixed with solid fill">
            <a:extLst>
              <a:ext uri="{FF2B5EF4-FFF2-40B4-BE49-F238E27FC236}">
                <a16:creationId xmlns:a16="http://schemas.microsoft.com/office/drawing/2014/main" id="{2F5AD0D5-4D39-76C9-9141-B2CF1A91DF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84849" y="3604509"/>
            <a:ext cx="496923" cy="496923"/>
          </a:xfrm>
          <a:prstGeom prst="rect">
            <a:avLst/>
          </a:prstGeom>
        </p:spPr>
      </p:pic>
      <p:pic>
        <p:nvPicPr>
          <p:cNvPr id="19" name="Graphic 18" descr="Workflow with solid fill">
            <a:extLst>
              <a:ext uri="{FF2B5EF4-FFF2-40B4-BE49-F238E27FC236}">
                <a16:creationId xmlns:a16="http://schemas.microsoft.com/office/drawing/2014/main" id="{4151E21A-5FA5-FA50-E824-4789BCE4CBA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470894" y="3228954"/>
            <a:ext cx="649237" cy="649237"/>
          </a:xfrm>
          <a:prstGeom prst="rect">
            <a:avLst/>
          </a:prstGeom>
        </p:spPr>
      </p:pic>
    </p:spTree>
    <p:extLst>
      <p:ext uri="{BB962C8B-B14F-4D97-AF65-F5344CB8AC3E}">
        <p14:creationId xmlns:p14="http://schemas.microsoft.com/office/powerpoint/2010/main" val="1510719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E058DCF-E754-4F1A-CDA0-0D171826704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7EF0EE-006A-AB44-FA7F-865D8F36CE28}"/>
              </a:ext>
            </a:extLst>
          </p:cNvPr>
          <p:cNvSpPr txBox="1"/>
          <p:nvPr/>
        </p:nvSpPr>
        <p:spPr>
          <a:xfrm>
            <a:off x="609600" y="2905780"/>
            <a:ext cx="6934200" cy="646331"/>
          </a:xfrm>
          <a:prstGeom prst="rect">
            <a:avLst/>
          </a:prstGeom>
          <a:noFill/>
        </p:spPr>
        <p:txBody>
          <a:bodyPr wrap="square" rtlCol="0">
            <a:spAutoFit/>
          </a:bodyPr>
          <a:lstStyle/>
          <a:p>
            <a:pPr algn="just"/>
            <a:r>
              <a:rPr lang="en-US" sz="2800" b="1" i="1">
                <a:solidFill>
                  <a:srgbClr val="FFFFFF"/>
                </a:solidFill>
                <a:latin typeface="Segoe UI"/>
              </a:rPr>
              <a:t>Phase</a:t>
            </a:r>
            <a:r>
              <a:rPr lang="en-US" sz="3600" b="1" i="1">
                <a:solidFill>
                  <a:schemeClr val="bg1"/>
                </a:solidFill>
                <a:latin typeface="+mj-lt"/>
              </a:rPr>
              <a:t> </a:t>
            </a:r>
            <a:r>
              <a:rPr lang="en-US" sz="2800" b="1" i="1">
                <a:solidFill>
                  <a:srgbClr val="FFFFFF"/>
                </a:solidFill>
                <a:latin typeface="Segoe UI"/>
              </a:rPr>
              <a:t>06 – Defect Reporting</a:t>
            </a:r>
          </a:p>
        </p:txBody>
      </p:sp>
    </p:spTree>
    <p:extLst>
      <p:ext uri="{BB962C8B-B14F-4D97-AF65-F5344CB8AC3E}">
        <p14:creationId xmlns:p14="http://schemas.microsoft.com/office/powerpoint/2010/main" val="160297296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E3C74-60B9-D384-9377-1A40BB961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E27B70-A3FE-AD99-2588-29CE3D27D657}"/>
              </a:ext>
            </a:extLst>
          </p:cNvPr>
          <p:cNvSpPr>
            <a:spLocks noGrp="1"/>
          </p:cNvSpPr>
          <p:nvPr>
            <p:ph type="title"/>
          </p:nvPr>
        </p:nvSpPr>
        <p:spPr>
          <a:xfrm>
            <a:off x="417122" y="760156"/>
            <a:ext cx="10818797" cy="266314"/>
          </a:xfrm>
        </p:spPr>
        <p:txBody>
          <a:bodyPr/>
          <a:lstStyle/>
          <a:p>
            <a:r>
              <a:rPr lang="en-US" sz="1200" b="0">
                <a:solidFill>
                  <a:srgbClr val="000000"/>
                </a:solidFill>
                <a:latin typeface="+mn-lt"/>
              </a:rPr>
              <a:t>The defect reporting phase of STLC involves identifying and logging detailed defect information, prioritizing them, and tracking resolutions to ensure timely fixes and proper validation.</a:t>
            </a:r>
          </a:p>
        </p:txBody>
      </p:sp>
      <p:sp>
        <p:nvSpPr>
          <p:cNvPr id="4" name="Rectangle 3">
            <a:extLst>
              <a:ext uri="{FF2B5EF4-FFF2-40B4-BE49-F238E27FC236}">
                <a16:creationId xmlns:a16="http://schemas.microsoft.com/office/drawing/2014/main" id="{2C5E672A-BA34-D580-826C-1713A3ABFDFA}"/>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Defect Reporting Phase</a:t>
            </a:r>
          </a:p>
        </p:txBody>
      </p:sp>
      <p:sp>
        <p:nvSpPr>
          <p:cNvPr id="91" name="TextBox 90">
            <a:extLst>
              <a:ext uri="{FF2B5EF4-FFF2-40B4-BE49-F238E27FC236}">
                <a16:creationId xmlns:a16="http://schemas.microsoft.com/office/drawing/2014/main" id="{DA0C1FB5-8D57-1EB0-3D71-5802168808A9}"/>
              </a:ext>
            </a:extLst>
          </p:cNvPr>
          <p:cNvSpPr txBox="1"/>
          <p:nvPr/>
        </p:nvSpPr>
        <p:spPr>
          <a:xfrm>
            <a:off x="3409478" y="1427957"/>
            <a:ext cx="1221716" cy="338554"/>
          </a:xfrm>
          <a:prstGeom prst="rect">
            <a:avLst/>
          </a:prstGeom>
          <a:noFill/>
        </p:spPr>
        <p:txBody>
          <a:bodyPr wrap="square" rtlCol="0">
            <a:spAutoFit/>
          </a:bodyPr>
          <a:lstStyle/>
          <a:p>
            <a:r>
              <a:rPr lang="en-US" sz="1600" b="1">
                <a:latin typeface="+mj-lt"/>
              </a:rPr>
              <a:t>Process:</a:t>
            </a:r>
          </a:p>
        </p:txBody>
      </p:sp>
      <p:grpSp>
        <p:nvGrpSpPr>
          <p:cNvPr id="8" name="Group 7">
            <a:extLst>
              <a:ext uri="{FF2B5EF4-FFF2-40B4-BE49-F238E27FC236}">
                <a16:creationId xmlns:a16="http://schemas.microsoft.com/office/drawing/2014/main" id="{978E9BA7-3602-4ABF-E3CD-FD5C1660F572}"/>
              </a:ext>
            </a:extLst>
          </p:cNvPr>
          <p:cNvGrpSpPr/>
          <p:nvPr/>
        </p:nvGrpSpPr>
        <p:grpSpPr>
          <a:xfrm>
            <a:off x="313717" y="1177617"/>
            <a:ext cx="11791905" cy="5257141"/>
            <a:chOff x="258298" y="1152747"/>
            <a:chExt cx="11548327" cy="5257141"/>
          </a:xfrm>
        </p:grpSpPr>
        <p:sp>
          <p:nvSpPr>
            <p:cNvPr id="9" name="Arrow: Chevron 8">
              <a:extLst>
                <a:ext uri="{FF2B5EF4-FFF2-40B4-BE49-F238E27FC236}">
                  <a16:creationId xmlns:a16="http://schemas.microsoft.com/office/drawing/2014/main" id="{A1ADF829-4DDF-0B67-ADCF-2A007A603143}"/>
                </a:ext>
              </a:extLst>
            </p:cNvPr>
            <p:cNvSpPr/>
            <p:nvPr/>
          </p:nvSpPr>
          <p:spPr bwMode="auto">
            <a:xfrm rot="10800000">
              <a:off x="2986911" y="4682550"/>
              <a:ext cx="164517" cy="186603"/>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2"/>
                </a:solidFill>
                <a:latin typeface="+mn-lt"/>
                <a:ea typeface="+mn-ea"/>
                <a:cs typeface="+mn-cs"/>
              </a:endParaRPr>
            </a:p>
          </p:txBody>
        </p:sp>
        <p:sp>
          <p:nvSpPr>
            <p:cNvPr id="52" name="Arrow: Chevron 51">
              <a:extLst>
                <a:ext uri="{FF2B5EF4-FFF2-40B4-BE49-F238E27FC236}">
                  <a16:creationId xmlns:a16="http://schemas.microsoft.com/office/drawing/2014/main" id="{E5385672-1DB2-BE65-4CB8-61EE7EEC6E52}"/>
                </a:ext>
              </a:extLst>
            </p:cNvPr>
            <p:cNvSpPr/>
            <p:nvPr/>
          </p:nvSpPr>
          <p:spPr bwMode="auto">
            <a:xfrm>
              <a:off x="2986911" y="2282184"/>
              <a:ext cx="164517"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pSp>
          <p:nvGrpSpPr>
            <p:cNvPr id="5" name="Group 4">
              <a:extLst>
                <a:ext uri="{FF2B5EF4-FFF2-40B4-BE49-F238E27FC236}">
                  <a16:creationId xmlns:a16="http://schemas.microsoft.com/office/drawing/2014/main" id="{88CC1A76-075D-777D-B4F9-9D6277B3E3C1}"/>
                </a:ext>
              </a:extLst>
            </p:cNvPr>
            <p:cNvGrpSpPr/>
            <p:nvPr/>
          </p:nvGrpSpPr>
          <p:grpSpPr>
            <a:xfrm>
              <a:off x="258298" y="1152747"/>
              <a:ext cx="2655758" cy="2537262"/>
              <a:chOff x="260373" y="1170377"/>
              <a:chExt cx="2655758" cy="2537262"/>
            </a:xfrm>
          </p:grpSpPr>
          <p:sp>
            <p:nvSpPr>
              <p:cNvPr id="6" name="Rectangle: Rounded Corners 5">
                <a:extLst>
                  <a:ext uri="{FF2B5EF4-FFF2-40B4-BE49-F238E27FC236}">
                    <a16:creationId xmlns:a16="http://schemas.microsoft.com/office/drawing/2014/main" id="{AE195336-B996-6918-1737-695B7D5307A1}"/>
                  </a:ext>
                </a:extLst>
              </p:cNvPr>
              <p:cNvSpPr/>
              <p:nvPr/>
            </p:nvSpPr>
            <p:spPr bwMode="hidden">
              <a:xfrm>
                <a:off x="260373" y="1170377"/>
                <a:ext cx="2655758" cy="2310198"/>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7" name="TextBox 6">
                <a:extLst>
                  <a:ext uri="{FF2B5EF4-FFF2-40B4-BE49-F238E27FC236}">
                    <a16:creationId xmlns:a16="http://schemas.microsoft.com/office/drawing/2014/main" id="{EA18E5B6-FE87-7647-3DE2-7A09824BB2A7}"/>
                  </a:ext>
                </a:extLst>
              </p:cNvPr>
              <p:cNvSpPr txBox="1"/>
              <p:nvPr/>
            </p:nvSpPr>
            <p:spPr>
              <a:xfrm>
                <a:off x="387231" y="1260815"/>
                <a:ext cx="2444269" cy="2446824"/>
              </a:xfrm>
              <a:prstGeom prst="rect">
                <a:avLst/>
              </a:prstGeom>
              <a:noFill/>
            </p:spPr>
            <p:txBody>
              <a:bodyPr wrap="square" rtlCol="0">
                <a:spAutoFit/>
              </a:bodyPr>
              <a:lstStyle/>
              <a:p>
                <a:pPr marR="0" algn="l" defTabSz="914400" rtl="0" eaLnBrk="1" fontAlgn="base" latinLnBrk="0" hangingPunct="1">
                  <a:lnSpc>
                    <a:spcPct val="100000"/>
                  </a:lnSpc>
                  <a:spcBef>
                    <a:spcPts val="140"/>
                  </a:spcBef>
                  <a:spcAft>
                    <a:spcPts val="250"/>
                  </a:spcAft>
                  <a:buClrTx/>
                  <a:buSzTx/>
                  <a:tabLst/>
                </a:pPr>
                <a:r>
                  <a:rPr lang="en-US" sz="1200" b="1">
                    <a:solidFill>
                      <a:schemeClr val="bg1"/>
                    </a:solidFill>
                    <a:latin typeface="+mj-lt"/>
                    <a:ea typeface="+mn-ea"/>
                    <a:cs typeface="+mn-cs"/>
                  </a:rPr>
                  <a:t>Entry Criteria</a:t>
                </a:r>
                <a:r>
                  <a:rPr lang="en-US" sz="1200" b="1">
                    <a:solidFill>
                      <a:schemeClr val="bg1"/>
                    </a:solidFill>
                    <a:latin typeface="+mj-lt"/>
                    <a:cs typeface="+mn-cs"/>
                  </a:rPr>
                  <a:t>:</a:t>
                </a:r>
                <a:endParaRPr lang="en-US" sz="1200" b="1">
                  <a:latin typeface="+mj-lt"/>
                  <a:ea typeface="+mn-ea"/>
                  <a:cs typeface="+mn-cs"/>
                </a:endParaRPr>
              </a:p>
              <a:p>
                <a:pPr marL="228600" marR="0" indent="-228600" algn="l" defTabSz="914400" rtl="0" eaLnBrk="1" fontAlgn="base" latinLnBrk="0" hangingPunct="1">
                  <a:lnSpc>
                    <a:spcPct val="100000"/>
                  </a:lnSpc>
                  <a:spcBef>
                    <a:spcPts val="140"/>
                  </a:spcBef>
                  <a:spcAft>
                    <a:spcPts val="250"/>
                  </a:spcAft>
                  <a:buClrTx/>
                  <a:buSzTx/>
                  <a:buFont typeface="+mj-lt"/>
                  <a:buAutoNum type="arabicPeriod"/>
                  <a:tabLst/>
                </a:pPr>
                <a:r>
                  <a:rPr lang="en-US" b="1">
                    <a:solidFill>
                      <a:schemeClr val="bg1"/>
                    </a:solidFill>
                    <a:latin typeface="+mj-lt"/>
                    <a:ea typeface="+mn-ea"/>
                    <a:cs typeface="+mn-cs"/>
                  </a:rPr>
                  <a:t>Test Execution in Progress:</a:t>
                </a:r>
                <a:br>
                  <a:rPr lang="en-US" b="1">
                    <a:solidFill>
                      <a:schemeClr val="bg1"/>
                    </a:solidFill>
                    <a:latin typeface="+mn-lt"/>
                    <a:ea typeface="+mn-ea"/>
                    <a:cs typeface="+mn-cs"/>
                  </a:rPr>
                </a:br>
                <a:r>
                  <a:rPr lang="en-US">
                    <a:solidFill>
                      <a:schemeClr val="bg1"/>
                    </a:solidFill>
                    <a:latin typeface="+mn-lt"/>
                  </a:rPr>
                  <a:t>Testing activities have identified potential issues.</a:t>
                </a:r>
              </a:p>
              <a:p>
                <a:pPr marL="228600" marR="0" indent="-228600" algn="l" defTabSz="914400" rtl="0" eaLnBrk="1" fontAlgn="base" latinLnBrk="0" hangingPunct="1">
                  <a:lnSpc>
                    <a:spcPct val="100000"/>
                  </a:lnSpc>
                  <a:spcBef>
                    <a:spcPts val="140"/>
                  </a:spcBef>
                  <a:spcAft>
                    <a:spcPts val="250"/>
                  </a:spcAft>
                  <a:buClrTx/>
                  <a:buSzTx/>
                  <a:buFont typeface="+mj-lt"/>
                  <a:buAutoNum type="arabicPeriod"/>
                  <a:tabLst/>
                </a:pPr>
                <a:r>
                  <a:rPr lang="en-US" b="1">
                    <a:solidFill>
                      <a:schemeClr val="bg1"/>
                    </a:solidFill>
                    <a:latin typeface="+mj-lt"/>
                    <a:cs typeface="+mn-cs"/>
                  </a:rPr>
                  <a:t>Test Environment Stability:</a:t>
                </a:r>
                <a:br>
                  <a:rPr lang="en-US" b="1">
                    <a:solidFill>
                      <a:schemeClr val="bg1"/>
                    </a:solidFill>
                    <a:latin typeface="+mj-lt"/>
                    <a:cs typeface="+mn-cs"/>
                  </a:rPr>
                </a:br>
                <a:r>
                  <a:rPr lang="en-US">
                    <a:solidFill>
                      <a:schemeClr val="bg1"/>
                    </a:solidFill>
                    <a:latin typeface="+mn-lt"/>
                  </a:rPr>
                  <a:t>The environment must be stable to accurately reproduce defects.</a:t>
                </a:r>
              </a:p>
              <a:p>
                <a:pPr marL="228600" marR="0" indent="-228600" algn="l" defTabSz="914400" rtl="0" eaLnBrk="1" fontAlgn="base" latinLnBrk="0" hangingPunct="1">
                  <a:lnSpc>
                    <a:spcPct val="100000"/>
                  </a:lnSpc>
                  <a:spcBef>
                    <a:spcPts val="140"/>
                  </a:spcBef>
                  <a:spcAft>
                    <a:spcPts val="250"/>
                  </a:spcAft>
                  <a:buClrTx/>
                  <a:buSzTx/>
                  <a:buFont typeface="+mj-lt"/>
                  <a:buAutoNum type="arabicPeriod"/>
                  <a:tabLst/>
                </a:pPr>
                <a:r>
                  <a:rPr lang="en-US" b="1">
                    <a:solidFill>
                      <a:schemeClr val="bg1"/>
                    </a:solidFill>
                    <a:latin typeface="+mj-lt"/>
                    <a:cs typeface="+mn-cs"/>
                  </a:rPr>
                  <a:t>Defect Management Tool </a:t>
                </a:r>
                <a:r>
                  <a:rPr lang="en-US" b="1">
                    <a:solidFill>
                      <a:schemeClr val="bg1"/>
                    </a:solidFill>
                    <a:latin typeface="+mj-lt"/>
                  </a:rPr>
                  <a:t>Availability: </a:t>
                </a:r>
                <a:br>
                  <a:rPr lang="en-US" b="1">
                    <a:solidFill>
                      <a:schemeClr val="bg1"/>
                    </a:solidFill>
                    <a:latin typeface="+mn-lt"/>
                  </a:rPr>
                </a:br>
                <a:r>
                  <a:rPr lang="en-US">
                    <a:solidFill>
                      <a:schemeClr val="bg1"/>
                    </a:solidFill>
                    <a:latin typeface="+mn-lt"/>
                  </a:rPr>
                  <a:t>A defect management tool (e.g., Gitlab, JIRA, Bugzilla) is ready for use.</a:t>
                </a:r>
                <a:br>
                  <a:rPr lang="en-US">
                    <a:solidFill>
                      <a:srgbClr val="000000"/>
                    </a:solidFill>
                    <a:latin typeface="+mn-lt"/>
                  </a:rPr>
                </a:br>
                <a:endParaRPr lang="en-US">
                  <a:latin typeface="+mn-lt"/>
                </a:endParaRPr>
              </a:p>
            </p:txBody>
          </p:sp>
        </p:grpSp>
        <p:grpSp>
          <p:nvGrpSpPr>
            <p:cNvPr id="3" name="Group 2">
              <a:extLst>
                <a:ext uri="{FF2B5EF4-FFF2-40B4-BE49-F238E27FC236}">
                  <a16:creationId xmlns:a16="http://schemas.microsoft.com/office/drawing/2014/main" id="{88D3ACC0-D39B-DB1A-8C63-51D6D2AC5827}"/>
                </a:ext>
              </a:extLst>
            </p:cNvPr>
            <p:cNvGrpSpPr/>
            <p:nvPr/>
          </p:nvGrpSpPr>
          <p:grpSpPr>
            <a:xfrm>
              <a:off x="278017" y="3552268"/>
              <a:ext cx="2568456" cy="2857620"/>
              <a:chOff x="279683" y="3848979"/>
              <a:chExt cx="2515263" cy="2857620"/>
            </a:xfrm>
          </p:grpSpPr>
          <p:sp>
            <p:nvSpPr>
              <p:cNvPr id="22" name="Rectangle: Rounded Corners 21">
                <a:extLst>
                  <a:ext uri="{FF2B5EF4-FFF2-40B4-BE49-F238E27FC236}">
                    <a16:creationId xmlns:a16="http://schemas.microsoft.com/office/drawing/2014/main" id="{2DEF6ECE-C3B6-C1B4-FC2A-2326F6A34569}"/>
                  </a:ext>
                </a:extLst>
              </p:cNvPr>
              <p:cNvSpPr/>
              <p:nvPr/>
            </p:nvSpPr>
            <p:spPr bwMode="auto">
              <a:xfrm>
                <a:off x="279683" y="3848979"/>
                <a:ext cx="2515263" cy="2857620"/>
              </a:xfrm>
              <a:prstGeom prst="roundRect">
                <a:avLst/>
              </a:prstGeom>
              <a:solidFill>
                <a:schemeClr val="tx2"/>
              </a:solidFill>
              <a:ln>
                <a:solidFill>
                  <a:schemeClr val="accent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4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endParaRPr>
              </a:p>
              <a:p>
                <a:pPr marR="0" algn="l" defTabSz="914400" rtl="0" eaLnBrk="1" fontAlgn="base" latinLnBrk="0" hangingPunct="1">
                  <a:lnSpc>
                    <a:spcPct val="100000"/>
                  </a:lnSpc>
                  <a:spcBef>
                    <a:spcPts val="40"/>
                  </a:spcBef>
                  <a:spcAft>
                    <a:spcPct val="0"/>
                  </a:spcAft>
                  <a:buClrTx/>
                  <a:buSzTx/>
                  <a:tabLst/>
                </a:pPr>
                <a:r>
                  <a:rPr lang="en-US" sz="1400" b="1">
                    <a:solidFill>
                      <a:schemeClr val="tx1"/>
                    </a:solidFill>
                    <a:latin typeface="+mn-lt"/>
                    <a:ea typeface="+mn-ea"/>
                    <a:cs typeface="+mn-cs"/>
                  </a:rPr>
                  <a:t>     </a:t>
                </a: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endParaRPr>
              </a:p>
              <a:p>
                <a:pPr algn="l" eaLnBrk="1" hangingPunct="1">
                  <a:spcBef>
                    <a:spcPts val="40"/>
                  </a:spcBef>
                  <a:buClrTx/>
                </a:pPr>
                <a:endParaRPr lang="en-US" sz="1400" b="1">
                  <a:solidFill>
                    <a:schemeClr val="accent2"/>
                  </a:solidFill>
                  <a:latin typeface="+mj-lt"/>
                  <a:ea typeface="+mn-ea"/>
                  <a:cs typeface="+mn-cs"/>
                </a:endParaRPr>
              </a:p>
              <a:p>
                <a:pPr algn="l" eaLnBrk="1" hangingPunct="1">
                  <a:spcBef>
                    <a:spcPts val="40"/>
                  </a:spcBef>
                  <a:buClrTx/>
                </a:pPr>
                <a:endParaRPr lang="en-US" sz="1400" b="1">
                  <a:solidFill>
                    <a:schemeClr val="accent2"/>
                  </a:solidFill>
                  <a:latin typeface="+mj-lt"/>
                </a:endParaRPr>
              </a:p>
              <a:p>
                <a:pPr algn="l" eaLnBrk="1" hangingPunct="1">
                  <a:spcBef>
                    <a:spcPts val="40"/>
                  </a:spcBef>
                  <a:buClrTx/>
                </a:pPr>
                <a:endParaRPr lang="en-US" sz="1400" b="1">
                  <a:solidFill>
                    <a:schemeClr val="accent2"/>
                  </a:solidFill>
                  <a:latin typeface="+mj-lt"/>
                  <a:ea typeface="+mn-ea"/>
                  <a:cs typeface="+mn-cs"/>
                </a:endParaRPr>
              </a:p>
              <a:p>
                <a:pPr algn="l" eaLnBrk="1" hangingPunct="1">
                  <a:spcBef>
                    <a:spcPts val="40"/>
                  </a:spcBef>
                  <a:buClrTx/>
                </a:pPr>
                <a:endParaRPr lang="en-US" sz="1400" b="1">
                  <a:solidFill>
                    <a:schemeClr val="accent2"/>
                  </a:solidFill>
                  <a:latin typeface="+mj-lt"/>
                </a:endParaRPr>
              </a:p>
              <a:p>
                <a:pPr algn="l" eaLnBrk="1" hangingPunct="1">
                  <a:spcBef>
                    <a:spcPts val="40"/>
                  </a:spcBef>
                  <a:buClrTx/>
                </a:pPr>
                <a:endParaRPr lang="en-US" sz="1400" b="1">
                  <a:solidFill>
                    <a:schemeClr val="accent2"/>
                  </a:solidFill>
                  <a:latin typeface="+mj-lt"/>
                  <a:ea typeface="+mn-ea"/>
                  <a:cs typeface="+mn-cs"/>
                </a:endParaRPr>
              </a:p>
              <a:p>
                <a:pPr algn="l" eaLnBrk="1" hangingPunct="1">
                  <a:spcBef>
                    <a:spcPts val="40"/>
                  </a:spcBef>
                  <a:buClrTx/>
                </a:pPr>
                <a:endParaRPr lang="en-US" sz="1400" b="1">
                  <a:solidFill>
                    <a:schemeClr val="accent2"/>
                  </a:solidFill>
                  <a:latin typeface="+mj-lt"/>
                </a:endParaRPr>
              </a:p>
              <a:p>
                <a:pPr algn="l" eaLnBrk="1" hangingPunct="1">
                  <a:spcBef>
                    <a:spcPts val="40"/>
                  </a:spcBef>
                  <a:buClrTx/>
                </a:pPr>
                <a:endParaRPr lang="en-US" sz="1400" b="1">
                  <a:solidFill>
                    <a:schemeClr val="accent2"/>
                  </a:solidFill>
                  <a:latin typeface="+mj-lt"/>
                  <a:ea typeface="+mn-ea"/>
                  <a:cs typeface="+mn-cs"/>
                </a:endParaRPr>
              </a:p>
              <a:p>
                <a:pPr algn="l" eaLnBrk="1" hangingPunct="1">
                  <a:spcBef>
                    <a:spcPts val="40"/>
                  </a:spcBef>
                  <a:buClrTx/>
                </a:pPr>
                <a:endParaRPr lang="en-US" sz="1400" b="1">
                  <a:solidFill>
                    <a:schemeClr val="accent2"/>
                  </a:solidFill>
                  <a:latin typeface="+mj-lt"/>
                </a:endParaRPr>
              </a:p>
              <a:p>
                <a:pPr algn="l" eaLnBrk="1" hangingPunct="1">
                  <a:spcBef>
                    <a:spcPts val="40"/>
                  </a:spcBef>
                  <a:buClrTx/>
                </a:pPr>
                <a:endParaRPr lang="en-US" sz="1400" b="1">
                  <a:solidFill>
                    <a:schemeClr val="accent2"/>
                  </a:solidFill>
                  <a:latin typeface="+mj-lt"/>
                  <a:ea typeface="+mn-ea"/>
                  <a:cs typeface="+mn-cs"/>
                </a:endParaRPr>
              </a:p>
              <a:p>
                <a:pPr algn="l" eaLnBrk="1" hangingPunct="1">
                  <a:spcBef>
                    <a:spcPts val="40"/>
                  </a:spcBef>
                  <a:buClrTx/>
                </a:pPr>
                <a:endParaRPr lang="en-US" sz="1400" b="1">
                  <a:solidFill>
                    <a:schemeClr val="accent2"/>
                  </a:solidFill>
                  <a:latin typeface="+mj-lt"/>
                  <a:ea typeface="+mn-ea"/>
                  <a:cs typeface="+mn-cs"/>
                </a:endParaRPr>
              </a:p>
              <a:p>
                <a:pPr algn="l" eaLnBrk="1" hangingPunct="1">
                  <a:spcBef>
                    <a:spcPts val="40"/>
                  </a:spcBef>
                  <a:buClrTx/>
                </a:pPr>
                <a:endParaRPr lang="en-US" sz="1400" b="1">
                  <a:solidFill>
                    <a:schemeClr val="accent2"/>
                  </a:solidFill>
                  <a:latin typeface="+mj-lt"/>
                </a:endParaRPr>
              </a:p>
              <a:p>
                <a:pPr algn="l" eaLnBrk="1" hangingPunct="1">
                  <a:spcBef>
                    <a:spcPts val="40"/>
                  </a:spcBef>
                  <a:buClrTx/>
                </a:pPr>
                <a:endParaRPr lang="en-US" sz="1400" b="1">
                  <a:solidFill>
                    <a:schemeClr val="accent2"/>
                  </a:solidFill>
                  <a:latin typeface="+mj-lt"/>
                  <a:ea typeface="+mn-ea"/>
                  <a:cs typeface="+mn-cs"/>
                </a:endParaRPr>
              </a:p>
              <a:p>
                <a:pPr algn="l" eaLnBrk="1" hangingPunct="1">
                  <a:spcBef>
                    <a:spcPts val="40"/>
                  </a:spcBef>
                  <a:buClrTx/>
                </a:pPr>
                <a:endParaRPr lang="en-US" sz="1400" b="1">
                  <a:solidFill>
                    <a:schemeClr val="accent2"/>
                  </a:solidFill>
                  <a:latin typeface="+mj-lt"/>
                </a:endParaRPr>
              </a:p>
              <a:p>
                <a:pPr algn="l" eaLnBrk="1" hangingPunct="1">
                  <a:spcBef>
                    <a:spcPts val="40"/>
                  </a:spcBef>
                  <a:buClrTx/>
                </a:pPr>
                <a:endParaRPr lang="en-US" sz="1400" b="1">
                  <a:solidFill>
                    <a:schemeClr val="accent2"/>
                  </a:solidFill>
                  <a:latin typeface="+mj-lt"/>
                </a:endParaRPr>
              </a:p>
              <a:p>
                <a:pPr algn="l" eaLnBrk="1" hangingPunct="1">
                  <a:spcBef>
                    <a:spcPts val="40"/>
                  </a:spcBef>
                  <a:buClrTx/>
                </a:pPr>
                <a:endParaRPr lang="en-US" sz="1400" b="1">
                  <a:solidFill>
                    <a:schemeClr val="accent2"/>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400" b="1">
                  <a:solidFill>
                    <a:schemeClr val="tx1"/>
                  </a:solidFill>
                  <a:latin typeface="+mj-lt"/>
                </a:endParaRPr>
              </a:p>
              <a:p>
                <a:pPr lvl="1" algn="l" eaLnBrk="1" hangingPunct="1">
                  <a:spcBef>
                    <a:spcPts val="40"/>
                  </a:spcBef>
                  <a:buClrTx/>
                </a:pPr>
                <a:endParaRPr lang="en-US" sz="1200" b="1">
                  <a:solidFill>
                    <a:schemeClr val="bg2">
                      <a:lumMod val="10000"/>
                    </a:schemeClr>
                  </a:solidFill>
                  <a:latin typeface="+mn-lt"/>
                  <a:ea typeface="+mn-ea"/>
                  <a:cs typeface="+mn-cs"/>
                </a:endParaRPr>
              </a:p>
              <a:p>
                <a:pPr lvl="1" algn="l" eaLnBrk="1" hangingPunct="1">
                  <a:spcBef>
                    <a:spcPts val="40"/>
                  </a:spcBef>
                  <a:buClrTx/>
                </a:pPr>
                <a:endParaRPr lang="en-US" sz="1200" b="1">
                  <a:solidFill>
                    <a:schemeClr val="bg2">
                      <a:lumMod val="10000"/>
                    </a:schemeClr>
                  </a:solidFill>
                </a:endParaRPr>
              </a:p>
              <a:p>
                <a:pPr lvl="1" algn="l" eaLnBrk="1" hangingPunct="1">
                  <a:spcBef>
                    <a:spcPts val="40"/>
                  </a:spcBef>
                  <a:buClrTx/>
                </a:pPr>
                <a:endParaRPr lang="en-US" sz="1200">
                  <a:solidFill>
                    <a:schemeClr val="bg2">
                      <a:lumMod val="10000"/>
                    </a:schemeClr>
                  </a:solidFill>
                </a:endParaRPr>
              </a:p>
              <a:p>
                <a:pPr lvl="1" algn="l" eaLnBrk="1" hangingPunct="1">
                  <a:spcBef>
                    <a:spcPts val="40"/>
                  </a:spcBef>
                  <a:buClrTx/>
                </a:pPr>
                <a:endParaRPr lang="en-US" sz="1200">
                  <a:solidFill>
                    <a:schemeClr val="bg2">
                      <a:lumMod val="10000"/>
                    </a:schemeClr>
                  </a:solidFill>
                </a:endParaRPr>
              </a:p>
              <a:p>
                <a:pPr lvl="1" algn="l" eaLnBrk="1" hangingPunct="1">
                  <a:spcBef>
                    <a:spcPts val="40"/>
                  </a:spcBef>
                  <a:buClrTx/>
                </a:pPr>
                <a:endParaRPr lang="en-US" sz="1200">
                  <a:solidFill>
                    <a:schemeClr val="bg2">
                      <a:lumMod val="10000"/>
                    </a:schemeClr>
                  </a:solidFill>
                </a:endParaRPr>
              </a:p>
              <a:p>
                <a:pPr lvl="1" algn="l" eaLnBrk="1" hangingPunct="1">
                  <a:spcBef>
                    <a:spcPts val="40"/>
                  </a:spcBef>
                  <a:buClrTx/>
                </a:pPr>
                <a:endParaRPr lang="en-US" sz="1200">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mn-lt"/>
                  <a:ea typeface="+mn-ea"/>
                  <a:cs typeface="+mn-cs"/>
                </a:endParaRPr>
              </a:p>
            </p:txBody>
          </p:sp>
          <p:sp>
            <p:nvSpPr>
              <p:cNvPr id="66" name="TextBox 65">
                <a:extLst>
                  <a:ext uri="{FF2B5EF4-FFF2-40B4-BE49-F238E27FC236}">
                    <a16:creationId xmlns:a16="http://schemas.microsoft.com/office/drawing/2014/main" id="{5C42BF76-C8C3-D716-62DE-82D96F64946A}"/>
                  </a:ext>
                </a:extLst>
              </p:cNvPr>
              <p:cNvSpPr txBox="1"/>
              <p:nvPr/>
            </p:nvSpPr>
            <p:spPr>
              <a:xfrm>
                <a:off x="417404" y="4076043"/>
                <a:ext cx="2318825" cy="2603277"/>
              </a:xfrm>
              <a:prstGeom prst="rect">
                <a:avLst/>
              </a:prstGeom>
              <a:noFill/>
            </p:spPr>
            <p:txBody>
              <a:bodyPr wrap="square" rtlCol="0">
                <a:spAutoFit/>
              </a:bodyPr>
              <a:lstStyle/>
              <a:p>
                <a:pPr algn="l" eaLnBrk="1" hangingPunct="1">
                  <a:spcBef>
                    <a:spcPts val="40"/>
                  </a:spcBef>
                  <a:spcAft>
                    <a:spcPts val="150"/>
                  </a:spcAft>
                  <a:buClrTx/>
                </a:pPr>
                <a:r>
                  <a:rPr lang="en-US" sz="1200" b="1">
                    <a:solidFill>
                      <a:schemeClr val="bg1"/>
                    </a:solidFill>
                    <a:latin typeface="+mj-lt"/>
                    <a:ea typeface="+mn-ea"/>
                    <a:cs typeface="+mn-cs"/>
                  </a:rPr>
                  <a:t>Exit Criteria:</a:t>
                </a:r>
                <a:endParaRPr lang="en-US" sz="1200" b="1">
                  <a:solidFill>
                    <a:schemeClr val="bg1"/>
                  </a:solidFill>
                  <a:latin typeface="+mj-lt"/>
                  <a:cs typeface="+mn-cs"/>
                </a:endParaRPr>
              </a:p>
              <a:p>
                <a:pPr marL="228600" indent="-228600" algn="l" eaLnBrk="1" hangingPunct="1">
                  <a:spcBef>
                    <a:spcPts val="40"/>
                  </a:spcBef>
                  <a:spcAft>
                    <a:spcPts val="150"/>
                  </a:spcAft>
                  <a:buClrTx/>
                  <a:buFont typeface="+mj-lt"/>
                  <a:buAutoNum type="arabicPeriod"/>
                </a:pPr>
                <a:r>
                  <a:rPr lang="en-US" sz="1200" b="1">
                    <a:solidFill>
                      <a:schemeClr val="bg1"/>
                    </a:solidFill>
                    <a:latin typeface="+mj-lt"/>
                    <a:ea typeface="+mn-ea"/>
                    <a:cs typeface="+mn-cs"/>
                  </a:rPr>
                  <a:t>Defects are Resolved:</a:t>
                </a:r>
                <a:br>
                  <a:rPr lang="en-US" sz="1200" b="1">
                    <a:solidFill>
                      <a:schemeClr val="bg1"/>
                    </a:solidFill>
                    <a:latin typeface="+mn-lt"/>
                    <a:ea typeface="+mn-ea"/>
                    <a:cs typeface="+mn-cs"/>
                  </a:rPr>
                </a:br>
                <a:r>
                  <a:rPr lang="en-US" sz="1050">
                    <a:solidFill>
                      <a:schemeClr val="bg1"/>
                    </a:solidFill>
                    <a:latin typeface="+mn-lt"/>
                    <a:ea typeface="+mn-ea"/>
                    <a:cs typeface="+mn-cs"/>
                  </a:rPr>
                  <a:t>All high-priority and critical defects are resolved or deferred with stakeholder approval.</a:t>
                </a:r>
              </a:p>
              <a:p>
                <a:pPr marL="228600" indent="-228600" algn="l" eaLnBrk="1" hangingPunct="1">
                  <a:spcBef>
                    <a:spcPts val="40"/>
                  </a:spcBef>
                  <a:spcAft>
                    <a:spcPts val="150"/>
                  </a:spcAft>
                  <a:buClrTx/>
                  <a:buFont typeface="+mj-lt"/>
                  <a:buAutoNum type="arabicPeriod"/>
                </a:pPr>
                <a:r>
                  <a:rPr lang="en-US" sz="1200" b="1">
                    <a:solidFill>
                      <a:schemeClr val="bg1"/>
                    </a:solidFill>
                    <a:latin typeface="+mj-lt"/>
                    <a:ea typeface="+mn-ea"/>
                    <a:cs typeface="+mn-cs"/>
                  </a:rPr>
                  <a:t>Defect Status Updated:</a:t>
                </a:r>
                <a:br>
                  <a:rPr lang="en-US" sz="1200" b="1">
                    <a:solidFill>
                      <a:schemeClr val="bg1"/>
                    </a:solidFill>
                    <a:latin typeface="+mn-lt"/>
                    <a:cs typeface="+mn-cs"/>
                  </a:rPr>
                </a:br>
                <a:r>
                  <a:rPr lang="en-US" sz="1050">
                    <a:solidFill>
                      <a:schemeClr val="bg1"/>
                    </a:solidFill>
                    <a:latin typeface="+mn-lt"/>
                    <a:ea typeface="+mn-ea"/>
                    <a:cs typeface="+mn-cs"/>
                  </a:rPr>
                  <a:t>Defects are validated, retested, and marked as closed or deferred.</a:t>
                </a:r>
              </a:p>
              <a:p>
                <a:pPr marL="228600" indent="-228600" algn="l" eaLnBrk="1" hangingPunct="1">
                  <a:spcBef>
                    <a:spcPts val="40"/>
                  </a:spcBef>
                  <a:spcAft>
                    <a:spcPts val="150"/>
                  </a:spcAft>
                  <a:buClrTx/>
                  <a:buFont typeface="+mj-lt"/>
                  <a:buAutoNum type="arabicPeriod"/>
                </a:pPr>
                <a:r>
                  <a:rPr lang="en-US" sz="1200" b="1">
                    <a:solidFill>
                      <a:schemeClr val="bg1"/>
                    </a:solidFill>
                    <a:latin typeface="+mj-lt"/>
                    <a:cs typeface="+mn-cs"/>
                  </a:rPr>
                  <a:t>Defect Summary Documented: </a:t>
                </a:r>
                <a:br>
                  <a:rPr lang="en-US" sz="1200" b="1">
                    <a:solidFill>
                      <a:schemeClr val="bg1"/>
                    </a:solidFill>
                    <a:latin typeface="+mn-lt"/>
                    <a:cs typeface="+mn-cs"/>
                  </a:rPr>
                </a:br>
                <a:r>
                  <a:rPr lang="en-US" sz="1050">
                    <a:solidFill>
                      <a:schemeClr val="bg1"/>
                    </a:solidFill>
                    <a:latin typeface="+mn-lt"/>
                    <a:cs typeface="+mn-cs"/>
                  </a:rPr>
                  <a:t>A defect summary report is prepared and shared with stakeholders.</a:t>
                </a:r>
              </a:p>
              <a:p>
                <a:pPr algn="l" eaLnBrk="1" hangingPunct="1">
                  <a:spcBef>
                    <a:spcPts val="40"/>
                  </a:spcBef>
                  <a:spcAft>
                    <a:spcPts val="150"/>
                  </a:spcAft>
                  <a:buClrTx/>
                </a:pPr>
                <a:r>
                  <a:rPr lang="en-US" sz="1050">
                    <a:solidFill>
                      <a:schemeClr val="bg1"/>
                    </a:solidFill>
                    <a:latin typeface="+mn-lt"/>
                    <a:cs typeface="+mn-cs"/>
                  </a:rPr>
                  <a:t>       </a:t>
                </a:r>
              </a:p>
            </p:txBody>
          </p:sp>
        </p:grpSp>
        <p:sp>
          <p:nvSpPr>
            <p:cNvPr id="92" name="Rectangle: Rounded Corners 91">
              <a:extLst>
                <a:ext uri="{FF2B5EF4-FFF2-40B4-BE49-F238E27FC236}">
                  <a16:creationId xmlns:a16="http://schemas.microsoft.com/office/drawing/2014/main" id="{191D6BB0-44BF-1D52-23D6-A8068F77FB3A}"/>
                </a:ext>
              </a:extLst>
            </p:cNvPr>
            <p:cNvSpPr/>
            <p:nvPr/>
          </p:nvSpPr>
          <p:spPr bwMode="auto">
            <a:xfrm>
              <a:off x="3224285" y="1152747"/>
              <a:ext cx="8582340" cy="5142064"/>
            </a:xfrm>
            <a:custGeom>
              <a:avLst/>
              <a:gdLst>
                <a:gd name="connsiteX0" fmla="*/ 0 w 7834964"/>
                <a:gd name="connsiteY0" fmla="*/ 919118 h 5514596"/>
                <a:gd name="connsiteX1" fmla="*/ 919118 w 7834964"/>
                <a:gd name="connsiteY1" fmla="*/ 0 h 5514596"/>
                <a:gd name="connsiteX2" fmla="*/ 6915846 w 7834964"/>
                <a:gd name="connsiteY2" fmla="*/ 0 h 5514596"/>
                <a:gd name="connsiteX3" fmla="*/ 7834964 w 7834964"/>
                <a:gd name="connsiteY3" fmla="*/ 919118 h 5514596"/>
                <a:gd name="connsiteX4" fmla="*/ 7834964 w 7834964"/>
                <a:gd name="connsiteY4" fmla="*/ 4595478 h 5514596"/>
                <a:gd name="connsiteX5" fmla="*/ 6915846 w 7834964"/>
                <a:gd name="connsiteY5" fmla="*/ 5514596 h 5514596"/>
                <a:gd name="connsiteX6" fmla="*/ 919118 w 7834964"/>
                <a:gd name="connsiteY6" fmla="*/ 5514596 h 5514596"/>
                <a:gd name="connsiteX7" fmla="*/ 0 w 7834964"/>
                <a:gd name="connsiteY7" fmla="*/ 4595478 h 5514596"/>
                <a:gd name="connsiteX8" fmla="*/ 0 w 7834964"/>
                <a:gd name="connsiteY8" fmla="*/ 919118 h 5514596"/>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6915846 w 7849222"/>
                <a:gd name="connsiteY5" fmla="*/ 5533847 h 5533847"/>
                <a:gd name="connsiteX6" fmla="*/ 919118 w 7849222"/>
                <a:gd name="connsiteY6" fmla="*/ 5533847 h 5533847"/>
                <a:gd name="connsiteX7" fmla="*/ 0 w 7849222"/>
                <a:gd name="connsiteY7" fmla="*/ 4614729 h 5533847"/>
                <a:gd name="connsiteX8" fmla="*/ 0 w 7849222"/>
                <a:gd name="connsiteY8" fmla="*/ 938369 h 5533847"/>
                <a:gd name="connsiteX0" fmla="*/ 0 w 7849222"/>
                <a:gd name="connsiteY0" fmla="*/ 938369 h 5591599"/>
                <a:gd name="connsiteX1" fmla="*/ 919118 w 7849222"/>
                <a:gd name="connsiteY1" fmla="*/ 19251 h 5591599"/>
                <a:gd name="connsiteX2" fmla="*/ 7454860 w 7849222"/>
                <a:gd name="connsiteY2" fmla="*/ 0 h 5591599"/>
                <a:gd name="connsiteX3" fmla="*/ 7834964 w 7849222"/>
                <a:gd name="connsiteY3" fmla="*/ 938369 h 5591599"/>
                <a:gd name="connsiteX4" fmla="*/ 7834964 w 7849222"/>
                <a:gd name="connsiteY4" fmla="*/ 4614729 h 5591599"/>
                <a:gd name="connsiteX5" fmla="*/ 7416360 w 7849222"/>
                <a:gd name="connsiteY5" fmla="*/ 5591599 h 5591599"/>
                <a:gd name="connsiteX6" fmla="*/ 919118 w 7849222"/>
                <a:gd name="connsiteY6" fmla="*/ 5533847 h 5591599"/>
                <a:gd name="connsiteX7" fmla="*/ 0 w 7849222"/>
                <a:gd name="connsiteY7" fmla="*/ 4614729 h 5591599"/>
                <a:gd name="connsiteX8" fmla="*/ 0 w 7849222"/>
                <a:gd name="connsiteY8" fmla="*/ 938369 h 5591599"/>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7454861 w 7849222"/>
                <a:gd name="connsiteY5" fmla="*/ 5466470 h 5533847"/>
                <a:gd name="connsiteX6" fmla="*/ 919118 w 7849222"/>
                <a:gd name="connsiteY6" fmla="*/ 5533847 h 5533847"/>
                <a:gd name="connsiteX7" fmla="*/ 0 w 7849222"/>
                <a:gd name="connsiteY7" fmla="*/ 4614729 h 5533847"/>
                <a:gd name="connsiteX8" fmla="*/ 0 w 7849222"/>
                <a:gd name="connsiteY8" fmla="*/ 938369 h 5533847"/>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7358608 w 7849222"/>
                <a:gd name="connsiteY5" fmla="*/ 5456844 h 5533847"/>
                <a:gd name="connsiteX6" fmla="*/ 919118 w 7849222"/>
                <a:gd name="connsiteY6" fmla="*/ 5533847 h 5533847"/>
                <a:gd name="connsiteX7" fmla="*/ 0 w 7849222"/>
                <a:gd name="connsiteY7" fmla="*/ 4614729 h 5533847"/>
                <a:gd name="connsiteX8" fmla="*/ 0 w 7849222"/>
                <a:gd name="connsiteY8" fmla="*/ 938369 h 5533847"/>
                <a:gd name="connsiteX0" fmla="*/ 11858 w 7861080"/>
                <a:gd name="connsiteY0" fmla="*/ 938369 h 5533847"/>
                <a:gd name="connsiteX1" fmla="*/ 401587 w 7861080"/>
                <a:gd name="connsiteY1" fmla="*/ 0 h 5533847"/>
                <a:gd name="connsiteX2" fmla="*/ 7466718 w 7861080"/>
                <a:gd name="connsiteY2" fmla="*/ 0 h 5533847"/>
                <a:gd name="connsiteX3" fmla="*/ 7846822 w 7861080"/>
                <a:gd name="connsiteY3" fmla="*/ 938369 h 5533847"/>
                <a:gd name="connsiteX4" fmla="*/ 7846822 w 7861080"/>
                <a:gd name="connsiteY4" fmla="*/ 4614729 h 5533847"/>
                <a:gd name="connsiteX5" fmla="*/ 7370466 w 7861080"/>
                <a:gd name="connsiteY5" fmla="*/ 5456844 h 5533847"/>
                <a:gd name="connsiteX6" fmla="*/ 930976 w 7861080"/>
                <a:gd name="connsiteY6" fmla="*/ 5533847 h 5533847"/>
                <a:gd name="connsiteX7" fmla="*/ 11858 w 7861080"/>
                <a:gd name="connsiteY7" fmla="*/ 4614729 h 5533847"/>
                <a:gd name="connsiteX8" fmla="*/ 11858 w 7861080"/>
                <a:gd name="connsiteY8" fmla="*/ 938369 h 5533847"/>
                <a:gd name="connsiteX0" fmla="*/ 29379 w 7878601"/>
                <a:gd name="connsiteY0" fmla="*/ 938369 h 5514596"/>
                <a:gd name="connsiteX1" fmla="*/ 419108 w 7878601"/>
                <a:gd name="connsiteY1" fmla="*/ 0 h 5514596"/>
                <a:gd name="connsiteX2" fmla="*/ 7484239 w 7878601"/>
                <a:gd name="connsiteY2" fmla="*/ 0 h 5514596"/>
                <a:gd name="connsiteX3" fmla="*/ 7864343 w 7878601"/>
                <a:gd name="connsiteY3" fmla="*/ 938369 h 5514596"/>
                <a:gd name="connsiteX4" fmla="*/ 7864343 w 7878601"/>
                <a:gd name="connsiteY4" fmla="*/ 4614729 h 5514596"/>
                <a:gd name="connsiteX5" fmla="*/ 7387987 w 7878601"/>
                <a:gd name="connsiteY5" fmla="*/ 5456844 h 5514596"/>
                <a:gd name="connsiteX6" fmla="*/ 361356 w 7878601"/>
                <a:gd name="connsiteY6" fmla="*/ 5514596 h 5514596"/>
                <a:gd name="connsiteX7" fmla="*/ 29379 w 7878601"/>
                <a:gd name="connsiteY7" fmla="*/ 4614729 h 5514596"/>
                <a:gd name="connsiteX8" fmla="*/ 29379 w 7878601"/>
                <a:gd name="connsiteY8" fmla="*/ 938369 h 5514596"/>
                <a:gd name="connsiteX0" fmla="*/ 11859 w 7861081"/>
                <a:gd name="connsiteY0" fmla="*/ 938369 h 5524221"/>
                <a:gd name="connsiteX1" fmla="*/ 401588 w 7861081"/>
                <a:gd name="connsiteY1" fmla="*/ 0 h 5524221"/>
                <a:gd name="connsiteX2" fmla="*/ 7466719 w 7861081"/>
                <a:gd name="connsiteY2" fmla="*/ 0 h 5524221"/>
                <a:gd name="connsiteX3" fmla="*/ 7846823 w 7861081"/>
                <a:gd name="connsiteY3" fmla="*/ 938369 h 5524221"/>
                <a:gd name="connsiteX4" fmla="*/ 7846823 w 7861081"/>
                <a:gd name="connsiteY4" fmla="*/ 4614729 h 5524221"/>
                <a:gd name="connsiteX5" fmla="*/ 7370467 w 7861081"/>
                <a:gd name="connsiteY5" fmla="*/ 5456844 h 5524221"/>
                <a:gd name="connsiteX6" fmla="*/ 420838 w 7861081"/>
                <a:gd name="connsiteY6" fmla="*/ 5524221 h 5524221"/>
                <a:gd name="connsiteX7" fmla="*/ 11859 w 7861081"/>
                <a:gd name="connsiteY7" fmla="*/ 4614729 h 5524221"/>
                <a:gd name="connsiteX8" fmla="*/ 11859 w 7861081"/>
                <a:gd name="connsiteY8" fmla="*/ 938369 h 5524221"/>
                <a:gd name="connsiteX0" fmla="*/ 11859 w 7861081"/>
                <a:gd name="connsiteY0" fmla="*/ 938369 h 5524221"/>
                <a:gd name="connsiteX1" fmla="*/ 401588 w 7861081"/>
                <a:gd name="connsiteY1" fmla="*/ 0 h 5524221"/>
                <a:gd name="connsiteX2" fmla="*/ 7466719 w 7861081"/>
                <a:gd name="connsiteY2" fmla="*/ 0 h 5524221"/>
                <a:gd name="connsiteX3" fmla="*/ 7846823 w 7861081"/>
                <a:gd name="connsiteY3" fmla="*/ 938369 h 5524221"/>
                <a:gd name="connsiteX4" fmla="*/ 7846823 w 7861081"/>
                <a:gd name="connsiteY4" fmla="*/ 4614729 h 5524221"/>
                <a:gd name="connsiteX5" fmla="*/ 7409968 w 7861081"/>
                <a:gd name="connsiteY5" fmla="*/ 5523832 h 5524221"/>
                <a:gd name="connsiteX6" fmla="*/ 420838 w 7861081"/>
                <a:gd name="connsiteY6" fmla="*/ 5524221 h 5524221"/>
                <a:gd name="connsiteX7" fmla="*/ 11859 w 7861081"/>
                <a:gd name="connsiteY7" fmla="*/ 4614729 h 5524221"/>
                <a:gd name="connsiteX8" fmla="*/ 11859 w 7861081"/>
                <a:gd name="connsiteY8" fmla="*/ 938369 h 5524221"/>
                <a:gd name="connsiteX0" fmla="*/ 11859 w 7861081"/>
                <a:gd name="connsiteY0" fmla="*/ 938369 h 5533402"/>
                <a:gd name="connsiteX1" fmla="*/ 401588 w 7861081"/>
                <a:gd name="connsiteY1" fmla="*/ 0 h 5533402"/>
                <a:gd name="connsiteX2" fmla="*/ 7466719 w 7861081"/>
                <a:gd name="connsiteY2" fmla="*/ 0 h 5533402"/>
                <a:gd name="connsiteX3" fmla="*/ 7846823 w 7861081"/>
                <a:gd name="connsiteY3" fmla="*/ 938369 h 5533402"/>
                <a:gd name="connsiteX4" fmla="*/ 7846823 w 7861081"/>
                <a:gd name="connsiteY4" fmla="*/ 4614729 h 5533402"/>
                <a:gd name="connsiteX5" fmla="*/ 7360594 w 7861081"/>
                <a:gd name="connsiteY5" fmla="*/ 5533402 h 5533402"/>
                <a:gd name="connsiteX6" fmla="*/ 420838 w 7861081"/>
                <a:gd name="connsiteY6" fmla="*/ 5524221 h 5533402"/>
                <a:gd name="connsiteX7" fmla="*/ 11859 w 7861081"/>
                <a:gd name="connsiteY7" fmla="*/ 4614729 h 5533402"/>
                <a:gd name="connsiteX8" fmla="*/ 11859 w 7861081"/>
                <a:gd name="connsiteY8" fmla="*/ 938369 h 5533402"/>
                <a:gd name="connsiteX0" fmla="*/ 11859 w 7861081"/>
                <a:gd name="connsiteY0" fmla="*/ 938369 h 5533402"/>
                <a:gd name="connsiteX1" fmla="*/ 401588 w 7861081"/>
                <a:gd name="connsiteY1" fmla="*/ 57417 h 5533402"/>
                <a:gd name="connsiteX2" fmla="*/ 7466719 w 7861081"/>
                <a:gd name="connsiteY2" fmla="*/ 0 h 5533402"/>
                <a:gd name="connsiteX3" fmla="*/ 7846823 w 7861081"/>
                <a:gd name="connsiteY3" fmla="*/ 938369 h 5533402"/>
                <a:gd name="connsiteX4" fmla="*/ 7846823 w 7861081"/>
                <a:gd name="connsiteY4" fmla="*/ 4614729 h 5533402"/>
                <a:gd name="connsiteX5" fmla="*/ 7360594 w 7861081"/>
                <a:gd name="connsiteY5" fmla="*/ 5533402 h 5533402"/>
                <a:gd name="connsiteX6" fmla="*/ 420838 w 7861081"/>
                <a:gd name="connsiteY6" fmla="*/ 5524221 h 5533402"/>
                <a:gd name="connsiteX7" fmla="*/ 11859 w 7861081"/>
                <a:gd name="connsiteY7" fmla="*/ 4614729 h 5533402"/>
                <a:gd name="connsiteX8" fmla="*/ 11859 w 7861081"/>
                <a:gd name="connsiteY8" fmla="*/ 938369 h 5533402"/>
                <a:gd name="connsiteX0" fmla="*/ 17016 w 7866238"/>
                <a:gd name="connsiteY0" fmla="*/ 938370 h 5533403"/>
                <a:gd name="connsiteX1" fmla="*/ 386994 w 7866238"/>
                <a:gd name="connsiteY1" fmla="*/ 0 h 5533403"/>
                <a:gd name="connsiteX2" fmla="*/ 7471876 w 7866238"/>
                <a:gd name="connsiteY2" fmla="*/ 1 h 5533403"/>
                <a:gd name="connsiteX3" fmla="*/ 7851980 w 7866238"/>
                <a:gd name="connsiteY3" fmla="*/ 938370 h 5533403"/>
                <a:gd name="connsiteX4" fmla="*/ 7851980 w 7866238"/>
                <a:gd name="connsiteY4" fmla="*/ 4614730 h 5533403"/>
                <a:gd name="connsiteX5" fmla="*/ 7365751 w 7866238"/>
                <a:gd name="connsiteY5" fmla="*/ 5533403 h 5533403"/>
                <a:gd name="connsiteX6" fmla="*/ 425995 w 7866238"/>
                <a:gd name="connsiteY6" fmla="*/ 5524222 h 5533403"/>
                <a:gd name="connsiteX7" fmla="*/ 17016 w 7866238"/>
                <a:gd name="connsiteY7" fmla="*/ 4614730 h 5533403"/>
                <a:gd name="connsiteX8" fmla="*/ 17016 w 7866238"/>
                <a:gd name="connsiteY8" fmla="*/ 938370 h 553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238" h="5533403">
                  <a:moveTo>
                    <a:pt x="17016" y="938370"/>
                  </a:moveTo>
                  <a:cubicBezTo>
                    <a:pt x="17016" y="430755"/>
                    <a:pt x="-120621" y="0"/>
                    <a:pt x="386994" y="0"/>
                  </a:cubicBezTo>
                  <a:lnTo>
                    <a:pt x="7471876" y="1"/>
                  </a:lnTo>
                  <a:cubicBezTo>
                    <a:pt x="7979491" y="1"/>
                    <a:pt x="7851980" y="430755"/>
                    <a:pt x="7851980" y="938370"/>
                  </a:cubicBezTo>
                  <a:lnTo>
                    <a:pt x="7851980" y="4614730"/>
                  </a:lnTo>
                  <a:cubicBezTo>
                    <a:pt x="7851980" y="5122345"/>
                    <a:pt x="7873366" y="5533403"/>
                    <a:pt x="7365751" y="5533403"/>
                  </a:cubicBezTo>
                  <a:lnTo>
                    <a:pt x="425995" y="5524222"/>
                  </a:lnTo>
                  <a:cubicBezTo>
                    <a:pt x="-81620" y="5524222"/>
                    <a:pt x="17016" y="5122345"/>
                    <a:pt x="17016" y="4614730"/>
                  </a:cubicBezTo>
                  <a:lnTo>
                    <a:pt x="17016" y="938370"/>
                  </a:lnTo>
                  <a:close/>
                </a:path>
              </a:pathLst>
            </a:custGeom>
            <a:no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pSp>
      <p:sp>
        <p:nvSpPr>
          <p:cNvPr id="45" name="Rectangle 6">
            <a:extLst>
              <a:ext uri="{FF2B5EF4-FFF2-40B4-BE49-F238E27FC236}">
                <a16:creationId xmlns:a16="http://schemas.microsoft.com/office/drawing/2014/main" id="{6EBE23CC-D8E2-4B56-DD34-85AA69ED2788}"/>
              </a:ext>
            </a:extLst>
          </p:cNvPr>
          <p:cNvSpPr>
            <a:spLocks noChangeArrowheads="1"/>
          </p:cNvSpPr>
          <p:nvPr/>
        </p:nvSpPr>
        <p:spPr bwMode="auto">
          <a:xfrm>
            <a:off x="323887" y="267828"/>
            <a:ext cx="65966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What takes place during the </a:t>
            </a:r>
            <a:r>
              <a:rPr lang="en-US" altLang="en-US" sz="2000" b="1">
                <a:latin typeface="+mj-lt"/>
              </a:rPr>
              <a:t>Defect Reporting</a:t>
            </a:r>
            <a:r>
              <a:rPr kumimoji="0" lang="en-US" altLang="en-US" sz="2000" b="1" i="0" u="none" strike="noStrike" cap="none" normalizeH="0" baseline="0">
                <a:ln>
                  <a:noFill/>
                </a:ln>
                <a:solidFill>
                  <a:schemeClr val="tx1"/>
                </a:solidFill>
                <a:effectLst/>
                <a:latin typeface="+mj-lt"/>
              </a:rPr>
              <a:t> Phase?</a:t>
            </a:r>
          </a:p>
        </p:txBody>
      </p:sp>
      <p:sp>
        <p:nvSpPr>
          <p:cNvPr id="42" name="Text Placeholder 3">
            <a:extLst>
              <a:ext uri="{FF2B5EF4-FFF2-40B4-BE49-F238E27FC236}">
                <a16:creationId xmlns:a16="http://schemas.microsoft.com/office/drawing/2014/main" id="{F8D9F7C6-5F2F-3294-BBF0-0690A4773B2C}"/>
              </a:ext>
            </a:extLst>
          </p:cNvPr>
          <p:cNvSpPr txBox="1">
            <a:spLocks/>
          </p:cNvSpPr>
          <p:nvPr/>
        </p:nvSpPr>
        <p:spPr>
          <a:xfrm>
            <a:off x="3577730" y="2229155"/>
            <a:ext cx="556243"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chemeClr val="accent1"/>
                </a:solidFill>
                <a:effectLst/>
                <a:uLnTx/>
                <a:uFillTx/>
                <a:latin typeface="+mn-lt"/>
                <a:ea typeface="+mn-ea"/>
                <a:cs typeface="+mn-cs"/>
              </a:rPr>
              <a:t>01</a:t>
            </a:r>
          </a:p>
        </p:txBody>
      </p:sp>
      <p:sp>
        <p:nvSpPr>
          <p:cNvPr id="46" name="Text Placeholder 3">
            <a:extLst>
              <a:ext uri="{FF2B5EF4-FFF2-40B4-BE49-F238E27FC236}">
                <a16:creationId xmlns:a16="http://schemas.microsoft.com/office/drawing/2014/main" id="{B1404CBE-D797-A53A-4A44-08B0CA477964}"/>
              </a:ext>
            </a:extLst>
          </p:cNvPr>
          <p:cNvSpPr txBox="1">
            <a:spLocks/>
          </p:cNvSpPr>
          <p:nvPr/>
        </p:nvSpPr>
        <p:spPr>
          <a:xfrm>
            <a:off x="6293933" y="2205790"/>
            <a:ext cx="650820"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chemeClr val="accent2"/>
                </a:solidFill>
                <a:effectLst/>
                <a:uLnTx/>
                <a:uFillTx/>
                <a:latin typeface="+mn-lt"/>
                <a:ea typeface="+mn-ea"/>
                <a:cs typeface="+mn-cs"/>
              </a:rPr>
              <a:t>02</a:t>
            </a:r>
          </a:p>
        </p:txBody>
      </p:sp>
      <p:sp>
        <p:nvSpPr>
          <p:cNvPr id="47" name="Text Placeholder 3">
            <a:extLst>
              <a:ext uri="{FF2B5EF4-FFF2-40B4-BE49-F238E27FC236}">
                <a16:creationId xmlns:a16="http://schemas.microsoft.com/office/drawing/2014/main" id="{B18617F1-0647-6C45-4569-0E3A69E645B3}"/>
              </a:ext>
            </a:extLst>
          </p:cNvPr>
          <p:cNvSpPr txBox="1">
            <a:spLocks/>
          </p:cNvSpPr>
          <p:nvPr/>
        </p:nvSpPr>
        <p:spPr>
          <a:xfrm>
            <a:off x="10031081" y="2306127"/>
            <a:ext cx="1986569"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a:solidFill>
                  <a:schemeClr val="accent6">
                    <a:lumMod val="60000"/>
                    <a:lumOff val="40000"/>
                  </a:schemeClr>
                </a:solidFill>
                <a:latin typeface="+mn-lt"/>
                <a:cs typeface="+mn-cs"/>
              </a:rPr>
              <a:t>Defect Assignment/Triage</a:t>
            </a:r>
            <a:endParaRPr kumimoji="0" lang="en-US" b="1" i="0" u="none" strike="noStrike" kern="1200" cap="none" spc="0" normalizeH="0" baseline="0" noProof="0">
              <a:ln>
                <a:noFill/>
              </a:ln>
              <a:solidFill>
                <a:schemeClr val="accent6">
                  <a:lumMod val="60000"/>
                  <a:lumOff val="40000"/>
                </a:schemeClr>
              </a:solidFill>
              <a:effectLst/>
              <a:uLnTx/>
              <a:uFillTx/>
              <a:latin typeface="+mn-lt"/>
              <a:cs typeface="+mn-cs"/>
            </a:endParaRPr>
          </a:p>
        </p:txBody>
      </p:sp>
      <p:sp>
        <p:nvSpPr>
          <p:cNvPr id="49" name="Text Placeholder 3">
            <a:extLst>
              <a:ext uri="{FF2B5EF4-FFF2-40B4-BE49-F238E27FC236}">
                <a16:creationId xmlns:a16="http://schemas.microsoft.com/office/drawing/2014/main" id="{422FF2EE-1014-2327-4C94-6A831CBEE99C}"/>
              </a:ext>
            </a:extLst>
          </p:cNvPr>
          <p:cNvSpPr txBox="1">
            <a:spLocks/>
          </p:cNvSpPr>
          <p:nvPr/>
        </p:nvSpPr>
        <p:spPr>
          <a:xfrm>
            <a:off x="9341103" y="2212856"/>
            <a:ext cx="650820"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chemeClr val="accent6">
                    <a:lumMod val="60000"/>
                    <a:lumOff val="40000"/>
                  </a:schemeClr>
                </a:solidFill>
                <a:effectLst/>
                <a:uLnTx/>
                <a:uFillTx/>
                <a:latin typeface="+mn-lt"/>
                <a:ea typeface="+mn-ea"/>
                <a:cs typeface="+mn-cs"/>
              </a:rPr>
              <a:t>03</a:t>
            </a:r>
          </a:p>
        </p:txBody>
      </p:sp>
      <p:sp>
        <p:nvSpPr>
          <p:cNvPr id="50" name="Text Placeholder 3">
            <a:extLst>
              <a:ext uri="{FF2B5EF4-FFF2-40B4-BE49-F238E27FC236}">
                <a16:creationId xmlns:a16="http://schemas.microsoft.com/office/drawing/2014/main" id="{AFEACC65-8FDF-99BD-E590-1F4BFBF86F8D}"/>
              </a:ext>
            </a:extLst>
          </p:cNvPr>
          <p:cNvSpPr txBox="1">
            <a:spLocks/>
          </p:cNvSpPr>
          <p:nvPr/>
        </p:nvSpPr>
        <p:spPr>
          <a:xfrm>
            <a:off x="10355393" y="4277500"/>
            <a:ext cx="1359155"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a:solidFill>
                  <a:schemeClr val="accent4"/>
                </a:solidFill>
                <a:latin typeface="+mn-lt"/>
                <a:cs typeface="+mn-cs"/>
              </a:rPr>
              <a:t>Defect Resolution</a:t>
            </a:r>
            <a:endParaRPr kumimoji="0" lang="en-US" b="1" i="0" u="none" strike="noStrike" kern="1200" cap="none" spc="0" normalizeH="0" baseline="0" noProof="0">
              <a:ln>
                <a:noFill/>
              </a:ln>
              <a:solidFill>
                <a:schemeClr val="accent4"/>
              </a:solidFill>
              <a:effectLst/>
              <a:uLnTx/>
              <a:uFillTx/>
              <a:latin typeface="+mn-lt"/>
              <a:ea typeface="+mn-ea"/>
              <a:cs typeface="+mn-cs"/>
            </a:endParaRPr>
          </a:p>
        </p:txBody>
      </p:sp>
      <p:sp>
        <p:nvSpPr>
          <p:cNvPr id="53" name="Text Placeholder 3">
            <a:extLst>
              <a:ext uri="{FF2B5EF4-FFF2-40B4-BE49-F238E27FC236}">
                <a16:creationId xmlns:a16="http://schemas.microsoft.com/office/drawing/2014/main" id="{01709547-68C0-3784-7A02-8A8A11CBA930}"/>
              </a:ext>
            </a:extLst>
          </p:cNvPr>
          <p:cNvSpPr txBox="1">
            <a:spLocks/>
          </p:cNvSpPr>
          <p:nvPr/>
        </p:nvSpPr>
        <p:spPr>
          <a:xfrm>
            <a:off x="9617356" y="4215180"/>
            <a:ext cx="663644"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chemeClr val="accent4"/>
                </a:solidFill>
                <a:effectLst/>
                <a:uLnTx/>
                <a:uFillTx/>
                <a:latin typeface="+mn-lt"/>
                <a:ea typeface="+mn-ea"/>
                <a:cs typeface="+mn-cs"/>
              </a:rPr>
              <a:t>04</a:t>
            </a:r>
          </a:p>
        </p:txBody>
      </p:sp>
      <p:sp>
        <p:nvSpPr>
          <p:cNvPr id="54" name="Text Placeholder 3">
            <a:extLst>
              <a:ext uri="{FF2B5EF4-FFF2-40B4-BE49-F238E27FC236}">
                <a16:creationId xmlns:a16="http://schemas.microsoft.com/office/drawing/2014/main" id="{11B4316A-D25C-36CF-E7D9-31DBA6E70968}"/>
              </a:ext>
            </a:extLst>
          </p:cNvPr>
          <p:cNvSpPr txBox="1">
            <a:spLocks/>
          </p:cNvSpPr>
          <p:nvPr/>
        </p:nvSpPr>
        <p:spPr>
          <a:xfrm>
            <a:off x="7063977" y="4316856"/>
            <a:ext cx="1266372" cy="215444"/>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a:solidFill>
                  <a:schemeClr val="accent5"/>
                </a:solidFill>
                <a:latin typeface="+mn-lt"/>
                <a:cs typeface="+mn-cs"/>
              </a:rPr>
              <a:t>Defect Retesting</a:t>
            </a:r>
            <a:endParaRPr kumimoji="0" lang="en-US" b="1" i="0" u="none" strike="noStrike" kern="1200" cap="none" spc="0" normalizeH="0" baseline="0" noProof="0">
              <a:ln>
                <a:noFill/>
              </a:ln>
              <a:solidFill>
                <a:schemeClr val="accent5"/>
              </a:solidFill>
              <a:effectLst/>
              <a:uLnTx/>
              <a:uFillTx/>
              <a:latin typeface="+mn-lt"/>
              <a:ea typeface="+mn-ea"/>
              <a:cs typeface="+mn-cs"/>
            </a:endParaRPr>
          </a:p>
        </p:txBody>
      </p:sp>
      <p:sp>
        <p:nvSpPr>
          <p:cNvPr id="57" name="Text Placeholder 3">
            <a:extLst>
              <a:ext uri="{FF2B5EF4-FFF2-40B4-BE49-F238E27FC236}">
                <a16:creationId xmlns:a16="http://schemas.microsoft.com/office/drawing/2014/main" id="{3234B225-0F33-49AD-DC67-A0F35B202FB5}"/>
              </a:ext>
            </a:extLst>
          </p:cNvPr>
          <p:cNvSpPr txBox="1">
            <a:spLocks/>
          </p:cNvSpPr>
          <p:nvPr/>
        </p:nvSpPr>
        <p:spPr>
          <a:xfrm>
            <a:off x="6349418" y="4234069"/>
            <a:ext cx="650820"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chemeClr val="accent5"/>
                </a:solidFill>
                <a:effectLst/>
                <a:uLnTx/>
                <a:uFillTx/>
                <a:latin typeface="+mn-lt"/>
                <a:ea typeface="+mn-ea"/>
                <a:cs typeface="+mn-cs"/>
              </a:rPr>
              <a:t>05</a:t>
            </a:r>
          </a:p>
        </p:txBody>
      </p:sp>
      <p:sp>
        <p:nvSpPr>
          <p:cNvPr id="65" name="TextBox 64">
            <a:extLst>
              <a:ext uri="{FF2B5EF4-FFF2-40B4-BE49-F238E27FC236}">
                <a16:creationId xmlns:a16="http://schemas.microsoft.com/office/drawing/2014/main" id="{02214526-24C6-E7A9-7EF3-09CD158DBB7B}"/>
              </a:ext>
            </a:extLst>
          </p:cNvPr>
          <p:cNvSpPr txBox="1"/>
          <p:nvPr/>
        </p:nvSpPr>
        <p:spPr>
          <a:xfrm>
            <a:off x="4214020" y="2530856"/>
            <a:ext cx="1607437" cy="461665"/>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Identify issues during test execution that deviate from expected results.</a:t>
            </a:r>
          </a:p>
        </p:txBody>
      </p:sp>
      <p:sp>
        <p:nvSpPr>
          <p:cNvPr id="67" name="TextBox 66">
            <a:extLst>
              <a:ext uri="{FF2B5EF4-FFF2-40B4-BE49-F238E27FC236}">
                <a16:creationId xmlns:a16="http://schemas.microsoft.com/office/drawing/2014/main" id="{F2D39537-015B-A496-96BF-1C189C1F0DC8}"/>
              </a:ext>
            </a:extLst>
          </p:cNvPr>
          <p:cNvSpPr txBox="1"/>
          <p:nvPr/>
        </p:nvSpPr>
        <p:spPr>
          <a:xfrm>
            <a:off x="7011766" y="2528637"/>
            <a:ext cx="1750480" cy="615553"/>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Log defects with detailed steps to reproduce, severity, priority, and supporting attachments like screenshots or logs.</a:t>
            </a:r>
          </a:p>
        </p:txBody>
      </p:sp>
      <p:sp>
        <p:nvSpPr>
          <p:cNvPr id="68" name="Rectangle 67">
            <a:extLst>
              <a:ext uri="{FF2B5EF4-FFF2-40B4-BE49-F238E27FC236}">
                <a16:creationId xmlns:a16="http://schemas.microsoft.com/office/drawing/2014/main" id="{B6E7256F-41B1-BCEC-DE29-89949DD87C09}"/>
              </a:ext>
            </a:extLst>
          </p:cNvPr>
          <p:cNvSpPr/>
          <p:nvPr/>
        </p:nvSpPr>
        <p:spPr>
          <a:xfrm>
            <a:off x="6980281" y="2306127"/>
            <a:ext cx="1184620" cy="215444"/>
          </a:xfrm>
          <a:prstGeom prst="rect">
            <a:avLst/>
          </a:prstGeom>
        </p:spPr>
        <p:txBody>
          <a:bodyPr wrap="none" lIns="0" tIns="0" rIns="0" bIns="0">
            <a:spAutoFit/>
          </a:bodyPr>
          <a:lstStyle/>
          <a:p>
            <a:pPr algn="ctr"/>
            <a:r>
              <a:rPr lang="en-US" sz="1400" b="1">
                <a:solidFill>
                  <a:schemeClr val="accent2"/>
                </a:solidFill>
                <a:latin typeface="+mn-lt"/>
              </a:rPr>
              <a:t>Defect Logging</a:t>
            </a:r>
          </a:p>
        </p:txBody>
      </p:sp>
      <p:sp>
        <p:nvSpPr>
          <p:cNvPr id="69" name="TextBox 68">
            <a:extLst>
              <a:ext uri="{FF2B5EF4-FFF2-40B4-BE49-F238E27FC236}">
                <a16:creationId xmlns:a16="http://schemas.microsoft.com/office/drawing/2014/main" id="{DF8B649D-5171-6062-0DA1-D61C46B6F572}"/>
              </a:ext>
            </a:extLst>
          </p:cNvPr>
          <p:cNvSpPr txBox="1"/>
          <p:nvPr/>
        </p:nvSpPr>
        <p:spPr>
          <a:xfrm>
            <a:off x="10052293" y="2535138"/>
            <a:ext cx="1880686" cy="461665"/>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Triage team assigns the defects to the appropriate developer or team for fix.</a:t>
            </a:r>
          </a:p>
        </p:txBody>
      </p:sp>
      <p:sp>
        <p:nvSpPr>
          <p:cNvPr id="70" name="TextBox 69">
            <a:extLst>
              <a:ext uri="{FF2B5EF4-FFF2-40B4-BE49-F238E27FC236}">
                <a16:creationId xmlns:a16="http://schemas.microsoft.com/office/drawing/2014/main" id="{C8040EF4-EB06-CFB3-5A85-928FAA8C9B5F}"/>
              </a:ext>
            </a:extLst>
          </p:cNvPr>
          <p:cNvSpPr txBox="1"/>
          <p:nvPr/>
        </p:nvSpPr>
        <p:spPr>
          <a:xfrm>
            <a:off x="10373313" y="4492944"/>
            <a:ext cx="1732307" cy="615553"/>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Developers analyze the issue, implement the fix based on priority, and update the defect status with relevant notes.</a:t>
            </a:r>
          </a:p>
        </p:txBody>
      </p:sp>
      <p:sp>
        <p:nvSpPr>
          <p:cNvPr id="71" name="TextBox 70">
            <a:extLst>
              <a:ext uri="{FF2B5EF4-FFF2-40B4-BE49-F238E27FC236}">
                <a16:creationId xmlns:a16="http://schemas.microsoft.com/office/drawing/2014/main" id="{946C0ECE-5148-DAE8-7CE5-A9C0B616D857}"/>
              </a:ext>
            </a:extLst>
          </p:cNvPr>
          <p:cNvSpPr txBox="1"/>
          <p:nvPr/>
        </p:nvSpPr>
        <p:spPr>
          <a:xfrm>
            <a:off x="7063977" y="4541901"/>
            <a:ext cx="1976409" cy="615553"/>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Testers validate the fix by re-executing related test cases and performing additional checks for potential side effects.</a:t>
            </a:r>
          </a:p>
        </p:txBody>
      </p:sp>
      <p:cxnSp>
        <p:nvCxnSpPr>
          <p:cNvPr id="100" name="Straight Arrow Connector 99">
            <a:extLst>
              <a:ext uri="{FF2B5EF4-FFF2-40B4-BE49-F238E27FC236}">
                <a16:creationId xmlns:a16="http://schemas.microsoft.com/office/drawing/2014/main" id="{1A78C855-5465-3A2C-0384-3BBD35B879FA}"/>
              </a:ext>
            </a:extLst>
          </p:cNvPr>
          <p:cNvCxnSpPr>
            <a:cxnSpLocks/>
          </p:cNvCxnSpPr>
          <p:nvPr/>
        </p:nvCxnSpPr>
        <p:spPr bwMode="auto">
          <a:xfrm>
            <a:off x="5821457" y="2696686"/>
            <a:ext cx="390733" cy="0"/>
          </a:xfrm>
          <a:prstGeom prst="straightConnector1">
            <a:avLst/>
          </a:prstGeom>
          <a:pattFill prst="pct50">
            <a:fgClr>
              <a:schemeClr val="hlink"/>
            </a:fgClr>
            <a:bgClr>
              <a:srgbClr val="FFFFFF"/>
            </a:bgClr>
          </a:pattFill>
          <a:ln w="9525" cap="flat" cmpd="sng" algn="ctr">
            <a:solidFill>
              <a:srgbClr val="000000"/>
            </a:solidFill>
            <a:prstDash val="sysDot"/>
            <a:round/>
            <a:headEnd type="none" w="med" len="med"/>
            <a:tailEnd type="triangle"/>
          </a:ln>
          <a:effectLst/>
        </p:spPr>
      </p:cxnSp>
      <p:cxnSp>
        <p:nvCxnSpPr>
          <p:cNvPr id="103" name="Straight Arrow Connector 102">
            <a:extLst>
              <a:ext uri="{FF2B5EF4-FFF2-40B4-BE49-F238E27FC236}">
                <a16:creationId xmlns:a16="http://schemas.microsoft.com/office/drawing/2014/main" id="{003FBFD9-D7B8-09EC-B79A-8A5E57B43EA5}"/>
              </a:ext>
            </a:extLst>
          </p:cNvPr>
          <p:cNvCxnSpPr>
            <a:cxnSpLocks/>
          </p:cNvCxnSpPr>
          <p:nvPr/>
        </p:nvCxnSpPr>
        <p:spPr bwMode="auto">
          <a:xfrm>
            <a:off x="8808173" y="2696686"/>
            <a:ext cx="390733" cy="0"/>
          </a:xfrm>
          <a:prstGeom prst="straightConnector1">
            <a:avLst/>
          </a:prstGeom>
          <a:pattFill prst="pct50">
            <a:fgClr>
              <a:schemeClr val="hlink"/>
            </a:fgClr>
            <a:bgClr>
              <a:srgbClr val="FFFFFF"/>
            </a:bgClr>
          </a:pattFill>
          <a:ln w="9525" cap="flat" cmpd="sng" algn="ctr">
            <a:solidFill>
              <a:srgbClr val="000000"/>
            </a:solidFill>
            <a:prstDash val="sysDot"/>
            <a:round/>
            <a:headEnd type="none" w="med" len="med"/>
            <a:tailEnd type="triangle"/>
          </a:ln>
          <a:effectLst/>
        </p:spPr>
      </p:cxnSp>
      <p:cxnSp>
        <p:nvCxnSpPr>
          <p:cNvPr id="114" name="Straight Arrow Connector 113">
            <a:extLst>
              <a:ext uri="{FF2B5EF4-FFF2-40B4-BE49-F238E27FC236}">
                <a16:creationId xmlns:a16="http://schemas.microsoft.com/office/drawing/2014/main" id="{E1FC10B9-0C3E-BB6B-5537-80FC04F74B8A}"/>
              </a:ext>
            </a:extLst>
          </p:cNvPr>
          <p:cNvCxnSpPr>
            <a:cxnSpLocks/>
          </p:cNvCxnSpPr>
          <p:nvPr/>
        </p:nvCxnSpPr>
        <p:spPr bwMode="auto">
          <a:xfrm flipH="1">
            <a:off x="5723630" y="4728638"/>
            <a:ext cx="546272" cy="5312"/>
          </a:xfrm>
          <a:prstGeom prst="straightConnector1">
            <a:avLst/>
          </a:prstGeom>
          <a:pattFill prst="pct50">
            <a:fgClr>
              <a:schemeClr val="hlink"/>
            </a:fgClr>
            <a:bgClr>
              <a:srgbClr val="FFFFFF"/>
            </a:bgClr>
          </a:pattFill>
          <a:ln w="9525" cap="flat" cmpd="sng" algn="ctr">
            <a:solidFill>
              <a:srgbClr val="000000"/>
            </a:solidFill>
            <a:prstDash val="sysDot"/>
            <a:round/>
            <a:headEnd type="none" w="med" len="med"/>
            <a:tailEnd type="triangle"/>
          </a:ln>
          <a:effectLst/>
        </p:spPr>
      </p:cxnSp>
      <p:sp>
        <p:nvSpPr>
          <p:cNvPr id="11" name="Text Placeholder 3">
            <a:extLst>
              <a:ext uri="{FF2B5EF4-FFF2-40B4-BE49-F238E27FC236}">
                <a16:creationId xmlns:a16="http://schemas.microsoft.com/office/drawing/2014/main" id="{BA6A1294-44D4-4E56-B406-1E6500E3CB50}"/>
              </a:ext>
            </a:extLst>
          </p:cNvPr>
          <p:cNvSpPr txBox="1">
            <a:spLocks/>
          </p:cNvSpPr>
          <p:nvPr/>
        </p:nvSpPr>
        <p:spPr>
          <a:xfrm>
            <a:off x="4201693" y="4186248"/>
            <a:ext cx="1619763" cy="43088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b="1">
                <a:solidFill>
                  <a:schemeClr val="accent6"/>
                </a:solidFill>
                <a:latin typeface="+mn-lt"/>
                <a:cs typeface="+mn-cs"/>
              </a:rPr>
              <a:t>Defect Closure/</a:t>
            </a:r>
            <a:br>
              <a:rPr lang="en-US" b="1">
                <a:solidFill>
                  <a:schemeClr val="accent6"/>
                </a:solidFill>
                <a:latin typeface="+mn-lt"/>
                <a:cs typeface="+mn-cs"/>
              </a:rPr>
            </a:br>
            <a:r>
              <a:rPr lang="en-US" b="1">
                <a:solidFill>
                  <a:schemeClr val="accent6"/>
                </a:solidFill>
                <a:latin typeface="+mn-lt"/>
                <a:cs typeface="+mn-cs"/>
              </a:rPr>
              <a:t>Reopening</a:t>
            </a:r>
            <a:endParaRPr kumimoji="0" lang="en-US" b="1" i="0" u="none" strike="noStrike" kern="1200" cap="none" spc="0" normalizeH="0" baseline="0" noProof="0">
              <a:ln>
                <a:noFill/>
              </a:ln>
              <a:solidFill>
                <a:schemeClr val="accent6"/>
              </a:solidFill>
              <a:effectLst/>
              <a:uLnTx/>
              <a:uFillTx/>
              <a:latin typeface="+mn-lt"/>
              <a:ea typeface="+mn-ea"/>
              <a:cs typeface="+mn-cs"/>
            </a:endParaRPr>
          </a:p>
        </p:txBody>
      </p:sp>
      <p:sp>
        <p:nvSpPr>
          <p:cNvPr id="12" name="Text Placeholder 3">
            <a:extLst>
              <a:ext uri="{FF2B5EF4-FFF2-40B4-BE49-F238E27FC236}">
                <a16:creationId xmlns:a16="http://schemas.microsoft.com/office/drawing/2014/main" id="{7E5E8B56-92DB-44DE-0A37-E8F4304C83C4}"/>
              </a:ext>
            </a:extLst>
          </p:cNvPr>
          <p:cNvSpPr txBox="1">
            <a:spLocks/>
          </p:cNvSpPr>
          <p:nvPr/>
        </p:nvSpPr>
        <p:spPr>
          <a:xfrm>
            <a:off x="3516210" y="4156950"/>
            <a:ext cx="650820" cy="738664"/>
          </a:xfrm>
          <a:prstGeom prst="rect">
            <a:avLst/>
          </a:prstGeom>
        </p:spPr>
        <p:txBody>
          <a:bodyPr wrap="non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chemeClr val="accent6"/>
                </a:solidFill>
                <a:effectLst/>
                <a:uLnTx/>
                <a:uFillTx/>
                <a:latin typeface="+mn-lt"/>
                <a:ea typeface="+mn-ea"/>
                <a:cs typeface="+mn-cs"/>
              </a:rPr>
              <a:t>06</a:t>
            </a:r>
          </a:p>
        </p:txBody>
      </p:sp>
      <p:sp>
        <p:nvSpPr>
          <p:cNvPr id="13" name="TextBox 12">
            <a:extLst>
              <a:ext uri="{FF2B5EF4-FFF2-40B4-BE49-F238E27FC236}">
                <a16:creationId xmlns:a16="http://schemas.microsoft.com/office/drawing/2014/main" id="{92E87C2B-EEA7-B6F6-F5AF-A569DFC331FA}"/>
              </a:ext>
            </a:extLst>
          </p:cNvPr>
          <p:cNvSpPr txBox="1"/>
          <p:nvPr/>
        </p:nvSpPr>
        <p:spPr>
          <a:xfrm>
            <a:off x="4210815" y="4646068"/>
            <a:ext cx="1405909" cy="615553"/>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Defects are closed if fixes work as expected or reopened if the issue persists.</a:t>
            </a:r>
          </a:p>
        </p:txBody>
      </p:sp>
      <p:cxnSp>
        <p:nvCxnSpPr>
          <p:cNvPr id="16" name="Straight Arrow Connector 15">
            <a:extLst>
              <a:ext uri="{FF2B5EF4-FFF2-40B4-BE49-F238E27FC236}">
                <a16:creationId xmlns:a16="http://schemas.microsoft.com/office/drawing/2014/main" id="{4A1E43B3-D4E5-C6BF-BCB9-872E905173C6}"/>
              </a:ext>
            </a:extLst>
          </p:cNvPr>
          <p:cNvCxnSpPr>
            <a:cxnSpLocks/>
          </p:cNvCxnSpPr>
          <p:nvPr/>
        </p:nvCxnSpPr>
        <p:spPr bwMode="auto">
          <a:xfrm flipH="1">
            <a:off x="9018279" y="4670850"/>
            <a:ext cx="433042" cy="5879"/>
          </a:xfrm>
          <a:prstGeom prst="straightConnector1">
            <a:avLst/>
          </a:prstGeom>
          <a:pattFill prst="pct50">
            <a:fgClr>
              <a:schemeClr val="hlink"/>
            </a:fgClr>
            <a:bgClr>
              <a:srgbClr val="FFFFFF"/>
            </a:bgClr>
          </a:pattFill>
          <a:ln w="9525" cap="flat" cmpd="sng" algn="ctr">
            <a:solidFill>
              <a:srgbClr val="000000"/>
            </a:solidFill>
            <a:prstDash val="sysDot"/>
            <a:round/>
            <a:headEnd type="none" w="med" len="med"/>
            <a:tailEnd type="triangle"/>
          </a:ln>
          <a:effectLst/>
        </p:spPr>
      </p:cxnSp>
      <p:cxnSp>
        <p:nvCxnSpPr>
          <p:cNvPr id="36" name="Connector: Elbow 35">
            <a:extLst>
              <a:ext uri="{FF2B5EF4-FFF2-40B4-BE49-F238E27FC236}">
                <a16:creationId xmlns:a16="http://schemas.microsoft.com/office/drawing/2014/main" id="{61F160C9-9C5F-D1AA-2248-D24003FC1BB4}"/>
              </a:ext>
            </a:extLst>
          </p:cNvPr>
          <p:cNvCxnSpPr>
            <a:cxnSpLocks/>
            <a:stCxn id="12" idx="0"/>
            <a:endCxn id="49" idx="2"/>
          </p:cNvCxnSpPr>
          <p:nvPr/>
        </p:nvCxnSpPr>
        <p:spPr bwMode="auto">
          <a:xfrm rot="5400000" flipH="1" flipV="1">
            <a:off x="6151351" y="641789"/>
            <a:ext cx="1205430" cy="5824893"/>
          </a:xfrm>
          <a:prstGeom prst="bentConnector3">
            <a:avLst>
              <a:gd name="adj1" fmla="val 50000"/>
            </a:avLst>
          </a:prstGeom>
          <a:pattFill prst="pct50">
            <a:fgClr>
              <a:schemeClr val="hlink"/>
            </a:fgClr>
            <a:bgClr>
              <a:srgbClr val="FFFFFF"/>
            </a:bgClr>
          </a:pattFill>
          <a:ln w="9525" cap="flat" cmpd="sng" algn="ctr">
            <a:solidFill>
              <a:srgbClr val="000000"/>
            </a:solidFill>
            <a:prstDash val="sysDot"/>
            <a:round/>
            <a:headEnd type="none" w="med" len="med"/>
            <a:tailEnd type="triangle"/>
          </a:ln>
          <a:effectLst/>
        </p:spPr>
      </p:cxnSp>
      <p:cxnSp>
        <p:nvCxnSpPr>
          <p:cNvPr id="63" name="Straight Arrow Connector 62">
            <a:extLst>
              <a:ext uri="{FF2B5EF4-FFF2-40B4-BE49-F238E27FC236}">
                <a16:creationId xmlns:a16="http://schemas.microsoft.com/office/drawing/2014/main" id="{6FCAC941-BA4B-4063-FA25-4BAEAFCA3C99}"/>
              </a:ext>
            </a:extLst>
          </p:cNvPr>
          <p:cNvCxnSpPr>
            <a:cxnSpLocks/>
          </p:cNvCxnSpPr>
          <p:nvPr/>
        </p:nvCxnSpPr>
        <p:spPr bwMode="auto">
          <a:xfrm>
            <a:off x="10875094" y="3171928"/>
            <a:ext cx="0" cy="789684"/>
          </a:xfrm>
          <a:prstGeom prst="straightConnector1">
            <a:avLst/>
          </a:prstGeom>
          <a:pattFill prst="pct50">
            <a:fgClr>
              <a:schemeClr val="hlink"/>
            </a:fgClr>
            <a:bgClr>
              <a:srgbClr val="FFFFFF"/>
            </a:bgClr>
          </a:pattFill>
          <a:ln w="9525" cap="flat" cmpd="sng" algn="ctr">
            <a:solidFill>
              <a:srgbClr val="000000"/>
            </a:solidFill>
            <a:prstDash val="sysDot"/>
            <a:round/>
            <a:headEnd type="none" w="med" len="med"/>
            <a:tailEnd type="triangle"/>
          </a:ln>
          <a:effectLst/>
        </p:spPr>
      </p:cxnSp>
      <p:sp>
        <p:nvSpPr>
          <p:cNvPr id="10" name="Rectangle 9">
            <a:extLst>
              <a:ext uri="{FF2B5EF4-FFF2-40B4-BE49-F238E27FC236}">
                <a16:creationId xmlns:a16="http://schemas.microsoft.com/office/drawing/2014/main" id="{423B4E3F-B47D-A4A9-338D-5AF87F17FEB5}"/>
              </a:ext>
            </a:extLst>
          </p:cNvPr>
          <p:cNvSpPr/>
          <p:nvPr/>
        </p:nvSpPr>
        <p:spPr>
          <a:xfrm>
            <a:off x="4172401" y="2291412"/>
            <a:ext cx="1553310" cy="215444"/>
          </a:xfrm>
          <a:prstGeom prst="rect">
            <a:avLst/>
          </a:prstGeom>
        </p:spPr>
        <p:txBody>
          <a:bodyPr wrap="none" lIns="0" tIns="0" rIns="0" bIns="0">
            <a:spAutoFit/>
          </a:bodyPr>
          <a:lstStyle/>
          <a:p>
            <a:pPr algn="ctr"/>
            <a:r>
              <a:rPr lang="en-US" sz="1400" b="1">
                <a:solidFill>
                  <a:schemeClr val="accent1"/>
                </a:solidFill>
                <a:latin typeface="+mn-lt"/>
              </a:rPr>
              <a:t>Defect Identification</a:t>
            </a:r>
          </a:p>
        </p:txBody>
      </p:sp>
    </p:spTree>
    <p:extLst>
      <p:ext uri="{BB962C8B-B14F-4D97-AF65-F5344CB8AC3E}">
        <p14:creationId xmlns:p14="http://schemas.microsoft.com/office/powerpoint/2010/main" val="2524993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6CCE510-8EA1-B464-BA24-2F752DD39C9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E40BDAB-569A-FDDD-E998-911474A41DE0}"/>
              </a:ext>
            </a:extLst>
          </p:cNvPr>
          <p:cNvSpPr txBox="1"/>
          <p:nvPr/>
        </p:nvSpPr>
        <p:spPr>
          <a:xfrm>
            <a:off x="609600" y="2905780"/>
            <a:ext cx="8809822" cy="997196"/>
          </a:xfrm>
          <a:prstGeom prst="rect">
            <a:avLst/>
          </a:prstGeom>
          <a:noFill/>
        </p:spPr>
        <p:txBody>
          <a:bodyPr wrap="square" rtlCol="0">
            <a:spAutoFit/>
          </a:bodyPr>
          <a:lstStyle/>
          <a:p>
            <a:pPr algn="l"/>
            <a:r>
              <a:rPr lang="en-US" sz="2800" b="1" i="1">
                <a:solidFill>
                  <a:srgbClr val="FFFFFF"/>
                </a:solidFill>
                <a:latin typeface="+mj-lt"/>
              </a:rPr>
              <a:t>Phase</a:t>
            </a:r>
            <a:r>
              <a:rPr lang="en-US" sz="2800" b="1" i="1">
                <a:solidFill>
                  <a:schemeClr val="bg1"/>
                </a:solidFill>
                <a:latin typeface="+mj-lt"/>
              </a:rPr>
              <a:t> </a:t>
            </a:r>
            <a:r>
              <a:rPr lang="en-US" sz="2800" b="1" i="1">
                <a:solidFill>
                  <a:srgbClr val="FFFFFF"/>
                </a:solidFill>
                <a:latin typeface="+mj-lt"/>
              </a:rPr>
              <a:t>07 – </a:t>
            </a:r>
            <a:r>
              <a:rPr kumimoji="0" lang="en-US" sz="2800" b="1" i="1" u="none" strike="noStrike" kern="1200" cap="none" spc="0" normalizeH="0" baseline="0" noProof="0">
                <a:ln>
                  <a:noFill/>
                </a:ln>
                <a:solidFill>
                  <a:schemeClr val="bg2"/>
                </a:solidFill>
                <a:effectLst/>
                <a:uLnTx/>
                <a:uFillTx/>
                <a:latin typeface="+mj-lt"/>
                <a:ea typeface="+mn-ea"/>
                <a:cs typeface="Times New Roman" pitchFamily="18" charset="0"/>
              </a:rPr>
              <a:t>Test Closure</a:t>
            </a:r>
            <a:endParaRPr lang="en-US" sz="2800" i="1">
              <a:solidFill>
                <a:schemeClr val="bg2"/>
              </a:solidFill>
              <a:latin typeface="+mj-lt"/>
            </a:endParaRPr>
          </a:p>
          <a:p>
            <a:pPr algn="just"/>
            <a:endParaRPr lang="en-US" sz="2800" b="1" i="1">
              <a:solidFill>
                <a:srgbClr val="FFFFFF"/>
              </a:solidFill>
              <a:latin typeface="Segoe UI"/>
            </a:endParaRPr>
          </a:p>
        </p:txBody>
      </p:sp>
    </p:spTree>
    <p:extLst>
      <p:ext uri="{BB962C8B-B14F-4D97-AF65-F5344CB8AC3E}">
        <p14:creationId xmlns:p14="http://schemas.microsoft.com/office/powerpoint/2010/main" val="209193597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4A92F-87B2-3E48-1318-E9FCA0941338}"/>
            </a:ext>
          </a:extLst>
        </p:cNvPr>
        <p:cNvGrpSpPr/>
        <p:nvPr/>
      </p:nvGrpSpPr>
      <p:grpSpPr>
        <a:xfrm>
          <a:off x="0" y="0"/>
          <a:ext cx="0" cy="0"/>
          <a:chOff x="0" y="0"/>
          <a:chExt cx="0" cy="0"/>
        </a:xfrm>
      </p:grpSpPr>
      <p:sp>
        <p:nvSpPr>
          <p:cNvPr id="193" name="Rectangle 192">
            <a:extLst>
              <a:ext uri="{FF2B5EF4-FFF2-40B4-BE49-F238E27FC236}">
                <a16:creationId xmlns:a16="http://schemas.microsoft.com/office/drawing/2014/main" id="{03DB69A2-C490-5F63-D313-A6EC3196FE4A}"/>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Test Closure Phase</a:t>
            </a:r>
          </a:p>
        </p:txBody>
      </p:sp>
      <p:sp>
        <p:nvSpPr>
          <p:cNvPr id="194" name="TextBox 193">
            <a:extLst>
              <a:ext uri="{FF2B5EF4-FFF2-40B4-BE49-F238E27FC236}">
                <a16:creationId xmlns:a16="http://schemas.microsoft.com/office/drawing/2014/main" id="{F2D174D9-033D-BA2F-69D4-6C4AF3561895}"/>
              </a:ext>
            </a:extLst>
          </p:cNvPr>
          <p:cNvSpPr txBox="1"/>
          <p:nvPr/>
        </p:nvSpPr>
        <p:spPr>
          <a:xfrm>
            <a:off x="222287" y="665275"/>
            <a:ext cx="10501746" cy="461665"/>
          </a:xfrm>
          <a:prstGeom prst="rect">
            <a:avLst/>
          </a:prstGeom>
          <a:noFill/>
        </p:spPr>
        <p:txBody>
          <a:bodyPr wrap="square">
            <a:spAutoFit/>
          </a:bodyPr>
          <a:lstStyle/>
          <a:p>
            <a:pPr algn="l"/>
            <a:r>
              <a:rPr lang="en-US" sz="1200">
                <a:solidFill>
                  <a:schemeClr val="bg2">
                    <a:lumMod val="10000"/>
                  </a:schemeClr>
                </a:solidFill>
                <a:latin typeface="+mn-lt"/>
              </a:rPr>
              <a:t>This is the final stage of STLC where testing activities are formally completed, reports are documented, defects are closed, and knowledge is transferred to ensure all testing objectives are met and the software is ready for release.</a:t>
            </a:r>
          </a:p>
        </p:txBody>
      </p:sp>
      <p:sp>
        <p:nvSpPr>
          <p:cNvPr id="201" name="Rectangle: Rounded Corners 200">
            <a:extLst>
              <a:ext uri="{FF2B5EF4-FFF2-40B4-BE49-F238E27FC236}">
                <a16:creationId xmlns:a16="http://schemas.microsoft.com/office/drawing/2014/main" id="{871EB051-31D1-9B72-D05B-EFD2D919F0DE}"/>
              </a:ext>
            </a:extLst>
          </p:cNvPr>
          <p:cNvSpPr/>
          <p:nvPr/>
        </p:nvSpPr>
        <p:spPr bwMode="auto">
          <a:xfrm>
            <a:off x="222287" y="1206852"/>
            <a:ext cx="3054096" cy="2409582"/>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lvl="1" algn="l" eaLnBrk="1" hangingPunct="1">
              <a:spcBef>
                <a:spcPts val="40"/>
              </a:spcBef>
              <a:buClrTx/>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r>
              <a:rPr lang="en-US">
                <a:solidFill>
                  <a:schemeClr val="bg2">
                    <a:lumMod val="10000"/>
                  </a:schemeClr>
                </a:solidFill>
              </a:rPr>
              <a:t>.</a:t>
            </a: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202" name="TextBox 201">
            <a:extLst>
              <a:ext uri="{FF2B5EF4-FFF2-40B4-BE49-F238E27FC236}">
                <a16:creationId xmlns:a16="http://schemas.microsoft.com/office/drawing/2014/main" id="{6A2FDA32-0EC5-1B4E-E70D-52489B54D101}"/>
              </a:ext>
            </a:extLst>
          </p:cNvPr>
          <p:cNvSpPr txBox="1"/>
          <p:nvPr/>
        </p:nvSpPr>
        <p:spPr>
          <a:xfrm>
            <a:off x="7494458" y="2196593"/>
            <a:ext cx="1025235" cy="276999"/>
          </a:xfrm>
          <a:prstGeom prst="rect">
            <a:avLst/>
          </a:prstGeom>
          <a:noFill/>
        </p:spPr>
        <p:txBody>
          <a:bodyPr wrap="square" rtlCol="0">
            <a:spAutoFit/>
          </a:bodyPr>
          <a:lstStyle/>
          <a:p>
            <a:pPr algn="l"/>
            <a:r>
              <a:rPr lang="en-US" sz="1200" b="1">
                <a:latin typeface="+mn-lt"/>
              </a:rPr>
              <a:t>Process:</a:t>
            </a:r>
          </a:p>
        </p:txBody>
      </p:sp>
      <p:sp>
        <p:nvSpPr>
          <p:cNvPr id="203" name="Arrow: Chevron 202">
            <a:extLst>
              <a:ext uri="{FF2B5EF4-FFF2-40B4-BE49-F238E27FC236}">
                <a16:creationId xmlns:a16="http://schemas.microsoft.com/office/drawing/2014/main" id="{B25F49A1-55F5-887C-5D39-1022FB5A3228}"/>
              </a:ext>
            </a:extLst>
          </p:cNvPr>
          <p:cNvSpPr/>
          <p:nvPr/>
        </p:nvSpPr>
        <p:spPr bwMode="auto">
          <a:xfrm>
            <a:off x="3496610" y="2192386"/>
            <a:ext cx="283446" cy="386613"/>
          </a:xfrm>
          <a:prstGeom prst="chevron">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04" name="Arrow: Chevron 203">
            <a:extLst>
              <a:ext uri="{FF2B5EF4-FFF2-40B4-BE49-F238E27FC236}">
                <a16:creationId xmlns:a16="http://schemas.microsoft.com/office/drawing/2014/main" id="{1A503ED9-9F78-D93F-098F-4DDC8758CE63}"/>
              </a:ext>
            </a:extLst>
          </p:cNvPr>
          <p:cNvSpPr/>
          <p:nvPr/>
        </p:nvSpPr>
        <p:spPr bwMode="auto">
          <a:xfrm rot="10800000">
            <a:off x="3496610" y="4608432"/>
            <a:ext cx="283464" cy="384048"/>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05" name="TextBox 204">
            <a:extLst>
              <a:ext uri="{FF2B5EF4-FFF2-40B4-BE49-F238E27FC236}">
                <a16:creationId xmlns:a16="http://schemas.microsoft.com/office/drawing/2014/main" id="{C807FB33-F824-88CB-22A8-FB5E497AE9EF}"/>
              </a:ext>
            </a:extLst>
          </p:cNvPr>
          <p:cNvSpPr txBox="1"/>
          <p:nvPr/>
        </p:nvSpPr>
        <p:spPr>
          <a:xfrm>
            <a:off x="349199" y="1253421"/>
            <a:ext cx="2808774" cy="2573012"/>
          </a:xfrm>
          <a:prstGeom prst="rect">
            <a:avLst/>
          </a:prstGeom>
          <a:noFill/>
        </p:spPr>
        <p:txBody>
          <a:bodyPr wrap="square" rtlCol="0">
            <a:spAutoFit/>
          </a:bodyPr>
          <a:lstStyle/>
          <a:p>
            <a:pPr algn="l"/>
            <a:r>
              <a:rPr lang="en-US" sz="1300" b="1">
                <a:solidFill>
                  <a:schemeClr val="bg1"/>
                </a:solidFill>
                <a:latin typeface="+mj-lt"/>
                <a:cs typeface="+mn-cs"/>
              </a:rPr>
              <a:t>Entry Criteria:</a:t>
            </a:r>
          </a:p>
          <a:p>
            <a:pPr algn="l"/>
            <a:endParaRPr lang="en-US" sz="1300" b="1">
              <a:solidFill>
                <a:schemeClr val="bg1"/>
              </a:solidFill>
              <a:latin typeface="+mn-lt"/>
              <a:cs typeface="+mn-cs"/>
            </a:endParaRPr>
          </a:p>
          <a:p>
            <a:pPr marL="228600" indent="-228600" algn="l">
              <a:buClr>
                <a:schemeClr val="bg1"/>
              </a:buClr>
              <a:buFont typeface="+mj-lt"/>
              <a:buAutoNum type="arabicPeriod"/>
            </a:pPr>
            <a:r>
              <a:rPr lang="en-US" sz="1300" b="1">
                <a:solidFill>
                  <a:schemeClr val="bg1"/>
                </a:solidFill>
                <a:latin typeface="+mj-lt"/>
                <a:cs typeface="+mn-cs"/>
              </a:rPr>
              <a:t>Test Execution Completion :</a:t>
            </a:r>
            <a:br>
              <a:rPr lang="en-US" sz="1300" b="1">
                <a:solidFill>
                  <a:schemeClr val="bg1"/>
                </a:solidFill>
                <a:latin typeface="+mn-lt"/>
                <a:cs typeface="+mn-cs"/>
              </a:rPr>
            </a:br>
            <a:r>
              <a:rPr lang="en-US" sz="1300">
                <a:solidFill>
                  <a:schemeClr val="bg1"/>
                </a:solidFill>
                <a:latin typeface="+mn-lt"/>
                <a:cs typeface="+mn-cs"/>
              </a:rPr>
              <a:t>All planned test cases, including functional, regression, and non-functional tests, have been executed.</a:t>
            </a:r>
          </a:p>
          <a:p>
            <a:pPr marL="228600" indent="-228600" algn="l">
              <a:buClr>
                <a:schemeClr val="bg1"/>
              </a:buClr>
              <a:buFont typeface="+mj-lt"/>
              <a:buAutoNum type="arabicPeriod"/>
            </a:pPr>
            <a:r>
              <a:rPr lang="en-US" sz="1300" b="1">
                <a:solidFill>
                  <a:schemeClr val="bg1"/>
                </a:solidFill>
                <a:latin typeface="+mj-lt"/>
                <a:cs typeface="+mn-cs"/>
              </a:rPr>
              <a:t>Defect Closure Verification :</a:t>
            </a:r>
            <a:br>
              <a:rPr lang="en-US" sz="1300">
                <a:solidFill>
                  <a:schemeClr val="bg1"/>
                </a:solidFill>
                <a:latin typeface="+mn-lt"/>
                <a:cs typeface="+mn-cs"/>
              </a:rPr>
            </a:br>
            <a:r>
              <a:rPr lang="en-US" sz="1300">
                <a:solidFill>
                  <a:schemeClr val="bg1"/>
                </a:solidFill>
                <a:latin typeface="+mn-lt"/>
                <a:cs typeface="+mn-cs"/>
              </a:rPr>
              <a:t>All critical defects are resolved and documented for future review.</a:t>
            </a:r>
          </a:p>
          <a:p>
            <a:endParaRPr lang="en-US" sz="1300">
              <a:solidFill>
                <a:schemeClr val="bg1"/>
              </a:solidFill>
              <a:latin typeface="+mn-lt"/>
            </a:endParaRPr>
          </a:p>
        </p:txBody>
      </p:sp>
      <p:grpSp>
        <p:nvGrpSpPr>
          <p:cNvPr id="207" name="Group 206">
            <a:extLst>
              <a:ext uri="{FF2B5EF4-FFF2-40B4-BE49-F238E27FC236}">
                <a16:creationId xmlns:a16="http://schemas.microsoft.com/office/drawing/2014/main" id="{61FBB0E6-4F8D-8DF2-7B46-5DBBE0AC5BE8}"/>
              </a:ext>
            </a:extLst>
          </p:cNvPr>
          <p:cNvGrpSpPr/>
          <p:nvPr/>
        </p:nvGrpSpPr>
        <p:grpSpPr>
          <a:xfrm>
            <a:off x="187391" y="3839166"/>
            <a:ext cx="3088992" cy="2561636"/>
            <a:chOff x="181575" y="3831139"/>
            <a:chExt cx="3088992" cy="2556513"/>
          </a:xfrm>
          <a:solidFill>
            <a:schemeClr val="tx2"/>
          </a:solidFill>
        </p:grpSpPr>
        <p:sp>
          <p:nvSpPr>
            <p:cNvPr id="209" name="Rectangle: Rounded Corners 208">
              <a:extLst>
                <a:ext uri="{FF2B5EF4-FFF2-40B4-BE49-F238E27FC236}">
                  <a16:creationId xmlns:a16="http://schemas.microsoft.com/office/drawing/2014/main" id="{9CD22776-FC40-4AE1-029A-A0F6CD407F37}"/>
                </a:ext>
              </a:extLst>
            </p:cNvPr>
            <p:cNvSpPr/>
            <p:nvPr/>
          </p:nvSpPr>
          <p:spPr bwMode="auto">
            <a:xfrm>
              <a:off x="181575" y="3831139"/>
              <a:ext cx="3088992" cy="2556513"/>
            </a:xfrm>
            <a:prstGeom prst="roundRect">
              <a:avLst/>
            </a:prstGeom>
            <a:grp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lvl="1" algn="l" eaLnBrk="1" hangingPunct="1">
                <a:spcBef>
                  <a:spcPts val="20"/>
                </a:spcBef>
                <a:buClrTx/>
              </a:pPr>
              <a:endParaRPr lang="en-US" sz="1200" b="1">
                <a:solidFill>
                  <a:schemeClr val="tx2"/>
                </a:solidFill>
                <a:latin typeface="+mj-lt"/>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sp>
          <p:nvSpPr>
            <p:cNvPr id="210" name="TextBox 209">
              <a:extLst>
                <a:ext uri="{FF2B5EF4-FFF2-40B4-BE49-F238E27FC236}">
                  <a16:creationId xmlns:a16="http://schemas.microsoft.com/office/drawing/2014/main" id="{D0793B39-5F58-3C7E-5F66-14710BC019F5}"/>
                </a:ext>
              </a:extLst>
            </p:cNvPr>
            <p:cNvSpPr txBox="1"/>
            <p:nvPr/>
          </p:nvSpPr>
          <p:spPr>
            <a:xfrm>
              <a:off x="339372" y="4008429"/>
              <a:ext cx="2889861" cy="2128626"/>
            </a:xfrm>
            <a:prstGeom prst="rect">
              <a:avLst/>
            </a:prstGeom>
            <a:noFill/>
            <a:ln>
              <a:noFill/>
            </a:ln>
          </p:spPr>
          <p:txBody>
            <a:bodyPr wrap="square" rtlCol="0">
              <a:spAutoFit/>
            </a:bodyPr>
            <a:lstStyle/>
            <a:p>
              <a:pPr algn="l"/>
              <a:r>
                <a:rPr lang="en-US" sz="1300" b="1">
                  <a:solidFill>
                    <a:schemeClr val="bg1"/>
                  </a:solidFill>
                  <a:latin typeface="+mj-lt"/>
                </a:rPr>
                <a:t> Exit Criteria:</a:t>
              </a:r>
              <a:br>
                <a:rPr lang="en-US" sz="1300" b="1">
                  <a:solidFill>
                    <a:schemeClr val="bg1"/>
                  </a:solidFill>
                  <a:latin typeface="+mn-lt"/>
                </a:rPr>
              </a:br>
              <a:endParaRPr lang="en-US" sz="1300" b="1">
                <a:solidFill>
                  <a:schemeClr val="bg1"/>
                </a:solidFill>
                <a:latin typeface="+mn-lt"/>
              </a:endParaRPr>
            </a:p>
            <a:p>
              <a:pPr marL="228600" indent="-228600" algn="l">
                <a:buClr>
                  <a:schemeClr val="bg1"/>
                </a:buClr>
                <a:buFont typeface="+mj-lt"/>
                <a:buAutoNum type="arabicPeriod"/>
              </a:pPr>
              <a:r>
                <a:rPr lang="en-US" sz="1300" b="1">
                  <a:solidFill>
                    <a:schemeClr val="bg1"/>
                  </a:solidFill>
                  <a:latin typeface="+mj-lt"/>
                  <a:cs typeface="+mn-cs"/>
                </a:rPr>
                <a:t>Test Closure Report:</a:t>
              </a:r>
              <a:br>
                <a:rPr lang="en-US" sz="1300" b="1">
                  <a:solidFill>
                    <a:schemeClr val="bg1"/>
                  </a:solidFill>
                  <a:latin typeface="+mn-lt"/>
                  <a:cs typeface="+mn-cs"/>
                </a:rPr>
              </a:br>
              <a:r>
                <a:rPr lang="en-US" sz="1300">
                  <a:solidFill>
                    <a:schemeClr val="bg1"/>
                  </a:solidFill>
                  <a:latin typeface="+mn-lt"/>
                </a:rPr>
                <a:t>Final test summary report is prepared and reviewed.</a:t>
              </a:r>
            </a:p>
            <a:p>
              <a:pPr marL="228600" indent="-228600" algn="l">
                <a:buClr>
                  <a:schemeClr val="bg1"/>
                </a:buClr>
                <a:buFont typeface="+mj-lt"/>
                <a:buAutoNum type="arabicPeriod"/>
              </a:pPr>
              <a:r>
                <a:rPr lang="en-US" sz="1300" b="1">
                  <a:solidFill>
                    <a:schemeClr val="bg1"/>
                  </a:solidFill>
                  <a:latin typeface="+mj-lt"/>
                  <a:cs typeface="+mn-cs"/>
                </a:rPr>
                <a:t>Stakeholder Approval: </a:t>
              </a:r>
              <a:br>
                <a:rPr lang="en-US" sz="1300">
                  <a:solidFill>
                    <a:schemeClr val="bg1"/>
                  </a:solidFill>
                  <a:latin typeface="+mn-lt"/>
                </a:rPr>
              </a:br>
              <a:r>
                <a:rPr lang="en-US" sz="1300">
                  <a:solidFill>
                    <a:schemeClr val="bg1"/>
                  </a:solidFill>
                  <a:latin typeface="+mn-lt"/>
                </a:rPr>
                <a:t>Final sign-off from stakeholders is obtained, confirming that testing objectives are achieved, and the software is ready for release.</a:t>
              </a:r>
              <a:endParaRPr lang="en-US" sz="1300" b="1">
                <a:solidFill>
                  <a:schemeClr val="bg1"/>
                </a:solidFill>
                <a:latin typeface="+mn-lt"/>
              </a:endParaRPr>
            </a:p>
          </p:txBody>
        </p:sp>
      </p:grpSp>
      <p:sp>
        <p:nvSpPr>
          <p:cNvPr id="208" name="Rectangle: Rounded Corners 207">
            <a:extLst>
              <a:ext uri="{FF2B5EF4-FFF2-40B4-BE49-F238E27FC236}">
                <a16:creationId xmlns:a16="http://schemas.microsoft.com/office/drawing/2014/main" id="{F6990DAB-495D-D6A3-5215-BDF10A31CEB2}"/>
              </a:ext>
            </a:extLst>
          </p:cNvPr>
          <p:cNvSpPr/>
          <p:nvPr/>
        </p:nvSpPr>
        <p:spPr bwMode="auto">
          <a:xfrm>
            <a:off x="3901001" y="1206852"/>
            <a:ext cx="8068712" cy="5193949"/>
          </a:xfrm>
          <a:prstGeom prst="roundRect">
            <a:avLst>
              <a:gd name="adj" fmla="val 5793"/>
            </a:avLst>
          </a:prstGeom>
          <a:noFill/>
          <a:ln>
            <a:solidFill>
              <a:schemeClr val="accent6">
                <a:lumMod val="60000"/>
                <a:lumOff val="4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92" name="Rectangle 6">
            <a:extLst>
              <a:ext uri="{FF2B5EF4-FFF2-40B4-BE49-F238E27FC236}">
                <a16:creationId xmlns:a16="http://schemas.microsoft.com/office/drawing/2014/main" id="{0E466050-B2CA-4D3B-C446-508F15384A8E}"/>
              </a:ext>
            </a:extLst>
          </p:cNvPr>
          <p:cNvSpPr>
            <a:spLocks noChangeArrowheads="1"/>
          </p:cNvSpPr>
          <p:nvPr/>
        </p:nvSpPr>
        <p:spPr bwMode="auto">
          <a:xfrm>
            <a:off x="245371" y="268943"/>
            <a:ext cx="50834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What happens in</a:t>
            </a:r>
            <a:r>
              <a:rPr kumimoji="0" lang="en-US" altLang="en-US" sz="2000" b="1" i="0" u="none" strike="noStrike" cap="none" normalizeH="0">
                <a:ln>
                  <a:noFill/>
                </a:ln>
                <a:solidFill>
                  <a:schemeClr val="tx1"/>
                </a:solidFill>
                <a:effectLst/>
                <a:latin typeface="+mj-lt"/>
              </a:rPr>
              <a:t> the Test Closure </a:t>
            </a:r>
            <a:r>
              <a:rPr kumimoji="0" lang="en-US" altLang="en-US" sz="2000" b="1" i="0" u="none" strike="noStrike" cap="none" normalizeH="0" baseline="0">
                <a:ln>
                  <a:noFill/>
                </a:ln>
                <a:solidFill>
                  <a:schemeClr val="tx1"/>
                </a:solidFill>
                <a:effectLst/>
                <a:latin typeface="+mj-lt"/>
              </a:rPr>
              <a:t>Phase?</a:t>
            </a:r>
          </a:p>
        </p:txBody>
      </p:sp>
      <p:grpSp>
        <p:nvGrpSpPr>
          <p:cNvPr id="5" name="Group 51">
            <a:extLst>
              <a:ext uri="{FF2B5EF4-FFF2-40B4-BE49-F238E27FC236}">
                <a16:creationId xmlns:a16="http://schemas.microsoft.com/office/drawing/2014/main" id="{BE3D78E1-98B7-DB5D-8675-9A887624FFCC}"/>
              </a:ext>
            </a:extLst>
          </p:cNvPr>
          <p:cNvGrpSpPr/>
          <p:nvPr/>
        </p:nvGrpSpPr>
        <p:grpSpPr>
          <a:xfrm>
            <a:off x="6442009" y="2177669"/>
            <a:ext cx="2895600" cy="1374228"/>
            <a:chOff x="3124200" y="1219200"/>
            <a:chExt cx="2895600" cy="1374228"/>
          </a:xfrm>
        </p:grpSpPr>
        <p:sp>
          <p:nvSpPr>
            <p:cNvPr id="7" name="U-Turn Arrow 4">
              <a:extLst>
                <a:ext uri="{FF2B5EF4-FFF2-40B4-BE49-F238E27FC236}">
                  <a16:creationId xmlns:a16="http://schemas.microsoft.com/office/drawing/2014/main" id="{B142A69B-8BD8-61A9-14BA-C69A07A7BD10}"/>
                </a:ext>
              </a:extLst>
            </p:cNvPr>
            <p:cNvSpPr/>
            <p:nvPr/>
          </p:nvSpPr>
          <p:spPr bwMode="auto">
            <a:xfrm>
              <a:off x="3638550" y="1219200"/>
              <a:ext cx="2133600" cy="1219200"/>
            </a:xfrm>
            <a:prstGeom prst="uturnArrow">
              <a:avLst>
                <a:gd name="adj1" fmla="val 18135"/>
                <a:gd name="adj2" fmla="val 25000"/>
                <a:gd name="adj3" fmla="val 0"/>
                <a:gd name="adj4" fmla="val 79534"/>
                <a:gd name="adj5" fmla="val 100000"/>
              </a:avLst>
            </a:prstGeom>
            <a:solidFill>
              <a:schemeClr val="bg1">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latin typeface="+mn-lt"/>
              </a:endParaRPr>
            </a:p>
          </p:txBody>
        </p:sp>
        <p:sp>
          <p:nvSpPr>
            <p:cNvPr id="8" name="Rounded Rectangle 5">
              <a:extLst>
                <a:ext uri="{FF2B5EF4-FFF2-40B4-BE49-F238E27FC236}">
                  <a16:creationId xmlns:a16="http://schemas.microsoft.com/office/drawing/2014/main" id="{06281C18-FA8E-BC15-BDAD-58F95C30A684}"/>
                </a:ext>
              </a:extLst>
            </p:cNvPr>
            <p:cNvSpPr/>
            <p:nvPr/>
          </p:nvSpPr>
          <p:spPr bwMode="auto">
            <a:xfrm>
              <a:off x="3124200" y="2435772"/>
              <a:ext cx="2895600" cy="157656"/>
            </a:xfrm>
            <a:prstGeom prst="roundRect">
              <a:avLst/>
            </a:prstGeom>
            <a:solidFill>
              <a:schemeClr val="bg1">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100">
                <a:latin typeface="+mn-lt"/>
              </a:endParaRPr>
            </a:p>
          </p:txBody>
        </p:sp>
      </p:grpSp>
      <p:sp>
        <p:nvSpPr>
          <p:cNvPr id="10" name="Rounded Rectangle 8">
            <a:extLst>
              <a:ext uri="{FF2B5EF4-FFF2-40B4-BE49-F238E27FC236}">
                <a16:creationId xmlns:a16="http://schemas.microsoft.com/office/drawing/2014/main" id="{15CA2148-2CA8-70C7-0835-B623B6F304E2}"/>
              </a:ext>
            </a:extLst>
          </p:cNvPr>
          <p:cNvSpPr/>
          <p:nvPr/>
        </p:nvSpPr>
        <p:spPr bwMode="auto">
          <a:xfrm>
            <a:off x="6442009" y="4786293"/>
            <a:ext cx="2895600" cy="157656"/>
          </a:xfrm>
          <a:prstGeom prst="roundRect">
            <a:avLst/>
          </a:prstGeom>
          <a:solidFill>
            <a:schemeClr val="bg1">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100">
              <a:latin typeface="+mn-lt"/>
            </a:endParaRPr>
          </a:p>
        </p:txBody>
      </p:sp>
      <p:grpSp>
        <p:nvGrpSpPr>
          <p:cNvPr id="14" name="Group 26">
            <a:extLst>
              <a:ext uri="{FF2B5EF4-FFF2-40B4-BE49-F238E27FC236}">
                <a16:creationId xmlns:a16="http://schemas.microsoft.com/office/drawing/2014/main" id="{A97D6BF2-AEC9-BA99-3140-624DCC61D5BB}"/>
              </a:ext>
            </a:extLst>
          </p:cNvPr>
          <p:cNvGrpSpPr/>
          <p:nvPr/>
        </p:nvGrpSpPr>
        <p:grpSpPr>
          <a:xfrm>
            <a:off x="6625399" y="3561837"/>
            <a:ext cx="2528821" cy="285095"/>
            <a:chOff x="3307590" y="2889118"/>
            <a:chExt cx="2528821" cy="285095"/>
          </a:xfrm>
        </p:grpSpPr>
        <p:sp>
          <p:nvSpPr>
            <p:cNvPr id="15" name="Round Same Side Corner Rectangle 10">
              <a:extLst>
                <a:ext uri="{FF2B5EF4-FFF2-40B4-BE49-F238E27FC236}">
                  <a16:creationId xmlns:a16="http://schemas.microsoft.com/office/drawing/2014/main" id="{58251749-65CD-A6CE-A62F-6D0051C65BD2}"/>
                </a:ext>
              </a:extLst>
            </p:cNvPr>
            <p:cNvSpPr/>
            <p:nvPr/>
          </p:nvSpPr>
          <p:spPr bwMode="auto">
            <a:xfrm>
              <a:off x="3307590" y="2889118"/>
              <a:ext cx="2528821" cy="285095"/>
            </a:xfrm>
            <a:prstGeom prst="rect">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100">
                <a:latin typeface="+mn-lt"/>
              </a:endParaRPr>
            </a:p>
          </p:txBody>
        </p:sp>
        <p:sp>
          <p:nvSpPr>
            <p:cNvPr id="16" name="TextBox 15">
              <a:extLst>
                <a:ext uri="{FF2B5EF4-FFF2-40B4-BE49-F238E27FC236}">
                  <a16:creationId xmlns:a16="http://schemas.microsoft.com/office/drawing/2014/main" id="{243A2C02-2444-300D-4C54-5E126F7541BF}"/>
                </a:ext>
              </a:extLst>
            </p:cNvPr>
            <p:cNvSpPr txBox="1"/>
            <p:nvPr/>
          </p:nvSpPr>
          <p:spPr>
            <a:xfrm>
              <a:off x="3878705" y="2947027"/>
              <a:ext cx="1306447" cy="169277"/>
            </a:xfrm>
            <a:prstGeom prst="rect">
              <a:avLst/>
            </a:prstGeom>
            <a:noFill/>
          </p:spPr>
          <p:txBody>
            <a:bodyPr wrap="none" lIns="0" tIns="0" rIns="0" bIns="0" rtlCol="0" anchor="ctr">
              <a:spAutoFit/>
            </a:bodyPr>
            <a:lstStyle/>
            <a:p>
              <a:pPr algn="ctr"/>
              <a:r>
                <a:rPr lang="en-US" b="1">
                  <a:solidFill>
                    <a:schemeClr val="bg1"/>
                  </a:solidFill>
                  <a:latin typeface="+mn-lt"/>
                </a:rPr>
                <a:t>Test Summary Report</a:t>
              </a:r>
              <a:endParaRPr lang="en-US" sz="1100" b="1">
                <a:solidFill>
                  <a:schemeClr val="bg1"/>
                </a:solidFill>
                <a:latin typeface="+mn-lt"/>
              </a:endParaRPr>
            </a:p>
          </p:txBody>
        </p:sp>
      </p:grpSp>
      <p:grpSp>
        <p:nvGrpSpPr>
          <p:cNvPr id="17" name="Group 27">
            <a:extLst>
              <a:ext uri="{FF2B5EF4-FFF2-40B4-BE49-F238E27FC236}">
                <a16:creationId xmlns:a16="http://schemas.microsoft.com/office/drawing/2014/main" id="{B825CB0A-E105-59E0-E519-AEF2650F2698}"/>
              </a:ext>
            </a:extLst>
          </p:cNvPr>
          <p:cNvGrpSpPr/>
          <p:nvPr/>
        </p:nvGrpSpPr>
        <p:grpSpPr>
          <a:xfrm>
            <a:off x="6610391" y="3862522"/>
            <a:ext cx="2528821" cy="285095"/>
            <a:chOff x="3307590" y="3168092"/>
            <a:chExt cx="2528821" cy="285095"/>
          </a:xfrm>
        </p:grpSpPr>
        <p:sp>
          <p:nvSpPr>
            <p:cNvPr id="19" name="Rectangle 18">
              <a:extLst>
                <a:ext uri="{FF2B5EF4-FFF2-40B4-BE49-F238E27FC236}">
                  <a16:creationId xmlns:a16="http://schemas.microsoft.com/office/drawing/2014/main" id="{0EC50C2A-D9AA-79B2-885A-80545A68EA84}"/>
                </a:ext>
              </a:extLst>
            </p:cNvPr>
            <p:cNvSpPr/>
            <p:nvPr/>
          </p:nvSpPr>
          <p:spPr bwMode="auto">
            <a:xfrm>
              <a:off x="3307590" y="3168092"/>
              <a:ext cx="2528821" cy="285095"/>
            </a:xfrm>
            <a:prstGeom prst="rect">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100">
                <a:latin typeface="+mn-lt"/>
              </a:endParaRPr>
            </a:p>
          </p:txBody>
        </p:sp>
        <p:sp>
          <p:nvSpPr>
            <p:cNvPr id="20" name="TextBox 19">
              <a:extLst>
                <a:ext uri="{FF2B5EF4-FFF2-40B4-BE49-F238E27FC236}">
                  <a16:creationId xmlns:a16="http://schemas.microsoft.com/office/drawing/2014/main" id="{C4B46AC1-9727-9C93-CC81-787FF931948C}"/>
                </a:ext>
              </a:extLst>
            </p:cNvPr>
            <p:cNvSpPr txBox="1"/>
            <p:nvPr/>
          </p:nvSpPr>
          <p:spPr>
            <a:xfrm>
              <a:off x="3885119" y="3226001"/>
              <a:ext cx="1293624" cy="169277"/>
            </a:xfrm>
            <a:prstGeom prst="rect">
              <a:avLst/>
            </a:prstGeom>
            <a:noFill/>
          </p:spPr>
          <p:txBody>
            <a:bodyPr wrap="none" lIns="0" tIns="0" rIns="0" bIns="0" rtlCol="0" anchor="ctr">
              <a:spAutoFit/>
            </a:bodyPr>
            <a:lstStyle/>
            <a:p>
              <a:pPr algn="ctr"/>
              <a:r>
                <a:rPr lang="en-US" b="1">
                  <a:solidFill>
                    <a:schemeClr val="bg1"/>
                  </a:solidFill>
                  <a:latin typeface="+mn-lt"/>
                </a:rPr>
                <a:t>D</a:t>
              </a:r>
              <a:r>
                <a:rPr lang="en-US" sz="1100" b="1">
                  <a:solidFill>
                    <a:schemeClr val="bg1"/>
                  </a:solidFill>
                  <a:latin typeface="+mn-lt"/>
                </a:rPr>
                <a:t>efect Closure Check</a:t>
              </a:r>
            </a:p>
          </p:txBody>
        </p:sp>
      </p:grpSp>
      <p:grpSp>
        <p:nvGrpSpPr>
          <p:cNvPr id="21" name="Group 28">
            <a:extLst>
              <a:ext uri="{FF2B5EF4-FFF2-40B4-BE49-F238E27FC236}">
                <a16:creationId xmlns:a16="http://schemas.microsoft.com/office/drawing/2014/main" id="{C82FBA63-578F-CC5D-0A4F-FACBF6DFA960}"/>
              </a:ext>
            </a:extLst>
          </p:cNvPr>
          <p:cNvGrpSpPr/>
          <p:nvPr/>
        </p:nvGrpSpPr>
        <p:grpSpPr>
          <a:xfrm>
            <a:off x="6625399" y="4163208"/>
            <a:ext cx="2528821" cy="285095"/>
            <a:chOff x="3307590" y="3490489"/>
            <a:chExt cx="2528821" cy="285095"/>
          </a:xfrm>
        </p:grpSpPr>
        <p:sp>
          <p:nvSpPr>
            <p:cNvPr id="22" name="Rectangle 21">
              <a:extLst>
                <a:ext uri="{FF2B5EF4-FFF2-40B4-BE49-F238E27FC236}">
                  <a16:creationId xmlns:a16="http://schemas.microsoft.com/office/drawing/2014/main" id="{4A8881DD-06F3-D3DE-9AC5-2A251DC1159B}"/>
                </a:ext>
              </a:extLst>
            </p:cNvPr>
            <p:cNvSpPr/>
            <p:nvPr/>
          </p:nvSpPr>
          <p:spPr bwMode="auto">
            <a:xfrm>
              <a:off x="3307590" y="3490489"/>
              <a:ext cx="2528821" cy="285095"/>
            </a:xfrm>
            <a:prstGeom prst="rect">
              <a:avLst/>
            </a:prstGeom>
            <a:solidFill>
              <a:schemeClr val="accent6">
                <a:lumMod val="60000"/>
                <a:lumOff val="4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100">
                <a:latin typeface="+mn-lt"/>
              </a:endParaRPr>
            </a:p>
          </p:txBody>
        </p:sp>
        <p:sp>
          <p:nvSpPr>
            <p:cNvPr id="23" name="TextBox 22">
              <a:extLst>
                <a:ext uri="{FF2B5EF4-FFF2-40B4-BE49-F238E27FC236}">
                  <a16:creationId xmlns:a16="http://schemas.microsoft.com/office/drawing/2014/main" id="{CCFA58D7-DC30-0ACA-FF18-DBC047202A08}"/>
                </a:ext>
              </a:extLst>
            </p:cNvPr>
            <p:cNvSpPr txBox="1"/>
            <p:nvPr/>
          </p:nvSpPr>
          <p:spPr>
            <a:xfrm>
              <a:off x="3701573" y="3548398"/>
              <a:ext cx="1660711" cy="169277"/>
            </a:xfrm>
            <a:prstGeom prst="rect">
              <a:avLst/>
            </a:prstGeom>
            <a:noFill/>
          </p:spPr>
          <p:txBody>
            <a:bodyPr wrap="none" lIns="0" tIns="0" rIns="0" bIns="0" rtlCol="0" anchor="ctr">
              <a:spAutoFit/>
            </a:bodyPr>
            <a:lstStyle/>
            <a:p>
              <a:pPr algn="ctr"/>
              <a:r>
                <a:rPr lang="en-US" b="1">
                  <a:solidFill>
                    <a:schemeClr val="bg1"/>
                  </a:solidFill>
                  <a:latin typeface="+mn-lt"/>
                </a:rPr>
                <a:t>Test Environment Clean-Up</a:t>
              </a:r>
              <a:endParaRPr lang="en-US" sz="1100" b="1">
                <a:solidFill>
                  <a:schemeClr val="bg1"/>
                </a:solidFill>
                <a:latin typeface="+mn-lt"/>
              </a:endParaRPr>
            </a:p>
          </p:txBody>
        </p:sp>
      </p:grpSp>
      <p:grpSp>
        <p:nvGrpSpPr>
          <p:cNvPr id="27" name="Group 31">
            <a:extLst>
              <a:ext uri="{FF2B5EF4-FFF2-40B4-BE49-F238E27FC236}">
                <a16:creationId xmlns:a16="http://schemas.microsoft.com/office/drawing/2014/main" id="{C4D0017D-5A24-B63F-8D52-10DDFA327E75}"/>
              </a:ext>
            </a:extLst>
          </p:cNvPr>
          <p:cNvGrpSpPr/>
          <p:nvPr/>
        </p:nvGrpSpPr>
        <p:grpSpPr>
          <a:xfrm>
            <a:off x="6625398" y="4475857"/>
            <a:ext cx="2528821" cy="285095"/>
            <a:chOff x="3307590" y="4091861"/>
            <a:chExt cx="2528821" cy="285095"/>
          </a:xfrm>
        </p:grpSpPr>
        <p:sp>
          <p:nvSpPr>
            <p:cNvPr id="28" name="Round Same Side Corner Rectangle 22">
              <a:extLst>
                <a:ext uri="{FF2B5EF4-FFF2-40B4-BE49-F238E27FC236}">
                  <a16:creationId xmlns:a16="http://schemas.microsoft.com/office/drawing/2014/main" id="{5B434659-5C9A-FE75-2EA9-2156E895C53A}"/>
                </a:ext>
              </a:extLst>
            </p:cNvPr>
            <p:cNvSpPr/>
            <p:nvPr/>
          </p:nvSpPr>
          <p:spPr bwMode="auto">
            <a:xfrm rot="10800000">
              <a:off x="3307590" y="4091861"/>
              <a:ext cx="2528821" cy="285095"/>
            </a:xfrm>
            <a:prstGeom prst="rect">
              <a:avLst/>
            </a:prstGeom>
            <a:solidFill>
              <a:schemeClr val="accent5"/>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100">
                <a:latin typeface="+mn-lt"/>
              </a:endParaRPr>
            </a:p>
          </p:txBody>
        </p:sp>
        <p:sp>
          <p:nvSpPr>
            <p:cNvPr id="29" name="TextBox 28">
              <a:extLst>
                <a:ext uri="{FF2B5EF4-FFF2-40B4-BE49-F238E27FC236}">
                  <a16:creationId xmlns:a16="http://schemas.microsoft.com/office/drawing/2014/main" id="{110ADD65-DA69-7FA9-47A7-BC7EE1D12105}"/>
                </a:ext>
              </a:extLst>
            </p:cNvPr>
            <p:cNvSpPr txBox="1"/>
            <p:nvPr/>
          </p:nvSpPr>
          <p:spPr>
            <a:xfrm>
              <a:off x="4165648" y="4149771"/>
              <a:ext cx="732572" cy="169277"/>
            </a:xfrm>
            <a:prstGeom prst="rect">
              <a:avLst/>
            </a:prstGeom>
            <a:noFill/>
          </p:spPr>
          <p:txBody>
            <a:bodyPr wrap="none" lIns="0" tIns="0" rIns="0" bIns="0" rtlCol="0" anchor="ctr">
              <a:spAutoFit/>
            </a:bodyPr>
            <a:lstStyle/>
            <a:p>
              <a:pPr algn="ctr"/>
              <a:r>
                <a:rPr lang="en-US" b="1">
                  <a:solidFill>
                    <a:schemeClr val="bg1"/>
                  </a:solidFill>
                  <a:latin typeface="+mn-lt"/>
                </a:rPr>
                <a:t>Test Debrief</a:t>
              </a:r>
              <a:endParaRPr lang="en-US" sz="1100" b="1">
                <a:solidFill>
                  <a:schemeClr val="bg1"/>
                </a:solidFill>
                <a:latin typeface="+mn-lt"/>
              </a:endParaRPr>
            </a:p>
          </p:txBody>
        </p:sp>
      </p:grpSp>
      <p:cxnSp>
        <p:nvCxnSpPr>
          <p:cNvPr id="30" name="Shape 32">
            <a:extLst>
              <a:ext uri="{FF2B5EF4-FFF2-40B4-BE49-F238E27FC236}">
                <a16:creationId xmlns:a16="http://schemas.microsoft.com/office/drawing/2014/main" id="{48E2B1DB-2C23-088D-34A1-CB3033773D8B}"/>
              </a:ext>
            </a:extLst>
          </p:cNvPr>
          <p:cNvCxnSpPr>
            <a:cxnSpLocks/>
            <a:endCxn id="15" idx="1"/>
          </p:cNvCxnSpPr>
          <p:nvPr/>
        </p:nvCxnSpPr>
        <p:spPr>
          <a:xfrm>
            <a:off x="5421486" y="3394241"/>
            <a:ext cx="1203913" cy="310144"/>
          </a:xfrm>
          <a:prstGeom prst="bentConnector3">
            <a:avLst>
              <a:gd name="adj1" fmla="val -330"/>
            </a:avLst>
          </a:prstGeom>
          <a:ln w="19050">
            <a:solidFill>
              <a:schemeClr val="accent1"/>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hape 32">
            <a:extLst>
              <a:ext uri="{FF2B5EF4-FFF2-40B4-BE49-F238E27FC236}">
                <a16:creationId xmlns:a16="http://schemas.microsoft.com/office/drawing/2014/main" id="{38CF562E-C307-D9EB-FFB1-AF90E66FBD3E}"/>
              </a:ext>
            </a:extLst>
          </p:cNvPr>
          <p:cNvCxnSpPr>
            <a:cxnSpLocks/>
          </p:cNvCxnSpPr>
          <p:nvPr/>
        </p:nvCxnSpPr>
        <p:spPr>
          <a:xfrm rot="10800000" flipV="1">
            <a:off x="9154221" y="3174633"/>
            <a:ext cx="1285781" cy="808726"/>
          </a:xfrm>
          <a:prstGeom prst="bentConnector3">
            <a:avLst>
              <a:gd name="adj1" fmla="val -553"/>
            </a:avLst>
          </a:prstGeom>
          <a:ln w="19050">
            <a:solidFill>
              <a:schemeClr val="accent2"/>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41" name="Group 56">
            <a:extLst>
              <a:ext uri="{FF2B5EF4-FFF2-40B4-BE49-F238E27FC236}">
                <a16:creationId xmlns:a16="http://schemas.microsoft.com/office/drawing/2014/main" id="{E70A3360-722D-9423-35F8-FA0F0A57D017}"/>
              </a:ext>
            </a:extLst>
          </p:cNvPr>
          <p:cNvGrpSpPr/>
          <p:nvPr/>
        </p:nvGrpSpPr>
        <p:grpSpPr>
          <a:xfrm>
            <a:off x="4439043" y="2353691"/>
            <a:ext cx="2025940" cy="863466"/>
            <a:chOff x="-551950" y="1463765"/>
            <a:chExt cx="2178426" cy="979940"/>
          </a:xfrm>
        </p:grpSpPr>
        <p:sp>
          <p:nvSpPr>
            <p:cNvPr id="244" name="TextBox 243">
              <a:extLst>
                <a:ext uri="{FF2B5EF4-FFF2-40B4-BE49-F238E27FC236}">
                  <a16:creationId xmlns:a16="http://schemas.microsoft.com/office/drawing/2014/main" id="{086065E5-C1B3-CC05-3B78-1E2BC0C9FC73}"/>
                </a:ext>
              </a:extLst>
            </p:cNvPr>
            <p:cNvSpPr txBox="1"/>
            <p:nvPr/>
          </p:nvSpPr>
          <p:spPr>
            <a:xfrm>
              <a:off x="-445956" y="1745119"/>
              <a:ext cx="2047728" cy="698586"/>
            </a:xfrm>
            <a:prstGeom prst="rect">
              <a:avLst/>
            </a:prstGeom>
            <a:noFill/>
          </p:spPr>
          <p:txBody>
            <a:bodyPr wrap="square" lIns="0" tIns="0" rIns="0" bIns="0" rtlCol="0">
              <a:spAutoFit/>
            </a:bodyPr>
            <a:lstStyle/>
            <a:p>
              <a:pPr lvl="0" defTabSz="914400">
                <a:spcBef>
                  <a:spcPct val="20000"/>
                </a:spcBef>
                <a:defRPr/>
              </a:pPr>
              <a:r>
                <a:rPr lang="en-US" sz="1000">
                  <a:solidFill>
                    <a:srgbClr val="000000"/>
                  </a:solidFill>
                  <a:latin typeface="+mn-lt"/>
                </a:rPr>
                <a:t>A comprehensive summary of the testing process, including executed test cases, defect counts, and the overall pass/fail rate.</a:t>
              </a:r>
            </a:p>
          </p:txBody>
        </p:sp>
        <p:sp>
          <p:nvSpPr>
            <p:cNvPr id="245" name="Rectangle 244">
              <a:extLst>
                <a:ext uri="{FF2B5EF4-FFF2-40B4-BE49-F238E27FC236}">
                  <a16:creationId xmlns:a16="http://schemas.microsoft.com/office/drawing/2014/main" id="{7C986E31-E862-5270-04D8-144AEB33E371}"/>
                </a:ext>
              </a:extLst>
            </p:cNvPr>
            <p:cNvSpPr/>
            <p:nvPr/>
          </p:nvSpPr>
          <p:spPr>
            <a:xfrm>
              <a:off x="-551950" y="1463765"/>
              <a:ext cx="2178426" cy="244506"/>
            </a:xfrm>
            <a:prstGeom prst="rect">
              <a:avLst/>
            </a:prstGeom>
          </p:spPr>
          <p:txBody>
            <a:bodyPr wrap="none" lIns="0" tIns="0" rIns="0" bIns="0">
              <a:spAutoFit/>
            </a:bodyPr>
            <a:lstStyle/>
            <a:p>
              <a:pPr algn="ctr"/>
              <a:r>
                <a:rPr lang="en-US" sz="1400" b="1">
                  <a:latin typeface="+mj-lt"/>
                </a:rPr>
                <a:t>1. Test Summary Report</a:t>
              </a:r>
            </a:p>
          </p:txBody>
        </p:sp>
      </p:grpSp>
      <p:sp>
        <p:nvSpPr>
          <p:cNvPr id="246" name="TextBox 245">
            <a:extLst>
              <a:ext uri="{FF2B5EF4-FFF2-40B4-BE49-F238E27FC236}">
                <a16:creationId xmlns:a16="http://schemas.microsoft.com/office/drawing/2014/main" id="{8C351845-0538-0AFE-ADC8-00E95D35DB4D}"/>
              </a:ext>
            </a:extLst>
          </p:cNvPr>
          <p:cNvSpPr txBox="1"/>
          <p:nvPr/>
        </p:nvSpPr>
        <p:spPr>
          <a:xfrm>
            <a:off x="9481122" y="2575603"/>
            <a:ext cx="2057241" cy="461665"/>
          </a:xfrm>
          <a:prstGeom prst="rect">
            <a:avLst/>
          </a:prstGeom>
          <a:noFill/>
        </p:spPr>
        <p:txBody>
          <a:bodyPr wrap="square" lIns="0" tIns="0" rIns="0" bIns="0" rtlCol="0">
            <a:spAutoFit/>
          </a:bodyPr>
          <a:lstStyle/>
          <a:p>
            <a:pPr lvl="0" defTabSz="914400">
              <a:spcBef>
                <a:spcPct val="20000"/>
              </a:spcBef>
              <a:defRPr/>
            </a:pPr>
            <a:r>
              <a:rPr lang="en-US" sz="1000">
                <a:solidFill>
                  <a:srgbClr val="000000"/>
                </a:solidFill>
                <a:latin typeface="+mn-lt"/>
              </a:rPr>
              <a:t>Ensures all identified defects are tracked, resolved and tested before closure.</a:t>
            </a:r>
          </a:p>
        </p:txBody>
      </p:sp>
      <p:sp>
        <p:nvSpPr>
          <p:cNvPr id="247" name="Rectangle 246">
            <a:extLst>
              <a:ext uri="{FF2B5EF4-FFF2-40B4-BE49-F238E27FC236}">
                <a16:creationId xmlns:a16="http://schemas.microsoft.com/office/drawing/2014/main" id="{850C1AA6-EBA3-4125-8E14-CD69CF82414A}"/>
              </a:ext>
            </a:extLst>
          </p:cNvPr>
          <p:cNvSpPr/>
          <p:nvPr/>
        </p:nvSpPr>
        <p:spPr>
          <a:xfrm>
            <a:off x="9342887" y="2320640"/>
            <a:ext cx="1988622" cy="215444"/>
          </a:xfrm>
          <a:prstGeom prst="rect">
            <a:avLst/>
          </a:prstGeom>
        </p:spPr>
        <p:txBody>
          <a:bodyPr wrap="none" lIns="0" tIns="0" rIns="0" bIns="0">
            <a:spAutoFit/>
          </a:bodyPr>
          <a:lstStyle/>
          <a:p>
            <a:pPr algn="ctr"/>
            <a:r>
              <a:rPr lang="en-US" sz="1400" b="1">
                <a:solidFill>
                  <a:schemeClr val="accent2"/>
                </a:solidFill>
                <a:latin typeface="+mj-lt"/>
              </a:rPr>
              <a:t>2. Defect Closure Check</a:t>
            </a:r>
          </a:p>
        </p:txBody>
      </p:sp>
      <p:sp>
        <p:nvSpPr>
          <p:cNvPr id="248" name="Rectangle 247">
            <a:extLst>
              <a:ext uri="{FF2B5EF4-FFF2-40B4-BE49-F238E27FC236}">
                <a16:creationId xmlns:a16="http://schemas.microsoft.com/office/drawing/2014/main" id="{7FACAA31-BB90-FA87-4B8A-0DC9D64DD7FB}"/>
              </a:ext>
            </a:extLst>
          </p:cNvPr>
          <p:cNvSpPr/>
          <p:nvPr/>
        </p:nvSpPr>
        <p:spPr>
          <a:xfrm>
            <a:off x="4356885" y="4983463"/>
            <a:ext cx="1846333" cy="430887"/>
          </a:xfrm>
          <a:prstGeom prst="rect">
            <a:avLst/>
          </a:prstGeom>
        </p:spPr>
        <p:txBody>
          <a:bodyPr wrap="square" lIns="0" tIns="0" rIns="0" bIns="0">
            <a:spAutoFit/>
          </a:bodyPr>
          <a:lstStyle/>
          <a:p>
            <a:pPr algn="ctr"/>
            <a:r>
              <a:rPr lang="en-US" sz="1400" b="1">
                <a:solidFill>
                  <a:schemeClr val="accent6">
                    <a:lumMod val="60000"/>
                    <a:lumOff val="40000"/>
                  </a:schemeClr>
                </a:solidFill>
                <a:latin typeface="+mj-lt"/>
              </a:rPr>
              <a:t>3. Test Environment Clean-Up</a:t>
            </a:r>
          </a:p>
        </p:txBody>
      </p:sp>
      <p:sp>
        <p:nvSpPr>
          <p:cNvPr id="36" name="TextBox 35">
            <a:extLst>
              <a:ext uri="{FF2B5EF4-FFF2-40B4-BE49-F238E27FC236}">
                <a16:creationId xmlns:a16="http://schemas.microsoft.com/office/drawing/2014/main" id="{380E7F6E-4E52-3533-E520-7E12BF5E0AE7}"/>
              </a:ext>
            </a:extLst>
          </p:cNvPr>
          <p:cNvSpPr txBox="1"/>
          <p:nvPr/>
        </p:nvSpPr>
        <p:spPr>
          <a:xfrm>
            <a:off x="4426472" y="5428072"/>
            <a:ext cx="1669528" cy="615553"/>
          </a:xfrm>
          <a:prstGeom prst="rect">
            <a:avLst/>
          </a:prstGeom>
          <a:noFill/>
        </p:spPr>
        <p:txBody>
          <a:bodyPr wrap="square" lIns="0" tIns="0" rIns="0" bIns="0" rtlCol="0">
            <a:spAutoFit/>
          </a:bodyPr>
          <a:lstStyle/>
          <a:p>
            <a:pPr lvl="0" defTabSz="914400">
              <a:spcBef>
                <a:spcPct val="20000"/>
              </a:spcBef>
              <a:defRPr/>
            </a:pPr>
            <a:r>
              <a:rPr lang="en-US" sz="1000">
                <a:solidFill>
                  <a:srgbClr val="000000"/>
                </a:solidFill>
                <a:latin typeface="+mn-lt"/>
              </a:rPr>
              <a:t>Cleans up the test environment, archives test data, and stores test artifacts for future reference.</a:t>
            </a:r>
          </a:p>
        </p:txBody>
      </p:sp>
      <p:sp>
        <p:nvSpPr>
          <p:cNvPr id="43" name="Rectangle 42">
            <a:extLst>
              <a:ext uri="{FF2B5EF4-FFF2-40B4-BE49-F238E27FC236}">
                <a16:creationId xmlns:a16="http://schemas.microsoft.com/office/drawing/2014/main" id="{EED49D2B-5065-0E85-E386-8558B1304DA2}"/>
              </a:ext>
            </a:extLst>
          </p:cNvPr>
          <p:cNvSpPr/>
          <p:nvPr/>
        </p:nvSpPr>
        <p:spPr>
          <a:xfrm>
            <a:off x="9805135" y="5212628"/>
            <a:ext cx="1218860" cy="215444"/>
          </a:xfrm>
          <a:prstGeom prst="rect">
            <a:avLst/>
          </a:prstGeom>
        </p:spPr>
        <p:txBody>
          <a:bodyPr wrap="none" lIns="0" tIns="0" rIns="0" bIns="0">
            <a:spAutoFit/>
          </a:bodyPr>
          <a:lstStyle/>
          <a:p>
            <a:r>
              <a:rPr lang="en-US" sz="1400" b="1">
                <a:solidFill>
                  <a:schemeClr val="accent5"/>
                </a:solidFill>
                <a:latin typeface="+mj-lt"/>
              </a:rPr>
              <a:t>4. Test Debrief</a:t>
            </a:r>
          </a:p>
        </p:txBody>
      </p:sp>
      <p:sp>
        <p:nvSpPr>
          <p:cNvPr id="44" name="TextBox 43">
            <a:extLst>
              <a:ext uri="{FF2B5EF4-FFF2-40B4-BE49-F238E27FC236}">
                <a16:creationId xmlns:a16="http://schemas.microsoft.com/office/drawing/2014/main" id="{3A2B50E8-5660-75FD-09B4-213F07ECDC78}"/>
              </a:ext>
            </a:extLst>
          </p:cNvPr>
          <p:cNvSpPr txBox="1"/>
          <p:nvPr/>
        </p:nvSpPr>
        <p:spPr>
          <a:xfrm>
            <a:off x="9481122" y="5453374"/>
            <a:ext cx="2133599" cy="615553"/>
          </a:xfrm>
          <a:prstGeom prst="rect">
            <a:avLst/>
          </a:prstGeom>
          <a:noFill/>
        </p:spPr>
        <p:txBody>
          <a:bodyPr wrap="square" lIns="0" tIns="0" rIns="0" bIns="0" rtlCol="0">
            <a:spAutoFit/>
          </a:bodyPr>
          <a:lstStyle/>
          <a:p>
            <a:pPr lvl="0" defTabSz="914400">
              <a:spcBef>
                <a:spcPct val="20000"/>
              </a:spcBef>
              <a:defRPr/>
            </a:pPr>
            <a:r>
              <a:rPr lang="en-US" sz="1000">
                <a:solidFill>
                  <a:srgbClr val="000000"/>
                </a:solidFill>
                <a:latin typeface="+mn-lt"/>
              </a:rPr>
              <a:t>Shares key insights, lessons learned, and process feedback with stakeholders to improve future testing processes.</a:t>
            </a:r>
          </a:p>
        </p:txBody>
      </p:sp>
      <p:sp>
        <p:nvSpPr>
          <p:cNvPr id="3" name="TextBox 2">
            <a:extLst>
              <a:ext uri="{FF2B5EF4-FFF2-40B4-BE49-F238E27FC236}">
                <a16:creationId xmlns:a16="http://schemas.microsoft.com/office/drawing/2014/main" id="{21F9C49D-3C80-F9CD-FEEE-F23E7530BE30}"/>
              </a:ext>
            </a:extLst>
          </p:cNvPr>
          <p:cNvSpPr txBox="1"/>
          <p:nvPr/>
        </p:nvSpPr>
        <p:spPr>
          <a:xfrm>
            <a:off x="4076006" y="1356864"/>
            <a:ext cx="7788494" cy="323165"/>
          </a:xfrm>
          <a:prstGeom prst="rect">
            <a:avLst/>
          </a:prstGeom>
          <a:noFill/>
        </p:spPr>
        <p:txBody>
          <a:bodyPr wrap="square">
            <a:spAutoFit/>
          </a:bodyPr>
          <a:lstStyle/>
          <a:p>
            <a:pPr algn="l"/>
            <a:r>
              <a:rPr lang="en-US" sz="1500" b="1">
                <a:latin typeface="+mj-lt"/>
              </a:rPr>
              <a:t>Process:</a:t>
            </a:r>
            <a:endParaRPr lang="en-US" sz="1500"/>
          </a:p>
        </p:txBody>
      </p:sp>
      <p:cxnSp>
        <p:nvCxnSpPr>
          <p:cNvPr id="12" name="Shape 32">
            <a:extLst>
              <a:ext uri="{FF2B5EF4-FFF2-40B4-BE49-F238E27FC236}">
                <a16:creationId xmlns:a16="http://schemas.microsoft.com/office/drawing/2014/main" id="{4EE72A4C-ACCC-57A0-8EFA-441EB5C72550}"/>
              </a:ext>
            </a:extLst>
          </p:cNvPr>
          <p:cNvCxnSpPr>
            <a:cxnSpLocks/>
            <a:endCxn id="22" idx="1"/>
          </p:cNvCxnSpPr>
          <p:nvPr/>
        </p:nvCxnSpPr>
        <p:spPr>
          <a:xfrm flipV="1">
            <a:off x="5421486" y="4305756"/>
            <a:ext cx="1203913" cy="480537"/>
          </a:xfrm>
          <a:prstGeom prst="bentConnector3">
            <a:avLst>
              <a:gd name="adj1" fmla="val -1245"/>
            </a:avLst>
          </a:prstGeom>
          <a:ln w="19050">
            <a:solidFill>
              <a:schemeClr val="accent6">
                <a:lumMod val="60000"/>
                <a:lumOff val="40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5" name="Shape 32">
            <a:extLst>
              <a:ext uri="{FF2B5EF4-FFF2-40B4-BE49-F238E27FC236}">
                <a16:creationId xmlns:a16="http://schemas.microsoft.com/office/drawing/2014/main" id="{9FED5055-C573-0F65-9698-014ACFD4F45C}"/>
              </a:ext>
            </a:extLst>
          </p:cNvPr>
          <p:cNvCxnSpPr>
            <a:cxnSpLocks/>
          </p:cNvCxnSpPr>
          <p:nvPr/>
        </p:nvCxnSpPr>
        <p:spPr>
          <a:xfrm rot="10800000">
            <a:off x="9150568" y="4643473"/>
            <a:ext cx="1289434" cy="453228"/>
          </a:xfrm>
          <a:prstGeom prst="bentConnector3">
            <a:avLst>
              <a:gd name="adj1" fmla="val -409"/>
            </a:avLst>
          </a:prstGeom>
          <a:ln w="19050">
            <a:solidFill>
              <a:schemeClr val="accent5"/>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98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C600F37-CA3D-5A2C-7B53-7B22D329A7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E54131E-0376-7812-6412-863514284039}"/>
              </a:ext>
            </a:extLst>
          </p:cNvPr>
          <p:cNvSpPr txBox="1"/>
          <p:nvPr/>
        </p:nvSpPr>
        <p:spPr>
          <a:xfrm>
            <a:off x="609600" y="2905780"/>
            <a:ext cx="6934200" cy="523220"/>
          </a:xfrm>
          <a:prstGeom prst="rect">
            <a:avLst/>
          </a:prstGeom>
          <a:noFill/>
        </p:spPr>
        <p:txBody>
          <a:bodyPr wrap="square" rtlCol="0">
            <a:spAutoFit/>
          </a:bodyPr>
          <a:lstStyle/>
          <a:p>
            <a:pPr algn="just"/>
            <a:r>
              <a:rPr lang="en-US" sz="2800" b="1" i="1">
                <a:solidFill>
                  <a:schemeClr val="bg1"/>
                </a:solidFill>
                <a:latin typeface="+mj-lt"/>
              </a:rPr>
              <a:t>Objectives of Playbook</a:t>
            </a:r>
            <a:endParaRPr lang="en-US" sz="2800" b="1">
              <a:solidFill>
                <a:schemeClr val="bg1"/>
              </a:solidFill>
              <a:latin typeface="+mj-lt"/>
            </a:endParaRPr>
          </a:p>
        </p:txBody>
      </p:sp>
    </p:spTree>
    <p:extLst>
      <p:ext uri="{BB962C8B-B14F-4D97-AF65-F5344CB8AC3E}">
        <p14:creationId xmlns:p14="http://schemas.microsoft.com/office/powerpoint/2010/main" val="220961373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20A3470-5F46-A77B-7E26-5F25BF07477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9895726-A207-6CF3-23D2-5C2D81E83A18}"/>
              </a:ext>
            </a:extLst>
          </p:cNvPr>
          <p:cNvSpPr txBox="1"/>
          <p:nvPr/>
        </p:nvSpPr>
        <p:spPr>
          <a:xfrm>
            <a:off x="631634" y="2619341"/>
            <a:ext cx="8809822" cy="997196"/>
          </a:xfrm>
          <a:prstGeom prst="rect">
            <a:avLst/>
          </a:prstGeom>
          <a:noFill/>
        </p:spPr>
        <p:txBody>
          <a:bodyPr wrap="square" rtlCol="0">
            <a:spAutoFit/>
          </a:bodyPr>
          <a:lstStyle/>
          <a:p>
            <a:pPr algn="l"/>
            <a:r>
              <a:rPr lang="en-US" sz="2800" b="1" i="1">
                <a:solidFill>
                  <a:srgbClr val="FFFFFF"/>
                </a:solidFill>
                <a:latin typeface="+mj-lt"/>
              </a:rPr>
              <a:t>Different Approaches of Testing:</a:t>
            </a:r>
          </a:p>
          <a:p>
            <a:pPr algn="l"/>
            <a:endParaRPr lang="en-US" sz="2800" i="1">
              <a:solidFill>
                <a:schemeClr val="bg2"/>
              </a:solidFill>
              <a:latin typeface="+mj-lt"/>
            </a:endParaRPr>
          </a:p>
        </p:txBody>
      </p:sp>
      <p:sp>
        <p:nvSpPr>
          <p:cNvPr id="2" name="TextBox 1">
            <a:extLst>
              <a:ext uri="{FF2B5EF4-FFF2-40B4-BE49-F238E27FC236}">
                <a16:creationId xmlns:a16="http://schemas.microsoft.com/office/drawing/2014/main" id="{533F344F-3781-34E7-1F91-0DCA48BAE839}"/>
              </a:ext>
            </a:extLst>
          </p:cNvPr>
          <p:cNvSpPr txBox="1"/>
          <p:nvPr/>
        </p:nvSpPr>
        <p:spPr>
          <a:xfrm>
            <a:off x="2247440" y="3263363"/>
            <a:ext cx="6092329" cy="1168461"/>
          </a:xfrm>
          <a:prstGeom prst="rect">
            <a:avLst/>
          </a:prstGeom>
          <a:noFill/>
        </p:spPr>
        <p:txBody>
          <a:bodyPr wrap="square" rtlCol="0">
            <a:spAutoFit/>
          </a:bodyPr>
          <a:lstStyle/>
          <a:p>
            <a:pPr algn="l">
              <a:lnSpc>
                <a:spcPct val="150000"/>
              </a:lnSpc>
            </a:pPr>
            <a:r>
              <a:rPr lang="en-US" sz="2400" b="1" i="1">
                <a:solidFill>
                  <a:schemeClr val="bg1"/>
                </a:solidFill>
                <a:latin typeface="+mn-lt"/>
              </a:rPr>
              <a:t>1. User-Story based Testing</a:t>
            </a:r>
          </a:p>
          <a:p>
            <a:pPr algn="l">
              <a:lnSpc>
                <a:spcPct val="150000"/>
              </a:lnSpc>
            </a:pPr>
            <a:r>
              <a:rPr lang="en-US" sz="2400" b="1" i="1">
                <a:solidFill>
                  <a:schemeClr val="bg1"/>
                </a:solidFill>
                <a:latin typeface="+mn-lt"/>
              </a:rPr>
              <a:t>2. Release based Testing</a:t>
            </a:r>
          </a:p>
        </p:txBody>
      </p:sp>
    </p:spTree>
    <p:extLst>
      <p:ext uri="{BB962C8B-B14F-4D97-AF65-F5344CB8AC3E}">
        <p14:creationId xmlns:p14="http://schemas.microsoft.com/office/powerpoint/2010/main" val="169510936"/>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E00C817-C114-D03F-1C21-63F0A3C70DB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070E584-10CE-9A82-9A9A-649B425EE3F7}"/>
              </a:ext>
            </a:extLst>
          </p:cNvPr>
          <p:cNvSpPr txBox="1"/>
          <p:nvPr/>
        </p:nvSpPr>
        <p:spPr>
          <a:xfrm>
            <a:off x="609600" y="2905780"/>
            <a:ext cx="8809822" cy="523220"/>
          </a:xfrm>
          <a:prstGeom prst="rect">
            <a:avLst/>
          </a:prstGeom>
          <a:noFill/>
        </p:spPr>
        <p:txBody>
          <a:bodyPr wrap="square" rtlCol="0">
            <a:spAutoFit/>
          </a:bodyPr>
          <a:lstStyle/>
          <a:p>
            <a:pPr algn="l"/>
            <a:r>
              <a:rPr lang="en-US" sz="2800" b="1" i="1">
                <a:solidFill>
                  <a:srgbClr val="FFFFFF"/>
                </a:solidFill>
                <a:latin typeface="+mj-lt"/>
              </a:rPr>
              <a:t>User-Story Based Testing</a:t>
            </a:r>
            <a:endParaRPr lang="en-US" sz="2800" i="1">
              <a:solidFill>
                <a:schemeClr val="bg2"/>
              </a:solidFill>
              <a:latin typeface="+mj-lt"/>
            </a:endParaRPr>
          </a:p>
        </p:txBody>
      </p:sp>
    </p:spTree>
    <p:extLst>
      <p:ext uri="{BB962C8B-B14F-4D97-AF65-F5344CB8AC3E}">
        <p14:creationId xmlns:p14="http://schemas.microsoft.com/office/powerpoint/2010/main" val="461473702"/>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3692B-7444-562D-57CB-8975BABF4CA0}"/>
            </a:ext>
          </a:extLst>
        </p:cNvPr>
        <p:cNvGrpSpPr/>
        <p:nvPr/>
      </p:nvGrpSpPr>
      <p:grpSpPr>
        <a:xfrm>
          <a:off x="0" y="0"/>
          <a:ext cx="0" cy="0"/>
          <a:chOff x="0" y="0"/>
          <a:chExt cx="0" cy="0"/>
        </a:xfrm>
      </p:grpSpPr>
      <p:sp>
        <p:nvSpPr>
          <p:cNvPr id="193" name="Rectangle 192">
            <a:extLst>
              <a:ext uri="{FF2B5EF4-FFF2-40B4-BE49-F238E27FC236}">
                <a16:creationId xmlns:a16="http://schemas.microsoft.com/office/drawing/2014/main" id="{D184DC50-9709-09AC-82A0-0BCF9BC539D8}"/>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User-Story Based Testing</a:t>
            </a:r>
          </a:p>
        </p:txBody>
      </p:sp>
      <p:sp>
        <p:nvSpPr>
          <p:cNvPr id="194" name="TextBox 193">
            <a:extLst>
              <a:ext uri="{FF2B5EF4-FFF2-40B4-BE49-F238E27FC236}">
                <a16:creationId xmlns:a16="http://schemas.microsoft.com/office/drawing/2014/main" id="{F2AC3F7D-D5F0-49ED-7333-61B92AF859E3}"/>
              </a:ext>
            </a:extLst>
          </p:cNvPr>
          <p:cNvSpPr txBox="1"/>
          <p:nvPr/>
        </p:nvSpPr>
        <p:spPr>
          <a:xfrm>
            <a:off x="222286" y="599396"/>
            <a:ext cx="10501746" cy="461665"/>
          </a:xfrm>
          <a:prstGeom prst="rect">
            <a:avLst/>
          </a:prstGeom>
          <a:noFill/>
        </p:spPr>
        <p:txBody>
          <a:bodyPr wrap="square">
            <a:spAutoFit/>
          </a:bodyPr>
          <a:lstStyle/>
          <a:p>
            <a:pPr algn="l"/>
            <a:r>
              <a:rPr lang="en-US" sz="1200">
                <a:solidFill>
                  <a:srgbClr val="000000"/>
                </a:solidFill>
                <a:latin typeface="+mn-lt"/>
                <a:cs typeface="Calibri" panose="020F0502020204030204" pitchFamily="34" charset="0"/>
              </a:rPr>
              <a:t>User-Story based Testing ensures that the </a:t>
            </a:r>
            <a:r>
              <a:rPr lang="en-US" sz="1200" b="1">
                <a:solidFill>
                  <a:srgbClr val="000000"/>
                </a:solidFill>
                <a:latin typeface="+mn-lt"/>
                <a:cs typeface="Calibri" panose="020F0502020204030204" pitchFamily="34" charset="0"/>
              </a:rPr>
              <a:t>user story meets business requirements</a:t>
            </a:r>
            <a:r>
              <a:rPr lang="en-US" sz="1200">
                <a:solidFill>
                  <a:srgbClr val="000000"/>
                </a:solidFill>
                <a:latin typeface="+mn-lt"/>
                <a:cs typeface="Calibri" panose="020F0502020204030204" pitchFamily="34" charset="0"/>
              </a:rPr>
              <a:t>, is fully validated through test cases, defects are addressed, and stakeholders approve the functionality for release.</a:t>
            </a:r>
          </a:p>
        </p:txBody>
      </p:sp>
      <p:sp>
        <p:nvSpPr>
          <p:cNvPr id="201" name="Rectangle: Rounded Corners 200">
            <a:extLst>
              <a:ext uri="{FF2B5EF4-FFF2-40B4-BE49-F238E27FC236}">
                <a16:creationId xmlns:a16="http://schemas.microsoft.com/office/drawing/2014/main" id="{2BF61DE9-B484-FDDD-A73D-7BD29C570EEC}"/>
              </a:ext>
            </a:extLst>
          </p:cNvPr>
          <p:cNvSpPr/>
          <p:nvPr/>
        </p:nvSpPr>
        <p:spPr bwMode="auto">
          <a:xfrm>
            <a:off x="222286" y="1181452"/>
            <a:ext cx="3274341" cy="2487352"/>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lvl="1" algn="l" eaLnBrk="1" hangingPunct="1">
              <a:spcBef>
                <a:spcPts val="40"/>
              </a:spcBef>
              <a:buClrTx/>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r>
              <a:rPr lang="en-US">
                <a:solidFill>
                  <a:schemeClr val="bg2">
                    <a:lumMod val="10000"/>
                  </a:schemeClr>
                </a:solidFill>
              </a:rPr>
              <a:t>.</a:t>
            </a: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203" name="Arrow: Chevron 202">
            <a:extLst>
              <a:ext uri="{FF2B5EF4-FFF2-40B4-BE49-F238E27FC236}">
                <a16:creationId xmlns:a16="http://schemas.microsoft.com/office/drawing/2014/main" id="{E781B16E-68F2-C42B-83FC-D3665224C928}"/>
              </a:ext>
            </a:extLst>
          </p:cNvPr>
          <p:cNvSpPr/>
          <p:nvPr/>
        </p:nvSpPr>
        <p:spPr bwMode="auto">
          <a:xfrm>
            <a:off x="3650220" y="2271577"/>
            <a:ext cx="283446" cy="386613"/>
          </a:xfrm>
          <a:prstGeom prst="chevron">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04" name="Arrow: Chevron 203">
            <a:extLst>
              <a:ext uri="{FF2B5EF4-FFF2-40B4-BE49-F238E27FC236}">
                <a16:creationId xmlns:a16="http://schemas.microsoft.com/office/drawing/2014/main" id="{9EFB6443-9CAA-4DB3-B010-48741C413D1B}"/>
              </a:ext>
            </a:extLst>
          </p:cNvPr>
          <p:cNvSpPr/>
          <p:nvPr/>
        </p:nvSpPr>
        <p:spPr bwMode="auto">
          <a:xfrm rot="10800000">
            <a:off x="3650220" y="4690367"/>
            <a:ext cx="283464" cy="384048"/>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05" name="TextBox 204">
            <a:extLst>
              <a:ext uri="{FF2B5EF4-FFF2-40B4-BE49-F238E27FC236}">
                <a16:creationId xmlns:a16="http://schemas.microsoft.com/office/drawing/2014/main" id="{D02C8A03-2D14-6E4A-F861-ECE90DA1209E}"/>
              </a:ext>
            </a:extLst>
          </p:cNvPr>
          <p:cNvSpPr txBox="1"/>
          <p:nvPr/>
        </p:nvSpPr>
        <p:spPr>
          <a:xfrm>
            <a:off x="315135" y="1148283"/>
            <a:ext cx="3149238" cy="2529923"/>
          </a:xfrm>
          <a:prstGeom prst="rect">
            <a:avLst/>
          </a:prstGeom>
          <a:noFill/>
        </p:spPr>
        <p:txBody>
          <a:bodyPr wrap="square" rtlCol="0">
            <a:spAutoFit/>
          </a:bodyPr>
          <a:lstStyle/>
          <a:p>
            <a:pPr algn="l"/>
            <a:r>
              <a:rPr lang="en-US" sz="1400" b="1">
                <a:solidFill>
                  <a:schemeClr val="bg1"/>
                </a:solidFill>
                <a:latin typeface="+mj-lt"/>
                <a:cs typeface="+mn-cs"/>
              </a:rPr>
              <a:t> </a:t>
            </a:r>
            <a:r>
              <a:rPr lang="en-US" sz="1200" b="1">
                <a:solidFill>
                  <a:schemeClr val="bg1"/>
                </a:solidFill>
                <a:latin typeface="+mj-lt"/>
                <a:cs typeface="+mn-cs"/>
              </a:rPr>
              <a:t>Entry Criteria:</a:t>
            </a:r>
            <a:br>
              <a:rPr lang="en-US" sz="1400" b="1">
                <a:solidFill>
                  <a:schemeClr val="bg1"/>
                </a:solidFill>
                <a:latin typeface="+mj-lt"/>
                <a:cs typeface="+mn-cs"/>
              </a:rPr>
            </a:br>
            <a:endParaRPr lang="en-US" sz="1400" b="1">
              <a:solidFill>
                <a:schemeClr val="bg1"/>
              </a:solidFill>
              <a:latin typeface="+mj-lt"/>
              <a:cs typeface="+mn-cs"/>
            </a:endParaRPr>
          </a:p>
          <a:p>
            <a:pPr marL="228600" indent="-228600" algn="l">
              <a:buClr>
                <a:schemeClr val="bg1"/>
              </a:buClr>
              <a:buFont typeface="+mj-lt"/>
              <a:buAutoNum type="arabicPeriod"/>
            </a:pPr>
            <a:r>
              <a:rPr lang="en-US" b="1">
                <a:solidFill>
                  <a:schemeClr val="bg1"/>
                </a:solidFill>
                <a:latin typeface="+mj-lt"/>
              </a:rPr>
              <a:t>Clear Requirements </a:t>
            </a:r>
            <a:r>
              <a:rPr lang="en-US" sz="1000" b="1">
                <a:solidFill>
                  <a:schemeClr val="bg1"/>
                </a:solidFill>
                <a:latin typeface="+mj-lt"/>
                <a:cs typeface="+mn-cs"/>
              </a:rPr>
              <a:t>:</a:t>
            </a:r>
            <a:br>
              <a:rPr lang="en-US" sz="1200" b="1">
                <a:solidFill>
                  <a:schemeClr val="bg1"/>
                </a:solidFill>
                <a:latin typeface="+mj-lt"/>
                <a:cs typeface="+mn-cs"/>
              </a:rPr>
            </a:br>
            <a:r>
              <a:rPr lang="en-US" sz="1000">
                <a:solidFill>
                  <a:schemeClr val="bg1"/>
                </a:solidFill>
                <a:latin typeface="+mn-lt"/>
              </a:rPr>
              <a:t>The user story is well-defined with clear requirements and acceptance criteria.</a:t>
            </a:r>
          </a:p>
          <a:p>
            <a:pPr marL="228600" indent="-228600" algn="l">
              <a:buClr>
                <a:schemeClr val="bg1"/>
              </a:buClr>
              <a:buFont typeface="+mj-lt"/>
              <a:buAutoNum type="arabicPeriod"/>
            </a:pPr>
            <a:r>
              <a:rPr lang="en-US" b="1">
                <a:solidFill>
                  <a:schemeClr val="bg1"/>
                </a:solidFill>
                <a:latin typeface="+mj-lt"/>
              </a:rPr>
              <a:t>Test Documentation Access </a:t>
            </a:r>
            <a:r>
              <a:rPr lang="en-US" sz="1000" b="1">
                <a:solidFill>
                  <a:schemeClr val="bg1"/>
                </a:solidFill>
                <a:latin typeface="+mj-lt"/>
                <a:cs typeface="+mn-cs"/>
              </a:rPr>
              <a:t>: </a:t>
            </a:r>
            <a:br>
              <a:rPr lang="en-US" sz="1000" b="1">
                <a:solidFill>
                  <a:schemeClr val="bg1"/>
                </a:solidFill>
                <a:latin typeface="+mj-lt"/>
                <a:cs typeface="+mn-cs"/>
              </a:rPr>
            </a:br>
            <a:r>
              <a:rPr lang="en-US" sz="1000">
                <a:solidFill>
                  <a:schemeClr val="bg1"/>
                </a:solidFill>
                <a:latin typeface="+mn-lt"/>
              </a:rPr>
              <a:t>Testers have access to the user story documentation</a:t>
            </a:r>
            <a:r>
              <a:rPr lang="en-US" sz="1000">
                <a:solidFill>
                  <a:schemeClr val="bg1"/>
                </a:solidFill>
                <a:latin typeface="+mn-lt"/>
                <a:cs typeface="+mn-cs"/>
              </a:rPr>
              <a:t>.</a:t>
            </a:r>
          </a:p>
          <a:p>
            <a:pPr marL="228600" indent="-228600" algn="l">
              <a:buClr>
                <a:schemeClr val="bg1"/>
              </a:buClr>
              <a:buFont typeface="+mj-lt"/>
              <a:buAutoNum type="arabicPeriod"/>
            </a:pPr>
            <a:r>
              <a:rPr lang="en-US" b="1">
                <a:solidFill>
                  <a:schemeClr val="bg1"/>
                </a:solidFill>
                <a:latin typeface="+mj-lt"/>
              </a:rPr>
              <a:t>Finalized User Story </a:t>
            </a:r>
            <a:r>
              <a:rPr lang="en-US" sz="1000" b="1">
                <a:solidFill>
                  <a:schemeClr val="bg1"/>
                </a:solidFill>
                <a:latin typeface="+mj-lt"/>
                <a:cs typeface="+mn-cs"/>
              </a:rPr>
              <a:t>: </a:t>
            </a:r>
            <a:br>
              <a:rPr lang="en-US" sz="1000" b="1">
                <a:solidFill>
                  <a:schemeClr val="bg1"/>
                </a:solidFill>
                <a:latin typeface="+mj-lt"/>
                <a:cs typeface="+mn-cs"/>
              </a:rPr>
            </a:br>
            <a:r>
              <a:rPr lang="en-US" sz="1000">
                <a:solidFill>
                  <a:schemeClr val="bg1"/>
                </a:solidFill>
                <a:latin typeface="+mn-lt"/>
              </a:rPr>
              <a:t>The user story has been finalized, and acceptance criteria are well understood.</a:t>
            </a:r>
          </a:p>
          <a:p>
            <a:pPr marL="228600" indent="-228600" algn="l">
              <a:buClr>
                <a:schemeClr val="bg1"/>
              </a:buClr>
              <a:buFont typeface="+mj-lt"/>
              <a:buAutoNum type="arabicPeriod"/>
            </a:pPr>
            <a:r>
              <a:rPr lang="en-US" b="1">
                <a:solidFill>
                  <a:schemeClr val="bg1"/>
                </a:solidFill>
                <a:latin typeface="+mj-lt"/>
              </a:rPr>
              <a:t>Ready Test Environment:</a:t>
            </a:r>
            <a:br>
              <a:rPr lang="en-US" b="1">
                <a:solidFill>
                  <a:schemeClr val="bg1"/>
                </a:solidFill>
                <a:latin typeface="+mj-lt"/>
              </a:rPr>
            </a:br>
            <a:r>
              <a:rPr lang="en-US" sz="1000">
                <a:solidFill>
                  <a:schemeClr val="bg1"/>
                </a:solidFill>
                <a:latin typeface="+mn-lt"/>
              </a:rPr>
              <a:t>Test data, environments, and necessary tools are set up and ready for testing</a:t>
            </a:r>
            <a:endParaRPr lang="en-US" sz="1000" b="1">
              <a:solidFill>
                <a:schemeClr val="bg1"/>
              </a:solidFill>
              <a:latin typeface="+mn-lt"/>
            </a:endParaRPr>
          </a:p>
        </p:txBody>
      </p:sp>
      <p:grpSp>
        <p:nvGrpSpPr>
          <p:cNvPr id="207" name="Group 206">
            <a:extLst>
              <a:ext uri="{FF2B5EF4-FFF2-40B4-BE49-F238E27FC236}">
                <a16:creationId xmlns:a16="http://schemas.microsoft.com/office/drawing/2014/main" id="{BAEAFD3A-C4F1-C11B-CB0D-44CED34A51B4}"/>
              </a:ext>
            </a:extLst>
          </p:cNvPr>
          <p:cNvGrpSpPr/>
          <p:nvPr/>
        </p:nvGrpSpPr>
        <p:grpSpPr>
          <a:xfrm>
            <a:off x="187391" y="3694204"/>
            <a:ext cx="3309236" cy="2883866"/>
            <a:chOff x="181575" y="3764164"/>
            <a:chExt cx="3088992" cy="2635155"/>
          </a:xfrm>
          <a:solidFill>
            <a:schemeClr val="tx2"/>
          </a:solidFill>
        </p:grpSpPr>
        <p:sp>
          <p:nvSpPr>
            <p:cNvPr id="209" name="Rectangle: Rounded Corners 208">
              <a:extLst>
                <a:ext uri="{FF2B5EF4-FFF2-40B4-BE49-F238E27FC236}">
                  <a16:creationId xmlns:a16="http://schemas.microsoft.com/office/drawing/2014/main" id="{F11DE989-91D5-DA18-7A9C-D53A2D7456F1}"/>
                </a:ext>
              </a:extLst>
            </p:cNvPr>
            <p:cNvSpPr/>
            <p:nvPr/>
          </p:nvSpPr>
          <p:spPr bwMode="auto">
            <a:xfrm>
              <a:off x="181575" y="3803064"/>
              <a:ext cx="3088992" cy="2584589"/>
            </a:xfrm>
            <a:prstGeom prst="roundRect">
              <a:avLst/>
            </a:prstGeom>
            <a:grp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lvl="1" algn="l" eaLnBrk="1" hangingPunct="1">
                <a:spcBef>
                  <a:spcPts val="20"/>
                </a:spcBef>
                <a:buClrTx/>
              </a:pPr>
              <a:endParaRPr lang="en-US" sz="1200" b="1">
                <a:solidFill>
                  <a:schemeClr val="tx2"/>
                </a:solidFill>
                <a:latin typeface="+mj-lt"/>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sp>
          <p:nvSpPr>
            <p:cNvPr id="210" name="TextBox 209">
              <a:extLst>
                <a:ext uri="{FF2B5EF4-FFF2-40B4-BE49-F238E27FC236}">
                  <a16:creationId xmlns:a16="http://schemas.microsoft.com/office/drawing/2014/main" id="{ADA91F56-98C5-124F-839A-57F56516188E}"/>
                </a:ext>
              </a:extLst>
            </p:cNvPr>
            <p:cNvSpPr txBox="1"/>
            <p:nvPr/>
          </p:nvSpPr>
          <p:spPr>
            <a:xfrm>
              <a:off x="300817" y="3764164"/>
              <a:ext cx="2939642" cy="2635155"/>
            </a:xfrm>
            <a:prstGeom prst="rect">
              <a:avLst/>
            </a:prstGeom>
            <a:noFill/>
            <a:ln>
              <a:noFill/>
            </a:ln>
          </p:spPr>
          <p:txBody>
            <a:bodyPr wrap="square" rtlCol="0">
              <a:spAutoFit/>
            </a:bodyPr>
            <a:lstStyle/>
            <a:p>
              <a:pPr algn="l"/>
              <a:r>
                <a:rPr lang="en-US" sz="1400" b="1">
                  <a:solidFill>
                    <a:schemeClr val="bg1"/>
                  </a:solidFill>
                  <a:latin typeface="+mj-lt"/>
                </a:rPr>
                <a:t> </a:t>
              </a:r>
              <a:r>
                <a:rPr lang="en-US" sz="1200" b="1">
                  <a:solidFill>
                    <a:schemeClr val="bg1"/>
                  </a:solidFill>
                  <a:latin typeface="+mj-lt"/>
                </a:rPr>
                <a:t>Exit Criteria:</a:t>
              </a:r>
              <a:br>
                <a:rPr lang="en-US" sz="1400" b="1">
                  <a:solidFill>
                    <a:schemeClr val="bg1"/>
                  </a:solidFill>
                  <a:latin typeface="+mj-lt"/>
                </a:rPr>
              </a:br>
              <a:endParaRPr lang="en-US" sz="1400" b="1">
                <a:solidFill>
                  <a:schemeClr val="bg1"/>
                </a:solidFill>
                <a:latin typeface="+mj-lt"/>
              </a:endParaRPr>
            </a:p>
            <a:p>
              <a:pPr marL="228600" indent="-228600" algn="l">
                <a:buClr>
                  <a:schemeClr val="bg1"/>
                </a:buClr>
                <a:buFont typeface="+mj-lt"/>
                <a:buAutoNum type="arabicPeriod"/>
              </a:pPr>
              <a:r>
                <a:rPr lang="en-US" b="1">
                  <a:solidFill>
                    <a:schemeClr val="bg1"/>
                  </a:solidFill>
                  <a:latin typeface="+mj-lt"/>
                </a:rPr>
                <a:t>Requirements and Criteria Validation:</a:t>
              </a:r>
              <a:br>
                <a:rPr lang="en-US" b="1">
                  <a:solidFill>
                    <a:schemeClr val="bg1"/>
                  </a:solidFill>
                  <a:latin typeface="+mj-lt"/>
                </a:rPr>
              </a:br>
              <a:r>
                <a:rPr lang="en-US" sz="1200" b="1">
                  <a:solidFill>
                    <a:schemeClr val="bg1"/>
                  </a:solidFill>
                  <a:latin typeface="+mj-lt"/>
                  <a:cs typeface="+mn-cs"/>
                </a:rPr>
                <a:t> </a:t>
              </a:r>
              <a:r>
                <a:rPr lang="en-US" sz="1000">
                  <a:solidFill>
                    <a:schemeClr val="bg1"/>
                  </a:solidFill>
                  <a:latin typeface="+mn-lt"/>
                </a:rPr>
                <a:t>All ambiguities are resolved, and acceptance criteria are understood</a:t>
              </a:r>
              <a:r>
                <a:rPr lang="en-US" sz="1000">
                  <a:solidFill>
                    <a:schemeClr val="bg1"/>
                  </a:solidFill>
                  <a:latin typeface="+mn-lt"/>
                  <a:cs typeface="+mn-cs"/>
                </a:rPr>
                <a:t>.</a:t>
              </a:r>
              <a:endParaRPr lang="en-US" sz="1000">
                <a:solidFill>
                  <a:schemeClr val="bg1"/>
                </a:solidFill>
                <a:latin typeface="+mn-lt"/>
              </a:endParaRPr>
            </a:p>
            <a:p>
              <a:pPr marL="228600" indent="-228600" algn="l">
                <a:buClr>
                  <a:schemeClr val="bg1"/>
                </a:buClr>
                <a:buFont typeface="+mj-lt"/>
                <a:buAutoNum type="arabicPeriod"/>
              </a:pPr>
              <a:r>
                <a:rPr lang="en-US" b="1">
                  <a:solidFill>
                    <a:schemeClr val="bg1"/>
                  </a:solidFill>
                  <a:latin typeface="+mj-lt"/>
                </a:rPr>
                <a:t>Complete Test Cases </a:t>
              </a:r>
              <a:r>
                <a:rPr lang="en-US">
                  <a:solidFill>
                    <a:schemeClr val="bg1"/>
                  </a:solidFill>
                  <a:latin typeface="+mj-lt"/>
                </a:rPr>
                <a:t>:</a:t>
              </a:r>
              <a:br>
                <a:rPr lang="en-US">
                  <a:solidFill>
                    <a:schemeClr val="bg1"/>
                  </a:solidFill>
                  <a:latin typeface="+mj-lt"/>
                </a:rPr>
              </a:br>
              <a:r>
                <a:rPr lang="en-US" sz="1000">
                  <a:solidFill>
                    <a:schemeClr val="bg1"/>
                  </a:solidFill>
                  <a:latin typeface="+mn-lt"/>
                </a:rPr>
                <a:t>Test cases are written to validate all acceptance criteria and business logic</a:t>
              </a:r>
              <a:r>
                <a:rPr lang="en-US" sz="1200">
                  <a:solidFill>
                    <a:schemeClr val="bg1"/>
                  </a:solidFill>
                  <a:latin typeface="+mn-lt"/>
                </a:rPr>
                <a:t>.</a:t>
              </a:r>
            </a:p>
            <a:p>
              <a:pPr marL="228600" indent="-228600" algn="l">
                <a:buClr>
                  <a:schemeClr val="bg1"/>
                </a:buClr>
                <a:buFont typeface="+mj-lt"/>
                <a:buAutoNum type="arabicPeriod"/>
              </a:pPr>
              <a:r>
                <a:rPr lang="en-US" b="1">
                  <a:solidFill>
                    <a:schemeClr val="bg1"/>
                  </a:solidFill>
                  <a:latin typeface="+mj-lt"/>
                </a:rPr>
                <a:t>Test Execution Completion:</a:t>
              </a:r>
              <a:br>
                <a:rPr lang="en-US" sz="1200" b="1">
                  <a:solidFill>
                    <a:schemeClr val="bg1"/>
                  </a:solidFill>
                  <a:latin typeface="+mj-lt"/>
                </a:rPr>
              </a:br>
              <a:r>
                <a:rPr lang="en-US" sz="1000">
                  <a:solidFill>
                    <a:schemeClr val="bg1"/>
                  </a:solidFill>
                  <a:latin typeface="+mn-lt"/>
                </a:rPr>
                <a:t>All test cases are executed, defects reported, and test results documented.</a:t>
              </a:r>
            </a:p>
            <a:p>
              <a:pPr marL="228600" indent="-228600" algn="l">
                <a:buClr>
                  <a:schemeClr val="bg1"/>
                </a:buClr>
                <a:buFont typeface="+mj-lt"/>
                <a:buAutoNum type="arabicPeriod"/>
              </a:pPr>
              <a:r>
                <a:rPr lang="en-US" b="1">
                  <a:solidFill>
                    <a:schemeClr val="bg1"/>
                  </a:solidFill>
                  <a:latin typeface="+mj-lt"/>
                </a:rPr>
                <a:t>Successful Defect Resolution and Retesting:</a:t>
              </a:r>
              <a:br>
                <a:rPr lang="en-US" sz="1000" b="1">
                  <a:solidFill>
                    <a:schemeClr val="bg1"/>
                  </a:solidFill>
                  <a:latin typeface="+mj-lt"/>
                </a:rPr>
              </a:br>
              <a:r>
                <a:rPr lang="en-US" sz="1000">
                  <a:solidFill>
                    <a:schemeClr val="bg1"/>
                  </a:solidFill>
                  <a:latin typeface="+mn-lt"/>
                </a:rPr>
                <a:t>All defects are resolved or deferred, and retesting has been successfully completed with no new major defects introduced.</a:t>
              </a:r>
              <a:endParaRPr lang="en-US" sz="1000" b="1">
                <a:solidFill>
                  <a:schemeClr val="bg1"/>
                </a:solidFill>
                <a:latin typeface="+mn-lt"/>
              </a:endParaRPr>
            </a:p>
          </p:txBody>
        </p:sp>
      </p:grpSp>
      <p:sp>
        <p:nvSpPr>
          <p:cNvPr id="208" name="Rectangle: Rounded Corners 207">
            <a:extLst>
              <a:ext uri="{FF2B5EF4-FFF2-40B4-BE49-F238E27FC236}">
                <a16:creationId xmlns:a16="http://schemas.microsoft.com/office/drawing/2014/main" id="{614AF77E-FEB6-0308-EC79-78E4E60F6DAB}"/>
              </a:ext>
            </a:extLst>
          </p:cNvPr>
          <p:cNvSpPr/>
          <p:nvPr/>
        </p:nvSpPr>
        <p:spPr bwMode="auto">
          <a:xfrm>
            <a:off x="4087259" y="1206852"/>
            <a:ext cx="7796014" cy="5193949"/>
          </a:xfrm>
          <a:prstGeom prst="roundRect">
            <a:avLst>
              <a:gd name="adj" fmla="val 5793"/>
            </a:avLst>
          </a:prstGeom>
          <a:noFill/>
          <a:ln>
            <a:solidFill>
              <a:schemeClr val="accent6">
                <a:lumMod val="60000"/>
                <a:lumOff val="4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92" name="Rectangle 6">
            <a:extLst>
              <a:ext uri="{FF2B5EF4-FFF2-40B4-BE49-F238E27FC236}">
                <a16:creationId xmlns:a16="http://schemas.microsoft.com/office/drawing/2014/main" id="{4BDCF47B-1971-FACE-72C6-4254276A0B61}"/>
              </a:ext>
            </a:extLst>
          </p:cNvPr>
          <p:cNvSpPr>
            <a:spLocks noChangeArrowheads="1"/>
          </p:cNvSpPr>
          <p:nvPr/>
        </p:nvSpPr>
        <p:spPr bwMode="auto">
          <a:xfrm>
            <a:off x="245371" y="268943"/>
            <a:ext cx="50830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Understanding User-Story based Testing:</a:t>
            </a:r>
          </a:p>
        </p:txBody>
      </p:sp>
      <p:grpSp>
        <p:nvGrpSpPr>
          <p:cNvPr id="40" name="Group 39">
            <a:extLst>
              <a:ext uri="{FF2B5EF4-FFF2-40B4-BE49-F238E27FC236}">
                <a16:creationId xmlns:a16="http://schemas.microsoft.com/office/drawing/2014/main" id="{10B65895-D53F-503A-D1D3-268A0085894F}"/>
              </a:ext>
            </a:extLst>
          </p:cNvPr>
          <p:cNvGrpSpPr/>
          <p:nvPr/>
        </p:nvGrpSpPr>
        <p:grpSpPr>
          <a:xfrm>
            <a:off x="6369493" y="2356865"/>
            <a:ext cx="2892615" cy="2759819"/>
            <a:chOff x="6497524" y="2389521"/>
            <a:chExt cx="2892615" cy="2759819"/>
          </a:xfrm>
        </p:grpSpPr>
        <p:grpSp>
          <p:nvGrpSpPr>
            <p:cNvPr id="38" name="Group 37">
              <a:extLst>
                <a:ext uri="{FF2B5EF4-FFF2-40B4-BE49-F238E27FC236}">
                  <a16:creationId xmlns:a16="http://schemas.microsoft.com/office/drawing/2014/main" id="{A327914A-4AB9-42B8-E196-F2F038D7BD4C}"/>
                </a:ext>
              </a:extLst>
            </p:cNvPr>
            <p:cNvGrpSpPr/>
            <p:nvPr/>
          </p:nvGrpSpPr>
          <p:grpSpPr>
            <a:xfrm>
              <a:off x="6497524" y="2389521"/>
              <a:ext cx="2892615" cy="2759819"/>
              <a:chOff x="6497524" y="2389521"/>
              <a:chExt cx="2892615" cy="2759819"/>
            </a:xfrm>
          </p:grpSpPr>
          <p:grpSp>
            <p:nvGrpSpPr>
              <p:cNvPr id="5" name="Group 11">
                <a:extLst>
                  <a:ext uri="{FF2B5EF4-FFF2-40B4-BE49-F238E27FC236}">
                    <a16:creationId xmlns:a16="http://schemas.microsoft.com/office/drawing/2014/main" id="{46E3E8EC-AD57-A094-B4EE-E66D30419E70}"/>
                  </a:ext>
                </a:extLst>
              </p:cNvPr>
              <p:cNvGrpSpPr/>
              <p:nvPr/>
            </p:nvGrpSpPr>
            <p:grpSpPr>
              <a:xfrm rot="19241616">
                <a:off x="8114373" y="2419937"/>
                <a:ext cx="1006081" cy="814449"/>
                <a:chOff x="5096766" y="2228971"/>
                <a:chExt cx="1600198" cy="1295400"/>
              </a:xfrm>
            </p:grpSpPr>
            <p:sp>
              <p:nvSpPr>
                <p:cNvPr id="7" name="Chevron 4">
                  <a:extLst>
                    <a:ext uri="{FF2B5EF4-FFF2-40B4-BE49-F238E27FC236}">
                      <a16:creationId xmlns:a16="http://schemas.microsoft.com/office/drawing/2014/main" id="{1FDED1A9-78D0-5815-29CD-1FDC8FBCE6D2}"/>
                    </a:ext>
                  </a:extLst>
                </p:cNvPr>
                <p:cNvSpPr/>
                <p:nvPr/>
              </p:nvSpPr>
              <p:spPr bwMode="auto">
                <a:xfrm>
                  <a:off x="5096766" y="2381378"/>
                  <a:ext cx="990603" cy="990600"/>
                </a:xfrm>
                <a:prstGeom prst="chevron">
                  <a:avLst/>
                </a:prstGeom>
                <a:solidFill>
                  <a:schemeClr val="accent3">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8" name="Chevron 5">
                  <a:extLst>
                    <a:ext uri="{FF2B5EF4-FFF2-40B4-BE49-F238E27FC236}">
                      <a16:creationId xmlns:a16="http://schemas.microsoft.com/office/drawing/2014/main" id="{B964F3BF-FF88-6B9D-03A8-C69D60C3994B}"/>
                    </a:ext>
                  </a:extLst>
                </p:cNvPr>
                <p:cNvSpPr/>
                <p:nvPr/>
              </p:nvSpPr>
              <p:spPr bwMode="auto">
                <a:xfrm>
                  <a:off x="5401565" y="2228971"/>
                  <a:ext cx="1295399" cy="1295400"/>
                </a:xfrm>
                <a:prstGeom prst="chevron">
                  <a:avLst/>
                </a:prstGeom>
                <a:solidFill>
                  <a:schemeClr val="accent3"/>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grpSp>
            <p:nvGrpSpPr>
              <p:cNvPr id="10" name="Group 10">
                <a:extLst>
                  <a:ext uri="{FF2B5EF4-FFF2-40B4-BE49-F238E27FC236}">
                    <a16:creationId xmlns:a16="http://schemas.microsoft.com/office/drawing/2014/main" id="{2B09812F-62D5-5D75-C894-47637C96E19D}"/>
                  </a:ext>
                </a:extLst>
              </p:cNvPr>
              <p:cNvGrpSpPr/>
              <p:nvPr/>
            </p:nvGrpSpPr>
            <p:grpSpPr>
              <a:xfrm rot="9305279">
                <a:off x="6497524" y="3592714"/>
                <a:ext cx="1006085" cy="814449"/>
                <a:chOff x="2091174" y="2154977"/>
                <a:chExt cx="1600199" cy="1295400"/>
              </a:xfrm>
            </p:grpSpPr>
            <p:sp>
              <p:nvSpPr>
                <p:cNvPr id="14" name="Chevron 8">
                  <a:extLst>
                    <a:ext uri="{FF2B5EF4-FFF2-40B4-BE49-F238E27FC236}">
                      <a16:creationId xmlns:a16="http://schemas.microsoft.com/office/drawing/2014/main" id="{CF2A5A00-1F0F-838E-5C16-95D494A5C5F5}"/>
                    </a:ext>
                  </a:extLst>
                </p:cNvPr>
                <p:cNvSpPr/>
                <p:nvPr/>
              </p:nvSpPr>
              <p:spPr bwMode="auto">
                <a:xfrm>
                  <a:off x="2091174" y="2307375"/>
                  <a:ext cx="990602" cy="990600"/>
                </a:xfrm>
                <a:prstGeom prst="chevron">
                  <a:avLst/>
                </a:prstGeom>
                <a:solidFill>
                  <a:schemeClr val="accent1">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5" name="Chevron 9">
                  <a:extLst>
                    <a:ext uri="{FF2B5EF4-FFF2-40B4-BE49-F238E27FC236}">
                      <a16:creationId xmlns:a16="http://schemas.microsoft.com/office/drawing/2014/main" id="{10209FC8-D5C5-D766-1501-B60BEA30342B}"/>
                    </a:ext>
                  </a:extLst>
                </p:cNvPr>
                <p:cNvSpPr/>
                <p:nvPr/>
              </p:nvSpPr>
              <p:spPr bwMode="auto">
                <a:xfrm>
                  <a:off x="2395972" y="2154977"/>
                  <a:ext cx="1295401" cy="1295400"/>
                </a:xfrm>
                <a:prstGeom prst="chevron">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grpSp>
            <p:nvGrpSpPr>
              <p:cNvPr id="16" name="Group 12">
                <a:extLst>
                  <a:ext uri="{FF2B5EF4-FFF2-40B4-BE49-F238E27FC236}">
                    <a16:creationId xmlns:a16="http://schemas.microsoft.com/office/drawing/2014/main" id="{1E80A7FA-C462-75BF-5A8B-B17583063B5A}"/>
                  </a:ext>
                </a:extLst>
              </p:cNvPr>
              <p:cNvGrpSpPr/>
              <p:nvPr/>
            </p:nvGrpSpPr>
            <p:grpSpPr>
              <a:xfrm rot="5400000">
                <a:off x="7452304" y="4239074"/>
                <a:ext cx="1006083" cy="814450"/>
                <a:chOff x="5035312" y="2155703"/>
                <a:chExt cx="1600200" cy="1295400"/>
              </a:xfrm>
            </p:grpSpPr>
            <p:sp>
              <p:nvSpPr>
                <p:cNvPr id="17" name="Chevron 13">
                  <a:extLst>
                    <a:ext uri="{FF2B5EF4-FFF2-40B4-BE49-F238E27FC236}">
                      <a16:creationId xmlns:a16="http://schemas.microsoft.com/office/drawing/2014/main" id="{8AF69063-2686-8DCB-11DA-C3E081BD5109}"/>
                    </a:ext>
                  </a:extLst>
                </p:cNvPr>
                <p:cNvSpPr/>
                <p:nvPr/>
              </p:nvSpPr>
              <p:spPr bwMode="auto">
                <a:xfrm>
                  <a:off x="5035312" y="2308103"/>
                  <a:ext cx="990602" cy="990600"/>
                </a:xfrm>
                <a:prstGeom prst="chevron">
                  <a:avLst/>
                </a:prstGeom>
                <a:solidFill>
                  <a:schemeClr val="accent4">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19" name="Chevron 14">
                  <a:extLst>
                    <a:ext uri="{FF2B5EF4-FFF2-40B4-BE49-F238E27FC236}">
                      <a16:creationId xmlns:a16="http://schemas.microsoft.com/office/drawing/2014/main" id="{F9F7902E-1CF4-FC1F-AA0C-CD760DC4BC35}"/>
                    </a:ext>
                  </a:extLst>
                </p:cNvPr>
                <p:cNvSpPr/>
                <p:nvPr/>
              </p:nvSpPr>
              <p:spPr bwMode="auto">
                <a:xfrm>
                  <a:off x="5340114" y="2155703"/>
                  <a:ext cx="1295398" cy="1295400"/>
                </a:xfrm>
                <a:prstGeom prst="chevron">
                  <a:avLst/>
                </a:prstGeom>
                <a:solidFill>
                  <a:schemeClr val="accent4"/>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grpSp>
            <p:nvGrpSpPr>
              <p:cNvPr id="20" name="Group 15">
                <a:extLst>
                  <a:ext uri="{FF2B5EF4-FFF2-40B4-BE49-F238E27FC236}">
                    <a16:creationId xmlns:a16="http://schemas.microsoft.com/office/drawing/2014/main" id="{5F5D612B-008E-C042-6DDF-54ED158D0D94}"/>
                  </a:ext>
                </a:extLst>
              </p:cNvPr>
              <p:cNvGrpSpPr/>
              <p:nvPr/>
            </p:nvGrpSpPr>
            <p:grpSpPr>
              <a:xfrm rot="13472940">
                <a:off x="6754068" y="2389521"/>
                <a:ext cx="1006081" cy="814450"/>
                <a:chOff x="2147168" y="2276997"/>
                <a:chExt cx="1600196" cy="1295400"/>
              </a:xfrm>
            </p:grpSpPr>
            <p:sp>
              <p:nvSpPr>
                <p:cNvPr id="21" name="Chevron 16">
                  <a:extLst>
                    <a:ext uri="{FF2B5EF4-FFF2-40B4-BE49-F238E27FC236}">
                      <a16:creationId xmlns:a16="http://schemas.microsoft.com/office/drawing/2014/main" id="{AF96A054-6E44-A696-FF31-9732285EA0E0}"/>
                    </a:ext>
                  </a:extLst>
                </p:cNvPr>
                <p:cNvSpPr/>
                <p:nvPr/>
              </p:nvSpPr>
              <p:spPr bwMode="auto">
                <a:xfrm>
                  <a:off x="2147168" y="2429386"/>
                  <a:ext cx="990601" cy="990600"/>
                </a:xfrm>
                <a:prstGeom prst="chevron">
                  <a:avLst/>
                </a:prstGeom>
                <a:solidFill>
                  <a:schemeClr val="accent2">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2" name="Chevron 17">
                  <a:extLst>
                    <a:ext uri="{FF2B5EF4-FFF2-40B4-BE49-F238E27FC236}">
                      <a16:creationId xmlns:a16="http://schemas.microsoft.com/office/drawing/2014/main" id="{51A854EE-15D1-F189-99B6-12BD5DC392C4}"/>
                    </a:ext>
                  </a:extLst>
                </p:cNvPr>
                <p:cNvSpPr/>
                <p:nvPr/>
              </p:nvSpPr>
              <p:spPr bwMode="auto">
                <a:xfrm>
                  <a:off x="2451965" y="2276997"/>
                  <a:ext cx="1295399" cy="1295400"/>
                </a:xfrm>
                <a:prstGeom prst="chevron">
                  <a:avLst/>
                </a:prstGeom>
                <a:solidFill>
                  <a:schemeClr val="accent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grpSp>
            <p:nvGrpSpPr>
              <p:cNvPr id="26" name="Group 15">
                <a:extLst>
                  <a:ext uri="{FF2B5EF4-FFF2-40B4-BE49-F238E27FC236}">
                    <a16:creationId xmlns:a16="http://schemas.microsoft.com/office/drawing/2014/main" id="{7C43F546-ECC2-EAEF-0760-D738B080A51F}"/>
                  </a:ext>
                </a:extLst>
              </p:cNvPr>
              <p:cNvGrpSpPr/>
              <p:nvPr/>
            </p:nvGrpSpPr>
            <p:grpSpPr>
              <a:xfrm rot="1281004">
                <a:off x="8384055" y="3529108"/>
                <a:ext cx="1006084" cy="814450"/>
                <a:chOff x="2135321" y="2144609"/>
                <a:chExt cx="1600198" cy="1295400"/>
              </a:xfrm>
              <a:solidFill>
                <a:srgbClr val="0070C0"/>
              </a:solidFill>
            </p:grpSpPr>
            <p:sp>
              <p:nvSpPr>
                <p:cNvPr id="27" name="Chevron 16">
                  <a:extLst>
                    <a:ext uri="{FF2B5EF4-FFF2-40B4-BE49-F238E27FC236}">
                      <a16:creationId xmlns:a16="http://schemas.microsoft.com/office/drawing/2014/main" id="{2FD2426D-78A0-30A5-1897-45C0F90F71D6}"/>
                    </a:ext>
                  </a:extLst>
                </p:cNvPr>
                <p:cNvSpPr/>
                <p:nvPr/>
              </p:nvSpPr>
              <p:spPr bwMode="auto">
                <a:xfrm>
                  <a:off x="2135321" y="2297009"/>
                  <a:ext cx="990598" cy="990600"/>
                </a:xfrm>
                <a:prstGeom prst="chevron">
                  <a:avLst/>
                </a:prstGeom>
                <a:grp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sp>
              <p:nvSpPr>
                <p:cNvPr id="28" name="Chevron 17">
                  <a:extLst>
                    <a:ext uri="{FF2B5EF4-FFF2-40B4-BE49-F238E27FC236}">
                      <a16:creationId xmlns:a16="http://schemas.microsoft.com/office/drawing/2014/main" id="{16D54AF2-6F89-F9AB-73C6-273D719903C5}"/>
                    </a:ext>
                  </a:extLst>
                </p:cNvPr>
                <p:cNvSpPr/>
                <p:nvPr/>
              </p:nvSpPr>
              <p:spPr bwMode="auto">
                <a:xfrm>
                  <a:off x="2440121" y="2144609"/>
                  <a:ext cx="1295398" cy="1295400"/>
                </a:xfrm>
                <a:prstGeom prst="chevron">
                  <a:avLst/>
                </a:prstGeom>
                <a:solidFill>
                  <a:schemeClr val="accent5">
                    <a:lumMod val="60000"/>
                    <a:lumOff val="4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grpSp>
        <p:grpSp>
          <p:nvGrpSpPr>
            <p:cNvPr id="36" name="Group 35">
              <a:extLst>
                <a:ext uri="{FF2B5EF4-FFF2-40B4-BE49-F238E27FC236}">
                  <a16:creationId xmlns:a16="http://schemas.microsoft.com/office/drawing/2014/main" id="{6481F4CA-5E25-B85D-328C-4F0E37EA818B}"/>
                </a:ext>
              </a:extLst>
            </p:cNvPr>
            <p:cNvGrpSpPr/>
            <p:nvPr/>
          </p:nvGrpSpPr>
          <p:grpSpPr>
            <a:xfrm>
              <a:off x="7493626" y="3177082"/>
              <a:ext cx="851930" cy="847762"/>
              <a:chOff x="7493626" y="3177082"/>
              <a:chExt cx="851930" cy="847762"/>
            </a:xfrm>
          </p:grpSpPr>
          <p:sp>
            <p:nvSpPr>
              <p:cNvPr id="24" name="Oval 23">
                <a:extLst>
                  <a:ext uri="{FF2B5EF4-FFF2-40B4-BE49-F238E27FC236}">
                    <a16:creationId xmlns:a16="http://schemas.microsoft.com/office/drawing/2014/main" id="{CAB93469-CA82-F1A3-B5F1-39C243A89828}"/>
                  </a:ext>
                </a:extLst>
              </p:cNvPr>
              <p:cNvSpPr/>
              <p:nvPr/>
            </p:nvSpPr>
            <p:spPr bwMode="auto">
              <a:xfrm>
                <a:off x="7493626" y="3177082"/>
                <a:ext cx="851930" cy="847762"/>
              </a:xfrm>
              <a:prstGeom prst="ellipse">
                <a:avLst/>
              </a:prstGeom>
              <a:solidFill>
                <a:schemeClr val="accent6">
                  <a:lumMod val="60000"/>
                  <a:lumOff val="40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pic>
            <p:nvPicPr>
              <p:cNvPr id="33" name="Graphic 32" descr="Circular flowchart with solid fill">
                <a:extLst>
                  <a:ext uri="{FF2B5EF4-FFF2-40B4-BE49-F238E27FC236}">
                    <a16:creationId xmlns:a16="http://schemas.microsoft.com/office/drawing/2014/main" id="{C4708915-806D-45C9-3E9C-460102949B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14669" y="3283996"/>
                <a:ext cx="621777" cy="621777"/>
              </a:xfrm>
              <a:prstGeom prst="rect">
                <a:avLst/>
              </a:prstGeom>
            </p:spPr>
          </p:pic>
        </p:grpSp>
      </p:grpSp>
      <p:sp>
        <p:nvSpPr>
          <p:cNvPr id="41" name="Footer Text">
            <a:extLst>
              <a:ext uri="{FF2B5EF4-FFF2-40B4-BE49-F238E27FC236}">
                <a16:creationId xmlns:a16="http://schemas.microsoft.com/office/drawing/2014/main" id="{2CF78220-2C4A-779A-69D3-37F9A572FAF1}"/>
              </a:ext>
            </a:extLst>
          </p:cNvPr>
          <p:cNvSpPr txBox="1"/>
          <p:nvPr/>
        </p:nvSpPr>
        <p:spPr>
          <a:xfrm>
            <a:off x="4695469" y="1841113"/>
            <a:ext cx="2353547" cy="1015663"/>
          </a:xfrm>
          <a:prstGeom prst="rect">
            <a:avLst/>
          </a:prstGeom>
          <a:noFill/>
        </p:spPr>
        <p:txBody>
          <a:bodyPr wrap="square" lIns="0" tIns="0" rIns="0" bIns="0" rtlCol="0">
            <a:spAutoFit/>
          </a:bodyPr>
          <a:lstStyle/>
          <a:p>
            <a:pPr algn="l"/>
            <a:r>
              <a:rPr lang="en-US">
                <a:solidFill>
                  <a:srgbClr val="000000"/>
                </a:solidFill>
                <a:latin typeface="+mn-lt"/>
              </a:rPr>
              <a:t>Ensure the user story requirements are clear, complete, and testable. This includes reviewing the user story acceptance criteria, engaging with stakeholders for clarification, and documenting assumptions.</a:t>
            </a:r>
          </a:p>
        </p:txBody>
      </p:sp>
      <p:sp>
        <p:nvSpPr>
          <p:cNvPr id="42" name="TextBox 41">
            <a:extLst>
              <a:ext uri="{FF2B5EF4-FFF2-40B4-BE49-F238E27FC236}">
                <a16:creationId xmlns:a16="http://schemas.microsoft.com/office/drawing/2014/main" id="{45B93A54-476E-C246-CF90-829DECF74049}"/>
              </a:ext>
            </a:extLst>
          </p:cNvPr>
          <p:cNvSpPr txBox="1"/>
          <p:nvPr/>
        </p:nvSpPr>
        <p:spPr>
          <a:xfrm>
            <a:off x="4710218" y="1635285"/>
            <a:ext cx="1776512" cy="184666"/>
          </a:xfrm>
          <a:prstGeom prst="rect">
            <a:avLst/>
          </a:prstGeom>
          <a:noFill/>
        </p:spPr>
        <p:txBody>
          <a:bodyPr wrap="none" lIns="0" tIns="0" rIns="0" bIns="0" rtlCol="0" anchor="ctr">
            <a:spAutoFit/>
          </a:bodyPr>
          <a:lstStyle/>
          <a:p>
            <a:pPr algn="ctr"/>
            <a:r>
              <a:rPr lang="en-US" sz="1200" b="1">
                <a:solidFill>
                  <a:schemeClr val="tx2"/>
                </a:solidFill>
                <a:latin typeface="+mj-lt"/>
              </a:rPr>
              <a:t>1. Requirement Analysis:</a:t>
            </a:r>
          </a:p>
        </p:txBody>
      </p:sp>
      <p:sp>
        <p:nvSpPr>
          <p:cNvPr id="46" name="Footer Text">
            <a:extLst>
              <a:ext uri="{FF2B5EF4-FFF2-40B4-BE49-F238E27FC236}">
                <a16:creationId xmlns:a16="http://schemas.microsoft.com/office/drawing/2014/main" id="{BF4A3C7A-5F67-3262-0DF3-9015F51EF853}"/>
              </a:ext>
            </a:extLst>
          </p:cNvPr>
          <p:cNvSpPr txBox="1"/>
          <p:nvPr/>
        </p:nvSpPr>
        <p:spPr>
          <a:xfrm>
            <a:off x="9041734" y="1819951"/>
            <a:ext cx="2353547" cy="1015663"/>
          </a:xfrm>
          <a:prstGeom prst="rect">
            <a:avLst/>
          </a:prstGeom>
          <a:noFill/>
        </p:spPr>
        <p:txBody>
          <a:bodyPr wrap="square" lIns="0" tIns="0" rIns="0" bIns="0" rtlCol="0">
            <a:spAutoFit/>
          </a:bodyPr>
          <a:lstStyle/>
          <a:p>
            <a:pPr algn="l"/>
            <a:r>
              <a:rPr lang="en-US">
                <a:solidFill>
                  <a:srgbClr val="000000"/>
                </a:solidFill>
                <a:latin typeface="+mn-lt"/>
              </a:rPr>
              <a:t>Design detailed test cases that map to the acceptance criteria and business rules. This phase involves preparing positive and negative test cases, identifying test data, and creating automation scripts when applicable.</a:t>
            </a:r>
          </a:p>
        </p:txBody>
      </p:sp>
      <p:sp>
        <p:nvSpPr>
          <p:cNvPr id="47" name="TextBox 46">
            <a:extLst>
              <a:ext uri="{FF2B5EF4-FFF2-40B4-BE49-F238E27FC236}">
                <a16:creationId xmlns:a16="http://schemas.microsoft.com/office/drawing/2014/main" id="{0BCE811E-672B-B52D-232F-13A4C3DA6AD9}"/>
              </a:ext>
            </a:extLst>
          </p:cNvPr>
          <p:cNvSpPr txBox="1"/>
          <p:nvPr/>
        </p:nvSpPr>
        <p:spPr>
          <a:xfrm>
            <a:off x="9041734" y="1634930"/>
            <a:ext cx="1408014" cy="184666"/>
          </a:xfrm>
          <a:prstGeom prst="rect">
            <a:avLst/>
          </a:prstGeom>
          <a:noFill/>
        </p:spPr>
        <p:txBody>
          <a:bodyPr wrap="none" lIns="0" tIns="0" rIns="0" bIns="0" rtlCol="0" anchor="ctr">
            <a:spAutoFit/>
          </a:bodyPr>
          <a:lstStyle/>
          <a:p>
            <a:pPr algn="ctr"/>
            <a:r>
              <a:rPr lang="en-US" sz="1200" b="1">
                <a:solidFill>
                  <a:schemeClr val="accent3">
                    <a:lumMod val="50000"/>
                  </a:schemeClr>
                </a:solidFill>
                <a:latin typeface="+mj-lt"/>
              </a:rPr>
              <a:t>2. Test Case Design:</a:t>
            </a:r>
          </a:p>
        </p:txBody>
      </p:sp>
      <p:sp>
        <p:nvSpPr>
          <p:cNvPr id="48" name="Footer Text">
            <a:extLst>
              <a:ext uri="{FF2B5EF4-FFF2-40B4-BE49-F238E27FC236}">
                <a16:creationId xmlns:a16="http://schemas.microsoft.com/office/drawing/2014/main" id="{A2948901-7784-8CE8-061A-6E990B718C78}"/>
              </a:ext>
            </a:extLst>
          </p:cNvPr>
          <p:cNvSpPr txBox="1"/>
          <p:nvPr/>
        </p:nvSpPr>
        <p:spPr>
          <a:xfrm>
            <a:off x="9360485" y="3723950"/>
            <a:ext cx="2353547" cy="1015663"/>
          </a:xfrm>
          <a:prstGeom prst="rect">
            <a:avLst/>
          </a:prstGeom>
          <a:noFill/>
        </p:spPr>
        <p:txBody>
          <a:bodyPr wrap="square" lIns="0" tIns="0" rIns="0" bIns="0" rtlCol="0">
            <a:spAutoFit/>
          </a:bodyPr>
          <a:lstStyle/>
          <a:p>
            <a:pPr algn="l"/>
            <a:r>
              <a:rPr lang="en-US">
                <a:solidFill>
                  <a:srgbClr val="000000"/>
                </a:solidFill>
                <a:latin typeface="+mn-lt"/>
              </a:rPr>
              <a:t>Execute the designed test cases, log defects, and track the progress of test execution. This phase also includes functional, integration, and system testing, and providing feedback to developers for fixes</a:t>
            </a:r>
          </a:p>
        </p:txBody>
      </p:sp>
      <p:sp>
        <p:nvSpPr>
          <p:cNvPr id="49" name="TextBox 48">
            <a:extLst>
              <a:ext uri="{FF2B5EF4-FFF2-40B4-BE49-F238E27FC236}">
                <a16:creationId xmlns:a16="http://schemas.microsoft.com/office/drawing/2014/main" id="{23B2DA19-D410-61E7-1DBF-FDCF136427CB}"/>
              </a:ext>
            </a:extLst>
          </p:cNvPr>
          <p:cNvSpPr txBox="1"/>
          <p:nvPr/>
        </p:nvSpPr>
        <p:spPr>
          <a:xfrm>
            <a:off x="9343470" y="3539284"/>
            <a:ext cx="1203406" cy="184666"/>
          </a:xfrm>
          <a:prstGeom prst="rect">
            <a:avLst/>
          </a:prstGeom>
          <a:noFill/>
        </p:spPr>
        <p:txBody>
          <a:bodyPr wrap="square" lIns="0" tIns="0" rIns="0" bIns="0" rtlCol="0" anchor="ctr">
            <a:spAutoFit/>
          </a:bodyPr>
          <a:lstStyle/>
          <a:p>
            <a:pPr algn="ctr"/>
            <a:r>
              <a:rPr lang="en-US" sz="1200" b="1">
                <a:solidFill>
                  <a:srgbClr val="0070C0"/>
                </a:solidFill>
                <a:latin typeface="+mj-lt"/>
              </a:rPr>
              <a:t>3. Test Execution</a:t>
            </a:r>
          </a:p>
        </p:txBody>
      </p:sp>
      <p:sp>
        <p:nvSpPr>
          <p:cNvPr id="52" name="Footer Text">
            <a:extLst>
              <a:ext uri="{FF2B5EF4-FFF2-40B4-BE49-F238E27FC236}">
                <a16:creationId xmlns:a16="http://schemas.microsoft.com/office/drawing/2014/main" id="{394B5C25-3557-688C-FA91-F5C488D3FE34}"/>
              </a:ext>
            </a:extLst>
          </p:cNvPr>
          <p:cNvSpPr txBox="1"/>
          <p:nvPr/>
        </p:nvSpPr>
        <p:spPr>
          <a:xfrm>
            <a:off x="6558865" y="5457355"/>
            <a:ext cx="2353547" cy="846386"/>
          </a:xfrm>
          <a:prstGeom prst="rect">
            <a:avLst/>
          </a:prstGeom>
          <a:noFill/>
        </p:spPr>
        <p:txBody>
          <a:bodyPr wrap="square" lIns="0" tIns="0" rIns="0" bIns="0" rtlCol="0">
            <a:spAutoFit/>
          </a:bodyPr>
          <a:lstStyle/>
          <a:p>
            <a:r>
              <a:rPr lang="en-US">
                <a:solidFill>
                  <a:srgbClr val="000000"/>
                </a:solidFill>
                <a:latin typeface="+mn-lt"/>
              </a:rPr>
              <a:t>Report defects, track their resolution, and retest once fixes are applied. Regression testing is performed to ensure no new issues arise from the fix impacted areas.</a:t>
            </a:r>
          </a:p>
        </p:txBody>
      </p:sp>
      <p:sp>
        <p:nvSpPr>
          <p:cNvPr id="53" name="TextBox 52">
            <a:extLst>
              <a:ext uri="{FF2B5EF4-FFF2-40B4-BE49-F238E27FC236}">
                <a16:creationId xmlns:a16="http://schemas.microsoft.com/office/drawing/2014/main" id="{D0706227-9E2E-A60D-8FD7-1092B32649B1}"/>
              </a:ext>
            </a:extLst>
          </p:cNvPr>
          <p:cNvSpPr txBox="1"/>
          <p:nvPr/>
        </p:nvSpPr>
        <p:spPr>
          <a:xfrm>
            <a:off x="6488030" y="5237355"/>
            <a:ext cx="2447145" cy="184666"/>
          </a:xfrm>
          <a:prstGeom prst="rect">
            <a:avLst/>
          </a:prstGeom>
          <a:noFill/>
        </p:spPr>
        <p:txBody>
          <a:bodyPr wrap="none" lIns="0" tIns="0" rIns="0" bIns="0" rtlCol="0" anchor="ctr">
            <a:spAutoFit/>
          </a:bodyPr>
          <a:lstStyle/>
          <a:p>
            <a:pPr algn="ctr"/>
            <a:r>
              <a:rPr lang="en-US" sz="1200" b="1">
                <a:solidFill>
                  <a:schemeClr val="bg1">
                    <a:lumMod val="50000"/>
                  </a:schemeClr>
                </a:solidFill>
                <a:latin typeface="+mj-lt"/>
              </a:rPr>
              <a:t>4. Defect Reporting and Retesting</a:t>
            </a:r>
          </a:p>
        </p:txBody>
      </p:sp>
      <p:sp>
        <p:nvSpPr>
          <p:cNvPr id="54" name="Footer Text">
            <a:extLst>
              <a:ext uri="{FF2B5EF4-FFF2-40B4-BE49-F238E27FC236}">
                <a16:creationId xmlns:a16="http://schemas.microsoft.com/office/drawing/2014/main" id="{72B00A9C-92A8-7C61-875A-4979F049C124}"/>
              </a:ext>
            </a:extLst>
          </p:cNvPr>
          <p:cNvSpPr txBox="1"/>
          <p:nvPr/>
        </p:nvSpPr>
        <p:spPr>
          <a:xfrm>
            <a:off x="4291333" y="3765893"/>
            <a:ext cx="2181607" cy="1015663"/>
          </a:xfrm>
          <a:prstGeom prst="rect">
            <a:avLst/>
          </a:prstGeom>
          <a:noFill/>
        </p:spPr>
        <p:txBody>
          <a:bodyPr wrap="square" lIns="0" tIns="0" rIns="0" bIns="0" rtlCol="0">
            <a:spAutoFit/>
          </a:bodyPr>
          <a:lstStyle/>
          <a:p>
            <a:pPr algn="l"/>
            <a:r>
              <a:rPr lang="en-US">
                <a:solidFill>
                  <a:srgbClr val="000000"/>
                </a:solidFill>
                <a:latin typeface="+mn-lt"/>
              </a:rPr>
              <a:t>Validate the user story against business requirements, ensuring it meets stakeholders' expectations. This phase concludes with final approval from business stakeholders.</a:t>
            </a:r>
            <a:endParaRPr lang="en-US">
              <a:solidFill>
                <a:srgbClr val="000000"/>
              </a:solidFill>
              <a:highlight>
                <a:srgbClr val="FFFF00"/>
              </a:highlight>
              <a:latin typeface="+mn-lt"/>
            </a:endParaRPr>
          </a:p>
        </p:txBody>
      </p:sp>
      <p:sp>
        <p:nvSpPr>
          <p:cNvPr id="55" name="TextBox 54">
            <a:extLst>
              <a:ext uri="{FF2B5EF4-FFF2-40B4-BE49-F238E27FC236}">
                <a16:creationId xmlns:a16="http://schemas.microsoft.com/office/drawing/2014/main" id="{FA6BB637-913B-AD45-87CA-2215A3B0C8A8}"/>
              </a:ext>
            </a:extLst>
          </p:cNvPr>
          <p:cNvSpPr txBox="1"/>
          <p:nvPr/>
        </p:nvSpPr>
        <p:spPr>
          <a:xfrm>
            <a:off x="4287654" y="3545618"/>
            <a:ext cx="1120500" cy="184666"/>
          </a:xfrm>
          <a:prstGeom prst="rect">
            <a:avLst/>
          </a:prstGeom>
          <a:noFill/>
        </p:spPr>
        <p:txBody>
          <a:bodyPr wrap="none" lIns="0" tIns="0" rIns="0" bIns="0" rtlCol="0" anchor="ctr">
            <a:spAutoFit/>
          </a:bodyPr>
          <a:lstStyle/>
          <a:p>
            <a:pPr algn="ctr"/>
            <a:r>
              <a:rPr lang="en-US" sz="1200" b="1">
                <a:latin typeface="+mj-lt"/>
              </a:rPr>
              <a:t>5. Test Closure:</a:t>
            </a:r>
            <a:endParaRPr lang="en-US" sz="1200" b="1">
              <a:solidFill>
                <a:schemeClr val="tx2"/>
              </a:solidFill>
              <a:latin typeface="+mj-lt"/>
            </a:endParaRPr>
          </a:p>
        </p:txBody>
      </p:sp>
      <p:sp>
        <p:nvSpPr>
          <p:cNvPr id="3" name="TextBox 2">
            <a:extLst>
              <a:ext uri="{FF2B5EF4-FFF2-40B4-BE49-F238E27FC236}">
                <a16:creationId xmlns:a16="http://schemas.microsoft.com/office/drawing/2014/main" id="{B9667056-415F-2240-D90B-1FE55EE1D576}"/>
              </a:ext>
            </a:extLst>
          </p:cNvPr>
          <p:cNvSpPr txBox="1"/>
          <p:nvPr/>
        </p:nvSpPr>
        <p:spPr>
          <a:xfrm>
            <a:off x="7199351" y="1241620"/>
            <a:ext cx="1134318" cy="323165"/>
          </a:xfrm>
          <a:prstGeom prst="rect">
            <a:avLst/>
          </a:prstGeom>
          <a:noFill/>
        </p:spPr>
        <p:txBody>
          <a:bodyPr wrap="square">
            <a:spAutoFit/>
          </a:bodyPr>
          <a:lstStyle/>
          <a:p>
            <a:r>
              <a:rPr lang="en-US" sz="1500" b="1">
                <a:latin typeface="+mj-lt"/>
              </a:rPr>
              <a:t>Process</a:t>
            </a:r>
            <a:endParaRPr lang="en-US" sz="1500"/>
          </a:p>
        </p:txBody>
      </p:sp>
    </p:spTree>
    <p:extLst>
      <p:ext uri="{BB962C8B-B14F-4D97-AF65-F5344CB8AC3E}">
        <p14:creationId xmlns:p14="http://schemas.microsoft.com/office/powerpoint/2010/main" val="558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033F49A-1E69-64F2-79D2-7725F3E851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B164E7-6C96-E9D1-DB59-EA378AFEB6A4}"/>
              </a:ext>
            </a:extLst>
          </p:cNvPr>
          <p:cNvSpPr txBox="1"/>
          <p:nvPr/>
        </p:nvSpPr>
        <p:spPr>
          <a:xfrm>
            <a:off x="609600" y="2905780"/>
            <a:ext cx="8809822" cy="523220"/>
          </a:xfrm>
          <a:prstGeom prst="rect">
            <a:avLst/>
          </a:prstGeom>
          <a:noFill/>
        </p:spPr>
        <p:txBody>
          <a:bodyPr wrap="square" rtlCol="0">
            <a:spAutoFit/>
          </a:bodyPr>
          <a:lstStyle/>
          <a:p>
            <a:pPr algn="l"/>
            <a:r>
              <a:rPr lang="en-US" sz="2800" b="1" i="1">
                <a:solidFill>
                  <a:srgbClr val="FFFFFF"/>
                </a:solidFill>
                <a:latin typeface="+mj-lt"/>
              </a:rPr>
              <a:t>Release Based Testing</a:t>
            </a:r>
            <a:endParaRPr lang="en-US" sz="2800" i="1">
              <a:solidFill>
                <a:schemeClr val="bg2"/>
              </a:solidFill>
              <a:latin typeface="+mj-lt"/>
            </a:endParaRPr>
          </a:p>
        </p:txBody>
      </p:sp>
    </p:spTree>
    <p:extLst>
      <p:ext uri="{BB962C8B-B14F-4D97-AF65-F5344CB8AC3E}">
        <p14:creationId xmlns:p14="http://schemas.microsoft.com/office/powerpoint/2010/main" val="226663893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6E0CF-3679-2499-2F2D-1BF26A94F614}"/>
            </a:ext>
          </a:extLst>
        </p:cNvPr>
        <p:cNvGrpSpPr/>
        <p:nvPr/>
      </p:nvGrpSpPr>
      <p:grpSpPr>
        <a:xfrm>
          <a:off x="0" y="0"/>
          <a:ext cx="0" cy="0"/>
          <a:chOff x="0" y="0"/>
          <a:chExt cx="0" cy="0"/>
        </a:xfrm>
      </p:grpSpPr>
      <p:sp>
        <p:nvSpPr>
          <p:cNvPr id="193" name="Rectangle 192">
            <a:extLst>
              <a:ext uri="{FF2B5EF4-FFF2-40B4-BE49-F238E27FC236}">
                <a16:creationId xmlns:a16="http://schemas.microsoft.com/office/drawing/2014/main" id="{AC14A0D6-5CF5-8643-8559-84A61D7EDEDB}"/>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Release Based Testing</a:t>
            </a:r>
          </a:p>
        </p:txBody>
      </p:sp>
      <p:sp>
        <p:nvSpPr>
          <p:cNvPr id="194" name="TextBox 193">
            <a:extLst>
              <a:ext uri="{FF2B5EF4-FFF2-40B4-BE49-F238E27FC236}">
                <a16:creationId xmlns:a16="http://schemas.microsoft.com/office/drawing/2014/main" id="{62880F8C-3957-8A5A-C3AE-D7987439FFB5}"/>
              </a:ext>
            </a:extLst>
          </p:cNvPr>
          <p:cNvSpPr txBox="1"/>
          <p:nvPr/>
        </p:nvSpPr>
        <p:spPr>
          <a:xfrm>
            <a:off x="222287" y="665275"/>
            <a:ext cx="10501746" cy="461665"/>
          </a:xfrm>
          <a:prstGeom prst="rect">
            <a:avLst/>
          </a:prstGeom>
          <a:noFill/>
        </p:spPr>
        <p:txBody>
          <a:bodyPr wrap="square">
            <a:spAutoFit/>
          </a:bodyPr>
          <a:lstStyle/>
          <a:p>
            <a:pPr algn="l"/>
            <a:r>
              <a:rPr lang="en-US" sz="1200">
                <a:solidFill>
                  <a:schemeClr val="bg2">
                    <a:lumMod val="10000"/>
                  </a:schemeClr>
                </a:solidFill>
                <a:latin typeface="+mn-lt"/>
              </a:rPr>
              <a:t>Release Based Testing ensures the </a:t>
            </a:r>
            <a:r>
              <a:rPr lang="en-US" sz="1200" b="1">
                <a:solidFill>
                  <a:schemeClr val="bg2">
                    <a:lumMod val="10000"/>
                  </a:schemeClr>
                </a:solidFill>
                <a:latin typeface="+mn-lt"/>
              </a:rPr>
              <a:t>stability and functionality of application across various environments </a:t>
            </a:r>
            <a:r>
              <a:rPr lang="en-US" sz="1200">
                <a:solidFill>
                  <a:schemeClr val="bg2">
                    <a:lumMod val="10000"/>
                  </a:schemeClr>
                </a:solidFill>
                <a:latin typeface="+mn-lt"/>
              </a:rPr>
              <a:t>(local, development, QA, staging, production) by validating features, fixes, and system behavior through systematic test execution.</a:t>
            </a:r>
          </a:p>
        </p:txBody>
      </p:sp>
      <p:sp>
        <p:nvSpPr>
          <p:cNvPr id="201" name="Rectangle: Rounded Corners 200">
            <a:extLst>
              <a:ext uri="{FF2B5EF4-FFF2-40B4-BE49-F238E27FC236}">
                <a16:creationId xmlns:a16="http://schemas.microsoft.com/office/drawing/2014/main" id="{F3AE6292-000A-E962-E847-7A84C94ED590}"/>
              </a:ext>
            </a:extLst>
          </p:cNvPr>
          <p:cNvSpPr/>
          <p:nvPr/>
        </p:nvSpPr>
        <p:spPr bwMode="auto">
          <a:xfrm>
            <a:off x="222287" y="1206852"/>
            <a:ext cx="3054096" cy="2341856"/>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lvl="1" algn="l" eaLnBrk="1" hangingPunct="1">
              <a:spcBef>
                <a:spcPts val="40"/>
              </a:spcBef>
              <a:buClrTx/>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r>
              <a:rPr lang="en-US">
                <a:solidFill>
                  <a:schemeClr val="bg2">
                    <a:lumMod val="10000"/>
                  </a:schemeClr>
                </a:solidFill>
              </a:rPr>
              <a:t>.</a:t>
            </a: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203" name="Arrow: Chevron 202">
            <a:extLst>
              <a:ext uri="{FF2B5EF4-FFF2-40B4-BE49-F238E27FC236}">
                <a16:creationId xmlns:a16="http://schemas.microsoft.com/office/drawing/2014/main" id="{BF178F00-3B34-0F3A-B201-EE615C497AE4}"/>
              </a:ext>
            </a:extLst>
          </p:cNvPr>
          <p:cNvSpPr/>
          <p:nvPr/>
        </p:nvSpPr>
        <p:spPr bwMode="auto">
          <a:xfrm>
            <a:off x="3496610" y="2192386"/>
            <a:ext cx="283446" cy="386613"/>
          </a:xfrm>
          <a:prstGeom prst="chevron">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04" name="Arrow: Chevron 203">
            <a:extLst>
              <a:ext uri="{FF2B5EF4-FFF2-40B4-BE49-F238E27FC236}">
                <a16:creationId xmlns:a16="http://schemas.microsoft.com/office/drawing/2014/main" id="{170FC1F3-A95A-0581-07BB-B1B8D25C63E5}"/>
              </a:ext>
            </a:extLst>
          </p:cNvPr>
          <p:cNvSpPr/>
          <p:nvPr/>
        </p:nvSpPr>
        <p:spPr bwMode="auto">
          <a:xfrm rot="10800000">
            <a:off x="3496610" y="4608432"/>
            <a:ext cx="283464" cy="384048"/>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05" name="TextBox 204">
            <a:extLst>
              <a:ext uri="{FF2B5EF4-FFF2-40B4-BE49-F238E27FC236}">
                <a16:creationId xmlns:a16="http://schemas.microsoft.com/office/drawing/2014/main" id="{CE6B8D95-A42D-5814-0391-7BF487300D33}"/>
              </a:ext>
            </a:extLst>
          </p:cNvPr>
          <p:cNvSpPr txBox="1"/>
          <p:nvPr/>
        </p:nvSpPr>
        <p:spPr>
          <a:xfrm>
            <a:off x="336003" y="1205877"/>
            <a:ext cx="2808774" cy="2668423"/>
          </a:xfrm>
          <a:prstGeom prst="rect">
            <a:avLst/>
          </a:prstGeom>
          <a:noFill/>
        </p:spPr>
        <p:txBody>
          <a:bodyPr wrap="square" rtlCol="0">
            <a:spAutoFit/>
          </a:bodyPr>
          <a:lstStyle/>
          <a:p>
            <a:pPr algn="l"/>
            <a:r>
              <a:rPr lang="en-US" sz="1400" b="1">
                <a:solidFill>
                  <a:schemeClr val="bg1"/>
                </a:solidFill>
                <a:latin typeface="+mj-lt"/>
                <a:cs typeface="+mn-cs"/>
              </a:rPr>
              <a:t> Entry Criteria:</a:t>
            </a:r>
          </a:p>
          <a:p>
            <a:pPr algn="l"/>
            <a:endParaRPr lang="en-US" sz="1400" b="1">
              <a:solidFill>
                <a:schemeClr val="bg1"/>
              </a:solidFill>
              <a:latin typeface="+mn-lt"/>
              <a:cs typeface="+mn-cs"/>
            </a:endParaRPr>
          </a:p>
          <a:p>
            <a:pPr marL="228600" indent="-228600" algn="l">
              <a:buClr>
                <a:schemeClr val="bg1"/>
              </a:buClr>
              <a:buFont typeface="+mj-lt"/>
              <a:buAutoNum type="arabicPeriod"/>
            </a:pPr>
            <a:r>
              <a:rPr lang="en-US" sz="1200" b="1">
                <a:solidFill>
                  <a:schemeClr val="bg1"/>
                </a:solidFill>
                <a:latin typeface="+mj-lt"/>
                <a:cs typeface="+mn-cs"/>
              </a:rPr>
              <a:t>Code Development Completion:</a:t>
            </a:r>
            <a:br>
              <a:rPr lang="en-US" sz="1200" b="1">
                <a:solidFill>
                  <a:schemeClr val="bg1"/>
                </a:solidFill>
                <a:latin typeface="+mn-lt"/>
                <a:cs typeface="+mn-cs"/>
              </a:rPr>
            </a:br>
            <a:r>
              <a:rPr lang="en-US" sz="1200">
                <a:solidFill>
                  <a:schemeClr val="bg1"/>
                </a:solidFill>
                <a:latin typeface="+mn-lt"/>
                <a:cs typeface="+mn-cs"/>
              </a:rPr>
              <a:t>Features/modules are developed and merged.</a:t>
            </a:r>
          </a:p>
          <a:p>
            <a:pPr marL="228600" indent="-228600" algn="l">
              <a:buClr>
                <a:schemeClr val="bg1"/>
              </a:buClr>
              <a:buFont typeface="+mj-lt"/>
              <a:buAutoNum type="arabicPeriod"/>
            </a:pPr>
            <a:r>
              <a:rPr lang="en-US" sz="1200" b="1">
                <a:solidFill>
                  <a:schemeClr val="bg1"/>
                </a:solidFill>
                <a:latin typeface="+mj-lt"/>
                <a:cs typeface="+mn-cs"/>
              </a:rPr>
              <a:t>Environment Readiness: </a:t>
            </a:r>
            <a:br>
              <a:rPr lang="en-US" sz="1200" b="1">
                <a:solidFill>
                  <a:schemeClr val="bg1"/>
                </a:solidFill>
                <a:latin typeface="+mn-lt"/>
                <a:cs typeface="+mn-cs"/>
              </a:rPr>
            </a:br>
            <a:r>
              <a:rPr lang="en-US" sz="1200">
                <a:solidFill>
                  <a:schemeClr val="bg1"/>
                </a:solidFill>
                <a:latin typeface="+mn-lt"/>
                <a:cs typeface="+mn-cs"/>
              </a:rPr>
              <a:t>All environments are configured, and builds are deployed.</a:t>
            </a:r>
          </a:p>
          <a:p>
            <a:pPr marL="228600" indent="-228600" algn="l">
              <a:buClr>
                <a:schemeClr val="bg1"/>
              </a:buClr>
              <a:buFont typeface="+mj-lt"/>
              <a:buAutoNum type="arabicPeriod"/>
            </a:pPr>
            <a:r>
              <a:rPr lang="en-US" sz="1200" b="1">
                <a:solidFill>
                  <a:schemeClr val="bg1"/>
                </a:solidFill>
                <a:latin typeface="+mj-lt"/>
                <a:cs typeface="+mn-cs"/>
              </a:rPr>
              <a:t>Test Artifacts Availability: </a:t>
            </a:r>
            <a:br>
              <a:rPr lang="en-US" sz="1200" b="1">
                <a:solidFill>
                  <a:schemeClr val="bg1"/>
                </a:solidFill>
                <a:latin typeface="+mj-lt"/>
                <a:cs typeface="+mn-cs"/>
              </a:rPr>
            </a:br>
            <a:r>
              <a:rPr lang="en-US" sz="1200">
                <a:solidFill>
                  <a:schemeClr val="bg1"/>
                </a:solidFill>
                <a:latin typeface="+mn-lt"/>
                <a:cs typeface="+mn-cs"/>
              </a:rPr>
              <a:t>Test cases, data, and scenarios are ready for execution</a:t>
            </a:r>
            <a:endParaRPr lang="en-US" sz="1200" b="1">
              <a:solidFill>
                <a:schemeClr val="bg1"/>
              </a:solidFill>
              <a:latin typeface="+mn-lt"/>
              <a:cs typeface="+mn-cs"/>
            </a:endParaRPr>
          </a:p>
          <a:p>
            <a:pPr marL="228600" indent="-228600" algn="l">
              <a:buClr>
                <a:schemeClr val="bg1"/>
              </a:buClr>
              <a:buFont typeface="+mj-lt"/>
              <a:buAutoNum type="arabicPeriod"/>
            </a:pPr>
            <a:endParaRPr lang="en-US" sz="1200">
              <a:solidFill>
                <a:schemeClr val="bg1"/>
              </a:solidFill>
              <a:latin typeface="+mj-lt"/>
              <a:cs typeface="+mn-cs"/>
            </a:endParaRPr>
          </a:p>
          <a:p>
            <a:endParaRPr lang="en-US" sz="1200">
              <a:solidFill>
                <a:schemeClr val="bg1"/>
              </a:solidFill>
              <a:latin typeface="+mj-lt"/>
            </a:endParaRPr>
          </a:p>
        </p:txBody>
      </p:sp>
      <p:grpSp>
        <p:nvGrpSpPr>
          <p:cNvPr id="207" name="Group 206">
            <a:extLst>
              <a:ext uri="{FF2B5EF4-FFF2-40B4-BE49-F238E27FC236}">
                <a16:creationId xmlns:a16="http://schemas.microsoft.com/office/drawing/2014/main" id="{794C29A0-3C61-F8D3-8837-5578237EBB7C}"/>
              </a:ext>
            </a:extLst>
          </p:cNvPr>
          <p:cNvGrpSpPr/>
          <p:nvPr/>
        </p:nvGrpSpPr>
        <p:grpSpPr>
          <a:xfrm>
            <a:off x="187391" y="3694204"/>
            <a:ext cx="3088992" cy="2706597"/>
            <a:chOff x="181575" y="3831139"/>
            <a:chExt cx="3088992" cy="2556513"/>
          </a:xfrm>
          <a:solidFill>
            <a:schemeClr val="tx2"/>
          </a:solidFill>
        </p:grpSpPr>
        <p:sp>
          <p:nvSpPr>
            <p:cNvPr id="209" name="Rectangle: Rounded Corners 208">
              <a:extLst>
                <a:ext uri="{FF2B5EF4-FFF2-40B4-BE49-F238E27FC236}">
                  <a16:creationId xmlns:a16="http://schemas.microsoft.com/office/drawing/2014/main" id="{F2BF0947-06B7-C897-EE02-E1B8C189A2E4}"/>
                </a:ext>
              </a:extLst>
            </p:cNvPr>
            <p:cNvSpPr/>
            <p:nvPr/>
          </p:nvSpPr>
          <p:spPr bwMode="auto">
            <a:xfrm>
              <a:off x="181575" y="3831139"/>
              <a:ext cx="3088992" cy="2556513"/>
            </a:xfrm>
            <a:prstGeom prst="roundRect">
              <a:avLst/>
            </a:prstGeom>
            <a:grp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lvl="1" algn="l" eaLnBrk="1" hangingPunct="1">
                <a:spcBef>
                  <a:spcPts val="20"/>
                </a:spcBef>
                <a:buClrTx/>
              </a:pPr>
              <a:endParaRPr lang="en-US" sz="1200" b="1">
                <a:solidFill>
                  <a:schemeClr val="tx2"/>
                </a:solidFill>
                <a:latin typeface="+mj-lt"/>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sp>
          <p:nvSpPr>
            <p:cNvPr id="210" name="TextBox 209">
              <a:extLst>
                <a:ext uri="{FF2B5EF4-FFF2-40B4-BE49-F238E27FC236}">
                  <a16:creationId xmlns:a16="http://schemas.microsoft.com/office/drawing/2014/main" id="{D479047D-1E7D-595E-FC75-F4DBB0FFA2CF}"/>
                </a:ext>
              </a:extLst>
            </p:cNvPr>
            <p:cNvSpPr txBox="1"/>
            <p:nvPr/>
          </p:nvSpPr>
          <p:spPr>
            <a:xfrm>
              <a:off x="341574" y="3954167"/>
              <a:ext cx="2889861" cy="2290794"/>
            </a:xfrm>
            <a:prstGeom prst="rect">
              <a:avLst/>
            </a:prstGeom>
            <a:noFill/>
            <a:ln>
              <a:noFill/>
            </a:ln>
          </p:spPr>
          <p:txBody>
            <a:bodyPr wrap="square" rtlCol="0">
              <a:spAutoFit/>
            </a:bodyPr>
            <a:lstStyle/>
            <a:p>
              <a:pPr algn="l"/>
              <a:r>
                <a:rPr lang="en-US" sz="1400" b="1">
                  <a:solidFill>
                    <a:schemeClr val="bg1"/>
                  </a:solidFill>
                  <a:latin typeface="+mj-lt"/>
                </a:rPr>
                <a:t> Exit Criteria:</a:t>
              </a:r>
              <a:br>
                <a:rPr lang="en-US" sz="1400" b="1">
                  <a:solidFill>
                    <a:schemeClr val="bg1"/>
                  </a:solidFill>
                  <a:latin typeface="+mn-lt"/>
                </a:rPr>
              </a:br>
              <a:endParaRPr lang="en-US" sz="1400" b="1">
                <a:solidFill>
                  <a:schemeClr val="bg1"/>
                </a:solidFill>
                <a:latin typeface="+mn-lt"/>
              </a:endParaRPr>
            </a:p>
            <a:p>
              <a:pPr marL="228600" indent="-228600" algn="l">
                <a:buClr>
                  <a:schemeClr val="bg1"/>
                </a:buClr>
                <a:buFont typeface="+mj-lt"/>
                <a:buAutoNum type="arabicPeriod"/>
              </a:pPr>
              <a:r>
                <a:rPr lang="en-US" sz="1200" b="1">
                  <a:solidFill>
                    <a:schemeClr val="bg1"/>
                  </a:solidFill>
                  <a:latin typeface="+mj-lt"/>
                  <a:cs typeface="+mn-cs"/>
                </a:rPr>
                <a:t>High Pass Rates:</a:t>
              </a:r>
              <a:br>
                <a:rPr lang="en-US" sz="1200" b="1">
                  <a:solidFill>
                    <a:schemeClr val="bg1"/>
                  </a:solidFill>
                  <a:latin typeface="+mj-lt"/>
                  <a:cs typeface="+mn-cs"/>
                </a:rPr>
              </a:br>
              <a:r>
                <a:rPr lang="en-US" sz="1200">
                  <a:solidFill>
                    <a:schemeClr val="bg1"/>
                  </a:solidFill>
                  <a:latin typeface="+mn-lt"/>
                  <a:cs typeface="+mn-cs"/>
                </a:rPr>
                <a:t>Execution of functional, regression, and UAT test cases meets defined success thresholds.</a:t>
              </a:r>
              <a:endParaRPr lang="en-US" sz="1200">
                <a:solidFill>
                  <a:schemeClr val="bg1"/>
                </a:solidFill>
                <a:latin typeface="+mn-lt"/>
              </a:endParaRPr>
            </a:p>
            <a:p>
              <a:pPr marL="228600" indent="-228600" algn="l">
                <a:buClr>
                  <a:schemeClr val="bg1"/>
                </a:buClr>
                <a:buFont typeface="+mj-lt"/>
                <a:buAutoNum type="arabicPeriod"/>
              </a:pPr>
              <a:r>
                <a:rPr lang="en-US" sz="1200" b="1">
                  <a:solidFill>
                    <a:schemeClr val="bg1"/>
                  </a:solidFill>
                  <a:latin typeface="+mj-lt"/>
                </a:rPr>
                <a:t>Defect Resolution</a:t>
              </a:r>
              <a:r>
                <a:rPr lang="en-US" sz="1200">
                  <a:solidFill>
                    <a:schemeClr val="bg1"/>
                  </a:solidFill>
                  <a:latin typeface="+mj-lt"/>
                </a:rPr>
                <a:t>: </a:t>
              </a:r>
              <a:br>
                <a:rPr lang="en-US" sz="1200">
                  <a:solidFill>
                    <a:schemeClr val="bg1"/>
                  </a:solidFill>
                  <a:latin typeface="+mj-lt"/>
                </a:rPr>
              </a:br>
              <a:r>
                <a:rPr lang="en-US" sz="1200">
                  <a:solidFill>
                    <a:schemeClr val="bg1"/>
                  </a:solidFill>
                  <a:latin typeface="+mn-lt"/>
                </a:rPr>
                <a:t>Critical and blocker defects are resolved and documented.</a:t>
              </a:r>
            </a:p>
            <a:p>
              <a:pPr marL="228600" indent="-228600" algn="l">
                <a:buClr>
                  <a:schemeClr val="bg1"/>
                </a:buClr>
                <a:buFont typeface="+mj-lt"/>
                <a:buAutoNum type="arabicPeriod"/>
              </a:pPr>
              <a:r>
                <a:rPr lang="en-US" sz="1200" b="1">
                  <a:solidFill>
                    <a:schemeClr val="bg1"/>
                  </a:solidFill>
                  <a:latin typeface="+mj-lt"/>
                </a:rPr>
                <a:t>Sign-Offs: </a:t>
              </a:r>
              <a:br>
                <a:rPr lang="en-US" sz="1200" b="1">
                  <a:solidFill>
                    <a:schemeClr val="bg1"/>
                  </a:solidFill>
                  <a:latin typeface="+mj-lt"/>
                </a:rPr>
              </a:br>
              <a:r>
                <a:rPr lang="en-US" sz="1200">
                  <a:solidFill>
                    <a:schemeClr val="bg1"/>
                  </a:solidFill>
                  <a:latin typeface="+mn-lt"/>
                </a:rPr>
                <a:t>QA and business stakeholders approve for the next phase or release.</a:t>
              </a:r>
              <a:endParaRPr lang="en-US" sz="1200" b="1">
                <a:solidFill>
                  <a:schemeClr val="bg1"/>
                </a:solidFill>
                <a:latin typeface="+mn-lt"/>
              </a:endParaRPr>
            </a:p>
          </p:txBody>
        </p:sp>
      </p:grpSp>
      <p:sp>
        <p:nvSpPr>
          <p:cNvPr id="208" name="Rectangle: Rounded Corners 207">
            <a:extLst>
              <a:ext uri="{FF2B5EF4-FFF2-40B4-BE49-F238E27FC236}">
                <a16:creationId xmlns:a16="http://schemas.microsoft.com/office/drawing/2014/main" id="{1AD258D2-594F-4138-199E-01111C3535EE}"/>
              </a:ext>
            </a:extLst>
          </p:cNvPr>
          <p:cNvSpPr/>
          <p:nvPr/>
        </p:nvSpPr>
        <p:spPr bwMode="auto">
          <a:xfrm>
            <a:off x="3935897" y="1206851"/>
            <a:ext cx="8068712" cy="5193949"/>
          </a:xfrm>
          <a:prstGeom prst="roundRect">
            <a:avLst>
              <a:gd name="adj" fmla="val 5793"/>
            </a:avLst>
          </a:prstGeom>
          <a:noFill/>
          <a:ln>
            <a:solidFill>
              <a:schemeClr val="accent6">
                <a:lumMod val="60000"/>
                <a:lumOff val="4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92" name="Rectangle 6">
            <a:extLst>
              <a:ext uri="{FF2B5EF4-FFF2-40B4-BE49-F238E27FC236}">
                <a16:creationId xmlns:a16="http://schemas.microsoft.com/office/drawing/2014/main" id="{EA73B69E-5384-27F7-76FC-A48B9DE970FE}"/>
              </a:ext>
            </a:extLst>
          </p:cNvPr>
          <p:cNvSpPr>
            <a:spLocks noChangeArrowheads="1"/>
          </p:cNvSpPr>
          <p:nvPr/>
        </p:nvSpPr>
        <p:spPr bwMode="auto">
          <a:xfrm>
            <a:off x="245371" y="268943"/>
            <a:ext cx="47380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Understanding Release Based Testing:</a:t>
            </a:r>
          </a:p>
        </p:txBody>
      </p:sp>
      <p:sp>
        <p:nvSpPr>
          <p:cNvPr id="250" name="Text Placeholder 3">
            <a:extLst>
              <a:ext uri="{FF2B5EF4-FFF2-40B4-BE49-F238E27FC236}">
                <a16:creationId xmlns:a16="http://schemas.microsoft.com/office/drawing/2014/main" id="{75D07078-8190-6090-4FA1-579C91DC20E3}"/>
              </a:ext>
            </a:extLst>
          </p:cNvPr>
          <p:cNvSpPr txBox="1">
            <a:spLocks/>
          </p:cNvSpPr>
          <p:nvPr/>
        </p:nvSpPr>
        <p:spPr>
          <a:xfrm>
            <a:off x="4203572" y="1926221"/>
            <a:ext cx="2133601" cy="92333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200" b="1">
                <a:solidFill>
                  <a:schemeClr val="accent1"/>
                </a:solidFill>
                <a:latin typeface="+mj-lt"/>
                <a:cs typeface="+mj-cs"/>
              </a:rPr>
              <a:t>1. Pre-Testing(Local) Environment</a:t>
            </a:r>
            <a:br>
              <a:rPr lang="en-US" sz="1200" b="1">
                <a:solidFill>
                  <a:schemeClr val="tx1">
                    <a:lumMod val="50000"/>
                    <a:lumOff val="50000"/>
                  </a:schemeClr>
                </a:solidFill>
                <a:latin typeface="+mj-lt"/>
                <a:cs typeface="+mj-cs"/>
              </a:rPr>
            </a:br>
            <a:r>
              <a:rPr lang="en-US" sz="1200">
                <a:solidFill>
                  <a:srgbClr val="000000"/>
                </a:solidFill>
                <a:latin typeface="+mn-lt"/>
                <a:cs typeface="+mj-cs"/>
              </a:rPr>
              <a:t>Initial verification through unit testing and code reviews by developers</a:t>
            </a:r>
            <a:endParaRPr lang="en-US" sz="1100">
              <a:solidFill>
                <a:srgbClr val="000000"/>
              </a:solidFill>
              <a:latin typeface="+mn-lt"/>
              <a:cs typeface="+mj-cs"/>
            </a:endParaRPr>
          </a:p>
        </p:txBody>
      </p:sp>
      <p:sp>
        <p:nvSpPr>
          <p:cNvPr id="251" name="Text Placeholder 3">
            <a:extLst>
              <a:ext uri="{FF2B5EF4-FFF2-40B4-BE49-F238E27FC236}">
                <a16:creationId xmlns:a16="http://schemas.microsoft.com/office/drawing/2014/main" id="{B1E1C6BB-09BB-28A0-33F8-BA8758DB5060}"/>
              </a:ext>
            </a:extLst>
          </p:cNvPr>
          <p:cNvSpPr txBox="1">
            <a:spLocks/>
          </p:cNvSpPr>
          <p:nvPr/>
        </p:nvSpPr>
        <p:spPr>
          <a:xfrm>
            <a:off x="9215111" y="3324872"/>
            <a:ext cx="2133601" cy="7386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200" b="1">
                <a:solidFill>
                  <a:schemeClr val="accent6">
                    <a:lumMod val="60000"/>
                    <a:lumOff val="40000"/>
                  </a:schemeClr>
                </a:solidFill>
                <a:latin typeface="+mj-lt"/>
                <a:cs typeface="+mj-cs"/>
              </a:rPr>
              <a:t>3. QA/Test Environment</a:t>
            </a:r>
            <a:br>
              <a:rPr lang="en-US" sz="1200" b="1">
                <a:solidFill>
                  <a:schemeClr val="tx1">
                    <a:lumMod val="50000"/>
                    <a:lumOff val="50000"/>
                  </a:schemeClr>
                </a:solidFill>
                <a:latin typeface="+mj-lt"/>
                <a:cs typeface="+mj-cs"/>
              </a:rPr>
            </a:br>
            <a:r>
              <a:rPr lang="en-US" sz="1200">
                <a:solidFill>
                  <a:srgbClr val="000000"/>
                </a:solidFill>
                <a:latin typeface="+mn-lt"/>
                <a:cs typeface="+mj-cs"/>
              </a:rPr>
              <a:t>Comprehensive validation using system, regression, and compatibility testing.</a:t>
            </a:r>
            <a:endParaRPr lang="en-US" sz="1100">
              <a:solidFill>
                <a:srgbClr val="000000"/>
              </a:solidFill>
              <a:latin typeface="+mn-lt"/>
              <a:cs typeface="+mj-cs"/>
            </a:endParaRPr>
          </a:p>
        </p:txBody>
      </p:sp>
      <p:sp>
        <p:nvSpPr>
          <p:cNvPr id="253" name="Text Placeholder 3">
            <a:extLst>
              <a:ext uri="{FF2B5EF4-FFF2-40B4-BE49-F238E27FC236}">
                <a16:creationId xmlns:a16="http://schemas.microsoft.com/office/drawing/2014/main" id="{69F9C731-5F7B-8071-0964-67C553A925AD}"/>
              </a:ext>
            </a:extLst>
          </p:cNvPr>
          <p:cNvSpPr txBox="1">
            <a:spLocks/>
          </p:cNvSpPr>
          <p:nvPr/>
        </p:nvSpPr>
        <p:spPr>
          <a:xfrm>
            <a:off x="5525003" y="4585837"/>
            <a:ext cx="2683315" cy="92333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200" b="1">
                <a:solidFill>
                  <a:schemeClr val="tx2"/>
                </a:solidFill>
                <a:latin typeface="+mj-lt"/>
                <a:cs typeface="+mj-cs"/>
              </a:rPr>
              <a:t>4. Pre-Production(Staging Environment)</a:t>
            </a:r>
            <a:br>
              <a:rPr lang="en-US" sz="1200" b="1">
                <a:solidFill>
                  <a:schemeClr val="tx1">
                    <a:lumMod val="50000"/>
                    <a:lumOff val="50000"/>
                  </a:schemeClr>
                </a:solidFill>
                <a:latin typeface="+mj-lt"/>
                <a:cs typeface="+mj-cs"/>
              </a:rPr>
            </a:br>
            <a:r>
              <a:rPr lang="en-US" sz="1200">
                <a:solidFill>
                  <a:srgbClr val="000000"/>
                </a:solidFill>
                <a:latin typeface="+mn-lt"/>
                <a:cs typeface="+mj-cs"/>
              </a:rPr>
              <a:t>User acceptance testing(UAT), Performance, Sanity and Security testing in a production-like setup</a:t>
            </a:r>
            <a:r>
              <a:rPr lang="en-US" sz="1100">
                <a:solidFill>
                  <a:schemeClr val="tx1">
                    <a:lumMod val="50000"/>
                    <a:lumOff val="50000"/>
                  </a:schemeClr>
                </a:solidFill>
                <a:latin typeface="+mn-lt"/>
                <a:cs typeface="+mj-cs"/>
              </a:rPr>
              <a:t>.</a:t>
            </a:r>
          </a:p>
        </p:txBody>
      </p:sp>
      <p:sp>
        <p:nvSpPr>
          <p:cNvPr id="254" name="Text Placeholder 3">
            <a:extLst>
              <a:ext uri="{FF2B5EF4-FFF2-40B4-BE49-F238E27FC236}">
                <a16:creationId xmlns:a16="http://schemas.microsoft.com/office/drawing/2014/main" id="{D053CA5D-53E0-8ED8-95FC-F1D7DAD03414}"/>
              </a:ext>
            </a:extLst>
          </p:cNvPr>
          <p:cNvSpPr txBox="1">
            <a:spLocks/>
          </p:cNvSpPr>
          <p:nvPr/>
        </p:nvSpPr>
        <p:spPr>
          <a:xfrm>
            <a:off x="9517890" y="5374150"/>
            <a:ext cx="2133601" cy="55399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r" defTabSz="914400">
              <a:spcBef>
                <a:spcPct val="20000"/>
              </a:spcBef>
              <a:defRPr/>
            </a:pPr>
            <a:r>
              <a:rPr lang="en-US" sz="1200" b="1">
                <a:solidFill>
                  <a:schemeClr val="accent5"/>
                </a:solidFill>
                <a:latin typeface="+mj-lt"/>
                <a:cs typeface="+mj-cs"/>
              </a:rPr>
              <a:t>5. Production Environment</a:t>
            </a:r>
            <a:br>
              <a:rPr lang="en-US" sz="1200" b="1">
                <a:solidFill>
                  <a:schemeClr val="tx1">
                    <a:lumMod val="50000"/>
                    <a:lumOff val="50000"/>
                  </a:schemeClr>
                </a:solidFill>
                <a:latin typeface="+mj-lt"/>
                <a:cs typeface="+mj-cs"/>
              </a:rPr>
            </a:br>
            <a:r>
              <a:rPr lang="en-US" sz="1200">
                <a:solidFill>
                  <a:srgbClr val="000000"/>
                </a:solidFill>
                <a:latin typeface="+mn-lt"/>
                <a:cs typeface="+mj-cs"/>
              </a:rPr>
              <a:t>Final deployment validation and smoke testing post-release.</a:t>
            </a:r>
            <a:endParaRPr lang="en-US" sz="1100">
              <a:solidFill>
                <a:srgbClr val="000000"/>
              </a:solidFill>
              <a:latin typeface="+mn-lt"/>
              <a:cs typeface="+mj-cs"/>
            </a:endParaRPr>
          </a:p>
        </p:txBody>
      </p:sp>
      <p:grpSp>
        <p:nvGrpSpPr>
          <p:cNvPr id="14" name="Group 13">
            <a:extLst>
              <a:ext uri="{FF2B5EF4-FFF2-40B4-BE49-F238E27FC236}">
                <a16:creationId xmlns:a16="http://schemas.microsoft.com/office/drawing/2014/main" id="{C504779A-6EC2-3FE0-8C4B-362FFDBB47BE}"/>
              </a:ext>
            </a:extLst>
          </p:cNvPr>
          <p:cNvGrpSpPr/>
          <p:nvPr/>
        </p:nvGrpSpPr>
        <p:grpSpPr>
          <a:xfrm>
            <a:off x="4767373" y="2875327"/>
            <a:ext cx="6051810" cy="2408679"/>
            <a:chOff x="5868650" y="2876494"/>
            <a:chExt cx="6051810" cy="2408679"/>
          </a:xfrm>
        </p:grpSpPr>
        <p:grpSp>
          <p:nvGrpSpPr>
            <p:cNvPr id="5" name="Group 4">
              <a:extLst>
                <a:ext uri="{FF2B5EF4-FFF2-40B4-BE49-F238E27FC236}">
                  <a16:creationId xmlns:a16="http://schemas.microsoft.com/office/drawing/2014/main" id="{E02714BD-5062-D06E-C3B7-4D4DF488CA52}"/>
                </a:ext>
              </a:extLst>
            </p:cNvPr>
            <p:cNvGrpSpPr/>
            <p:nvPr/>
          </p:nvGrpSpPr>
          <p:grpSpPr>
            <a:xfrm flipH="1">
              <a:off x="5868650" y="2876494"/>
              <a:ext cx="5103935" cy="2324839"/>
              <a:chOff x="5950622" y="2473113"/>
              <a:chExt cx="5462380" cy="2324839"/>
            </a:xfrm>
          </p:grpSpPr>
          <p:sp>
            <p:nvSpPr>
              <p:cNvPr id="18" name="Rectangle 17">
                <a:extLst>
                  <a:ext uri="{FF2B5EF4-FFF2-40B4-BE49-F238E27FC236}">
                    <a16:creationId xmlns:a16="http://schemas.microsoft.com/office/drawing/2014/main" id="{BF4FC90B-80B5-3553-67EA-235244457358}"/>
                  </a:ext>
                </a:extLst>
              </p:cNvPr>
              <p:cNvSpPr/>
              <p:nvPr/>
            </p:nvSpPr>
            <p:spPr>
              <a:xfrm>
                <a:off x="9061999" y="2473113"/>
                <a:ext cx="2351003" cy="7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2E86DFC-8658-2842-2B56-08DDDBA8870E}"/>
                  </a:ext>
                </a:extLst>
              </p:cNvPr>
              <p:cNvSpPr/>
              <p:nvPr/>
            </p:nvSpPr>
            <p:spPr>
              <a:xfrm>
                <a:off x="7794545" y="2945319"/>
                <a:ext cx="2351003" cy="76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8CCCC8F-B289-E547-BD2A-7458FB621AF6}"/>
                  </a:ext>
                </a:extLst>
              </p:cNvPr>
              <p:cNvSpPr/>
              <p:nvPr/>
            </p:nvSpPr>
            <p:spPr>
              <a:xfrm>
                <a:off x="6872584" y="3326482"/>
                <a:ext cx="2351003" cy="762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21EB7A-CFA9-BFDD-34CA-9BF27CF5E139}"/>
                  </a:ext>
                </a:extLst>
              </p:cNvPr>
              <p:cNvSpPr/>
              <p:nvPr/>
            </p:nvSpPr>
            <p:spPr>
              <a:xfrm>
                <a:off x="5950622" y="3706527"/>
                <a:ext cx="2351003" cy="76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Badge 1 with solid fill">
                <a:extLst>
                  <a:ext uri="{FF2B5EF4-FFF2-40B4-BE49-F238E27FC236}">
                    <a16:creationId xmlns:a16="http://schemas.microsoft.com/office/drawing/2014/main" id="{02F568DC-3760-7762-03FD-682E3D61E5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78381" y="4163745"/>
                <a:ext cx="634207" cy="634207"/>
              </a:xfrm>
              <a:prstGeom prst="rect">
                <a:avLst/>
              </a:prstGeom>
            </p:spPr>
          </p:pic>
        </p:grpSp>
        <p:sp>
          <p:nvSpPr>
            <p:cNvPr id="8" name="Pentagon 14">
              <a:extLst>
                <a:ext uri="{FF2B5EF4-FFF2-40B4-BE49-F238E27FC236}">
                  <a16:creationId xmlns:a16="http://schemas.microsoft.com/office/drawing/2014/main" id="{EFD6CA1B-BDA1-D51F-DABC-6CA21450F2A0}"/>
                </a:ext>
              </a:extLst>
            </p:cNvPr>
            <p:cNvSpPr/>
            <p:nvPr/>
          </p:nvSpPr>
          <p:spPr>
            <a:xfrm>
              <a:off x="9909501" y="4523173"/>
              <a:ext cx="2010959" cy="76200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3">
            <a:extLst>
              <a:ext uri="{FF2B5EF4-FFF2-40B4-BE49-F238E27FC236}">
                <a16:creationId xmlns:a16="http://schemas.microsoft.com/office/drawing/2014/main" id="{BE6480D8-30B6-025C-4E23-AA39903C4C0F}"/>
              </a:ext>
            </a:extLst>
          </p:cNvPr>
          <p:cNvSpPr txBox="1">
            <a:spLocks/>
          </p:cNvSpPr>
          <p:nvPr/>
        </p:nvSpPr>
        <p:spPr>
          <a:xfrm>
            <a:off x="7081584" y="2550130"/>
            <a:ext cx="2133601" cy="73866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200" b="1">
                <a:solidFill>
                  <a:schemeClr val="accent4"/>
                </a:solidFill>
                <a:latin typeface="+mj-lt"/>
                <a:cs typeface="+mj-cs"/>
              </a:rPr>
              <a:t>2. Development Environment</a:t>
            </a:r>
            <a:br>
              <a:rPr lang="en-US" sz="1200" b="1">
                <a:solidFill>
                  <a:schemeClr val="tx1">
                    <a:lumMod val="50000"/>
                    <a:lumOff val="50000"/>
                  </a:schemeClr>
                </a:solidFill>
                <a:latin typeface="+mj-lt"/>
                <a:cs typeface="+mj-cs"/>
              </a:rPr>
            </a:br>
            <a:r>
              <a:rPr lang="en-US" sz="1200">
                <a:solidFill>
                  <a:srgbClr val="000000"/>
                </a:solidFill>
                <a:latin typeface="+mn-lt"/>
                <a:cs typeface="+mj-cs"/>
              </a:rPr>
              <a:t>Smoke testing done by QA team to ensure seamless module interactions.</a:t>
            </a:r>
          </a:p>
        </p:txBody>
      </p:sp>
      <p:pic>
        <p:nvPicPr>
          <p:cNvPr id="6" name="Graphic 5" descr="History with solid fill">
            <a:extLst>
              <a:ext uri="{FF2B5EF4-FFF2-40B4-BE49-F238E27FC236}">
                <a16:creationId xmlns:a16="http://schemas.microsoft.com/office/drawing/2014/main" id="{71988D19-BDA1-A805-406A-79530DF6F1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8741" y="2972926"/>
            <a:ext cx="566802" cy="566802"/>
          </a:xfrm>
          <a:prstGeom prst="rect">
            <a:avLst/>
          </a:prstGeom>
        </p:spPr>
      </p:pic>
      <p:pic>
        <p:nvPicPr>
          <p:cNvPr id="13" name="Graphic 12" descr="Presentation with org chart with solid fill">
            <a:extLst>
              <a:ext uri="{FF2B5EF4-FFF2-40B4-BE49-F238E27FC236}">
                <a16:creationId xmlns:a16="http://schemas.microsoft.com/office/drawing/2014/main" id="{63FA6CA6-DB0B-446E-0C41-418B8AAE0C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54156" y="3837100"/>
            <a:ext cx="612567" cy="612567"/>
          </a:xfrm>
          <a:prstGeom prst="rect">
            <a:avLst/>
          </a:prstGeom>
        </p:spPr>
      </p:pic>
      <p:pic>
        <p:nvPicPr>
          <p:cNvPr id="22" name="Graphic 21" descr="Shield Tick with solid fill">
            <a:extLst>
              <a:ext uri="{FF2B5EF4-FFF2-40B4-BE49-F238E27FC236}">
                <a16:creationId xmlns:a16="http://schemas.microsoft.com/office/drawing/2014/main" id="{A1360DB9-EF92-8A48-8215-905D5A29A9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58951" y="4200902"/>
            <a:ext cx="584228" cy="584228"/>
          </a:xfrm>
          <a:prstGeom prst="rect">
            <a:avLst/>
          </a:prstGeom>
        </p:spPr>
      </p:pic>
      <p:pic>
        <p:nvPicPr>
          <p:cNvPr id="24" name="Graphic 23" descr="Rocket with solid fill">
            <a:extLst>
              <a:ext uri="{FF2B5EF4-FFF2-40B4-BE49-F238E27FC236}">
                <a16:creationId xmlns:a16="http://schemas.microsoft.com/office/drawing/2014/main" id="{A0804FB9-2E98-5FA2-4EA6-C440C36A21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23946" y="4590586"/>
            <a:ext cx="622929" cy="622929"/>
          </a:xfrm>
          <a:prstGeom prst="rect">
            <a:avLst/>
          </a:prstGeom>
        </p:spPr>
      </p:pic>
      <p:pic>
        <p:nvPicPr>
          <p:cNvPr id="26" name="Graphic 25" descr="Network diagram with solid fill">
            <a:extLst>
              <a:ext uri="{FF2B5EF4-FFF2-40B4-BE49-F238E27FC236}">
                <a16:creationId xmlns:a16="http://schemas.microsoft.com/office/drawing/2014/main" id="{5024AC41-F98D-008A-44B6-F8D659CC81E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031306" y="3389059"/>
            <a:ext cx="632713" cy="632713"/>
          </a:xfrm>
          <a:prstGeom prst="rect">
            <a:avLst/>
          </a:prstGeom>
        </p:spPr>
      </p:pic>
      <p:sp>
        <p:nvSpPr>
          <p:cNvPr id="2" name="TextBox 1">
            <a:extLst>
              <a:ext uri="{FF2B5EF4-FFF2-40B4-BE49-F238E27FC236}">
                <a16:creationId xmlns:a16="http://schemas.microsoft.com/office/drawing/2014/main" id="{FF096740-EB69-4F63-67C9-34515C99BD7F}"/>
              </a:ext>
            </a:extLst>
          </p:cNvPr>
          <p:cNvSpPr txBox="1"/>
          <p:nvPr/>
        </p:nvSpPr>
        <p:spPr>
          <a:xfrm>
            <a:off x="4067503" y="1348833"/>
            <a:ext cx="7788494" cy="323165"/>
          </a:xfrm>
          <a:prstGeom prst="rect">
            <a:avLst/>
          </a:prstGeom>
          <a:noFill/>
        </p:spPr>
        <p:txBody>
          <a:bodyPr wrap="square">
            <a:spAutoFit/>
          </a:bodyPr>
          <a:lstStyle/>
          <a:p>
            <a:pPr algn="l"/>
            <a:r>
              <a:rPr lang="en-US" sz="1500" b="1">
                <a:latin typeface="+mj-lt"/>
              </a:rPr>
              <a:t>Process</a:t>
            </a:r>
            <a:endParaRPr lang="en-US" sz="1500"/>
          </a:p>
        </p:txBody>
      </p:sp>
    </p:spTree>
    <p:extLst>
      <p:ext uri="{BB962C8B-B14F-4D97-AF65-F5344CB8AC3E}">
        <p14:creationId xmlns:p14="http://schemas.microsoft.com/office/powerpoint/2010/main" val="2345669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1E05D-3112-F1C0-8FAA-AFBD7F7C66FD}"/>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182902B-D323-B9DE-E9D4-B1E7D7D235E2}"/>
              </a:ext>
            </a:extLst>
          </p:cNvPr>
          <p:cNvGraphicFramePr>
            <a:graphicFrameLocks noGrp="1"/>
          </p:cNvGraphicFramePr>
          <p:nvPr>
            <p:extLst>
              <p:ext uri="{D42A27DB-BD31-4B8C-83A1-F6EECF244321}">
                <p14:modId xmlns:p14="http://schemas.microsoft.com/office/powerpoint/2010/main" val="1555894323"/>
              </p:ext>
            </p:extLst>
          </p:nvPr>
        </p:nvGraphicFramePr>
        <p:xfrm>
          <a:off x="603632" y="483065"/>
          <a:ext cx="10808465" cy="5956713"/>
        </p:xfrm>
        <a:graphic>
          <a:graphicData uri="http://schemas.openxmlformats.org/drawingml/2006/table">
            <a:tbl>
              <a:tblPr firstRow="1" bandRow="1">
                <a:tableStyleId>{5C22544A-7EE6-4342-B048-85BDC9FD1C3A}</a:tableStyleId>
              </a:tblPr>
              <a:tblGrid>
                <a:gridCol w="1888294">
                  <a:extLst>
                    <a:ext uri="{9D8B030D-6E8A-4147-A177-3AD203B41FA5}">
                      <a16:colId xmlns:a16="http://schemas.microsoft.com/office/drawing/2014/main" val="2315873621"/>
                    </a:ext>
                  </a:extLst>
                </a:gridCol>
                <a:gridCol w="3243697">
                  <a:extLst>
                    <a:ext uri="{9D8B030D-6E8A-4147-A177-3AD203B41FA5}">
                      <a16:colId xmlns:a16="http://schemas.microsoft.com/office/drawing/2014/main" val="2522494060"/>
                    </a:ext>
                  </a:extLst>
                </a:gridCol>
                <a:gridCol w="2974357">
                  <a:extLst>
                    <a:ext uri="{9D8B030D-6E8A-4147-A177-3AD203B41FA5}">
                      <a16:colId xmlns:a16="http://schemas.microsoft.com/office/drawing/2014/main" val="68741983"/>
                    </a:ext>
                  </a:extLst>
                </a:gridCol>
                <a:gridCol w="2702117">
                  <a:extLst>
                    <a:ext uri="{9D8B030D-6E8A-4147-A177-3AD203B41FA5}">
                      <a16:colId xmlns:a16="http://schemas.microsoft.com/office/drawing/2014/main" val="1750315867"/>
                    </a:ext>
                  </a:extLst>
                </a:gridCol>
              </a:tblGrid>
              <a:tr h="669904">
                <a:tc>
                  <a:txBody>
                    <a:bodyPr/>
                    <a:lstStyle/>
                    <a:p>
                      <a:pPr algn="ctr"/>
                      <a:r>
                        <a:rPr lang="en-US"/>
                        <a:t>Environment</a:t>
                      </a:r>
                      <a:endParaRPr lang="en-US">
                        <a:latin typeface="+mj-lt"/>
                      </a:endParaRPr>
                    </a:p>
                  </a:txBody>
                  <a:tcPr anchor="ctr"/>
                </a:tc>
                <a:tc>
                  <a:txBody>
                    <a:bodyPr/>
                    <a:lstStyle/>
                    <a:p>
                      <a:pPr algn="ctr"/>
                      <a:r>
                        <a:rPr lang="en-US"/>
                        <a:t>Entry Criteria</a:t>
                      </a:r>
                      <a:endParaRPr lang="en-US">
                        <a:latin typeface="+mj-lt"/>
                      </a:endParaRPr>
                    </a:p>
                  </a:txBody>
                  <a:tcPr anchor="ctr"/>
                </a:tc>
                <a:tc>
                  <a:txBody>
                    <a:bodyPr/>
                    <a:lstStyle/>
                    <a:p>
                      <a:pPr algn="ctr"/>
                      <a:r>
                        <a:rPr lang="en-US"/>
                        <a:t>Exit Criteria</a:t>
                      </a:r>
                      <a:endParaRPr lang="en-US">
                        <a:latin typeface="+mj-lt"/>
                      </a:endParaRPr>
                    </a:p>
                  </a:txBody>
                  <a:tcPr anchor="ctr"/>
                </a:tc>
                <a:tc>
                  <a:txBody>
                    <a:bodyPr/>
                    <a:lstStyle/>
                    <a:p>
                      <a:pPr algn="ctr"/>
                      <a:r>
                        <a:rPr lang="en-US"/>
                        <a:t>Activities</a:t>
                      </a:r>
                      <a:endParaRPr lang="en-US">
                        <a:latin typeface="+mj-lt"/>
                      </a:endParaRPr>
                    </a:p>
                  </a:txBody>
                  <a:tcPr anchor="ctr"/>
                </a:tc>
                <a:extLst>
                  <a:ext uri="{0D108BD9-81ED-4DB2-BD59-A6C34878D82A}">
                    <a16:rowId xmlns:a16="http://schemas.microsoft.com/office/drawing/2014/main" val="3713305760"/>
                  </a:ext>
                </a:extLst>
              </a:tr>
              <a:tr h="873656">
                <a:tc>
                  <a:txBody>
                    <a:bodyPr/>
                    <a:lstStyle/>
                    <a:p>
                      <a:r>
                        <a:rPr lang="en-US" sz="1200">
                          <a:solidFill>
                            <a:schemeClr val="tx1"/>
                          </a:solidFill>
                        </a:rPr>
                        <a:t>Local</a:t>
                      </a:r>
                    </a:p>
                  </a:txBody>
                  <a:tcPr>
                    <a:solidFill>
                      <a:schemeClr val="accent1">
                        <a:tint val="40000"/>
                      </a:schemeClr>
                    </a:solidFill>
                  </a:tcPr>
                </a:tc>
                <a:tc>
                  <a:txBody>
                    <a:bodyPr/>
                    <a:lstStyle/>
                    <a:p>
                      <a:pPr marL="171450" indent="-171450">
                        <a:buFont typeface="Wingdings" panose="05000000000000000000" pitchFamily="2" charset="2"/>
                        <a:buChar char="q"/>
                      </a:pPr>
                      <a:r>
                        <a:rPr lang="en-US" sz="1200">
                          <a:solidFill>
                            <a:schemeClr val="tx1"/>
                          </a:solidFill>
                        </a:rPr>
                        <a:t>Code development is complete.</a:t>
                      </a:r>
                    </a:p>
                    <a:p>
                      <a:pPr marL="171450" indent="-171450">
                        <a:buFont typeface="Wingdings" panose="05000000000000000000" pitchFamily="2" charset="2"/>
                        <a:buChar char="q"/>
                      </a:pPr>
                      <a:r>
                        <a:rPr lang="en-US" sz="1200">
                          <a:solidFill>
                            <a:schemeClr val="tx1"/>
                          </a:solidFill>
                        </a:rPr>
                        <a:t>Unit test cases are prepared.</a:t>
                      </a:r>
                    </a:p>
                    <a:p>
                      <a:pPr marL="171450" indent="-171450">
                        <a:buFont typeface="Wingdings" panose="05000000000000000000" pitchFamily="2" charset="2"/>
                        <a:buChar char="q"/>
                      </a:pPr>
                      <a:r>
                        <a:rPr lang="en-US" sz="1200">
                          <a:solidFill>
                            <a:schemeClr val="tx1"/>
                          </a:solidFill>
                        </a:rPr>
                        <a:t>Code is merged into the development branch.</a:t>
                      </a:r>
                    </a:p>
                  </a:txBody>
                  <a:tcPr/>
                </a:tc>
                <a:tc>
                  <a:txBody>
                    <a:bodyPr/>
                    <a:lstStyle/>
                    <a:p>
                      <a:pPr marL="171450" indent="-171450">
                        <a:buFont typeface="Wingdings" panose="05000000000000000000" pitchFamily="2" charset="2"/>
                        <a:buChar char="q"/>
                      </a:pPr>
                      <a:r>
                        <a:rPr lang="en-US" sz="1200">
                          <a:solidFill>
                            <a:schemeClr val="tx1"/>
                          </a:solidFill>
                        </a:rPr>
                        <a:t>Unit tests pass &gt;90%.</a:t>
                      </a:r>
                    </a:p>
                    <a:p>
                      <a:pPr marL="171450" indent="-171450">
                        <a:buFont typeface="Wingdings" panose="05000000000000000000" pitchFamily="2" charset="2"/>
                        <a:buChar char="q"/>
                      </a:pPr>
                      <a:r>
                        <a:rPr lang="en-US" sz="1200">
                          <a:solidFill>
                            <a:schemeClr val="tx1"/>
                          </a:solidFill>
                        </a:rPr>
                        <a:t>Code quality meets standards (e.g., via SonarQube).</a:t>
                      </a:r>
                    </a:p>
                    <a:p>
                      <a:pPr marL="171450" indent="-171450">
                        <a:buFont typeface="Wingdings" panose="05000000000000000000" pitchFamily="2" charset="2"/>
                        <a:buChar char="q"/>
                      </a:pPr>
                      <a:r>
                        <a:rPr lang="en-US" sz="1200">
                          <a:solidFill>
                            <a:schemeClr val="tx1"/>
                          </a:solidFill>
                        </a:rPr>
                        <a:t>Build is stable.</a:t>
                      </a:r>
                    </a:p>
                    <a:p>
                      <a:pPr marL="171450" indent="-171450">
                        <a:buFont typeface="Wingdings" panose="05000000000000000000" pitchFamily="2" charset="2"/>
                        <a:buChar char="q"/>
                      </a:pPr>
                      <a:r>
                        <a:rPr lang="en-US" sz="1200">
                          <a:solidFill>
                            <a:schemeClr val="tx1"/>
                          </a:solidFill>
                        </a:rPr>
                        <a:t>All critical defects are resolved.</a:t>
                      </a:r>
                    </a:p>
                  </a:txBody>
                  <a:tcPr/>
                </a:tc>
                <a:tc>
                  <a:txBody>
                    <a:bodyPr/>
                    <a:lstStyle/>
                    <a:p>
                      <a:pPr marL="171450" indent="-171450">
                        <a:buFont typeface="Wingdings" panose="05000000000000000000" pitchFamily="2" charset="2"/>
                        <a:buChar char="q"/>
                      </a:pPr>
                      <a:r>
                        <a:rPr lang="en-US" sz="1200">
                          <a:solidFill>
                            <a:schemeClr val="tx1"/>
                          </a:solidFill>
                        </a:rPr>
                        <a:t>Perform unit testing.</a:t>
                      </a:r>
                    </a:p>
                    <a:p>
                      <a:pPr marL="171450" indent="-171450">
                        <a:buFont typeface="Wingdings" panose="05000000000000000000" pitchFamily="2" charset="2"/>
                        <a:buChar char="q"/>
                      </a:pPr>
                      <a:r>
                        <a:rPr lang="en-US" sz="1200">
                          <a:solidFill>
                            <a:schemeClr val="tx1"/>
                          </a:solidFill>
                        </a:rPr>
                        <a:t>Conduct code reviews.</a:t>
                      </a:r>
                    </a:p>
                    <a:p>
                      <a:pPr marL="171450" indent="-171450">
                        <a:buFont typeface="Wingdings" panose="05000000000000000000" pitchFamily="2" charset="2"/>
                        <a:buChar char="q"/>
                      </a:pPr>
                      <a:r>
                        <a:rPr lang="en-US" sz="1200">
                          <a:solidFill>
                            <a:schemeClr val="tx1"/>
                          </a:solidFill>
                        </a:rPr>
                        <a:t>Execute developer integration testing.</a:t>
                      </a:r>
                    </a:p>
                  </a:txBody>
                  <a:tcPr/>
                </a:tc>
                <a:extLst>
                  <a:ext uri="{0D108BD9-81ED-4DB2-BD59-A6C34878D82A}">
                    <a16:rowId xmlns:a16="http://schemas.microsoft.com/office/drawing/2014/main" val="896457829"/>
                  </a:ext>
                </a:extLst>
              </a:tr>
              <a:tr h="873656">
                <a:tc>
                  <a:txBody>
                    <a:bodyPr/>
                    <a:lstStyle/>
                    <a:p>
                      <a:r>
                        <a:rPr lang="en-US" sz="1200">
                          <a:solidFill>
                            <a:schemeClr val="tx1"/>
                          </a:solidFill>
                        </a:rPr>
                        <a:t>Development</a:t>
                      </a:r>
                    </a:p>
                  </a:txBody>
                  <a:tcPr/>
                </a:tc>
                <a:tc>
                  <a:txBody>
                    <a:bodyPr/>
                    <a:lstStyle/>
                    <a:p>
                      <a:pPr marL="171450" indent="-171450">
                        <a:buFont typeface="Wingdings" panose="05000000000000000000" pitchFamily="2" charset="2"/>
                        <a:buChar char="q"/>
                      </a:pPr>
                      <a:r>
                        <a:rPr lang="en-US" sz="1200">
                          <a:solidFill>
                            <a:schemeClr val="tx1"/>
                          </a:solidFill>
                        </a:rPr>
                        <a:t>Unit testing is complete.</a:t>
                      </a:r>
                    </a:p>
                    <a:p>
                      <a:pPr marL="171450" indent="-171450">
                        <a:buFont typeface="Wingdings" panose="05000000000000000000" pitchFamily="2" charset="2"/>
                        <a:buChar char="q"/>
                      </a:pPr>
                      <a:r>
                        <a:rPr lang="en-US" sz="1200">
                          <a:solidFill>
                            <a:schemeClr val="tx1"/>
                          </a:solidFill>
                        </a:rPr>
                        <a:t>Build is successfully deployed to the development environment.</a:t>
                      </a:r>
                    </a:p>
                    <a:p>
                      <a:pPr marL="171450" indent="-171450">
                        <a:buFont typeface="Wingdings" panose="05000000000000000000" pitchFamily="2" charset="2"/>
                        <a:buChar char="q"/>
                      </a:pPr>
                      <a:r>
                        <a:rPr lang="en-US" sz="1200">
                          <a:solidFill>
                            <a:schemeClr val="tx1"/>
                          </a:solidFill>
                        </a:rPr>
                        <a:t>Test data is prepared and configured.</a:t>
                      </a:r>
                    </a:p>
                  </a:txBody>
                  <a:tcPr/>
                </a:tc>
                <a:tc>
                  <a:txBody>
                    <a:bodyPr/>
                    <a:lstStyle/>
                    <a:p>
                      <a:pPr marL="171450" indent="-171450">
                        <a:buFont typeface="Wingdings" panose="05000000000000000000" pitchFamily="2" charset="2"/>
                        <a:buChar char="q"/>
                      </a:pPr>
                      <a:r>
                        <a:rPr lang="en-US" sz="1200">
                          <a:solidFill>
                            <a:schemeClr val="tx1"/>
                          </a:solidFill>
                        </a:rPr>
                        <a:t>Component test results are available.</a:t>
                      </a:r>
                    </a:p>
                    <a:p>
                      <a:pPr marL="171450" indent="-171450">
                        <a:buFont typeface="Wingdings" panose="05000000000000000000" pitchFamily="2" charset="2"/>
                        <a:buChar char="q"/>
                      </a:pPr>
                      <a:r>
                        <a:rPr lang="en-US" sz="1200">
                          <a:solidFill>
                            <a:schemeClr val="tx1"/>
                          </a:solidFill>
                        </a:rPr>
                        <a:t>No critical/blocker integration issues remain.</a:t>
                      </a:r>
                    </a:p>
                    <a:p>
                      <a:pPr marL="171450" indent="-171450">
                        <a:buFont typeface="Wingdings" panose="05000000000000000000" pitchFamily="2" charset="2"/>
                        <a:buChar char="q"/>
                      </a:pPr>
                      <a:r>
                        <a:rPr lang="en-US" sz="1200">
                          <a:solidFill>
                            <a:schemeClr val="tx1"/>
                          </a:solidFill>
                        </a:rPr>
                        <a:t>APIs and module interactions function as expected.</a:t>
                      </a:r>
                    </a:p>
                  </a:txBody>
                  <a:tcPr/>
                </a:tc>
                <a:tc>
                  <a:txBody>
                    <a:bodyPr/>
                    <a:lstStyle/>
                    <a:p>
                      <a:pPr marL="171450" indent="-171450">
                        <a:buFont typeface="Wingdings" panose="05000000000000000000" pitchFamily="2" charset="2"/>
                        <a:buChar char="q"/>
                      </a:pPr>
                      <a:r>
                        <a:rPr lang="en-US" sz="1200">
                          <a:solidFill>
                            <a:schemeClr val="tx1"/>
                          </a:solidFill>
                        </a:rPr>
                        <a:t>Conduct Smoke testing to ensure smooth module interaction.</a:t>
                      </a:r>
                    </a:p>
                  </a:txBody>
                  <a:tcPr/>
                </a:tc>
                <a:extLst>
                  <a:ext uri="{0D108BD9-81ED-4DB2-BD59-A6C34878D82A}">
                    <a16:rowId xmlns:a16="http://schemas.microsoft.com/office/drawing/2014/main" val="3057388500"/>
                  </a:ext>
                </a:extLst>
              </a:tr>
              <a:tr h="1032502">
                <a:tc>
                  <a:txBody>
                    <a:bodyPr/>
                    <a:lstStyle/>
                    <a:p>
                      <a:r>
                        <a:rPr lang="en-US" sz="1200">
                          <a:solidFill>
                            <a:schemeClr val="tx1"/>
                          </a:solidFill>
                        </a:rPr>
                        <a:t>QA</a:t>
                      </a:r>
                    </a:p>
                  </a:txBody>
                  <a:tcPr/>
                </a:tc>
                <a:tc>
                  <a:txBody>
                    <a:bodyPr/>
                    <a:lstStyle/>
                    <a:p>
                      <a:pPr marL="171450" indent="-171450">
                        <a:buFont typeface="Wingdings" panose="05000000000000000000" pitchFamily="2" charset="2"/>
                        <a:buChar char="q"/>
                      </a:pPr>
                      <a:r>
                        <a:rPr lang="en-US" sz="1200">
                          <a:solidFill>
                            <a:schemeClr val="tx1"/>
                          </a:solidFill>
                        </a:rPr>
                        <a:t>Integration testing is complete.</a:t>
                      </a:r>
                    </a:p>
                    <a:p>
                      <a:pPr marL="171450" indent="-171450">
                        <a:buFont typeface="Wingdings" panose="05000000000000000000" pitchFamily="2" charset="2"/>
                        <a:buChar char="q"/>
                      </a:pPr>
                      <a:r>
                        <a:rPr lang="en-US" sz="1200">
                          <a:solidFill>
                            <a:schemeClr val="tx1"/>
                          </a:solidFill>
                        </a:rPr>
                        <a:t>Build is successfully deployed to the QA environment.</a:t>
                      </a:r>
                    </a:p>
                    <a:p>
                      <a:pPr marL="171450" indent="-171450">
                        <a:buFont typeface="Wingdings" panose="05000000000000000000" pitchFamily="2" charset="2"/>
                        <a:buChar char="q"/>
                      </a:pPr>
                      <a:r>
                        <a:rPr lang="en-US" sz="1200">
                          <a:solidFill>
                            <a:schemeClr val="tx1"/>
                          </a:solidFill>
                        </a:rPr>
                        <a:t>Test cases are approved and ready for execution.</a:t>
                      </a:r>
                    </a:p>
                  </a:txBody>
                  <a:tcPr/>
                </a:tc>
                <a:tc>
                  <a:txBody>
                    <a:bodyPr/>
                    <a:lstStyle/>
                    <a:p>
                      <a:pPr marL="171450" indent="-171450">
                        <a:buFont typeface="Wingdings" panose="05000000000000000000" pitchFamily="2" charset="2"/>
                        <a:buChar char="q"/>
                      </a:pPr>
                      <a:r>
                        <a:rPr lang="en-US" sz="1200">
                          <a:solidFill>
                            <a:schemeClr val="tx1"/>
                          </a:solidFill>
                        </a:rPr>
                        <a:t>Functional test cases achieve a &gt;95% pass rate.</a:t>
                      </a:r>
                    </a:p>
                    <a:p>
                      <a:pPr marL="171450" indent="-171450">
                        <a:buFont typeface="Wingdings" panose="05000000000000000000" pitchFamily="2" charset="2"/>
                        <a:buChar char="q"/>
                      </a:pPr>
                      <a:r>
                        <a:rPr lang="en-US" sz="1200">
                          <a:solidFill>
                            <a:schemeClr val="tx1"/>
                          </a:solidFill>
                        </a:rPr>
                        <a:t>Regression suite is executed and passes successfully.</a:t>
                      </a:r>
                    </a:p>
                    <a:p>
                      <a:pPr marL="171450" indent="-171450">
                        <a:buFont typeface="Wingdings" panose="05000000000000000000" pitchFamily="2" charset="2"/>
                        <a:buChar char="q"/>
                      </a:pPr>
                      <a:r>
                        <a:rPr lang="en-US" sz="1200">
                          <a:solidFill>
                            <a:schemeClr val="tx1"/>
                          </a:solidFill>
                        </a:rPr>
                        <a:t>Critical/blocker bugs are resolved.</a:t>
                      </a:r>
                    </a:p>
                    <a:p>
                      <a:pPr marL="171450" indent="-171450">
                        <a:buFont typeface="Wingdings" panose="05000000000000000000" pitchFamily="2" charset="2"/>
                        <a:buChar char="q"/>
                      </a:pPr>
                      <a:r>
                        <a:rPr lang="en-US" sz="1200">
                          <a:solidFill>
                            <a:schemeClr val="tx1"/>
                          </a:solidFill>
                        </a:rPr>
                        <a:t>QA sign-off is obtained.</a:t>
                      </a:r>
                    </a:p>
                  </a:txBody>
                  <a:tcPr/>
                </a:tc>
                <a:tc>
                  <a:txBody>
                    <a:bodyPr/>
                    <a:lstStyle/>
                    <a:p>
                      <a:pPr marL="171450" indent="-171450">
                        <a:buFont typeface="Wingdings" panose="05000000000000000000" pitchFamily="2" charset="2"/>
                        <a:buChar char="q"/>
                      </a:pPr>
                      <a:r>
                        <a:rPr lang="en-US" sz="1200">
                          <a:solidFill>
                            <a:schemeClr val="tx1"/>
                          </a:solidFill>
                        </a:rPr>
                        <a:t>Perform compatibility, system, and regression testing (if applicable).</a:t>
                      </a:r>
                    </a:p>
                  </a:txBody>
                  <a:tcPr/>
                </a:tc>
                <a:extLst>
                  <a:ext uri="{0D108BD9-81ED-4DB2-BD59-A6C34878D82A}">
                    <a16:rowId xmlns:a16="http://schemas.microsoft.com/office/drawing/2014/main" val="460146922"/>
                  </a:ext>
                </a:extLst>
              </a:tr>
              <a:tr h="1191349">
                <a:tc>
                  <a:txBody>
                    <a:bodyPr/>
                    <a:lstStyle/>
                    <a:p>
                      <a:r>
                        <a:rPr lang="en-US" sz="1200">
                          <a:solidFill>
                            <a:schemeClr val="tx1"/>
                          </a:solidFill>
                        </a:rPr>
                        <a:t>Staging</a:t>
                      </a:r>
                    </a:p>
                  </a:txBody>
                  <a:tcPr/>
                </a:tc>
                <a:tc>
                  <a:txBody>
                    <a:bodyPr/>
                    <a:lstStyle/>
                    <a:p>
                      <a:pPr marL="171450" indent="-171450">
                        <a:buFont typeface="Wingdings" panose="05000000000000000000" pitchFamily="2" charset="2"/>
                        <a:buChar char="q"/>
                      </a:pPr>
                      <a:r>
                        <a:rPr lang="en-US" sz="1200">
                          <a:solidFill>
                            <a:schemeClr val="tx1"/>
                          </a:solidFill>
                        </a:rPr>
                        <a:t>QA testing completed and signed off.</a:t>
                      </a:r>
                    </a:p>
                    <a:p>
                      <a:pPr marL="171450" indent="-171450">
                        <a:buFont typeface="Wingdings" panose="05000000000000000000" pitchFamily="2" charset="2"/>
                        <a:buChar char="q"/>
                      </a:pPr>
                      <a:r>
                        <a:rPr lang="en-US" sz="1200">
                          <a:solidFill>
                            <a:schemeClr val="tx1"/>
                          </a:solidFill>
                        </a:rPr>
                        <a:t>Build is stable and ready for UAT.</a:t>
                      </a:r>
                    </a:p>
                    <a:p>
                      <a:pPr marL="171450" indent="-171450">
                        <a:buFont typeface="Wingdings" panose="05000000000000000000" pitchFamily="2" charset="2"/>
                        <a:buChar char="q"/>
                      </a:pPr>
                      <a:r>
                        <a:rPr lang="en-US" sz="1200">
                          <a:solidFill>
                            <a:schemeClr val="tx1"/>
                          </a:solidFill>
                        </a:rPr>
                        <a:t>UAT test scenarios are prepared.</a:t>
                      </a:r>
                    </a:p>
                  </a:txBody>
                  <a:tcPr/>
                </a:tc>
                <a:tc>
                  <a:txBody>
                    <a:bodyPr/>
                    <a:lstStyle/>
                    <a:p>
                      <a:pPr marL="171450" indent="-171450">
                        <a:buFont typeface="Wingdings" panose="05000000000000000000" pitchFamily="2" charset="2"/>
                        <a:buChar char="q"/>
                      </a:pPr>
                      <a:r>
                        <a:rPr lang="en-US" sz="1200">
                          <a:solidFill>
                            <a:schemeClr val="tx1"/>
                          </a:solidFill>
                        </a:rPr>
                        <a:t>All UAT scenarios pass successfully.</a:t>
                      </a:r>
                    </a:p>
                    <a:p>
                      <a:pPr marL="171450" indent="-171450">
                        <a:buFont typeface="Wingdings" panose="05000000000000000000" pitchFamily="2" charset="2"/>
                        <a:buChar char="q"/>
                      </a:pPr>
                      <a:r>
                        <a:rPr lang="en-US" sz="1200">
                          <a:solidFill>
                            <a:schemeClr val="tx1"/>
                          </a:solidFill>
                        </a:rPr>
                        <a:t>Performance/load tests meet SLAs (e.g., response time &lt; 2 seconds).</a:t>
                      </a:r>
                    </a:p>
                    <a:p>
                      <a:pPr marL="171450" indent="-171450">
                        <a:buFont typeface="Wingdings" panose="05000000000000000000" pitchFamily="2" charset="2"/>
                        <a:buChar char="q"/>
                      </a:pPr>
                      <a:r>
                        <a:rPr lang="en-US" sz="1200">
                          <a:solidFill>
                            <a:schemeClr val="tx1"/>
                          </a:solidFill>
                        </a:rPr>
                        <a:t>No major security vulnerabilities identified.</a:t>
                      </a:r>
                    </a:p>
                    <a:p>
                      <a:pPr marL="171450" indent="-171450">
                        <a:buFont typeface="Wingdings" panose="05000000000000000000" pitchFamily="2" charset="2"/>
                        <a:buChar char="q"/>
                      </a:pPr>
                      <a:r>
                        <a:rPr lang="en-US" sz="1200">
                          <a:solidFill>
                            <a:schemeClr val="tx1"/>
                          </a:solidFill>
                        </a:rPr>
                        <a:t>QA &amp; Business/Customer approval is obtained.</a:t>
                      </a:r>
                    </a:p>
                  </a:txBody>
                  <a:tcPr/>
                </a:tc>
                <a:tc>
                  <a:txBody>
                    <a:bodyPr/>
                    <a:lstStyle/>
                    <a:p>
                      <a:pPr marL="171450" indent="-171450">
                        <a:buFont typeface="Wingdings" panose="05000000000000000000" pitchFamily="2" charset="2"/>
                        <a:buChar char="q"/>
                      </a:pPr>
                      <a:r>
                        <a:rPr lang="en-US" sz="1200">
                          <a:solidFill>
                            <a:schemeClr val="tx1"/>
                          </a:solidFill>
                        </a:rPr>
                        <a:t>User Acceptance Testing (UAT)</a:t>
                      </a:r>
                    </a:p>
                    <a:p>
                      <a:pPr marL="171450" indent="-171450">
                        <a:buFont typeface="Wingdings" panose="05000000000000000000" pitchFamily="2" charset="2"/>
                        <a:buChar char="q"/>
                      </a:pPr>
                      <a:r>
                        <a:rPr lang="en-US" sz="1200">
                          <a:solidFill>
                            <a:schemeClr val="tx1"/>
                          </a:solidFill>
                        </a:rPr>
                        <a:t>End-to-End Testing</a:t>
                      </a:r>
                    </a:p>
                    <a:p>
                      <a:pPr marL="171450" indent="-171450">
                        <a:buFont typeface="Wingdings" panose="05000000000000000000" pitchFamily="2" charset="2"/>
                        <a:buChar char="q"/>
                      </a:pPr>
                      <a:r>
                        <a:rPr lang="en-US" sz="1200">
                          <a:solidFill>
                            <a:schemeClr val="tx1"/>
                          </a:solidFill>
                        </a:rPr>
                        <a:t>Performance and Load Testing (if required)</a:t>
                      </a:r>
                    </a:p>
                    <a:p>
                      <a:pPr marL="171450" indent="-171450">
                        <a:buFont typeface="Wingdings" panose="05000000000000000000" pitchFamily="2" charset="2"/>
                        <a:buChar char="q"/>
                      </a:pPr>
                      <a:r>
                        <a:rPr lang="en-US" sz="1200">
                          <a:solidFill>
                            <a:schemeClr val="tx1"/>
                          </a:solidFill>
                        </a:rPr>
                        <a:t>Security Testing (if required)</a:t>
                      </a:r>
                    </a:p>
                  </a:txBody>
                  <a:tcPr/>
                </a:tc>
                <a:extLst>
                  <a:ext uri="{0D108BD9-81ED-4DB2-BD59-A6C34878D82A}">
                    <a16:rowId xmlns:a16="http://schemas.microsoft.com/office/drawing/2014/main" val="4086054805"/>
                  </a:ext>
                </a:extLst>
              </a:tr>
              <a:tr h="714809">
                <a:tc>
                  <a:txBody>
                    <a:bodyPr/>
                    <a:lstStyle/>
                    <a:p>
                      <a:r>
                        <a:rPr lang="en-US" sz="1200">
                          <a:solidFill>
                            <a:schemeClr val="tx1"/>
                          </a:solidFill>
                        </a:rPr>
                        <a:t>Production</a:t>
                      </a:r>
                    </a:p>
                  </a:txBody>
                  <a:tcPr/>
                </a:tc>
                <a:tc>
                  <a:txBody>
                    <a:bodyPr/>
                    <a:lstStyle/>
                    <a:p>
                      <a:pPr marL="171450" indent="-171450">
                        <a:buFont typeface="Wingdings" panose="05000000000000000000" pitchFamily="2" charset="2"/>
                        <a:buChar char="q"/>
                      </a:pPr>
                      <a:r>
                        <a:rPr lang="en-US" sz="1200">
                          <a:solidFill>
                            <a:schemeClr val="tx1"/>
                          </a:solidFill>
                        </a:rPr>
                        <a:t>Staging/UAT sign-off obtained.</a:t>
                      </a:r>
                    </a:p>
                    <a:p>
                      <a:pPr marL="171450" indent="-171450">
                        <a:buFont typeface="Wingdings" panose="05000000000000000000" pitchFamily="2" charset="2"/>
                        <a:buChar char="q"/>
                      </a:pPr>
                      <a:r>
                        <a:rPr lang="en-US" sz="1200">
                          <a:solidFill>
                            <a:schemeClr val="tx1"/>
                          </a:solidFill>
                        </a:rPr>
                        <a:t>Deployment checklist completed and approved.</a:t>
                      </a:r>
                    </a:p>
                  </a:txBody>
                  <a:tcPr/>
                </a:tc>
                <a:tc>
                  <a:txBody>
                    <a:bodyPr/>
                    <a:lstStyle/>
                    <a:p>
                      <a:pPr marL="171450" indent="-171450">
                        <a:buFont typeface="Wingdings" panose="05000000000000000000" pitchFamily="2" charset="2"/>
                        <a:buChar char="q"/>
                      </a:pPr>
                      <a:r>
                        <a:rPr lang="en-US" sz="1200">
                          <a:solidFill>
                            <a:schemeClr val="tx1"/>
                          </a:solidFill>
                        </a:rPr>
                        <a:t>Smoke tests passed post-deployment.</a:t>
                      </a:r>
                    </a:p>
                    <a:p>
                      <a:pPr marL="171450" indent="-171450">
                        <a:buFont typeface="Wingdings" panose="05000000000000000000" pitchFamily="2" charset="2"/>
                        <a:buChar char="q"/>
                      </a:pPr>
                      <a:r>
                        <a:rPr lang="en-US" sz="1200">
                          <a:solidFill>
                            <a:schemeClr val="tx1"/>
                          </a:solidFill>
                        </a:rPr>
                        <a:t>Production environment is stable and accessible.</a:t>
                      </a:r>
                    </a:p>
                  </a:txBody>
                  <a:tcPr/>
                </a:tc>
                <a:tc>
                  <a:txBody>
                    <a:bodyPr/>
                    <a:lstStyle/>
                    <a:p>
                      <a:pPr marL="171450" indent="-171450">
                        <a:buFont typeface="Wingdings" panose="05000000000000000000" pitchFamily="2" charset="2"/>
                        <a:buChar char="q"/>
                      </a:pPr>
                      <a:r>
                        <a:rPr lang="en-US" sz="1200">
                          <a:solidFill>
                            <a:schemeClr val="tx1"/>
                          </a:solidFill>
                        </a:rPr>
                        <a:t>Smoke Testing.</a:t>
                      </a:r>
                    </a:p>
                    <a:p>
                      <a:pPr marL="171450" indent="-171450">
                        <a:buFont typeface="Wingdings" panose="05000000000000000000" pitchFamily="2" charset="2"/>
                        <a:buChar char="q"/>
                      </a:pPr>
                      <a:r>
                        <a:rPr lang="en-US" sz="1200">
                          <a:solidFill>
                            <a:schemeClr val="tx1"/>
                          </a:solidFill>
                        </a:rPr>
                        <a:t>Validation of Production Deployment</a:t>
                      </a:r>
                    </a:p>
                  </a:txBody>
                  <a:tcPr/>
                </a:tc>
                <a:extLst>
                  <a:ext uri="{0D108BD9-81ED-4DB2-BD59-A6C34878D82A}">
                    <a16:rowId xmlns:a16="http://schemas.microsoft.com/office/drawing/2014/main" val="2146988335"/>
                  </a:ext>
                </a:extLst>
              </a:tr>
            </a:tbl>
          </a:graphicData>
        </a:graphic>
      </p:graphicFrame>
      <p:sp>
        <p:nvSpPr>
          <p:cNvPr id="5" name="Rectangle 4">
            <a:extLst>
              <a:ext uri="{FF2B5EF4-FFF2-40B4-BE49-F238E27FC236}">
                <a16:creationId xmlns:a16="http://schemas.microsoft.com/office/drawing/2014/main" id="{F19ADF50-6DC3-73D4-BB38-433D3F32832E}"/>
              </a:ext>
            </a:extLst>
          </p:cNvPr>
          <p:cNvSpPr/>
          <p:nvPr/>
        </p:nvSpPr>
        <p:spPr>
          <a:xfrm>
            <a:off x="0" y="1"/>
            <a:ext cx="2794000" cy="21590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Testing Phases: Criteria &amp; Activities</a:t>
            </a:r>
          </a:p>
        </p:txBody>
      </p:sp>
    </p:spTree>
    <p:extLst>
      <p:ext uri="{BB962C8B-B14F-4D97-AF65-F5344CB8AC3E}">
        <p14:creationId xmlns:p14="http://schemas.microsoft.com/office/powerpoint/2010/main" val="1363014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9" y="2490853"/>
            <a:ext cx="11062315" cy="1031962"/>
          </a:xfrm>
        </p:spPr>
        <p:txBody>
          <a:bodyPr/>
          <a:lstStyle/>
          <a:p>
            <a:pPr algn="ctr"/>
            <a:r>
              <a:rPr lang="en-US"/>
              <a:t>Thank You!</a:t>
            </a:r>
          </a:p>
        </p:txBody>
      </p:sp>
    </p:spTree>
    <p:extLst>
      <p:ext uri="{BB962C8B-B14F-4D97-AF65-F5344CB8AC3E}">
        <p14:creationId xmlns:p14="http://schemas.microsoft.com/office/powerpoint/2010/main" val="368308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62388-C979-F70D-D53C-3092810A23C7}"/>
            </a:ext>
          </a:extLst>
        </p:cNvPr>
        <p:cNvGrpSpPr/>
        <p:nvPr/>
      </p:nvGrpSpPr>
      <p:grpSpPr>
        <a:xfrm>
          <a:off x="0" y="0"/>
          <a:ext cx="0" cy="0"/>
          <a:chOff x="0" y="0"/>
          <a:chExt cx="0" cy="0"/>
        </a:xfrm>
      </p:grpSpPr>
      <p:sp>
        <p:nvSpPr>
          <p:cNvPr id="46" name="Title 1">
            <a:extLst>
              <a:ext uri="{FF2B5EF4-FFF2-40B4-BE49-F238E27FC236}">
                <a16:creationId xmlns:a16="http://schemas.microsoft.com/office/drawing/2014/main" id="{B865B5E8-3FE7-3F2F-2828-33725BDCDF70}"/>
              </a:ext>
            </a:extLst>
          </p:cNvPr>
          <p:cNvSpPr txBox="1">
            <a:spLocks/>
          </p:cNvSpPr>
          <p:nvPr/>
        </p:nvSpPr>
        <p:spPr>
          <a:xfrm>
            <a:off x="250809" y="426487"/>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IN" sz="2000" kern="0"/>
              <a:t>Key objectives of Playbook</a:t>
            </a:r>
          </a:p>
        </p:txBody>
      </p:sp>
      <p:sp>
        <p:nvSpPr>
          <p:cNvPr id="14" name="Rectangle 13">
            <a:extLst>
              <a:ext uri="{FF2B5EF4-FFF2-40B4-BE49-F238E27FC236}">
                <a16:creationId xmlns:a16="http://schemas.microsoft.com/office/drawing/2014/main" id="{324DE1C9-29CE-C42B-DAA6-1AFB42220201}"/>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Objectives</a:t>
            </a:r>
          </a:p>
        </p:txBody>
      </p:sp>
      <p:sp>
        <p:nvSpPr>
          <p:cNvPr id="75" name="Arrow: Chevron 74">
            <a:extLst>
              <a:ext uri="{FF2B5EF4-FFF2-40B4-BE49-F238E27FC236}">
                <a16:creationId xmlns:a16="http://schemas.microsoft.com/office/drawing/2014/main" id="{CAF1D084-1528-3D6C-BBB0-EAF29B3EC9A3}"/>
              </a:ext>
            </a:extLst>
          </p:cNvPr>
          <p:cNvSpPr/>
          <p:nvPr/>
        </p:nvSpPr>
        <p:spPr bwMode="auto">
          <a:xfrm>
            <a:off x="1685580" y="1195289"/>
            <a:ext cx="3800820" cy="727113"/>
          </a:xfrm>
          <a:prstGeom prst="chevron">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77" name="Rectangle: Rounded Corners 76">
            <a:extLst>
              <a:ext uri="{FF2B5EF4-FFF2-40B4-BE49-F238E27FC236}">
                <a16:creationId xmlns:a16="http://schemas.microsoft.com/office/drawing/2014/main" id="{50A06B03-7F6C-CE31-8DB3-9ABED9407AFE}"/>
              </a:ext>
            </a:extLst>
          </p:cNvPr>
          <p:cNvSpPr/>
          <p:nvPr/>
        </p:nvSpPr>
        <p:spPr bwMode="auto">
          <a:xfrm>
            <a:off x="6096000" y="1189820"/>
            <a:ext cx="4887817" cy="727113"/>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pic>
        <p:nvPicPr>
          <p:cNvPr id="79" name="Graphic 78" descr="Badge 1 with solid fill">
            <a:extLst>
              <a:ext uri="{FF2B5EF4-FFF2-40B4-BE49-F238E27FC236}">
                <a16:creationId xmlns:a16="http://schemas.microsoft.com/office/drawing/2014/main" id="{EECB4F28-6474-1E73-682A-120436649CA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652" y="1195287"/>
            <a:ext cx="727113" cy="727113"/>
          </a:xfrm>
          <a:prstGeom prst="rect">
            <a:avLst/>
          </a:prstGeom>
        </p:spPr>
      </p:pic>
      <p:sp>
        <p:nvSpPr>
          <p:cNvPr id="80" name="TextBox 79">
            <a:extLst>
              <a:ext uri="{FF2B5EF4-FFF2-40B4-BE49-F238E27FC236}">
                <a16:creationId xmlns:a16="http://schemas.microsoft.com/office/drawing/2014/main" id="{9435728A-15B5-3222-A840-5831FDA82438}"/>
              </a:ext>
            </a:extLst>
          </p:cNvPr>
          <p:cNvSpPr txBox="1"/>
          <p:nvPr/>
        </p:nvSpPr>
        <p:spPr>
          <a:xfrm>
            <a:off x="6294303" y="1333040"/>
            <a:ext cx="4498554" cy="461665"/>
          </a:xfrm>
          <a:prstGeom prst="rect">
            <a:avLst/>
          </a:prstGeom>
          <a:noFill/>
        </p:spPr>
        <p:txBody>
          <a:bodyPr wrap="square" rtlCol="0">
            <a:spAutoFit/>
          </a:bodyPr>
          <a:lstStyle/>
          <a:p>
            <a:r>
              <a:rPr lang="en-US" sz="1200">
                <a:solidFill>
                  <a:srgbClr val="000000"/>
                </a:solidFill>
                <a:latin typeface="+mn-lt"/>
              </a:rPr>
              <a:t>Define a systematic and repeatable process for testing, covering all phases from planning to closure</a:t>
            </a:r>
          </a:p>
        </p:txBody>
      </p:sp>
      <p:sp>
        <p:nvSpPr>
          <p:cNvPr id="97" name="TextBox 96">
            <a:extLst>
              <a:ext uri="{FF2B5EF4-FFF2-40B4-BE49-F238E27FC236}">
                <a16:creationId xmlns:a16="http://schemas.microsoft.com/office/drawing/2014/main" id="{92CF8A64-16A6-78BB-A161-58CB4C29F9E8}"/>
              </a:ext>
            </a:extLst>
          </p:cNvPr>
          <p:cNvSpPr txBox="1"/>
          <p:nvPr/>
        </p:nvSpPr>
        <p:spPr>
          <a:xfrm>
            <a:off x="2183139" y="1384915"/>
            <a:ext cx="2651465" cy="338554"/>
          </a:xfrm>
          <a:prstGeom prst="rect">
            <a:avLst/>
          </a:prstGeom>
          <a:noFill/>
        </p:spPr>
        <p:txBody>
          <a:bodyPr wrap="square" rtlCol="0">
            <a:spAutoFit/>
          </a:bodyPr>
          <a:lstStyle/>
          <a:p>
            <a:r>
              <a:rPr lang="en-US" sz="1600" b="1">
                <a:solidFill>
                  <a:schemeClr val="bg1"/>
                </a:solidFill>
                <a:latin typeface="+mj-lt"/>
              </a:rPr>
              <a:t>STRUCTURED APPROACH</a:t>
            </a:r>
          </a:p>
        </p:txBody>
      </p:sp>
      <p:sp>
        <p:nvSpPr>
          <p:cNvPr id="102" name="Arrow: Chevron 101">
            <a:extLst>
              <a:ext uri="{FF2B5EF4-FFF2-40B4-BE49-F238E27FC236}">
                <a16:creationId xmlns:a16="http://schemas.microsoft.com/office/drawing/2014/main" id="{EA772855-F15D-6398-759B-8C21A1641151}"/>
              </a:ext>
            </a:extLst>
          </p:cNvPr>
          <p:cNvSpPr/>
          <p:nvPr/>
        </p:nvSpPr>
        <p:spPr bwMode="auto">
          <a:xfrm>
            <a:off x="1685580" y="4472369"/>
            <a:ext cx="3800820" cy="727113"/>
          </a:xfrm>
          <a:prstGeom prst="chevron">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3" name="Rectangle: Rounded Corners 102">
            <a:extLst>
              <a:ext uri="{FF2B5EF4-FFF2-40B4-BE49-F238E27FC236}">
                <a16:creationId xmlns:a16="http://schemas.microsoft.com/office/drawing/2014/main" id="{5A4CE1FB-2125-62E2-6E4D-1996FEF9B7F7}"/>
              </a:ext>
            </a:extLst>
          </p:cNvPr>
          <p:cNvSpPr/>
          <p:nvPr/>
        </p:nvSpPr>
        <p:spPr bwMode="auto">
          <a:xfrm>
            <a:off x="6096000" y="4466900"/>
            <a:ext cx="4887817" cy="727113"/>
          </a:xfrm>
          <a:prstGeom prst="round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pic>
        <p:nvPicPr>
          <p:cNvPr id="104" name="Graphic 103" descr="Badge 4 with solid fill">
            <a:extLst>
              <a:ext uri="{FF2B5EF4-FFF2-40B4-BE49-F238E27FC236}">
                <a16:creationId xmlns:a16="http://schemas.microsoft.com/office/drawing/2014/main" id="{653D7B08-0724-A3D1-765A-9F19513D48C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079652" y="4472367"/>
            <a:ext cx="727113" cy="727113"/>
          </a:xfrm>
          <a:prstGeom prst="rect">
            <a:avLst/>
          </a:prstGeom>
        </p:spPr>
      </p:pic>
      <p:sp>
        <p:nvSpPr>
          <p:cNvPr id="105" name="TextBox 104">
            <a:extLst>
              <a:ext uri="{FF2B5EF4-FFF2-40B4-BE49-F238E27FC236}">
                <a16:creationId xmlns:a16="http://schemas.microsoft.com/office/drawing/2014/main" id="{D29E5B82-3E2C-9EC6-0FA3-37813BFE3E9B}"/>
              </a:ext>
            </a:extLst>
          </p:cNvPr>
          <p:cNvSpPr txBox="1"/>
          <p:nvPr/>
        </p:nvSpPr>
        <p:spPr>
          <a:xfrm>
            <a:off x="6294303" y="4610120"/>
            <a:ext cx="4498554" cy="461665"/>
          </a:xfrm>
          <a:prstGeom prst="rect">
            <a:avLst/>
          </a:prstGeom>
          <a:noFill/>
        </p:spPr>
        <p:txBody>
          <a:bodyPr wrap="square" rtlCol="0">
            <a:spAutoFit/>
          </a:bodyPr>
          <a:lstStyle/>
          <a:p>
            <a:r>
              <a:rPr lang="en-US" sz="1200">
                <a:solidFill>
                  <a:srgbClr val="000000"/>
                </a:solidFill>
                <a:latin typeface="+mn-lt"/>
              </a:rPr>
              <a:t>Deliver high-quality application by identifying, tracking, and resolving defects early in the process</a:t>
            </a:r>
          </a:p>
        </p:txBody>
      </p:sp>
      <p:sp>
        <p:nvSpPr>
          <p:cNvPr id="106" name="TextBox 105">
            <a:extLst>
              <a:ext uri="{FF2B5EF4-FFF2-40B4-BE49-F238E27FC236}">
                <a16:creationId xmlns:a16="http://schemas.microsoft.com/office/drawing/2014/main" id="{FE20776D-EC8E-E443-DAE2-F90A849BB556}"/>
              </a:ext>
            </a:extLst>
          </p:cNvPr>
          <p:cNvSpPr txBox="1"/>
          <p:nvPr/>
        </p:nvSpPr>
        <p:spPr>
          <a:xfrm>
            <a:off x="2183138" y="4548564"/>
            <a:ext cx="2651465" cy="584775"/>
          </a:xfrm>
          <a:prstGeom prst="rect">
            <a:avLst/>
          </a:prstGeom>
          <a:noFill/>
        </p:spPr>
        <p:txBody>
          <a:bodyPr wrap="square" rtlCol="0">
            <a:spAutoFit/>
          </a:bodyPr>
          <a:lstStyle/>
          <a:p>
            <a:r>
              <a:rPr lang="en-US" sz="1600" b="1">
                <a:solidFill>
                  <a:schemeClr val="bg1"/>
                </a:solidFill>
                <a:latin typeface="+mj-lt"/>
              </a:rPr>
              <a:t>DEFECT FREE APPLICATION</a:t>
            </a:r>
          </a:p>
        </p:txBody>
      </p:sp>
      <p:sp>
        <p:nvSpPr>
          <p:cNvPr id="107" name="Arrow: Chevron 106">
            <a:extLst>
              <a:ext uri="{FF2B5EF4-FFF2-40B4-BE49-F238E27FC236}">
                <a16:creationId xmlns:a16="http://schemas.microsoft.com/office/drawing/2014/main" id="{3B2C50C5-9363-D093-E0BC-127403D61FBC}"/>
              </a:ext>
            </a:extLst>
          </p:cNvPr>
          <p:cNvSpPr/>
          <p:nvPr/>
        </p:nvSpPr>
        <p:spPr bwMode="auto">
          <a:xfrm>
            <a:off x="1685580" y="3346626"/>
            <a:ext cx="3800820" cy="727113"/>
          </a:xfrm>
          <a:prstGeom prst="chevron">
            <a:avLst/>
          </a:prstGeom>
          <a:solidFill>
            <a:schemeClr val="accent6">
              <a:lumMod val="40000"/>
              <a:lumOff val="6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08" name="Rectangle: Rounded Corners 107">
            <a:extLst>
              <a:ext uri="{FF2B5EF4-FFF2-40B4-BE49-F238E27FC236}">
                <a16:creationId xmlns:a16="http://schemas.microsoft.com/office/drawing/2014/main" id="{4FA94F6B-43A1-FD46-7198-50E0CB47260C}"/>
              </a:ext>
            </a:extLst>
          </p:cNvPr>
          <p:cNvSpPr/>
          <p:nvPr/>
        </p:nvSpPr>
        <p:spPr bwMode="auto">
          <a:xfrm>
            <a:off x="6096000" y="3341157"/>
            <a:ext cx="4887817" cy="727113"/>
          </a:xfrm>
          <a:prstGeom prst="roundRect">
            <a:avLst/>
          </a:prstGeom>
          <a:ln>
            <a:solidFill>
              <a:schemeClr val="accent6">
                <a:lumMod val="40000"/>
                <a:lumOff val="6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pic>
        <p:nvPicPr>
          <p:cNvPr id="109" name="Graphic 108" descr="Badge 3 with solid fill">
            <a:extLst>
              <a:ext uri="{FF2B5EF4-FFF2-40B4-BE49-F238E27FC236}">
                <a16:creationId xmlns:a16="http://schemas.microsoft.com/office/drawing/2014/main" id="{05CC47F5-74C6-E40D-4C3C-C43D926A8790}"/>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079652" y="3346624"/>
            <a:ext cx="727113" cy="727113"/>
          </a:xfrm>
          <a:prstGeom prst="rect">
            <a:avLst/>
          </a:prstGeom>
        </p:spPr>
      </p:pic>
      <p:sp>
        <p:nvSpPr>
          <p:cNvPr id="110" name="TextBox 109">
            <a:extLst>
              <a:ext uri="{FF2B5EF4-FFF2-40B4-BE49-F238E27FC236}">
                <a16:creationId xmlns:a16="http://schemas.microsoft.com/office/drawing/2014/main" id="{1D4524FD-422C-2538-EE0D-DFFD8696E7BF}"/>
              </a:ext>
            </a:extLst>
          </p:cNvPr>
          <p:cNvSpPr txBox="1"/>
          <p:nvPr/>
        </p:nvSpPr>
        <p:spPr>
          <a:xfrm>
            <a:off x="6294303" y="3484377"/>
            <a:ext cx="4498554" cy="461665"/>
          </a:xfrm>
          <a:prstGeom prst="rect">
            <a:avLst/>
          </a:prstGeom>
          <a:noFill/>
        </p:spPr>
        <p:txBody>
          <a:bodyPr wrap="square" rtlCol="0">
            <a:spAutoFit/>
          </a:bodyPr>
          <a:lstStyle/>
          <a:p>
            <a:r>
              <a:rPr lang="en-US" sz="1200">
                <a:solidFill>
                  <a:srgbClr val="000000"/>
                </a:solidFill>
                <a:latin typeface="+mn-lt"/>
              </a:rPr>
              <a:t>Ensure comprehensive testing of all functionalities, features, and non-functional aspects to meet project requirements</a:t>
            </a:r>
          </a:p>
        </p:txBody>
      </p:sp>
      <p:sp>
        <p:nvSpPr>
          <p:cNvPr id="111" name="TextBox 110">
            <a:extLst>
              <a:ext uri="{FF2B5EF4-FFF2-40B4-BE49-F238E27FC236}">
                <a16:creationId xmlns:a16="http://schemas.microsoft.com/office/drawing/2014/main" id="{FB72715F-BB0E-E90D-84D9-7F5CD569287C}"/>
              </a:ext>
            </a:extLst>
          </p:cNvPr>
          <p:cNvSpPr txBox="1"/>
          <p:nvPr/>
        </p:nvSpPr>
        <p:spPr>
          <a:xfrm>
            <a:off x="2183138" y="3429000"/>
            <a:ext cx="2651465" cy="584775"/>
          </a:xfrm>
          <a:prstGeom prst="rect">
            <a:avLst/>
          </a:prstGeom>
          <a:noFill/>
        </p:spPr>
        <p:txBody>
          <a:bodyPr wrap="square" rtlCol="0">
            <a:spAutoFit/>
          </a:bodyPr>
          <a:lstStyle/>
          <a:p>
            <a:r>
              <a:rPr lang="en-US" sz="1600" b="1">
                <a:solidFill>
                  <a:schemeClr val="bg1"/>
                </a:solidFill>
                <a:latin typeface="+mj-lt"/>
              </a:rPr>
              <a:t>COMPREHENSIVE TEST COVERAGE</a:t>
            </a:r>
          </a:p>
        </p:txBody>
      </p:sp>
      <p:sp>
        <p:nvSpPr>
          <p:cNvPr id="112" name="Arrow: Chevron 111">
            <a:extLst>
              <a:ext uri="{FF2B5EF4-FFF2-40B4-BE49-F238E27FC236}">
                <a16:creationId xmlns:a16="http://schemas.microsoft.com/office/drawing/2014/main" id="{F33DBB08-ACD6-FAAD-41DC-BBA9800DB9CA}"/>
              </a:ext>
            </a:extLst>
          </p:cNvPr>
          <p:cNvSpPr/>
          <p:nvPr/>
        </p:nvSpPr>
        <p:spPr bwMode="auto">
          <a:xfrm>
            <a:off x="1685580" y="2275331"/>
            <a:ext cx="3800820" cy="727113"/>
          </a:xfrm>
          <a:prstGeom prst="chevron">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13" name="Rectangle: Rounded Corners 112">
            <a:extLst>
              <a:ext uri="{FF2B5EF4-FFF2-40B4-BE49-F238E27FC236}">
                <a16:creationId xmlns:a16="http://schemas.microsoft.com/office/drawing/2014/main" id="{8738E36F-BE58-3A64-3284-DDAFE3086E63}"/>
              </a:ext>
            </a:extLst>
          </p:cNvPr>
          <p:cNvSpPr/>
          <p:nvPr/>
        </p:nvSpPr>
        <p:spPr bwMode="auto">
          <a:xfrm>
            <a:off x="6096000" y="2269862"/>
            <a:ext cx="4887817" cy="727113"/>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pic>
        <p:nvPicPr>
          <p:cNvPr id="114" name="Graphic 113" descr="Badge with solid fill">
            <a:extLst>
              <a:ext uri="{FF2B5EF4-FFF2-40B4-BE49-F238E27FC236}">
                <a16:creationId xmlns:a16="http://schemas.microsoft.com/office/drawing/2014/main" id="{C161C459-523F-DE2A-B524-53664E1AC224}"/>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079652" y="2275329"/>
            <a:ext cx="727113" cy="727113"/>
          </a:xfrm>
          <a:prstGeom prst="rect">
            <a:avLst/>
          </a:prstGeom>
        </p:spPr>
      </p:pic>
      <p:sp>
        <p:nvSpPr>
          <p:cNvPr id="115" name="TextBox 114">
            <a:extLst>
              <a:ext uri="{FF2B5EF4-FFF2-40B4-BE49-F238E27FC236}">
                <a16:creationId xmlns:a16="http://schemas.microsoft.com/office/drawing/2014/main" id="{D945F8D8-1BC7-4129-128B-402B8DA03B5E}"/>
              </a:ext>
            </a:extLst>
          </p:cNvPr>
          <p:cNvSpPr txBox="1"/>
          <p:nvPr/>
        </p:nvSpPr>
        <p:spPr>
          <a:xfrm>
            <a:off x="6294303" y="2413082"/>
            <a:ext cx="4498554" cy="461665"/>
          </a:xfrm>
          <a:prstGeom prst="rect">
            <a:avLst/>
          </a:prstGeom>
          <a:noFill/>
        </p:spPr>
        <p:txBody>
          <a:bodyPr wrap="square" rtlCol="0">
            <a:spAutoFit/>
          </a:bodyPr>
          <a:lstStyle/>
          <a:p>
            <a:r>
              <a:rPr lang="en-US" sz="1200">
                <a:solidFill>
                  <a:srgbClr val="000000"/>
                </a:solidFill>
                <a:latin typeface="+mn-lt"/>
              </a:rPr>
              <a:t>Foster better coordination between QA, development, and other stakeholders for clear understanding and issue resolution</a:t>
            </a:r>
          </a:p>
        </p:txBody>
      </p:sp>
      <p:sp>
        <p:nvSpPr>
          <p:cNvPr id="116" name="TextBox 115">
            <a:extLst>
              <a:ext uri="{FF2B5EF4-FFF2-40B4-BE49-F238E27FC236}">
                <a16:creationId xmlns:a16="http://schemas.microsoft.com/office/drawing/2014/main" id="{AF9F21FC-74B0-FD4A-33AB-FCE7836A64DC}"/>
              </a:ext>
            </a:extLst>
          </p:cNvPr>
          <p:cNvSpPr txBox="1"/>
          <p:nvPr/>
        </p:nvSpPr>
        <p:spPr>
          <a:xfrm>
            <a:off x="2183138" y="2356994"/>
            <a:ext cx="2651465" cy="584775"/>
          </a:xfrm>
          <a:prstGeom prst="rect">
            <a:avLst/>
          </a:prstGeom>
          <a:noFill/>
        </p:spPr>
        <p:txBody>
          <a:bodyPr wrap="square" rtlCol="0">
            <a:spAutoFit/>
          </a:bodyPr>
          <a:lstStyle/>
          <a:p>
            <a:r>
              <a:rPr lang="en-US" sz="1600" b="1">
                <a:solidFill>
                  <a:schemeClr val="bg1"/>
                </a:solidFill>
                <a:latin typeface="+mj-lt"/>
              </a:rPr>
              <a:t>COLLABORATION &amp; COMMUNICATION</a:t>
            </a:r>
          </a:p>
        </p:txBody>
      </p:sp>
      <p:sp>
        <p:nvSpPr>
          <p:cNvPr id="117" name="Arrow: Chevron 116">
            <a:extLst>
              <a:ext uri="{FF2B5EF4-FFF2-40B4-BE49-F238E27FC236}">
                <a16:creationId xmlns:a16="http://schemas.microsoft.com/office/drawing/2014/main" id="{8AFD9F74-D308-570C-6E2C-E503752A0EA0}"/>
              </a:ext>
            </a:extLst>
          </p:cNvPr>
          <p:cNvSpPr/>
          <p:nvPr/>
        </p:nvSpPr>
        <p:spPr bwMode="auto">
          <a:xfrm>
            <a:off x="1685580" y="5596488"/>
            <a:ext cx="3800820" cy="727113"/>
          </a:xfrm>
          <a:prstGeom prst="chevron">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18" name="Rectangle: Rounded Corners 117">
            <a:extLst>
              <a:ext uri="{FF2B5EF4-FFF2-40B4-BE49-F238E27FC236}">
                <a16:creationId xmlns:a16="http://schemas.microsoft.com/office/drawing/2014/main" id="{51FFB654-E9BA-C597-0F2F-4226D3959650}"/>
              </a:ext>
            </a:extLst>
          </p:cNvPr>
          <p:cNvSpPr/>
          <p:nvPr/>
        </p:nvSpPr>
        <p:spPr bwMode="auto">
          <a:xfrm>
            <a:off x="6096000" y="5591019"/>
            <a:ext cx="4887817" cy="727113"/>
          </a:xfrm>
          <a:prstGeom prst="roundRect">
            <a:avLst/>
          </a:prstGeom>
          <a:ln>
            <a:solidFill>
              <a:schemeClr val="accent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pic>
        <p:nvPicPr>
          <p:cNvPr id="119" name="Graphic 118" descr="Badge 5 with solid fill">
            <a:extLst>
              <a:ext uri="{FF2B5EF4-FFF2-40B4-BE49-F238E27FC236}">
                <a16:creationId xmlns:a16="http://schemas.microsoft.com/office/drawing/2014/main" id="{ECA160B4-96C2-A809-5366-8315BA90D50F}"/>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079652" y="5596486"/>
            <a:ext cx="727113" cy="727113"/>
          </a:xfrm>
          <a:prstGeom prst="rect">
            <a:avLst/>
          </a:prstGeom>
        </p:spPr>
      </p:pic>
      <p:sp>
        <p:nvSpPr>
          <p:cNvPr id="120" name="TextBox 119">
            <a:extLst>
              <a:ext uri="{FF2B5EF4-FFF2-40B4-BE49-F238E27FC236}">
                <a16:creationId xmlns:a16="http://schemas.microsoft.com/office/drawing/2014/main" id="{CD25872D-5BBC-01E7-17A0-FCE4295737FA}"/>
              </a:ext>
            </a:extLst>
          </p:cNvPr>
          <p:cNvSpPr txBox="1"/>
          <p:nvPr/>
        </p:nvSpPr>
        <p:spPr>
          <a:xfrm>
            <a:off x="6294303" y="5734239"/>
            <a:ext cx="4498554" cy="461665"/>
          </a:xfrm>
          <a:prstGeom prst="rect">
            <a:avLst/>
          </a:prstGeom>
          <a:noFill/>
        </p:spPr>
        <p:txBody>
          <a:bodyPr wrap="square" rtlCol="0">
            <a:spAutoFit/>
          </a:bodyPr>
          <a:lstStyle/>
          <a:p>
            <a:r>
              <a:rPr lang="en-US" sz="1200">
                <a:solidFill>
                  <a:srgbClr val="000000"/>
                </a:solidFill>
                <a:latin typeface="+mn-lt"/>
              </a:rPr>
              <a:t>Implement feedback from each testing phase to refine and improve future testing activities and processes</a:t>
            </a:r>
          </a:p>
        </p:txBody>
      </p:sp>
      <p:sp>
        <p:nvSpPr>
          <p:cNvPr id="121" name="TextBox 120">
            <a:extLst>
              <a:ext uri="{FF2B5EF4-FFF2-40B4-BE49-F238E27FC236}">
                <a16:creationId xmlns:a16="http://schemas.microsoft.com/office/drawing/2014/main" id="{486C32ED-FF7B-5134-611A-BCE4C9DF778B}"/>
              </a:ext>
            </a:extLst>
          </p:cNvPr>
          <p:cNvSpPr txBox="1"/>
          <p:nvPr/>
        </p:nvSpPr>
        <p:spPr>
          <a:xfrm>
            <a:off x="2183138" y="5678151"/>
            <a:ext cx="2651465" cy="584775"/>
          </a:xfrm>
          <a:prstGeom prst="rect">
            <a:avLst/>
          </a:prstGeom>
          <a:noFill/>
        </p:spPr>
        <p:txBody>
          <a:bodyPr wrap="square" rtlCol="0">
            <a:spAutoFit/>
          </a:bodyPr>
          <a:lstStyle/>
          <a:p>
            <a:r>
              <a:rPr lang="en-US" sz="1600" b="1">
                <a:solidFill>
                  <a:schemeClr val="bg1"/>
                </a:solidFill>
                <a:latin typeface="+mj-lt"/>
              </a:rPr>
              <a:t>CONTINUOUS IMPROVEMENT</a:t>
            </a:r>
          </a:p>
        </p:txBody>
      </p:sp>
    </p:spTree>
    <p:extLst>
      <p:ext uri="{BB962C8B-B14F-4D97-AF65-F5344CB8AC3E}">
        <p14:creationId xmlns:p14="http://schemas.microsoft.com/office/powerpoint/2010/main" val="9821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E48C661-BF0E-1320-130D-D579EB46B16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DC1158-FCBC-8632-BB90-EEB8EF861523}"/>
              </a:ext>
            </a:extLst>
          </p:cNvPr>
          <p:cNvSpPr txBox="1"/>
          <p:nvPr/>
        </p:nvSpPr>
        <p:spPr>
          <a:xfrm>
            <a:off x="609600" y="2905780"/>
            <a:ext cx="6934200" cy="523220"/>
          </a:xfrm>
          <a:prstGeom prst="rect">
            <a:avLst/>
          </a:prstGeom>
          <a:noFill/>
        </p:spPr>
        <p:txBody>
          <a:bodyPr wrap="square" rtlCol="0">
            <a:spAutoFit/>
          </a:bodyPr>
          <a:lstStyle/>
          <a:p>
            <a:pPr algn="just"/>
            <a:r>
              <a:rPr lang="en-US" sz="2800" b="1" i="1">
                <a:solidFill>
                  <a:schemeClr val="bg1"/>
                </a:solidFill>
                <a:latin typeface="+mj-lt"/>
              </a:rPr>
              <a:t>Software Testing Life Cycle (STLC)</a:t>
            </a:r>
            <a:endParaRPr lang="en-US" sz="2800" b="1">
              <a:solidFill>
                <a:schemeClr val="bg1"/>
              </a:solidFill>
              <a:latin typeface="+mj-lt"/>
            </a:endParaRPr>
          </a:p>
        </p:txBody>
      </p:sp>
    </p:spTree>
    <p:extLst>
      <p:ext uri="{BB962C8B-B14F-4D97-AF65-F5344CB8AC3E}">
        <p14:creationId xmlns:p14="http://schemas.microsoft.com/office/powerpoint/2010/main" val="428229586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1">
            <a:extLst>
              <a:ext uri="{FF2B5EF4-FFF2-40B4-BE49-F238E27FC236}">
                <a16:creationId xmlns:a16="http://schemas.microsoft.com/office/drawing/2014/main" id="{66F46F73-24BE-2882-174C-2380D71D8CA2}"/>
              </a:ext>
            </a:extLst>
          </p:cNvPr>
          <p:cNvSpPr txBox="1">
            <a:spLocks/>
          </p:cNvSpPr>
          <p:nvPr/>
        </p:nvSpPr>
        <p:spPr>
          <a:xfrm>
            <a:off x="327928"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Software Testing Life Cycle (STLC)</a:t>
            </a:r>
            <a:endParaRPr lang="en-IN" sz="2000" kern="0"/>
          </a:p>
        </p:txBody>
      </p:sp>
      <p:sp>
        <p:nvSpPr>
          <p:cNvPr id="235" name="Rectangle 2">
            <a:extLst>
              <a:ext uri="{FF2B5EF4-FFF2-40B4-BE49-F238E27FC236}">
                <a16:creationId xmlns:a16="http://schemas.microsoft.com/office/drawing/2014/main" id="{E15A07C5-2DE4-C77E-DD2A-63642FB3CB3E}"/>
              </a:ext>
            </a:extLst>
          </p:cNvPr>
          <p:cNvSpPr>
            <a:spLocks noChangeArrowheads="1"/>
          </p:cNvSpPr>
          <p:nvPr/>
        </p:nvSpPr>
        <p:spPr bwMode="auto">
          <a:xfrm>
            <a:off x="327927" y="707678"/>
            <a:ext cx="110946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n-lt"/>
                <a:cs typeface="Arial" panose="020B0604020202020204" pitchFamily="34" charset="0"/>
              </a:rPr>
              <a:t>STLC (Software Testing Life Cycle) is a structured process to </a:t>
            </a:r>
            <a:r>
              <a:rPr kumimoji="0" lang="en-US" altLang="en-US" sz="1400" b="1" i="0" u="none" strike="noStrike" cap="none" normalizeH="0" baseline="0">
                <a:ln>
                  <a:noFill/>
                </a:ln>
                <a:solidFill>
                  <a:srgbClr val="000000"/>
                </a:solidFill>
                <a:effectLst/>
                <a:latin typeface="+mn-lt"/>
                <a:cs typeface="Arial" panose="020B0604020202020204" pitchFamily="34" charset="0"/>
              </a:rPr>
              <a:t>plan, design, execute,</a:t>
            </a:r>
            <a:r>
              <a:rPr kumimoji="0" lang="en-US" altLang="en-US" sz="1400" b="0" i="0" u="none" strike="noStrike" cap="none" normalizeH="0" baseline="0">
                <a:ln>
                  <a:noFill/>
                </a:ln>
                <a:solidFill>
                  <a:srgbClr val="000000"/>
                </a:solidFill>
                <a:effectLst/>
                <a:latin typeface="+mn-lt"/>
                <a:cs typeface="Arial" panose="020B0604020202020204" pitchFamily="34" charset="0"/>
              </a:rPr>
              <a:t> and </a:t>
            </a:r>
            <a:r>
              <a:rPr kumimoji="0" lang="en-US" altLang="en-US" sz="1400" b="1" i="0" u="none" strike="noStrike" cap="none" normalizeH="0" baseline="0">
                <a:ln>
                  <a:noFill/>
                </a:ln>
                <a:solidFill>
                  <a:srgbClr val="000000"/>
                </a:solidFill>
                <a:effectLst/>
                <a:latin typeface="+mn-lt"/>
                <a:cs typeface="Arial" panose="020B0604020202020204" pitchFamily="34" charset="0"/>
              </a:rPr>
              <a:t>close testing</a:t>
            </a:r>
            <a:r>
              <a:rPr kumimoji="0" lang="en-US" altLang="en-US" sz="1400" b="0" i="0" u="none" strike="noStrike" cap="none" normalizeH="0" baseline="0">
                <a:ln>
                  <a:noFill/>
                </a:ln>
                <a:solidFill>
                  <a:srgbClr val="000000"/>
                </a:solidFill>
                <a:effectLst/>
                <a:latin typeface="+mn-lt"/>
                <a:cs typeface="Arial" panose="020B0604020202020204" pitchFamily="34" charset="0"/>
              </a:rPr>
              <a:t>, ensuring defect-free, high-quality software delivery.</a:t>
            </a:r>
          </a:p>
        </p:txBody>
      </p:sp>
      <p:grpSp>
        <p:nvGrpSpPr>
          <p:cNvPr id="699" name="Group 698">
            <a:extLst>
              <a:ext uri="{FF2B5EF4-FFF2-40B4-BE49-F238E27FC236}">
                <a16:creationId xmlns:a16="http://schemas.microsoft.com/office/drawing/2014/main" id="{398FB986-D4E0-2153-FABE-F5A8E01E822A}"/>
              </a:ext>
            </a:extLst>
          </p:cNvPr>
          <p:cNvGrpSpPr/>
          <p:nvPr/>
        </p:nvGrpSpPr>
        <p:grpSpPr>
          <a:xfrm>
            <a:off x="221380" y="1241199"/>
            <a:ext cx="11874547" cy="5616801"/>
            <a:chOff x="-536761" y="568651"/>
            <a:chExt cx="13483883" cy="6289347"/>
          </a:xfrm>
        </p:grpSpPr>
        <p:sp>
          <p:nvSpPr>
            <p:cNvPr id="469" name="Freeform: Shape 468">
              <a:extLst>
                <a:ext uri="{FF2B5EF4-FFF2-40B4-BE49-F238E27FC236}">
                  <a16:creationId xmlns:a16="http://schemas.microsoft.com/office/drawing/2014/main" id="{E590D64B-3CC5-13B3-674D-3384980EAE5D}"/>
                </a:ext>
              </a:extLst>
            </p:cNvPr>
            <p:cNvSpPr/>
            <p:nvPr/>
          </p:nvSpPr>
          <p:spPr>
            <a:xfrm>
              <a:off x="2213317" y="972152"/>
              <a:ext cx="8095340" cy="5885846"/>
            </a:xfrm>
            <a:custGeom>
              <a:avLst/>
              <a:gdLst>
                <a:gd name="connsiteX0" fmla="*/ 3882683 w 7765366"/>
                <a:gd name="connsiteY0" fmla="*/ 0 h 5918980"/>
                <a:gd name="connsiteX1" fmla="*/ 7765366 w 7765366"/>
                <a:gd name="connsiteY1" fmla="*/ 3882683 h 5918980"/>
                <a:gd name="connsiteX2" fmla="*/ 7296747 w 7765366"/>
                <a:gd name="connsiteY2" fmla="*/ 5733401 h 5918980"/>
                <a:gd name="connsiteX3" fmla="*/ 7184005 w 7765366"/>
                <a:gd name="connsiteY3" fmla="*/ 5918980 h 5918980"/>
                <a:gd name="connsiteX4" fmla="*/ 6915059 w 7765366"/>
                <a:gd name="connsiteY4" fmla="*/ 5918980 h 5918980"/>
                <a:gd name="connsiteX5" fmla="*/ 7094430 w 7765366"/>
                <a:gd name="connsiteY5" fmla="*/ 5623727 h 5918980"/>
                <a:gd name="connsiteX6" fmla="*/ 7535278 w 7765366"/>
                <a:gd name="connsiteY6" fmla="*/ 3882683 h 5918980"/>
                <a:gd name="connsiteX7" fmla="*/ 3882683 w 7765366"/>
                <a:gd name="connsiteY7" fmla="*/ 230088 h 5918980"/>
                <a:gd name="connsiteX8" fmla="*/ 230088 w 7765366"/>
                <a:gd name="connsiteY8" fmla="*/ 3882683 h 5918980"/>
                <a:gd name="connsiteX9" fmla="*/ 670937 w 7765366"/>
                <a:gd name="connsiteY9" fmla="*/ 5623727 h 5918980"/>
                <a:gd name="connsiteX10" fmla="*/ 850307 w 7765366"/>
                <a:gd name="connsiteY10" fmla="*/ 5918980 h 5918980"/>
                <a:gd name="connsiteX11" fmla="*/ 581361 w 7765366"/>
                <a:gd name="connsiteY11" fmla="*/ 5918980 h 5918980"/>
                <a:gd name="connsiteX12" fmla="*/ 468619 w 7765366"/>
                <a:gd name="connsiteY12" fmla="*/ 5733401 h 5918980"/>
                <a:gd name="connsiteX13" fmla="*/ 0 w 7765366"/>
                <a:gd name="connsiteY13" fmla="*/ 3882683 h 5918980"/>
                <a:gd name="connsiteX14" fmla="*/ 3882683 w 7765366"/>
                <a:gd name="connsiteY14" fmla="*/ 0 h 591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5366" h="5918980">
                  <a:moveTo>
                    <a:pt x="3882683" y="0"/>
                  </a:moveTo>
                  <a:cubicBezTo>
                    <a:pt x="6027030" y="0"/>
                    <a:pt x="7765366" y="1738336"/>
                    <a:pt x="7765366" y="3882683"/>
                  </a:cubicBezTo>
                  <a:cubicBezTo>
                    <a:pt x="7765366" y="4552792"/>
                    <a:pt x="7595607" y="5183251"/>
                    <a:pt x="7296747" y="5733401"/>
                  </a:cubicBezTo>
                  <a:lnTo>
                    <a:pt x="7184005" y="5918980"/>
                  </a:lnTo>
                  <a:lnTo>
                    <a:pt x="6915059" y="5918980"/>
                  </a:lnTo>
                  <a:lnTo>
                    <a:pt x="7094430" y="5623727"/>
                  </a:lnTo>
                  <a:cubicBezTo>
                    <a:pt x="7375579" y="5106179"/>
                    <a:pt x="7535278" y="4513081"/>
                    <a:pt x="7535278" y="3882683"/>
                  </a:cubicBezTo>
                  <a:cubicBezTo>
                    <a:pt x="7535278" y="1865410"/>
                    <a:pt x="5899956" y="230088"/>
                    <a:pt x="3882683" y="230088"/>
                  </a:cubicBezTo>
                  <a:cubicBezTo>
                    <a:pt x="1865410" y="230088"/>
                    <a:pt x="230088" y="1865410"/>
                    <a:pt x="230088" y="3882683"/>
                  </a:cubicBezTo>
                  <a:cubicBezTo>
                    <a:pt x="230088" y="4513081"/>
                    <a:pt x="389788" y="5106179"/>
                    <a:pt x="670937" y="5623727"/>
                  </a:cubicBezTo>
                  <a:lnTo>
                    <a:pt x="850307" y="5918980"/>
                  </a:lnTo>
                  <a:lnTo>
                    <a:pt x="581361" y="5918980"/>
                  </a:lnTo>
                  <a:lnTo>
                    <a:pt x="468619" y="5733401"/>
                  </a:lnTo>
                  <a:cubicBezTo>
                    <a:pt x="169760" y="5183251"/>
                    <a:pt x="0" y="4552792"/>
                    <a:pt x="0" y="3882683"/>
                  </a:cubicBezTo>
                  <a:cubicBezTo>
                    <a:pt x="0" y="1738336"/>
                    <a:pt x="1738336" y="0"/>
                    <a:pt x="3882683"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1" name="Oval 470">
              <a:extLst>
                <a:ext uri="{FF2B5EF4-FFF2-40B4-BE49-F238E27FC236}">
                  <a16:creationId xmlns:a16="http://schemas.microsoft.com/office/drawing/2014/main" id="{0DB597A4-B335-FA81-CBD0-A9D0BB8B1A8C}"/>
                </a:ext>
              </a:extLst>
            </p:cNvPr>
            <p:cNvSpPr/>
            <p:nvPr/>
          </p:nvSpPr>
          <p:spPr>
            <a:xfrm>
              <a:off x="7990421" y="1211584"/>
              <a:ext cx="1027944" cy="982933"/>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4" name="Oval 473">
              <a:extLst>
                <a:ext uri="{FF2B5EF4-FFF2-40B4-BE49-F238E27FC236}">
                  <a16:creationId xmlns:a16="http://schemas.microsoft.com/office/drawing/2014/main" id="{63345A27-EDDE-668D-8C32-D4CBF9458D96}"/>
                </a:ext>
              </a:extLst>
            </p:cNvPr>
            <p:cNvSpPr/>
            <p:nvPr/>
          </p:nvSpPr>
          <p:spPr>
            <a:xfrm>
              <a:off x="1826521" y="5307660"/>
              <a:ext cx="1027944" cy="98293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7" name="Oval 476">
              <a:extLst>
                <a:ext uri="{FF2B5EF4-FFF2-40B4-BE49-F238E27FC236}">
                  <a16:creationId xmlns:a16="http://schemas.microsoft.com/office/drawing/2014/main" id="{59A00827-EBF2-C034-444D-DEDD0B1ADA57}"/>
                </a:ext>
              </a:extLst>
            </p:cNvPr>
            <p:cNvSpPr/>
            <p:nvPr/>
          </p:nvSpPr>
          <p:spPr>
            <a:xfrm>
              <a:off x="1910333" y="3300761"/>
              <a:ext cx="1026489" cy="979137"/>
            </a:xfrm>
            <a:prstGeom prst="ellipse">
              <a:avLst/>
            </a:prstGeom>
            <a:solidFill>
              <a:schemeClr val="bg1"/>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0" name="Oval 479">
              <a:extLst>
                <a:ext uri="{FF2B5EF4-FFF2-40B4-BE49-F238E27FC236}">
                  <a16:creationId xmlns:a16="http://schemas.microsoft.com/office/drawing/2014/main" id="{C641CE69-E049-CD2A-A97D-017357351602}"/>
                </a:ext>
              </a:extLst>
            </p:cNvPr>
            <p:cNvSpPr/>
            <p:nvPr/>
          </p:nvSpPr>
          <p:spPr>
            <a:xfrm>
              <a:off x="3133965" y="1416353"/>
              <a:ext cx="1027944" cy="982933"/>
            </a:xfrm>
            <a:prstGeom prst="ellipse">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3" name="Oval 482">
              <a:extLst>
                <a:ext uri="{FF2B5EF4-FFF2-40B4-BE49-F238E27FC236}">
                  <a16:creationId xmlns:a16="http://schemas.microsoft.com/office/drawing/2014/main" id="{E5FA684D-2879-B7E3-B559-AC6D2CCBAAED}"/>
                </a:ext>
              </a:extLst>
            </p:cNvPr>
            <p:cNvSpPr/>
            <p:nvPr/>
          </p:nvSpPr>
          <p:spPr>
            <a:xfrm>
              <a:off x="9380018" y="3263748"/>
              <a:ext cx="1027944" cy="982933"/>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6" name="Oval 485">
              <a:extLst>
                <a:ext uri="{FF2B5EF4-FFF2-40B4-BE49-F238E27FC236}">
                  <a16:creationId xmlns:a16="http://schemas.microsoft.com/office/drawing/2014/main" id="{01F06006-18AA-2514-D9FD-56E428388E6A}"/>
                </a:ext>
              </a:extLst>
            </p:cNvPr>
            <p:cNvSpPr/>
            <p:nvPr/>
          </p:nvSpPr>
          <p:spPr>
            <a:xfrm>
              <a:off x="9429019" y="5242995"/>
              <a:ext cx="1027944" cy="982933"/>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9" name="Oval 488">
              <a:extLst>
                <a:ext uri="{FF2B5EF4-FFF2-40B4-BE49-F238E27FC236}">
                  <a16:creationId xmlns:a16="http://schemas.microsoft.com/office/drawing/2014/main" id="{56CD226D-E532-2A9F-EBB8-FBF60C25D3F6}"/>
                </a:ext>
              </a:extLst>
            </p:cNvPr>
            <p:cNvSpPr/>
            <p:nvPr/>
          </p:nvSpPr>
          <p:spPr>
            <a:xfrm>
              <a:off x="5518475" y="568651"/>
              <a:ext cx="1027944" cy="982933"/>
            </a:xfrm>
            <a:prstGeom prst="ellipse">
              <a:avLst/>
            </a:prstGeom>
            <a:solidFill>
              <a:schemeClr val="bg1"/>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91" name="Group 490">
              <a:extLst>
                <a:ext uri="{FF2B5EF4-FFF2-40B4-BE49-F238E27FC236}">
                  <a16:creationId xmlns:a16="http://schemas.microsoft.com/office/drawing/2014/main" id="{4C8A2C90-8EC2-62C0-5641-07274602B807}"/>
                </a:ext>
              </a:extLst>
            </p:cNvPr>
            <p:cNvGrpSpPr/>
            <p:nvPr/>
          </p:nvGrpSpPr>
          <p:grpSpPr>
            <a:xfrm>
              <a:off x="2638901" y="5315282"/>
              <a:ext cx="2047792" cy="1391094"/>
              <a:chOff x="2658927" y="5310135"/>
              <a:chExt cx="1964322" cy="1398920"/>
            </a:xfrm>
          </p:grpSpPr>
          <p:sp>
            <p:nvSpPr>
              <p:cNvPr id="492" name="TextBox 491">
                <a:extLst>
                  <a:ext uri="{FF2B5EF4-FFF2-40B4-BE49-F238E27FC236}">
                    <a16:creationId xmlns:a16="http://schemas.microsoft.com/office/drawing/2014/main" id="{424C09DD-78D8-4773-7CD6-0DD57EC374AE}"/>
                  </a:ext>
                </a:extLst>
              </p:cNvPr>
              <p:cNvSpPr txBox="1"/>
              <p:nvPr/>
            </p:nvSpPr>
            <p:spPr>
              <a:xfrm>
                <a:off x="3214316" y="5310135"/>
                <a:ext cx="897563" cy="658480"/>
              </a:xfrm>
              <a:prstGeom prst="rect">
                <a:avLst/>
              </a:prstGeom>
              <a:noFill/>
            </p:spPr>
            <p:txBody>
              <a:bodyPr wrap="square" rtlCol="0">
                <a:spAutoFit/>
              </a:bodyPr>
              <a:lstStyle/>
              <a:p>
                <a:pPr algn="l"/>
                <a:r>
                  <a:rPr lang="en-US" sz="3200">
                    <a:solidFill>
                      <a:schemeClr val="tx1">
                        <a:lumMod val="75000"/>
                      </a:schemeClr>
                    </a:solidFill>
                    <a:latin typeface="+mn-lt"/>
                  </a:rPr>
                  <a:t>01</a:t>
                </a:r>
              </a:p>
            </p:txBody>
          </p:sp>
          <p:sp>
            <p:nvSpPr>
              <p:cNvPr id="493" name="TextBox 492">
                <a:extLst>
                  <a:ext uri="{FF2B5EF4-FFF2-40B4-BE49-F238E27FC236}">
                    <a16:creationId xmlns:a16="http://schemas.microsoft.com/office/drawing/2014/main" id="{B60F2672-4418-836E-6C10-F709F68E748C}"/>
                  </a:ext>
                </a:extLst>
              </p:cNvPr>
              <p:cNvSpPr txBox="1"/>
              <p:nvPr/>
            </p:nvSpPr>
            <p:spPr>
              <a:xfrm>
                <a:off x="2658927" y="5853032"/>
                <a:ext cx="1964322" cy="856023"/>
              </a:xfrm>
              <a:prstGeom prst="rect">
                <a:avLst/>
              </a:prstGeom>
              <a:noFill/>
            </p:spPr>
            <p:txBody>
              <a:bodyPr wrap="square" rtlCol="0">
                <a:spAutoFit/>
              </a:bodyPr>
              <a:lstStyle/>
              <a:p>
                <a:r>
                  <a:rPr lang="en-US" sz="1400" b="1">
                    <a:solidFill>
                      <a:schemeClr val="accent1"/>
                    </a:solidFill>
                    <a:latin typeface="+mn-lt"/>
                  </a:rPr>
                  <a:t>Requirement</a:t>
                </a:r>
              </a:p>
              <a:p>
                <a:r>
                  <a:rPr lang="en-US" sz="1400" b="1">
                    <a:solidFill>
                      <a:schemeClr val="accent1"/>
                    </a:solidFill>
                    <a:latin typeface="+mn-lt"/>
                  </a:rPr>
                  <a:t>Understanding / Analysis</a:t>
                </a:r>
                <a:endParaRPr lang="en-US" sz="1400">
                  <a:latin typeface="+mn-lt"/>
                </a:endParaRPr>
              </a:p>
            </p:txBody>
          </p:sp>
        </p:grpSp>
        <p:sp>
          <p:nvSpPr>
            <p:cNvPr id="494" name="TextBox 493">
              <a:extLst>
                <a:ext uri="{FF2B5EF4-FFF2-40B4-BE49-F238E27FC236}">
                  <a16:creationId xmlns:a16="http://schemas.microsoft.com/office/drawing/2014/main" id="{9B9B559F-7469-47FE-7B72-D6621A1FD7C9}"/>
                </a:ext>
              </a:extLst>
            </p:cNvPr>
            <p:cNvSpPr txBox="1"/>
            <p:nvPr/>
          </p:nvSpPr>
          <p:spPr>
            <a:xfrm>
              <a:off x="-536761" y="5333876"/>
              <a:ext cx="2496180" cy="72372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200" i="0" u="none" strike="noStrike" kern="1200" cap="none" spc="0" normalizeH="0" baseline="0" noProof="0">
                  <a:ln>
                    <a:noFill/>
                  </a:ln>
                  <a:solidFill>
                    <a:srgbClr val="F2F2F2">
                      <a:lumMod val="10000"/>
                    </a:srgbClr>
                  </a:solidFill>
                  <a:effectLst/>
                  <a:uLnTx/>
                  <a:uFillTx/>
                  <a:latin typeface="+mj-lt"/>
                  <a:ea typeface="+mn-ea"/>
                  <a:cs typeface="Times New Roman" pitchFamily="18" charset="0"/>
                </a:rPr>
                <a:t>Understand and analyze testing needs from project requirements.</a:t>
              </a:r>
              <a:endParaRPr kumimoji="0" lang="en-US" sz="1200" b="1" i="0" u="none" strike="noStrike" kern="1200" cap="none" spc="0" normalizeH="0" baseline="0" noProof="0">
                <a:ln>
                  <a:noFill/>
                </a:ln>
                <a:solidFill>
                  <a:srgbClr val="F2F2F2">
                    <a:lumMod val="10000"/>
                  </a:srgbClr>
                </a:solidFill>
                <a:effectLst/>
                <a:uLnTx/>
                <a:uFillTx/>
                <a:latin typeface="+mj-lt"/>
                <a:ea typeface="+mn-ea"/>
                <a:cs typeface="Times New Roman" pitchFamily="18" charset="0"/>
              </a:endParaRPr>
            </a:p>
          </p:txBody>
        </p:sp>
        <p:grpSp>
          <p:nvGrpSpPr>
            <p:cNvPr id="495" name="Group 494">
              <a:extLst>
                <a:ext uri="{FF2B5EF4-FFF2-40B4-BE49-F238E27FC236}">
                  <a16:creationId xmlns:a16="http://schemas.microsoft.com/office/drawing/2014/main" id="{53DC13BF-E557-10F7-A6F9-AF58A282D4F9}"/>
                </a:ext>
              </a:extLst>
            </p:cNvPr>
            <p:cNvGrpSpPr/>
            <p:nvPr/>
          </p:nvGrpSpPr>
          <p:grpSpPr>
            <a:xfrm>
              <a:off x="2447412" y="3586267"/>
              <a:ext cx="2230545" cy="1139320"/>
              <a:chOff x="2476530" y="3582982"/>
              <a:chExt cx="2139626" cy="1145739"/>
            </a:xfrm>
          </p:grpSpPr>
          <p:sp>
            <p:nvSpPr>
              <p:cNvPr id="496" name="TextBox 495">
                <a:extLst>
                  <a:ext uri="{FF2B5EF4-FFF2-40B4-BE49-F238E27FC236}">
                    <a16:creationId xmlns:a16="http://schemas.microsoft.com/office/drawing/2014/main" id="{764F302E-5D6B-1238-E557-5C12C1852922}"/>
                  </a:ext>
                </a:extLst>
              </p:cNvPr>
              <p:cNvSpPr txBox="1"/>
              <p:nvPr/>
            </p:nvSpPr>
            <p:spPr>
              <a:xfrm>
                <a:off x="2804371" y="3582982"/>
                <a:ext cx="1499048" cy="658483"/>
              </a:xfrm>
              <a:prstGeom prst="rect">
                <a:avLst/>
              </a:prstGeom>
              <a:noFill/>
            </p:spPr>
            <p:txBody>
              <a:bodyPr wrap="square" rtlCol="0">
                <a:spAutoFit/>
              </a:bodyPr>
              <a:lstStyle/>
              <a:p>
                <a:r>
                  <a:rPr lang="en-US" sz="3200">
                    <a:solidFill>
                      <a:schemeClr val="accent3">
                        <a:lumMod val="50000"/>
                      </a:schemeClr>
                    </a:solidFill>
                    <a:latin typeface="+mn-lt"/>
                  </a:rPr>
                  <a:t>02</a:t>
                </a:r>
              </a:p>
            </p:txBody>
          </p:sp>
          <p:sp>
            <p:nvSpPr>
              <p:cNvPr id="497" name="TextBox 496">
                <a:extLst>
                  <a:ext uri="{FF2B5EF4-FFF2-40B4-BE49-F238E27FC236}">
                    <a16:creationId xmlns:a16="http://schemas.microsoft.com/office/drawing/2014/main" id="{59EDFA3E-9111-72FC-0686-CC947E404BAB}"/>
                  </a:ext>
                </a:extLst>
              </p:cNvPr>
              <p:cNvSpPr txBox="1"/>
              <p:nvPr/>
            </p:nvSpPr>
            <p:spPr>
              <a:xfrm>
                <a:off x="2476530" y="4115290"/>
                <a:ext cx="2139626" cy="613431"/>
              </a:xfrm>
              <a:prstGeom prst="rect">
                <a:avLst/>
              </a:prstGeom>
              <a:noFill/>
            </p:spPr>
            <p:txBody>
              <a:bodyPr wrap="square" rtlCol="0">
                <a:spAutoFit/>
              </a:bodyPr>
              <a:lstStyle/>
              <a:p>
                <a:r>
                  <a:rPr lang="en-US" sz="1400" b="1">
                    <a:solidFill>
                      <a:schemeClr val="accent3">
                        <a:lumMod val="50000"/>
                      </a:schemeClr>
                    </a:solidFill>
                    <a:latin typeface="+mn-lt"/>
                  </a:rPr>
                  <a:t>Test</a:t>
                </a:r>
              </a:p>
              <a:p>
                <a:r>
                  <a:rPr lang="en-US" sz="1400" b="1">
                    <a:solidFill>
                      <a:schemeClr val="accent3">
                        <a:lumMod val="50000"/>
                      </a:schemeClr>
                    </a:solidFill>
                    <a:latin typeface="+mn-lt"/>
                  </a:rPr>
                  <a:t>Planning</a:t>
                </a:r>
                <a:endParaRPr lang="en-US" sz="1400">
                  <a:solidFill>
                    <a:schemeClr val="accent3">
                      <a:lumMod val="50000"/>
                    </a:schemeClr>
                  </a:solidFill>
                  <a:latin typeface="+mn-lt"/>
                </a:endParaRPr>
              </a:p>
            </p:txBody>
          </p:sp>
        </p:grpSp>
        <p:sp>
          <p:nvSpPr>
            <p:cNvPr id="498" name="TextBox 497">
              <a:extLst>
                <a:ext uri="{FF2B5EF4-FFF2-40B4-BE49-F238E27FC236}">
                  <a16:creationId xmlns:a16="http://schemas.microsoft.com/office/drawing/2014/main" id="{7E999FD1-D656-CFA3-55CB-E3757FFC3F09}"/>
                </a:ext>
              </a:extLst>
            </p:cNvPr>
            <p:cNvSpPr txBox="1"/>
            <p:nvPr/>
          </p:nvSpPr>
          <p:spPr>
            <a:xfrm>
              <a:off x="-247014" y="3389166"/>
              <a:ext cx="2281235" cy="723721"/>
            </a:xfrm>
            <a:prstGeom prst="rect">
              <a:avLst/>
            </a:prstGeom>
            <a:noFill/>
          </p:spPr>
          <p:txBody>
            <a:bodyPr wrap="square" rtlCol="0">
              <a:spAutoFit/>
            </a:bodyPr>
            <a:lstStyle/>
            <a:p>
              <a:pPr algn="l"/>
              <a:r>
                <a:rPr lang="en-US" sz="1200">
                  <a:solidFill>
                    <a:schemeClr val="bg2">
                      <a:lumMod val="10000"/>
                    </a:schemeClr>
                  </a:solidFill>
                  <a:latin typeface="+mj-lt"/>
                </a:rPr>
                <a:t>Define the testing scope, strategy, resources, and schedule.</a:t>
              </a:r>
            </a:p>
          </p:txBody>
        </p:sp>
        <p:grpSp>
          <p:nvGrpSpPr>
            <p:cNvPr id="499" name="Group 498">
              <a:extLst>
                <a:ext uri="{FF2B5EF4-FFF2-40B4-BE49-F238E27FC236}">
                  <a16:creationId xmlns:a16="http://schemas.microsoft.com/office/drawing/2014/main" id="{B3404FEC-13D9-CA0B-A69A-C9324D9E9B26}"/>
                </a:ext>
              </a:extLst>
            </p:cNvPr>
            <p:cNvGrpSpPr/>
            <p:nvPr/>
          </p:nvGrpSpPr>
          <p:grpSpPr>
            <a:xfrm>
              <a:off x="3224584" y="2159528"/>
              <a:ext cx="2065855" cy="1099363"/>
              <a:chOff x="3253576" y="2153603"/>
              <a:chExt cx="1981649" cy="1105552"/>
            </a:xfrm>
          </p:grpSpPr>
          <p:sp>
            <p:nvSpPr>
              <p:cNvPr id="500" name="TextBox 499">
                <a:extLst>
                  <a:ext uri="{FF2B5EF4-FFF2-40B4-BE49-F238E27FC236}">
                    <a16:creationId xmlns:a16="http://schemas.microsoft.com/office/drawing/2014/main" id="{6ED3E256-0FA3-3594-455E-D15B4012C87E}"/>
                  </a:ext>
                </a:extLst>
              </p:cNvPr>
              <p:cNvSpPr txBox="1"/>
              <p:nvPr/>
            </p:nvSpPr>
            <p:spPr>
              <a:xfrm>
                <a:off x="3922503" y="2153603"/>
                <a:ext cx="897563" cy="658482"/>
              </a:xfrm>
              <a:prstGeom prst="rect">
                <a:avLst/>
              </a:prstGeom>
              <a:noFill/>
            </p:spPr>
            <p:txBody>
              <a:bodyPr wrap="square" rtlCol="0">
                <a:spAutoFit/>
              </a:bodyPr>
              <a:lstStyle/>
              <a:p>
                <a:pPr algn="l"/>
                <a:r>
                  <a:rPr lang="en-US" sz="3200">
                    <a:solidFill>
                      <a:schemeClr val="bg1">
                        <a:lumMod val="50000"/>
                      </a:schemeClr>
                    </a:solidFill>
                    <a:latin typeface="+mn-lt"/>
                  </a:rPr>
                  <a:t>03</a:t>
                </a:r>
              </a:p>
            </p:txBody>
          </p:sp>
          <p:sp>
            <p:nvSpPr>
              <p:cNvPr id="501" name="TextBox 500">
                <a:extLst>
                  <a:ext uri="{FF2B5EF4-FFF2-40B4-BE49-F238E27FC236}">
                    <a16:creationId xmlns:a16="http://schemas.microsoft.com/office/drawing/2014/main" id="{64C3D6A4-5CBE-B602-BE98-295F43914176}"/>
                  </a:ext>
                </a:extLst>
              </p:cNvPr>
              <p:cNvSpPr txBox="1"/>
              <p:nvPr/>
            </p:nvSpPr>
            <p:spPr>
              <a:xfrm>
                <a:off x="3253576" y="2645725"/>
                <a:ext cx="1981649" cy="613430"/>
              </a:xfrm>
              <a:prstGeom prst="rect">
                <a:avLst/>
              </a:prstGeom>
              <a:noFill/>
            </p:spPr>
            <p:txBody>
              <a:bodyPr wrap="square" rtlCol="0">
                <a:spAutoFit/>
              </a:bodyPr>
              <a:lstStyle/>
              <a:p>
                <a:r>
                  <a:rPr lang="en-US" sz="1400" b="1">
                    <a:solidFill>
                      <a:schemeClr val="bg1">
                        <a:lumMod val="50000"/>
                      </a:schemeClr>
                    </a:solidFill>
                    <a:latin typeface="+mn-lt"/>
                  </a:rPr>
                  <a:t>Testcase </a:t>
                </a:r>
              </a:p>
              <a:p>
                <a:r>
                  <a:rPr lang="en-US" sz="1400" b="1">
                    <a:solidFill>
                      <a:schemeClr val="bg1">
                        <a:lumMod val="50000"/>
                      </a:schemeClr>
                    </a:solidFill>
                    <a:latin typeface="+mn-lt"/>
                  </a:rPr>
                  <a:t>Design</a:t>
                </a:r>
                <a:endParaRPr lang="en-US" sz="1400">
                  <a:solidFill>
                    <a:schemeClr val="bg1">
                      <a:lumMod val="50000"/>
                    </a:schemeClr>
                  </a:solidFill>
                  <a:latin typeface="+mn-lt"/>
                </a:endParaRPr>
              </a:p>
            </p:txBody>
          </p:sp>
        </p:grpSp>
        <p:sp>
          <p:nvSpPr>
            <p:cNvPr id="502" name="TextBox 501">
              <a:extLst>
                <a:ext uri="{FF2B5EF4-FFF2-40B4-BE49-F238E27FC236}">
                  <a16:creationId xmlns:a16="http://schemas.microsoft.com/office/drawing/2014/main" id="{FF9ED0C8-DAE9-4E67-3BAD-9CC300DE733C}"/>
                </a:ext>
              </a:extLst>
            </p:cNvPr>
            <p:cNvSpPr txBox="1"/>
            <p:nvPr/>
          </p:nvSpPr>
          <p:spPr>
            <a:xfrm>
              <a:off x="-251275" y="798931"/>
              <a:ext cx="2510922" cy="499712"/>
            </a:xfrm>
            <a:prstGeom prst="rect">
              <a:avLst/>
            </a:prstGeom>
            <a:noFill/>
          </p:spPr>
          <p:txBody>
            <a:bodyPr wrap="square" rtlCol="0">
              <a:spAutoFit/>
            </a:bodyPr>
            <a:lstStyle/>
            <a:p>
              <a:pPr lvl="0" algn="l" defTabSz="914400">
                <a:spcBef>
                  <a:spcPct val="20000"/>
                </a:spcBef>
                <a:defRPr/>
              </a:pPr>
              <a:r>
                <a:rPr lang="en-US" sz="1150">
                  <a:solidFill>
                    <a:schemeClr val="bg1"/>
                  </a:solidFill>
                  <a:latin typeface="+mn-lt"/>
                </a:rPr>
                <a:t>Design the </a:t>
              </a:r>
              <a:r>
                <a:rPr lang="en-US" sz="1150" b="1">
                  <a:solidFill>
                    <a:schemeClr val="bg1"/>
                  </a:solidFill>
                  <a:latin typeface="+mn-lt"/>
                </a:rPr>
                <a:t>architecture</a:t>
              </a:r>
              <a:r>
                <a:rPr lang="en-US" sz="1150">
                  <a:solidFill>
                    <a:schemeClr val="bg1"/>
                  </a:solidFill>
                  <a:latin typeface="+mn-lt"/>
                </a:rPr>
                <a:t> and </a:t>
              </a:r>
              <a:r>
                <a:rPr lang="en-US" sz="1150" b="1">
                  <a:solidFill>
                    <a:schemeClr val="bg1"/>
                  </a:solidFill>
                  <a:latin typeface="+mn-lt"/>
                </a:rPr>
                <a:t>visual aspects </a:t>
              </a:r>
              <a:r>
                <a:rPr lang="en-US" sz="1150">
                  <a:solidFill>
                    <a:schemeClr val="bg1"/>
                  </a:solidFill>
                  <a:latin typeface="+mn-lt"/>
                </a:rPr>
                <a:t>of the application</a:t>
              </a:r>
            </a:p>
          </p:txBody>
        </p:sp>
        <p:grpSp>
          <p:nvGrpSpPr>
            <p:cNvPr id="503" name="Group 502">
              <a:extLst>
                <a:ext uri="{FF2B5EF4-FFF2-40B4-BE49-F238E27FC236}">
                  <a16:creationId xmlns:a16="http://schemas.microsoft.com/office/drawing/2014/main" id="{0279E8EA-2EC4-F6AF-BE3E-35A0B23C6949}"/>
                </a:ext>
              </a:extLst>
            </p:cNvPr>
            <p:cNvGrpSpPr/>
            <p:nvPr/>
          </p:nvGrpSpPr>
          <p:grpSpPr>
            <a:xfrm>
              <a:off x="5091198" y="1627686"/>
              <a:ext cx="2047791" cy="1097943"/>
              <a:chOff x="5095363" y="1622844"/>
              <a:chExt cx="1964322" cy="1104124"/>
            </a:xfrm>
          </p:grpSpPr>
          <p:sp>
            <p:nvSpPr>
              <p:cNvPr id="504" name="TextBox 503">
                <a:extLst>
                  <a:ext uri="{FF2B5EF4-FFF2-40B4-BE49-F238E27FC236}">
                    <a16:creationId xmlns:a16="http://schemas.microsoft.com/office/drawing/2014/main" id="{BEC2838B-022D-EA24-9C8A-EF7088586588}"/>
                  </a:ext>
                </a:extLst>
              </p:cNvPr>
              <p:cNvSpPr txBox="1"/>
              <p:nvPr/>
            </p:nvSpPr>
            <p:spPr>
              <a:xfrm>
                <a:off x="5598801" y="1622844"/>
                <a:ext cx="816848" cy="658481"/>
              </a:xfrm>
              <a:prstGeom prst="rect">
                <a:avLst/>
              </a:prstGeom>
              <a:noFill/>
            </p:spPr>
            <p:txBody>
              <a:bodyPr wrap="square" rtlCol="0">
                <a:spAutoFit/>
              </a:bodyPr>
              <a:lstStyle/>
              <a:p>
                <a:pPr algn="ctr"/>
                <a:r>
                  <a:rPr lang="en-US" sz="3200">
                    <a:solidFill>
                      <a:schemeClr val="accent6">
                        <a:lumMod val="60000"/>
                        <a:lumOff val="40000"/>
                      </a:schemeClr>
                    </a:solidFill>
                    <a:latin typeface="+mn-lt"/>
                  </a:rPr>
                  <a:t>04</a:t>
                </a:r>
              </a:p>
            </p:txBody>
          </p:sp>
          <p:sp>
            <p:nvSpPr>
              <p:cNvPr id="505" name="TextBox 504">
                <a:extLst>
                  <a:ext uri="{FF2B5EF4-FFF2-40B4-BE49-F238E27FC236}">
                    <a16:creationId xmlns:a16="http://schemas.microsoft.com/office/drawing/2014/main" id="{E487E091-4478-5764-CE12-FDF7DC4AB740}"/>
                  </a:ext>
                </a:extLst>
              </p:cNvPr>
              <p:cNvSpPr txBox="1"/>
              <p:nvPr/>
            </p:nvSpPr>
            <p:spPr>
              <a:xfrm>
                <a:off x="5095363" y="2113540"/>
                <a:ext cx="1964322" cy="613428"/>
              </a:xfrm>
              <a:prstGeom prst="rect">
                <a:avLst/>
              </a:prstGeom>
              <a:noFill/>
            </p:spPr>
            <p:txBody>
              <a:bodyPr wrap="square" rtlCol="0">
                <a:spAutoFit/>
              </a:bodyPr>
              <a:lstStyle/>
              <a:p>
                <a:pPr algn="ctr"/>
                <a:r>
                  <a:rPr kumimoji="0" lang="en-US" sz="1400" b="1" i="0" u="none" strike="noStrike" kern="1200" cap="none" spc="0" normalizeH="0" baseline="0" noProof="0">
                    <a:ln>
                      <a:noFill/>
                    </a:ln>
                    <a:solidFill>
                      <a:schemeClr val="accent6">
                        <a:lumMod val="60000"/>
                        <a:lumOff val="40000"/>
                      </a:schemeClr>
                    </a:solidFill>
                    <a:effectLst/>
                    <a:uLnTx/>
                    <a:uFillTx/>
                    <a:latin typeface="Segoe UI Semilight"/>
                    <a:ea typeface="+mn-ea"/>
                    <a:cs typeface="Times New Roman" pitchFamily="18" charset="0"/>
                  </a:rPr>
                  <a:t>Test Environment</a:t>
                </a:r>
              </a:p>
              <a:p>
                <a:pPr algn="ctr"/>
                <a:r>
                  <a:rPr lang="en-US" sz="1400" b="1">
                    <a:solidFill>
                      <a:schemeClr val="accent6">
                        <a:lumMod val="60000"/>
                        <a:lumOff val="40000"/>
                      </a:schemeClr>
                    </a:solidFill>
                    <a:latin typeface="Segoe UI Semilight"/>
                  </a:rPr>
                  <a:t>Setup</a:t>
                </a:r>
                <a:endParaRPr lang="en-US" sz="1400">
                  <a:solidFill>
                    <a:schemeClr val="accent6">
                      <a:lumMod val="60000"/>
                      <a:lumOff val="40000"/>
                    </a:schemeClr>
                  </a:solidFill>
                  <a:latin typeface="+mn-lt"/>
                </a:endParaRPr>
              </a:p>
            </p:txBody>
          </p:sp>
        </p:grpSp>
        <p:sp>
          <p:nvSpPr>
            <p:cNvPr id="506" name="TextBox 505">
              <a:extLst>
                <a:ext uri="{FF2B5EF4-FFF2-40B4-BE49-F238E27FC236}">
                  <a16:creationId xmlns:a16="http://schemas.microsoft.com/office/drawing/2014/main" id="{73A27EF8-10C7-921C-E02F-FA385AB07BF9}"/>
                </a:ext>
              </a:extLst>
            </p:cNvPr>
            <p:cNvSpPr txBox="1"/>
            <p:nvPr/>
          </p:nvSpPr>
          <p:spPr>
            <a:xfrm>
              <a:off x="6497034" y="602946"/>
              <a:ext cx="4817505" cy="310166"/>
            </a:xfrm>
            <a:prstGeom prst="rect">
              <a:avLst/>
            </a:prstGeom>
            <a:noFill/>
          </p:spPr>
          <p:txBody>
            <a:bodyPr wrap="square" rtlCol="0">
              <a:spAutoFit/>
            </a:bodyPr>
            <a:lstStyle/>
            <a:p>
              <a:pPr algn="l"/>
              <a:r>
                <a:rPr lang="en-US" sz="1200">
                  <a:solidFill>
                    <a:schemeClr val="bg2">
                      <a:lumMod val="10000"/>
                    </a:schemeClr>
                  </a:solidFill>
                  <a:latin typeface="+mj-lt"/>
                </a:rPr>
                <a:t>Configure hardware and software environments for testing.</a:t>
              </a:r>
              <a:endParaRPr lang="en-US" sz="1200" b="1">
                <a:solidFill>
                  <a:schemeClr val="bg2">
                    <a:lumMod val="10000"/>
                  </a:schemeClr>
                </a:solidFill>
                <a:latin typeface="+mj-lt"/>
              </a:endParaRPr>
            </a:p>
          </p:txBody>
        </p:sp>
        <p:grpSp>
          <p:nvGrpSpPr>
            <p:cNvPr id="507" name="Group 506">
              <a:extLst>
                <a:ext uri="{FF2B5EF4-FFF2-40B4-BE49-F238E27FC236}">
                  <a16:creationId xmlns:a16="http://schemas.microsoft.com/office/drawing/2014/main" id="{39D8D601-726A-12E9-CA42-66371003FF33}"/>
                </a:ext>
              </a:extLst>
            </p:cNvPr>
            <p:cNvGrpSpPr/>
            <p:nvPr/>
          </p:nvGrpSpPr>
          <p:grpSpPr>
            <a:xfrm>
              <a:off x="7545656" y="2133525"/>
              <a:ext cx="1204132" cy="1351385"/>
              <a:chOff x="7505030" y="2127104"/>
              <a:chExt cx="1155049" cy="1358994"/>
            </a:xfrm>
          </p:grpSpPr>
          <p:sp>
            <p:nvSpPr>
              <p:cNvPr id="508" name="TextBox 507">
                <a:extLst>
                  <a:ext uri="{FF2B5EF4-FFF2-40B4-BE49-F238E27FC236}">
                    <a16:creationId xmlns:a16="http://schemas.microsoft.com/office/drawing/2014/main" id="{D0CB771D-8356-C780-6859-AB439701A854}"/>
                  </a:ext>
                </a:extLst>
              </p:cNvPr>
              <p:cNvSpPr txBox="1"/>
              <p:nvPr/>
            </p:nvSpPr>
            <p:spPr>
              <a:xfrm>
                <a:off x="7527123" y="2127104"/>
                <a:ext cx="897563" cy="648116"/>
              </a:xfrm>
              <a:prstGeom prst="rect">
                <a:avLst/>
              </a:prstGeom>
              <a:noFill/>
            </p:spPr>
            <p:txBody>
              <a:bodyPr wrap="square" rtlCol="0">
                <a:spAutoFit/>
              </a:bodyPr>
              <a:lstStyle/>
              <a:p>
                <a:pPr algn="r"/>
                <a:r>
                  <a:rPr lang="en-US" sz="3200">
                    <a:solidFill>
                      <a:srgbClr val="0066CC"/>
                    </a:solidFill>
                    <a:latin typeface="+mn-lt"/>
                  </a:rPr>
                  <a:t>05</a:t>
                </a:r>
              </a:p>
            </p:txBody>
          </p:sp>
          <p:sp>
            <p:nvSpPr>
              <p:cNvPr id="509" name="TextBox 508">
                <a:extLst>
                  <a:ext uri="{FF2B5EF4-FFF2-40B4-BE49-F238E27FC236}">
                    <a16:creationId xmlns:a16="http://schemas.microsoft.com/office/drawing/2014/main" id="{6F62F232-94FB-2D60-2180-A2751AD71CEC}"/>
                  </a:ext>
                </a:extLst>
              </p:cNvPr>
              <p:cNvSpPr txBox="1"/>
              <p:nvPr/>
            </p:nvSpPr>
            <p:spPr>
              <a:xfrm>
                <a:off x="7505030" y="2605812"/>
                <a:ext cx="1155049" cy="880286"/>
              </a:xfrm>
              <a:prstGeom prst="rect">
                <a:avLst/>
              </a:prstGeom>
              <a:noFill/>
            </p:spPr>
            <p:txBody>
              <a:bodyPr wrap="square" rtlCol="0">
                <a:spAutoFit/>
              </a:bodyPr>
              <a:lstStyle/>
              <a:p>
                <a:r>
                  <a:rPr lang="en-US" sz="1400" b="1">
                    <a:solidFill>
                      <a:schemeClr val="accent5"/>
                    </a:solidFill>
                    <a:latin typeface="+mn-lt"/>
                  </a:rPr>
                  <a:t>Test</a:t>
                </a:r>
              </a:p>
              <a:p>
                <a:r>
                  <a:rPr lang="en-US" sz="1400" b="1">
                    <a:solidFill>
                      <a:schemeClr val="accent5"/>
                    </a:solidFill>
                    <a:latin typeface="+mn-lt"/>
                  </a:rPr>
                  <a:t>Execution</a:t>
                </a:r>
              </a:p>
              <a:p>
                <a:endParaRPr lang="en-US" sz="1400" b="1">
                  <a:solidFill>
                    <a:schemeClr val="accent5"/>
                  </a:solidFill>
                  <a:latin typeface="+mn-lt"/>
                </a:endParaRPr>
              </a:p>
            </p:txBody>
          </p:sp>
        </p:grpSp>
        <p:sp>
          <p:nvSpPr>
            <p:cNvPr id="510" name="TextBox 509">
              <a:extLst>
                <a:ext uri="{FF2B5EF4-FFF2-40B4-BE49-F238E27FC236}">
                  <a16:creationId xmlns:a16="http://schemas.microsoft.com/office/drawing/2014/main" id="{577A9D3C-A67D-69FF-6E2B-9DC88B0CFB56}"/>
                </a:ext>
              </a:extLst>
            </p:cNvPr>
            <p:cNvSpPr txBox="1"/>
            <p:nvPr/>
          </p:nvSpPr>
          <p:spPr>
            <a:xfrm>
              <a:off x="9287734" y="1483276"/>
              <a:ext cx="3659388" cy="516944"/>
            </a:xfrm>
            <a:prstGeom prst="rect">
              <a:avLst/>
            </a:prstGeom>
            <a:noFill/>
          </p:spPr>
          <p:txBody>
            <a:bodyPr wrap="square" rtlCol="0">
              <a:spAutoFit/>
            </a:bodyPr>
            <a:lstStyle/>
            <a:p>
              <a:pPr algn="l"/>
              <a:r>
                <a:rPr lang="en-US" sz="1200">
                  <a:solidFill>
                    <a:schemeClr val="bg2">
                      <a:lumMod val="10000"/>
                    </a:schemeClr>
                  </a:solidFill>
                  <a:latin typeface="+mj-lt"/>
                </a:rPr>
                <a:t>Run test cases, log defects, and validate results.</a:t>
              </a:r>
            </a:p>
          </p:txBody>
        </p:sp>
        <p:grpSp>
          <p:nvGrpSpPr>
            <p:cNvPr id="511" name="Group 510">
              <a:extLst>
                <a:ext uri="{FF2B5EF4-FFF2-40B4-BE49-F238E27FC236}">
                  <a16:creationId xmlns:a16="http://schemas.microsoft.com/office/drawing/2014/main" id="{A7CB6236-9D95-8037-B519-0941D1D630BA}"/>
                </a:ext>
              </a:extLst>
            </p:cNvPr>
            <p:cNvGrpSpPr/>
            <p:nvPr/>
          </p:nvGrpSpPr>
          <p:grpSpPr>
            <a:xfrm>
              <a:off x="7874791" y="3557757"/>
              <a:ext cx="2047793" cy="1187077"/>
              <a:chOff x="7842312" y="3551803"/>
              <a:chExt cx="1964322" cy="1193758"/>
            </a:xfrm>
          </p:grpSpPr>
          <p:sp>
            <p:nvSpPr>
              <p:cNvPr id="512" name="TextBox 511">
                <a:extLst>
                  <a:ext uri="{FF2B5EF4-FFF2-40B4-BE49-F238E27FC236}">
                    <a16:creationId xmlns:a16="http://schemas.microsoft.com/office/drawing/2014/main" id="{7A18AEAA-6AE8-DD5C-60E9-4D68AC8A7372}"/>
                  </a:ext>
                </a:extLst>
              </p:cNvPr>
              <p:cNvSpPr txBox="1"/>
              <p:nvPr/>
            </p:nvSpPr>
            <p:spPr>
              <a:xfrm>
                <a:off x="8220200" y="3551803"/>
                <a:ext cx="912233" cy="658479"/>
              </a:xfrm>
              <a:prstGeom prst="rect">
                <a:avLst/>
              </a:prstGeom>
              <a:noFill/>
            </p:spPr>
            <p:txBody>
              <a:bodyPr wrap="square" rtlCol="0">
                <a:spAutoFit/>
              </a:bodyPr>
              <a:lstStyle/>
              <a:p>
                <a:pPr algn="r"/>
                <a:r>
                  <a:rPr lang="en-US" sz="3200">
                    <a:solidFill>
                      <a:schemeClr val="accent6"/>
                    </a:solidFill>
                    <a:latin typeface="+mn-lt"/>
                  </a:rPr>
                  <a:t>06</a:t>
                </a:r>
              </a:p>
            </p:txBody>
          </p:sp>
          <p:sp>
            <p:nvSpPr>
              <p:cNvPr id="513" name="TextBox 512">
                <a:extLst>
                  <a:ext uri="{FF2B5EF4-FFF2-40B4-BE49-F238E27FC236}">
                    <a16:creationId xmlns:a16="http://schemas.microsoft.com/office/drawing/2014/main" id="{AE5D422F-B747-3C8A-E381-828F4962BCE5}"/>
                  </a:ext>
                </a:extLst>
              </p:cNvPr>
              <p:cNvSpPr txBox="1"/>
              <p:nvPr/>
            </p:nvSpPr>
            <p:spPr>
              <a:xfrm>
                <a:off x="7842312" y="4132134"/>
                <a:ext cx="1964322" cy="613427"/>
              </a:xfrm>
              <a:prstGeom prst="rect">
                <a:avLst/>
              </a:prstGeom>
              <a:noFill/>
            </p:spPr>
            <p:txBody>
              <a:bodyPr wrap="square" rtlCol="0">
                <a:spAutoFit/>
              </a:bodyPr>
              <a:lstStyle/>
              <a:p>
                <a:r>
                  <a:rPr lang="en-US" sz="1400" b="1">
                    <a:solidFill>
                      <a:schemeClr val="accent6"/>
                    </a:solidFill>
                    <a:latin typeface="+mn-lt"/>
                  </a:rPr>
                  <a:t>Defect </a:t>
                </a:r>
              </a:p>
              <a:p>
                <a:r>
                  <a:rPr lang="en-US" sz="1400" b="1">
                    <a:solidFill>
                      <a:schemeClr val="accent6"/>
                    </a:solidFill>
                    <a:latin typeface="+mn-lt"/>
                  </a:rPr>
                  <a:t>Reporting</a:t>
                </a:r>
              </a:p>
            </p:txBody>
          </p:sp>
        </p:grpSp>
        <p:sp>
          <p:nvSpPr>
            <p:cNvPr id="514" name="TextBox 513">
              <a:extLst>
                <a:ext uri="{FF2B5EF4-FFF2-40B4-BE49-F238E27FC236}">
                  <a16:creationId xmlns:a16="http://schemas.microsoft.com/office/drawing/2014/main" id="{38A5E85F-A287-22A9-2B75-AFDF26B05ECE}"/>
                </a:ext>
              </a:extLst>
            </p:cNvPr>
            <p:cNvSpPr txBox="1"/>
            <p:nvPr/>
          </p:nvSpPr>
          <p:spPr>
            <a:xfrm>
              <a:off x="10399037" y="3282948"/>
              <a:ext cx="2298624" cy="516944"/>
            </a:xfrm>
            <a:prstGeom prst="rect">
              <a:avLst/>
            </a:prstGeom>
            <a:noFill/>
          </p:spPr>
          <p:txBody>
            <a:bodyPr wrap="square" rtlCol="0">
              <a:spAutoFit/>
            </a:bodyPr>
            <a:lstStyle/>
            <a:p>
              <a:pPr algn="l"/>
              <a:r>
                <a:rPr lang="en-US" sz="1200">
                  <a:solidFill>
                    <a:schemeClr val="bg2">
                      <a:lumMod val="10000"/>
                    </a:schemeClr>
                  </a:solidFill>
                  <a:latin typeface="+mj-lt"/>
                </a:rPr>
                <a:t>Track, retest, and resolve identified defects.</a:t>
              </a:r>
            </a:p>
          </p:txBody>
        </p:sp>
        <p:grpSp>
          <p:nvGrpSpPr>
            <p:cNvPr id="515" name="Group 514">
              <a:extLst>
                <a:ext uri="{FF2B5EF4-FFF2-40B4-BE49-F238E27FC236}">
                  <a16:creationId xmlns:a16="http://schemas.microsoft.com/office/drawing/2014/main" id="{4A8098EE-D7AC-020C-AC18-35E8AA73879D}"/>
                </a:ext>
              </a:extLst>
            </p:cNvPr>
            <p:cNvGrpSpPr/>
            <p:nvPr/>
          </p:nvGrpSpPr>
          <p:grpSpPr>
            <a:xfrm>
              <a:off x="7922905" y="5334512"/>
              <a:ext cx="2047792" cy="1069640"/>
              <a:chOff x="7894033" y="5329552"/>
              <a:chExt cx="1964322" cy="1075661"/>
            </a:xfrm>
          </p:grpSpPr>
          <p:sp>
            <p:nvSpPr>
              <p:cNvPr id="516" name="TextBox 515">
                <a:extLst>
                  <a:ext uri="{FF2B5EF4-FFF2-40B4-BE49-F238E27FC236}">
                    <a16:creationId xmlns:a16="http://schemas.microsoft.com/office/drawing/2014/main" id="{A52CC196-16DD-7DC9-38A3-5ABAA89FD1AF}"/>
                  </a:ext>
                </a:extLst>
              </p:cNvPr>
              <p:cNvSpPr txBox="1"/>
              <p:nvPr/>
            </p:nvSpPr>
            <p:spPr>
              <a:xfrm>
                <a:off x="8332165" y="5329552"/>
                <a:ext cx="897563" cy="658480"/>
              </a:xfrm>
              <a:prstGeom prst="rect">
                <a:avLst/>
              </a:prstGeom>
              <a:noFill/>
            </p:spPr>
            <p:txBody>
              <a:bodyPr wrap="square" rtlCol="0">
                <a:spAutoFit/>
              </a:bodyPr>
              <a:lstStyle/>
              <a:p>
                <a:pPr algn="r"/>
                <a:r>
                  <a:rPr lang="en-US" sz="3200">
                    <a:solidFill>
                      <a:schemeClr val="tx2"/>
                    </a:solidFill>
                    <a:latin typeface="+mn-lt"/>
                  </a:rPr>
                  <a:t>07</a:t>
                </a:r>
              </a:p>
            </p:txBody>
          </p:sp>
          <p:sp>
            <p:nvSpPr>
              <p:cNvPr id="517" name="TextBox 516">
                <a:extLst>
                  <a:ext uri="{FF2B5EF4-FFF2-40B4-BE49-F238E27FC236}">
                    <a16:creationId xmlns:a16="http://schemas.microsoft.com/office/drawing/2014/main" id="{92BCC6DD-9397-C017-6DAC-AED4E357C482}"/>
                  </a:ext>
                </a:extLst>
              </p:cNvPr>
              <p:cNvSpPr txBox="1"/>
              <p:nvPr/>
            </p:nvSpPr>
            <p:spPr>
              <a:xfrm>
                <a:off x="7894033" y="5791784"/>
                <a:ext cx="1964322" cy="613429"/>
              </a:xfrm>
              <a:prstGeom prst="rect">
                <a:avLst/>
              </a:prstGeom>
              <a:noFill/>
            </p:spPr>
            <p:txBody>
              <a:bodyPr wrap="square" rtlCol="0">
                <a:spAutoFit/>
              </a:bodyPr>
              <a:lstStyle/>
              <a:p>
                <a:r>
                  <a:rPr lang="en-US" sz="1400" b="1">
                    <a:solidFill>
                      <a:schemeClr val="tx2"/>
                    </a:solidFill>
                    <a:latin typeface="+mn-lt"/>
                  </a:rPr>
                  <a:t>Test</a:t>
                </a:r>
              </a:p>
              <a:p>
                <a:r>
                  <a:rPr lang="en-US" sz="1400" b="1">
                    <a:solidFill>
                      <a:schemeClr val="tx2"/>
                    </a:solidFill>
                    <a:latin typeface="+mn-lt"/>
                  </a:rPr>
                  <a:t>Closure</a:t>
                </a:r>
                <a:endParaRPr lang="en-US" sz="1400">
                  <a:solidFill>
                    <a:schemeClr val="tx2"/>
                  </a:solidFill>
                  <a:latin typeface="+mn-lt"/>
                </a:endParaRPr>
              </a:p>
            </p:txBody>
          </p:sp>
        </p:grpSp>
        <p:sp>
          <p:nvSpPr>
            <p:cNvPr id="518" name="TextBox 517">
              <a:extLst>
                <a:ext uri="{FF2B5EF4-FFF2-40B4-BE49-F238E27FC236}">
                  <a16:creationId xmlns:a16="http://schemas.microsoft.com/office/drawing/2014/main" id="{257E878B-897D-5F36-86BC-666CF9BCC1F0}"/>
                </a:ext>
              </a:extLst>
            </p:cNvPr>
            <p:cNvSpPr txBox="1"/>
            <p:nvPr/>
          </p:nvSpPr>
          <p:spPr>
            <a:xfrm>
              <a:off x="10562555" y="5489003"/>
              <a:ext cx="2384566" cy="723722"/>
            </a:xfrm>
            <a:prstGeom prst="rect">
              <a:avLst/>
            </a:prstGeom>
            <a:noFill/>
          </p:spPr>
          <p:txBody>
            <a:bodyPr wrap="square" rtlCol="0">
              <a:spAutoFit/>
            </a:bodyPr>
            <a:lstStyle/>
            <a:p>
              <a:pPr algn="l"/>
              <a:r>
                <a:rPr lang="en-US" sz="1200">
                  <a:solidFill>
                    <a:schemeClr val="bg2">
                      <a:lumMod val="10000"/>
                    </a:schemeClr>
                  </a:solidFill>
                  <a:latin typeface="+mj-lt"/>
                </a:rPr>
                <a:t>Evaluate test results, document findings, and finalize the testing process.</a:t>
              </a:r>
              <a:endParaRPr lang="en-US" sz="1200">
                <a:solidFill>
                  <a:schemeClr val="bg1">
                    <a:lumMod val="50000"/>
                  </a:schemeClr>
                </a:solidFill>
                <a:latin typeface="+mj-lt"/>
                <a:ea typeface="Open Sans" panose="020B0606030504020204" pitchFamily="34" charset="0"/>
                <a:cs typeface="Open Sans" panose="020B0606030504020204" pitchFamily="34" charset="0"/>
              </a:endParaRPr>
            </a:p>
          </p:txBody>
        </p:sp>
        <p:grpSp>
          <p:nvGrpSpPr>
            <p:cNvPr id="520" name="Group 519">
              <a:extLst>
                <a:ext uri="{FF2B5EF4-FFF2-40B4-BE49-F238E27FC236}">
                  <a16:creationId xmlns:a16="http://schemas.microsoft.com/office/drawing/2014/main" id="{B6C27495-2ACE-8206-6E98-968D94C54AA6}"/>
                </a:ext>
              </a:extLst>
            </p:cNvPr>
            <p:cNvGrpSpPr/>
            <p:nvPr/>
          </p:nvGrpSpPr>
          <p:grpSpPr>
            <a:xfrm>
              <a:off x="4301571" y="4056605"/>
              <a:ext cx="3588389" cy="1664178"/>
              <a:chOff x="1699813" y="1378568"/>
              <a:chExt cx="8607191" cy="4158164"/>
            </a:xfrm>
            <a:solidFill>
              <a:schemeClr val="tx1">
                <a:alpha val="41000"/>
              </a:schemeClr>
            </a:solidFill>
          </p:grpSpPr>
          <p:sp>
            <p:nvSpPr>
              <p:cNvPr id="521" name="Freeform 11">
                <a:extLst>
                  <a:ext uri="{FF2B5EF4-FFF2-40B4-BE49-F238E27FC236}">
                    <a16:creationId xmlns:a16="http://schemas.microsoft.com/office/drawing/2014/main" id="{5E014E74-1721-31DB-EA9E-2F3BC028BFAD}"/>
                  </a:ext>
                </a:extLst>
              </p:cNvPr>
              <p:cNvSpPr>
                <a:spLocks/>
              </p:cNvSpPr>
              <p:nvPr/>
            </p:nvSpPr>
            <p:spPr bwMode="auto">
              <a:xfrm>
                <a:off x="6875759" y="4549608"/>
                <a:ext cx="180592" cy="361180"/>
              </a:xfrm>
              <a:custGeom>
                <a:avLst/>
                <a:gdLst>
                  <a:gd name="T0" fmla="*/ 15 w 157"/>
                  <a:gd name="T1" fmla="*/ 204 h 316"/>
                  <a:gd name="T2" fmla="*/ 30 w 157"/>
                  <a:gd name="T3" fmla="*/ 169 h 316"/>
                  <a:gd name="T4" fmla="*/ 19 w 157"/>
                  <a:gd name="T5" fmla="*/ 127 h 316"/>
                  <a:gd name="T6" fmla="*/ 68 w 157"/>
                  <a:gd name="T7" fmla="*/ 77 h 316"/>
                  <a:gd name="T8" fmla="*/ 121 w 157"/>
                  <a:gd name="T9" fmla="*/ 24 h 316"/>
                  <a:gd name="T10" fmla="*/ 126 w 157"/>
                  <a:gd name="T11" fmla="*/ 0 h 316"/>
                  <a:gd name="T12" fmla="*/ 157 w 157"/>
                  <a:gd name="T13" fmla="*/ 75 h 316"/>
                  <a:gd name="T14" fmla="*/ 157 w 157"/>
                  <a:gd name="T15" fmla="*/ 87 h 316"/>
                  <a:gd name="T16" fmla="*/ 144 w 157"/>
                  <a:gd name="T17" fmla="*/ 83 h 316"/>
                  <a:gd name="T18" fmla="*/ 110 w 157"/>
                  <a:gd name="T19" fmla="*/ 227 h 316"/>
                  <a:gd name="T20" fmla="*/ 43 w 157"/>
                  <a:gd name="T21" fmla="*/ 316 h 316"/>
                  <a:gd name="T22" fmla="*/ 7 w 157"/>
                  <a:gd name="T23" fmla="*/ 272 h 316"/>
                  <a:gd name="T24" fmla="*/ 9 w 157"/>
                  <a:gd name="T25" fmla="*/ 252 h 316"/>
                  <a:gd name="T26" fmla="*/ 0 w 157"/>
                  <a:gd name="T27" fmla="*/ 220 h 316"/>
                  <a:gd name="T28" fmla="*/ 15 w 157"/>
                  <a:gd name="T29" fmla="*/ 2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316">
                    <a:moveTo>
                      <a:pt x="15" y="204"/>
                    </a:moveTo>
                    <a:cubicBezTo>
                      <a:pt x="15" y="204"/>
                      <a:pt x="30" y="170"/>
                      <a:pt x="30" y="169"/>
                    </a:cubicBezTo>
                    <a:cubicBezTo>
                      <a:pt x="30" y="160"/>
                      <a:pt x="19" y="140"/>
                      <a:pt x="19" y="127"/>
                    </a:cubicBezTo>
                    <a:cubicBezTo>
                      <a:pt x="19" y="88"/>
                      <a:pt x="46" y="91"/>
                      <a:pt x="68" y="77"/>
                    </a:cubicBezTo>
                    <a:cubicBezTo>
                      <a:pt x="85" y="67"/>
                      <a:pt x="109" y="37"/>
                      <a:pt x="121" y="24"/>
                    </a:cubicBezTo>
                    <a:cubicBezTo>
                      <a:pt x="125" y="20"/>
                      <a:pt x="123" y="6"/>
                      <a:pt x="126" y="0"/>
                    </a:cubicBezTo>
                    <a:cubicBezTo>
                      <a:pt x="151" y="3"/>
                      <a:pt x="149" y="55"/>
                      <a:pt x="157" y="75"/>
                    </a:cubicBezTo>
                    <a:cubicBezTo>
                      <a:pt x="157" y="87"/>
                      <a:pt x="157" y="87"/>
                      <a:pt x="157" y="87"/>
                    </a:cubicBezTo>
                    <a:cubicBezTo>
                      <a:pt x="153" y="86"/>
                      <a:pt x="145" y="83"/>
                      <a:pt x="144" y="83"/>
                    </a:cubicBezTo>
                    <a:cubicBezTo>
                      <a:pt x="144" y="141"/>
                      <a:pt x="126" y="181"/>
                      <a:pt x="110" y="227"/>
                    </a:cubicBezTo>
                    <a:cubicBezTo>
                      <a:pt x="96" y="262"/>
                      <a:pt x="89" y="316"/>
                      <a:pt x="43" y="316"/>
                    </a:cubicBezTo>
                    <a:cubicBezTo>
                      <a:pt x="24" y="316"/>
                      <a:pt x="7" y="293"/>
                      <a:pt x="7" y="272"/>
                    </a:cubicBezTo>
                    <a:cubicBezTo>
                      <a:pt x="7" y="262"/>
                      <a:pt x="10" y="258"/>
                      <a:pt x="9" y="252"/>
                    </a:cubicBezTo>
                    <a:cubicBezTo>
                      <a:pt x="0" y="245"/>
                      <a:pt x="0" y="232"/>
                      <a:pt x="0" y="220"/>
                    </a:cubicBezTo>
                    <a:cubicBezTo>
                      <a:pt x="0" y="217"/>
                      <a:pt x="14" y="204"/>
                      <a:pt x="15" y="20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4" name="Freeform 14">
                <a:extLst>
                  <a:ext uri="{FF2B5EF4-FFF2-40B4-BE49-F238E27FC236}">
                    <a16:creationId xmlns:a16="http://schemas.microsoft.com/office/drawing/2014/main" id="{2AD13857-A0BF-7B19-604B-958E8BD1144D}"/>
                  </a:ext>
                </a:extLst>
              </p:cNvPr>
              <p:cNvSpPr>
                <a:spLocks/>
              </p:cNvSpPr>
              <p:nvPr/>
            </p:nvSpPr>
            <p:spPr bwMode="auto">
              <a:xfrm>
                <a:off x="7777188" y="3972637"/>
                <a:ext cx="48974" cy="99478"/>
              </a:xfrm>
              <a:custGeom>
                <a:avLst/>
                <a:gdLst>
                  <a:gd name="T0" fmla="*/ 43 w 43"/>
                  <a:gd name="T1" fmla="*/ 54 h 87"/>
                  <a:gd name="T2" fmla="*/ 19 w 43"/>
                  <a:gd name="T3" fmla="*/ 87 h 87"/>
                  <a:gd name="T4" fmla="*/ 0 w 43"/>
                  <a:gd name="T5" fmla="*/ 64 h 87"/>
                  <a:gd name="T6" fmla="*/ 11 w 43"/>
                  <a:gd name="T7" fmla="*/ 0 h 87"/>
                  <a:gd name="T8" fmla="*/ 43 w 43"/>
                  <a:gd name="T9" fmla="*/ 54 h 87"/>
                </a:gdLst>
                <a:ahLst/>
                <a:cxnLst>
                  <a:cxn ang="0">
                    <a:pos x="T0" y="T1"/>
                  </a:cxn>
                  <a:cxn ang="0">
                    <a:pos x="T2" y="T3"/>
                  </a:cxn>
                  <a:cxn ang="0">
                    <a:pos x="T4" y="T5"/>
                  </a:cxn>
                  <a:cxn ang="0">
                    <a:pos x="T6" y="T7"/>
                  </a:cxn>
                  <a:cxn ang="0">
                    <a:pos x="T8" y="T9"/>
                  </a:cxn>
                </a:cxnLst>
                <a:rect l="0" t="0" r="r" b="b"/>
                <a:pathLst>
                  <a:path w="43" h="87">
                    <a:moveTo>
                      <a:pt x="43" y="54"/>
                    </a:moveTo>
                    <a:cubicBezTo>
                      <a:pt x="43" y="68"/>
                      <a:pt x="34" y="87"/>
                      <a:pt x="19" y="87"/>
                    </a:cubicBezTo>
                    <a:cubicBezTo>
                      <a:pt x="9" y="87"/>
                      <a:pt x="0" y="75"/>
                      <a:pt x="0" y="64"/>
                    </a:cubicBezTo>
                    <a:cubicBezTo>
                      <a:pt x="0" y="41"/>
                      <a:pt x="11" y="24"/>
                      <a:pt x="11" y="0"/>
                    </a:cubicBezTo>
                    <a:cubicBezTo>
                      <a:pt x="22" y="19"/>
                      <a:pt x="43" y="29"/>
                      <a:pt x="43" y="5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6" name="Freeform 16">
                <a:extLst>
                  <a:ext uri="{FF2B5EF4-FFF2-40B4-BE49-F238E27FC236}">
                    <a16:creationId xmlns:a16="http://schemas.microsoft.com/office/drawing/2014/main" id="{9A9E75BD-4449-31AA-EDB8-69930CF0AD2A}"/>
                  </a:ext>
                </a:extLst>
              </p:cNvPr>
              <p:cNvSpPr>
                <a:spLocks/>
              </p:cNvSpPr>
              <p:nvPr/>
            </p:nvSpPr>
            <p:spPr bwMode="auto">
              <a:xfrm>
                <a:off x="8162858" y="4078237"/>
                <a:ext cx="261705" cy="296902"/>
              </a:xfrm>
              <a:custGeom>
                <a:avLst/>
                <a:gdLst>
                  <a:gd name="T0" fmla="*/ 103 w 229"/>
                  <a:gd name="T1" fmla="*/ 135 h 260"/>
                  <a:gd name="T2" fmla="*/ 100 w 229"/>
                  <a:gd name="T3" fmla="*/ 127 h 260"/>
                  <a:gd name="T4" fmla="*/ 88 w 229"/>
                  <a:gd name="T5" fmla="*/ 123 h 260"/>
                  <a:gd name="T6" fmla="*/ 78 w 229"/>
                  <a:gd name="T7" fmla="*/ 96 h 260"/>
                  <a:gd name="T8" fmla="*/ 50 w 229"/>
                  <a:gd name="T9" fmla="*/ 69 h 260"/>
                  <a:gd name="T10" fmla="*/ 38 w 229"/>
                  <a:gd name="T11" fmla="*/ 45 h 260"/>
                  <a:gd name="T12" fmla="*/ 21 w 229"/>
                  <a:gd name="T13" fmla="*/ 38 h 260"/>
                  <a:gd name="T14" fmla="*/ 0 w 229"/>
                  <a:gd name="T15" fmla="*/ 7 h 260"/>
                  <a:gd name="T16" fmla="*/ 0 w 229"/>
                  <a:gd name="T17" fmla="*/ 0 h 260"/>
                  <a:gd name="T18" fmla="*/ 5 w 229"/>
                  <a:gd name="T19" fmla="*/ 0 h 260"/>
                  <a:gd name="T20" fmla="*/ 20 w 229"/>
                  <a:gd name="T21" fmla="*/ 7 h 260"/>
                  <a:gd name="T22" fmla="*/ 45 w 229"/>
                  <a:gd name="T23" fmla="*/ 7 h 260"/>
                  <a:gd name="T24" fmla="*/ 73 w 229"/>
                  <a:gd name="T25" fmla="*/ 38 h 260"/>
                  <a:gd name="T26" fmla="*/ 81 w 229"/>
                  <a:gd name="T27" fmla="*/ 42 h 260"/>
                  <a:gd name="T28" fmla="*/ 106 w 229"/>
                  <a:gd name="T29" fmla="*/ 63 h 260"/>
                  <a:gd name="T30" fmla="*/ 150 w 229"/>
                  <a:gd name="T31" fmla="*/ 96 h 260"/>
                  <a:gd name="T32" fmla="*/ 174 w 229"/>
                  <a:gd name="T33" fmla="*/ 115 h 260"/>
                  <a:gd name="T34" fmla="*/ 172 w 229"/>
                  <a:gd name="T35" fmla="*/ 119 h 260"/>
                  <a:gd name="T36" fmla="*/ 178 w 229"/>
                  <a:gd name="T37" fmla="*/ 119 h 260"/>
                  <a:gd name="T38" fmla="*/ 185 w 229"/>
                  <a:gd name="T39" fmla="*/ 127 h 260"/>
                  <a:gd name="T40" fmla="*/ 182 w 229"/>
                  <a:gd name="T41" fmla="*/ 135 h 260"/>
                  <a:gd name="T42" fmla="*/ 196 w 229"/>
                  <a:gd name="T43" fmla="*/ 147 h 260"/>
                  <a:gd name="T44" fmla="*/ 214 w 229"/>
                  <a:gd name="T45" fmla="*/ 177 h 260"/>
                  <a:gd name="T46" fmla="*/ 229 w 229"/>
                  <a:gd name="T47" fmla="*/ 193 h 260"/>
                  <a:gd name="T48" fmla="*/ 229 w 229"/>
                  <a:gd name="T49" fmla="*/ 227 h 260"/>
                  <a:gd name="T50" fmla="*/ 225 w 229"/>
                  <a:gd name="T51" fmla="*/ 249 h 260"/>
                  <a:gd name="T52" fmla="*/ 205 w 229"/>
                  <a:gd name="T53" fmla="*/ 260 h 260"/>
                  <a:gd name="T54" fmla="*/ 187 w 229"/>
                  <a:gd name="T55" fmla="*/ 239 h 260"/>
                  <a:gd name="T56" fmla="*/ 145 w 229"/>
                  <a:gd name="T57" fmla="*/ 203 h 260"/>
                  <a:gd name="T58" fmla="*/ 115 w 229"/>
                  <a:gd name="T59" fmla="*/ 154 h 260"/>
                  <a:gd name="T60" fmla="*/ 103 w 229"/>
                  <a:gd name="T61" fmla="*/ 1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260">
                    <a:moveTo>
                      <a:pt x="103" y="135"/>
                    </a:moveTo>
                    <a:cubicBezTo>
                      <a:pt x="100" y="135"/>
                      <a:pt x="102" y="130"/>
                      <a:pt x="100" y="127"/>
                    </a:cubicBezTo>
                    <a:cubicBezTo>
                      <a:pt x="100" y="126"/>
                      <a:pt x="90" y="125"/>
                      <a:pt x="88" y="123"/>
                    </a:cubicBezTo>
                    <a:cubicBezTo>
                      <a:pt x="84" y="121"/>
                      <a:pt x="79" y="102"/>
                      <a:pt x="78" y="96"/>
                    </a:cubicBezTo>
                    <a:cubicBezTo>
                      <a:pt x="72" y="77"/>
                      <a:pt x="55" y="80"/>
                      <a:pt x="50" y="69"/>
                    </a:cubicBezTo>
                    <a:cubicBezTo>
                      <a:pt x="45" y="60"/>
                      <a:pt x="43" y="55"/>
                      <a:pt x="38" y="45"/>
                    </a:cubicBezTo>
                    <a:cubicBezTo>
                      <a:pt x="35" y="38"/>
                      <a:pt x="28" y="40"/>
                      <a:pt x="21" y="38"/>
                    </a:cubicBezTo>
                    <a:cubicBezTo>
                      <a:pt x="15" y="37"/>
                      <a:pt x="3" y="15"/>
                      <a:pt x="0" y="7"/>
                    </a:cubicBezTo>
                    <a:cubicBezTo>
                      <a:pt x="0" y="0"/>
                      <a:pt x="0" y="0"/>
                      <a:pt x="0" y="0"/>
                    </a:cubicBezTo>
                    <a:cubicBezTo>
                      <a:pt x="2" y="0"/>
                      <a:pt x="3" y="0"/>
                      <a:pt x="5" y="0"/>
                    </a:cubicBezTo>
                    <a:cubicBezTo>
                      <a:pt x="12" y="0"/>
                      <a:pt x="14" y="4"/>
                      <a:pt x="20" y="7"/>
                    </a:cubicBezTo>
                    <a:cubicBezTo>
                      <a:pt x="45" y="7"/>
                      <a:pt x="45" y="7"/>
                      <a:pt x="45" y="7"/>
                    </a:cubicBezTo>
                    <a:cubicBezTo>
                      <a:pt x="62" y="13"/>
                      <a:pt x="67" y="25"/>
                      <a:pt x="73" y="38"/>
                    </a:cubicBezTo>
                    <a:cubicBezTo>
                      <a:pt x="75" y="42"/>
                      <a:pt x="78" y="41"/>
                      <a:pt x="81" y="42"/>
                    </a:cubicBezTo>
                    <a:cubicBezTo>
                      <a:pt x="93" y="45"/>
                      <a:pt x="98" y="55"/>
                      <a:pt x="106" y="63"/>
                    </a:cubicBezTo>
                    <a:cubicBezTo>
                      <a:pt x="120" y="78"/>
                      <a:pt x="128" y="88"/>
                      <a:pt x="150" y="96"/>
                    </a:cubicBezTo>
                    <a:cubicBezTo>
                      <a:pt x="161" y="100"/>
                      <a:pt x="174" y="104"/>
                      <a:pt x="174" y="115"/>
                    </a:cubicBezTo>
                    <a:cubicBezTo>
                      <a:pt x="174" y="116"/>
                      <a:pt x="172" y="119"/>
                      <a:pt x="172" y="119"/>
                    </a:cubicBezTo>
                    <a:cubicBezTo>
                      <a:pt x="174" y="119"/>
                      <a:pt x="176" y="119"/>
                      <a:pt x="178" y="119"/>
                    </a:cubicBezTo>
                    <a:cubicBezTo>
                      <a:pt x="181" y="119"/>
                      <a:pt x="184" y="123"/>
                      <a:pt x="185" y="127"/>
                    </a:cubicBezTo>
                    <a:cubicBezTo>
                      <a:pt x="182" y="135"/>
                      <a:pt x="182" y="135"/>
                      <a:pt x="182" y="135"/>
                    </a:cubicBezTo>
                    <a:cubicBezTo>
                      <a:pt x="182" y="145"/>
                      <a:pt x="188" y="147"/>
                      <a:pt x="196" y="147"/>
                    </a:cubicBezTo>
                    <a:cubicBezTo>
                      <a:pt x="196" y="164"/>
                      <a:pt x="206" y="169"/>
                      <a:pt x="214" y="177"/>
                    </a:cubicBezTo>
                    <a:cubicBezTo>
                      <a:pt x="218" y="182"/>
                      <a:pt x="229" y="185"/>
                      <a:pt x="229" y="193"/>
                    </a:cubicBezTo>
                    <a:cubicBezTo>
                      <a:pt x="229" y="203"/>
                      <a:pt x="229" y="209"/>
                      <a:pt x="229" y="227"/>
                    </a:cubicBezTo>
                    <a:cubicBezTo>
                      <a:pt x="221" y="230"/>
                      <a:pt x="225" y="241"/>
                      <a:pt x="225" y="249"/>
                    </a:cubicBezTo>
                    <a:cubicBezTo>
                      <a:pt x="225" y="258"/>
                      <a:pt x="210" y="260"/>
                      <a:pt x="205" y="260"/>
                    </a:cubicBezTo>
                    <a:cubicBezTo>
                      <a:pt x="201" y="260"/>
                      <a:pt x="187" y="239"/>
                      <a:pt x="187" y="239"/>
                    </a:cubicBezTo>
                    <a:cubicBezTo>
                      <a:pt x="172" y="224"/>
                      <a:pt x="159" y="217"/>
                      <a:pt x="145" y="203"/>
                    </a:cubicBezTo>
                    <a:cubicBezTo>
                      <a:pt x="130" y="187"/>
                      <a:pt x="124" y="173"/>
                      <a:pt x="115" y="154"/>
                    </a:cubicBezTo>
                    <a:cubicBezTo>
                      <a:pt x="114" y="150"/>
                      <a:pt x="105" y="135"/>
                      <a:pt x="103" y="13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7" name="Freeform 17">
                <a:extLst>
                  <a:ext uri="{FF2B5EF4-FFF2-40B4-BE49-F238E27FC236}">
                    <a16:creationId xmlns:a16="http://schemas.microsoft.com/office/drawing/2014/main" id="{4BDCAF23-F0EF-B943-3D73-7DE18E8FB202}"/>
                  </a:ext>
                </a:extLst>
              </p:cNvPr>
              <p:cNvSpPr>
                <a:spLocks/>
              </p:cNvSpPr>
              <p:nvPr/>
            </p:nvSpPr>
            <p:spPr bwMode="auto">
              <a:xfrm>
                <a:off x="8501085" y="4041507"/>
                <a:ext cx="250992" cy="290781"/>
              </a:xfrm>
              <a:custGeom>
                <a:avLst/>
                <a:gdLst>
                  <a:gd name="T0" fmla="*/ 63 w 219"/>
                  <a:gd name="T1" fmla="*/ 235 h 254"/>
                  <a:gd name="T2" fmla="*/ 62 w 219"/>
                  <a:gd name="T3" fmla="*/ 223 h 254"/>
                  <a:gd name="T4" fmla="*/ 46 w 219"/>
                  <a:gd name="T5" fmla="*/ 227 h 254"/>
                  <a:gd name="T6" fmla="*/ 20 w 219"/>
                  <a:gd name="T7" fmla="*/ 183 h 254"/>
                  <a:gd name="T8" fmla="*/ 21 w 219"/>
                  <a:gd name="T9" fmla="*/ 179 h 254"/>
                  <a:gd name="T10" fmla="*/ 11 w 219"/>
                  <a:gd name="T11" fmla="*/ 174 h 254"/>
                  <a:gd name="T12" fmla="*/ 0 w 219"/>
                  <a:gd name="T13" fmla="*/ 141 h 254"/>
                  <a:gd name="T14" fmla="*/ 26 w 219"/>
                  <a:gd name="T15" fmla="*/ 133 h 254"/>
                  <a:gd name="T16" fmla="*/ 57 w 219"/>
                  <a:gd name="T17" fmla="*/ 97 h 254"/>
                  <a:gd name="T18" fmla="*/ 78 w 219"/>
                  <a:gd name="T19" fmla="*/ 90 h 254"/>
                  <a:gd name="T20" fmla="*/ 96 w 219"/>
                  <a:gd name="T21" fmla="*/ 74 h 254"/>
                  <a:gd name="T22" fmla="*/ 101 w 219"/>
                  <a:gd name="T23" fmla="*/ 64 h 254"/>
                  <a:gd name="T24" fmla="*/ 109 w 219"/>
                  <a:gd name="T25" fmla="*/ 58 h 254"/>
                  <a:gd name="T26" fmla="*/ 113 w 219"/>
                  <a:gd name="T27" fmla="*/ 52 h 254"/>
                  <a:gd name="T28" fmla="*/ 141 w 219"/>
                  <a:gd name="T29" fmla="*/ 42 h 254"/>
                  <a:gd name="T30" fmla="*/ 175 w 219"/>
                  <a:gd name="T31" fmla="*/ 0 h 254"/>
                  <a:gd name="T32" fmla="*/ 187 w 219"/>
                  <a:gd name="T33" fmla="*/ 19 h 254"/>
                  <a:gd name="T34" fmla="*/ 219 w 219"/>
                  <a:gd name="T35" fmla="*/ 42 h 254"/>
                  <a:gd name="T36" fmla="*/ 202 w 219"/>
                  <a:gd name="T37" fmla="*/ 52 h 254"/>
                  <a:gd name="T38" fmla="*/ 205 w 219"/>
                  <a:gd name="T39" fmla="*/ 56 h 254"/>
                  <a:gd name="T40" fmla="*/ 183 w 219"/>
                  <a:gd name="T41" fmla="*/ 67 h 254"/>
                  <a:gd name="T42" fmla="*/ 186 w 219"/>
                  <a:gd name="T43" fmla="*/ 74 h 254"/>
                  <a:gd name="T44" fmla="*/ 181 w 219"/>
                  <a:gd name="T45" fmla="*/ 80 h 254"/>
                  <a:gd name="T46" fmla="*/ 215 w 219"/>
                  <a:gd name="T47" fmla="*/ 132 h 254"/>
                  <a:gd name="T48" fmla="*/ 198 w 219"/>
                  <a:gd name="T49" fmla="*/ 140 h 254"/>
                  <a:gd name="T50" fmla="*/ 191 w 219"/>
                  <a:gd name="T51" fmla="*/ 141 h 254"/>
                  <a:gd name="T52" fmla="*/ 187 w 219"/>
                  <a:gd name="T53" fmla="*/ 149 h 254"/>
                  <a:gd name="T54" fmla="*/ 177 w 219"/>
                  <a:gd name="T55" fmla="*/ 185 h 254"/>
                  <a:gd name="T56" fmla="*/ 160 w 219"/>
                  <a:gd name="T57" fmla="*/ 203 h 254"/>
                  <a:gd name="T58" fmla="*/ 164 w 219"/>
                  <a:gd name="T59" fmla="*/ 214 h 254"/>
                  <a:gd name="T60" fmla="*/ 155 w 219"/>
                  <a:gd name="T61" fmla="*/ 241 h 254"/>
                  <a:gd name="T62" fmla="*/ 131 w 219"/>
                  <a:gd name="T63" fmla="*/ 254 h 254"/>
                  <a:gd name="T64" fmla="*/ 122 w 219"/>
                  <a:gd name="T65" fmla="*/ 243 h 254"/>
                  <a:gd name="T66" fmla="*/ 88 w 219"/>
                  <a:gd name="T67" fmla="*/ 230 h 254"/>
                  <a:gd name="T68" fmla="*/ 69 w 219"/>
                  <a:gd name="T69" fmla="*/ 239 h 254"/>
                  <a:gd name="T70" fmla="*/ 63 w 219"/>
                  <a:gd name="T71" fmla="*/ 23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9" h="254">
                    <a:moveTo>
                      <a:pt x="63" y="235"/>
                    </a:moveTo>
                    <a:cubicBezTo>
                      <a:pt x="62" y="235"/>
                      <a:pt x="63" y="226"/>
                      <a:pt x="62" y="223"/>
                    </a:cubicBezTo>
                    <a:cubicBezTo>
                      <a:pt x="56" y="222"/>
                      <a:pt x="52" y="227"/>
                      <a:pt x="46" y="227"/>
                    </a:cubicBezTo>
                    <a:cubicBezTo>
                      <a:pt x="18" y="227"/>
                      <a:pt x="30" y="199"/>
                      <a:pt x="20" y="183"/>
                    </a:cubicBezTo>
                    <a:cubicBezTo>
                      <a:pt x="20" y="182"/>
                      <a:pt x="21" y="180"/>
                      <a:pt x="21" y="179"/>
                    </a:cubicBezTo>
                    <a:cubicBezTo>
                      <a:pt x="19" y="175"/>
                      <a:pt x="15" y="175"/>
                      <a:pt x="11" y="174"/>
                    </a:cubicBezTo>
                    <a:cubicBezTo>
                      <a:pt x="7" y="174"/>
                      <a:pt x="0" y="145"/>
                      <a:pt x="0" y="141"/>
                    </a:cubicBezTo>
                    <a:cubicBezTo>
                      <a:pt x="0" y="128"/>
                      <a:pt x="16" y="133"/>
                      <a:pt x="26" y="133"/>
                    </a:cubicBezTo>
                    <a:cubicBezTo>
                      <a:pt x="50" y="133"/>
                      <a:pt x="47" y="108"/>
                      <a:pt x="57" y="97"/>
                    </a:cubicBezTo>
                    <a:cubicBezTo>
                      <a:pt x="63" y="92"/>
                      <a:pt x="70" y="92"/>
                      <a:pt x="78" y="90"/>
                    </a:cubicBezTo>
                    <a:cubicBezTo>
                      <a:pt x="90" y="88"/>
                      <a:pt x="90" y="80"/>
                      <a:pt x="96" y="74"/>
                    </a:cubicBezTo>
                    <a:cubicBezTo>
                      <a:pt x="93" y="70"/>
                      <a:pt x="101" y="64"/>
                      <a:pt x="101" y="64"/>
                    </a:cubicBezTo>
                    <a:cubicBezTo>
                      <a:pt x="106" y="62"/>
                      <a:pt x="105" y="60"/>
                      <a:pt x="109" y="58"/>
                    </a:cubicBezTo>
                    <a:cubicBezTo>
                      <a:pt x="111" y="58"/>
                      <a:pt x="112" y="54"/>
                      <a:pt x="113" y="52"/>
                    </a:cubicBezTo>
                    <a:cubicBezTo>
                      <a:pt x="120" y="45"/>
                      <a:pt x="138" y="49"/>
                      <a:pt x="141" y="42"/>
                    </a:cubicBezTo>
                    <a:cubicBezTo>
                      <a:pt x="147" y="30"/>
                      <a:pt x="163" y="0"/>
                      <a:pt x="175" y="0"/>
                    </a:cubicBezTo>
                    <a:cubicBezTo>
                      <a:pt x="188" y="0"/>
                      <a:pt x="187" y="8"/>
                      <a:pt x="187" y="19"/>
                    </a:cubicBezTo>
                    <a:cubicBezTo>
                      <a:pt x="187" y="36"/>
                      <a:pt x="219" y="27"/>
                      <a:pt x="219" y="42"/>
                    </a:cubicBezTo>
                    <a:cubicBezTo>
                      <a:pt x="219" y="50"/>
                      <a:pt x="202" y="45"/>
                      <a:pt x="202" y="52"/>
                    </a:cubicBezTo>
                    <a:cubicBezTo>
                      <a:pt x="202" y="54"/>
                      <a:pt x="203" y="56"/>
                      <a:pt x="205" y="56"/>
                    </a:cubicBezTo>
                    <a:cubicBezTo>
                      <a:pt x="203" y="58"/>
                      <a:pt x="183" y="67"/>
                      <a:pt x="183" y="67"/>
                    </a:cubicBezTo>
                    <a:cubicBezTo>
                      <a:pt x="184" y="70"/>
                      <a:pt x="185" y="72"/>
                      <a:pt x="186" y="74"/>
                    </a:cubicBezTo>
                    <a:cubicBezTo>
                      <a:pt x="184" y="75"/>
                      <a:pt x="181" y="77"/>
                      <a:pt x="181" y="80"/>
                    </a:cubicBezTo>
                    <a:cubicBezTo>
                      <a:pt x="181" y="92"/>
                      <a:pt x="201" y="132"/>
                      <a:pt x="215" y="132"/>
                    </a:cubicBezTo>
                    <a:cubicBezTo>
                      <a:pt x="212" y="143"/>
                      <a:pt x="206" y="140"/>
                      <a:pt x="198" y="140"/>
                    </a:cubicBezTo>
                    <a:cubicBezTo>
                      <a:pt x="196" y="140"/>
                      <a:pt x="193" y="140"/>
                      <a:pt x="191" y="141"/>
                    </a:cubicBezTo>
                    <a:cubicBezTo>
                      <a:pt x="187" y="149"/>
                      <a:pt x="187" y="149"/>
                      <a:pt x="187" y="149"/>
                    </a:cubicBezTo>
                    <a:cubicBezTo>
                      <a:pt x="183" y="167"/>
                      <a:pt x="177" y="171"/>
                      <a:pt x="177" y="185"/>
                    </a:cubicBezTo>
                    <a:cubicBezTo>
                      <a:pt x="168" y="186"/>
                      <a:pt x="160" y="198"/>
                      <a:pt x="160" y="203"/>
                    </a:cubicBezTo>
                    <a:cubicBezTo>
                      <a:pt x="160" y="209"/>
                      <a:pt x="164" y="210"/>
                      <a:pt x="164" y="214"/>
                    </a:cubicBezTo>
                    <a:cubicBezTo>
                      <a:pt x="164" y="221"/>
                      <a:pt x="155" y="232"/>
                      <a:pt x="155" y="241"/>
                    </a:cubicBezTo>
                    <a:cubicBezTo>
                      <a:pt x="143" y="244"/>
                      <a:pt x="141" y="254"/>
                      <a:pt x="131" y="254"/>
                    </a:cubicBezTo>
                    <a:cubicBezTo>
                      <a:pt x="124" y="254"/>
                      <a:pt x="122" y="248"/>
                      <a:pt x="122" y="243"/>
                    </a:cubicBezTo>
                    <a:cubicBezTo>
                      <a:pt x="109" y="240"/>
                      <a:pt x="101" y="230"/>
                      <a:pt x="88" y="230"/>
                    </a:cubicBezTo>
                    <a:cubicBezTo>
                      <a:pt x="82" y="230"/>
                      <a:pt x="78" y="239"/>
                      <a:pt x="69" y="239"/>
                    </a:cubicBezTo>
                    <a:cubicBezTo>
                      <a:pt x="67" y="239"/>
                      <a:pt x="66" y="235"/>
                      <a:pt x="63" y="23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8" name="Freeform 18">
                <a:extLst>
                  <a:ext uri="{FF2B5EF4-FFF2-40B4-BE49-F238E27FC236}">
                    <a16:creationId xmlns:a16="http://schemas.microsoft.com/office/drawing/2014/main" id="{3CAF494B-80F5-C000-8BFC-EFB06B72C09F}"/>
                  </a:ext>
                </a:extLst>
              </p:cNvPr>
              <p:cNvSpPr>
                <a:spLocks/>
              </p:cNvSpPr>
              <p:nvPr/>
            </p:nvSpPr>
            <p:spPr bwMode="auto">
              <a:xfrm>
                <a:off x="8742895" y="4179245"/>
                <a:ext cx="156105" cy="192834"/>
              </a:xfrm>
              <a:custGeom>
                <a:avLst/>
                <a:gdLst>
                  <a:gd name="T0" fmla="*/ 55 w 137"/>
                  <a:gd name="T1" fmla="*/ 61 h 168"/>
                  <a:gd name="T2" fmla="*/ 46 w 137"/>
                  <a:gd name="T3" fmla="*/ 69 h 168"/>
                  <a:gd name="T4" fmla="*/ 30 w 137"/>
                  <a:gd name="T5" fmla="*/ 42 h 168"/>
                  <a:gd name="T6" fmla="*/ 55 w 137"/>
                  <a:gd name="T7" fmla="*/ 30 h 168"/>
                  <a:gd name="T8" fmla="*/ 84 w 137"/>
                  <a:gd name="T9" fmla="*/ 26 h 168"/>
                  <a:gd name="T10" fmla="*/ 111 w 137"/>
                  <a:gd name="T11" fmla="*/ 32 h 168"/>
                  <a:gd name="T12" fmla="*/ 133 w 137"/>
                  <a:gd name="T13" fmla="*/ 7 h 168"/>
                  <a:gd name="T14" fmla="*/ 137 w 137"/>
                  <a:gd name="T15" fmla="*/ 0 h 168"/>
                  <a:gd name="T16" fmla="*/ 133 w 137"/>
                  <a:gd name="T17" fmla="*/ 0 h 168"/>
                  <a:gd name="T18" fmla="*/ 108 w 137"/>
                  <a:gd name="T19" fmla="*/ 19 h 168"/>
                  <a:gd name="T20" fmla="*/ 102 w 137"/>
                  <a:gd name="T21" fmla="*/ 19 h 168"/>
                  <a:gd name="T22" fmla="*/ 49 w 137"/>
                  <a:gd name="T23" fmla="*/ 9 h 168"/>
                  <a:gd name="T24" fmla="*/ 20 w 137"/>
                  <a:gd name="T25" fmla="*/ 54 h 168"/>
                  <a:gd name="T26" fmla="*/ 14 w 137"/>
                  <a:gd name="T27" fmla="*/ 66 h 168"/>
                  <a:gd name="T28" fmla="*/ 0 w 137"/>
                  <a:gd name="T29" fmla="*/ 109 h 168"/>
                  <a:gd name="T30" fmla="*/ 15 w 137"/>
                  <a:gd name="T31" fmla="*/ 119 h 168"/>
                  <a:gd name="T32" fmla="*/ 15 w 137"/>
                  <a:gd name="T33" fmla="*/ 158 h 168"/>
                  <a:gd name="T34" fmla="*/ 27 w 137"/>
                  <a:gd name="T35" fmla="*/ 168 h 168"/>
                  <a:gd name="T36" fmla="*/ 39 w 137"/>
                  <a:gd name="T37" fmla="*/ 136 h 168"/>
                  <a:gd name="T38" fmla="*/ 32 w 137"/>
                  <a:gd name="T39" fmla="*/ 110 h 168"/>
                  <a:gd name="T40" fmla="*/ 43 w 137"/>
                  <a:gd name="T41" fmla="*/ 100 h 168"/>
                  <a:gd name="T42" fmla="*/ 49 w 137"/>
                  <a:gd name="T43" fmla="*/ 100 h 168"/>
                  <a:gd name="T44" fmla="*/ 46 w 137"/>
                  <a:gd name="T45" fmla="*/ 117 h 168"/>
                  <a:gd name="T46" fmla="*/ 58 w 137"/>
                  <a:gd name="T47" fmla="*/ 142 h 168"/>
                  <a:gd name="T48" fmla="*/ 58 w 137"/>
                  <a:gd name="T49" fmla="*/ 149 h 168"/>
                  <a:gd name="T50" fmla="*/ 68 w 137"/>
                  <a:gd name="T51" fmla="*/ 149 h 168"/>
                  <a:gd name="T52" fmla="*/ 85 w 137"/>
                  <a:gd name="T53" fmla="*/ 132 h 168"/>
                  <a:gd name="T54" fmla="*/ 74 w 137"/>
                  <a:gd name="T55" fmla="*/ 118 h 168"/>
                  <a:gd name="T56" fmla="*/ 77 w 137"/>
                  <a:gd name="T57" fmla="*/ 113 h 168"/>
                  <a:gd name="T58" fmla="*/ 58 w 137"/>
                  <a:gd name="T59" fmla="*/ 80 h 168"/>
                  <a:gd name="T60" fmla="*/ 98 w 137"/>
                  <a:gd name="T61" fmla="*/ 57 h 168"/>
                  <a:gd name="T62" fmla="*/ 98 w 137"/>
                  <a:gd name="T63" fmla="*/ 50 h 168"/>
                  <a:gd name="T64" fmla="*/ 53 w 137"/>
                  <a:gd name="T65" fmla="*/ 65 h 168"/>
                  <a:gd name="T66" fmla="*/ 55 w 137"/>
                  <a:gd name="T67" fmla="*/ 6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168">
                    <a:moveTo>
                      <a:pt x="55" y="61"/>
                    </a:moveTo>
                    <a:cubicBezTo>
                      <a:pt x="51" y="65"/>
                      <a:pt x="51" y="69"/>
                      <a:pt x="46" y="69"/>
                    </a:cubicBezTo>
                    <a:cubicBezTo>
                      <a:pt x="35" y="69"/>
                      <a:pt x="30" y="54"/>
                      <a:pt x="30" y="42"/>
                    </a:cubicBezTo>
                    <a:cubicBezTo>
                      <a:pt x="30" y="26"/>
                      <a:pt x="42" y="30"/>
                      <a:pt x="55" y="30"/>
                    </a:cubicBezTo>
                    <a:cubicBezTo>
                      <a:pt x="68" y="30"/>
                      <a:pt x="73" y="26"/>
                      <a:pt x="84" y="26"/>
                    </a:cubicBezTo>
                    <a:cubicBezTo>
                      <a:pt x="94" y="26"/>
                      <a:pt x="101" y="32"/>
                      <a:pt x="111" y="32"/>
                    </a:cubicBezTo>
                    <a:cubicBezTo>
                      <a:pt x="126" y="32"/>
                      <a:pt x="131" y="19"/>
                      <a:pt x="133" y="7"/>
                    </a:cubicBezTo>
                    <a:cubicBezTo>
                      <a:pt x="136" y="7"/>
                      <a:pt x="136" y="3"/>
                      <a:pt x="137" y="0"/>
                    </a:cubicBezTo>
                    <a:cubicBezTo>
                      <a:pt x="133" y="0"/>
                      <a:pt x="133" y="0"/>
                      <a:pt x="133" y="0"/>
                    </a:cubicBezTo>
                    <a:cubicBezTo>
                      <a:pt x="123" y="7"/>
                      <a:pt x="113" y="14"/>
                      <a:pt x="108" y="19"/>
                    </a:cubicBezTo>
                    <a:cubicBezTo>
                      <a:pt x="102" y="19"/>
                      <a:pt x="102" y="19"/>
                      <a:pt x="102" y="19"/>
                    </a:cubicBezTo>
                    <a:cubicBezTo>
                      <a:pt x="49" y="9"/>
                      <a:pt x="49" y="9"/>
                      <a:pt x="49" y="9"/>
                    </a:cubicBezTo>
                    <a:cubicBezTo>
                      <a:pt x="30" y="9"/>
                      <a:pt x="20" y="35"/>
                      <a:pt x="20" y="54"/>
                    </a:cubicBezTo>
                    <a:cubicBezTo>
                      <a:pt x="20" y="59"/>
                      <a:pt x="14" y="63"/>
                      <a:pt x="14" y="66"/>
                    </a:cubicBezTo>
                    <a:cubicBezTo>
                      <a:pt x="8" y="84"/>
                      <a:pt x="0" y="92"/>
                      <a:pt x="0" y="109"/>
                    </a:cubicBezTo>
                    <a:cubicBezTo>
                      <a:pt x="0" y="119"/>
                      <a:pt x="11" y="119"/>
                      <a:pt x="15" y="119"/>
                    </a:cubicBezTo>
                    <a:cubicBezTo>
                      <a:pt x="15" y="132"/>
                      <a:pt x="15" y="149"/>
                      <a:pt x="15" y="158"/>
                    </a:cubicBezTo>
                    <a:cubicBezTo>
                      <a:pt x="15" y="162"/>
                      <a:pt x="21" y="168"/>
                      <a:pt x="27" y="168"/>
                    </a:cubicBezTo>
                    <a:cubicBezTo>
                      <a:pt x="36" y="168"/>
                      <a:pt x="39" y="140"/>
                      <a:pt x="39" y="136"/>
                    </a:cubicBezTo>
                    <a:cubicBezTo>
                      <a:pt x="39" y="126"/>
                      <a:pt x="32" y="120"/>
                      <a:pt x="32" y="110"/>
                    </a:cubicBezTo>
                    <a:cubicBezTo>
                      <a:pt x="32" y="104"/>
                      <a:pt x="38" y="100"/>
                      <a:pt x="43" y="100"/>
                    </a:cubicBezTo>
                    <a:cubicBezTo>
                      <a:pt x="45" y="100"/>
                      <a:pt x="47" y="101"/>
                      <a:pt x="49" y="100"/>
                    </a:cubicBezTo>
                    <a:cubicBezTo>
                      <a:pt x="46" y="117"/>
                      <a:pt x="46" y="117"/>
                      <a:pt x="46" y="117"/>
                    </a:cubicBezTo>
                    <a:cubicBezTo>
                      <a:pt x="46" y="127"/>
                      <a:pt x="58" y="131"/>
                      <a:pt x="58" y="142"/>
                    </a:cubicBezTo>
                    <a:cubicBezTo>
                      <a:pt x="58" y="144"/>
                      <a:pt x="59" y="146"/>
                      <a:pt x="58" y="149"/>
                    </a:cubicBezTo>
                    <a:cubicBezTo>
                      <a:pt x="68" y="149"/>
                      <a:pt x="68" y="149"/>
                      <a:pt x="68" y="149"/>
                    </a:cubicBezTo>
                    <a:cubicBezTo>
                      <a:pt x="68" y="140"/>
                      <a:pt x="85" y="141"/>
                      <a:pt x="85" y="132"/>
                    </a:cubicBezTo>
                    <a:cubicBezTo>
                      <a:pt x="82" y="131"/>
                      <a:pt x="74" y="123"/>
                      <a:pt x="74" y="118"/>
                    </a:cubicBezTo>
                    <a:cubicBezTo>
                      <a:pt x="74" y="116"/>
                      <a:pt x="76" y="115"/>
                      <a:pt x="77" y="113"/>
                    </a:cubicBezTo>
                    <a:cubicBezTo>
                      <a:pt x="73" y="111"/>
                      <a:pt x="58" y="82"/>
                      <a:pt x="58" y="80"/>
                    </a:cubicBezTo>
                    <a:cubicBezTo>
                      <a:pt x="79" y="80"/>
                      <a:pt x="81" y="62"/>
                      <a:pt x="98" y="57"/>
                    </a:cubicBezTo>
                    <a:cubicBezTo>
                      <a:pt x="98" y="50"/>
                      <a:pt x="98" y="50"/>
                      <a:pt x="98" y="50"/>
                    </a:cubicBezTo>
                    <a:cubicBezTo>
                      <a:pt x="94" y="49"/>
                      <a:pt x="54" y="62"/>
                      <a:pt x="53" y="65"/>
                    </a:cubicBezTo>
                    <a:lnTo>
                      <a:pt x="55" y="6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9" name="Freeform 19">
                <a:extLst>
                  <a:ext uri="{FF2B5EF4-FFF2-40B4-BE49-F238E27FC236}">
                    <a16:creationId xmlns:a16="http://schemas.microsoft.com/office/drawing/2014/main" id="{2B01F14C-079E-9CBE-8A7B-C1D11F4BA801}"/>
                  </a:ext>
                </a:extLst>
              </p:cNvPr>
              <p:cNvSpPr>
                <a:spLocks/>
              </p:cNvSpPr>
              <p:nvPr/>
            </p:nvSpPr>
            <p:spPr bwMode="auto">
              <a:xfrm>
                <a:off x="8415381" y="4375139"/>
                <a:ext cx="252522" cy="78052"/>
              </a:xfrm>
              <a:custGeom>
                <a:avLst/>
                <a:gdLst>
                  <a:gd name="T0" fmla="*/ 212 w 220"/>
                  <a:gd name="T1" fmla="*/ 65 h 68"/>
                  <a:gd name="T2" fmla="*/ 196 w 220"/>
                  <a:gd name="T3" fmla="*/ 60 h 68"/>
                  <a:gd name="T4" fmla="*/ 196 w 220"/>
                  <a:gd name="T5" fmla="*/ 68 h 68"/>
                  <a:gd name="T6" fmla="*/ 116 w 220"/>
                  <a:gd name="T7" fmla="*/ 56 h 68"/>
                  <a:gd name="T8" fmla="*/ 97 w 220"/>
                  <a:gd name="T9" fmla="*/ 45 h 68"/>
                  <a:gd name="T10" fmla="*/ 55 w 220"/>
                  <a:gd name="T11" fmla="*/ 40 h 68"/>
                  <a:gd name="T12" fmla="*/ 25 w 220"/>
                  <a:gd name="T13" fmla="*/ 36 h 68"/>
                  <a:gd name="T14" fmla="*/ 0 w 220"/>
                  <a:gd name="T15" fmla="*/ 18 h 68"/>
                  <a:gd name="T16" fmla="*/ 19 w 220"/>
                  <a:gd name="T17" fmla="*/ 2 h 68"/>
                  <a:gd name="T18" fmla="*/ 25 w 220"/>
                  <a:gd name="T19" fmla="*/ 5 h 68"/>
                  <a:gd name="T20" fmla="*/ 37 w 220"/>
                  <a:gd name="T21" fmla="*/ 0 h 68"/>
                  <a:gd name="T22" fmla="*/ 94 w 220"/>
                  <a:gd name="T23" fmla="*/ 26 h 68"/>
                  <a:gd name="T24" fmla="*/ 117 w 220"/>
                  <a:gd name="T25" fmla="*/ 14 h 68"/>
                  <a:gd name="T26" fmla="*/ 151 w 220"/>
                  <a:gd name="T27" fmla="*/ 28 h 68"/>
                  <a:gd name="T28" fmla="*/ 174 w 220"/>
                  <a:gd name="T29" fmla="*/ 25 h 68"/>
                  <a:gd name="T30" fmla="*/ 180 w 220"/>
                  <a:gd name="T31" fmla="*/ 25 h 68"/>
                  <a:gd name="T32" fmla="*/ 152 w 220"/>
                  <a:gd name="T33" fmla="*/ 30 h 68"/>
                  <a:gd name="T34" fmla="*/ 184 w 220"/>
                  <a:gd name="T35" fmla="*/ 41 h 68"/>
                  <a:gd name="T36" fmla="*/ 190 w 220"/>
                  <a:gd name="T37" fmla="*/ 48 h 68"/>
                  <a:gd name="T38" fmla="*/ 208 w 220"/>
                  <a:gd name="T39" fmla="*/ 49 h 68"/>
                  <a:gd name="T40" fmla="*/ 220 w 220"/>
                  <a:gd name="T41" fmla="*/ 57 h 68"/>
                  <a:gd name="T42" fmla="*/ 212 w 220"/>
                  <a:gd name="T43"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0" h="68">
                    <a:moveTo>
                      <a:pt x="212" y="65"/>
                    </a:moveTo>
                    <a:cubicBezTo>
                      <a:pt x="204" y="65"/>
                      <a:pt x="205" y="60"/>
                      <a:pt x="196" y="60"/>
                    </a:cubicBezTo>
                    <a:cubicBezTo>
                      <a:pt x="194" y="60"/>
                      <a:pt x="195" y="65"/>
                      <a:pt x="196" y="68"/>
                    </a:cubicBezTo>
                    <a:cubicBezTo>
                      <a:pt x="171" y="57"/>
                      <a:pt x="145" y="56"/>
                      <a:pt x="116" y="56"/>
                    </a:cubicBezTo>
                    <a:cubicBezTo>
                      <a:pt x="107" y="56"/>
                      <a:pt x="104" y="45"/>
                      <a:pt x="97" y="45"/>
                    </a:cubicBezTo>
                    <a:cubicBezTo>
                      <a:pt x="82" y="45"/>
                      <a:pt x="70" y="45"/>
                      <a:pt x="55" y="40"/>
                    </a:cubicBezTo>
                    <a:cubicBezTo>
                      <a:pt x="44" y="36"/>
                      <a:pt x="32" y="44"/>
                      <a:pt x="25" y="36"/>
                    </a:cubicBezTo>
                    <a:cubicBezTo>
                      <a:pt x="17" y="28"/>
                      <a:pt x="11" y="18"/>
                      <a:pt x="0" y="18"/>
                    </a:cubicBezTo>
                    <a:cubicBezTo>
                      <a:pt x="0" y="16"/>
                      <a:pt x="14" y="2"/>
                      <a:pt x="19" y="2"/>
                    </a:cubicBezTo>
                    <a:cubicBezTo>
                      <a:pt x="21" y="2"/>
                      <a:pt x="22" y="5"/>
                      <a:pt x="25" y="5"/>
                    </a:cubicBezTo>
                    <a:cubicBezTo>
                      <a:pt x="29" y="5"/>
                      <a:pt x="32" y="0"/>
                      <a:pt x="37" y="0"/>
                    </a:cubicBezTo>
                    <a:cubicBezTo>
                      <a:pt x="60" y="0"/>
                      <a:pt x="69" y="26"/>
                      <a:pt x="94" y="26"/>
                    </a:cubicBezTo>
                    <a:cubicBezTo>
                      <a:pt x="106" y="26"/>
                      <a:pt x="108" y="14"/>
                      <a:pt x="117" y="14"/>
                    </a:cubicBezTo>
                    <a:cubicBezTo>
                      <a:pt x="132" y="14"/>
                      <a:pt x="138" y="28"/>
                      <a:pt x="151" y="28"/>
                    </a:cubicBezTo>
                    <a:cubicBezTo>
                      <a:pt x="174" y="25"/>
                      <a:pt x="174" y="25"/>
                      <a:pt x="174" y="25"/>
                    </a:cubicBezTo>
                    <a:cubicBezTo>
                      <a:pt x="180" y="25"/>
                      <a:pt x="180" y="25"/>
                      <a:pt x="180" y="25"/>
                    </a:cubicBezTo>
                    <a:cubicBezTo>
                      <a:pt x="179" y="29"/>
                      <a:pt x="153" y="31"/>
                      <a:pt x="152" y="30"/>
                    </a:cubicBezTo>
                    <a:cubicBezTo>
                      <a:pt x="160" y="39"/>
                      <a:pt x="170" y="41"/>
                      <a:pt x="184" y="41"/>
                    </a:cubicBezTo>
                    <a:cubicBezTo>
                      <a:pt x="188" y="41"/>
                      <a:pt x="188" y="46"/>
                      <a:pt x="190" y="48"/>
                    </a:cubicBezTo>
                    <a:cubicBezTo>
                      <a:pt x="195" y="53"/>
                      <a:pt x="201" y="47"/>
                      <a:pt x="208" y="49"/>
                    </a:cubicBezTo>
                    <a:cubicBezTo>
                      <a:pt x="215" y="52"/>
                      <a:pt x="215" y="54"/>
                      <a:pt x="220" y="57"/>
                    </a:cubicBezTo>
                    <a:cubicBezTo>
                      <a:pt x="219" y="60"/>
                      <a:pt x="213" y="65"/>
                      <a:pt x="212" y="6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0" name="Freeform 20">
                <a:extLst>
                  <a:ext uri="{FF2B5EF4-FFF2-40B4-BE49-F238E27FC236}">
                    <a16:creationId xmlns:a16="http://schemas.microsoft.com/office/drawing/2014/main" id="{58AB97D7-2612-61A5-354C-D557E42CD458}"/>
                  </a:ext>
                </a:extLst>
              </p:cNvPr>
              <p:cNvSpPr>
                <a:spLocks/>
              </p:cNvSpPr>
              <p:nvPr/>
            </p:nvSpPr>
            <p:spPr bwMode="auto">
              <a:xfrm>
                <a:off x="8771973" y="4436356"/>
                <a:ext cx="74992" cy="19896"/>
              </a:xfrm>
              <a:custGeom>
                <a:avLst/>
                <a:gdLst>
                  <a:gd name="T0" fmla="*/ 44 w 66"/>
                  <a:gd name="T1" fmla="*/ 16 h 17"/>
                  <a:gd name="T2" fmla="*/ 17 w 66"/>
                  <a:gd name="T3" fmla="*/ 16 h 17"/>
                  <a:gd name="T4" fmla="*/ 0 w 66"/>
                  <a:gd name="T5" fmla="*/ 8 h 17"/>
                  <a:gd name="T6" fmla="*/ 14 w 66"/>
                  <a:gd name="T7" fmla="*/ 3 h 17"/>
                  <a:gd name="T8" fmla="*/ 44 w 66"/>
                  <a:gd name="T9" fmla="*/ 8 h 17"/>
                  <a:gd name="T10" fmla="*/ 66 w 66"/>
                  <a:gd name="T11" fmla="*/ 0 h 17"/>
                  <a:gd name="T12" fmla="*/ 44 w 66"/>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66" h="17">
                    <a:moveTo>
                      <a:pt x="44" y="16"/>
                    </a:moveTo>
                    <a:cubicBezTo>
                      <a:pt x="33" y="16"/>
                      <a:pt x="23" y="16"/>
                      <a:pt x="17" y="16"/>
                    </a:cubicBezTo>
                    <a:cubicBezTo>
                      <a:pt x="11" y="16"/>
                      <a:pt x="0" y="17"/>
                      <a:pt x="0" y="8"/>
                    </a:cubicBezTo>
                    <a:cubicBezTo>
                      <a:pt x="0" y="2"/>
                      <a:pt x="8" y="3"/>
                      <a:pt x="14" y="3"/>
                    </a:cubicBezTo>
                    <a:cubicBezTo>
                      <a:pt x="27" y="3"/>
                      <a:pt x="33" y="8"/>
                      <a:pt x="44" y="8"/>
                    </a:cubicBezTo>
                    <a:cubicBezTo>
                      <a:pt x="55" y="8"/>
                      <a:pt x="59" y="3"/>
                      <a:pt x="66" y="0"/>
                    </a:cubicBezTo>
                    <a:cubicBezTo>
                      <a:pt x="61" y="11"/>
                      <a:pt x="54" y="13"/>
                      <a:pt x="44" y="1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1" name="Freeform 21">
                <a:extLst>
                  <a:ext uri="{FF2B5EF4-FFF2-40B4-BE49-F238E27FC236}">
                    <a16:creationId xmlns:a16="http://schemas.microsoft.com/office/drawing/2014/main" id="{2C5DDDAA-E0D8-0E58-A895-FA18B302C6F9}"/>
                  </a:ext>
                </a:extLst>
              </p:cNvPr>
              <p:cNvSpPr>
                <a:spLocks/>
              </p:cNvSpPr>
              <p:nvPr/>
            </p:nvSpPr>
            <p:spPr bwMode="auto">
              <a:xfrm>
                <a:off x="8695451" y="4440947"/>
                <a:ext cx="53565" cy="18365"/>
              </a:xfrm>
              <a:custGeom>
                <a:avLst/>
                <a:gdLst>
                  <a:gd name="T0" fmla="*/ 46 w 46"/>
                  <a:gd name="T1" fmla="*/ 12 h 17"/>
                  <a:gd name="T2" fmla="*/ 39 w 46"/>
                  <a:gd name="T3" fmla="*/ 12 h 17"/>
                  <a:gd name="T4" fmla="*/ 33 w 46"/>
                  <a:gd name="T5" fmla="*/ 9 h 17"/>
                  <a:gd name="T6" fmla="*/ 15 w 46"/>
                  <a:gd name="T7" fmla="*/ 17 h 17"/>
                  <a:gd name="T8" fmla="*/ 0 w 46"/>
                  <a:gd name="T9" fmla="*/ 12 h 17"/>
                  <a:gd name="T10" fmla="*/ 13 w 46"/>
                  <a:gd name="T11" fmla="*/ 4 h 17"/>
                  <a:gd name="T12" fmla="*/ 27 w 46"/>
                  <a:gd name="T13" fmla="*/ 7 h 17"/>
                  <a:gd name="T14" fmla="*/ 28 w 46"/>
                  <a:gd name="T15" fmla="*/ 0 h 17"/>
                  <a:gd name="T16" fmla="*/ 46 w 46"/>
                  <a:gd name="T17" fmla="*/ 0 h 17"/>
                  <a:gd name="T18" fmla="*/ 46 w 46"/>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7">
                    <a:moveTo>
                      <a:pt x="46" y="12"/>
                    </a:moveTo>
                    <a:cubicBezTo>
                      <a:pt x="39" y="12"/>
                      <a:pt x="39" y="12"/>
                      <a:pt x="39" y="12"/>
                    </a:cubicBezTo>
                    <a:cubicBezTo>
                      <a:pt x="33" y="9"/>
                      <a:pt x="33" y="9"/>
                      <a:pt x="33" y="9"/>
                    </a:cubicBezTo>
                    <a:cubicBezTo>
                      <a:pt x="26" y="12"/>
                      <a:pt x="23" y="17"/>
                      <a:pt x="15" y="17"/>
                    </a:cubicBezTo>
                    <a:cubicBezTo>
                      <a:pt x="9" y="17"/>
                      <a:pt x="0" y="15"/>
                      <a:pt x="0" y="12"/>
                    </a:cubicBezTo>
                    <a:cubicBezTo>
                      <a:pt x="0" y="3"/>
                      <a:pt x="6" y="4"/>
                      <a:pt x="13" y="4"/>
                    </a:cubicBezTo>
                    <a:cubicBezTo>
                      <a:pt x="20" y="4"/>
                      <a:pt x="24" y="5"/>
                      <a:pt x="27" y="7"/>
                    </a:cubicBezTo>
                    <a:cubicBezTo>
                      <a:pt x="27" y="4"/>
                      <a:pt x="28" y="3"/>
                      <a:pt x="28" y="0"/>
                    </a:cubicBezTo>
                    <a:cubicBezTo>
                      <a:pt x="46" y="0"/>
                      <a:pt x="46" y="0"/>
                      <a:pt x="46" y="0"/>
                    </a:cubicBezTo>
                    <a:cubicBezTo>
                      <a:pt x="46" y="7"/>
                      <a:pt x="45" y="11"/>
                      <a:pt x="46"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2" name="Freeform 22">
                <a:extLst>
                  <a:ext uri="{FF2B5EF4-FFF2-40B4-BE49-F238E27FC236}">
                    <a16:creationId xmlns:a16="http://schemas.microsoft.com/office/drawing/2014/main" id="{21B3D258-7BC7-CEDC-AA62-98731E55FC15}"/>
                  </a:ext>
                </a:extLst>
              </p:cNvPr>
              <p:cNvSpPr>
                <a:spLocks/>
              </p:cNvSpPr>
              <p:nvPr/>
            </p:nvSpPr>
            <p:spPr bwMode="auto">
              <a:xfrm>
                <a:off x="8752077" y="4463904"/>
                <a:ext cx="38261" cy="30608"/>
              </a:xfrm>
              <a:custGeom>
                <a:avLst/>
                <a:gdLst>
                  <a:gd name="T0" fmla="*/ 24 w 34"/>
                  <a:gd name="T1" fmla="*/ 26 h 26"/>
                  <a:gd name="T2" fmla="*/ 20 w 34"/>
                  <a:gd name="T3" fmla="*/ 15 h 26"/>
                  <a:gd name="T4" fmla="*/ 0 w 34"/>
                  <a:gd name="T5" fmla="*/ 6 h 26"/>
                  <a:gd name="T6" fmla="*/ 15 w 34"/>
                  <a:gd name="T7" fmla="*/ 2 h 26"/>
                  <a:gd name="T8" fmla="*/ 22 w 34"/>
                  <a:gd name="T9" fmla="*/ 2 h 26"/>
                  <a:gd name="T10" fmla="*/ 34 w 34"/>
                  <a:gd name="T11" fmla="*/ 20 h 26"/>
                  <a:gd name="T12" fmla="*/ 28 w 34"/>
                  <a:gd name="T13" fmla="*/ 26 h 26"/>
                  <a:gd name="T14" fmla="*/ 24 w 34"/>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6">
                    <a:moveTo>
                      <a:pt x="24" y="26"/>
                    </a:moveTo>
                    <a:cubicBezTo>
                      <a:pt x="21" y="26"/>
                      <a:pt x="20" y="18"/>
                      <a:pt x="20" y="15"/>
                    </a:cubicBezTo>
                    <a:cubicBezTo>
                      <a:pt x="12" y="15"/>
                      <a:pt x="0" y="14"/>
                      <a:pt x="0" y="6"/>
                    </a:cubicBezTo>
                    <a:cubicBezTo>
                      <a:pt x="0" y="0"/>
                      <a:pt x="9" y="2"/>
                      <a:pt x="15" y="2"/>
                    </a:cubicBezTo>
                    <a:cubicBezTo>
                      <a:pt x="17" y="2"/>
                      <a:pt x="20" y="2"/>
                      <a:pt x="22" y="2"/>
                    </a:cubicBezTo>
                    <a:cubicBezTo>
                      <a:pt x="22" y="13"/>
                      <a:pt x="34" y="10"/>
                      <a:pt x="34" y="20"/>
                    </a:cubicBezTo>
                    <a:cubicBezTo>
                      <a:pt x="34" y="22"/>
                      <a:pt x="30" y="26"/>
                      <a:pt x="28" y="26"/>
                    </a:cubicBezTo>
                    <a:cubicBezTo>
                      <a:pt x="27" y="26"/>
                      <a:pt x="25" y="26"/>
                      <a:pt x="24" y="2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3" name="Freeform 23">
                <a:extLst>
                  <a:ext uri="{FF2B5EF4-FFF2-40B4-BE49-F238E27FC236}">
                    <a16:creationId xmlns:a16="http://schemas.microsoft.com/office/drawing/2014/main" id="{3D79FADA-DC9E-4FEE-38A5-C6FCC87F9F49}"/>
                  </a:ext>
                </a:extLst>
              </p:cNvPr>
              <p:cNvSpPr>
                <a:spLocks/>
              </p:cNvSpPr>
              <p:nvPr/>
            </p:nvSpPr>
            <p:spPr bwMode="auto">
              <a:xfrm>
                <a:off x="8677086" y="4440947"/>
                <a:ext cx="13774" cy="13774"/>
              </a:xfrm>
              <a:custGeom>
                <a:avLst/>
                <a:gdLst>
                  <a:gd name="T0" fmla="*/ 0 w 13"/>
                  <a:gd name="T1" fmla="*/ 0 h 13"/>
                  <a:gd name="T2" fmla="*/ 6 w 13"/>
                  <a:gd name="T3" fmla="*/ 0 h 13"/>
                  <a:gd name="T4" fmla="*/ 13 w 13"/>
                  <a:gd name="T5" fmla="*/ 5 h 13"/>
                  <a:gd name="T6" fmla="*/ 6 w 13"/>
                  <a:gd name="T7" fmla="*/ 13 h 13"/>
                  <a:gd name="T8" fmla="*/ 0 w 13"/>
                  <a:gd name="T9" fmla="*/ 8 h 13"/>
                  <a:gd name="T10" fmla="*/ 0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0" y="0"/>
                    </a:moveTo>
                    <a:cubicBezTo>
                      <a:pt x="2" y="0"/>
                      <a:pt x="4" y="0"/>
                      <a:pt x="6" y="0"/>
                    </a:cubicBezTo>
                    <a:cubicBezTo>
                      <a:pt x="10" y="0"/>
                      <a:pt x="10" y="4"/>
                      <a:pt x="13" y="5"/>
                    </a:cubicBezTo>
                    <a:cubicBezTo>
                      <a:pt x="13" y="10"/>
                      <a:pt x="9" y="13"/>
                      <a:pt x="6" y="13"/>
                    </a:cubicBezTo>
                    <a:cubicBezTo>
                      <a:pt x="3" y="13"/>
                      <a:pt x="0" y="10"/>
                      <a:pt x="0" y="8"/>
                    </a:cubicBezTo>
                    <a:cubicBezTo>
                      <a:pt x="0" y="5"/>
                      <a:pt x="0" y="2"/>
                      <a:pt x="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4" name="Freeform 24">
                <a:extLst>
                  <a:ext uri="{FF2B5EF4-FFF2-40B4-BE49-F238E27FC236}">
                    <a16:creationId xmlns:a16="http://schemas.microsoft.com/office/drawing/2014/main" id="{6D365804-18DB-FC07-38A2-F249FBE9A991}"/>
                  </a:ext>
                </a:extLst>
              </p:cNvPr>
              <p:cNvSpPr>
                <a:spLocks/>
              </p:cNvSpPr>
              <p:nvPr/>
            </p:nvSpPr>
            <p:spPr bwMode="auto">
              <a:xfrm>
                <a:off x="8860739" y="4440947"/>
                <a:ext cx="88765" cy="55095"/>
              </a:xfrm>
              <a:custGeom>
                <a:avLst/>
                <a:gdLst>
                  <a:gd name="T0" fmla="*/ 33 w 77"/>
                  <a:gd name="T1" fmla="*/ 23 h 47"/>
                  <a:gd name="T2" fmla="*/ 30 w 77"/>
                  <a:gd name="T3" fmla="*/ 34 h 47"/>
                  <a:gd name="T4" fmla="*/ 5 w 77"/>
                  <a:gd name="T5" fmla="*/ 47 h 47"/>
                  <a:gd name="T6" fmla="*/ 0 w 77"/>
                  <a:gd name="T7" fmla="*/ 40 h 47"/>
                  <a:gd name="T8" fmla="*/ 26 w 77"/>
                  <a:gd name="T9" fmla="*/ 18 h 47"/>
                  <a:gd name="T10" fmla="*/ 30 w 77"/>
                  <a:gd name="T11" fmla="*/ 11 h 47"/>
                  <a:gd name="T12" fmla="*/ 77 w 77"/>
                  <a:gd name="T13" fmla="*/ 5 h 47"/>
                  <a:gd name="T14" fmla="*/ 33 w 77"/>
                  <a:gd name="T15" fmla="*/ 2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47">
                    <a:moveTo>
                      <a:pt x="33" y="23"/>
                    </a:moveTo>
                    <a:cubicBezTo>
                      <a:pt x="29" y="23"/>
                      <a:pt x="33" y="31"/>
                      <a:pt x="30" y="34"/>
                    </a:cubicBezTo>
                    <a:cubicBezTo>
                      <a:pt x="26" y="38"/>
                      <a:pt x="14" y="47"/>
                      <a:pt x="5" y="47"/>
                    </a:cubicBezTo>
                    <a:cubicBezTo>
                      <a:pt x="2" y="47"/>
                      <a:pt x="0" y="43"/>
                      <a:pt x="0" y="40"/>
                    </a:cubicBezTo>
                    <a:cubicBezTo>
                      <a:pt x="0" y="22"/>
                      <a:pt x="14" y="22"/>
                      <a:pt x="26" y="18"/>
                    </a:cubicBezTo>
                    <a:cubicBezTo>
                      <a:pt x="28" y="18"/>
                      <a:pt x="28" y="13"/>
                      <a:pt x="30" y="11"/>
                    </a:cubicBezTo>
                    <a:cubicBezTo>
                      <a:pt x="37" y="3"/>
                      <a:pt x="70" y="0"/>
                      <a:pt x="77" y="5"/>
                    </a:cubicBezTo>
                    <a:cubicBezTo>
                      <a:pt x="70" y="17"/>
                      <a:pt x="45" y="23"/>
                      <a:pt x="33" y="2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5" name="Freeform 25">
                <a:extLst>
                  <a:ext uri="{FF2B5EF4-FFF2-40B4-BE49-F238E27FC236}">
                    <a16:creationId xmlns:a16="http://schemas.microsoft.com/office/drawing/2014/main" id="{E3C05554-2AD8-5E50-D46D-D7BE8B3084AE}"/>
                  </a:ext>
                </a:extLst>
              </p:cNvPr>
              <p:cNvSpPr>
                <a:spLocks/>
              </p:cNvSpPr>
              <p:nvPr/>
            </p:nvSpPr>
            <p:spPr bwMode="auto">
              <a:xfrm>
                <a:off x="9119383" y="4367487"/>
                <a:ext cx="18365" cy="36730"/>
              </a:xfrm>
              <a:custGeom>
                <a:avLst/>
                <a:gdLst>
                  <a:gd name="T0" fmla="*/ 13 w 16"/>
                  <a:gd name="T1" fmla="*/ 0 h 33"/>
                  <a:gd name="T2" fmla="*/ 16 w 16"/>
                  <a:gd name="T3" fmla="*/ 9 h 33"/>
                  <a:gd name="T4" fmla="*/ 10 w 16"/>
                  <a:gd name="T5" fmla="*/ 17 h 33"/>
                  <a:gd name="T6" fmla="*/ 5 w 16"/>
                  <a:gd name="T7" fmla="*/ 33 h 33"/>
                  <a:gd name="T8" fmla="*/ 0 w 16"/>
                  <a:gd name="T9" fmla="*/ 27 h 33"/>
                  <a:gd name="T10" fmla="*/ 8 w 16"/>
                  <a:gd name="T11" fmla="*/ 14 h 33"/>
                  <a:gd name="T12" fmla="*/ 13 w 1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6" h="33">
                    <a:moveTo>
                      <a:pt x="13" y="0"/>
                    </a:moveTo>
                    <a:cubicBezTo>
                      <a:pt x="14" y="6"/>
                      <a:pt x="16" y="3"/>
                      <a:pt x="16" y="9"/>
                    </a:cubicBezTo>
                    <a:cubicBezTo>
                      <a:pt x="16" y="14"/>
                      <a:pt x="13" y="17"/>
                      <a:pt x="10" y="17"/>
                    </a:cubicBezTo>
                    <a:cubicBezTo>
                      <a:pt x="10" y="25"/>
                      <a:pt x="11" y="33"/>
                      <a:pt x="5" y="33"/>
                    </a:cubicBezTo>
                    <a:cubicBezTo>
                      <a:pt x="3" y="33"/>
                      <a:pt x="0" y="29"/>
                      <a:pt x="0" y="27"/>
                    </a:cubicBezTo>
                    <a:cubicBezTo>
                      <a:pt x="0" y="19"/>
                      <a:pt x="8" y="18"/>
                      <a:pt x="8" y="14"/>
                    </a:cubicBezTo>
                    <a:cubicBezTo>
                      <a:pt x="8" y="8"/>
                      <a:pt x="7" y="1"/>
                      <a:pt x="1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6" name="Freeform 26">
                <a:extLst>
                  <a:ext uri="{FF2B5EF4-FFF2-40B4-BE49-F238E27FC236}">
                    <a16:creationId xmlns:a16="http://schemas.microsoft.com/office/drawing/2014/main" id="{8D2C3CAB-1F73-1C13-260E-A5DB0009349F}"/>
                  </a:ext>
                </a:extLst>
              </p:cNvPr>
              <p:cNvSpPr>
                <a:spLocks/>
              </p:cNvSpPr>
              <p:nvPr/>
            </p:nvSpPr>
            <p:spPr bwMode="auto">
              <a:xfrm>
                <a:off x="8923487" y="4297088"/>
                <a:ext cx="24487" cy="27548"/>
              </a:xfrm>
              <a:custGeom>
                <a:avLst/>
                <a:gdLst>
                  <a:gd name="T0" fmla="*/ 21 w 21"/>
                  <a:gd name="T1" fmla="*/ 14 h 24"/>
                  <a:gd name="T2" fmla="*/ 13 w 21"/>
                  <a:gd name="T3" fmla="*/ 24 h 24"/>
                  <a:gd name="T4" fmla="*/ 0 w 21"/>
                  <a:gd name="T5" fmla="*/ 9 h 24"/>
                  <a:gd name="T6" fmla="*/ 21 w 21"/>
                  <a:gd name="T7" fmla="*/ 14 h 24"/>
                </a:gdLst>
                <a:ahLst/>
                <a:cxnLst>
                  <a:cxn ang="0">
                    <a:pos x="T0" y="T1"/>
                  </a:cxn>
                  <a:cxn ang="0">
                    <a:pos x="T2" y="T3"/>
                  </a:cxn>
                  <a:cxn ang="0">
                    <a:pos x="T4" y="T5"/>
                  </a:cxn>
                  <a:cxn ang="0">
                    <a:pos x="T6" y="T7"/>
                  </a:cxn>
                </a:cxnLst>
                <a:rect l="0" t="0" r="r" b="b"/>
                <a:pathLst>
                  <a:path w="21" h="24">
                    <a:moveTo>
                      <a:pt x="21" y="14"/>
                    </a:moveTo>
                    <a:cubicBezTo>
                      <a:pt x="21" y="16"/>
                      <a:pt x="15" y="24"/>
                      <a:pt x="13" y="24"/>
                    </a:cubicBezTo>
                    <a:cubicBezTo>
                      <a:pt x="9" y="24"/>
                      <a:pt x="0" y="16"/>
                      <a:pt x="0" y="9"/>
                    </a:cubicBezTo>
                    <a:cubicBezTo>
                      <a:pt x="0" y="0"/>
                      <a:pt x="21" y="6"/>
                      <a:pt x="21"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7" name="Freeform 27">
                <a:extLst>
                  <a:ext uri="{FF2B5EF4-FFF2-40B4-BE49-F238E27FC236}">
                    <a16:creationId xmlns:a16="http://schemas.microsoft.com/office/drawing/2014/main" id="{854558FB-2FF3-012B-D835-302E108DA915}"/>
                  </a:ext>
                </a:extLst>
              </p:cNvPr>
              <p:cNvSpPr>
                <a:spLocks/>
              </p:cNvSpPr>
              <p:nvPr/>
            </p:nvSpPr>
            <p:spPr bwMode="auto">
              <a:xfrm>
                <a:off x="8967869" y="4300148"/>
                <a:ext cx="71931" cy="19896"/>
              </a:xfrm>
              <a:custGeom>
                <a:avLst/>
                <a:gdLst>
                  <a:gd name="T0" fmla="*/ 53 w 62"/>
                  <a:gd name="T1" fmla="*/ 3 h 18"/>
                  <a:gd name="T2" fmla="*/ 62 w 62"/>
                  <a:gd name="T3" fmla="*/ 17 h 18"/>
                  <a:gd name="T4" fmla="*/ 57 w 62"/>
                  <a:gd name="T5" fmla="*/ 18 h 18"/>
                  <a:gd name="T6" fmla="*/ 31 w 62"/>
                  <a:gd name="T7" fmla="*/ 10 h 18"/>
                  <a:gd name="T8" fmla="*/ 13 w 62"/>
                  <a:gd name="T9" fmla="*/ 10 h 18"/>
                  <a:gd name="T10" fmla="*/ 0 w 62"/>
                  <a:gd name="T11" fmla="*/ 7 h 18"/>
                  <a:gd name="T12" fmla="*/ 5 w 62"/>
                  <a:gd name="T13" fmla="*/ 0 h 18"/>
                  <a:gd name="T14" fmla="*/ 39 w 62"/>
                  <a:gd name="T15" fmla="*/ 0 h 18"/>
                  <a:gd name="T16" fmla="*/ 51 w 62"/>
                  <a:gd name="T17" fmla="*/ 3 h 18"/>
                  <a:gd name="T18" fmla="*/ 53 w 62"/>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53" y="3"/>
                    </a:moveTo>
                    <a:cubicBezTo>
                      <a:pt x="54" y="9"/>
                      <a:pt x="62" y="10"/>
                      <a:pt x="62" y="17"/>
                    </a:cubicBezTo>
                    <a:cubicBezTo>
                      <a:pt x="62" y="18"/>
                      <a:pt x="59" y="18"/>
                      <a:pt x="57" y="18"/>
                    </a:cubicBezTo>
                    <a:cubicBezTo>
                      <a:pt x="47" y="18"/>
                      <a:pt x="42" y="10"/>
                      <a:pt x="31" y="10"/>
                    </a:cubicBezTo>
                    <a:cubicBezTo>
                      <a:pt x="23" y="10"/>
                      <a:pt x="20" y="10"/>
                      <a:pt x="13" y="10"/>
                    </a:cubicBezTo>
                    <a:cubicBezTo>
                      <a:pt x="10" y="10"/>
                      <a:pt x="0" y="7"/>
                      <a:pt x="0" y="7"/>
                    </a:cubicBezTo>
                    <a:cubicBezTo>
                      <a:pt x="0" y="3"/>
                      <a:pt x="4" y="2"/>
                      <a:pt x="5" y="0"/>
                    </a:cubicBezTo>
                    <a:cubicBezTo>
                      <a:pt x="39" y="0"/>
                      <a:pt x="39" y="0"/>
                      <a:pt x="39" y="0"/>
                    </a:cubicBezTo>
                    <a:cubicBezTo>
                      <a:pt x="41" y="6"/>
                      <a:pt x="46" y="3"/>
                      <a:pt x="51" y="3"/>
                    </a:cubicBezTo>
                    <a:lnTo>
                      <a:pt x="53" y="3"/>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8" name="Freeform 28">
                <a:extLst>
                  <a:ext uri="{FF2B5EF4-FFF2-40B4-BE49-F238E27FC236}">
                    <a16:creationId xmlns:a16="http://schemas.microsoft.com/office/drawing/2014/main" id="{08E526DC-2CCF-0B4E-5657-E2C551BDA3FD}"/>
                  </a:ext>
                </a:extLst>
              </p:cNvPr>
              <p:cNvSpPr>
                <a:spLocks/>
              </p:cNvSpPr>
              <p:nvPr/>
            </p:nvSpPr>
            <p:spPr bwMode="auto">
              <a:xfrm>
                <a:off x="8957156" y="4163941"/>
                <a:ext cx="30609" cy="71930"/>
              </a:xfrm>
              <a:custGeom>
                <a:avLst/>
                <a:gdLst>
                  <a:gd name="T0" fmla="*/ 8 w 27"/>
                  <a:gd name="T1" fmla="*/ 50 h 63"/>
                  <a:gd name="T2" fmla="*/ 8 w 27"/>
                  <a:gd name="T3" fmla="*/ 44 h 63"/>
                  <a:gd name="T4" fmla="*/ 25 w 27"/>
                  <a:gd name="T5" fmla="*/ 43 h 63"/>
                  <a:gd name="T6" fmla="*/ 19 w 27"/>
                  <a:gd name="T7" fmla="*/ 31 h 63"/>
                  <a:gd name="T8" fmla="*/ 27 w 27"/>
                  <a:gd name="T9" fmla="*/ 21 h 63"/>
                  <a:gd name="T10" fmla="*/ 7 w 27"/>
                  <a:gd name="T11" fmla="*/ 0 h 63"/>
                  <a:gd name="T12" fmla="*/ 0 w 27"/>
                  <a:gd name="T13" fmla="*/ 16 h 63"/>
                  <a:gd name="T14" fmla="*/ 6 w 27"/>
                  <a:gd name="T15" fmla="*/ 38 h 63"/>
                  <a:gd name="T16" fmla="*/ 6 w 27"/>
                  <a:gd name="T17" fmla="*/ 48 h 63"/>
                  <a:gd name="T18" fmla="*/ 16 w 27"/>
                  <a:gd name="T19" fmla="*/ 63 h 63"/>
                  <a:gd name="T20" fmla="*/ 8 w 27"/>
                  <a:gd name="T21"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63">
                    <a:moveTo>
                      <a:pt x="8" y="50"/>
                    </a:moveTo>
                    <a:cubicBezTo>
                      <a:pt x="8" y="44"/>
                      <a:pt x="8" y="44"/>
                      <a:pt x="8" y="44"/>
                    </a:cubicBezTo>
                    <a:cubicBezTo>
                      <a:pt x="14" y="44"/>
                      <a:pt x="22" y="44"/>
                      <a:pt x="25" y="43"/>
                    </a:cubicBezTo>
                    <a:cubicBezTo>
                      <a:pt x="24" y="36"/>
                      <a:pt x="19" y="35"/>
                      <a:pt x="19" y="31"/>
                    </a:cubicBezTo>
                    <a:cubicBezTo>
                      <a:pt x="19" y="26"/>
                      <a:pt x="27" y="25"/>
                      <a:pt x="27" y="21"/>
                    </a:cubicBezTo>
                    <a:cubicBezTo>
                      <a:pt x="14" y="17"/>
                      <a:pt x="8" y="11"/>
                      <a:pt x="7" y="0"/>
                    </a:cubicBezTo>
                    <a:cubicBezTo>
                      <a:pt x="1" y="3"/>
                      <a:pt x="0" y="9"/>
                      <a:pt x="0" y="16"/>
                    </a:cubicBezTo>
                    <a:cubicBezTo>
                      <a:pt x="0" y="26"/>
                      <a:pt x="6" y="29"/>
                      <a:pt x="6" y="38"/>
                    </a:cubicBezTo>
                    <a:cubicBezTo>
                      <a:pt x="6" y="46"/>
                      <a:pt x="6" y="44"/>
                      <a:pt x="6" y="48"/>
                    </a:cubicBezTo>
                    <a:cubicBezTo>
                      <a:pt x="6" y="53"/>
                      <a:pt x="8" y="63"/>
                      <a:pt x="16" y="63"/>
                    </a:cubicBezTo>
                    <a:cubicBezTo>
                      <a:pt x="12" y="58"/>
                      <a:pt x="11" y="55"/>
                      <a:pt x="8" y="5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9" name="Freeform 29">
                <a:extLst>
                  <a:ext uri="{FF2B5EF4-FFF2-40B4-BE49-F238E27FC236}">
                    <a16:creationId xmlns:a16="http://schemas.microsoft.com/office/drawing/2014/main" id="{865670DC-101E-721F-761A-0254101DDFC3}"/>
                  </a:ext>
                </a:extLst>
              </p:cNvPr>
              <p:cNvSpPr>
                <a:spLocks/>
              </p:cNvSpPr>
              <p:nvPr/>
            </p:nvSpPr>
            <p:spPr bwMode="auto">
              <a:xfrm>
                <a:off x="9479036" y="4330757"/>
                <a:ext cx="97948" cy="59687"/>
              </a:xfrm>
              <a:custGeom>
                <a:avLst/>
                <a:gdLst>
                  <a:gd name="T0" fmla="*/ 22 w 85"/>
                  <a:gd name="T1" fmla="*/ 48 h 52"/>
                  <a:gd name="T2" fmla="*/ 0 w 85"/>
                  <a:gd name="T3" fmla="*/ 32 h 52"/>
                  <a:gd name="T4" fmla="*/ 23 w 85"/>
                  <a:gd name="T5" fmla="*/ 32 h 52"/>
                  <a:gd name="T6" fmla="*/ 32 w 85"/>
                  <a:gd name="T7" fmla="*/ 30 h 52"/>
                  <a:gd name="T8" fmla="*/ 61 w 85"/>
                  <a:gd name="T9" fmla="*/ 23 h 52"/>
                  <a:gd name="T10" fmla="*/ 78 w 85"/>
                  <a:gd name="T11" fmla="*/ 0 h 52"/>
                  <a:gd name="T12" fmla="*/ 85 w 85"/>
                  <a:gd name="T13" fmla="*/ 12 h 52"/>
                  <a:gd name="T14" fmla="*/ 69 w 85"/>
                  <a:gd name="T15" fmla="*/ 40 h 52"/>
                  <a:gd name="T16" fmla="*/ 32 w 85"/>
                  <a:gd name="T17" fmla="*/ 52 h 52"/>
                  <a:gd name="T18" fmla="*/ 19 w 85"/>
                  <a:gd name="T19" fmla="*/ 44 h 52"/>
                  <a:gd name="T20" fmla="*/ 22 w 85"/>
                  <a:gd name="T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52">
                    <a:moveTo>
                      <a:pt x="22" y="48"/>
                    </a:moveTo>
                    <a:cubicBezTo>
                      <a:pt x="16" y="40"/>
                      <a:pt x="3" y="42"/>
                      <a:pt x="0" y="32"/>
                    </a:cubicBezTo>
                    <a:cubicBezTo>
                      <a:pt x="23" y="32"/>
                      <a:pt x="23" y="32"/>
                      <a:pt x="23" y="32"/>
                    </a:cubicBezTo>
                    <a:cubicBezTo>
                      <a:pt x="25" y="33"/>
                      <a:pt x="32" y="30"/>
                      <a:pt x="32" y="30"/>
                    </a:cubicBezTo>
                    <a:cubicBezTo>
                      <a:pt x="43" y="26"/>
                      <a:pt x="54" y="26"/>
                      <a:pt x="61" y="23"/>
                    </a:cubicBezTo>
                    <a:cubicBezTo>
                      <a:pt x="72" y="18"/>
                      <a:pt x="67" y="0"/>
                      <a:pt x="78" y="0"/>
                    </a:cubicBezTo>
                    <a:cubicBezTo>
                      <a:pt x="82" y="0"/>
                      <a:pt x="85" y="7"/>
                      <a:pt x="85" y="12"/>
                    </a:cubicBezTo>
                    <a:cubicBezTo>
                      <a:pt x="85" y="29"/>
                      <a:pt x="69" y="26"/>
                      <a:pt x="69" y="40"/>
                    </a:cubicBezTo>
                    <a:cubicBezTo>
                      <a:pt x="55" y="43"/>
                      <a:pt x="48" y="52"/>
                      <a:pt x="32" y="52"/>
                    </a:cubicBezTo>
                    <a:cubicBezTo>
                      <a:pt x="29" y="52"/>
                      <a:pt x="19" y="46"/>
                      <a:pt x="19" y="44"/>
                    </a:cubicBezTo>
                    <a:lnTo>
                      <a:pt x="22" y="4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0" name="Freeform 30">
                <a:extLst>
                  <a:ext uri="{FF2B5EF4-FFF2-40B4-BE49-F238E27FC236}">
                    <a16:creationId xmlns:a16="http://schemas.microsoft.com/office/drawing/2014/main" id="{0330B285-B462-F9B6-7FC1-AA9F7D6FB2FE}"/>
                  </a:ext>
                </a:extLst>
              </p:cNvPr>
              <p:cNvSpPr>
                <a:spLocks/>
              </p:cNvSpPr>
              <p:nvPr/>
            </p:nvSpPr>
            <p:spPr bwMode="auto">
              <a:xfrm>
                <a:off x="9038270" y="4229749"/>
                <a:ext cx="501984" cy="272416"/>
              </a:xfrm>
              <a:custGeom>
                <a:avLst/>
                <a:gdLst>
                  <a:gd name="T0" fmla="*/ 219 w 439"/>
                  <a:gd name="T1" fmla="*/ 49 h 238"/>
                  <a:gd name="T2" fmla="*/ 274 w 439"/>
                  <a:gd name="T3" fmla="*/ 69 h 238"/>
                  <a:gd name="T4" fmla="*/ 297 w 439"/>
                  <a:gd name="T5" fmla="*/ 80 h 238"/>
                  <a:gd name="T6" fmla="*/ 307 w 439"/>
                  <a:gd name="T7" fmla="*/ 88 h 238"/>
                  <a:gd name="T8" fmla="*/ 349 w 439"/>
                  <a:gd name="T9" fmla="*/ 127 h 238"/>
                  <a:gd name="T10" fmla="*/ 372 w 439"/>
                  <a:gd name="T11" fmla="*/ 140 h 238"/>
                  <a:gd name="T12" fmla="*/ 358 w 439"/>
                  <a:gd name="T13" fmla="*/ 153 h 238"/>
                  <a:gd name="T14" fmla="*/ 372 w 439"/>
                  <a:gd name="T15" fmla="*/ 172 h 238"/>
                  <a:gd name="T16" fmla="*/ 384 w 439"/>
                  <a:gd name="T17" fmla="*/ 195 h 238"/>
                  <a:gd name="T18" fmla="*/ 401 w 439"/>
                  <a:gd name="T19" fmla="*/ 203 h 238"/>
                  <a:gd name="T20" fmla="*/ 407 w 439"/>
                  <a:gd name="T21" fmla="*/ 211 h 238"/>
                  <a:gd name="T22" fmla="*/ 416 w 439"/>
                  <a:gd name="T23" fmla="*/ 213 h 238"/>
                  <a:gd name="T24" fmla="*/ 424 w 439"/>
                  <a:gd name="T25" fmla="*/ 223 h 238"/>
                  <a:gd name="T26" fmla="*/ 439 w 439"/>
                  <a:gd name="T27" fmla="*/ 226 h 238"/>
                  <a:gd name="T28" fmla="*/ 429 w 439"/>
                  <a:gd name="T29" fmla="*/ 238 h 238"/>
                  <a:gd name="T30" fmla="*/ 424 w 439"/>
                  <a:gd name="T31" fmla="*/ 238 h 238"/>
                  <a:gd name="T32" fmla="*/ 410 w 439"/>
                  <a:gd name="T33" fmla="*/ 229 h 238"/>
                  <a:gd name="T34" fmla="*/ 390 w 439"/>
                  <a:gd name="T35" fmla="*/ 229 h 238"/>
                  <a:gd name="T36" fmla="*/ 362 w 439"/>
                  <a:gd name="T37" fmla="*/ 209 h 238"/>
                  <a:gd name="T38" fmla="*/ 354 w 439"/>
                  <a:gd name="T39" fmla="*/ 203 h 238"/>
                  <a:gd name="T40" fmla="*/ 300 w 439"/>
                  <a:gd name="T41" fmla="*/ 165 h 238"/>
                  <a:gd name="T42" fmla="*/ 272 w 439"/>
                  <a:gd name="T43" fmla="*/ 184 h 238"/>
                  <a:gd name="T44" fmla="*/ 268 w 439"/>
                  <a:gd name="T45" fmla="*/ 203 h 238"/>
                  <a:gd name="T46" fmla="*/ 240 w 439"/>
                  <a:gd name="T47" fmla="*/ 203 h 238"/>
                  <a:gd name="T48" fmla="*/ 195 w 439"/>
                  <a:gd name="T49" fmla="*/ 179 h 238"/>
                  <a:gd name="T50" fmla="*/ 184 w 439"/>
                  <a:gd name="T51" fmla="*/ 184 h 238"/>
                  <a:gd name="T52" fmla="*/ 168 w 439"/>
                  <a:gd name="T53" fmla="*/ 184 h 238"/>
                  <a:gd name="T54" fmla="*/ 155 w 439"/>
                  <a:gd name="T55" fmla="*/ 177 h 238"/>
                  <a:gd name="T56" fmla="*/ 174 w 439"/>
                  <a:gd name="T57" fmla="*/ 161 h 238"/>
                  <a:gd name="T58" fmla="*/ 165 w 439"/>
                  <a:gd name="T59" fmla="*/ 127 h 238"/>
                  <a:gd name="T60" fmla="*/ 133 w 439"/>
                  <a:gd name="T61" fmla="*/ 105 h 238"/>
                  <a:gd name="T62" fmla="*/ 92 w 439"/>
                  <a:gd name="T63" fmla="*/ 97 h 238"/>
                  <a:gd name="T64" fmla="*/ 64 w 439"/>
                  <a:gd name="T65" fmla="*/ 80 h 238"/>
                  <a:gd name="T66" fmla="*/ 64 w 439"/>
                  <a:gd name="T67" fmla="*/ 73 h 238"/>
                  <a:gd name="T68" fmla="*/ 52 w 439"/>
                  <a:gd name="T69" fmla="*/ 87 h 238"/>
                  <a:gd name="T70" fmla="*/ 45 w 439"/>
                  <a:gd name="T71" fmla="*/ 85 h 238"/>
                  <a:gd name="T72" fmla="*/ 41 w 439"/>
                  <a:gd name="T73" fmla="*/ 67 h 238"/>
                  <a:gd name="T74" fmla="*/ 27 w 439"/>
                  <a:gd name="T75" fmla="*/ 58 h 238"/>
                  <a:gd name="T76" fmla="*/ 66 w 439"/>
                  <a:gd name="T77" fmla="*/ 44 h 238"/>
                  <a:gd name="T78" fmla="*/ 61 w 439"/>
                  <a:gd name="T79" fmla="*/ 44 h 238"/>
                  <a:gd name="T80" fmla="*/ 39 w 439"/>
                  <a:gd name="T81" fmla="*/ 48 h 238"/>
                  <a:gd name="T82" fmla="*/ 28 w 439"/>
                  <a:gd name="T83" fmla="*/ 45 h 238"/>
                  <a:gd name="T84" fmla="*/ 24 w 439"/>
                  <a:gd name="T85" fmla="*/ 38 h 238"/>
                  <a:gd name="T86" fmla="*/ 0 w 439"/>
                  <a:gd name="T87" fmla="*/ 21 h 238"/>
                  <a:gd name="T88" fmla="*/ 11 w 439"/>
                  <a:gd name="T89" fmla="*/ 13 h 238"/>
                  <a:gd name="T90" fmla="*/ 39 w 439"/>
                  <a:gd name="T91" fmla="*/ 0 h 238"/>
                  <a:gd name="T92" fmla="*/ 75 w 439"/>
                  <a:gd name="T93" fmla="*/ 16 h 238"/>
                  <a:gd name="T94" fmla="*/ 75 w 439"/>
                  <a:gd name="T95" fmla="*/ 44 h 238"/>
                  <a:gd name="T96" fmla="*/ 87 w 439"/>
                  <a:gd name="T97" fmla="*/ 52 h 238"/>
                  <a:gd name="T98" fmla="*/ 102 w 439"/>
                  <a:gd name="T99" fmla="*/ 67 h 238"/>
                  <a:gd name="T100" fmla="*/ 115 w 439"/>
                  <a:gd name="T101" fmla="*/ 54 h 238"/>
                  <a:gd name="T102" fmla="*/ 134 w 439"/>
                  <a:gd name="T103" fmla="*/ 44 h 238"/>
                  <a:gd name="T104" fmla="*/ 159 w 439"/>
                  <a:gd name="T105" fmla="*/ 25 h 238"/>
                  <a:gd name="T106" fmla="*/ 168 w 439"/>
                  <a:gd name="T107" fmla="*/ 29 h 238"/>
                  <a:gd name="T108" fmla="*/ 187 w 439"/>
                  <a:gd name="T109" fmla="*/ 44 h 238"/>
                  <a:gd name="T110" fmla="*/ 208 w 439"/>
                  <a:gd name="T111" fmla="*/ 44 h 238"/>
                  <a:gd name="T112" fmla="*/ 223 w 439"/>
                  <a:gd name="T113" fmla="*/ 52 h 238"/>
                  <a:gd name="T114" fmla="*/ 223 w 439"/>
                  <a:gd name="T115" fmla="*/ 53 h 238"/>
                  <a:gd name="T116" fmla="*/ 219 w 439"/>
                  <a:gd name="T117" fmla="*/ 4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9" h="238">
                    <a:moveTo>
                      <a:pt x="219" y="49"/>
                    </a:moveTo>
                    <a:cubicBezTo>
                      <a:pt x="228" y="59"/>
                      <a:pt x="255" y="69"/>
                      <a:pt x="274" y="69"/>
                    </a:cubicBezTo>
                    <a:cubicBezTo>
                      <a:pt x="284" y="69"/>
                      <a:pt x="288" y="80"/>
                      <a:pt x="297" y="80"/>
                    </a:cubicBezTo>
                    <a:cubicBezTo>
                      <a:pt x="297" y="87"/>
                      <a:pt x="303" y="87"/>
                      <a:pt x="307" y="88"/>
                    </a:cubicBezTo>
                    <a:cubicBezTo>
                      <a:pt x="331" y="96"/>
                      <a:pt x="330" y="118"/>
                      <a:pt x="349" y="127"/>
                    </a:cubicBezTo>
                    <a:cubicBezTo>
                      <a:pt x="356" y="131"/>
                      <a:pt x="372" y="122"/>
                      <a:pt x="372" y="140"/>
                    </a:cubicBezTo>
                    <a:cubicBezTo>
                      <a:pt x="372" y="149"/>
                      <a:pt x="358" y="145"/>
                      <a:pt x="358" y="153"/>
                    </a:cubicBezTo>
                    <a:cubicBezTo>
                      <a:pt x="358" y="157"/>
                      <a:pt x="371" y="170"/>
                      <a:pt x="372" y="172"/>
                    </a:cubicBezTo>
                    <a:cubicBezTo>
                      <a:pt x="380" y="180"/>
                      <a:pt x="378" y="185"/>
                      <a:pt x="384" y="195"/>
                    </a:cubicBezTo>
                    <a:cubicBezTo>
                      <a:pt x="386" y="199"/>
                      <a:pt x="396" y="203"/>
                      <a:pt x="401" y="203"/>
                    </a:cubicBezTo>
                    <a:cubicBezTo>
                      <a:pt x="403" y="203"/>
                      <a:pt x="405" y="208"/>
                      <a:pt x="407" y="211"/>
                    </a:cubicBezTo>
                    <a:cubicBezTo>
                      <a:pt x="408" y="215"/>
                      <a:pt x="413" y="212"/>
                      <a:pt x="416" y="213"/>
                    </a:cubicBezTo>
                    <a:cubicBezTo>
                      <a:pt x="421" y="215"/>
                      <a:pt x="422" y="219"/>
                      <a:pt x="424" y="223"/>
                    </a:cubicBezTo>
                    <a:cubicBezTo>
                      <a:pt x="425" y="227"/>
                      <a:pt x="436" y="225"/>
                      <a:pt x="439" y="226"/>
                    </a:cubicBezTo>
                    <a:cubicBezTo>
                      <a:pt x="434" y="229"/>
                      <a:pt x="429" y="233"/>
                      <a:pt x="429" y="238"/>
                    </a:cubicBezTo>
                    <a:cubicBezTo>
                      <a:pt x="427" y="238"/>
                      <a:pt x="426" y="238"/>
                      <a:pt x="424" y="238"/>
                    </a:cubicBezTo>
                    <a:cubicBezTo>
                      <a:pt x="423" y="238"/>
                      <a:pt x="411" y="231"/>
                      <a:pt x="410" y="229"/>
                    </a:cubicBezTo>
                    <a:cubicBezTo>
                      <a:pt x="390" y="229"/>
                      <a:pt x="390" y="229"/>
                      <a:pt x="390" y="229"/>
                    </a:cubicBezTo>
                    <a:cubicBezTo>
                      <a:pt x="379" y="227"/>
                      <a:pt x="362" y="218"/>
                      <a:pt x="362" y="209"/>
                    </a:cubicBezTo>
                    <a:cubicBezTo>
                      <a:pt x="362" y="206"/>
                      <a:pt x="355" y="204"/>
                      <a:pt x="354" y="203"/>
                    </a:cubicBezTo>
                    <a:cubicBezTo>
                      <a:pt x="339" y="187"/>
                      <a:pt x="325" y="165"/>
                      <a:pt x="300" y="165"/>
                    </a:cubicBezTo>
                    <a:cubicBezTo>
                      <a:pt x="281" y="165"/>
                      <a:pt x="283" y="179"/>
                      <a:pt x="272" y="184"/>
                    </a:cubicBezTo>
                    <a:cubicBezTo>
                      <a:pt x="275" y="195"/>
                      <a:pt x="268" y="198"/>
                      <a:pt x="268" y="203"/>
                    </a:cubicBezTo>
                    <a:cubicBezTo>
                      <a:pt x="251" y="203"/>
                      <a:pt x="248" y="203"/>
                      <a:pt x="240" y="203"/>
                    </a:cubicBezTo>
                    <a:cubicBezTo>
                      <a:pt x="220" y="203"/>
                      <a:pt x="215" y="179"/>
                      <a:pt x="195" y="179"/>
                    </a:cubicBezTo>
                    <a:cubicBezTo>
                      <a:pt x="192" y="179"/>
                      <a:pt x="184" y="180"/>
                      <a:pt x="184" y="184"/>
                    </a:cubicBezTo>
                    <a:cubicBezTo>
                      <a:pt x="168" y="184"/>
                      <a:pt x="168" y="184"/>
                      <a:pt x="168" y="184"/>
                    </a:cubicBezTo>
                    <a:cubicBezTo>
                      <a:pt x="162" y="184"/>
                      <a:pt x="155" y="184"/>
                      <a:pt x="155" y="177"/>
                    </a:cubicBezTo>
                    <a:cubicBezTo>
                      <a:pt x="155" y="168"/>
                      <a:pt x="170" y="164"/>
                      <a:pt x="174" y="161"/>
                    </a:cubicBezTo>
                    <a:cubicBezTo>
                      <a:pt x="164" y="150"/>
                      <a:pt x="168" y="139"/>
                      <a:pt x="165" y="127"/>
                    </a:cubicBezTo>
                    <a:cubicBezTo>
                      <a:pt x="162" y="118"/>
                      <a:pt x="140" y="109"/>
                      <a:pt x="133" y="105"/>
                    </a:cubicBezTo>
                    <a:cubicBezTo>
                      <a:pt x="124" y="101"/>
                      <a:pt x="104" y="97"/>
                      <a:pt x="92" y="97"/>
                    </a:cubicBezTo>
                    <a:cubicBezTo>
                      <a:pt x="81" y="97"/>
                      <a:pt x="76" y="76"/>
                      <a:pt x="64" y="80"/>
                    </a:cubicBezTo>
                    <a:cubicBezTo>
                      <a:pt x="64" y="73"/>
                      <a:pt x="64" y="73"/>
                      <a:pt x="64" y="73"/>
                    </a:cubicBezTo>
                    <a:cubicBezTo>
                      <a:pt x="62" y="79"/>
                      <a:pt x="59" y="87"/>
                      <a:pt x="52" y="87"/>
                    </a:cubicBezTo>
                    <a:cubicBezTo>
                      <a:pt x="50" y="87"/>
                      <a:pt x="46" y="87"/>
                      <a:pt x="45" y="85"/>
                    </a:cubicBezTo>
                    <a:cubicBezTo>
                      <a:pt x="41" y="77"/>
                      <a:pt x="45" y="74"/>
                      <a:pt x="41" y="67"/>
                    </a:cubicBezTo>
                    <a:cubicBezTo>
                      <a:pt x="37" y="61"/>
                      <a:pt x="29" y="64"/>
                      <a:pt x="27" y="58"/>
                    </a:cubicBezTo>
                    <a:cubicBezTo>
                      <a:pt x="38" y="52"/>
                      <a:pt x="61" y="54"/>
                      <a:pt x="66" y="44"/>
                    </a:cubicBezTo>
                    <a:cubicBezTo>
                      <a:pt x="61" y="44"/>
                      <a:pt x="61" y="44"/>
                      <a:pt x="61" y="44"/>
                    </a:cubicBezTo>
                    <a:cubicBezTo>
                      <a:pt x="52" y="47"/>
                      <a:pt x="47" y="48"/>
                      <a:pt x="39" y="48"/>
                    </a:cubicBezTo>
                    <a:cubicBezTo>
                      <a:pt x="35" y="48"/>
                      <a:pt x="32" y="46"/>
                      <a:pt x="28" y="45"/>
                    </a:cubicBezTo>
                    <a:cubicBezTo>
                      <a:pt x="26" y="44"/>
                      <a:pt x="24" y="40"/>
                      <a:pt x="24" y="38"/>
                    </a:cubicBezTo>
                    <a:cubicBezTo>
                      <a:pt x="18" y="27"/>
                      <a:pt x="0" y="32"/>
                      <a:pt x="0" y="21"/>
                    </a:cubicBezTo>
                    <a:cubicBezTo>
                      <a:pt x="0" y="16"/>
                      <a:pt x="6" y="13"/>
                      <a:pt x="11" y="13"/>
                    </a:cubicBezTo>
                    <a:cubicBezTo>
                      <a:pt x="20" y="13"/>
                      <a:pt x="25" y="0"/>
                      <a:pt x="39" y="0"/>
                    </a:cubicBezTo>
                    <a:cubicBezTo>
                      <a:pt x="52" y="0"/>
                      <a:pt x="62" y="13"/>
                      <a:pt x="75" y="16"/>
                    </a:cubicBezTo>
                    <a:cubicBezTo>
                      <a:pt x="75" y="27"/>
                      <a:pt x="75" y="38"/>
                      <a:pt x="75" y="44"/>
                    </a:cubicBezTo>
                    <a:cubicBezTo>
                      <a:pt x="75" y="48"/>
                      <a:pt x="80" y="52"/>
                      <a:pt x="87" y="52"/>
                    </a:cubicBezTo>
                    <a:cubicBezTo>
                      <a:pt x="87" y="55"/>
                      <a:pt x="97" y="67"/>
                      <a:pt x="102" y="67"/>
                    </a:cubicBezTo>
                    <a:cubicBezTo>
                      <a:pt x="107" y="67"/>
                      <a:pt x="114" y="56"/>
                      <a:pt x="115" y="54"/>
                    </a:cubicBezTo>
                    <a:cubicBezTo>
                      <a:pt x="121" y="48"/>
                      <a:pt x="123" y="47"/>
                      <a:pt x="134" y="44"/>
                    </a:cubicBezTo>
                    <a:cubicBezTo>
                      <a:pt x="140" y="41"/>
                      <a:pt x="149" y="27"/>
                      <a:pt x="159" y="25"/>
                    </a:cubicBezTo>
                    <a:cubicBezTo>
                      <a:pt x="159" y="29"/>
                      <a:pt x="165" y="29"/>
                      <a:pt x="168" y="29"/>
                    </a:cubicBezTo>
                    <a:cubicBezTo>
                      <a:pt x="177" y="32"/>
                      <a:pt x="183" y="42"/>
                      <a:pt x="187" y="44"/>
                    </a:cubicBezTo>
                    <a:cubicBezTo>
                      <a:pt x="208" y="44"/>
                      <a:pt x="208" y="44"/>
                      <a:pt x="208" y="44"/>
                    </a:cubicBezTo>
                    <a:cubicBezTo>
                      <a:pt x="212" y="48"/>
                      <a:pt x="220" y="51"/>
                      <a:pt x="223" y="52"/>
                    </a:cubicBezTo>
                    <a:cubicBezTo>
                      <a:pt x="223" y="53"/>
                      <a:pt x="223" y="53"/>
                      <a:pt x="223" y="53"/>
                    </a:cubicBezTo>
                    <a:lnTo>
                      <a:pt x="219" y="49"/>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1" name="Freeform 31">
                <a:extLst>
                  <a:ext uri="{FF2B5EF4-FFF2-40B4-BE49-F238E27FC236}">
                    <a16:creationId xmlns:a16="http://schemas.microsoft.com/office/drawing/2014/main" id="{881368B7-C3DE-F460-F3AC-B168E1301989}"/>
                  </a:ext>
                </a:extLst>
              </p:cNvPr>
              <p:cNvSpPr>
                <a:spLocks/>
              </p:cNvSpPr>
              <p:nvPr/>
            </p:nvSpPr>
            <p:spPr bwMode="auto">
              <a:xfrm>
                <a:off x="9547906" y="4289435"/>
                <a:ext cx="48974" cy="52034"/>
              </a:xfrm>
              <a:custGeom>
                <a:avLst/>
                <a:gdLst>
                  <a:gd name="T0" fmla="*/ 39 w 43"/>
                  <a:gd name="T1" fmla="*/ 45 h 46"/>
                  <a:gd name="T2" fmla="*/ 31 w 43"/>
                  <a:gd name="T3" fmla="*/ 30 h 46"/>
                  <a:gd name="T4" fmla="*/ 13 w 43"/>
                  <a:gd name="T5" fmla="*/ 10 h 46"/>
                  <a:gd name="T6" fmla="*/ 0 w 43"/>
                  <a:gd name="T7" fmla="*/ 0 h 46"/>
                  <a:gd name="T8" fmla="*/ 29 w 43"/>
                  <a:gd name="T9" fmla="*/ 23 h 46"/>
                  <a:gd name="T10" fmla="*/ 43 w 43"/>
                  <a:gd name="T11" fmla="*/ 39 h 46"/>
                  <a:gd name="T12" fmla="*/ 43 w 43"/>
                  <a:gd name="T13" fmla="*/ 45 h 46"/>
                  <a:gd name="T14" fmla="*/ 39 w 43"/>
                  <a:gd name="T15" fmla="*/ 45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6">
                    <a:moveTo>
                      <a:pt x="39" y="45"/>
                    </a:moveTo>
                    <a:cubicBezTo>
                      <a:pt x="30" y="43"/>
                      <a:pt x="30" y="38"/>
                      <a:pt x="31" y="30"/>
                    </a:cubicBezTo>
                    <a:cubicBezTo>
                      <a:pt x="22" y="25"/>
                      <a:pt x="23" y="16"/>
                      <a:pt x="13" y="10"/>
                    </a:cubicBezTo>
                    <a:cubicBezTo>
                      <a:pt x="7" y="6"/>
                      <a:pt x="2" y="7"/>
                      <a:pt x="0" y="0"/>
                    </a:cubicBezTo>
                    <a:cubicBezTo>
                      <a:pt x="14" y="5"/>
                      <a:pt x="21" y="15"/>
                      <a:pt x="29" y="23"/>
                    </a:cubicBezTo>
                    <a:cubicBezTo>
                      <a:pt x="35" y="30"/>
                      <a:pt x="43" y="28"/>
                      <a:pt x="43" y="39"/>
                    </a:cubicBezTo>
                    <a:cubicBezTo>
                      <a:pt x="43" y="41"/>
                      <a:pt x="43" y="43"/>
                      <a:pt x="43" y="45"/>
                    </a:cubicBezTo>
                    <a:cubicBezTo>
                      <a:pt x="42" y="45"/>
                      <a:pt x="40" y="46"/>
                      <a:pt x="39" y="4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2" name="Freeform 32">
                <a:extLst>
                  <a:ext uri="{FF2B5EF4-FFF2-40B4-BE49-F238E27FC236}">
                    <a16:creationId xmlns:a16="http://schemas.microsoft.com/office/drawing/2014/main" id="{E7A03B6A-6F9C-26C3-F146-426ECC011FAC}"/>
                  </a:ext>
                </a:extLst>
              </p:cNvPr>
              <p:cNvSpPr>
                <a:spLocks/>
              </p:cNvSpPr>
              <p:nvPr/>
            </p:nvSpPr>
            <p:spPr bwMode="auto">
              <a:xfrm>
                <a:off x="9636671" y="4364426"/>
                <a:ext cx="24487" cy="33669"/>
              </a:xfrm>
              <a:custGeom>
                <a:avLst/>
                <a:gdLst>
                  <a:gd name="T0" fmla="*/ 12 w 22"/>
                  <a:gd name="T1" fmla="*/ 17 h 29"/>
                  <a:gd name="T2" fmla="*/ 1 w 22"/>
                  <a:gd name="T3" fmla="*/ 0 h 29"/>
                  <a:gd name="T4" fmla="*/ 22 w 22"/>
                  <a:gd name="T5" fmla="*/ 23 h 29"/>
                  <a:gd name="T6" fmla="*/ 16 w 22"/>
                  <a:gd name="T7" fmla="*/ 29 h 29"/>
                  <a:gd name="T8" fmla="*/ 12 w 22"/>
                  <a:gd name="T9" fmla="*/ 23 h 29"/>
                  <a:gd name="T10" fmla="*/ 12 w 22"/>
                  <a:gd name="T11" fmla="*/ 17 h 29"/>
                </a:gdLst>
                <a:ahLst/>
                <a:cxnLst>
                  <a:cxn ang="0">
                    <a:pos x="T0" y="T1"/>
                  </a:cxn>
                  <a:cxn ang="0">
                    <a:pos x="T2" y="T3"/>
                  </a:cxn>
                  <a:cxn ang="0">
                    <a:pos x="T4" y="T5"/>
                  </a:cxn>
                  <a:cxn ang="0">
                    <a:pos x="T6" y="T7"/>
                  </a:cxn>
                  <a:cxn ang="0">
                    <a:pos x="T8" y="T9"/>
                  </a:cxn>
                  <a:cxn ang="0">
                    <a:pos x="T10" y="T11"/>
                  </a:cxn>
                </a:cxnLst>
                <a:rect l="0" t="0" r="r" b="b"/>
                <a:pathLst>
                  <a:path w="22" h="29">
                    <a:moveTo>
                      <a:pt x="12" y="17"/>
                    </a:moveTo>
                    <a:cubicBezTo>
                      <a:pt x="3" y="16"/>
                      <a:pt x="0" y="8"/>
                      <a:pt x="1" y="0"/>
                    </a:cubicBezTo>
                    <a:cubicBezTo>
                      <a:pt x="6" y="3"/>
                      <a:pt x="22" y="20"/>
                      <a:pt x="22" y="23"/>
                    </a:cubicBezTo>
                    <a:cubicBezTo>
                      <a:pt x="22" y="25"/>
                      <a:pt x="19" y="29"/>
                      <a:pt x="16" y="29"/>
                    </a:cubicBezTo>
                    <a:cubicBezTo>
                      <a:pt x="14" y="29"/>
                      <a:pt x="12" y="26"/>
                      <a:pt x="12" y="23"/>
                    </a:cubicBezTo>
                    <a:cubicBezTo>
                      <a:pt x="12" y="21"/>
                      <a:pt x="12" y="19"/>
                      <a:pt x="12" y="1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3" name="Freeform 33">
                <a:extLst>
                  <a:ext uri="{FF2B5EF4-FFF2-40B4-BE49-F238E27FC236}">
                    <a16:creationId xmlns:a16="http://schemas.microsoft.com/office/drawing/2014/main" id="{00C481C6-CC7C-79D4-9299-21C2DD840594}"/>
                  </a:ext>
                </a:extLst>
              </p:cNvPr>
              <p:cNvSpPr>
                <a:spLocks/>
              </p:cNvSpPr>
              <p:nvPr/>
            </p:nvSpPr>
            <p:spPr bwMode="auto">
              <a:xfrm>
                <a:off x="9805020" y="4486860"/>
                <a:ext cx="13774" cy="18365"/>
              </a:xfrm>
              <a:custGeom>
                <a:avLst/>
                <a:gdLst>
                  <a:gd name="T0" fmla="*/ 13 w 13"/>
                  <a:gd name="T1" fmla="*/ 12 h 17"/>
                  <a:gd name="T2" fmla="*/ 13 w 13"/>
                  <a:gd name="T3" fmla="*/ 17 h 17"/>
                  <a:gd name="T4" fmla="*/ 1 w 13"/>
                  <a:gd name="T5" fmla="*/ 0 h 17"/>
                  <a:gd name="T6" fmla="*/ 13 w 13"/>
                  <a:gd name="T7" fmla="*/ 12 h 17"/>
                </a:gdLst>
                <a:ahLst/>
                <a:cxnLst>
                  <a:cxn ang="0">
                    <a:pos x="T0" y="T1"/>
                  </a:cxn>
                  <a:cxn ang="0">
                    <a:pos x="T2" y="T3"/>
                  </a:cxn>
                  <a:cxn ang="0">
                    <a:pos x="T4" y="T5"/>
                  </a:cxn>
                  <a:cxn ang="0">
                    <a:pos x="T6" y="T7"/>
                  </a:cxn>
                </a:cxnLst>
                <a:rect l="0" t="0" r="r" b="b"/>
                <a:pathLst>
                  <a:path w="13" h="17">
                    <a:moveTo>
                      <a:pt x="13" y="12"/>
                    </a:moveTo>
                    <a:cubicBezTo>
                      <a:pt x="13" y="14"/>
                      <a:pt x="12" y="15"/>
                      <a:pt x="13" y="17"/>
                    </a:cubicBezTo>
                    <a:cubicBezTo>
                      <a:pt x="5" y="17"/>
                      <a:pt x="0" y="5"/>
                      <a:pt x="1" y="0"/>
                    </a:cubicBezTo>
                    <a:cubicBezTo>
                      <a:pt x="7" y="4"/>
                      <a:pt x="13" y="6"/>
                      <a:pt x="13"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4" name="Freeform 34">
                <a:extLst>
                  <a:ext uri="{FF2B5EF4-FFF2-40B4-BE49-F238E27FC236}">
                    <a16:creationId xmlns:a16="http://schemas.microsoft.com/office/drawing/2014/main" id="{C269F2BC-A747-2F12-FDDA-BE7BE4064EE7}"/>
                  </a:ext>
                </a:extLst>
              </p:cNvPr>
              <p:cNvSpPr>
                <a:spLocks/>
              </p:cNvSpPr>
              <p:nvPr/>
            </p:nvSpPr>
            <p:spPr bwMode="auto">
              <a:xfrm>
                <a:off x="9766759" y="4471556"/>
                <a:ext cx="29078" cy="15304"/>
              </a:xfrm>
              <a:custGeom>
                <a:avLst/>
                <a:gdLst>
                  <a:gd name="T0" fmla="*/ 25 w 25"/>
                  <a:gd name="T1" fmla="*/ 12 h 13"/>
                  <a:gd name="T2" fmla="*/ 21 w 25"/>
                  <a:gd name="T3" fmla="*/ 13 h 13"/>
                  <a:gd name="T4" fmla="*/ 0 w 25"/>
                  <a:gd name="T5" fmla="*/ 0 h 13"/>
                  <a:gd name="T6" fmla="*/ 25 w 25"/>
                  <a:gd name="T7" fmla="*/ 12 h 13"/>
                </a:gdLst>
                <a:ahLst/>
                <a:cxnLst>
                  <a:cxn ang="0">
                    <a:pos x="T0" y="T1"/>
                  </a:cxn>
                  <a:cxn ang="0">
                    <a:pos x="T2" y="T3"/>
                  </a:cxn>
                  <a:cxn ang="0">
                    <a:pos x="T4" y="T5"/>
                  </a:cxn>
                  <a:cxn ang="0">
                    <a:pos x="T6" y="T7"/>
                  </a:cxn>
                </a:cxnLst>
                <a:rect l="0" t="0" r="r" b="b"/>
                <a:pathLst>
                  <a:path w="25" h="13">
                    <a:moveTo>
                      <a:pt x="25" y="12"/>
                    </a:moveTo>
                    <a:cubicBezTo>
                      <a:pt x="24" y="12"/>
                      <a:pt x="22" y="13"/>
                      <a:pt x="21" y="13"/>
                    </a:cubicBezTo>
                    <a:cubicBezTo>
                      <a:pt x="12" y="13"/>
                      <a:pt x="0" y="10"/>
                      <a:pt x="0" y="0"/>
                    </a:cubicBezTo>
                    <a:cubicBezTo>
                      <a:pt x="12" y="0"/>
                      <a:pt x="20" y="4"/>
                      <a:pt x="25"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5" name="Freeform 35">
                <a:extLst>
                  <a:ext uri="{FF2B5EF4-FFF2-40B4-BE49-F238E27FC236}">
                    <a16:creationId xmlns:a16="http://schemas.microsoft.com/office/drawing/2014/main" id="{E823E4DA-9061-C04D-A5F8-15C87CEA805F}"/>
                  </a:ext>
                </a:extLst>
              </p:cNvPr>
              <p:cNvSpPr>
                <a:spLocks/>
              </p:cNvSpPr>
              <p:nvPr/>
            </p:nvSpPr>
            <p:spPr bwMode="auto">
              <a:xfrm>
                <a:off x="9771350" y="4436356"/>
                <a:ext cx="24487" cy="29078"/>
              </a:xfrm>
              <a:custGeom>
                <a:avLst/>
                <a:gdLst>
                  <a:gd name="T0" fmla="*/ 22 w 22"/>
                  <a:gd name="T1" fmla="*/ 26 h 26"/>
                  <a:gd name="T2" fmla="*/ 0 w 22"/>
                  <a:gd name="T3" fmla="*/ 0 h 26"/>
                  <a:gd name="T4" fmla="*/ 22 w 22"/>
                  <a:gd name="T5" fmla="*/ 26 h 26"/>
                </a:gdLst>
                <a:ahLst/>
                <a:cxnLst>
                  <a:cxn ang="0">
                    <a:pos x="T0" y="T1"/>
                  </a:cxn>
                  <a:cxn ang="0">
                    <a:pos x="T2" y="T3"/>
                  </a:cxn>
                  <a:cxn ang="0">
                    <a:pos x="T4" y="T5"/>
                  </a:cxn>
                </a:cxnLst>
                <a:rect l="0" t="0" r="r" b="b"/>
                <a:pathLst>
                  <a:path w="22" h="26">
                    <a:moveTo>
                      <a:pt x="22" y="26"/>
                    </a:moveTo>
                    <a:cubicBezTo>
                      <a:pt x="14" y="26"/>
                      <a:pt x="1" y="7"/>
                      <a:pt x="0" y="0"/>
                    </a:cubicBezTo>
                    <a:cubicBezTo>
                      <a:pt x="11" y="7"/>
                      <a:pt x="18" y="14"/>
                      <a:pt x="22" y="2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6" name="Freeform 36">
                <a:extLst>
                  <a:ext uri="{FF2B5EF4-FFF2-40B4-BE49-F238E27FC236}">
                    <a16:creationId xmlns:a16="http://schemas.microsoft.com/office/drawing/2014/main" id="{EEFDB88E-5F22-C00A-0FAB-D208A9662ED3}"/>
                  </a:ext>
                </a:extLst>
              </p:cNvPr>
              <p:cNvSpPr>
                <a:spLocks/>
              </p:cNvSpPr>
              <p:nvPr/>
            </p:nvSpPr>
            <p:spPr bwMode="auto">
              <a:xfrm>
                <a:off x="9719315" y="4413400"/>
                <a:ext cx="32139" cy="21426"/>
              </a:xfrm>
              <a:custGeom>
                <a:avLst/>
                <a:gdLst>
                  <a:gd name="T0" fmla="*/ 3 w 29"/>
                  <a:gd name="T1" fmla="*/ 0 h 18"/>
                  <a:gd name="T2" fmla="*/ 29 w 29"/>
                  <a:gd name="T3" fmla="*/ 16 h 18"/>
                  <a:gd name="T4" fmla="*/ 23 w 29"/>
                  <a:gd name="T5" fmla="*/ 18 h 18"/>
                  <a:gd name="T6" fmla="*/ 0 w 29"/>
                  <a:gd name="T7" fmla="*/ 3 h 18"/>
                  <a:gd name="T8" fmla="*/ 1 w 29"/>
                  <a:gd name="T9" fmla="*/ 3 h 18"/>
                  <a:gd name="T10" fmla="*/ 3 w 29"/>
                  <a:gd name="T11" fmla="*/ 0 h 18"/>
                </a:gdLst>
                <a:ahLst/>
                <a:cxnLst>
                  <a:cxn ang="0">
                    <a:pos x="T0" y="T1"/>
                  </a:cxn>
                  <a:cxn ang="0">
                    <a:pos x="T2" y="T3"/>
                  </a:cxn>
                  <a:cxn ang="0">
                    <a:pos x="T4" y="T5"/>
                  </a:cxn>
                  <a:cxn ang="0">
                    <a:pos x="T6" y="T7"/>
                  </a:cxn>
                  <a:cxn ang="0">
                    <a:pos x="T8" y="T9"/>
                  </a:cxn>
                  <a:cxn ang="0">
                    <a:pos x="T10" y="T11"/>
                  </a:cxn>
                </a:cxnLst>
                <a:rect l="0" t="0" r="r" b="b"/>
                <a:pathLst>
                  <a:path w="29" h="18">
                    <a:moveTo>
                      <a:pt x="3" y="0"/>
                    </a:moveTo>
                    <a:cubicBezTo>
                      <a:pt x="10" y="4"/>
                      <a:pt x="25" y="9"/>
                      <a:pt x="29" y="16"/>
                    </a:cubicBezTo>
                    <a:cubicBezTo>
                      <a:pt x="28" y="17"/>
                      <a:pt x="25" y="18"/>
                      <a:pt x="23" y="18"/>
                    </a:cubicBezTo>
                    <a:cubicBezTo>
                      <a:pt x="17" y="18"/>
                      <a:pt x="0" y="11"/>
                      <a:pt x="0" y="3"/>
                    </a:cubicBezTo>
                    <a:cubicBezTo>
                      <a:pt x="1" y="3"/>
                      <a:pt x="1" y="3"/>
                      <a:pt x="1" y="3"/>
                    </a:cubicBezTo>
                    <a:lnTo>
                      <a:pt x="3"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7" name="Freeform 37">
                <a:extLst>
                  <a:ext uri="{FF2B5EF4-FFF2-40B4-BE49-F238E27FC236}">
                    <a16:creationId xmlns:a16="http://schemas.microsoft.com/office/drawing/2014/main" id="{4BD3A443-62A3-96DC-1C61-097F76E6466C}"/>
                  </a:ext>
                </a:extLst>
              </p:cNvPr>
              <p:cNvSpPr>
                <a:spLocks/>
              </p:cNvSpPr>
              <p:nvPr/>
            </p:nvSpPr>
            <p:spPr bwMode="auto">
              <a:xfrm>
                <a:off x="9679524" y="4390443"/>
                <a:ext cx="21426" cy="13774"/>
              </a:xfrm>
              <a:custGeom>
                <a:avLst/>
                <a:gdLst>
                  <a:gd name="T0" fmla="*/ 0 w 18"/>
                  <a:gd name="T1" fmla="*/ 0 h 12"/>
                  <a:gd name="T2" fmla="*/ 18 w 18"/>
                  <a:gd name="T3" fmla="*/ 12 h 12"/>
                  <a:gd name="T4" fmla="*/ 11 w 18"/>
                  <a:gd name="T5" fmla="*/ 12 h 12"/>
                  <a:gd name="T6" fmla="*/ 0 w 18"/>
                  <a:gd name="T7" fmla="*/ 4 h 12"/>
                  <a:gd name="T8" fmla="*/ 3 w 18"/>
                  <a:gd name="T9" fmla="*/ 3 h 12"/>
                  <a:gd name="T10" fmla="*/ 0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0" y="0"/>
                    </a:moveTo>
                    <a:cubicBezTo>
                      <a:pt x="8" y="7"/>
                      <a:pt x="13" y="4"/>
                      <a:pt x="18" y="12"/>
                    </a:cubicBezTo>
                    <a:cubicBezTo>
                      <a:pt x="11" y="12"/>
                      <a:pt x="11" y="12"/>
                      <a:pt x="11" y="12"/>
                    </a:cubicBezTo>
                    <a:cubicBezTo>
                      <a:pt x="0" y="4"/>
                      <a:pt x="0" y="4"/>
                      <a:pt x="0" y="4"/>
                    </a:cubicBezTo>
                    <a:cubicBezTo>
                      <a:pt x="0" y="4"/>
                      <a:pt x="3" y="4"/>
                      <a:pt x="3" y="3"/>
                    </a:cubicBezTo>
                    <a:lnTo>
                      <a:pt x="0"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8" name="Freeform 38">
                <a:extLst>
                  <a:ext uri="{FF2B5EF4-FFF2-40B4-BE49-F238E27FC236}">
                    <a16:creationId xmlns:a16="http://schemas.microsoft.com/office/drawing/2014/main" id="{41731DAD-03BD-C744-5F8E-42DBF7B94855}"/>
                  </a:ext>
                </a:extLst>
              </p:cNvPr>
              <p:cNvSpPr>
                <a:spLocks/>
              </p:cNvSpPr>
              <p:nvPr/>
            </p:nvSpPr>
            <p:spPr bwMode="auto">
              <a:xfrm>
                <a:off x="9381088" y="5336246"/>
                <a:ext cx="94887" cy="102538"/>
              </a:xfrm>
              <a:custGeom>
                <a:avLst/>
                <a:gdLst>
                  <a:gd name="T0" fmla="*/ 42 w 83"/>
                  <a:gd name="T1" fmla="*/ 13 h 89"/>
                  <a:gd name="T2" fmla="*/ 75 w 83"/>
                  <a:gd name="T3" fmla="*/ 5 h 89"/>
                  <a:gd name="T4" fmla="*/ 83 w 83"/>
                  <a:gd name="T5" fmla="*/ 29 h 89"/>
                  <a:gd name="T6" fmla="*/ 48 w 83"/>
                  <a:gd name="T7" fmla="*/ 89 h 89"/>
                  <a:gd name="T8" fmla="*/ 0 w 83"/>
                  <a:gd name="T9" fmla="*/ 13 h 89"/>
                  <a:gd name="T10" fmla="*/ 42 w 83"/>
                  <a:gd name="T11" fmla="*/ 13 h 89"/>
                </a:gdLst>
                <a:ahLst/>
                <a:cxnLst>
                  <a:cxn ang="0">
                    <a:pos x="T0" y="T1"/>
                  </a:cxn>
                  <a:cxn ang="0">
                    <a:pos x="T2" y="T3"/>
                  </a:cxn>
                  <a:cxn ang="0">
                    <a:pos x="T4" y="T5"/>
                  </a:cxn>
                  <a:cxn ang="0">
                    <a:pos x="T6" y="T7"/>
                  </a:cxn>
                  <a:cxn ang="0">
                    <a:pos x="T8" y="T9"/>
                  </a:cxn>
                  <a:cxn ang="0">
                    <a:pos x="T10" y="T11"/>
                  </a:cxn>
                </a:cxnLst>
                <a:rect l="0" t="0" r="r" b="b"/>
                <a:pathLst>
                  <a:path w="83" h="89">
                    <a:moveTo>
                      <a:pt x="42" y="13"/>
                    </a:moveTo>
                    <a:cubicBezTo>
                      <a:pt x="52" y="13"/>
                      <a:pt x="65" y="8"/>
                      <a:pt x="75" y="5"/>
                    </a:cubicBezTo>
                    <a:cubicBezTo>
                      <a:pt x="77" y="15"/>
                      <a:pt x="83" y="19"/>
                      <a:pt x="83" y="29"/>
                    </a:cubicBezTo>
                    <a:cubicBezTo>
                      <a:pt x="83" y="47"/>
                      <a:pt x="63" y="89"/>
                      <a:pt x="48" y="89"/>
                    </a:cubicBezTo>
                    <a:cubicBezTo>
                      <a:pt x="25" y="89"/>
                      <a:pt x="0" y="30"/>
                      <a:pt x="0" y="13"/>
                    </a:cubicBezTo>
                    <a:cubicBezTo>
                      <a:pt x="0" y="0"/>
                      <a:pt x="41" y="13"/>
                      <a:pt x="42" y="1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9" name="Freeform 39">
                <a:extLst>
                  <a:ext uri="{FF2B5EF4-FFF2-40B4-BE49-F238E27FC236}">
                    <a16:creationId xmlns:a16="http://schemas.microsoft.com/office/drawing/2014/main" id="{16006F08-5C84-2CA4-33AC-BDB7A2AB586F}"/>
                  </a:ext>
                </a:extLst>
              </p:cNvPr>
              <p:cNvSpPr>
                <a:spLocks/>
              </p:cNvSpPr>
              <p:nvPr/>
            </p:nvSpPr>
            <p:spPr bwMode="auto">
              <a:xfrm>
                <a:off x="9463732" y="5317881"/>
                <a:ext cx="10713" cy="15304"/>
              </a:xfrm>
              <a:custGeom>
                <a:avLst/>
                <a:gdLst>
                  <a:gd name="T0" fmla="*/ 10 w 10"/>
                  <a:gd name="T1" fmla="*/ 0 h 13"/>
                  <a:gd name="T2" fmla="*/ 8 w 10"/>
                  <a:gd name="T3" fmla="*/ 13 h 13"/>
                  <a:gd name="T4" fmla="*/ 0 w 10"/>
                  <a:gd name="T5" fmla="*/ 0 h 13"/>
                  <a:gd name="T6" fmla="*/ 10 w 10"/>
                  <a:gd name="T7" fmla="*/ 0 h 13"/>
                </a:gdLst>
                <a:ahLst/>
                <a:cxnLst>
                  <a:cxn ang="0">
                    <a:pos x="T0" y="T1"/>
                  </a:cxn>
                  <a:cxn ang="0">
                    <a:pos x="T2" y="T3"/>
                  </a:cxn>
                  <a:cxn ang="0">
                    <a:pos x="T4" y="T5"/>
                  </a:cxn>
                  <a:cxn ang="0">
                    <a:pos x="T6" y="T7"/>
                  </a:cxn>
                </a:cxnLst>
                <a:rect l="0" t="0" r="r" b="b"/>
                <a:pathLst>
                  <a:path w="10" h="13">
                    <a:moveTo>
                      <a:pt x="10" y="0"/>
                    </a:moveTo>
                    <a:cubicBezTo>
                      <a:pt x="10" y="8"/>
                      <a:pt x="8" y="9"/>
                      <a:pt x="8" y="13"/>
                    </a:cubicBezTo>
                    <a:cubicBezTo>
                      <a:pt x="1" y="11"/>
                      <a:pt x="0" y="6"/>
                      <a:pt x="0" y="0"/>
                    </a:cubicBezTo>
                    <a:cubicBezTo>
                      <a:pt x="4" y="1"/>
                      <a:pt x="8" y="1"/>
                      <a:pt x="1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0" name="Freeform 40">
                <a:extLst>
                  <a:ext uri="{FF2B5EF4-FFF2-40B4-BE49-F238E27FC236}">
                    <a16:creationId xmlns:a16="http://schemas.microsoft.com/office/drawing/2014/main" id="{EB5C0F11-D3AA-0018-50B4-18CB4114D119}"/>
                  </a:ext>
                </a:extLst>
              </p:cNvPr>
              <p:cNvSpPr>
                <a:spLocks/>
              </p:cNvSpPr>
              <p:nvPr/>
            </p:nvSpPr>
            <p:spPr bwMode="auto">
              <a:xfrm>
                <a:off x="9182131" y="5190856"/>
                <a:ext cx="29078" cy="16835"/>
              </a:xfrm>
              <a:custGeom>
                <a:avLst/>
                <a:gdLst>
                  <a:gd name="T0" fmla="*/ 26 w 26"/>
                  <a:gd name="T1" fmla="*/ 7 h 15"/>
                  <a:gd name="T2" fmla="*/ 0 w 26"/>
                  <a:gd name="T3" fmla="*/ 7 h 15"/>
                  <a:gd name="T4" fmla="*/ 26 w 26"/>
                  <a:gd name="T5" fmla="*/ 7 h 15"/>
                </a:gdLst>
                <a:ahLst/>
                <a:cxnLst>
                  <a:cxn ang="0">
                    <a:pos x="T0" y="T1"/>
                  </a:cxn>
                  <a:cxn ang="0">
                    <a:pos x="T2" y="T3"/>
                  </a:cxn>
                  <a:cxn ang="0">
                    <a:pos x="T4" y="T5"/>
                  </a:cxn>
                </a:cxnLst>
                <a:rect l="0" t="0" r="r" b="b"/>
                <a:pathLst>
                  <a:path w="26" h="15">
                    <a:moveTo>
                      <a:pt x="26" y="7"/>
                    </a:moveTo>
                    <a:cubicBezTo>
                      <a:pt x="18" y="13"/>
                      <a:pt x="7" y="15"/>
                      <a:pt x="0" y="7"/>
                    </a:cubicBezTo>
                    <a:cubicBezTo>
                      <a:pt x="14" y="0"/>
                      <a:pt x="16" y="2"/>
                      <a:pt x="26" y="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1" name="Freeform 41">
                <a:extLst>
                  <a:ext uri="{FF2B5EF4-FFF2-40B4-BE49-F238E27FC236}">
                    <a16:creationId xmlns:a16="http://schemas.microsoft.com/office/drawing/2014/main" id="{B1E7B006-5133-73D0-7F28-B3991D702F4D}"/>
                  </a:ext>
                </a:extLst>
              </p:cNvPr>
              <p:cNvSpPr>
                <a:spLocks/>
              </p:cNvSpPr>
              <p:nvPr/>
            </p:nvSpPr>
            <p:spPr bwMode="auto">
              <a:xfrm>
                <a:off x="9019904" y="4517469"/>
                <a:ext cx="35200" cy="15304"/>
              </a:xfrm>
              <a:custGeom>
                <a:avLst/>
                <a:gdLst>
                  <a:gd name="T0" fmla="*/ 31 w 31"/>
                  <a:gd name="T1" fmla="*/ 1 h 13"/>
                  <a:gd name="T2" fmla="*/ 31 w 31"/>
                  <a:gd name="T3" fmla="*/ 13 h 13"/>
                  <a:gd name="T4" fmla="*/ 23 w 31"/>
                  <a:gd name="T5" fmla="*/ 13 h 13"/>
                  <a:gd name="T6" fmla="*/ 0 w 31"/>
                  <a:gd name="T7" fmla="*/ 5 h 13"/>
                  <a:gd name="T8" fmla="*/ 31 w 31"/>
                  <a:gd name="T9" fmla="*/ 1 h 13"/>
                </a:gdLst>
                <a:ahLst/>
                <a:cxnLst>
                  <a:cxn ang="0">
                    <a:pos x="T0" y="T1"/>
                  </a:cxn>
                  <a:cxn ang="0">
                    <a:pos x="T2" y="T3"/>
                  </a:cxn>
                  <a:cxn ang="0">
                    <a:pos x="T4" y="T5"/>
                  </a:cxn>
                  <a:cxn ang="0">
                    <a:pos x="T6" y="T7"/>
                  </a:cxn>
                  <a:cxn ang="0">
                    <a:pos x="T8" y="T9"/>
                  </a:cxn>
                </a:cxnLst>
                <a:rect l="0" t="0" r="r" b="b"/>
                <a:pathLst>
                  <a:path w="31" h="13">
                    <a:moveTo>
                      <a:pt x="31" y="1"/>
                    </a:moveTo>
                    <a:cubicBezTo>
                      <a:pt x="31" y="13"/>
                      <a:pt x="31" y="13"/>
                      <a:pt x="31" y="13"/>
                    </a:cubicBezTo>
                    <a:cubicBezTo>
                      <a:pt x="28" y="13"/>
                      <a:pt x="25" y="13"/>
                      <a:pt x="23" y="13"/>
                    </a:cubicBezTo>
                    <a:cubicBezTo>
                      <a:pt x="14" y="13"/>
                      <a:pt x="3" y="8"/>
                      <a:pt x="0" y="5"/>
                    </a:cubicBezTo>
                    <a:cubicBezTo>
                      <a:pt x="14" y="2"/>
                      <a:pt x="19" y="0"/>
                      <a:pt x="31"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3" name="Freeform 43">
                <a:extLst>
                  <a:ext uri="{FF2B5EF4-FFF2-40B4-BE49-F238E27FC236}">
                    <a16:creationId xmlns:a16="http://schemas.microsoft.com/office/drawing/2014/main" id="{BE555691-B81E-9B67-0BDC-1F9E9D058484}"/>
                  </a:ext>
                </a:extLst>
              </p:cNvPr>
              <p:cNvSpPr>
                <a:spLocks/>
              </p:cNvSpPr>
              <p:nvPr/>
            </p:nvSpPr>
            <p:spPr bwMode="auto">
              <a:xfrm>
                <a:off x="9921333" y="5342368"/>
                <a:ext cx="186714" cy="194364"/>
              </a:xfrm>
              <a:custGeom>
                <a:avLst/>
                <a:gdLst>
                  <a:gd name="T0" fmla="*/ 99 w 164"/>
                  <a:gd name="T1" fmla="*/ 48 h 170"/>
                  <a:gd name="T2" fmla="*/ 100 w 164"/>
                  <a:gd name="T3" fmla="*/ 40 h 170"/>
                  <a:gd name="T4" fmla="*/ 114 w 164"/>
                  <a:gd name="T5" fmla="*/ 31 h 170"/>
                  <a:gd name="T6" fmla="*/ 114 w 164"/>
                  <a:gd name="T7" fmla="*/ 26 h 170"/>
                  <a:gd name="T8" fmla="*/ 133 w 164"/>
                  <a:gd name="T9" fmla="*/ 0 h 170"/>
                  <a:gd name="T10" fmla="*/ 138 w 164"/>
                  <a:gd name="T11" fmla="*/ 8 h 170"/>
                  <a:gd name="T12" fmla="*/ 142 w 164"/>
                  <a:gd name="T13" fmla="*/ 19 h 170"/>
                  <a:gd name="T14" fmla="*/ 154 w 164"/>
                  <a:gd name="T15" fmla="*/ 12 h 170"/>
                  <a:gd name="T16" fmla="*/ 160 w 164"/>
                  <a:gd name="T17" fmla="*/ 15 h 170"/>
                  <a:gd name="T18" fmla="*/ 164 w 164"/>
                  <a:gd name="T19" fmla="*/ 27 h 170"/>
                  <a:gd name="T20" fmla="*/ 135 w 164"/>
                  <a:gd name="T21" fmla="*/ 67 h 170"/>
                  <a:gd name="T22" fmla="*/ 135 w 164"/>
                  <a:gd name="T23" fmla="*/ 92 h 170"/>
                  <a:gd name="T24" fmla="*/ 107 w 164"/>
                  <a:gd name="T25" fmla="*/ 96 h 170"/>
                  <a:gd name="T26" fmla="*/ 83 w 164"/>
                  <a:gd name="T27" fmla="*/ 151 h 170"/>
                  <a:gd name="T28" fmla="*/ 54 w 164"/>
                  <a:gd name="T29" fmla="*/ 170 h 170"/>
                  <a:gd name="T30" fmla="*/ 38 w 164"/>
                  <a:gd name="T31" fmla="*/ 166 h 170"/>
                  <a:gd name="T32" fmla="*/ 4 w 164"/>
                  <a:gd name="T33" fmla="*/ 150 h 170"/>
                  <a:gd name="T34" fmla="*/ 0 w 164"/>
                  <a:gd name="T35" fmla="*/ 147 h 170"/>
                  <a:gd name="T36" fmla="*/ 30 w 164"/>
                  <a:gd name="T37" fmla="*/ 104 h 170"/>
                  <a:gd name="T38" fmla="*/ 42 w 164"/>
                  <a:gd name="T39" fmla="*/ 93 h 170"/>
                  <a:gd name="T40" fmla="*/ 85 w 164"/>
                  <a:gd name="T41" fmla="*/ 67 h 170"/>
                  <a:gd name="T42" fmla="*/ 99 w 164"/>
                  <a:gd name="T43" fmla="*/ 4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70">
                    <a:moveTo>
                      <a:pt x="99" y="48"/>
                    </a:moveTo>
                    <a:cubicBezTo>
                      <a:pt x="99" y="48"/>
                      <a:pt x="99" y="42"/>
                      <a:pt x="100" y="40"/>
                    </a:cubicBezTo>
                    <a:cubicBezTo>
                      <a:pt x="103" y="34"/>
                      <a:pt x="108" y="32"/>
                      <a:pt x="114" y="31"/>
                    </a:cubicBezTo>
                    <a:cubicBezTo>
                      <a:pt x="114" y="30"/>
                      <a:pt x="114" y="28"/>
                      <a:pt x="114" y="26"/>
                    </a:cubicBezTo>
                    <a:cubicBezTo>
                      <a:pt x="114" y="14"/>
                      <a:pt x="126" y="3"/>
                      <a:pt x="133" y="0"/>
                    </a:cubicBezTo>
                    <a:cubicBezTo>
                      <a:pt x="133" y="6"/>
                      <a:pt x="136" y="8"/>
                      <a:pt x="138" y="8"/>
                    </a:cubicBezTo>
                    <a:cubicBezTo>
                      <a:pt x="138" y="14"/>
                      <a:pt x="137" y="19"/>
                      <a:pt x="142" y="19"/>
                    </a:cubicBezTo>
                    <a:cubicBezTo>
                      <a:pt x="147" y="19"/>
                      <a:pt x="151" y="14"/>
                      <a:pt x="154" y="12"/>
                    </a:cubicBezTo>
                    <a:cubicBezTo>
                      <a:pt x="155" y="14"/>
                      <a:pt x="157" y="15"/>
                      <a:pt x="160" y="15"/>
                    </a:cubicBezTo>
                    <a:cubicBezTo>
                      <a:pt x="160" y="22"/>
                      <a:pt x="161" y="26"/>
                      <a:pt x="164" y="27"/>
                    </a:cubicBezTo>
                    <a:cubicBezTo>
                      <a:pt x="162" y="38"/>
                      <a:pt x="147" y="67"/>
                      <a:pt x="135" y="67"/>
                    </a:cubicBezTo>
                    <a:cubicBezTo>
                      <a:pt x="133" y="79"/>
                      <a:pt x="136" y="82"/>
                      <a:pt x="135" y="92"/>
                    </a:cubicBezTo>
                    <a:cubicBezTo>
                      <a:pt x="131" y="92"/>
                      <a:pt x="113" y="96"/>
                      <a:pt x="107" y="96"/>
                    </a:cubicBezTo>
                    <a:cubicBezTo>
                      <a:pt x="104" y="105"/>
                      <a:pt x="83" y="151"/>
                      <a:pt x="83" y="151"/>
                    </a:cubicBezTo>
                    <a:cubicBezTo>
                      <a:pt x="76" y="158"/>
                      <a:pt x="63" y="170"/>
                      <a:pt x="54" y="170"/>
                    </a:cubicBezTo>
                    <a:cubicBezTo>
                      <a:pt x="51" y="170"/>
                      <a:pt x="42" y="166"/>
                      <a:pt x="38" y="166"/>
                    </a:cubicBezTo>
                    <a:cubicBezTo>
                      <a:pt x="33" y="166"/>
                      <a:pt x="4" y="154"/>
                      <a:pt x="4" y="150"/>
                    </a:cubicBezTo>
                    <a:cubicBezTo>
                      <a:pt x="2" y="150"/>
                      <a:pt x="0" y="149"/>
                      <a:pt x="0" y="147"/>
                    </a:cubicBezTo>
                    <a:cubicBezTo>
                      <a:pt x="0" y="127"/>
                      <a:pt x="23" y="115"/>
                      <a:pt x="30" y="104"/>
                    </a:cubicBezTo>
                    <a:cubicBezTo>
                      <a:pt x="33" y="98"/>
                      <a:pt x="37" y="93"/>
                      <a:pt x="42" y="93"/>
                    </a:cubicBezTo>
                    <a:cubicBezTo>
                      <a:pt x="61" y="93"/>
                      <a:pt x="72" y="73"/>
                      <a:pt x="85" y="67"/>
                    </a:cubicBezTo>
                    <a:cubicBezTo>
                      <a:pt x="89" y="65"/>
                      <a:pt x="99" y="48"/>
                      <a:pt x="99" y="4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4" name="Freeform 44">
                <a:extLst>
                  <a:ext uri="{FF2B5EF4-FFF2-40B4-BE49-F238E27FC236}">
                    <a16:creationId xmlns:a16="http://schemas.microsoft.com/office/drawing/2014/main" id="{26D6F1E5-D60D-71DD-709A-6B22549E592B}"/>
                  </a:ext>
                </a:extLst>
              </p:cNvPr>
              <p:cNvSpPr>
                <a:spLocks/>
              </p:cNvSpPr>
              <p:nvPr/>
            </p:nvSpPr>
            <p:spPr bwMode="auto">
              <a:xfrm>
                <a:off x="10074377" y="5154125"/>
                <a:ext cx="140800" cy="215790"/>
              </a:xfrm>
              <a:custGeom>
                <a:avLst/>
                <a:gdLst>
                  <a:gd name="T0" fmla="*/ 39 w 123"/>
                  <a:gd name="T1" fmla="*/ 72 h 188"/>
                  <a:gd name="T2" fmla="*/ 30 w 123"/>
                  <a:gd name="T3" fmla="*/ 57 h 188"/>
                  <a:gd name="T4" fmla="*/ 33 w 123"/>
                  <a:gd name="T5" fmla="*/ 49 h 188"/>
                  <a:gd name="T6" fmla="*/ 0 w 123"/>
                  <a:gd name="T7" fmla="*/ 0 h 188"/>
                  <a:gd name="T8" fmla="*/ 29 w 123"/>
                  <a:gd name="T9" fmla="*/ 23 h 188"/>
                  <a:gd name="T10" fmla="*/ 38 w 123"/>
                  <a:gd name="T11" fmla="*/ 35 h 188"/>
                  <a:gd name="T12" fmla="*/ 35 w 123"/>
                  <a:gd name="T13" fmla="*/ 41 h 188"/>
                  <a:gd name="T14" fmla="*/ 48 w 123"/>
                  <a:gd name="T15" fmla="*/ 66 h 188"/>
                  <a:gd name="T16" fmla="*/ 52 w 123"/>
                  <a:gd name="T17" fmla="*/ 66 h 188"/>
                  <a:gd name="T18" fmla="*/ 59 w 123"/>
                  <a:gd name="T19" fmla="*/ 58 h 188"/>
                  <a:gd name="T20" fmla="*/ 64 w 123"/>
                  <a:gd name="T21" fmla="*/ 58 h 188"/>
                  <a:gd name="T22" fmla="*/ 92 w 123"/>
                  <a:gd name="T23" fmla="*/ 91 h 188"/>
                  <a:gd name="T24" fmla="*/ 117 w 123"/>
                  <a:gd name="T25" fmla="*/ 83 h 188"/>
                  <a:gd name="T26" fmla="*/ 123 w 123"/>
                  <a:gd name="T27" fmla="*/ 88 h 188"/>
                  <a:gd name="T28" fmla="*/ 108 w 123"/>
                  <a:gd name="T29" fmla="*/ 128 h 188"/>
                  <a:gd name="T30" fmla="*/ 105 w 123"/>
                  <a:gd name="T31" fmla="*/ 124 h 188"/>
                  <a:gd name="T32" fmla="*/ 103 w 123"/>
                  <a:gd name="T33" fmla="*/ 126 h 188"/>
                  <a:gd name="T34" fmla="*/ 88 w 123"/>
                  <a:gd name="T35" fmla="*/ 136 h 188"/>
                  <a:gd name="T36" fmla="*/ 91 w 123"/>
                  <a:gd name="T37" fmla="*/ 144 h 188"/>
                  <a:gd name="T38" fmla="*/ 80 w 123"/>
                  <a:gd name="T39" fmla="*/ 160 h 188"/>
                  <a:gd name="T40" fmla="*/ 52 w 123"/>
                  <a:gd name="T41" fmla="*/ 188 h 188"/>
                  <a:gd name="T42" fmla="*/ 41 w 123"/>
                  <a:gd name="T43" fmla="*/ 178 h 188"/>
                  <a:gd name="T44" fmla="*/ 50 w 123"/>
                  <a:gd name="T45" fmla="*/ 155 h 188"/>
                  <a:gd name="T46" fmla="*/ 22 w 123"/>
                  <a:gd name="T47" fmla="*/ 131 h 188"/>
                  <a:gd name="T48" fmla="*/ 33 w 123"/>
                  <a:gd name="T49" fmla="*/ 118 h 188"/>
                  <a:gd name="T50" fmla="*/ 42 w 123"/>
                  <a:gd name="T51" fmla="*/ 87 h 188"/>
                  <a:gd name="T52" fmla="*/ 38 w 123"/>
                  <a:gd name="T53" fmla="*/ 69 h 188"/>
                  <a:gd name="T54" fmla="*/ 39 w 123"/>
                  <a:gd name="T55" fmla="*/ 69 h 188"/>
                  <a:gd name="T56" fmla="*/ 39 w 123"/>
                  <a:gd name="T57" fmla="*/ 7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88">
                    <a:moveTo>
                      <a:pt x="39" y="72"/>
                    </a:moveTo>
                    <a:cubicBezTo>
                      <a:pt x="36" y="66"/>
                      <a:pt x="30" y="63"/>
                      <a:pt x="30" y="57"/>
                    </a:cubicBezTo>
                    <a:cubicBezTo>
                      <a:pt x="30" y="54"/>
                      <a:pt x="32" y="51"/>
                      <a:pt x="33" y="49"/>
                    </a:cubicBezTo>
                    <a:cubicBezTo>
                      <a:pt x="15" y="46"/>
                      <a:pt x="5" y="20"/>
                      <a:pt x="0" y="0"/>
                    </a:cubicBezTo>
                    <a:cubicBezTo>
                      <a:pt x="8" y="14"/>
                      <a:pt x="21" y="15"/>
                      <a:pt x="29" y="23"/>
                    </a:cubicBezTo>
                    <a:cubicBezTo>
                      <a:pt x="33" y="27"/>
                      <a:pt x="33" y="33"/>
                      <a:pt x="38" y="35"/>
                    </a:cubicBezTo>
                    <a:cubicBezTo>
                      <a:pt x="37" y="38"/>
                      <a:pt x="35" y="39"/>
                      <a:pt x="35" y="41"/>
                    </a:cubicBezTo>
                    <a:cubicBezTo>
                      <a:pt x="35" y="45"/>
                      <a:pt x="44" y="62"/>
                      <a:pt x="48" y="66"/>
                    </a:cubicBezTo>
                    <a:cubicBezTo>
                      <a:pt x="52" y="66"/>
                      <a:pt x="52" y="66"/>
                      <a:pt x="52" y="66"/>
                    </a:cubicBezTo>
                    <a:cubicBezTo>
                      <a:pt x="52" y="62"/>
                      <a:pt x="55" y="58"/>
                      <a:pt x="59" y="58"/>
                    </a:cubicBezTo>
                    <a:cubicBezTo>
                      <a:pt x="61" y="58"/>
                      <a:pt x="62" y="58"/>
                      <a:pt x="64" y="58"/>
                    </a:cubicBezTo>
                    <a:cubicBezTo>
                      <a:pt x="64" y="79"/>
                      <a:pt x="73" y="91"/>
                      <a:pt x="92" y="91"/>
                    </a:cubicBezTo>
                    <a:cubicBezTo>
                      <a:pt x="106" y="91"/>
                      <a:pt x="105" y="83"/>
                      <a:pt x="117" y="83"/>
                    </a:cubicBezTo>
                    <a:cubicBezTo>
                      <a:pt x="120" y="83"/>
                      <a:pt x="122" y="85"/>
                      <a:pt x="123" y="88"/>
                    </a:cubicBezTo>
                    <a:cubicBezTo>
                      <a:pt x="113" y="99"/>
                      <a:pt x="116" y="116"/>
                      <a:pt x="108" y="128"/>
                    </a:cubicBezTo>
                    <a:cubicBezTo>
                      <a:pt x="105" y="124"/>
                      <a:pt x="105" y="124"/>
                      <a:pt x="105" y="124"/>
                    </a:cubicBezTo>
                    <a:cubicBezTo>
                      <a:pt x="105" y="124"/>
                      <a:pt x="104" y="126"/>
                      <a:pt x="103" y="126"/>
                    </a:cubicBezTo>
                    <a:cubicBezTo>
                      <a:pt x="95" y="128"/>
                      <a:pt x="88" y="130"/>
                      <a:pt x="88" y="136"/>
                    </a:cubicBezTo>
                    <a:cubicBezTo>
                      <a:pt x="88" y="139"/>
                      <a:pt x="91" y="142"/>
                      <a:pt x="91" y="144"/>
                    </a:cubicBezTo>
                    <a:cubicBezTo>
                      <a:pt x="91" y="150"/>
                      <a:pt x="82" y="158"/>
                      <a:pt x="80" y="160"/>
                    </a:cubicBezTo>
                    <a:cubicBezTo>
                      <a:pt x="73" y="172"/>
                      <a:pt x="68" y="188"/>
                      <a:pt x="52" y="188"/>
                    </a:cubicBezTo>
                    <a:cubicBezTo>
                      <a:pt x="45" y="188"/>
                      <a:pt x="41" y="184"/>
                      <a:pt x="41" y="178"/>
                    </a:cubicBezTo>
                    <a:cubicBezTo>
                      <a:pt x="41" y="168"/>
                      <a:pt x="50" y="164"/>
                      <a:pt x="50" y="155"/>
                    </a:cubicBezTo>
                    <a:cubicBezTo>
                      <a:pt x="50" y="139"/>
                      <a:pt x="22" y="145"/>
                      <a:pt x="22" y="131"/>
                    </a:cubicBezTo>
                    <a:cubicBezTo>
                      <a:pt x="22" y="123"/>
                      <a:pt x="29" y="122"/>
                      <a:pt x="33" y="118"/>
                    </a:cubicBezTo>
                    <a:cubicBezTo>
                      <a:pt x="40" y="110"/>
                      <a:pt x="42" y="99"/>
                      <a:pt x="42" y="87"/>
                    </a:cubicBezTo>
                    <a:cubicBezTo>
                      <a:pt x="42" y="81"/>
                      <a:pt x="39" y="72"/>
                      <a:pt x="38" y="69"/>
                    </a:cubicBezTo>
                    <a:cubicBezTo>
                      <a:pt x="39" y="69"/>
                      <a:pt x="39" y="69"/>
                      <a:pt x="39" y="69"/>
                    </a:cubicBezTo>
                    <a:lnTo>
                      <a:pt x="39" y="72"/>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5" name="Freeform 45">
                <a:extLst>
                  <a:ext uri="{FF2B5EF4-FFF2-40B4-BE49-F238E27FC236}">
                    <a16:creationId xmlns:a16="http://schemas.microsoft.com/office/drawing/2014/main" id="{2DB0CF5F-001E-2A9B-33C5-64B8B17E6681}"/>
                  </a:ext>
                </a:extLst>
              </p:cNvPr>
              <p:cNvSpPr>
                <a:spLocks/>
              </p:cNvSpPr>
              <p:nvPr/>
            </p:nvSpPr>
            <p:spPr bwMode="auto">
              <a:xfrm>
                <a:off x="10179977" y="4676633"/>
                <a:ext cx="32139" cy="26017"/>
              </a:xfrm>
              <a:custGeom>
                <a:avLst/>
                <a:gdLst>
                  <a:gd name="T0" fmla="*/ 18 w 27"/>
                  <a:gd name="T1" fmla="*/ 0 h 22"/>
                  <a:gd name="T2" fmla="*/ 27 w 27"/>
                  <a:gd name="T3" fmla="*/ 7 h 22"/>
                  <a:gd name="T4" fmla="*/ 27 w 27"/>
                  <a:gd name="T5" fmla="*/ 17 h 22"/>
                  <a:gd name="T6" fmla="*/ 16 w 27"/>
                  <a:gd name="T7" fmla="*/ 20 h 22"/>
                  <a:gd name="T8" fmla="*/ 0 w 27"/>
                  <a:gd name="T9" fmla="*/ 15 h 22"/>
                  <a:gd name="T10" fmla="*/ 18 w 27"/>
                  <a:gd name="T11" fmla="*/ 0 h 22"/>
                </a:gdLst>
                <a:ahLst/>
                <a:cxnLst>
                  <a:cxn ang="0">
                    <a:pos x="T0" y="T1"/>
                  </a:cxn>
                  <a:cxn ang="0">
                    <a:pos x="T2" y="T3"/>
                  </a:cxn>
                  <a:cxn ang="0">
                    <a:pos x="T4" y="T5"/>
                  </a:cxn>
                  <a:cxn ang="0">
                    <a:pos x="T6" y="T7"/>
                  </a:cxn>
                  <a:cxn ang="0">
                    <a:pos x="T8" y="T9"/>
                  </a:cxn>
                  <a:cxn ang="0">
                    <a:pos x="T10" y="T11"/>
                  </a:cxn>
                </a:cxnLst>
                <a:rect l="0" t="0" r="r" b="b"/>
                <a:pathLst>
                  <a:path w="27" h="22">
                    <a:moveTo>
                      <a:pt x="18" y="0"/>
                    </a:moveTo>
                    <a:cubicBezTo>
                      <a:pt x="20" y="4"/>
                      <a:pt x="23" y="6"/>
                      <a:pt x="27" y="7"/>
                    </a:cubicBezTo>
                    <a:cubicBezTo>
                      <a:pt x="27" y="17"/>
                      <a:pt x="27" y="17"/>
                      <a:pt x="27" y="17"/>
                    </a:cubicBezTo>
                    <a:cubicBezTo>
                      <a:pt x="22" y="22"/>
                      <a:pt x="22" y="20"/>
                      <a:pt x="16" y="20"/>
                    </a:cubicBezTo>
                    <a:cubicBezTo>
                      <a:pt x="10" y="20"/>
                      <a:pt x="0" y="18"/>
                      <a:pt x="0" y="15"/>
                    </a:cubicBezTo>
                    <a:cubicBezTo>
                      <a:pt x="0" y="5"/>
                      <a:pt x="11" y="3"/>
                      <a:pt x="18"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6" name="Freeform 46">
                <a:extLst>
                  <a:ext uri="{FF2B5EF4-FFF2-40B4-BE49-F238E27FC236}">
                    <a16:creationId xmlns:a16="http://schemas.microsoft.com/office/drawing/2014/main" id="{921B34DA-9ABA-CDC0-9BAE-8A8433EB5F84}"/>
                  </a:ext>
                </a:extLst>
              </p:cNvPr>
              <p:cNvSpPr>
                <a:spLocks/>
              </p:cNvSpPr>
              <p:nvPr/>
            </p:nvSpPr>
            <p:spPr bwMode="auto">
              <a:xfrm>
                <a:off x="10215177" y="4650616"/>
                <a:ext cx="27548" cy="19896"/>
              </a:xfrm>
              <a:custGeom>
                <a:avLst/>
                <a:gdLst>
                  <a:gd name="T0" fmla="*/ 24 w 24"/>
                  <a:gd name="T1" fmla="*/ 0 h 17"/>
                  <a:gd name="T2" fmla="*/ 24 w 24"/>
                  <a:gd name="T3" fmla="*/ 7 h 17"/>
                  <a:gd name="T4" fmla="*/ 5 w 24"/>
                  <a:gd name="T5" fmla="*/ 17 h 17"/>
                  <a:gd name="T6" fmla="*/ 0 w 24"/>
                  <a:gd name="T7" fmla="*/ 10 h 17"/>
                  <a:gd name="T8" fmla="*/ 24 w 24"/>
                  <a:gd name="T9" fmla="*/ 0 h 17"/>
                </a:gdLst>
                <a:ahLst/>
                <a:cxnLst>
                  <a:cxn ang="0">
                    <a:pos x="T0" y="T1"/>
                  </a:cxn>
                  <a:cxn ang="0">
                    <a:pos x="T2" y="T3"/>
                  </a:cxn>
                  <a:cxn ang="0">
                    <a:pos x="T4" y="T5"/>
                  </a:cxn>
                  <a:cxn ang="0">
                    <a:pos x="T6" y="T7"/>
                  </a:cxn>
                  <a:cxn ang="0">
                    <a:pos x="T8" y="T9"/>
                  </a:cxn>
                </a:cxnLst>
                <a:rect l="0" t="0" r="r" b="b"/>
                <a:pathLst>
                  <a:path w="24" h="17">
                    <a:moveTo>
                      <a:pt x="24" y="0"/>
                    </a:moveTo>
                    <a:cubicBezTo>
                      <a:pt x="24" y="2"/>
                      <a:pt x="24" y="5"/>
                      <a:pt x="24" y="7"/>
                    </a:cubicBezTo>
                    <a:cubicBezTo>
                      <a:pt x="15" y="10"/>
                      <a:pt x="13" y="17"/>
                      <a:pt x="5" y="17"/>
                    </a:cubicBezTo>
                    <a:cubicBezTo>
                      <a:pt x="3" y="17"/>
                      <a:pt x="0" y="13"/>
                      <a:pt x="0" y="10"/>
                    </a:cubicBezTo>
                    <a:cubicBezTo>
                      <a:pt x="0" y="1"/>
                      <a:pt x="19" y="0"/>
                      <a:pt x="24"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7" name="Freeform 47">
                <a:extLst>
                  <a:ext uri="{FF2B5EF4-FFF2-40B4-BE49-F238E27FC236}">
                    <a16:creationId xmlns:a16="http://schemas.microsoft.com/office/drawing/2014/main" id="{A404C821-AA4B-DD58-BC89-21778EA4C832}"/>
                  </a:ext>
                </a:extLst>
              </p:cNvPr>
              <p:cNvSpPr>
                <a:spLocks/>
              </p:cNvSpPr>
              <p:nvPr/>
            </p:nvSpPr>
            <p:spPr bwMode="auto">
              <a:xfrm>
                <a:off x="8827069" y="3968046"/>
                <a:ext cx="113253" cy="110191"/>
              </a:xfrm>
              <a:custGeom>
                <a:avLst/>
                <a:gdLst>
                  <a:gd name="T0" fmla="*/ 81 w 98"/>
                  <a:gd name="T1" fmla="*/ 67 h 96"/>
                  <a:gd name="T2" fmla="*/ 77 w 98"/>
                  <a:gd name="T3" fmla="*/ 62 h 96"/>
                  <a:gd name="T4" fmla="*/ 71 w 98"/>
                  <a:gd name="T5" fmla="*/ 71 h 96"/>
                  <a:gd name="T6" fmla="*/ 79 w 98"/>
                  <a:gd name="T7" fmla="*/ 86 h 96"/>
                  <a:gd name="T8" fmla="*/ 71 w 98"/>
                  <a:gd name="T9" fmla="*/ 96 h 96"/>
                  <a:gd name="T10" fmla="*/ 68 w 98"/>
                  <a:gd name="T11" fmla="*/ 90 h 96"/>
                  <a:gd name="T12" fmla="*/ 61 w 98"/>
                  <a:gd name="T13" fmla="*/ 91 h 96"/>
                  <a:gd name="T14" fmla="*/ 43 w 98"/>
                  <a:gd name="T15" fmla="*/ 66 h 96"/>
                  <a:gd name="T16" fmla="*/ 47 w 98"/>
                  <a:gd name="T17" fmla="*/ 58 h 96"/>
                  <a:gd name="T18" fmla="*/ 44 w 98"/>
                  <a:gd name="T19" fmla="*/ 51 h 96"/>
                  <a:gd name="T20" fmla="*/ 35 w 98"/>
                  <a:gd name="T21" fmla="*/ 51 h 96"/>
                  <a:gd name="T22" fmla="*/ 35 w 98"/>
                  <a:gd name="T23" fmla="*/ 57 h 96"/>
                  <a:gd name="T24" fmla="*/ 28 w 98"/>
                  <a:gd name="T25" fmla="*/ 53 h 96"/>
                  <a:gd name="T26" fmla="*/ 26 w 98"/>
                  <a:gd name="T27" fmla="*/ 57 h 96"/>
                  <a:gd name="T28" fmla="*/ 19 w 98"/>
                  <a:gd name="T29" fmla="*/ 50 h 96"/>
                  <a:gd name="T30" fmla="*/ 5 w 98"/>
                  <a:gd name="T31" fmla="*/ 80 h 96"/>
                  <a:gd name="T32" fmla="*/ 5 w 98"/>
                  <a:gd name="T33" fmla="*/ 64 h 96"/>
                  <a:gd name="T34" fmla="*/ 3 w 98"/>
                  <a:gd name="T35" fmla="*/ 57 h 96"/>
                  <a:gd name="T36" fmla="*/ 7 w 98"/>
                  <a:gd name="T37" fmla="*/ 39 h 96"/>
                  <a:gd name="T38" fmla="*/ 31 w 98"/>
                  <a:gd name="T39" fmla="*/ 24 h 96"/>
                  <a:gd name="T40" fmla="*/ 43 w 98"/>
                  <a:gd name="T41" fmla="*/ 36 h 96"/>
                  <a:gd name="T42" fmla="*/ 47 w 98"/>
                  <a:gd name="T43" fmla="*/ 36 h 96"/>
                  <a:gd name="T44" fmla="*/ 54 w 98"/>
                  <a:gd name="T45" fmla="*/ 27 h 96"/>
                  <a:gd name="T46" fmla="*/ 68 w 98"/>
                  <a:gd name="T47" fmla="*/ 16 h 96"/>
                  <a:gd name="T48" fmla="*/ 71 w 98"/>
                  <a:gd name="T49" fmla="*/ 0 h 96"/>
                  <a:gd name="T50" fmla="*/ 82 w 98"/>
                  <a:gd name="T51" fmla="*/ 6 h 96"/>
                  <a:gd name="T52" fmla="*/ 98 w 98"/>
                  <a:gd name="T53" fmla="*/ 59 h 96"/>
                  <a:gd name="T54" fmla="*/ 89 w 98"/>
                  <a:gd name="T55" fmla="*/ 82 h 96"/>
                  <a:gd name="T56" fmla="*/ 81 w 98"/>
                  <a:gd name="T57" fmla="*/ 65 h 96"/>
                  <a:gd name="T58" fmla="*/ 81 w 98"/>
                  <a:gd name="T59" fmla="*/ 6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96">
                    <a:moveTo>
                      <a:pt x="81" y="67"/>
                    </a:moveTo>
                    <a:cubicBezTo>
                      <a:pt x="81" y="65"/>
                      <a:pt x="79" y="64"/>
                      <a:pt x="77" y="62"/>
                    </a:cubicBezTo>
                    <a:cubicBezTo>
                      <a:pt x="74" y="66"/>
                      <a:pt x="71" y="67"/>
                      <a:pt x="71" y="71"/>
                    </a:cubicBezTo>
                    <a:cubicBezTo>
                      <a:pt x="71" y="76"/>
                      <a:pt x="79" y="78"/>
                      <a:pt x="79" y="86"/>
                    </a:cubicBezTo>
                    <a:cubicBezTo>
                      <a:pt x="79" y="92"/>
                      <a:pt x="76" y="96"/>
                      <a:pt x="71" y="96"/>
                    </a:cubicBezTo>
                    <a:cubicBezTo>
                      <a:pt x="69" y="96"/>
                      <a:pt x="68" y="92"/>
                      <a:pt x="68" y="90"/>
                    </a:cubicBezTo>
                    <a:cubicBezTo>
                      <a:pt x="66" y="91"/>
                      <a:pt x="63" y="91"/>
                      <a:pt x="61" y="91"/>
                    </a:cubicBezTo>
                    <a:cubicBezTo>
                      <a:pt x="51" y="90"/>
                      <a:pt x="43" y="79"/>
                      <a:pt x="43" y="66"/>
                    </a:cubicBezTo>
                    <a:cubicBezTo>
                      <a:pt x="43" y="61"/>
                      <a:pt x="45" y="59"/>
                      <a:pt x="47" y="58"/>
                    </a:cubicBezTo>
                    <a:cubicBezTo>
                      <a:pt x="46" y="56"/>
                      <a:pt x="45" y="53"/>
                      <a:pt x="44" y="51"/>
                    </a:cubicBezTo>
                    <a:cubicBezTo>
                      <a:pt x="35" y="51"/>
                      <a:pt x="35" y="51"/>
                      <a:pt x="35" y="51"/>
                    </a:cubicBezTo>
                    <a:cubicBezTo>
                      <a:pt x="35" y="53"/>
                      <a:pt x="34" y="55"/>
                      <a:pt x="35" y="57"/>
                    </a:cubicBezTo>
                    <a:cubicBezTo>
                      <a:pt x="30" y="57"/>
                      <a:pt x="29" y="55"/>
                      <a:pt x="28" y="53"/>
                    </a:cubicBezTo>
                    <a:cubicBezTo>
                      <a:pt x="28" y="53"/>
                      <a:pt x="26" y="56"/>
                      <a:pt x="26" y="57"/>
                    </a:cubicBezTo>
                    <a:cubicBezTo>
                      <a:pt x="23" y="56"/>
                      <a:pt x="19" y="50"/>
                      <a:pt x="19" y="50"/>
                    </a:cubicBezTo>
                    <a:cubicBezTo>
                      <a:pt x="12" y="57"/>
                      <a:pt x="13" y="80"/>
                      <a:pt x="5" y="80"/>
                    </a:cubicBezTo>
                    <a:cubicBezTo>
                      <a:pt x="0" y="80"/>
                      <a:pt x="5" y="67"/>
                      <a:pt x="5" y="64"/>
                    </a:cubicBezTo>
                    <a:cubicBezTo>
                      <a:pt x="5" y="62"/>
                      <a:pt x="3" y="59"/>
                      <a:pt x="3" y="57"/>
                    </a:cubicBezTo>
                    <a:cubicBezTo>
                      <a:pt x="3" y="50"/>
                      <a:pt x="6" y="46"/>
                      <a:pt x="7" y="39"/>
                    </a:cubicBezTo>
                    <a:cubicBezTo>
                      <a:pt x="22" y="39"/>
                      <a:pt x="18" y="24"/>
                      <a:pt x="31" y="24"/>
                    </a:cubicBezTo>
                    <a:cubicBezTo>
                      <a:pt x="40" y="25"/>
                      <a:pt x="38" y="36"/>
                      <a:pt x="43" y="36"/>
                    </a:cubicBezTo>
                    <a:cubicBezTo>
                      <a:pt x="45" y="36"/>
                      <a:pt x="46" y="36"/>
                      <a:pt x="47" y="36"/>
                    </a:cubicBezTo>
                    <a:cubicBezTo>
                      <a:pt x="47" y="31"/>
                      <a:pt x="49" y="27"/>
                      <a:pt x="54" y="27"/>
                    </a:cubicBezTo>
                    <a:cubicBezTo>
                      <a:pt x="54" y="17"/>
                      <a:pt x="66" y="20"/>
                      <a:pt x="68" y="16"/>
                    </a:cubicBezTo>
                    <a:cubicBezTo>
                      <a:pt x="71" y="11"/>
                      <a:pt x="70" y="2"/>
                      <a:pt x="71" y="0"/>
                    </a:cubicBezTo>
                    <a:cubicBezTo>
                      <a:pt x="76" y="0"/>
                      <a:pt x="79" y="3"/>
                      <a:pt x="82" y="6"/>
                    </a:cubicBezTo>
                    <a:cubicBezTo>
                      <a:pt x="87" y="12"/>
                      <a:pt x="98" y="53"/>
                      <a:pt x="98" y="59"/>
                    </a:cubicBezTo>
                    <a:cubicBezTo>
                      <a:pt x="98" y="66"/>
                      <a:pt x="90" y="70"/>
                      <a:pt x="89" y="82"/>
                    </a:cubicBezTo>
                    <a:cubicBezTo>
                      <a:pt x="87" y="81"/>
                      <a:pt x="81" y="66"/>
                      <a:pt x="81" y="65"/>
                    </a:cubicBezTo>
                    <a:lnTo>
                      <a:pt x="81" y="6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8" name="Freeform 48">
                <a:extLst>
                  <a:ext uri="{FF2B5EF4-FFF2-40B4-BE49-F238E27FC236}">
                    <a16:creationId xmlns:a16="http://schemas.microsoft.com/office/drawing/2014/main" id="{B830DA94-0BFB-A1ED-C826-F8AD4C9A9B6B}"/>
                  </a:ext>
                </a:extLst>
              </p:cNvPr>
              <p:cNvSpPr>
                <a:spLocks/>
              </p:cNvSpPr>
              <p:nvPr/>
            </p:nvSpPr>
            <p:spPr bwMode="auto">
              <a:xfrm>
                <a:off x="8722999" y="3938968"/>
                <a:ext cx="56626" cy="59687"/>
              </a:xfrm>
              <a:custGeom>
                <a:avLst/>
                <a:gdLst>
                  <a:gd name="T0" fmla="*/ 5 w 49"/>
                  <a:gd name="T1" fmla="*/ 52 h 52"/>
                  <a:gd name="T2" fmla="*/ 0 w 49"/>
                  <a:gd name="T3" fmla="*/ 52 h 52"/>
                  <a:gd name="T4" fmla="*/ 39 w 49"/>
                  <a:gd name="T5" fmla="*/ 8 h 52"/>
                  <a:gd name="T6" fmla="*/ 43 w 49"/>
                  <a:gd name="T7" fmla="*/ 0 h 52"/>
                  <a:gd name="T8" fmla="*/ 49 w 49"/>
                  <a:gd name="T9" fmla="*/ 11 h 52"/>
                  <a:gd name="T10" fmla="*/ 42 w 49"/>
                  <a:gd name="T11" fmla="*/ 15 h 52"/>
                  <a:gd name="T12" fmla="*/ 30 w 49"/>
                  <a:gd name="T13" fmla="*/ 22 h 52"/>
                  <a:gd name="T14" fmla="*/ 5 w 49"/>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2">
                    <a:moveTo>
                      <a:pt x="5" y="52"/>
                    </a:moveTo>
                    <a:cubicBezTo>
                      <a:pt x="0" y="52"/>
                      <a:pt x="0" y="52"/>
                      <a:pt x="0" y="52"/>
                    </a:cubicBezTo>
                    <a:cubicBezTo>
                      <a:pt x="8" y="31"/>
                      <a:pt x="31" y="23"/>
                      <a:pt x="39" y="8"/>
                    </a:cubicBezTo>
                    <a:cubicBezTo>
                      <a:pt x="40" y="5"/>
                      <a:pt x="40" y="2"/>
                      <a:pt x="43" y="0"/>
                    </a:cubicBezTo>
                    <a:cubicBezTo>
                      <a:pt x="42" y="6"/>
                      <a:pt x="46" y="8"/>
                      <a:pt x="49" y="11"/>
                    </a:cubicBezTo>
                    <a:cubicBezTo>
                      <a:pt x="46" y="13"/>
                      <a:pt x="45" y="15"/>
                      <a:pt x="42" y="15"/>
                    </a:cubicBezTo>
                    <a:cubicBezTo>
                      <a:pt x="40" y="21"/>
                      <a:pt x="35" y="22"/>
                      <a:pt x="30" y="22"/>
                    </a:cubicBezTo>
                    <a:cubicBezTo>
                      <a:pt x="27" y="38"/>
                      <a:pt x="13" y="47"/>
                      <a:pt x="5" y="5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9" name="Freeform 49">
                <a:extLst>
                  <a:ext uri="{FF2B5EF4-FFF2-40B4-BE49-F238E27FC236}">
                    <a16:creationId xmlns:a16="http://schemas.microsoft.com/office/drawing/2014/main" id="{2D6564C0-E84C-9B51-813C-04A803060D56}"/>
                  </a:ext>
                </a:extLst>
              </p:cNvPr>
              <p:cNvSpPr>
                <a:spLocks/>
              </p:cNvSpPr>
              <p:nvPr/>
            </p:nvSpPr>
            <p:spPr bwMode="auto">
              <a:xfrm>
                <a:off x="8764321" y="3738482"/>
                <a:ext cx="107131" cy="159164"/>
              </a:xfrm>
              <a:custGeom>
                <a:avLst/>
                <a:gdLst>
                  <a:gd name="T0" fmla="*/ 7 w 94"/>
                  <a:gd name="T1" fmla="*/ 57 h 139"/>
                  <a:gd name="T2" fmla="*/ 12 w 94"/>
                  <a:gd name="T3" fmla="*/ 36 h 139"/>
                  <a:gd name="T4" fmla="*/ 9 w 94"/>
                  <a:gd name="T5" fmla="*/ 14 h 139"/>
                  <a:gd name="T6" fmla="*/ 16 w 94"/>
                  <a:gd name="T7" fmla="*/ 0 h 139"/>
                  <a:gd name="T8" fmla="*/ 28 w 94"/>
                  <a:gd name="T9" fmla="*/ 13 h 139"/>
                  <a:gd name="T10" fmla="*/ 37 w 94"/>
                  <a:gd name="T11" fmla="*/ 6 h 139"/>
                  <a:gd name="T12" fmla="*/ 38 w 94"/>
                  <a:gd name="T13" fmla="*/ 10 h 139"/>
                  <a:gd name="T14" fmla="*/ 40 w 94"/>
                  <a:gd name="T15" fmla="*/ 15 h 139"/>
                  <a:gd name="T16" fmla="*/ 48 w 94"/>
                  <a:gd name="T17" fmla="*/ 46 h 139"/>
                  <a:gd name="T18" fmla="*/ 35 w 94"/>
                  <a:gd name="T19" fmla="*/ 77 h 139"/>
                  <a:gd name="T20" fmla="*/ 52 w 94"/>
                  <a:gd name="T21" fmla="*/ 108 h 139"/>
                  <a:gd name="T22" fmla="*/ 52 w 94"/>
                  <a:gd name="T23" fmla="*/ 105 h 139"/>
                  <a:gd name="T24" fmla="*/ 60 w 94"/>
                  <a:gd name="T25" fmla="*/ 99 h 139"/>
                  <a:gd name="T26" fmla="*/ 74 w 94"/>
                  <a:gd name="T27" fmla="*/ 116 h 139"/>
                  <a:gd name="T28" fmla="*/ 80 w 94"/>
                  <a:gd name="T29" fmla="*/ 111 h 139"/>
                  <a:gd name="T30" fmla="*/ 84 w 94"/>
                  <a:gd name="T31" fmla="*/ 112 h 139"/>
                  <a:gd name="T32" fmla="*/ 80 w 94"/>
                  <a:gd name="T33" fmla="*/ 120 h 139"/>
                  <a:gd name="T34" fmla="*/ 85 w 94"/>
                  <a:gd name="T35" fmla="*/ 121 h 139"/>
                  <a:gd name="T36" fmla="*/ 94 w 94"/>
                  <a:gd name="T37" fmla="*/ 129 h 139"/>
                  <a:gd name="T38" fmla="*/ 94 w 94"/>
                  <a:gd name="T39" fmla="*/ 135 h 139"/>
                  <a:gd name="T40" fmla="*/ 91 w 94"/>
                  <a:gd name="T41" fmla="*/ 139 h 139"/>
                  <a:gd name="T42" fmla="*/ 87 w 94"/>
                  <a:gd name="T43" fmla="*/ 133 h 139"/>
                  <a:gd name="T44" fmla="*/ 63 w 94"/>
                  <a:gd name="T45" fmla="*/ 112 h 139"/>
                  <a:gd name="T46" fmla="*/ 63 w 94"/>
                  <a:gd name="T47" fmla="*/ 125 h 139"/>
                  <a:gd name="T48" fmla="*/ 44 w 94"/>
                  <a:gd name="T49" fmla="*/ 109 h 139"/>
                  <a:gd name="T50" fmla="*/ 32 w 94"/>
                  <a:gd name="T51" fmla="*/ 113 h 139"/>
                  <a:gd name="T52" fmla="*/ 22 w 94"/>
                  <a:gd name="T53" fmla="*/ 104 h 139"/>
                  <a:gd name="T54" fmla="*/ 27 w 94"/>
                  <a:gd name="T55" fmla="*/ 96 h 139"/>
                  <a:gd name="T56" fmla="*/ 27 w 94"/>
                  <a:gd name="T57" fmla="*/ 89 h 139"/>
                  <a:gd name="T58" fmla="*/ 23 w 94"/>
                  <a:gd name="T59" fmla="*/ 89 h 139"/>
                  <a:gd name="T60" fmla="*/ 18 w 94"/>
                  <a:gd name="T61" fmla="*/ 94 h 139"/>
                  <a:gd name="T62" fmla="*/ 3 w 94"/>
                  <a:gd name="T63" fmla="*/ 81 h 139"/>
                  <a:gd name="T64" fmla="*/ 7 w 94"/>
                  <a:gd name="T65" fmla="*/ 5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39">
                    <a:moveTo>
                      <a:pt x="7" y="57"/>
                    </a:moveTo>
                    <a:cubicBezTo>
                      <a:pt x="10" y="52"/>
                      <a:pt x="12" y="42"/>
                      <a:pt x="12" y="36"/>
                    </a:cubicBezTo>
                    <a:cubicBezTo>
                      <a:pt x="12" y="28"/>
                      <a:pt x="8" y="22"/>
                      <a:pt x="9" y="14"/>
                    </a:cubicBezTo>
                    <a:cubicBezTo>
                      <a:pt x="9" y="7"/>
                      <a:pt x="10" y="0"/>
                      <a:pt x="16" y="0"/>
                    </a:cubicBezTo>
                    <a:cubicBezTo>
                      <a:pt x="23" y="1"/>
                      <a:pt x="22" y="13"/>
                      <a:pt x="28" y="13"/>
                    </a:cubicBezTo>
                    <a:cubicBezTo>
                      <a:pt x="32" y="13"/>
                      <a:pt x="34" y="8"/>
                      <a:pt x="37" y="6"/>
                    </a:cubicBezTo>
                    <a:cubicBezTo>
                      <a:pt x="37" y="7"/>
                      <a:pt x="38" y="9"/>
                      <a:pt x="38" y="10"/>
                    </a:cubicBezTo>
                    <a:cubicBezTo>
                      <a:pt x="38" y="11"/>
                      <a:pt x="40" y="13"/>
                      <a:pt x="40" y="15"/>
                    </a:cubicBezTo>
                    <a:cubicBezTo>
                      <a:pt x="39" y="24"/>
                      <a:pt x="48" y="34"/>
                      <a:pt x="48" y="46"/>
                    </a:cubicBezTo>
                    <a:cubicBezTo>
                      <a:pt x="48" y="61"/>
                      <a:pt x="35" y="62"/>
                      <a:pt x="35" y="77"/>
                    </a:cubicBezTo>
                    <a:cubicBezTo>
                      <a:pt x="35" y="87"/>
                      <a:pt x="44" y="105"/>
                      <a:pt x="52" y="108"/>
                    </a:cubicBezTo>
                    <a:cubicBezTo>
                      <a:pt x="52" y="108"/>
                      <a:pt x="52" y="105"/>
                      <a:pt x="52" y="105"/>
                    </a:cubicBezTo>
                    <a:cubicBezTo>
                      <a:pt x="52" y="102"/>
                      <a:pt x="56" y="99"/>
                      <a:pt x="60" y="99"/>
                    </a:cubicBezTo>
                    <a:cubicBezTo>
                      <a:pt x="68" y="100"/>
                      <a:pt x="70" y="115"/>
                      <a:pt x="74" y="116"/>
                    </a:cubicBezTo>
                    <a:cubicBezTo>
                      <a:pt x="77" y="116"/>
                      <a:pt x="77" y="111"/>
                      <a:pt x="80" y="111"/>
                    </a:cubicBezTo>
                    <a:cubicBezTo>
                      <a:pt x="82" y="111"/>
                      <a:pt x="83" y="112"/>
                      <a:pt x="84" y="112"/>
                    </a:cubicBezTo>
                    <a:cubicBezTo>
                      <a:pt x="84" y="116"/>
                      <a:pt x="80" y="117"/>
                      <a:pt x="80" y="120"/>
                    </a:cubicBezTo>
                    <a:cubicBezTo>
                      <a:pt x="80" y="122"/>
                      <a:pt x="83" y="121"/>
                      <a:pt x="85" y="121"/>
                    </a:cubicBezTo>
                    <a:cubicBezTo>
                      <a:pt x="85" y="126"/>
                      <a:pt x="89" y="129"/>
                      <a:pt x="94" y="129"/>
                    </a:cubicBezTo>
                    <a:cubicBezTo>
                      <a:pt x="94" y="131"/>
                      <a:pt x="94" y="133"/>
                      <a:pt x="94" y="135"/>
                    </a:cubicBezTo>
                    <a:cubicBezTo>
                      <a:pt x="94" y="136"/>
                      <a:pt x="92" y="139"/>
                      <a:pt x="91" y="139"/>
                    </a:cubicBezTo>
                    <a:cubicBezTo>
                      <a:pt x="89" y="139"/>
                      <a:pt x="88" y="135"/>
                      <a:pt x="87" y="133"/>
                    </a:cubicBezTo>
                    <a:cubicBezTo>
                      <a:pt x="83" y="125"/>
                      <a:pt x="67" y="118"/>
                      <a:pt x="63" y="112"/>
                    </a:cubicBezTo>
                    <a:cubicBezTo>
                      <a:pt x="59" y="117"/>
                      <a:pt x="61" y="119"/>
                      <a:pt x="63" y="125"/>
                    </a:cubicBezTo>
                    <a:cubicBezTo>
                      <a:pt x="54" y="125"/>
                      <a:pt x="53" y="110"/>
                      <a:pt x="44" y="109"/>
                    </a:cubicBezTo>
                    <a:cubicBezTo>
                      <a:pt x="39" y="109"/>
                      <a:pt x="37" y="114"/>
                      <a:pt x="32" y="113"/>
                    </a:cubicBezTo>
                    <a:cubicBezTo>
                      <a:pt x="28" y="113"/>
                      <a:pt x="22" y="107"/>
                      <a:pt x="22" y="104"/>
                    </a:cubicBezTo>
                    <a:cubicBezTo>
                      <a:pt x="22" y="99"/>
                      <a:pt x="25" y="97"/>
                      <a:pt x="27" y="96"/>
                    </a:cubicBezTo>
                    <a:cubicBezTo>
                      <a:pt x="27" y="89"/>
                      <a:pt x="27" y="89"/>
                      <a:pt x="27" y="89"/>
                    </a:cubicBezTo>
                    <a:cubicBezTo>
                      <a:pt x="23" y="89"/>
                      <a:pt x="23" y="89"/>
                      <a:pt x="23" y="89"/>
                    </a:cubicBezTo>
                    <a:cubicBezTo>
                      <a:pt x="21" y="91"/>
                      <a:pt x="20" y="94"/>
                      <a:pt x="18" y="94"/>
                    </a:cubicBezTo>
                    <a:cubicBezTo>
                      <a:pt x="15" y="94"/>
                      <a:pt x="3" y="85"/>
                      <a:pt x="3" y="81"/>
                    </a:cubicBezTo>
                    <a:cubicBezTo>
                      <a:pt x="3" y="70"/>
                      <a:pt x="0" y="55"/>
                      <a:pt x="7" y="5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0" name="Freeform 50">
                <a:extLst>
                  <a:ext uri="{FF2B5EF4-FFF2-40B4-BE49-F238E27FC236}">
                    <a16:creationId xmlns:a16="http://schemas.microsoft.com/office/drawing/2014/main" id="{D13DAA8C-8058-4EBF-C613-2E8B7ED0E561}"/>
                  </a:ext>
                </a:extLst>
              </p:cNvPr>
              <p:cNvSpPr>
                <a:spLocks/>
              </p:cNvSpPr>
              <p:nvPr/>
            </p:nvSpPr>
            <p:spPr bwMode="auto">
              <a:xfrm>
                <a:off x="8876043" y="3899177"/>
                <a:ext cx="35200" cy="62747"/>
              </a:xfrm>
              <a:custGeom>
                <a:avLst/>
                <a:gdLst>
                  <a:gd name="T0" fmla="*/ 28 w 31"/>
                  <a:gd name="T1" fmla="*/ 37 h 55"/>
                  <a:gd name="T2" fmla="*/ 17 w 31"/>
                  <a:gd name="T3" fmla="*/ 36 h 55"/>
                  <a:gd name="T4" fmla="*/ 23 w 31"/>
                  <a:gd name="T5" fmla="*/ 50 h 55"/>
                  <a:gd name="T6" fmla="*/ 23 w 31"/>
                  <a:gd name="T7" fmla="*/ 55 h 55"/>
                  <a:gd name="T8" fmla="*/ 17 w 31"/>
                  <a:gd name="T9" fmla="*/ 54 h 55"/>
                  <a:gd name="T10" fmla="*/ 14 w 31"/>
                  <a:gd name="T11" fmla="*/ 45 h 55"/>
                  <a:gd name="T12" fmla="*/ 14 w 31"/>
                  <a:gd name="T13" fmla="*/ 41 h 55"/>
                  <a:gd name="T14" fmla="*/ 4 w 31"/>
                  <a:gd name="T15" fmla="*/ 31 h 55"/>
                  <a:gd name="T16" fmla="*/ 4 w 31"/>
                  <a:gd name="T17" fmla="*/ 27 h 55"/>
                  <a:gd name="T18" fmla="*/ 13 w 31"/>
                  <a:gd name="T19" fmla="*/ 27 h 55"/>
                  <a:gd name="T20" fmla="*/ 16 w 31"/>
                  <a:gd name="T21" fmla="*/ 23 h 55"/>
                  <a:gd name="T22" fmla="*/ 0 w 31"/>
                  <a:gd name="T23" fmla="*/ 3 h 55"/>
                  <a:gd name="T24" fmla="*/ 6 w 31"/>
                  <a:gd name="T25" fmla="*/ 0 h 55"/>
                  <a:gd name="T26" fmla="*/ 21 w 31"/>
                  <a:gd name="T27" fmla="*/ 3 h 55"/>
                  <a:gd name="T28" fmla="*/ 21 w 31"/>
                  <a:gd name="T29" fmla="*/ 10 h 55"/>
                  <a:gd name="T30" fmla="*/ 25 w 31"/>
                  <a:gd name="T31" fmla="*/ 10 h 55"/>
                  <a:gd name="T32" fmla="*/ 25 w 31"/>
                  <a:gd name="T33" fmla="*/ 21 h 55"/>
                  <a:gd name="T34" fmla="*/ 31 w 31"/>
                  <a:gd name="T35" fmla="*/ 28 h 55"/>
                  <a:gd name="T36" fmla="*/ 28 w 31"/>
                  <a:gd name="T37"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55">
                    <a:moveTo>
                      <a:pt x="28" y="37"/>
                    </a:moveTo>
                    <a:cubicBezTo>
                      <a:pt x="17" y="36"/>
                      <a:pt x="17" y="36"/>
                      <a:pt x="17" y="36"/>
                    </a:cubicBezTo>
                    <a:cubicBezTo>
                      <a:pt x="18" y="42"/>
                      <a:pt x="21" y="49"/>
                      <a:pt x="23" y="50"/>
                    </a:cubicBezTo>
                    <a:cubicBezTo>
                      <a:pt x="23" y="55"/>
                      <a:pt x="23" y="55"/>
                      <a:pt x="23" y="55"/>
                    </a:cubicBezTo>
                    <a:cubicBezTo>
                      <a:pt x="21" y="55"/>
                      <a:pt x="19" y="54"/>
                      <a:pt x="17" y="54"/>
                    </a:cubicBezTo>
                    <a:cubicBezTo>
                      <a:pt x="12" y="54"/>
                      <a:pt x="11" y="49"/>
                      <a:pt x="14" y="45"/>
                    </a:cubicBezTo>
                    <a:cubicBezTo>
                      <a:pt x="14" y="41"/>
                      <a:pt x="14" y="41"/>
                      <a:pt x="14" y="41"/>
                    </a:cubicBezTo>
                    <a:cubicBezTo>
                      <a:pt x="9" y="40"/>
                      <a:pt x="4" y="33"/>
                      <a:pt x="4" y="31"/>
                    </a:cubicBezTo>
                    <a:cubicBezTo>
                      <a:pt x="4" y="27"/>
                      <a:pt x="4" y="27"/>
                      <a:pt x="4" y="27"/>
                    </a:cubicBezTo>
                    <a:cubicBezTo>
                      <a:pt x="7" y="27"/>
                      <a:pt x="12" y="27"/>
                      <a:pt x="13" y="27"/>
                    </a:cubicBezTo>
                    <a:cubicBezTo>
                      <a:pt x="14" y="27"/>
                      <a:pt x="16" y="25"/>
                      <a:pt x="16" y="23"/>
                    </a:cubicBezTo>
                    <a:cubicBezTo>
                      <a:pt x="16" y="14"/>
                      <a:pt x="1" y="9"/>
                      <a:pt x="0" y="3"/>
                    </a:cubicBezTo>
                    <a:cubicBezTo>
                      <a:pt x="2" y="2"/>
                      <a:pt x="4" y="0"/>
                      <a:pt x="6" y="0"/>
                    </a:cubicBezTo>
                    <a:cubicBezTo>
                      <a:pt x="12" y="0"/>
                      <a:pt x="16" y="3"/>
                      <a:pt x="21" y="3"/>
                    </a:cubicBezTo>
                    <a:cubicBezTo>
                      <a:pt x="21" y="5"/>
                      <a:pt x="22" y="8"/>
                      <a:pt x="21" y="10"/>
                    </a:cubicBezTo>
                    <a:cubicBezTo>
                      <a:pt x="23" y="10"/>
                      <a:pt x="24" y="10"/>
                      <a:pt x="25" y="10"/>
                    </a:cubicBezTo>
                    <a:cubicBezTo>
                      <a:pt x="26" y="14"/>
                      <a:pt x="25" y="21"/>
                      <a:pt x="25" y="21"/>
                    </a:cubicBezTo>
                    <a:cubicBezTo>
                      <a:pt x="25" y="21"/>
                      <a:pt x="30" y="28"/>
                      <a:pt x="31" y="28"/>
                    </a:cubicBezTo>
                    <a:cubicBezTo>
                      <a:pt x="30" y="32"/>
                      <a:pt x="28" y="34"/>
                      <a:pt x="28" y="3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1" name="Freeform 51">
                <a:extLst>
                  <a:ext uri="{FF2B5EF4-FFF2-40B4-BE49-F238E27FC236}">
                    <a16:creationId xmlns:a16="http://schemas.microsoft.com/office/drawing/2014/main" id="{E02D80EA-D26F-6A58-CE2C-2D1B1B958E48}"/>
                  </a:ext>
                </a:extLst>
              </p:cNvPr>
              <p:cNvSpPr>
                <a:spLocks/>
              </p:cNvSpPr>
              <p:nvPr/>
            </p:nvSpPr>
            <p:spPr bwMode="auto">
              <a:xfrm>
                <a:off x="8824008" y="3916012"/>
                <a:ext cx="29078" cy="39791"/>
              </a:xfrm>
              <a:custGeom>
                <a:avLst/>
                <a:gdLst>
                  <a:gd name="T0" fmla="*/ 5 w 25"/>
                  <a:gd name="T1" fmla="*/ 0 h 34"/>
                  <a:gd name="T2" fmla="*/ 24 w 25"/>
                  <a:gd name="T3" fmla="*/ 12 h 34"/>
                  <a:gd name="T4" fmla="*/ 2 w 25"/>
                  <a:gd name="T5" fmla="*/ 34 h 34"/>
                  <a:gd name="T6" fmla="*/ 0 w 25"/>
                  <a:gd name="T7" fmla="*/ 3 h 34"/>
                  <a:gd name="T8" fmla="*/ 4 w 25"/>
                  <a:gd name="T9" fmla="*/ 0 h 34"/>
                  <a:gd name="T10" fmla="*/ 8 w 25"/>
                  <a:gd name="T11" fmla="*/ 3 h 34"/>
                  <a:gd name="T12" fmla="*/ 5 w 25"/>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25" h="34">
                    <a:moveTo>
                      <a:pt x="5" y="0"/>
                    </a:moveTo>
                    <a:cubicBezTo>
                      <a:pt x="7" y="4"/>
                      <a:pt x="25" y="6"/>
                      <a:pt x="24" y="12"/>
                    </a:cubicBezTo>
                    <a:cubicBezTo>
                      <a:pt x="24" y="24"/>
                      <a:pt x="8" y="30"/>
                      <a:pt x="2" y="34"/>
                    </a:cubicBezTo>
                    <a:cubicBezTo>
                      <a:pt x="2" y="22"/>
                      <a:pt x="0" y="9"/>
                      <a:pt x="0" y="3"/>
                    </a:cubicBezTo>
                    <a:cubicBezTo>
                      <a:pt x="0" y="2"/>
                      <a:pt x="3" y="0"/>
                      <a:pt x="4" y="0"/>
                    </a:cubicBezTo>
                    <a:cubicBezTo>
                      <a:pt x="5" y="0"/>
                      <a:pt x="7" y="2"/>
                      <a:pt x="8" y="3"/>
                    </a:cubicBezTo>
                    <a:lnTo>
                      <a:pt x="5"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2" name="Freeform 52">
                <a:extLst>
                  <a:ext uri="{FF2B5EF4-FFF2-40B4-BE49-F238E27FC236}">
                    <a16:creationId xmlns:a16="http://schemas.microsoft.com/office/drawing/2014/main" id="{94381307-5284-7B0B-D64F-25C81B9B6A1F}"/>
                  </a:ext>
                </a:extLst>
              </p:cNvPr>
              <p:cNvSpPr>
                <a:spLocks/>
              </p:cNvSpPr>
              <p:nvPr/>
            </p:nvSpPr>
            <p:spPr bwMode="auto">
              <a:xfrm>
                <a:off x="8840843" y="3938968"/>
                <a:ext cx="26017" cy="50504"/>
              </a:xfrm>
              <a:custGeom>
                <a:avLst/>
                <a:gdLst>
                  <a:gd name="T0" fmla="*/ 24 w 24"/>
                  <a:gd name="T1" fmla="*/ 10 h 44"/>
                  <a:gd name="T2" fmla="*/ 16 w 24"/>
                  <a:gd name="T3" fmla="*/ 32 h 44"/>
                  <a:gd name="T4" fmla="*/ 19 w 24"/>
                  <a:gd name="T5" fmla="*/ 41 h 44"/>
                  <a:gd name="T6" fmla="*/ 15 w 24"/>
                  <a:gd name="T7" fmla="*/ 44 h 44"/>
                  <a:gd name="T8" fmla="*/ 0 w 24"/>
                  <a:gd name="T9" fmla="*/ 26 h 44"/>
                  <a:gd name="T10" fmla="*/ 6 w 24"/>
                  <a:gd name="T11" fmla="*/ 22 h 44"/>
                  <a:gd name="T12" fmla="*/ 14 w 24"/>
                  <a:gd name="T13" fmla="*/ 2 h 44"/>
                  <a:gd name="T14" fmla="*/ 24 w 24"/>
                  <a:gd name="T15" fmla="*/ 1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4">
                    <a:moveTo>
                      <a:pt x="24" y="10"/>
                    </a:moveTo>
                    <a:cubicBezTo>
                      <a:pt x="24" y="18"/>
                      <a:pt x="16" y="24"/>
                      <a:pt x="16" y="32"/>
                    </a:cubicBezTo>
                    <a:cubicBezTo>
                      <a:pt x="16" y="38"/>
                      <a:pt x="19" y="37"/>
                      <a:pt x="19" y="41"/>
                    </a:cubicBezTo>
                    <a:cubicBezTo>
                      <a:pt x="19" y="42"/>
                      <a:pt x="17" y="44"/>
                      <a:pt x="15" y="44"/>
                    </a:cubicBezTo>
                    <a:cubicBezTo>
                      <a:pt x="12" y="44"/>
                      <a:pt x="0" y="31"/>
                      <a:pt x="0" y="26"/>
                    </a:cubicBezTo>
                    <a:cubicBezTo>
                      <a:pt x="0" y="24"/>
                      <a:pt x="4" y="22"/>
                      <a:pt x="6" y="22"/>
                    </a:cubicBezTo>
                    <a:cubicBezTo>
                      <a:pt x="7" y="20"/>
                      <a:pt x="10" y="3"/>
                      <a:pt x="14" y="2"/>
                    </a:cubicBezTo>
                    <a:cubicBezTo>
                      <a:pt x="21" y="0"/>
                      <a:pt x="24" y="6"/>
                      <a:pt x="24" y="1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3" name="Freeform 53">
                <a:extLst>
                  <a:ext uri="{FF2B5EF4-FFF2-40B4-BE49-F238E27FC236}">
                    <a16:creationId xmlns:a16="http://schemas.microsoft.com/office/drawing/2014/main" id="{B4628C6E-30AF-A488-D836-397155031577}"/>
                  </a:ext>
                </a:extLst>
              </p:cNvPr>
              <p:cNvSpPr>
                <a:spLocks/>
              </p:cNvSpPr>
              <p:nvPr/>
            </p:nvSpPr>
            <p:spPr bwMode="auto">
              <a:xfrm>
                <a:off x="8862269" y="3942029"/>
                <a:ext cx="15304" cy="30608"/>
              </a:xfrm>
              <a:custGeom>
                <a:avLst/>
                <a:gdLst>
                  <a:gd name="T0" fmla="*/ 13 w 13"/>
                  <a:gd name="T1" fmla="*/ 0 h 26"/>
                  <a:gd name="T2" fmla="*/ 4 w 13"/>
                  <a:gd name="T3" fmla="*/ 26 h 26"/>
                  <a:gd name="T4" fmla="*/ 0 w 13"/>
                  <a:gd name="T5" fmla="*/ 26 h 26"/>
                  <a:gd name="T6" fmla="*/ 7 w 13"/>
                  <a:gd name="T7" fmla="*/ 0 h 26"/>
                  <a:gd name="T8" fmla="*/ 13 w 13"/>
                  <a:gd name="T9" fmla="*/ 0 h 26"/>
                </a:gdLst>
                <a:ahLst/>
                <a:cxnLst>
                  <a:cxn ang="0">
                    <a:pos x="T0" y="T1"/>
                  </a:cxn>
                  <a:cxn ang="0">
                    <a:pos x="T2" y="T3"/>
                  </a:cxn>
                  <a:cxn ang="0">
                    <a:pos x="T4" y="T5"/>
                  </a:cxn>
                  <a:cxn ang="0">
                    <a:pos x="T6" y="T7"/>
                  </a:cxn>
                  <a:cxn ang="0">
                    <a:pos x="T8" y="T9"/>
                  </a:cxn>
                </a:cxnLst>
                <a:rect l="0" t="0" r="r" b="b"/>
                <a:pathLst>
                  <a:path w="13" h="26">
                    <a:moveTo>
                      <a:pt x="13" y="0"/>
                    </a:moveTo>
                    <a:cubicBezTo>
                      <a:pt x="13" y="13"/>
                      <a:pt x="4" y="16"/>
                      <a:pt x="4" y="26"/>
                    </a:cubicBezTo>
                    <a:cubicBezTo>
                      <a:pt x="3" y="26"/>
                      <a:pt x="1" y="26"/>
                      <a:pt x="0" y="26"/>
                    </a:cubicBezTo>
                    <a:cubicBezTo>
                      <a:pt x="2" y="18"/>
                      <a:pt x="7" y="13"/>
                      <a:pt x="7" y="0"/>
                    </a:cubicBezTo>
                    <a:cubicBezTo>
                      <a:pt x="9" y="0"/>
                      <a:pt x="11" y="0"/>
                      <a:pt x="1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4" name="Freeform 54">
                <a:extLst>
                  <a:ext uri="{FF2B5EF4-FFF2-40B4-BE49-F238E27FC236}">
                    <a16:creationId xmlns:a16="http://schemas.microsoft.com/office/drawing/2014/main" id="{EE2DC03B-D8D8-9D93-FC3F-8EEEED095F49}"/>
                  </a:ext>
                </a:extLst>
              </p:cNvPr>
              <p:cNvSpPr>
                <a:spLocks/>
              </p:cNvSpPr>
              <p:nvPr/>
            </p:nvSpPr>
            <p:spPr bwMode="auto">
              <a:xfrm>
                <a:off x="8869921" y="3963455"/>
                <a:ext cx="18365" cy="15304"/>
              </a:xfrm>
              <a:custGeom>
                <a:avLst/>
                <a:gdLst>
                  <a:gd name="T0" fmla="*/ 16 w 16"/>
                  <a:gd name="T1" fmla="*/ 0 h 14"/>
                  <a:gd name="T2" fmla="*/ 5 w 16"/>
                  <a:gd name="T3" fmla="*/ 13 h 14"/>
                  <a:gd name="T4" fmla="*/ 0 w 16"/>
                  <a:gd name="T5" fmla="*/ 10 h 14"/>
                  <a:gd name="T6" fmla="*/ 7 w 16"/>
                  <a:gd name="T7" fmla="*/ 0 h 14"/>
                  <a:gd name="T8" fmla="*/ 16 w 16"/>
                  <a:gd name="T9" fmla="*/ 0 h 14"/>
                </a:gdLst>
                <a:ahLst/>
                <a:cxnLst>
                  <a:cxn ang="0">
                    <a:pos x="T0" y="T1"/>
                  </a:cxn>
                  <a:cxn ang="0">
                    <a:pos x="T2" y="T3"/>
                  </a:cxn>
                  <a:cxn ang="0">
                    <a:pos x="T4" y="T5"/>
                  </a:cxn>
                  <a:cxn ang="0">
                    <a:pos x="T6" y="T7"/>
                  </a:cxn>
                  <a:cxn ang="0">
                    <a:pos x="T8" y="T9"/>
                  </a:cxn>
                </a:cxnLst>
                <a:rect l="0" t="0" r="r" b="b"/>
                <a:pathLst>
                  <a:path w="16" h="14">
                    <a:moveTo>
                      <a:pt x="16" y="0"/>
                    </a:moveTo>
                    <a:cubicBezTo>
                      <a:pt x="16" y="7"/>
                      <a:pt x="11" y="14"/>
                      <a:pt x="5" y="13"/>
                    </a:cubicBezTo>
                    <a:cubicBezTo>
                      <a:pt x="3" y="13"/>
                      <a:pt x="0" y="11"/>
                      <a:pt x="0" y="10"/>
                    </a:cubicBezTo>
                    <a:cubicBezTo>
                      <a:pt x="0" y="6"/>
                      <a:pt x="5" y="4"/>
                      <a:pt x="7" y="0"/>
                    </a:cubicBezTo>
                    <a:cubicBezTo>
                      <a:pt x="10" y="1"/>
                      <a:pt x="14" y="2"/>
                      <a:pt x="16"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5" name="Freeform 55">
                <a:extLst>
                  <a:ext uri="{FF2B5EF4-FFF2-40B4-BE49-F238E27FC236}">
                    <a16:creationId xmlns:a16="http://schemas.microsoft.com/office/drawing/2014/main" id="{EC714781-69F4-EABE-9070-2DE6E887C43E}"/>
                  </a:ext>
                </a:extLst>
              </p:cNvPr>
              <p:cNvSpPr>
                <a:spLocks/>
              </p:cNvSpPr>
              <p:nvPr/>
            </p:nvSpPr>
            <p:spPr bwMode="auto">
              <a:xfrm>
                <a:off x="8851556" y="3899177"/>
                <a:ext cx="19896" cy="24487"/>
              </a:xfrm>
              <a:custGeom>
                <a:avLst/>
                <a:gdLst>
                  <a:gd name="T0" fmla="*/ 0 w 17"/>
                  <a:gd name="T1" fmla="*/ 10 h 21"/>
                  <a:gd name="T2" fmla="*/ 0 w 17"/>
                  <a:gd name="T3" fmla="*/ 0 h 21"/>
                  <a:gd name="T4" fmla="*/ 6 w 17"/>
                  <a:gd name="T5" fmla="*/ 0 h 21"/>
                  <a:gd name="T6" fmla="*/ 17 w 17"/>
                  <a:gd name="T7" fmla="*/ 17 h 21"/>
                  <a:gd name="T8" fmla="*/ 10 w 17"/>
                  <a:gd name="T9" fmla="*/ 10 h 21"/>
                  <a:gd name="T10" fmla="*/ 0 w 17"/>
                  <a:gd name="T11" fmla="*/ 10 h 21"/>
                </a:gdLst>
                <a:ahLst/>
                <a:cxnLst>
                  <a:cxn ang="0">
                    <a:pos x="T0" y="T1"/>
                  </a:cxn>
                  <a:cxn ang="0">
                    <a:pos x="T2" y="T3"/>
                  </a:cxn>
                  <a:cxn ang="0">
                    <a:pos x="T4" y="T5"/>
                  </a:cxn>
                  <a:cxn ang="0">
                    <a:pos x="T6" y="T7"/>
                  </a:cxn>
                  <a:cxn ang="0">
                    <a:pos x="T8" y="T9"/>
                  </a:cxn>
                  <a:cxn ang="0">
                    <a:pos x="T10" y="T11"/>
                  </a:cxn>
                </a:cxnLst>
                <a:rect l="0" t="0" r="r" b="b"/>
                <a:pathLst>
                  <a:path w="17" h="21">
                    <a:moveTo>
                      <a:pt x="0" y="10"/>
                    </a:moveTo>
                    <a:cubicBezTo>
                      <a:pt x="0" y="5"/>
                      <a:pt x="0" y="3"/>
                      <a:pt x="0" y="0"/>
                    </a:cubicBezTo>
                    <a:cubicBezTo>
                      <a:pt x="6" y="0"/>
                      <a:pt x="6" y="0"/>
                      <a:pt x="6" y="0"/>
                    </a:cubicBezTo>
                    <a:cubicBezTo>
                      <a:pt x="8" y="6"/>
                      <a:pt x="17" y="8"/>
                      <a:pt x="17" y="17"/>
                    </a:cubicBezTo>
                    <a:cubicBezTo>
                      <a:pt x="17" y="21"/>
                      <a:pt x="10" y="14"/>
                      <a:pt x="10" y="10"/>
                    </a:cubicBezTo>
                    <a:cubicBezTo>
                      <a:pt x="6" y="10"/>
                      <a:pt x="4" y="10"/>
                      <a:pt x="0" y="1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6" name="Freeform 56">
                <a:extLst>
                  <a:ext uri="{FF2B5EF4-FFF2-40B4-BE49-F238E27FC236}">
                    <a16:creationId xmlns:a16="http://schemas.microsoft.com/office/drawing/2014/main" id="{D041EAFD-718F-1D5C-B141-C5BED5BFCCA5}"/>
                  </a:ext>
                </a:extLst>
              </p:cNvPr>
              <p:cNvSpPr>
                <a:spLocks/>
              </p:cNvSpPr>
              <p:nvPr/>
            </p:nvSpPr>
            <p:spPr bwMode="auto">
              <a:xfrm>
                <a:off x="8785747" y="3874690"/>
                <a:ext cx="30609" cy="30608"/>
              </a:xfrm>
              <a:custGeom>
                <a:avLst/>
                <a:gdLst>
                  <a:gd name="T0" fmla="*/ 19 w 26"/>
                  <a:gd name="T1" fmla="*/ 27 h 27"/>
                  <a:gd name="T2" fmla="*/ 0 w 26"/>
                  <a:gd name="T3" fmla="*/ 0 h 27"/>
                  <a:gd name="T4" fmla="*/ 6 w 26"/>
                  <a:gd name="T5" fmla="*/ 0 h 27"/>
                  <a:gd name="T6" fmla="*/ 24 w 26"/>
                  <a:gd name="T7" fmla="*/ 13 h 27"/>
                  <a:gd name="T8" fmla="*/ 19 w 26"/>
                  <a:gd name="T9" fmla="*/ 27 h 27"/>
                </a:gdLst>
                <a:ahLst/>
                <a:cxnLst>
                  <a:cxn ang="0">
                    <a:pos x="T0" y="T1"/>
                  </a:cxn>
                  <a:cxn ang="0">
                    <a:pos x="T2" y="T3"/>
                  </a:cxn>
                  <a:cxn ang="0">
                    <a:pos x="T4" y="T5"/>
                  </a:cxn>
                  <a:cxn ang="0">
                    <a:pos x="T6" y="T7"/>
                  </a:cxn>
                  <a:cxn ang="0">
                    <a:pos x="T8" y="T9"/>
                  </a:cxn>
                </a:cxnLst>
                <a:rect l="0" t="0" r="r" b="b"/>
                <a:pathLst>
                  <a:path w="26" h="27">
                    <a:moveTo>
                      <a:pt x="19" y="27"/>
                    </a:moveTo>
                    <a:cubicBezTo>
                      <a:pt x="15" y="27"/>
                      <a:pt x="0" y="0"/>
                      <a:pt x="0" y="0"/>
                    </a:cubicBezTo>
                    <a:cubicBezTo>
                      <a:pt x="6" y="0"/>
                      <a:pt x="6" y="0"/>
                      <a:pt x="6" y="0"/>
                    </a:cubicBezTo>
                    <a:cubicBezTo>
                      <a:pt x="15" y="6"/>
                      <a:pt x="22" y="5"/>
                      <a:pt x="24" y="13"/>
                    </a:cubicBezTo>
                    <a:cubicBezTo>
                      <a:pt x="26" y="18"/>
                      <a:pt x="22" y="27"/>
                      <a:pt x="19" y="2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7" name="Freeform 57">
                <a:extLst>
                  <a:ext uri="{FF2B5EF4-FFF2-40B4-BE49-F238E27FC236}">
                    <a16:creationId xmlns:a16="http://schemas.microsoft.com/office/drawing/2014/main" id="{DF24FB7C-2660-9208-1A09-85C820D5EEF7}"/>
                  </a:ext>
                </a:extLst>
              </p:cNvPr>
              <p:cNvSpPr>
                <a:spLocks/>
              </p:cNvSpPr>
              <p:nvPr/>
            </p:nvSpPr>
            <p:spPr bwMode="auto">
              <a:xfrm>
                <a:off x="8816356" y="3877751"/>
                <a:ext cx="7652" cy="3061"/>
              </a:xfrm>
              <a:custGeom>
                <a:avLst/>
                <a:gdLst>
                  <a:gd name="T0" fmla="*/ 0 w 7"/>
                  <a:gd name="T1" fmla="*/ 2 h 3"/>
                  <a:gd name="T2" fmla="*/ 7 w 7"/>
                  <a:gd name="T3" fmla="*/ 2 h 3"/>
                  <a:gd name="T4" fmla="*/ 0 w 7"/>
                  <a:gd name="T5" fmla="*/ 2 h 3"/>
                </a:gdLst>
                <a:ahLst/>
                <a:cxnLst>
                  <a:cxn ang="0">
                    <a:pos x="T0" y="T1"/>
                  </a:cxn>
                  <a:cxn ang="0">
                    <a:pos x="T2" y="T3"/>
                  </a:cxn>
                  <a:cxn ang="0">
                    <a:pos x="T4" y="T5"/>
                  </a:cxn>
                </a:cxnLst>
                <a:rect l="0" t="0" r="r" b="b"/>
                <a:pathLst>
                  <a:path w="7" h="3">
                    <a:moveTo>
                      <a:pt x="0" y="2"/>
                    </a:moveTo>
                    <a:cubicBezTo>
                      <a:pt x="2" y="3"/>
                      <a:pt x="6" y="2"/>
                      <a:pt x="7" y="2"/>
                    </a:cubicBezTo>
                    <a:cubicBezTo>
                      <a:pt x="6" y="0"/>
                      <a:pt x="2" y="1"/>
                      <a:pt x="0" y="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8" name="Freeform 58">
                <a:extLst>
                  <a:ext uri="{FF2B5EF4-FFF2-40B4-BE49-F238E27FC236}">
                    <a16:creationId xmlns:a16="http://schemas.microsoft.com/office/drawing/2014/main" id="{6207DC7D-0D8C-DBC9-2FFF-8988A1062F64}"/>
                  </a:ext>
                </a:extLst>
              </p:cNvPr>
              <p:cNvSpPr>
                <a:spLocks/>
              </p:cNvSpPr>
              <p:nvPr/>
            </p:nvSpPr>
            <p:spPr bwMode="auto">
              <a:xfrm>
                <a:off x="8771973" y="3550240"/>
                <a:ext cx="55096" cy="79582"/>
              </a:xfrm>
              <a:custGeom>
                <a:avLst/>
                <a:gdLst>
                  <a:gd name="T0" fmla="*/ 13 w 47"/>
                  <a:gd name="T1" fmla="*/ 70 h 70"/>
                  <a:gd name="T2" fmla="*/ 2 w 47"/>
                  <a:gd name="T3" fmla="*/ 48 h 70"/>
                  <a:gd name="T4" fmla="*/ 29 w 47"/>
                  <a:gd name="T5" fmla="*/ 0 h 70"/>
                  <a:gd name="T6" fmla="*/ 13 w 47"/>
                  <a:gd name="T7" fmla="*/ 70 h 70"/>
                </a:gdLst>
                <a:ahLst/>
                <a:cxnLst>
                  <a:cxn ang="0">
                    <a:pos x="T0" y="T1"/>
                  </a:cxn>
                  <a:cxn ang="0">
                    <a:pos x="T2" y="T3"/>
                  </a:cxn>
                  <a:cxn ang="0">
                    <a:pos x="T4" y="T5"/>
                  </a:cxn>
                  <a:cxn ang="0">
                    <a:pos x="T6" y="T7"/>
                  </a:cxn>
                </a:cxnLst>
                <a:rect l="0" t="0" r="r" b="b"/>
                <a:pathLst>
                  <a:path w="47" h="70">
                    <a:moveTo>
                      <a:pt x="13" y="70"/>
                    </a:moveTo>
                    <a:cubicBezTo>
                      <a:pt x="0" y="70"/>
                      <a:pt x="2" y="60"/>
                      <a:pt x="2" y="48"/>
                    </a:cubicBezTo>
                    <a:cubicBezTo>
                      <a:pt x="2" y="31"/>
                      <a:pt x="18" y="0"/>
                      <a:pt x="29" y="0"/>
                    </a:cubicBezTo>
                    <a:cubicBezTo>
                      <a:pt x="47" y="0"/>
                      <a:pt x="31" y="70"/>
                      <a:pt x="13" y="7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9" name="Freeform 59">
                <a:extLst>
                  <a:ext uri="{FF2B5EF4-FFF2-40B4-BE49-F238E27FC236}">
                    <a16:creationId xmlns:a16="http://schemas.microsoft.com/office/drawing/2014/main" id="{DB10DA0C-4A31-8E49-01B7-52DA7E7EB4D8}"/>
                  </a:ext>
                </a:extLst>
              </p:cNvPr>
              <p:cNvSpPr>
                <a:spLocks/>
              </p:cNvSpPr>
              <p:nvPr/>
            </p:nvSpPr>
            <p:spPr bwMode="auto">
              <a:xfrm>
                <a:off x="8487311" y="3691039"/>
                <a:ext cx="62748" cy="55095"/>
              </a:xfrm>
              <a:custGeom>
                <a:avLst/>
                <a:gdLst>
                  <a:gd name="T0" fmla="*/ 3 w 54"/>
                  <a:gd name="T1" fmla="*/ 20 h 48"/>
                  <a:gd name="T2" fmla="*/ 45 w 54"/>
                  <a:gd name="T3" fmla="*/ 0 h 48"/>
                  <a:gd name="T4" fmla="*/ 54 w 54"/>
                  <a:gd name="T5" fmla="*/ 12 h 48"/>
                  <a:gd name="T6" fmla="*/ 20 w 54"/>
                  <a:gd name="T7" fmla="*/ 48 h 48"/>
                  <a:gd name="T8" fmla="*/ 3 w 54"/>
                  <a:gd name="T9" fmla="*/ 32 h 48"/>
                  <a:gd name="T10" fmla="*/ 3 w 54"/>
                  <a:gd name="T11" fmla="*/ 20 h 48"/>
                </a:gdLst>
                <a:ahLst/>
                <a:cxnLst>
                  <a:cxn ang="0">
                    <a:pos x="T0" y="T1"/>
                  </a:cxn>
                  <a:cxn ang="0">
                    <a:pos x="T2" y="T3"/>
                  </a:cxn>
                  <a:cxn ang="0">
                    <a:pos x="T4" y="T5"/>
                  </a:cxn>
                  <a:cxn ang="0">
                    <a:pos x="T6" y="T7"/>
                  </a:cxn>
                  <a:cxn ang="0">
                    <a:pos x="T8" y="T9"/>
                  </a:cxn>
                  <a:cxn ang="0">
                    <a:pos x="T10" y="T11"/>
                  </a:cxn>
                </a:cxnLst>
                <a:rect l="0" t="0" r="r" b="b"/>
                <a:pathLst>
                  <a:path w="54" h="48">
                    <a:moveTo>
                      <a:pt x="3" y="20"/>
                    </a:moveTo>
                    <a:cubicBezTo>
                      <a:pt x="9" y="20"/>
                      <a:pt x="35" y="0"/>
                      <a:pt x="45" y="0"/>
                    </a:cubicBezTo>
                    <a:cubicBezTo>
                      <a:pt x="49" y="0"/>
                      <a:pt x="54" y="7"/>
                      <a:pt x="54" y="12"/>
                    </a:cubicBezTo>
                    <a:cubicBezTo>
                      <a:pt x="54" y="23"/>
                      <a:pt x="31" y="48"/>
                      <a:pt x="20" y="48"/>
                    </a:cubicBezTo>
                    <a:cubicBezTo>
                      <a:pt x="9" y="48"/>
                      <a:pt x="3" y="42"/>
                      <a:pt x="3" y="32"/>
                    </a:cubicBezTo>
                    <a:cubicBezTo>
                      <a:pt x="3" y="27"/>
                      <a:pt x="0" y="20"/>
                      <a:pt x="3"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0" name="Freeform 60">
                <a:extLst>
                  <a:ext uri="{FF2B5EF4-FFF2-40B4-BE49-F238E27FC236}">
                    <a16:creationId xmlns:a16="http://schemas.microsoft.com/office/drawing/2014/main" id="{39EDA119-CC21-D218-1727-C03C0C1EE349}"/>
                  </a:ext>
                </a:extLst>
              </p:cNvPr>
              <p:cNvSpPr>
                <a:spLocks/>
              </p:cNvSpPr>
              <p:nvPr/>
            </p:nvSpPr>
            <p:spPr bwMode="auto">
              <a:xfrm>
                <a:off x="8224076" y="3603805"/>
                <a:ext cx="287723" cy="583092"/>
              </a:xfrm>
              <a:custGeom>
                <a:avLst/>
                <a:gdLst>
                  <a:gd name="T0" fmla="*/ 21 w 252"/>
                  <a:gd name="T1" fmla="*/ 311 h 509"/>
                  <a:gd name="T2" fmla="*/ 36 w 252"/>
                  <a:gd name="T3" fmla="*/ 273 h 509"/>
                  <a:gd name="T4" fmla="*/ 42 w 252"/>
                  <a:gd name="T5" fmla="*/ 265 h 509"/>
                  <a:gd name="T6" fmla="*/ 26 w 252"/>
                  <a:gd name="T7" fmla="*/ 215 h 509"/>
                  <a:gd name="T8" fmla="*/ 12 w 252"/>
                  <a:gd name="T9" fmla="*/ 197 h 509"/>
                  <a:gd name="T10" fmla="*/ 13 w 252"/>
                  <a:gd name="T11" fmla="*/ 190 h 509"/>
                  <a:gd name="T12" fmla="*/ 13 w 252"/>
                  <a:gd name="T13" fmla="*/ 191 h 509"/>
                  <a:gd name="T14" fmla="*/ 21 w 252"/>
                  <a:gd name="T15" fmla="*/ 174 h 509"/>
                  <a:gd name="T16" fmla="*/ 15 w 252"/>
                  <a:gd name="T17" fmla="*/ 139 h 509"/>
                  <a:gd name="T18" fmla="*/ 0 w 252"/>
                  <a:gd name="T19" fmla="*/ 118 h 509"/>
                  <a:gd name="T20" fmla="*/ 12 w 252"/>
                  <a:gd name="T21" fmla="*/ 84 h 509"/>
                  <a:gd name="T22" fmla="*/ 31 w 252"/>
                  <a:gd name="T23" fmla="*/ 78 h 509"/>
                  <a:gd name="T24" fmla="*/ 76 w 252"/>
                  <a:gd name="T25" fmla="*/ 35 h 509"/>
                  <a:gd name="T26" fmla="*/ 81 w 252"/>
                  <a:gd name="T27" fmla="*/ 35 h 509"/>
                  <a:gd name="T28" fmla="*/ 85 w 252"/>
                  <a:gd name="T29" fmla="*/ 44 h 509"/>
                  <a:gd name="T30" fmla="*/ 89 w 252"/>
                  <a:gd name="T31" fmla="*/ 37 h 509"/>
                  <a:gd name="T32" fmla="*/ 89 w 252"/>
                  <a:gd name="T33" fmla="*/ 16 h 509"/>
                  <a:gd name="T34" fmla="*/ 109 w 252"/>
                  <a:gd name="T35" fmla="*/ 11 h 509"/>
                  <a:gd name="T36" fmla="*/ 134 w 252"/>
                  <a:gd name="T37" fmla="*/ 11 h 509"/>
                  <a:gd name="T38" fmla="*/ 164 w 252"/>
                  <a:gd name="T39" fmla="*/ 0 h 509"/>
                  <a:gd name="T40" fmla="*/ 196 w 252"/>
                  <a:gd name="T41" fmla="*/ 9 h 509"/>
                  <a:gd name="T42" fmla="*/ 223 w 252"/>
                  <a:gd name="T43" fmla="*/ 40 h 509"/>
                  <a:gd name="T44" fmla="*/ 171 w 252"/>
                  <a:gd name="T45" fmla="*/ 104 h 509"/>
                  <a:gd name="T46" fmla="*/ 178 w 252"/>
                  <a:gd name="T47" fmla="*/ 116 h 509"/>
                  <a:gd name="T48" fmla="*/ 221 w 252"/>
                  <a:gd name="T49" fmla="*/ 168 h 509"/>
                  <a:gd name="T50" fmla="*/ 252 w 252"/>
                  <a:gd name="T51" fmla="*/ 242 h 509"/>
                  <a:gd name="T52" fmla="*/ 243 w 252"/>
                  <a:gd name="T53" fmla="*/ 281 h 509"/>
                  <a:gd name="T54" fmla="*/ 196 w 252"/>
                  <a:gd name="T55" fmla="*/ 307 h 509"/>
                  <a:gd name="T56" fmla="*/ 180 w 252"/>
                  <a:gd name="T57" fmla="*/ 324 h 509"/>
                  <a:gd name="T58" fmla="*/ 178 w 252"/>
                  <a:gd name="T59" fmla="*/ 317 h 509"/>
                  <a:gd name="T60" fmla="*/ 178 w 252"/>
                  <a:gd name="T61" fmla="*/ 326 h 509"/>
                  <a:gd name="T62" fmla="*/ 159 w 252"/>
                  <a:gd name="T63" fmla="*/ 346 h 509"/>
                  <a:gd name="T64" fmla="*/ 153 w 252"/>
                  <a:gd name="T65" fmla="*/ 330 h 509"/>
                  <a:gd name="T66" fmla="*/ 156 w 252"/>
                  <a:gd name="T67" fmla="*/ 319 h 509"/>
                  <a:gd name="T68" fmla="*/ 151 w 252"/>
                  <a:gd name="T69" fmla="*/ 307 h 509"/>
                  <a:gd name="T70" fmla="*/ 125 w 252"/>
                  <a:gd name="T71" fmla="*/ 291 h 509"/>
                  <a:gd name="T72" fmla="*/ 107 w 252"/>
                  <a:gd name="T73" fmla="*/ 269 h 509"/>
                  <a:gd name="T74" fmla="*/ 74 w 252"/>
                  <a:gd name="T75" fmla="*/ 254 h 509"/>
                  <a:gd name="T76" fmla="*/ 70 w 252"/>
                  <a:gd name="T77" fmla="*/ 243 h 509"/>
                  <a:gd name="T78" fmla="*/ 50 w 252"/>
                  <a:gd name="T79" fmla="*/ 233 h 509"/>
                  <a:gd name="T80" fmla="*/ 46 w 252"/>
                  <a:gd name="T81" fmla="*/ 242 h 509"/>
                  <a:gd name="T82" fmla="*/ 49 w 252"/>
                  <a:gd name="T83" fmla="*/ 257 h 509"/>
                  <a:gd name="T84" fmla="*/ 27 w 252"/>
                  <a:gd name="T85" fmla="*/ 308 h 509"/>
                  <a:gd name="T86" fmla="*/ 53 w 252"/>
                  <a:gd name="T87" fmla="*/ 347 h 509"/>
                  <a:gd name="T88" fmla="*/ 51 w 252"/>
                  <a:gd name="T89" fmla="*/ 347 h 509"/>
                  <a:gd name="T90" fmla="*/ 60 w 252"/>
                  <a:gd name="T91" fmla="*/ 372 h 509"/>
                  <a:gd name="T92" fmla="*/ 125 w 252"/>
                  <a:gd name="T93" fmla="*/ 438 h 509"/>
                  <a:gd name="T94" fmla="*/ 122 w 252"/>
                  <a:gd name="T95" fmla="*/ 453 h 509"/>
                  <a:gd name="T96" fmla="*/ 137 w 252"/>
                  <a:gd name="T97" fmla="*/ 482 h 509"/>
                  <a:gd name="T98" fmla="*/ 143 w 252"/>
                  <a:gd name="T99" fmla="*/ 505 h 509"/>
                  <a:gd name="T100" fmla="*/ 134 w 252"/>
                  <a:gd name="T101" fmla="*/ 506 h 509"/>
                  <a:gd name="T102" fmla="*/ 128 w 252"/>
                  <a:gd name="T103" fmla="*/ 509 h 509"/>
                  <a:gd name="T104" fmla="*/ 115 w 252"/>
                  <a:gd name="T105" fmla="*/ 502 h 509"/>
                  <a:gd name="T106" fmla="*/ 62 w 252"/>
                  <a:gd name="T107" fmla="*/ 444 h 509"/>
                  <a:gd name="T108" fmla="*/ 46 w 252"/>
                  <a:gd name="T109" fmla="*/ 386 h 509"/>
                  <a:gd name="T110" fmla="*/ 23 w 252"/>
                  <a:gd name="T111" fmla="*/ 346 h 509"/>
                  <a:gd name="T112" fmla="*/ 13 w 252"/>
                  <a:gd name="T113" fmla="*/ 346 h 509"/>
                  <a:gd name="T114" fmla="*/ 13 w 252"/>
                  <a:gd name="T115" fmla="*/ 341 h 509"/>
                  <a:gd name="T116" fmla="*/ 17 w 252"/>
                  <a:gd name="T117" fmla="*/ 311 h 509"/>
                  <a:gd name="T118" fmla="*/ 19 w 252"/>
                  <a:gd name="T119" fmla="*/ 311 h 509"/>
                  <a:gd name="T120" fmla="*/ 21 w 252"/>
                  <a:gd name="T121" fmla="*/ 311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2" h="509">
                    <a:moveTo>
                      <a:pt x="21" y="311"/>
                    </a:moveTo>
                    <a:cubicBezTo>
                      <a:pt x="27" y="297"/>
                      <a:pt x="29" y="289"/>
                      <a:pt x="36" y="273"/>
                    </a:cubicBezTo>
                    <a:cubicBezTo>
                      <a:pt x="37" y="271"/>
                      <a:pt x="42" y="269"/>
                      <a:pt x="42" y="265"/>
                    </a:cubicBezTo>
                    <a:cubicBezTo>
                      <a:pt x="42" y="258"/>
                      <a:pt x="31" y="221"/>
                      <a:pt x="26" y="215"/>
                    </a:cubicBezTo>
                    <a:cubicBezTo>
                      <a:pt x="21" y="210"/>
                      <a:pt x="12" y="206"/>
                      <a:pt x="12" y="197"/>
                    </a:cubicBezTo>
                    <a:cubicBezTo>
                      <a:pt x="12" y="195"/>
                      <a:pt x="13" y="192"/>
                      <a:pt x="13" y="190"/>
                    </a:cubicBezTo>
                    <a:cubicBezTo>
                      <a:pt x="13" y="191"/>
                      <a:pt x="13" y="191"/>
                      <a:pt x="13" y="191"/>
                    </a:cubicBezTo>
                    <a:cubicBezTo>
                      <a:pt x="15" y="189"/>
                      <a:pt x="21" y="180"/>
                      <a:pt x="21" y="174"/>
                    </a:cubicBezTo>
                    <a:cubicBezTo>
                      <a:pt x="21" y="165"/>
                      <a:pt x="20" y="148"/>
                      <a:pt x="15" y="139"/>
                    </a:cubicBezTo>
                    <a:cubicBezTo>
                      <a:pt x="10" y="132"/>
                      <a:pt x="0" y="132"/>
                      <a:pt x="0" y="118"/>
                    </a:cubicBezTo>
                    <a:cubicBezTo>
                      <a:pt x="0" y="103"/>
                      <a:pt x="5" y="92"/>
                      <a:pt x="12" y="84"/>
                    </a:cubicBezTo>
                    <a:cubicBezTo>
                      <a:pt x="16" y="80"/>
                      <a:pt x="25" y="82"/>
                      <a:pt x="31" y="78"/>
                    </a:cubicBezTo>
                    <a:cubicBezTo>
                      <a:pt x="50" y="65"/>
                      <a:pt x="61" y="59"/>
                      <a:pt x="76" y="35"/>
                    </a:cubicBezTo>
                    <a:cubicBezTo>
                      <a:pt x="81" y="35"/>
                      <a:pt x="81" y="35"/>
                      <a:pt x="81" y="35"/>
                    </a:cubicBezTo>
                    <a:cubicBezTo>
                      <a:pt x="81" y="41"/>
                      <a:pt x="84" y="44"/>
                      <a:pt x="85" y="44"/>
                    </a:cubicBezTo>
                    <a:cubicBezTo>
                      <a:pt x="87" y="44"/>
                      <a:pt x="89" y="39"/>
                      <a:pt x="89" y="37"/>
                    </a:cubicBezTo>
                    <a:cubicBezTo>
                      <a:pt x="89" y="29"/>
                      <a:pt x="89" y="24"/>
                      <a:pt x="89" y="16"/>
                    </a:cubicBezTo>
                    <a:cubicBezTo>
                      <a:pt x="89" y="16"/>
                      <a:pt x="106" y="10"/>
                      <a:pt x="109" y="11"/>
                    </a:cubicBezTo>
                    <a:cubicBezTo>
                      <a:pt x="134" y="11"/>
                      <a:pt x="134" y="11"/>
                      <a:pt x="134" y="11"/>
                    </a:cubicBezTo>
                    <a:cubicBezTo>
                      <a:pt x="144" y="17"/>
                      <a:pt x="153" y="0"/>
                      <a:pt x="164" y="0"/>
                    </a:cubicBezTo>
                    <a:cubicBezTo>
                      <a:pt x="176" y="0"/>
                      <a:pt x="184" y="9"/>
                      <a:pt x="196" y="9"/>
                    </a:cubicBezTo>
                    <a:cubicBezTo>
                      <a:pt x="196" y="29"/>
                      <a:pt x="212" y="36"/>
                      <a:pt x="223" y="40"/>
                    </a:cubicBezTo>
                    <a:cubicBezTo>
                      <a:pt x="208" y="64"/>
                      <a:pt x="171" y="70"/>
                      <a:pt x="171" y="104"/>
                    </a:cubicBezTo>
                    <a:cubicBezTo>
                      <a:pt x="171" y="111"/>
                      <a:pt x="175" y="113"/>
                      <a:pt x="178" y="116"/>
                    </a:cubicBezTo>
                    <a:cubicBezTo>
                      <a:pt x="195" y="134"/>
                      <a:pt x="203" y="155"/>
                      <a:pt x="221" y="168"/>
                    </a:cubicBezTo>
                    <a:cubicBezTo>
                      <a:pt x="240" y="180"/>
                      <a:pt x="252" y="215"/>
                      <a:pt x="252" y="242"/>
                    </a:cubicBezTo>
                    <a:cubicBezTo>
                      <a:pt x="252" y="260"/>
                      <a:pt x="243" y="267"/>
                      <a:pt x="243" y="281"/>
                    </a:cubicBezTo>
                    <a:cubicBezTo>
                      <a:pt x="218" y="288"/>
                      <a:pt x="216" y="296"/>
                      <a:pt x="196" y="307"/>
                    </a:cubicBezTo>
                    <a:cubicBezTo>
                      <a:pt x="187" y="312"/>
                      <a:pt x="189" y="324"/>
                      <a:pt x="180" y="324"/>
                    </a:cubicBezTo>
                    <a:cubicBezTo>
                      <a:pt x="178" y="324"/>
                      <a:pt x="178" y="320"/>
                      <a:pt x="178" y="317"/>
                    </a:cubicBezTo>
                    <a:cubicBezTo>
                      <a:pt x="178" y="322"/>
                      <a:pt x="178" y="325"/>
                      <a:pt x="178" y="326"/>
                    </a:cubicBezTo>
                    <a:cubicBezTo>
                      <a:pt x="178" y="334"/>
                      <a:pt x="162" y="346"/>
                      <a:pt x="159" y="346"/>
                    </a:cubicBezTo>
                    <a:cubicBezTo>
                      <a:pt x="156" y="346"/>
                      <a:pt x="153" y="335"/>
                      <a:pt x="153" y="330"/>
                    </a:cubicBezTo>
                    <a:cubicBezTo>
                      <a:pt x="153" y="324"/>
                      <a:pt x="153" y="320"/>
                      <a:pt x="156" y="319"/>
                    </a:cubicBezTo>
                    <a:cubicBezTo>
                      <a:pt x="153" y="317"/>
                      <a:pt x="152" y="311"/>
                      <a:pt x="151" y="307"/>
                    </a:cubicBezTo>
                    <a:cubicBezTo>
                      <a:pt x="140" y="307"/>
                      <a:pt x="125" y="303"/>
                      <a:pt x="125" y="291"/>
                    </a:cubicBezTo>
                    <a:cubicBezTo>
                      <a:pt x="108" y="291"/>
                      <a:pt x="116" y="279"/>
                      <a:pt x="107" y="269"/>
                    </a:cubicBezTo>
                    <a:cubicBezTo>
                      <a:pt x="97" y="258"/>
                      <a:pt x="86" y="258"/>
                      <a:pt x="74" y="254"/>
                    </a:cubicBezTo>
                    <a:cubicBezTo>
                      <a:pt x="72" y="254"/>
                      <a:pt x="70" y="243"/>
                      <a:pt x="70" y="243"/>
                    </a:cubicBezTo>
                    <a:cubicBezTo>
                      <a:pt x="68" y="234"/>
                      <a:pt x="59" y="233"/>
                      <a:pt x="50" y="233"/>
                    </a:cubicBezTo>
                    <a:cubicBezTo>
                      <a:pt x="44" y="233"/>
                      <a:pt x="46" y="238"/>
                      <a:pt x="46" y="242"/>
                    </a:cubicBezTo>
                    <a:cubicBezTo>
                      <a:pt x="46" y="249"/>
                      <a:pt x="49" y="250"/>
                      <a:pt x="49" y="257"/>
                    </a:cubicBezTo>
                    <a:cubicBezTo>
                      <a:pt x="49" y="281"/>
                      <a:pt x="27" y="287"/>
                      <a:pt x="27" y="308"/>
                    </a:cubicBezTo>
                    <a:cubicBezTo>
                      <a:pt x="27" y="333"/>
                      <a:pt x="53" y="324"/>
                      <a:pt x="53" y="347"/>
                    </a:cubicBezTo>
                    <a:cubicBezTo>
                      <a:pt x="51" y="347"/>
                      <a:pt x="51" y="347"/>
                      <a:pt x="51" y="347"/>
                    </a:cubicBezTo>
                    <a:cubicBezTo>
                      <a:pt x="54" y="352"/>
                      <a:pt x="55" y="366"/>
                      <a:pt x="60" y="372"/>
                    </a:cubicBezTo>
                    <a:cubicBezTo>
                      <a:pt x="81" y="393"/>
                      <a:pt x="125" y="398"/>
                      <a:pt x="125" y="438"/>
                    </a:cubicBezTo>
                    <a:cubicBezTo>
                      <a:pt x="125" y="446"/>
                      <a:pt x="122" y="446"/>
                      <a:pt x="122" y="453"/>
                    </a:cubicBezTo>
                    <a:cubicBezTo>
                      <a:pt x="122" y="467"/>
                      <a:pt x="134" y="472"/>
                      <a:pt x="137" y="482"/>
                    </a:cubicBezTo>
                    <a:cubicBezTo>
                      <a:pt x="140" y="492"/>
                      <a:pt x="140" y="496"/>
                      <a:pt x="143" y="505"/>
                    </a:cubicBezTo>
                    <a:cubicBezTo>
                      <a:pt x="137" y="506"/>
                      <a:pt x="137" y="506"/>
                      <a:pt x="134" y="506"/>
                    </a:cubicBezTo>
                    <a:cubicBezTo>
                      <a:pt x="131" y="506"/>
                      <a:pt x="131" y="509"/>
                      <a:pt x="128" y="509"/>
                    </a:cubicBezTo>
                    <a:cubicBezTo>
                      <a:pt x="121" y="509"/>
                      <a:pt x="120" y="503"/>
                      <a:pt x="115" y="502"/>
                    </a:cubicBezTo>
                    <a:cubicBezTo>
                      <a:pt x="92" y="494"/>
                      <a:pt x="71" y="470"/>
                      <a:pt x="62" y="444"/>
                    </a:cubicBezTo>
                    <a:cubicBezTo>
                      <a:pt x="56" y="421"/>
                      <a:pt x="54" y="404"/>
                      <a:pt x="46" y="386"/>
                    </a:cubicBezTo>
                    <a:cubicBezTo>
                      <a:pt x="40" y="374"/>
                      <a:pt x="35" y="346"/>
                      <a:pt x="23" y="346"/>
                    </a:cubicBezTo>
                    <a:cubicBezTo>
                      <a:pt x="15" y="346"/>
                      <a:pt x="20" y="351"/>
                      <a:pt x="13" y="346"/>
                    </a:cubicBezTo>
                    <a:cubicBezTo>
                      <a:pt x="12" y="346"/>
                      <a:pt x="13" y="343"/>
                      <a:pt x="13" y="341"/>
                    </a:cubicBezTo>
                    <a:cubicBezTo>
                      <a:pt x="13" y="330"/>
                      <a:pt x="15" y="322"/>
                      <a:pt x="17" y="311"/>
                    </a:cubicBezTo>
                    <a:cubicBezTo>
                      <a:pt x="19" y="311"/>
                      <a:pt x="19" y="311"/>
                      <a:pt x="19" y="311"/>
                    </a:cubicBezTo>
                    <a:lnTo>
                      <a:pt x="21" y="31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1" name="Freeform 61">
                <a:extLst>
                  <a:ext uri="{FF2B5EF4-FFF2-40B4-BE49-F238E27FC236}">
                    <a16:creationId xmlns:a16="http://schemas.microsoft.com/office/drawing/2014/main" id="{1E8DD095-5D74-BD4B-54D2-651AB9BE502C}"/>
                  </a:ext>
                </a:extLst>
              </p:cNvPr>
              <p:cNvSpPr>
                <a:spLocks/>
              </p:cNvSpPr>
              <p:nvPr/>
            </p:nvSpPr>
            <p:spPr bwMode="auto">
              <a:xfrm>
                <a:off x="8409259" y="4258827"/>
                <a:ext cx="41322" cy="41321"/>
              </a:xfrm>
              <a:custGeom>
                <a:avLst/>
                <a:gdLst>
                  <a:gd name="T0" fmla="*/ 21 w 36"/>
                  <a:gd name="T1" fmla="*/ 30 h 35"/>
                  <a:gd name="T2" fmla="*/ 16 w 36"/>
                  <a:gd name="T3" fmla="*/ 19 h 35"/>
                  <a:gd name="T4" fmla="*/ 0 w 36"/>
                  <a:gd name="T5" fmla="*/ 11 h 35"/>
                  <a:gd name="T6" fmla="*/ 16 w 36"/>
                  <a:gd name="T7" fmla="*/ 0 h 35"/>
                  <a:gd name="T8" fmla="*/ 35 w 36"/>
                  <a:gd name="T9" fmla="*/ 27 h 35"/>
                  <a:gd name="T10" fmla="*/ 36 w 36"/>
                  <a:gd name="T11" fmla="*/ 35 h 35"/>
                  <a:gd name="T12" fmla="*/ 31 w 36"/>
                  <a:gd name="T13" fmla="*/ 35 h 35"/>
                  <a:gd name="T14" fmla="*/ 21 w 36"/>
                  <a:gd name="T15" fmla="*/ 3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5">
                    <a:moveTo>
                      <a:pt x="21" y="30"/>
                    </a:moveTo>
                    <a:cubicBezTo>
                      <a:pt x="19" y="30"/>
                      <a:pt x="16" y="22"/>
                      <a:pt x="16" y="19"/>
                    </a:cubicBezTo>
                    <a:cubicBezTo>
                      <a:pt x="13" y="13"/>
                      <a:pt x="0" y="17"/>
                      <a:pt x="0" y="11"/>
                    </a:cubicBezTo>
                    <a:cubicBezTo>
                      <a:pt x="0" y="6"/>
                      <a:pt x="11" y="1"/>
                      <a:pt x="16" y="0"/>
                    </a:cubicBezTo>
                    <a:cubicBezTo>
                      <a:pt x="20" y="12"/>
                      <a:pt x="25" y="27"/>
                      <a:pt x="35" y="27"/>
                    </a:cubicBezTo>
                    <a:cubicBezTo>
                      <a:pt x="35" y="30"/>
                      <a:pt x="35" y="33"/>
                      <a:pt x="36" y="35"/>
                    </a:cubicBezTo>
                    <a:cubicBezTo>
                      <a:pt x="34" y="35"/>
                      <a:pt x="32" y="35"/>
                      <a:pt x="31" y="35"/>
                    </a:cubicBezTo>
                    <a:cubicBezTo>
                      <a:pt x="26" y="35"/>
                      <a:pt x="24" y="30"/>
                      <a:pt x="21" y="3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2" name="Freeform 62">
                <a:extLst>
                  <a:ext uri="{FF2B5EF4-FFF2-40B4-BE49-F238E27FC236}">
                    <a16:creationId xmlns:a16="http://schemas.microsoft.com/office/drawing/2014/main" id="{753EEA8A-4DB5-E0AA-E0D1-B37AA4F7E53F}"/>
                  </a:ext>
                </a:extLst>
              </p:cNvPr>
              <p:cNvSpPr>
                <a:spLocks/>
              </p:cNvSpPr>
              <p:nvPr/>
            </p:nvSpPr>
            <p:spPr bwMode="auto">
              <a:xfrm>
                <a:off x="8470477" y="4289435"/>
                <a:ext cx="16835" cy="15304"/>
              </a:xfrm>
              <a:custGeom>
                <a:avLst/>
                <a:gdLst>
                  <a:gd name="T0" fmla="*/ 1 w 15"/>
                  <a:gd name="T1" fmla="*/ 0 h 14"/>
                  <a:gd name="T2" fmla="*/ 8 w 15"/>
                  <a:gd name="T3" fmla="*/ 0 h 14"/>
                  <a:gd name="T4" fmla="*/ 15 w 15"/>
                  <a:gd name="T5" fmla="*/ 4 h 14"/>
                  <a:gd name="T6" fmla="*/ 7 w 15"/>
                  <a:gd name="T7" fmla="*/ 14 h 14"/>
                  <a:gd name="T8" fmla="*/ 1 w 15"/>
                  <a:gd name="T9" fmla="*/ 4 h 14"/>
                  <a:gd name="T10" fmla="*/ 1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1" y="0"/>
                    </a:moveTo>
                    <a:cubicBezTo>
                      <a:pt x="3" y="0"/>
                      <a:pt x="6" y="0"/>
                      <a:pt x="8" y="0"/>
                    </a:cubicBezTo>
                    <a:cubicBezTo>
                      <a:pt x="11" y="0"/>
                      <a:pt x="13" y="4"/>
                      <a:pt x="15" y="4"/>
                    </a:cubicBezTo>
                    <a:cubicBezTo>
                      <a:pt x="15" y="9"/>
                      <a:pt x="12" y="14"/>
                      <a:pt x="7" y="14"/>
                    </a:cubicBezTo>
                    <a:cubicBezTo>
                      <a:pt x="2" y="14"/>
                      <a:pt x="1" y="8"/>
                      <a:pt x="1" y="4"/>
                    </a:cubicBezTo>
                    <a:cubicBezTo>
                      <a:pt x="1" y="4"/>
                      <a:pt x="0" y="0"/>
                      <a:pt x="1"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3" name="Freeform 63">
                <a:extLst>
                  <a:ext uri="{FF2B5EF4-FFF2-40B4-BE49-F238E27FC236}">
                    <a16:creationId xmlns:a16="http://schemas.microsoft.com/office/drawing/2014/main" id="{BF3A25A9-35A2-E631-A435-A5D9904C172D}"/>
                  </a:ext>
                </a:extLst>
              </p:cNvPr>
              <p:cNvSpPr>
                <a:spLocks/>
              </p:cNvSpPr>
              <p:nvPr/>
            </p:nvSpPr>
            <p:spPr bwMode="auto">
              <a:xfrm>
                <a:off x="8251624" y="4249644"/>
                <a:ext cx="16835" cy="26017"/>
              </a:xfrm>
              <a:custGeom>
                <a:avLst/>
                <a:gdLst>
                  <a:gd name="T0" fmla="*/ 3 w 14"/>
                  <a:gd name="T1" fmla="*/ 0 h 23"/>
                  <a:gd name="T2" fmla="*/ 13 w 14"/>
                  <a:gd name="T3" fmla="*/ 23 h 23"/>
                  <a:gd name="T4" fmla="*/ 0 w 14"/>
                  <a:gd name="T5" fmla="*/ 4 h 23"/>
                  <a:gd name="T6" fmla="*/ 0 w 14"/>
                  <a:gd name="T7" fmla="*/ 0 h 23"/>
                  <a:gd name="T8" fmla="*/ 6 w 14"/>
                  <a:gd name="T9" fmla="*/ 0 h 23"/>
                  <a:gd name="T10" fmla="*/ 6 w 14"/>
                  <a:gd name="T11" fmla="*/ 4 h 23"/>
                  <a:gd name="T12" fmla="*/ 3 w 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4" h="23">
                    <a:moveTo>
                      <a:pt x="3" y="0"/>
                    </a:moveTo>
                    <a:cubicBezTo>
                      <a:pt x="9" y="8"/>
                      <a:pt x="14" y="13"/>
                      <a:pt x="13" y="23"/>
                    </a:cubicBezTo>
                    <a:cubicBezTo>
                      <a:pt x="9" y="22"/>
                      <a:pt x="0" y="9"/>
                      <a:pt x="0" y="4"/>
                    </a:cubicBezTo>
                    <a:cubicBezTo>
                      <a:pt x="0" y="3"/>
                      <a:pt x="0" y="1"/>
                      <a:pt x="0" y="0"/>
                    </a:cubicBezTo>
                    <a:cubicBezTo>
                      <a:pt x="6" y="0"/>
                      <a:pt x="6" y="0"/>
                      <a:pt x="6" y="0"/>
                    </a:cubicBezTo>
                    <a:cubicBezTo>
                      <a:pt x="6" y="1"/>
                      <a:pt x="6" y="4"/>
                      <a:pt x="6" y="4"/>
                    </a:cubicBezTo>
                    <a:lnTo>
                      <a:pt x="3"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4" name="Freeform 64">
                <a:extLst>
                  <a:ext uri="{FF2B5EF4-FFF2-40B4-BE49-F238E27FC236}">
                    <a16:creationId xmlns:a16="http://schemas.microsoft.com/office/drawing/2014/main" id="{3B28E50A-A07E-0D01-FFDD-AD43840F7616}"/>
                  </a:ext>
                </a:extLst>
              </p:cNvPr>
              <p:cNvSpPr>
                <a:spLocks/>
              </p:cNvSpPr>
              <p:nvPr/>
            </p:nvSpPr>
            <p:spPr bwMode="auto">
              <a:xfrm>
                <a:off x="8219485" y="4194549"/>
                <a:ext cx="24487" cy="21426"/>
              </a:xfrm>
              <a:custGeom>
                <a:avLst/>
                <a:gdLst>
                  <a:gd name="T0" fmla="*/ 4 w 21"/>
                  <a:gd name="T1" fmla="*/ 0 h 19"/>
                  <a:gd name="T2" fmla="*/ 15 w 21"/>
                  <a:gd name="T3" fmla="*/ 19 h 19"/>
                  <a:gd name="T4" fmla="*/ 1 w 21"/>
                  <a:gd name="T5" fmla="*/ 2 h 19"/>
                  <a:gd name="T6" fmla="*/ 0 w 21"/>
                  <a:gd name="T7" fmla="*/ 2 h 19"/>
                  <a:gd name="T8" fmla="*/ 4 w 21"/>
                  <a:gd name="T9" fmla="*/ 0 h 19"/>
                </a:gdLst>
                <a:ahLst/>
                <a:cxnLst>
                  <a:cxn ang="0">
                    <a:pos x="T0" y="T1"/>
                  </a:cxn>
                  <a:cxn ang="0">
                    <a:pos x="T2" y="T3"/>
                  </a:cxn>
                  <a:cxn ang="0">
                    <a:pos x="T4" y="T5"/>
                  </a:cxn>
                  <a:cxn ang="0">
                    <a:pos x="T6" y="T7"/>
                  </a:cxn>
                  <a:cxn ang="0">
                    <a:pos x="T8" y="T9"/>
                  </a:cxn>
                </a:cxnLst>
                <a:rect l="0" t="0" r="r" b="b"/>
                <a:pathLst>
                  <a:path w="21" h="19">
                    <a:moveTo>
                      <a:pt x="4" y="0"/>
                    </a:moveTo>
                    <a:cubicBezTo>
                      <a:pt x="9" y="3"/>
                      <a:pt x="21" y="19"/>
                      <a:pt x="15" y="19"/>
                    </a:cubicBezTo>
                    <a:cubicBezTo>
                      <a:pt x="12" y="19"/>
                      <a:pt x="2" y="6"/>
                      <a:pt x="1" y="2"/>
                    </a:cubicBezTo>
                    <a:cubicBezTo>
                      <a:pt x="0" y="2"/>
                      <a:pt x="0" y="2"/>
                      <a:pt x="0" y="2"/>
                    </a:cubicBezTo>
                    <a:lnTo>
                      <a:pt x="4"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5" name="Freeform 65">
                <a:extLst>
                  <a:ext uri="{FF2B5EF4-FFF2-40B4-BE49-F238E27FC236}">
                    <a16:creationId xmlns:a16="http://schemas.microsoft.com/office/drawing/2014/main" id="{5A8358EE-3117-CE52-1136-8D93B46A7C9E}"/>
                  </a:ext>
                </a:extLst>
              </p:cNvPr>
              <p:cNvSpPr>
                <a:spLocks/>
              </p:cNvSpPr>
              <p:nvPr/>
            </p:nvSpPr>
            <p:spPr bwMode="auto">
              <a:xfrm>
                <a:off x="9012252" y="3306903"/>
                <a:ext cx="56626" cy="76521"/>
              </a:xfrm>
              <a:custGeom>
                <a:avLst/>
                <a:gdLst>
                  <a:gd name="T0" fmla="*/ 19 w 50"/>
                  <a:gd name="T1" fmla="*/ 40 h 68"/>
                  <a:gd name="T2" fmla="*/ 22 w 50"/>
                  <a:gd name="T3" fmla="*/ 29 h 68"/>
                  <a:gd name="T4" fmla="*/ 16 w 50"/>
                  <a:gd name="T5" fmla="*/ 18 h 68"/>
                  <a:gd name="T6" fmla="*/ 16 w 50"/>
                  <a:gd name="T7" fmla="*/ 25 h 68"/>
                  <a:gd name="T8" fmla="*/ 7 w 50"/>
                  <a:gd name="T9" fmla="*/ 29 h 68"/>
                  <a:gd name="T10" fmla="*/ 0 w 50"/>
                  <a:gd name="T11" fmla="*/ 20 h 68"/>
                  <a:gd name="T12" fmla="*/ 23 w 50"/>
                  <a:gd name="T13" fmla="*/ 0 h 68"/>
                  <a:gd name="T14" fmla="*/ 43 w 50"/>
                  <a:gd name="T15" fmla="*/ 6 h 68"/>
                  <a:gd name="T16" fmla="*/ 44 w 50"/>
                  <a:gd name="T17" fmla="*/ 14 h 68"/>
                  <a:gd name="T18" fmla="*/ 50 w 50"/>
                  <a:gd name="T19" fmla="*/ 21 h 68"/>
                  <a:gd name="T20" fmla="*/ 50 w 50"/>
                  <a:gd name="T21" fmla="*/ 29 h 68"/>
                  <a:gd name="T22" fmla="*/ 44 w 50"/>
                  <a:gd name="T23" fmla="*/ 29 h 68"/>
                  <a:gd name="T24" fmla="*/ 25 w 50"/>
                  <a:gd name="T25" fmla="*/ 68 h 68"/>
                  <a:gd name="T26" fmla="*/ 22 w 50"/>
                  <a:gd name="T27" fmla="*/ 60 h 68"/>
                  <a:gd name="T28" fmla="*/ 22 w 50"/>
                  <a:gd name="T29" fmla="*/ 65 h 68"/>
                  <a:gd name="T30" fmla="*/ 12 w 50"/>
                  <a:gd name="T31" fmla="*/ 53 h 68"/>
                  <a:gd name="T32" fmla="*/ 19 w 50"/>
                  <a:gd name="T33"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68">
                    <a:moveTo>
                      <a:pt x="19" y="40"/>
                    </a:moveTo>
                    <a:cubicBezTo>
                      <a:pt x="22" y="29"/>
                      <a:pt x="22" y="29"/>
                      <a:pt x="22" y="29"/>
                    </a:cubicBezTo>
                    <a:cubicBezTo>
                      <a:pt x="18" y="27"/>
                      <a:pt x="17" y="22"/>
                      <a:pt x="16" y="18"/>
                    </a:cubicBezTo>
                    <a:cubicBezTo>
                      <a:pt x="16" y="21"/>
                      <a:pt x="15" y="23"/>
                      <a:pt x="16" y="25"/>
                    </a:cubicBezTo>
                    <a:cubicBezTo>
                      <a:pt x="13" y="25"/>
                      <a:pt x="10" y="29"/>
                      <a:pt x="7" y="29"/>
                    </a:cubicBezTo>
                    <a:cubicBezTo>
                      <a:pt x="4" y="29"/>
                      <a:pt x="0" y="24"/>
                      <a:pt x="0" y="20"/>
                    </a:cubicBezTo>
                    <a:cubicBezTo>
                      <a:pt x="0" y="15"/>
                      <a:pt x="21" y="0"/>
                      <a:pt x="23" y="0"/>
                    </a:cubicBezTo>
                    <a:cubicBezTo>
                      <a:pt x="29" y="0"/>
                      <a:pt x="34" y="6"/>
                      <a:pt x="43" y="6"/>
                    </a:cubicBezTo>
                    <a:cubicBezTo>
                      <a:pt x="43" y="9"/>
                      <a:pt x="41" y="14"/>
                      <a:pt x="44" y="14"/>
                    </a:cubicBezTo>
                    <a:cubicBezTo>
                      <a:pt x="50" y="21"/>
                      <a:pt x="50" y="21"/>
                      <a:pt x="50" y="21"/>
                    </a:cubicBezTo>
                    <a:cubicBezTo>
                      <a:pt x="50" y="23"/>
                      <a:pt x="49" y="26"/>
                      <a:pt x="50" y="29"/>
                    </a:cubicBezTo>
                    <a:cubicBezTo>
                      <a:pt x="48" y="29"/>
                      <a:pt x="46" y="30"/>
                      <a:pt x="44" y="29"/>
                    </a:cubicBezTo>
                    <a:cubicBezTo>
                      <a:pt x="41" y="43"/>
                      <a:pt x="35" y="68"/>
                      <a:pt x="25" y="68"/>
                    </a:cubicBezTo>
                    <a:cubicBezTo>
                      <a:pt x="22" y="68"/>
                      <a:pt x="22" y="63"/>
                      <a:pt x="22" y="60"/>
                    </a:cubicBezTo>
                    <a:cubicBezTo>
                      <a:pt x="22" y="65"/>
                      <a:pt x="22" y="65"/>
                      <a:pt x="22" y="65"/>
                    </a:cubicBezTo>
                    <a:cubicBezTo>
                      <a:pt x="16" y="65"/>
                      <a:pt x="12" y="56"/>
                      <a:pt x="12" y="53"/>
                    </a:cubicBezTo>
                    <a:cubicBezTo>
                      <a:pt x="12" y="51"/>
                      <a:pt x="19" y="40"/>
                      <a:pt x="19" y="4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6" name="Freeform 66">
                <a:extLst>
                  <a:ext uri="{FF2B5EF4-FFF2-40B4-BE49-F238E27FC236}">
                    <a16:creationId xmlns:a16="http://schemas.microsoft.com/office/drawing/2014/main" id="{21312EEE-148A-13CA-E2BD-026C3A602D8E}"/>
                  </a:ext>
                </a:extLst>
              </p:cNvPr>
              <p:cNvSpPr>
                <a:spLocks/>
              </p:cNvSpPr>
              <p:nvPr/>
            </p:nvSpPr>
            <p:spPr bwMode="auto">
              <a:xfrm>
                <a:off x="9079591" y="3288538"/>
                <a:ext cx="64278" cy="47443"/>
              </a:xfrm>
              <a:custGeom>
                <a:avLst/>
                <a:gdLst>
                  <a:gd name="T0" fmla="*/ 40 w 57"/>
                  <a:gd name="T1" fmla="*/ 28 h 42"/>
                  <a:gd name="T2" fmla="*/ 29 w 57"/>
                  <a:gd name="T3" fmla="*/ 22 h 42"/>
                  <a:gd name="T4" fmla="*/ 10 w 57"/>
                  <a:gd name="T5" fmla="*/ 42 h 42"/>
                  <a:gd name="T6" fmla="*/ 6 w 57"/>
                  <a:gd name="T7" fmla="*/ 30 h 42"/>
                  <a:gd name="T8" fmla="*/ 0 w 57"/>
                  <a:gd name="T9" fmla="*/ 22 h 42"/>
                  <a:gd name="T10" fmla="*/ 14 w 57"/>
                  <a:gd name="T11" fmla="*/ 10 h 42"/>
                  <a:gd name="T12" fmla="*/ 40 w 57"/>
                  <a:gd name="T13" fmla="*/ 0 h 42"/>
                  <a:gd name="T14" fmla="*/ 40 w 57"/>
                  <a:gd name="T15" fmla="*/ 2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42">
                    <a:moveTo>
                      <a:pt x="40" y="28"/>
                    </a:moveTo>
                    <a:cubicBezTo>
                      <a:pt x="34" y="28"/>
                      <a:pt x="31" y="23"/>
                      <a:pt x="29" y="22"/>
                    </a:cubicBezTo>
                    <a:cubicBezTo>
                      <a:pt x="22" y="30"/>
                      <a:pt x="20" y="42"/>
                      <a:pt x="10" y="42"/>
                    </a:cubicBezTo>
                    <a:cubicBezTo>
                      <a:pt x="7" y="42"/>
                      <a:pt x="5" y="34"/>
                      <a:pt x="6" y="30"/>
                    </a:cubicBezTo>
                    <a:cubicBezTo>
                      <a:pt x="1" y="27"/>
                      <a:pt x="0" y="26"/>
                      <a:pt x="0" y="22"/>
                    </a:cubicBezTo>
                    <a:cubicBezTo>
                      <a:pt x="0" y="22"/>
                      <a:pt x="14" y="10"/>
                      <a:pt x="14" y="10"/>
                    </a:cubicBezTo>
                    <a:cubicBezTo>
                      <a:pt x="27" y="14"/>
                      <a:pt x="29" y="0"/>
                      <a:pt x="40" y="0"/>
                    </a:cubicBezTo>
                    <a:cubicBezTo>
                      <a:pt x="57" y="0"/>
                      <a:pt x="48" y="28"/>
                      <a:pt x="40" y="2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7" name="Freeform 67">
                <a:extLst>
                  <a:ext uri="{FF2B5EF4-FFF2-40B4-BE49-F238E27FC236}">
                    <a16:creationId xmlns:a16="http://schemas.microsoft.com/office/drawing/2014/main" id="{6BA3A178-29BF-EECC-9D88-64195ECB3C4D}"/>
                  </a:ext>
                </a:extLst>
              </p:cNvPr>
              <p:cNvSpPr>
                <a:spLocks/>
              </p:cNvSpPr>
              <p:nvPr/>
            </p:nvSpPr>
            <p:spPr bwMode="auto">
              <a:xfrm>
                <a:off x="9044391" y="3080400"/>
                <a:ext cx="275479" cy="235685"/>
              </a:xfrm>
              <a:custGeom>
                <a:avLst/>
                <a:gdLst>
                  <a:gd name="T0" fmla="*/ 94 w 241"/>
                  <a:gd name="T1" fmla="*/ 199 h 207"/>
                  <a:gd name="T2" fmla="*/ 94 w 241"/>
                  <a:gd name="T3" fmla="*/ 192 h 207"/>
                  <a:gd name="T4" fmla="*/ 97 w 241"/>
                  <a:gd name="T5" fmla="*/ 179 h 207"/>
                  <a:gd name="T6" fmla="*/ 74 w 241"/>
                  <a:gd name="T7" fmla="*/ 172 h 207"/>
                  <a:gd name="T8" fmla="*/ 66 w 241"/>
                  <a:gd name="T9" fmla="*/ 178 h 207"/>
                  <a:gd name="T10" fmla="*/ 50 w 241"/>
                  <a:gd name="T11" fmla="*/ 181 h 207"/>
                  <a:gd name="T12" fmla="*/ 10 w 241"/>
                  <a:gd name="T13" fmla="*/ 192 h 207"/>
                  <a:gd name="T14" fmla="*/ 0 w 241"/>
                  <a:gd name="T15" fmla="*/ 189 h 207"/>
                  <a:gd name="T16" fmla="*/ 10 w 241"/>
                  <a:gd name="T17" fmla="*/ 183 h 207"/>
                  <a:gd name="T18" fmla="*/ 52 w 241"/>
                  <a:gd name="T19" fmla="*/ 152 h 207"/>
                  <a:gd name="T20" fmla="*/ 99 w 241"/>
                  <a:gd name="T21" fmla="*/ 152 h 207"/>
                  <a:gd name="T22" fmla="*/ 123 w 241"/>
                  <a:gd name="T23" fmla="*/ 127 h 207"/>
                  <a:gd name="T24" fmla="*/ 136 w 241"/>
                  <a:gd name="T25" fmla="*/ 107 h 207"/>
                  <a:gd name="T26" fmla="*/ 132 w 241"/>
                  <a:gd name="T27" fmla="*/ 116 h 207"/>
                  <a:gd name="T28" fmla="*/ 136 w 241"/>
                  <a:gd name="T29" fmla="*/ 120 h 207"/>
                  <a:gd name="T30" fmla="*/ 158 w 241"/>
                  <a:gd name="T31" fmla="*/ 109 h 207"/>
                  <a:gd name="T32" fmla="*/ 200 w 241"/>
                  <a:gd name="T33" fmla="*/ 45 h 207"/>
                  <a:gd name="T34" fmla="*/ 197 w 241"/>
                  <a:gd name="T35" fmla="*/ 35 h 207"/>
                  <a:gd name="T36" fmla="*/ 214 w 241"/>
                  <a:gd name="T37" fmla="*/ 6 h 207"/>
                  <a:gd name="T38" fmla="*/ 224 w 241"/>
                  <a:gd name="T39" fmla="*/ 8 h 207"/>
                  <a:gd name="T40" fmla="*/ 222 w 241"/>
                  <a:gd name="T41" fmla="*/ 7 h 207"/>
                  <a:gd name="T42" fmla="*/ 220 w 241"/>
                  <a:gd name="T43" fmla="*/ 0 h 207"/>
                  <a:gd name="T44" fmla="*/ 229 w 241"/>
                  <a:gd name="T45" fmla="*/ 4 h 207"/>
                  <a:gd name="T46" fmla="*/ 231 w 241"/>
                  <a:gd name="T47" fmla="*/ 20 h 207"/>
                  <a:gd name="T48" fmla="*/ 241 w 241"/>
                  <a:gd name="T49" fmla="*/ 48 h 207"/>
                  <a:gd name="T50" fmla="*/ 231 w 241"/>
                  <a:gd name="T51" fmla="*/ 72 h 207"/>
                  <a:gd name="T52" fmla="*/ 231 w 241"/>
                  <a:gd name="T53" fmla="*/ 77 h 207"/>
                  <a:gd name="T54" fmla="*/ 224 w 241"/>
                  <a:gd name="T55" fmla="*/ 79 h 207"/>
                  <a:gd name="T56" fmla="*/ 219 w 241"/>
                  <a:gd name="T57" fmla="*/ 115 h 207"/>
                  <a:gd name="T58" fmla="*/ 210 w 241"/>
                  <a:gd name="T59" fmla="*/ 137 h 207"/>
                  <a:gd name="T60" fmla="*/ 214 w 241"/>
                  <a:gd name="T61" fmla="*/ 152 h 207"/>
                  <a:gd name="T62" fmla="*/ 196 w 241"/>
                  <a:gd name="T63" fmla="*/ 168 h 207"/>
                  <a:gd name="T64" fmla="*/ 197 w 241"/>
                  <a:gd name="T65" fmla="*/ 155 h 207"/>
                  <a:gd name="T66" fmla="*/ 176 w 241"/>
                  <a:gd name="T67" fmla="*/ 174 h 207"/>
                  <a:gd name="T68" fmla="*/ 172 w 241"/>
                  <a:gd name="T69" fmla="*/ 170 h 207"/>
                  <a:gd name="T70" fmla="*/ 165 w 241"/>
                  <a:gd name="T71" fmla="*/ 170 h 207"/>
                  <a:gd name="T72" fmla="*/ 150 w 241"/>
                  <a:gd name="T73" fmla="*/ 180 h 207"/>
                  <a:gd name="T74" fmla="*/ 128 w 241"/>
                  <a:gd name="T75" fmla="*/ 166 h 207"/>
                  <a:gd name="T76" fmla="*/ 123 w 241"/>
                  <a:gd name="T77" fmla="*/ 173 h 207"/>
                  <a:gd name="T78" fmla="*/ 131 w 241"/>
                  <a:gd name="T79" fmla="*/ 185 h 207"/>
                  <a:gd name="T80" fmla="*/ 123 w 241"/>
                  <a:gd name="T81" fmla="*/ 186 h 207"/>
                  <a:gd name="T82" fmla="*/ 105 w 241"/>
                  <a:gd name="T83" fmla="*/ 207 h 207"/>
                  <a:gd name="T84" fmla="*/ 94 w 241"/>
                  <a:gd name="T85" fmla="*/ 19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1" h="207">
                    <a:moveTo>
                      <a:pt x="94" y="199"/>
                    </a:moveTo>
                    <a:cubicBezTo>
                      <a:pt x="92" y="199"/>
                      <a:pt x="94" y="195"/>
                      <a:pt x="94" y="192"/>
                    </a:cubicBezTo>
                    <a:cubicBezTo>
                      <a:pt x="94" y="188"/>
                      <a:pt x="97" y="182"/>
                      <a:pt x="97" y="179"/>
                    </a:cubicBezTo>
                    <a:cubicBezTo>
                      <a:pt x="88" y="177"/>
                      <a:pt x="83" y="172"/>
                      <a:pt x="74" y="172"/>
                    </a:cubicBezTo>
                    <a:cubicBezTo>
                      <a:pt x="69" y="172"/>
                      <a:pt x="69" y="177"/>
                      <a:pt x="66" y="178"/>
                    </a:cubicBezTo>
                    <a:cubicBezTo>
                      <a:pt x="60" y="181"/>
                      <a:pt x="56" y="177"/>
                      <a:pt x="50" y="181"/>
                    </a:cubicBezTo>
                    <a:cubicBezTo>
                      <a:pt x="40" y="185"/>
                      <a:pt x="26" y="192"/>
                      <a:pt x="10" y="192"/>
                    </a:cubicBezTo>
                    <a:cubicBezTo>
                      <a:pt x="5" y="192"/>
                      <a:pt x="0" y="192"/>
                      <a:pt x="0" y="189"/>
                    </a:cubicBezTo>
                    <a:cubicBezTo>
                      <a:pt x="0" y="186"/>
                      <a:pt x="7" y="184"/>
                      <a:pt x="10" y="183"/>
                    </a:cubicBezTo>
                    <a:cubicBezTo>
                      <a:pt x="26" y="172"/>
                      <a:pt x="32" y="152"/>
                      <a:pt x="52" y="152"/>
                    </a:cubicBezTo>
                    <a:cubicBezTo>
                      <a:pt x="75" y="152"/>
                      <a:pt x="82" y="152"/>
                      <a:pt x="99" y="152"/>
                    </a:cubicBezTo>
                    <a:cubicBezTo>
                      <a:pt x="112" y="152"/>
                      <a:pt x="116" y="127"/>
                      <a:pt x="123" y="127"/>
                    </a:cubicBezTo>
                    <a:cubicBezTo>
                      <a:pt x="124" y="127"/>
                      <a:pt x="134" y="108"/>
                      <a:pt x="136" y="107"/>
                    </a:cubicBezTo>
                    <a:cubicBezTo>
                      <a:pt x="134" y="110"/>
                      <a:pt x="132" y="113"/>
                      <a:pt x="132" y="116"/>
                    </a:cubicBezTo>
                    <a:cubicBezTo>
                      <a:pt x="132" y="118"/>
                      <a:pt x="135" y="120"/>
                      <a:pt x="136" y="120"/>
                    </a:cubicBezTo>
                    <a:cubicBezTo>
                      <a:pt x="147" y="120"/>
                      <a:pt x="149" y="112"/>
                      <a:pt x="158" y="109"/>
                    </a:cubicBezTo>
                    <a:cubicBezTo>
                      <a:pt x="174" y="103"/>
                      <a:pt x="200" y="70"/>
                      <a:pt x="200" y="45"/>
                    </a:cubicBezTo>
                    <a:cubicBezTo>
                      <a:pt x="200" y="39"/>
                      <a:pt x="197" y="39"/>
                      <a:pt x="197" y="35"/>
                    </a:cubicBezTo>
                    <a:cubicBezTo>
                      <a:pt x="197" y="26"/>
                      <a:pt x="204" y="6"/>
                      <a:pt x="214" y="6"/>
                    </a:cubicBezTo>
                    <a:cubicBezTo>
                      <a:pt x="216" y="6"/>
                      <a:pt x="215" y="16"/>
                      <a:pt x="224" y="8"/>
                    </a:cubicBezTo>
                    <a:cubicBezTo>
                      <a:pt x="223" y="8"/>
                      <a:pt x="222" y="7"/>
                      <a:pt x="222" y="7"/>
                    </a:cubicBezTo>
                    <a:cubicBezTo>
                      <a:pt x="219" y="7"/>
                      <a:pt x="218" y="0"/>
                      <a:pt x="220" y="0"/>
                    </a:cubicBezTo>
                    <a:cubicBezTo>
                      <a:pt x="225" y="0"/>
                      <a:pt x="228" y="2"/>
                      <a:pt x="229" y="4"/>
                    </a:cubicBezTo>
                    <a:cubicBezTo>
                      <a:pt x="232" y="10"/>
                      <a:pt x="231" y="14"/>
                      <a:pt x="231" y="20"/>
                    </a:cubicBezTo>
                    <a:cubicBezTo>
                      <a:pt x="231" y="31"/>
                      <a:pt x="241" y="37"/>
                      <a:pt x="241" y="48"/>
                    </a:cubicBezTo>
                    <a:cubicBezTo>
                      <a:pt x="241" y="61"/>
                      <a:pt x="231" y="62"/>
                      <a:pt x="231" y="72"/>
                    </a:cubicBezTo>
                    <a:cubicBezTo>
                      <a:pt x="231" y="74"/>
                      <a:pt x="231" y="76"/>
                      <a:pt x="231" y="77"/>
                    </a:cubicBezTo>
                    <a:cubicBezTo>
                      <a:pt x="228" y="80"/>
                      <a:pt x="226" y="78"/>
                      <a:pt x="224" y="79"/>
                    </a:cubicBezTo>
                    <a:cubicBezTo>
                      <a:pt x="216" y="81"/>
                      <a:pt x="219" y="106"/>
                      <a:pt x="219" y="115"/>
                    </a:cubicBezTo>
                    <a:cubicBezTo>
                      <a:pt x="219" y="122"/>
                      <a:pt x="210" y="126"/>
                      <a:pt x="210" y="137"/>
                    </a:cubicBezTo>
                    <a:cubicBezTo>
                      <a:pt x="210" y="144"/>
                      <a:pt x="213" y="147"/>
                      <a:pt x="214" y="152"/>
                    </a:cubicBezTo>
                    <a:cubicBezTo>
                      <a:pt x="205" y="157"/>
                      <a:pt x="205" y="165"/>
                      <a:pt x="196" y="168"/>
                    </a:cubicBezTo>
                    <a:cubicBezTo>
                      <a:pt x="193" y="161"/>
                      <a:pt x="196" y="161"/>
                      <a:pt x="197" y="155"/>
                    </a:cubicBezTo>
                    <a:cubicBezTo>
                      <a:pt x="186" y="162"/>
                      <a:pt x="179" y="163"/>
                      <a:pt x="176" y="174"/>
                    </a:cubicBezTo>
                    <a:cubicBezTo>
                      <a:pt x="175" y="174"/>
                      <a:pt x="172" y="172"/>
                      <a:pt x="172" y="170"/>
                    </a:cubicBezTo>
                    <a:cubicBezTo>
                      <a:pt x="165" y="170"/>
                      <a:pt x="165" y="170"/>
                      <a:pt x="165" y="170"/>
                    </a:cubicBezTo>
                    <a:cubicBezTo>
                      <a:pt x="160" y="175"/>
                      <a:pt x="156" y="180"/>
                      <a:pt x="150" y="180"/>
                    </a:cubicBezTo>
                    <a:cubicBezTo>
                      <a:pt x="134" y="180"/>
                      <a:pt x="135" y="166"/>
                      <a:pt x="128" y="166"/>
                    </a:cubicBezTo>
                    <a:cubicBezTo>
                      <a:pt x="126" y="166"/>
                      <a:pt x="123" y="170"/>
                      <a:pt x="123" y="173"/>
                    </a:cubicBezTo>
                    <a:cubicBezTo>
                      <a:pt x="123" y="176"/>
                      <a:pt x="130" y="185"/>
                      <a:pt x="131" y="185"/>
                    </a:cubicBezTo>
                    <a:cubicBezTo>
                      <a:pt x="129" y="186"/>
                      <a:pt x="126" y="186"/>
                      <a:pt x="123" y="186"/>
                    </a:cubicBezTo>
                    <a:cubicBezTo>
                      <a:pt x="118" y="186"/>
                      <a:pt x="109" y="199"/>
                      <a:pt x="105" y="207"/>
                    </a:cubicBezTo>
                    <a:cubicBezTo>
                      <a:pt x="99" y="205"/>
                      <a:pt x="100" y="199"/>
                      <a:pt x="94" y="19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8" name="Freeform 68">
                <a:extLst>
                  <a:ext uri="{FF2B5EF4-FFF2-40B4-BE49-F238E27FC236}">
                    <a16:creationId xmlns:a16="http://schemas.microsoft.com/office/drawing/2014/main" id="{9905597C-78F7-E829-5BE5-964C8712AB28}"/>
                  </a:ext>
                </a:extLst>
              </p:cNvPr>
              <p:cNvSpPr>
                <a:spLocks/>
              </p:cNvSpPr>
              <p:nvPr/>
            </p:nvSpPr>
            <p:spPr bwMode="auto">
              <a:xfrm>
                <a:off x="9266305" y="2948783"/>
                <a:ext cx="142331" cy="127025"/>
              </a:xfrm>
              <a:custGeom>
                <a:avLst/>
                <a:gdLst>
                  <a:gd name="T0" fmla="*/ 18 w 124"/>
                  <a:gd name="T1" fmla="*/ 60 h 110"/>
                  <a:gd name="T2" fmla="*/ 25 w 124"/>
                  <a:gd name="T3" fmla="*/ 60 h 110"/>
                  <a:gd name="T4" fmla="*/ 43 w 124"/>
                  <a:gd name="T5" fmla="*/ 19 h 110"/>
                  <a:gd name="T6" fmla="*/ 40 w 124"/>
                  <a:gd name="T7" fmla="*/ 11 h 110"/>
                  <a:gd name="T8" fmla="*/ 44 w 124"/>
                  <a:gd name="T9" fmla="*/ 0 h 110"/>
                  <a:gd name="T10" fmla="*/ 103 w 124"/>
                  <a:gd name="T11" fmla="*/ 40 h 110"/>
                  <a:gd name="T12" fmla="*/ 119 w 124"/>
                  <a:gd name="T13" fmla="*/ 39 h 110"/>
                  <a:gd name="T14" fmla="*/ 114 w 124"/>
                  <a:gd name="T15" fmla="*/ 48 h 110"/>
                  <a:gd name="T16" fmla="*/ 124 w 124"/>
                  <a:gd name="T17" fmla="*/ 58 h 110"/>
                  <a:gd name="T18" fmla="*/ 100 w 124"/>
                  <a:gd name="T19" fmla="*/ 66 h 110"/>
                  <a:gd name="T20" fmla="*/ 73 w 124"/>
                  <a:gd name="T21" fmla="*/ 93 h 110"/>
                  <a:gd name="T22" fmla="*/ 40 w 124"/>
                  <a:gd name="T23" fmla="*/ 75 h 110"/>
                  <a:gd name="T24" fmla="*/ 35 w 124"/>
                  <a:gd name="T25" fmla="*/ 82 h 110"/>
                  <a:gd name="T26" fmla="*/ 12 w 124"/>
                  <a:gd name="T27" fmla="*/ 87 h 110"/>
                  <a:gd name="T28" fmla="*/ 27 w 124"/>
                  <a:gd name="T29" fmla="*/ 98 h 110"/>
                  <a:gd name="T30" fmla="*/ 8 w 124"/>
                  <a:gd name="T31" fmla="*/ 110 h 110"/>
                  <a:gd name="T32" fmla="*/ 4 w 124"/>
                  <a:gd name="T33" fmla="*/ 110 h 110"/>
                  <a:gd name="T34" fmla="*/ 4 w 124"/>
                  <a:gd name="T35" fmla="*/ 92 h 110"/>
                  <a:gd name="T36" fmla="*/ 0 w 124"/>
                  <a:gd name="T37" fmla="*/ 84 h 110"/>
                  <a:gd name="T38" fmla="*/ 14 w 124"/>
                  <a:gd name="T39" fmla="*/ 64 h 110"/>
                  <a:gd name="T40" fmla="*/ 14 w 124"/>
                  <a:gd name="T41" fmla="*/ 58 h 110"/>
                  <a:gd name="T42" fmla="*/ 19 w 124"/>
                  <a:gd name="T43" fmla="*/ 62 h 110"/>
                  <a:gd name="T44" fmla="*/ 18 w 124"/>
                  <a:gd name="T4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110">
                    <a:moveTo>
                      <a:pt x="18" y="60"/>
                    </a:moveTo>
                    <a:cubicBezTo>
                      <a:pt x="20" y="61"/>
                      <a:pt x="23" y="60"/>
                      <a:pt x="25" y="60"/>
                    </a:cubicBezTo>
                    <a:cubicBezTo>
                      <a:pt x="38" y="60"/>
                      <a:pt x="43" y="29"/>
                      <a:pt x="43" y="19"/>
                    </a:cubicBezTo>
                    <a:cubicBezTo>
                      <a:pt x="43" y="15"/>
                      <a:pt x="40" y="14"/>
                      <a:pt x="40" y="11"/>
                    </a:cubicBezTo>
                    <a:cubicBezTo>
                      <a:pt x="40" y="5"/>
                      <a:pt x="43" y="3"/>
                      <a:pt x="44" y="0"/>
                    </a:cubicBezTo>
                    <a:cubicBezTo>
                      <a:pt x="65" y="15"/>
                      <a:pt x="74" y="40"/>
                      <a:pt x="103" y="40"/>
                    </a:cubicBezTo>
                    <a:cubicBezTo>
                      <a:pt x="109" y="40"/>
                      <a:pt x="114" y="35"/>
                      <a:pt x="119" y="39"/>
                    </a:cubicBezTo>
                    <a:cubicBezTo>
                      <a:pt x="118" y="43"/>
                      <a:pt x="114" y="44"/>
                      <a:pt x="114" y="48"/>
                    </a:cubicBezTo>
                    <a:cubicBezTo>
                      <a:pt x="114" y="53"/>
                      <a:pt x="121" y="58"/>
                      <a:pt x="124" y="58"/>
                    </a:cubicBezTo>
                    <a:cubicBezTo>
                      <a:pt x="117" y="63"/>
                      <a:pt x="112" y="66"/>
                      <a:pt x="100" y="66"/>
                    </a:cubicBezTo>
                    <a:cubicBezTo>
                      <a:pt x="84" y="66"/>
                      <a:pt x="79" y="84"/>
                      <a:pt x="73" y="93"/>
                    </a:cubicBezTo>
                    <a:cubicBezTo>
                      <a:pt x="61" y="85"/>
                      <a:pt x="53" y="84"/>
                      <a:pt x="40" y="75"/>
                    </a:cubicBezTo>
                    <a:cubicBezTo>
                      <a:pt x="38" y="76"/>
                      <a:pt x="35" y="79"/>
                      <a:pt x="35" y="82"/>
                    </a:cubicBezTo>
                    <a:cubicBezTo>
                      <a:pt x="25" y="82"/>
                      <a:pt x="12" y="74"/>
                      <a:pt x="12" y="87"/>
                    </a:cubicBezTo>
                    <a:cubicBezTo>
                      <a:pt x="12" y="95"/>
                      <a:pt x="24" y="95"/>
                      <a:pt x="27" y="98"/>
                    </a:cubicBezTo>
                    <a:cubicBezTo>
                      <a:pt x="21" y="107"/>
                      <a:pt x="15" y="104"/>
                      <a:pt x="8" y="110"/>
                    </a:cubicBezTo>
                    <a:cubicBezTo>
                      <a:pt x="4" y="110"/>
                      <a:pt x="4" y="110"/>
                      <a:pt x="4" y="110"/>
                    </a:cubicBezTo>
                    <a:cubicBezTo>
                      <a:pt x="4" y="105"/>
                      <a:pt x="4" y="93"/>
                      <a:pt x="4" y="92"/>
                    </a:cubicBezTo>
                    <a:cubicBezTo>
                      <a:pt x="4" y="89"/>
                      <a:pt x="0" y="87"/>
                      <a:pt x="0" y="84"/>
                    </a:cubicBezTo>
                    <a:cubicBezTo>
                      <a:pt x="0" y="75"/>
                      <a:pt x="12" y="70"/>
                      <a:pt x="14" y="64"/>
                    </a:cubicBezTo>
                    <a:cubicBezTo>
                      <a:pt x="14" y="58"/>
                      <a:pt x="14" y="58"/>
                      <a:pt x="14" y="58"/>
                    </a:cubicBezTo>
                    <a:cubicBezTo>
                      <a:pt x="15" y="59"/>
                      <a:pt x="17" y="60"/>
                      <a:pt x="19" y="62"/>
                    </a:cubicBezTo>
                    <a:lnTo>
                      <a:pt x="18" y="6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9" name="Freeform 69">
                <a:extLst>
                  <a:ext uri="{FF2B5EF4-FFF2-40B4-BE49-F238E27FC236}">
                    <a16:creationId xmlns:a16="http://schemas.microsoft.com/office/drawing/2014/main" id="{DEE23CE5-C273-A6A1-5F06-F0BB8999FA5F}"/>
                  </a:ext>
                </a:extLst>
              </p:cNvPr>
              <p:cNvSpPr>
                <a:spLocks/>
              </p:cNvSpPr>
              <p:nvPr/>
            </p:nvSpPr>
            <p:spPr bwMode="auto">
              <a:xfrm>
                <a:off x="9405575" y="2980922"/>
                <a:ext cx="22957" cy="22956"/>
              </a:xfrm>
              <a:custGeom>
                <a:avLst/>
                <a:gdLst>
                  <a:gd name="T0" fmla="*/ 17 w 21"/>
                  <a:gd name="T1" fmla="*/ 0 h 20"/>
                  <a:gd name="T2" fmla="*/ 21 w 21"/>
                  <a:gd name="T3" fmla="*/ 4 h 20"/>
                  <a:gd name="T4" fmla="*/ 2 w 21"/>
                  <a:gd name="T5" fmla="*/ 20 h 20"/>
                  <a:gd name="T6" fmla="*/ 2 w 21"/>
                  <a:gd name="T7" fmla="*/ 13 h 20"/>
                  <a:gd name="T8" fmla="*/ 19 w 21"/>
                  <a:gd name="T9" fmla="*/ 1 h 20"/>
                  <a:gd name="T10" fmla="*/ 17 w 21"/>
                  <a:gd name="T11" fmla="*/ 0 h 20"/>
                </a:gdLst>
                <a:ahLst/>
                <a:cxnLst>
                  <a:cxn ang="0">
                    <a:pos x="T0" y="T1"/>
                  </a:cxn>
                  <a:cxn ang="0">
                    <a:pos x="T2" y="T3"/>
                  </a:cxn>
                  <a:cxn ang="0">
                    <a:pos x="T4" y="T5"/>
                  </a:cxn>
                  <a:cxn ang="0">
                    <a:pos x="T6" y="T7"/>
                  </a:cxn>
                  <a:cxn ang="0">
                    <a:pos x="T8" y="T9"/>
                  </a:cxn>
                  <a:cxn ang="0">
                    <a:pos x="T10" y="T11"/>
                  </a:cxn>
                </a:cxnLst>
                <a:rect l="0" t="0" r="r" b="b"/>
                <a:pathLst>
                  <a:path w="21" h="20">
                    <a:moveTo>
                      <a:pt x="17" y="0"/>
                    </a:moveTo>
                    <a:cubicBezTo>
                      <a:pt x="21" y="4"/>
                      <a:pt x="21" y="4"/>
                      <a:pt x="21" y="4"/>
                    </a:cubicBezTo>
                    <a:cubicBezTo>
                      <a:pt x="18" y="8"/>
                      <a:pt x="9" y="20"/>
                      <a:pt x="2" y="20"/>
                    </a:cubicBezTo>
                    <a:cubicBezTo>
                      <a:pt x="0" y="20"/>
                      <a:pt x="0" y="16"/>
                      <a:pt x="2" y="13"/>
                    </a:cubicBezTo>
                    <a:cubicBezTo>
                      <a:pt x="5" y="8"/>
                      <a:pt x="13" y="1"/>
                      <a:pt x="19" y="1"/>
                    </a:cubicBezTo>
                    <a:lnTo>
                      <a:pt x="17"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0" name="Freeform 70">
                <a:extLst>
                  <a:ext uri="{FF2B5EF4-FFF2-40B4-BE49-F238E27FC236}">
                    <a16:creationId xmlns:a16="http://schemas.microsoft.com/office/drawing/2014/main" id="{FA74CC0F-8FB3-5170-F2F8-7B6A92DCE10F}"/>
                  </a:ext>
                </a:extLst>
              </p:cNvPr>
              <p:cNvSpPr>
                <a:spLocks/>
              </p:cNvSpPr>
              <p:nvPr/>
            </p:nvSpPr>
            <p:spPr bwMode="auto">
              <a:xfrm>
                <a:off x="9453019" y="2948783"/>
                <a:ext cx="33670" cy="22956"/>
              </a:xfrm>
              <a:custGeom>
                <a:avLst/>
                <a:gdLst>
                  <a:gd name="T0" fmla="*/ 29 w 29"/>
                  <a:gd name="T1" fmla="*/ 5 h 21"/>
                  <a:gd name="T2" fmla="*/ 1 w 29"/>
                  <a:gd name="T3" fmla="*/ 21 h 21"/>
                  <a:gd name="T4" fmla="*/ 1 w 29"/>
                  <a:gd name="T5" fmla="*/ 17 h 21"/>
                  <a:gd name="T6" fmla="*/ 17 w 29"/>
                  <a:gd name="T7" fmla="*/ 0 h 21"/>
                  <a:gd name="T8" fmla="*/ 29 w 29"/>
                  <a:gd name="T9" fmla="*/ 0 h 21"/>
                  <a:gd name="T10" fmla="*/ 29 w 29"/>
                  <a:gd name="T11" fmla="*/ 5 h 21"/>
                </a:gdLst>
                <a:ahLst/>
                <a:cxnLst>
                  <a:cxn ang="0">
                    <a:pos x="T0" y="T1"/>
                  </a:cxn>
                  <a:cxn ang="0">
                    <a:pos x="T2" y="T3"/>
                  </a:cxn>
                  <a:cxn ang="0">
                    <a:pos x="T4" y="T5"/>
                  </a:cxn>
                  <a:cxn ang="0">
                    <a:pos x="T6" y="T7"/>
                  </a:cxn>
                  <a:cxn ang="0">
                    <a:pos x="T8" y="T9"/>
                  </a:cxn>
                  <a:cxn ang="0">
                    <a:pos x="T10" y="T11"/>
                  </a:cxn>
                </a:cxnLst>
                <a:rect l="0" t="0" r="r" b="b"/>
                <a:pathLst>
                  <a:path w="29" h="21">
                    <a:moveTo>
                      <a:pt x="29" y="5"/>
                    </a:moveTo>
                    <a:cubicBezTo>
                      <a:pt x="11" y="5"/>
                      <a:pt x="11" y="21"/>
                      <a:pt x="1" y="21"/>
                    </a:cubicBezTo>
                    <a:cubicBezTo>
                      <a:pt x="0" y="21"/>
                      <a:pt x="1" y="18"/>
                      <a:pt x="1" y="17"/>
                    </a:cubicBezTo>
                    <a:cubicBezTo>
                      <a:pt x="1" y="17"/>
                      <a:pt x="8" y="0"/>
                      <a:pt x="17" y="0"/>
                    </a:cubicBezTo>
                    <a:cubicBezTo>
                      <a:pt x="22" y="0"/>
                      <a:pt x="26" y="1"/>
                      <a:pt x="29" y="0"/>
                    </a:cubicBezTo>
                    <a:lnTo>
                      <a:pt x="29" y="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1" name="Freeform 71">
                <a:extLst>
                  <a:ext uri="{FF2B5EF4-FFF2-40B4-BE49-F238E27FC236}">
                    <a16:creationId xmlns:a16="http://schemas.microsoft.com/office/drawing/2014/main" id="{95E0CE6B-D4F8-0C89-56B2-7A7ECF55A8FA}"/>
                  </a:ext>
                </a:extLst>
              </p:cNvPr>
              <p:cNvSpPr>
                <a:spLocks/>
              </p:cNvSpPr>
              <p:nvPr/>
            </p:nvSpPr>
            <p:spPr bwMode="auto">
              <a:xfrm>
                <a:off x="9511175" y="2921236"/>
                <a:ext cx="16835" cy="18365"/>
              </a:xfrm>
              <a:custGeom>
                <a:avLst/>
                <a:gdLst>
                  <a:gd name="T0" fmla="*/ 2 w 15"/>
                  <a:gd name="T1" fmla="*/ 11 h 16"/>
                  <a:gd name="T2" fmla="*/ 3 w 15"/>
                  <a:gd name="T3" fmla="*/ 5 h 16"/>
                  <a:gd name="T4" fmla="*/ 15 w 15"/>
                  <a:gd name="T5" fmla="*/ 0 h 16"/>
                  <a:gd name="T6" fmla="*/ 2 w 15"/>
                  <a:gd name="T7" fmla="*/ 16 h 16"/>
                  <a:gd name="T8" fmla="*/ 2 w 15"/>
                  <a:gd name="T9" fmla="*/ 11 h 16"/>
                </a:gdLst>
                <a:ahLst/>
                <a:cxnLst>
                  <a:cxn ang="0">
                    <a:pos x="T0" y="T1"/>
                  </a:cxn>
                  <a:cxn ang="0">
                    <a:pos x="T2" y="T3"/>
                  </a:cxn>
                  <a:cxn ang="0">
                    <a:pos x="T4" y="T5"/>
                  </a:cxn>
                  <a:cxn ang="0">
                    <a:pos x="T6" y="T7"/>
                  </a:cxn>
                  <a:cxn ang="0">
                    <a:pos x="T8" y="T9"/>
                  </a:cxn>
                </a:cxnLst>
                <a:rect l="0" t="0" r="r" b="b"/>
                <a:pathLst>
                  <a:path w="15" h="16">
                    <a:moveTo>
                      <a:pt x="2" y="11"/>
                    </a:moveTo>
                    <a:cubicBezTo>
                      <a:pt x="4" y="11"/>
                      <a:pt x="2" y="7"/>
                      <a:pt x="3" y="5"/>
                    </a:cubicBezTo>
                    <a:cubicBezTo>
                      <a:pt x="4" y="0"/>
                      <a:pt x="13" y="0"/>
                      <a:pt x="15" y="0"/>
                    </a:cubicBezTo>
                    <a:cubicBezTo>
                      <a:pt x="14" y="5"/>
                      <a:pt x="8" y="16"/>
                      <a:pt x="2" y="16"/>
                    </a:cubicBezTo>
                    <a:cubicBezTo>
                      <a:pt x="0" y="16"/>
                      <a:pt x="0" y="11"/>
                      <a:pt x="2"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2" name="Freeform 72">
                <a:extLst>
                  <a:ext uri="{FF2B5EF4-FFF2-40B4-BE49-F238E27FC236}">
                    <a16:creationId xmlns:a16="http://schemas.microsoft.com/office/drawing/2014/main" id="{E1C125D8-A5E7-C242-30D9-3D1FB2646BFD}"/>
                  </a:ext>
                </a:extLst>
              </p:cNvPr>
              <p:cNvSpPr>
                <a:spLocks/>
              </p:cNvSpPr>
              <p:nvPr/>
            </p:nvSpPr>
            <p:spPr bwMode="auto">
              <a:xfrm>
                <a:off x="9310688" y="2644229"/>
                <a:ext cx="70400" cy="284659"/>
              </a:xfrm>
              <a:custGeom>
                <a:avLst/>
                <a:gdLst>
                  <a:gd name="T0" fmla="*/ 45 w 61"/>
                  <a:gd name="T1" fmla="*/ 152 h 249"/>
                  <a:gd name="T2" fmla="*/ 23 w 61"/>
                  <a:gd name="T3" fmla="*/ 198 h 249"/>
                  <a:gd name="T4" fmla="*/ 45 w 61"/>
                  <a:gd name="T5" fmla="*/ 239 h 249"/>
                  <a:gd name="T6" fmla="*/ 42 w 61"/>
                  <a:gd name="T7" fmla="*/ 240 h 249"/>
                  <a:gd name="T8" fmla="*/ 35 w 61"/>
                  <a:gd name="T9" fmla="*/ 232 h 249"/>
                  <a:gd name="T10" fmla="*/ 27 w 61"/>
                  <a:gd name="T11" fmla="*/ 232 h 249"/>
                  <a:gd name="T12" fmla="*/ 9 w 61"/>
                  <a:gd name="T13" fmla="*/ 249 h 249"/>
                  <a:gd name="T14" fmla="*/ 9 w 61"/>
                  <a:gd name="T15" fmla="*/ 226 h 249"/>
                  <a:gd name="T16" fmla="*/ 12 w 61"/>
                  <a:gd name="T17" fmla="*/ 190 h 249"/>
                  <a:gd name="T18" fmla="*/ 7 w 61"/>
                  <a:gd name="T19" fmla="*/ 168 h 249"/>
                  <a:gd name="T20" fmla="*/ 11 w 61"/>
                  <a:gd name="T21" fmla="*/ 143 h 249"/>
                  <a:gd name="T22" fmla="*/ 11 w 61"/>
                  <a:gd name="T23" fmla="*/ 96 h 249"/>
                  <a:gd name="T24" fmla="*/ 0 w 61"/>
                  <a:gd name="T25" fmla="*/ 68 h 249"/>
                  <a:gd name="T26" fmla="*/ 16 w 61"/>
                  <a:gd name="T27" fmla="*/ 27 h 249"/>
                  <a:gd name="T28" fmla="*/ 19 w 61"/>
                  <a:gd name="T29" fmla="*/ 17 h 249"/>
                  <a:gd name="T30" fmla="*/ 19 w 61"/>
                  <a:gd name="T31" fmla="*/ 0 h 249"/>
                  <a:gd name="T32" fmla="*/ 24 w 61"/>
                  <a:gd name="T33" fmla="*/ 0 h 249"/>
                  <a:gd name="T34" fmla="*/ 33 w 61"/>
                  <a:gd name="T35" fmla="*/ 37 h 249"/>
                  <a:gd name="T36" fmla="*/ 35 w 61"/>
                  <a:gd name="T37" fmla="*/ 67 h 249"/>
                  <a:gd name="T38" fmla="*/ 35 w 61"/>
                  <a:gd name="T39" fmla="*/ 86 h 249"/>
                  <a:gd name="T40" fmla="*/ 41 w 61"/>
                  <a:gd name="T41" fmla="*/ 108 h 249"/>
                  <a:gd name="T42" fmla="*/ 61 w 61"/>
                  <a:gd name="T43" fmla="*/ 163 h 249"/>
                  <a:gd name="T44" fmla="*/ 45 w 61"/>
                  <a:gd name="T45" fmla="*/ 15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249">
                    <a:moveTo>
                      <a:pt x="45" y="152"/>
                    </a:moveTo>
                    <a:cubicBezTo>
                      <a:pt x="25" y="152"/>
                      <a:pt x="23" y="178"/>
                      <a:pt x="23" y="198"/>
                    </a:cubicBezTo>
                    <a:cubicBezTo>
                      <a:pt x="23" y="217"/>
                      <a:pt x="38" y="225"/>
                      <a:pt x="45" y="239"/>
                    </a:cubicBezTo>
                    <a:cubicBezTo>
                      <a:pt x="45" y="239"/>
                      <a:pt x="43" y="240"/>
                      <a:pt x="42" y="240"/>
                    </a:cubicBezTo>
                    <a:cubicBezTo>
                      <a:pt x="39" y="240"/>
                      <a:pt x="35" y="235"/>
                      <a:pt x="35" y="232"/>
                    </a:cubicBezTo>
                    <a:cubicBezTo>
                      <a:pt x="32" y="232"/>
                      <a:pt x="29" y="232"/>
                      <a:pt x="27" y="232"/>
                    </a:cubicBezTo>
                    <a:cubicBezTo>
                      <a:pt x="18" y="232"/>
                      <a:pt x="18" y="249"/>
                      <a:pt x="9" y="249"/>
                    </a:cubicBezTo>
                    <a:cubicBezTo>
                      <a:pt x="7" y="249"/>
                      <a:pt x="9" y="230"/>
                      <a:pt x="9" y="226"/>
                    </a:cubicBezTo>
                    <a:cubicBezTo>
                      <a:pt x="9" y="212"/>
                      <a:pt x="12" y="202"/>
                      <a:pt x="12" y="190"/>
                    </a:cubicBezTo>
                    <a:cubicBezTo>
                      <a:pt x="12" y="179"/>
                      <a:pt x="7" y="178"/>
                      <a:pt x="7" y="168"/>
                    </a:cubicBezTo>
                    <a:cubicBezTo>
                      <a:pt x="7" y="156"/>
                      <a:pt x="11" y="153"/>
                      <a:pt x="11" y="143"/>
                    </a:cubicBezTo>
                    <a:cubicBezTo>
                      <a:pt x="11" y="123"/>
                      <a:pt x="11" y="116"/>
                      <a:pt x="11" y="96"/>
                    </a:cubicBezTo>
                    <a:cubicBezTo>
                      <a:pt x="11" y="85"/>
                      <a:pt x="0" y="80"/>
                      <a:pt x="0" y="68"/>
                    </a:cubicBezTo>
                    <a:cubicBezTo>
                      <a:pt x="0" y="51"/>
                      <a:pt x="4" y="30"/>
                      <a:pt x="16" y="27"/>
                    </a:cubicBezTo>
                    <a:cubicBezTo>
                      <a:pt x="16" y="23"/>
                      <a:pt x="19" y="21"/>
                      <a:pt x="19" y="17"/>
                    </a:cubicBezTo>
                    <a:cubicBezTo>
                      <a:pt x="19" y="9"/>
                      <a:pt x="19" y="7"/>
                      <a:pt x="19" y="0"/>
                    </a:cubicBezTo>
                    <a:cubicBezTo>
                      <a:pt x="20" y="0"/>
                      <a:pt x="23" y="0"/>
                      <a:pt x="24" y="0"/>
                    </a:cubicBezTo>
                    <a:cubicBezTo>
                      <a:pt x="24" y="16"/>
                      <a:pt x="30" y="27"/>
                      <a:pt x="33" y="37"/>
                    </a:cubicBezTo>
                    <a:cubicBezTo>
                      <a:pt x="36" y="48"/>
                      <a:pt x="30" y="56"/>
                      <a:pt x="35" y="67"/>
                    </a:cubicBezTo>
                    <a:cubicBezTo>
                      <a:pt x="35" y="86"/>
                      <a:pt x="35" y="86"/>
                      <a:pt x="35" y="86"/>
                    </a:cubicBezTo>
                    <a:cubicBezTo>
                      <a:pt x="34" y="94"/>
                      <a:pt x="39" y="103"/>
                      <a:pt x="41" y="108"/>
                    </a:cubicBezTo>
                    <a:cubicBezTo>
                      <a:pt x="47" y="127"/>
                      <a:pt x="57" y="143"/>
                      <a:pt x="61" y="163"/>
                    </a:cubicBezTo>
                    <a:cubicBezTo>
                      <a:pt x="57" y="157"/>
                      <a:pt x="52" y="152"/>
                      <a:pt x="45" y="15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3" name="Freeform 73">
                <a:extLst>
                  <a:ext uri="{FF2B5EF4-FFF2-40B4-BE49-F238E27FC236}">
                    <a16:creationId xmlns:a16="http://schemas.microsoft.com/office/drawing/2014/main" id="{EEBC96B5-0B2C-95A1-2890-7D6E3C38BEA8}"/>
                  </a:ext>
                </a:extLst>
              </p:cNvPr>
              <p:cNvSpPr>
                <a:spLocks/>
              </p:cNvSpPr>
              <p:nvPr/>
            </p:nvSpPr>
            <p:spPr bwMode="auto">
              <a:xfrm>
                <a:off x="7080838" y="1655574"/>
                <a:ext cx="433114" cy="335163"/>
              </a:xfrm>
              <a:custGeom>
                <a:avLst/>
                <a:gdLst>
                  <a:gd name="T0" fmla="*/ 131 w 379"/>
                  <a:gd name="T1" fmla="*/ 290 h 292"/>
                  <a:gd name="T2" fmla="*/ 87 w 379"/>
                  <a:gd name="T3" fmla="*/ 236 h 292"/>
                  <a:gd name="T4" fmla="*/ 178 w 379"/>
                  <a:gd name="T5" fmla="*/ 121 h 292"/>
                  <a:gd name="T6" fmla="*/ 215 w 379"/>
                  <a:gd name="T7" fmla="*/ 99 h 292"/>
                  <a:gd name="T8" fmla="*/ 231 w 379"/>
                  <a:gd name="T9" fmla="*/ 81 h 292"/>
                  <a:gd name="T10" fmla="*/ 302 w 379"/>
                  <a:gd name="T11" fmla="*/ 61 h 292"/>
                  <a:gd name="T12" fmla="*/ 379 w 379"/>
                  <a:gd name="T13" fmla="*/ 20 h 292"/>
                  <a:gd name="T14" fmla="*/ 349 w 379"/>
                  <a:gd name="T15" fmla="*/ 0 h 292"/>
                  <a:gd name="T16" fmla="*/ 235 w 379"/>
                  <a:gd name="T17" fmla="*/ 45 h 292"/>
                  <a:gd name="T18" fmla="*/ 212 w 379"/>
                  <a:gd name="T19" fmla="*/ 36 h 292"/>
                  <a:gd name="T20" fmla="*/ 188 w 379"/>
                  <a:gd name="T21" fmla="*/ 45 h 292"/>
                  <a:gd name="T22" fmla="*/ 120 w 379"/>
                  <a:gd name="T23" fmla="*/ 83 h 292"/>
                  <a:gd name="T24" fmla="*/ 90 w 379"/>
                  <a:gd name="T25" fmla="*/ 89 h 292"/>
                  <a:gd name="T26" fmla="*/ 82 w 379"/>
                  <a:gd name="T27" fmla="*/ 97 h 292"/>
                  <a:gd name="T28" fmla="*/ 87 w 379"/>
                  <a:gd name="T29" fmla="*/ 111 h 292"/>
                  <a:gd name="T30" fmla="*/ 48 w 379"/>
                  <a:gd name="T31" fmla="*/ 159 h 292"/>
                  <a:gd name="T32" fmla="*/ 59 w 379"/>
                  <a:gd name="T33" fmla="*/ 176 h 292"/>
                  <a:gd name="T34" fmla="*/ 23 w 379"/>
                  <a:gd name="T35" fmla="*/ 199 h 292"/>
                  <a:gd name="T36" fmla="*/ 23 w 379"/>
                  <a:gd name="T37" fmla="*/ 211 h 292"/>
                  <a:gd name="T38" fmla="*/ 0 w 379"/>
                  <a:gd name="T39" fmla="*/ 242 h 292"/>
                  <a:gd name="T40" fmla="*/ 14 w 379"/>
                  <a:gd name="T41" fmla="*/ 258 h 292"/>
                  <a:gd name="T42" fmla="*/ 37 w 379"/>
                  <a:gd name="T43" fmla="*/ 258 h 292"/>
                  <a:gd name="T44" fmla="*/ 48 w 379"/>
                  <a:gd name="T45" fmla="*/ 286 h 292"/>
                  <a:gd name="T46" fmla="*/ 67 w 379"/>
                  <a:gd name="T47" fmla="*/ 286 h 292"/>
                  <a:gd name="T48" fmla="*/ 72 w 379"/>
                  <a:gd name="T49" fmla="*/ 292 h 292"/>
                  <a:gd name="T50" fmla="*/ 131 w 379"/>
                  <a:gd name="T51" fmla="*/ 292 h 292"/>
                  <a:gd name="T52" fmla="*/ 124 w 379"/>
                  <a:gd name="T53" fmla="*/ 282 h 292"/>
                  <a:gd name="T54" fmla="*/ 131 w 379"/>
                  <a:gd name="T55" fmla="*/ 29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292">
                    <a:moveTo>
                      <a:pt x="131" y="290"/>
                    </a:moveTo>
                    <a:cubicBezTo>
                      <a:pt x="115" y="273"/>
                      <a:pt x="87" y="266"/>
                      <a:pt x="87" y="236"/>
                    </a:cubicBezTo>
                    <a:cubicBezTo>
                      <a:pt x="87" y="185"/>
                      <a:pt x="140" y="132"/>
                      <a:pt x="178" y="121"/>
                    </a:cubicBezTo>
                    <a:cubicBezTo>
                      <a:pt x="192" y="117"/>
                      <a:pt x="196" y="99"/>
                      <a:pt x="215" y="99"/>
                    </a:cubicBezTo>
                    <a:cubicBezTo>
                      <a:pt x="224" y="99"/>
                      <a:pt x="227" y="83"/>
                      <a:pt x="231" y="81"/>
                    </a:cubicBezTo>
                    <a:cubicBezTo>
                      <a:pt x="256" y="68"/>
                      <a:pt x="275" y="75"/>
                      <a:pt x="302" y="61"/>
                    </a:cubicBezTo>
                    <a:cubicBezTo>
                      <a:pt x="321" y="52"/>
                      <a:pt x="379" y="47"/>
                      <a:pt x="379" y="20"/>
                    </a:cubicBezTo>
                    <a:cubicBezTo>
                      <a:pt x="379" y="11"/>
                      <a:pt x="358" y="0"/>
                      <a:pt x="349" y="0"/>
                    </a:cubicBezTo>
                    <a:cubicBezTo>
                      <a:pt x="311" y="0"/>
                      <a:pt x="275" y="45"/>
                      <a:pt x="235" y="45"/>
                    </a:cubicBezTo>
                    <a:cubicBezTo>
                      <a:pt x="226" y="45"/>
                      <a:pt x="222" y="36"/>
                      <a:pt x="212" y="36"/>
                    </a:cubicBezTo>
                    <a:cubicBezTo>
                      <a:pt x="198" y="36"/>
                      <a:pt x="198" y="45"/>
                      <a:pt x="188" y="45"/>
                    </a:cubicBezTo>
                    <a:cubicBezTo>
                      <a:pt x="160" y="45"/>
                      <a:pt x="139" y="83"/>
                      <a:pt x="120" y="83"/>
                    </a:cubicBezTo>
                    <a:cubicBezTo>
                      <a:pt x="109" y="83"/>
                      <a:pt x="101" y="89"/>
                      <a:pt x="90" y="89"/>
                    </a:cubicBezTo>
                    <a:cubicBezTo>
                      <a:pt x="84" y="89"/>
                      <a:pt x="82" y="94"/>
                      <a:pt x="82" y="97"/>
                    </a:cubicBezTo>
                    <a:cubicBezTo>
                      <a:pt x="82" y="102"/>
                      <a:pt x="87" y="105"/>
                      <a:pt x="87" y="111"/>
                    </a:cubicBezTo>
                    <a:cubicBezTo>
                      <a:pt x="87" y="134"/>
                      <a:pt x="48" y="145"/>
                      <a:pt x="48" y="159"/>
                    </a:cubicBezTo>
                    <a:cubicBezTo>
                      <a:pt x="48" y="165"/>
                      <a:pt x="59" y="167"/>
                      <a:pt x="59" y="176"/>
                    </a:cubicBezTo>
                    <a:cubicBezTo>
                      <a:pt x="47" y="180"/>
                      <a:pt x="23" y="185"/>
                      <a:pt x="23" y="199"/>
                    </a:cubicBezTo>
                    <a:cubicBezTo>
                      <a:pt x="23" y="207"/>
                      <a:pt x="23" y="211"/>
                      <a:pt x="23" y="211"/>
                    </a:cubicBezTo>
                    <a:cubicBezTo>
                      <a:pt x="23" y="225"/>
                      <a:pt x="0" y="223"/>
                      <a:pt x="0" y="242"/>
                    </a:cubicBezTo>
                    <a:cubicBezTo>
                      <a:pt x="0" y="252"/>
                      <a:pt x="14" y="258"/>
                      <a:pt x="14" y="258"/>
                    </a:cubicBezTo>
                    <a:cubicBezTo>
                      <a:pt x="14" y="258"/>
                      <a:pt x="34" y="257"/>
                      <a:pt x="37" y="258"/>
                    </a:cubicBezTo>
                    <a:cubicBezTo>
                      <a:pt x="50" y="262"/>
                      <a:pt x="43" y="275"/>
                      <a:pt x="48" y="286"/>
                    </a:cubicBezTo>
                    <a:cubicBezTo>
                      <a:pt x="50" y="290"/>
                      <a:pt x="62" y="286"/>
                      <a:pt x="67" y="286"/>
                    </a:cubicBezTo>
                    <a:cubicBezTo>
                      <a:pt x="69" y="286"/>
                      <a:pt x="71" y="291"/>
                      <a:pt x="72" y="292"/>
                    </a:cubicBezTo>
                    <a:cubicBezTo>
                      <a:pt x="131" y="292"/>
                      <a:pt x="131" y="292"/>
                      <a:pt x="131" y="292"/>
                    </a:cubicBezTo>
                    <a:cubicBezTo>
                      <a:pt x="129" y="287"/>
                      <a:pt x="126" y="284"/>
                      <a:pt x="124" y="282"/>
                    </a:cubicBezTo>
                    <a:lnTo>
                      <a:pt x="131" y="29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8" name="Freeform 78">
                <a:extLst>
                  <a:ext uri="{FF2B5EF4-FFF2-40B4-BE49-F238E27FC236}">
                    <a16:creationId xmlns:a16="http://schemas.microsoft.com/office/drawing/2014/main" id="{13035FC8-1E9E-4A83-31FC-4FC194FDDC92}"/>
                  </a:ext>
                </a:extLst>
              </p:cNvPr>
              <p:cNvSpPr>
                <a:spLocks/>
              </p:cNvSpPr>
              <p:nvPr/>
            </p:nvSpPr>
            <p:spPr bwMode="auto">
              <a:xfrm>
                <a:off x="10219769" y="1931051"/>
                <a:ext cx="87235" cy="38261"/>
              </a:xfrm>
              <a:custGeom>
                <a:avLst/>
                <a:gdLst>
                  <a:gd name="T0" fmla="*/ 8 w 76"/>
                  <a:gd name="T1" fmla="*/ 34 h 34"/>
                  <a:gd name="T2" fmla="*/ 0 w 76"/>
                  <a:gd name="T3" fmla="*/ 26 h 34"/>
                  <a:gd name="T4" fmla="*/ 36 w 76"/>
                  <a:gd name="T5" fmla="*/ 0 h 34"/>
                  <a:gd name="T6" fmla="*/ 76 w 76"/>
                  <a:gd name="T7" fmla="*/ 20 h 34"/>
                  <a:gd name="T8" fmla="*/ 8 w 76"/>
                  <a:gd name="T9" fmla="*/ 34 h 34"/>
                </a:gdLst>
                <a:ahLst/>
                <a:cxnLst>
                  <a:cxn ang="0">
                    <a:pos x="T0" y="T1"/>
                  </a:cxn>
                  <a:cxn ang="0">
                    <a:pos x="T2" y="T3"/>
                  </a:cxn>
                  <a:cxn ang="0">
                    <a:pos x="T4" y="T5"/>
                  </a:cxn>
                  <a:cxn ang="0">
                    <a:pos x="T6" y="T7"/>
                  </a:cxn>
                  <a:cxn ang="0">
                    <a:pos x="T8" y="T9"/>
                  </a:cxn>
                </a:cxnLst>
                <a:rect l="0" t="0" r="r" b="b"/>
                <a:pathLst>
                  <a:path w="76" h="34">
                    <a:moveTo>
                      <a:pt x="8" y="34"/>
                    </a:moveTo>
                    <a:cubicBezTo>
                      <a:pt x="3" y="34"/>
                      <a:pt x="0" y="30"/>
                      <a:pt x="0" y="26"/>
                    </a:cubicBezTo>
                    <a:cubicBezTo>
                      <a:pt x="0" y="14"/>
                      <a:pt x="23" y="0"/>
                      <a:pt x="36" y="0"/>
                    </a:cubicBezTo>
                    <a:cubicBezTo>
                      <a:pt x="47" y="0"/>
                      <a:pt x="76" y="8"/>
                      <a:pt x="76" y="20"/>
                    </a:cubicBezTo>
                    <a:cubicBezTo>
                      <a:pt x="76" y="30"/>
                      <a:pt x="16" y="34"/>
                      <a:pt x="8" y="3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9" name="Freeform 79">
                <a:extLst>
                  <a:ext uri="{FF2B5EF4-FFF2-40B4-BE49-F238E27FC236}">
                    <a16:creationId xmlns:a16="http://schemas.microsoft.com/office/drawing/2014/main" id="{E92BCD6B-FBF7-017D-E1E5-DC79F66EAED4}"/>
                  </a:ext>
                </a:extLst>
              </p:cNvPr>
              <p:cNvSpPr>
                <a:spLocks/>
              </p:cNvSpPr>
              <p:nvPr/>
            </p:nvSpPr>
            <p:spPr bwMode="auto">
              <a:xfrm>
                <a:off x="9958064" y="2006042"/>
                <a:ext cx="33670" cy="21426"/>
              </a:xfrm>
              <a:custGeom>
                <a:avLst/>
                <a:gdLst>
                  <a:gd name="T0" fmla="*/ 22 w 30"/>
                  <a:gd name="T1" fmla="*/ 18 h 18"/>
                  <a:gd name="T2" fmla="*/ 30 w 30"/>
                  <a:gd name="T3" fmla="*/ 10 h 18"/>
                  <a:gd name="T4" fmla="*/ 25 w 30"/>
                  <a:gd name="T5" fmla="*/ 0 h 18"/>
                  <a:gd name="T6" fmla="*/ 0 w 30"/>
                  <a:gd name="T7" fmla="*/ 0 h 18"/>
                  <a:gd name="T8" fmla="*/ 22 w 30"/>
                  <a:gd name="T9" fmla="*/ 18 h 18"/>
                </a:gdLst>
                <a:ahLst/>
                <a:cxnLst>
                  <a:cxn ang="0">
                    <a:pos x="T0" y="T1"/>
                  </a:cxn>
                  <a:cxn ang="0">
                    <a:pos x="T2" y="T3"/>
                  </a:cxn>
                  <a:cxn ang="0">
                    <a:pos x="T4" y="T5"/>
                  </a:cxn>
                  <a:cxn ang="0">
                    <a:pos x="T6" y="T7"/>
                  </a:cxn>
                  <a:cxn ang="0">
                    <a:pos x="T8" y="T9"/>
                  </a:cxn>
                </a:cxnLst>
                <a:rect l="0" t="0" r="r" b="b"/>
                <a:pathLst>
                  <a:path w="30" h="18">
                    <a:moveTo>
                      <a:pt x="22" y="18"/>
                    </a:moveTo>
                    <a:cubicBezTo>
                      <a:pt x="26" y="18"/>
                      <a:pt x="30" y="14"/>
                      <a:pt x="30" y="10"/>
                    </a:cubicBezTo>
                    <a:cubicBezTo>
                      <a:pt x="30" y="5"/>
                      <a:pt x="26" y="3"/>
                      <a:pt x="25" y="0"/>
                    </a:cubicBezTo>
                    <a:cubicBezTo>
                      <a:pt x="0" y="0"/>
                      <a:pt x="0" y="0"/>
                      <a:pt x="0" y="0"/>
                    </a:cubicBezTo>
                    <a:cubicBezTo>
                      <a:pt x="4" y="10"/>
                      <a:pt x="12" y="18"/>
                      <a:pt x="22"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0" name="Freeform 80">
                <a:extLst>
                  <a:ext uri="{FF2B5EF4-FFF2-40B4-BE49-F238E27FC236}">
                    <a16:creationId xmlns:a16="http://schemas.microsoft.com/office/drawing/2014/main" id="{C8FAD21B-2355-181B-8510-8C8B78A49FDE}"/>
                  </a:ext>
                </a:extLst>
              </p:cNvPr>
              <p:cNvSpPr>
                <a:spLocks/>
              </p:cNvSpPr>
              <p:nvPr/>
            </p:nvSpPr>
            <p:spPr bwMode="auto">
              <a:xfrm>
                <a:off x="9151522" y="1716791"/>
                <a:ext cx="15304" cy="21426"/>
              </a:xfrm>
              <a:custGeom>
                <a:avLst/>
                <a:gdLst>
                  <a:gd name="T0" fmla="*/ 14 w 14"/>
                  <a:gd name="T1" fmla="*/ 8 h 19"/>
                  <a:gd name="T2" fmla="*/ 6 w 14"/>
                  <a:gd name="T3" fmla="*/ 0 h 19"/>
                  <a:gd name="T4" fmla="*/ 0 w 14"/>
                  <a:gd name="T5" fmla="*/ 12 h 19"/>
                  <a:gd name="T6" fmla="*/ 6 w 14"/>
                  <a:gd name="T7" fmla="*/ 19 h 19"/>
                  <a:gd name="T8" fmla="*/ 14 w 14"/>
                  <a:gd name="T9" fmla="*/ 7 h 19"/>
                  <a:gd name="T10" fmla="*/ 12 w 14"/>
                  <a:gd name="T11" fmla="*/ 7 h 19"/>
                  <a:gd name="T12" fmla="*/ 14 w 14"/>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14" y="8"/>
                    </a:moveTo>
                    <a:cubicBezTo>
                      <a:pt x="6" y="0"/>
                      <a:pt x="6" y="0"/>
                      <a:pt x="6" y="0"/>
                    </a:cubicBezTo>
                    <a:cubicBezTo>
                      <a:pt x="3" y="4"/>
                      <a:pt x="0" y="7"/>
                      <a:pt x="0" y="12"/>
                    </a:cubicBezTo>
                    <a:cubicBezTo>
                      <a:pt x="0" y="17"/>
                      <a:pt x="3" y="19"/>
                      <a:pt x="6" y="19"/>
                    </a:cubicBezTo>
                    <a:cubicBezTo>
                      <a:pt x="13" y="19"/>
                      <a:pt x="13" y="11"/>
                      <a:pt x="14" y="7"/>
                    </a:cubicBezTo>
                    <a:cubicBezTo>
                      <a:pt x="12" y="7"/>
                      <a:pt x="12" y="7"/>
                      <a:pt x="12" y="7"/>
                    </a:cubicBezTo>
                    <a:lnTo>
                      <a:pt x="14" y="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1" name="Freeform 81">
                <a:extLst>
                  <a:ext uri="{FF2B5EF4-FFF2-40B4-BE49-F238E27FC236}">
                    <a16:creationId xmlns:a16="http://schemas.microsoft.com/office/drawing/2014/main" id="{86815A68-759A-1CB3-551D-9585B350C923}"/>
                  </a:ext>
                </a:extLst>
              </p:cNvPr>
              <p:cNvSpPr>
                <a:spLocks/>
              </p:cNvSpPr>
              <p:nvPr/>
            </p:nvSpPr>
            <p:spPr bwMode="auto">
              <a:xfrm>
                <a:off x="8569955" y="1782600"/>
                <a:ext cx="39791" cy="26017"/>
              </a:xfrm>
              <a:custGeom>
                <a:avLst/>
                <a:gdLst>
                  <a:gd name="T0" fmla="*/ 34 w 34"/>
                  <a:gd name="T1" fmla="*/ 16 h 22"/>
                  <a:gd name="T2" fmla="*/ 16 w 34"/>
                  <a:gd name="T3" fmla="*/ 22 h 22"/>
                  <a:gd name="T4" fmla="*/ 0 w 34"/>
                  <a:gd name="T5" fmla="*/ 12 h 22"/>
                  <a:gd name="T6" fmla="*/ 16 w 34"/>
                  <a:gd name="T7" fmla="*/ 0 h 22"/>
                  <a:gd name="T8" fmla="*/ 34 w 34"/>
                  <a:gd name="T9" fmla="*/ 12 h 22"/>
                  <a:gd name="T10" fmla="*/ 28 w 34"/>
                  <a:gd name="T11" fmla="*/ 22 h 22"/>
                  <a:gd name="T12" fmla="*/ 34 w 34"/>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34" h="22">
                    <a:moveTo>
                      <a:pt x="34" y="16"/>
                    </a:moveTo>
                    <a:cubicBezTo>
                      <a:pt x="28" y="19"/>
                      <a:pt x="23" y="22"/>
                      <a:pt x="16" y="22"/>
                    </a:cubicBezTo>
                    <a:cubicBezTo>
                      <a:pt x="8" y="22"/>
                      <a:pt x="0" y="19"/>
                      <a:pt x="0" y="12"/>
                    </a:cubicBezTo>
                    <a:cubicBezTo>
                      <a:pt x="0" y="4"/>
                      <a:pt x="9" y="0"/>
                      <a:pt x="16" y="0"/>
                    </a:cubicBezTo>
                    <a:cubicBezTo>
                      <a:pt x="27" y="0"/>
                      <a:pt x="34" y="3"/>
                      <a:pt x="34" y="12"/>
                    </a:cubicBezTo>
                    <a:cubicBezTo>
                      <a:pt x="34" y="17"/>
                      <a:pt x="30" y="19"/>
                      <a:pt x="28" y="22"/>
                    </a:cubicBezTo>
                    <a:lnTo>
                      <a:pt x="34" y="1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2" name="Freeform 82">
                <a:extLst>
                  <a:ext uri="{FF2B5EF4-FFF2-40B4-BE49-F238E27FC236}">
                    <a16:creationId xmlns:a16="http://schemas.microsoft.com/office/drawing/2014/main" id="{E724DA1A-E406-C250-CFEA-8BA30FC9A90F}"/>
                  </a:ext>
                </a:extLst>
              </p:cNvPr>
              <p:cNvSpPr>
                <a:spLocks/>
              </p:cNvSpPr>
              <p:nvPr/>
            </p:nvSpPr>
            <p:spPr bwMode="auto">
              <a:xfrm>
                <a:off x="8263867" y="1519367"/>
                <a:ext cx="149983" cy="88765"/>
              </a:xfrm>
              <a:custGeom>
                <a:avLst/>
                <a:gdLst>
                  <a:gd name="T0" fmla="*/ 12 w 131"/>
                  <a:gd name="T1" fmla="*/ 77 h 77"/>
                  <a:gd name="T2" fmla="*/ 0 w 131"/>
                  <a:gd name="T3" fmla="*/ 65 h 77"/>
                  <a:gd name="T4" fmla="*/ 14 w 131"/>
                  <a:gd name="T5" fmla="*/ 47 h 77"/>
                  <a:gd name="T6" fmla="*/ 68 w 131"/>
                  <a:gd name="T7" fmla="*/ 0 h 77"/>
                  <a:gd name="T8" fmla="*/ 78 w 131"/>
                  <a:gd name="T9" fmla="*/ 0 h 77"/>
                  <a:gd name="T10" fmla="*/ 76 w 131"/>
                  <a:gd name="T11" fmla="*/ 17 h 77"/>
                  <a:gd name="T12" fmla="*/ 90 w 131"/>
                  <a:gd name="T13" fmla="*/ 9 h 77"/>
                  <a:gd name="T14" fmla="*/ 131 w 131"/>
                  <a:gd name="T15" fmla="*/ 41 h 77"/>
                  <a:gd name="T16" fmla="*/ 78 w 131"/>
                  <a:gd name="T17" fmla="*/ 61 h 77"/>
                  <a:gd name="T18" fmla="*/ 52 w 131"/>
                  <a:gd name="T19" fmla="*/ 65 h 77"/>
                  <a:gd name="T20" fmla="*/ 12 w 131"/>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7">
                    <a:moveTo>
                      <a:pt x="12" y="77"/>
                    </a:moveTo>
                    <a:cubicBezTo>
                      <a:pt x="2" y="77"/>
                      <a:pt x="0" y="73"/>
                      <a:pt x="0" y="65"/>
                    </a:cubicBezTo>
                    <a:cubicBezTo>
                      <a:pt x="0" y="52"/>
                      <a:pt x="9" y="52"/>
                      <a:pt x="14" y="47"/>
                    </a:cubicBezTo>
                    <a:cubicBezTo>
                      <a:pt x="31" y="29"/>
                      <a:pt x="38" y="0"/>
                      <a:pt x="68" y="0"/>
                    </a:cubicBezTo>
                    <a:cubicBezTo>
                      <a:pt x="75" y="0"/>
                      <a:pt x="75" y="0"/>
                      <a:pt x="78" y="0"/>
                    </a:cubicBezTo>
                    <a:cubicBezTo>
                      <a:pt x="78" y="11"/>
                      <a:pt x="82" y="11"/>
                      <a:pt x="76" y="17"/>
                    </a:cubicBezTo>
                    <a:cubicBezTo>
                      <a:pt x="81" y="16"/>
                      <a:pt x="84" y="9"/>
                      <a:pt x="90" y="9"/>
                    </a:cubicBezTo>
                    <a:cubicBezTo>
                      <a:pt x="100" y="9"/>
                      <a:pt x="131" y="30"/>
                      <a:pt x="131" y="41"/>
                    </a:cubicBezTo>
                    <a:cubicBezTo>
                      <a:pt x="131" y="60"/>
                      <a:pt x="92" y="63"/>
                      <a:pt x="78" y="61"/>
                    </a:cubicBezTo>
                    <a:cubicBezTo>
                      <a:pt x="75" y="61"/>
                      <a:pt x="52" y="65"/>
                      <a:pt x="52" y="65"/>
                    </a:cubicBezTo>
                    <a:lnTo>
                      <a:pt x="12" y="7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3" name="Freeform 83">
                <a:extLst>
                  <a:ext uri="{FF2B5EF4-FFF2-40B4-BE49-F238E27FC236}">
                    <a16:creationId xmlns:a16="http://schemas.microsoft.com/office/drawing/2014/main" id="{2E21A671-D60F-594C-BBA4-5FB6EBB119BA}"/>
                  </a:ext>
                </a:extLst>
              </p:cNvPr>
              <p:cNvSpPr>
                <a:spLocks/>
              </p:cNvSpPr>
              <p:nvPr/>
            </p:nvSpPr>
            <p:spPr bwMode="auto">
              <a:xfrm>
                <a:off x="8054197" y="1476515"/>
                <a:ext cx="58157" cy="30608"/>
              </a:xfrm>
              <a:custGeom>
                <a:avLst/>
                <a:gdLst>
                  <a:gd name="T0" fmla="*/ 20 w 51"/>
                  <a:gd name="T1" fmla="*/ 0 h 27"/>
                  <a:gd name="T2" fmla="*/ 51 w 51"/>
                  <a:gd name="T3" fmla="*/ 11 h 27"/>
                  <a:gd name="T4" fmla="*/ 15 w 51"/>
                  <a:gd name="T5" fmla="*/ 27 h 27"/>
                  <a:gd name="T6" fmla="*/ 0 w 51"/>
                  <a:gd name="T7" fmla="*/ 8 h 27"/>
                  <a:gd name="T8" fmla="*/ 20 w 51"/>
                  <a:gd name="T9" fmla="*/ 0 h 27"/>
                </a:gdLst>
                <a:ahLst/>
                <a:cxnLst>
                  <a:cxn ang="0">
                    <a:pos x="T0" y="T1"/>
                  </a:cxn>
                  <a:cxn ang="0">
                    <a:pos x="T2" y="T3"/>
                  </a:cxn>
                  <a:cxn ang="0">
                    <a:pos x="T4" y="T5"/>
                  </a:cxn>
                  <a:cxn ang="0">
                    <a:pos x="T6" y="T7"/>
                  </a:cxn>
                  <a:cxn ang="0">
                    <a:pos x="T8" y="T9"/>
                  </a:cxn>
                </a:cxnLst>
                <a:rect l="0" t="0" r="r" b="b"/>
                <a:pathLst>
                  <a:path w="51" h="27">
                    <a:moveTo>
                      <a:pt x="20" y="0"/>
                    </a:moveTo>
                    <a:cubicBezTo>
                      <a:pt x="24" y="0"/>
                      <a:pt x="45" y="10"/>
                      <a:pt x="51" y="11"/>
                    </a:cubicBezTo>
                    <a:cubicBezTo>
                      <a:pt x="49" y="26"/>
                      <a:pt x="24" y="27"/>
                      <a:pt x="15" y="27"/>
                    </a:cubicBezTo>
                    <a:cubicBezTo>
                      <a:pt x="11" y="27"/>
                      <a:pt x="0" y="15"/>
                      <a:pt x="0" y="8"/>
                    </a:cubicBezTo>
                    <a:cubicBezTo>
                      <a:pt x="0" y="0"/>
                      <a:pt x="16" y="0"/>
                      <a:pt x="2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4" name="Freeform 84">
                <a:extLst>
                  <a:ext uri="{FF2B5EF4-FFF2-40B4-BE49-F238E27FC236}">
                    <a16:creationId xmlns:a16="http://schemas.microsoft.com/office/drawing/2014/main" id="{010E875A-EF0A-98F3-FBD3-997065F383B7}"/>
                  </a:ext>
                </a:extLst>
              </p:cNvPr>
              <p:cNvSpPr>
                <a:spLocks/>
              </p:cNvSpPr>
              <p:nvPr/>
            </p:nvSpPr>
            <p:spPr bwMode="auto">
              <a:xfrm>
                <a:off x="8074093" y="1407646"/>
                <a:ext cx="205079" cy="153042"/>
              </a:xfrm>
              <a:custGeom>
                <a:avLst/>
                <a:gdLst>
                  <a:gd name="T0" fmla="*/ 170 w 180"/>
                  <a:gd name="T1" fmla="*/ 122 h 133"/>
                  <a:gd name="T2" fmla="*/ 155 w 180"/>
                  <a:gd name="T3" fmla="*/ 133 h 133"/>
                  <a:gd name="T4" fmla="*/ 70 w 180"/>
                  <a:gd name="T5" fmla="*/ 119 h 133"/>
                  <a:gd name="T6" fmla="*/ 30 w 180"/>
                  <a:gd name="T7" fmla="*/ 91 h 133"/>
                  <a:gd name="T8" fmla="*/ 87 w 180"/>
                  <a:gd name="T9" fmla="*/ 65 h 133"/>
                  <a:gd name="T10" fmla="*/ 55 w 180"/>
                  <a:gd name="T11" fmla="*/ 64 h 133"/>
                  <a:gd name="T12" fmla="*/ 0 w 180"/>
                  <a:gd name="T13" fmla="*/ 47 h 133"/>
                  <a:gd name="T14" fmla="*/ 79 w 180"/>
                  <a:gd name="T15" fmla="*/ 0 h 133"/>
                  <a:gd name="T16" fmla="*/ 125 w 180"/>
                  <a:gd name="T17" fmla="*/ 31 h 133"/>
                  <a:gd name="T18" fmla="*/ 115 w 180"/>
                  <a:gd name="T19" fmla="*/ 32 h 133"/>
                  <a:gd name="T20" fmla="*/ 115 w 180"/>
                  <a:gd name="T21" fmla="*/ 48 h 133"/>
                  <a:gd name="T22" fmla="*/ 101 w 180"/>
                  <a:gd name="T23" fmla="*/ 62 h 133"/>
                  <a:gd name="T24" fmla="*/ 117 w 180"/>
                  <a:gd name="T25" fmla="*/ 62 h 133"/>
                  <a:gd name="T26" fmla="*/ 140 w 180"/>
                  <a:gd name="T27" fmla="*/ 70 h 133"/>
                  <a:gd name="T28" fmla="*/ 155 w 180"/>
                  <a:gd name="T29" fmla="*/ 70 h 133"/>
                  <a:gd name="T30" fmla="*/ 180 w 180"/>
                  <a:gd name="T31" fmla="*/ 86 h 133"/>
                  <a:gd name="T32" fmla="*/ 174 w 180"/>
                  <a:gd name="T33" fmla="*/ 102 h 133"/>
                  <a:gd name="T34" fmla="*/ 159 w 180"/>
                  <a:gd name="T35" fmla="*/ 112 h 133"/>
                  <a:gd name="T36" fmla="*/ 170 w 180"/>
                  <a:gd name="T3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33">
                    <a:moveTo>
                      <a:pt x="170" y="122"/>
                    </a:moveTo>
                    <a:cubicBezTo>
                      <a:pt x="170" y="129"/>
                      <a:pt x="162" y="133"/>
                      <a:pt x="155" y="133"/>
                    </a:cubicBezTo>
                    <a:cubicBezTo>
                      <a:pt x="121" y="133"/>
                      <a:pt x="97" y="119"/>
                      <a:pt x="70" y="119"/>
                    </a:cubicBezTo>
                    <a:cubicBezTo>
                      <a:pt x="61" y="119"/>
                      <a:pt x="41" y="97"/>
                      <a:pt x="30" y="91"/>
                    </a:cubicBezTo>
                    <a:cubicBezTo>
                      <a:pt x="55" y="82"/>
                      <a:pt x="62" y="73"/>
                      <a:pt x="87" y="65"/>
                    </a:cubicBezTo>
                    <a:cubicBezTo>
                      <a:pt x="79" y="65"/>
                      <a:pt x="59" y="64"/>
                      <a:pt x="55" y="64"/>
                    </a:cubicBezTo>
                    <a:cubicBezTo>
                      <a:pt x="34" y="64"/>
                      <a:pt x="19" y="57"/>
                      <a:pt x="0" y="47"/>
                    </a:cubicBezTo>
                    <a:cubicBezTo>
                      <a:pt x="31" y="37"/>
                      <a:pt x="43" y="0"/>
                      <a:pt x="79" y="0"/>
                    </a:cubicBezTo>
                    <a:cubicBezTo>
                      <a:pt x="100" y="0"/>
                      <a:pt x="112" y="21"/>
                      <a:pt x="125" y="31"/>
                    </a:cubicBezTo>
                    <a:cubicBezTo>
                      <a:pt x="117" y="34"/>
                      <a:pt x="118" y="33"/>
                      <a:pt x="115" y="32"/>
                    </a:cubicBezTo>
                    <a:cubicBezTo>
                      <a:pt x="116" y="41"/>
                      <a:pt x="115" y="44"/>
                      <a:pt x="115" y="48"/>
                    </a:cubicBezTo>
                    <a:cubicBezTo>
                      <a:pt x="115" y="52"/>
                      <a:pt x="107" y="59"/>
                      <a:pt x="101" y="62"/>
                    </a:cubicBezTo>
                    <a:cubicBezTo>
                      <a:pt x="109" y="60"/>
                      <a:pt x="111" y="62"/>
                      <a:pt x="117" y="62"/>
                    </a:cubicBezTo>
                    <a:cubicBezTo>
                      <a:pt x="126" y="62"/>
                      <a:pt x="131" y="70"/>
                      <a:pt x="140" y="70"/>
                    </a:cubicBezTo>
                    <a:cubicBezTo>
                      <a:pt x="145" y="70"/>
                      <a:pt x="150" y="70"/>
                      <a:pt x="155" y="70"/>
                    </a:cubicBezTo>
                    <a:cubicBezTo>
                      <a:pt x="170" y="70"/>
                      <a:pt x="170" y="75"/>
                      <a:pt x="180" y="86"/>
                    </a:cubicBezTo>
                    <a:cubicBezTo>
                      <a:pt x="172" y="92"/>
                      <a:pt x="174" y="94"/>
                      <a:pt x="174" y="102"/>
                    </a:cubicBezTo>
                    <a:cubicBezTo>
                      <a:pt x="174" y="110"/>
                      <a:pt x="163" y="110"/>
                      <a:pt x="159" y="112"/>
                    </a:cubicBezTo>
                    <a:cubicBezTo>
                      <a:pt x="164" y="114"/>
                      <a:pt x="170" y="116"/>
                      <a:pt x="170" y="1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5" name="Freeform 85">
                <a:extLst>
                  <a:ext uri="{FF2B5EF4-FFF2-40B4-BE49-F238E27FC236}">
                    <a16:creationId xmlns:a16="http://schemas.microsoft.com/office/drawing/2014/main" id="{85872871-3D50-0887-91B0-3B0B247A6958}"/>
                  </a:ext>
                </a:extLst>
              </p:cNvPr>
              <p:cNvSpPr>
                <a:spLocks/>
              </p:cNvSpPr>
              <p:nvPr/>
            </p:nvSpPr>
            <p:spPr bwMode="auto">
              <a:xfrm>
                <a:off x="8162858" y="1649453"/>
                <a:ext cx="26017" cy="18365"/>
              </a:xfrm>
              <a:custGeom>
                <a:avLst/>
                <a:gdLst>
                  <a:gd name="T0" fmla="*/ 0 w 22"/>
                  <a:gd name="T1" fmla="*/ 8 h 16"/>
                  <a:gd name="T2" fmla="*/ 11 w 22"/>
                  <a:gd name="T3" fmla="*/ 0 h 16"/>
                  <a:gd name="T4" fmla="*/ 22 w 22"/>
                  <a:gd name="T5" fmla="*/ 0 h 16"/>
                  <a:gd name="T6" fmla="*/ 7 w 22"/>
                  <a:gd name="T7" fmla="*/ 16 h 16"/>
                  <a:gd name="T8" fmla="*/ 0 w 22"/>
                  <a:gd name="T9" fmla="*/ 8 h 16"/>
                </a:gdLst>
                <a:ahLst/>
                <a:cxnLst>
                  <a:cxn ang="0">
                    <a:pos x="T0" y="T1"/>
                  </a:cxn>
                  <a:cxn ang="0">
                    <a:pos x="T2" y="T3"/>
                  </a:cxn>
                  <a:cxn ang="0">
                    <a:pos x="T4" y="T5"/>
                  </a:cxn>
                  <a:cxn ang="0">
                    <a:pos x="T6" y="T7"/>
                  </a:cxn>
                  <a:cxn ang="0">
                    <a:pos x="T8" y="T9"/>
                  </a:cxn>
                </a:cxnLst>
                <a:rect l="0" t="0" r="r" b="b"/>
                <a:pathLst>
                  <a:path w="22" h="16">
                    <a:moveTo>
                      <a:pt x="0" y="8"/>
                    </a:moveTo>
                    <a:cubicBezTo>
                      <a:pt x="4" y="5"/>
                      <a:pt x="8" y="2"/>
                      <a:pt x="11" y="0"/>
                    </a:cubicBezTo>
                    <a:cubicBezTo>
                      <a:pt x="22" y="0"/>
                      <a:pt x="22" y="0"/>
                      <a:pt x="22" y="0"/>
                    </a:cubicBezTo>
                    <a:cubicBezTo>
                      <a:pt x="21" y="11"/>
                      <a:pt x="16" y="16"/>
                      <a:pt x="7" y="16"/>
                    </a:cubicBezTo>
                    <a:cubicBezTo>
                      <a:pt x="3" y="16"/>
                      <a:pt x="0" y="11"/>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6" name="Freeform 86">
                <a:extLst>
                  <a:ext uri="{FF2B5EF4-FFF2-40B4-BE49-F238E27FC236}">
                    <a16:creationId xmlns:a16="http://schemas.microsoft.com/office/drawing/2014/main" id="{A4BA59BA-01EF-B142-95AE-9621BFC692EA}"/>
                  </a:ext>
                </a:extLst>
              </p:cNvPr>
              <p:cNvSpPr>
                <a:spLocks/>
              </p:cNvSpPr>
              <p:nvPr/>
            </p:nvSpPr>
            <p:spPr bwMode="auto">
              <a:xfrm>
                <a:off x="8032771" y="1412237"/>
                <a:ext cx="33670" cy="12243"/>
              </a:xfrm>
              <a:custGeom>
                <a:avLst/>
                <a:gdLst>
                  <a:gd name="T0" fmla="*/ 30 w 30"/>
                  <a:gd name="T1" fmla="*/ 6 h 10"/>
                  <a:gd name="T2" fmla="*/ 0 w 30"/>
                  <a:gd name="T3" fmla="*/ 0 h 10"/>
                  <a:gd name="T4" fmla="*/ 28 w 30"/>
                  <a:gd name="T5" fmla="*/ 0 h 10"/>
                  <a:gd name="T6" fmla="*/ 30 w 30"/>
                  <a:gd name="T7" fmla="*/ 6 h 10"/>
                </a:gdLst>
                <a:ahLst/>
                <a:cxnLst>
                  <a:cxn ang="0">
                    <a:pos x="T0" y="T1"/>
                  </a:cxn>
                  <a:cxn ang="0">
                    <a:pos x="T2" y="T3"/>
                  </a:cxn>
                  <a:cxn ang="0">
                    <a:pos x="T4" y="T5"/>
                  </a:cxn>
                  <a:cxn ang="0">
                    <a:pos x="T6" y="T7"/>
                  </a:cxn>
                </a:cxnLst>
                <a:rect l="0" t="0" r="r" b="b"/>
                <a:pathLst>
                  <a:path w="30" h="10">
                    <a:moveTo>
                      <a:pt x="30" y="6"/>
                    </a:moveTo>
                    <a:cubicBezTo>
                      <a:pt x="19" y="8"/>
                      <a:pt x="4" y="10"/>
                      <a:pt x="0" y="0"/>
                    </a:cubicBezTo>
                    <a:cubicBezTo>
                      <a:pt x="28" y="0"/>
                      <a:pt x="28" y="0"/>
                      <a:pt x="28" y="0"/>
                    </a:cubicBezTo>
                    <a:lnTo>
                      <a:pt x="30" y="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7" name="Freeform 87">
                <a:extLst>
                  <a:ext uri="{FF2B5EF4-FFF2-40B4-BE49-F238E27FC236}">
                    <a16:creationId xmlns:a16="http://schemas.microsoft.com/office/drawing/2014/main" id="{8CD7A35A-AD6B-F474-C3EB-A7552F4BAC0A}"/>
                  </a:ext>
                </a:extLst>
              </p:cNvPr>
              <p:cNvSpPr>
                <a:spLocks/>
              </p:cNvSpPr>
              <p:nvPr/>
            </p:nvSpPr>
            <p:spPr bwMode="auto">
              <a:xfrm>
                <a:off x="8441398" y="1588236"/>
                <a:ext cx="27548" cy="13774"/>
              </a:xfrm>
              <a:custGeom>
                <a:avLst/>
                <a:gdLst>
                  <a:gd name="T0" fmla="*/ 25 w 25"/>
                  <a:gd name="T1" fmla="*/ 0 h 12"/>
                  <a:gd name="T2" fmla="*/ 16 w 25"/>
                  <a:gd name="T3" fmla="*/ 12 h 12"/>
                  <a:gd name="T4" fmla="*/ 0 w 25"/>
                  <a:gd name="T5" fmla="*/ 3 h 12"/>
                  <a:gd name="T6" fmla="*/ 25 w 25"/>
                  <a:gd name="T7" fmla="*/ 0 h 12"/>
                </a:gdLst>
                <a:ahLst/>
                <a:cxnLst>
                  <a:cxn ang="0">
                    <a:pos x="T0" y="T1"/>
                  </a:cxn>
                  <a:cxn ang="0">
                    <a:pos x="T2" y="T3"/>
                  </a:cxn>
                  <a:cxn ang="0">
                    <a:pos x="T4" y="T5"/>
                  </a:cxn>
                  <a:cxn ang="0">
                    <a:pos x="T6" y="T7"/>
                  </a:cxn>
                </a:cxnLst>
                <a:rect l="0" t="0" r="r" b="b"/>
                <a:pathLst>
                  <a:path w="25" h="12">
                    <a:moveTo>
                      <a:pt x="25" y="0"/>
                    </a:moveTo>
                    <a:cubicBezTo>
                      <a:pt x="25" y="6"/>
                      <a:pt x="21" y="12"/>
                      <a:pt x="16" y="12"/>
                    </a:cubicBezTo>
                    <a:cubicBezTo>
                      <a:pt x="6" y="12"/>
                      <a:pt x="3" y="7"/>
                      <a:pt x="0" y="3"/>
                    </a:cubicBezTo>
                    <a:cubicBezTo>
                      <a:pt x="16" y="0"/>
                      <a:pt x="19" y="4"/>
                      <a:pt x="25"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8" name="Freeform 88">
                <a:extLst>
                  <a:ext uri="{FF2B5EF4-FFF2-40B4-BE49-F238E27FC236}">
                    <a16:creationId xmlns:a16="http://schemas.microsoft.com/office/drawing/2014/main" id="{4D2A81F0-5323-F8DC-0073-285015CD6F7D}"/>
                  </a:ext>
                </a:extLst>
              </p:cNvPr>
              <p:cNvSpPr>
                <a:spLocks/>
              </p:cNvSpPr>
              <p:nvPr/>
            </p:nvSpPr>
            <p:spPr bwMode="auto">
              <a:xfrm>
                <a:off x="6903307" y="1435193"/>
                <a:ext cx="174470" cy="55095"/>
              </a:xfrm>
              <a:custGeom>
                <a:avLst/>
                <a:gdLst>
                  <a:gd name="T0" fmla="*/ 130 w 153"/>
                  <a:gd name="T1" fmla="*/ 24 h 48"/>
                  <a:gd name="T2" fmla="*/ 98 w 153"/>
                  <a:gd name="T3" fmla="*/ 30 h 48"/>
                  <a:gd name="T4" fmla="*/ 83 w 153"/>
                  <a:gd name="T5" fmla="*/ 47 h 48"/>
                  <a:gd name="T6" fmla="*/ 75 w 153"/>
                  <a:gd name="T7" fmla="*/ 40 h 48"/>
                  <a:gd name="T8" fmla="*/ 75 w 153"/>
                  <a:gd name="T9" fmla="*/ 40 h 48"/>
                  <a:gd name="T10" fmla="*/ 54 w 153"/>
                  <a:gd name="T11" fmla="*/ 30 h 48"/>
                  <a:gd name="T12" fmla="*/ 70 w 153"/>
                  <a:gd name="T13" fmla="*/ 24 h 48"/>
                  <a:gd name="T14" fmla="*/ 56 w 153"/>
                  <a:gd name="T15" fmla="*/ 22 h 48"/>
                  <a:gd name="T16" fmla="*/ 68 w 153"/>
                  <a:gd name="T17" fmla="*/ 15 h 48"/>
                  <a:gd name="T18" fmla="*/ 50 w 153"/>
                  <a:gd name="T19" fmla="*/ 8 h 48"/>
                  <a:gd name="T20" fmla="*/ 16 w 153"/>
                  <a:gd name="T21" fmla="*/ 18 h 48"/>
                  <a:gd name="T22" fmla="*/ 0 w 153"/>
                  <a:gd name="T23" fmla="*/ 15 h 48"/>
                  <a:gd name="T24" fmla="*/ 58 w 153"/>
                  <a:gd name="T25" fmla="*/ 0 h 48"/>
                  <a:gd name="T26" fmla="*/ 102 w 153"/>
                  <a:gd name="T27" fmla="*/ 10 h 48"/>
                  <a:gd name="T28" fmla="*/ 130 w 153"/>
                  <a:gd name="T29" fmla="*/ 0 h 48"/>
                  <a:gd name="T30" fmla="*/ 153 w 153"/>
                  <a:gd name="T31" fmla="*/ 8 h 48"/>
                  <a:gd name="T32" fmla="*/ 132 w 153"/>
                  <a:gd name="T33" fmla="*/ 22 h 48"/>
                  <a:gd name="T34" fmla="*/ 125 w 153"/>
                  <a:gd name="T35" fmla="*/ 22 h 48"/>
                  <a:gd name="T36" fmla="*/ 125 w 153"/>
                  <a:gd name="T37" fmla="*/ 30 h 48"/>
                  <a:gd name="T38" fmla="*/ 130 w 153"/>
                  <a:gd name="T39"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 h="48">
                    <a:moveTo>
                      <a:pt x="130" y="24"/>
                    </a:moveTo>
                    <a:cubicBezTo>
                      <a:pt x="117" y="34"/>
                      <a:pt x="110" y="23"/>
                      <a:pt x="98" y="30"/>
                    </a:cubicBezTo>
                    <a:cubicBezTo>
                      <a:pt x="91" y="34"/>
                      <a:pt x="90" y="48"/>
                      <a:pt x="83" y="47"/>
                    </a:cubicBezTo>
                    <a:cubicBezTo>
                      <a:pt x="79" y="47"/>
                      <a:pt x="77" y="43"/>
                      <a:pt x="75" y="40"/>
                    </a:cubicBezTo>
                    <a:cubicBezTo>
                      <a:pt x="75" y="40"/>
                      <a:pt x="75" y="40"/>
                      <a:pt x="75" y="40"/>
                    </a:cubicBezTo>
                    <a:cubicBezTo>
                      <a:pt x="64" y="40"/>
                      <a:pt x="56" y="37"/>
                      <a:pt x="54" y="30"/>
                    </a:cubicBezTo>
                    <a:cubicBezTo>
                      <a:pt x="60" y="27"/>
                      <a:pt x="64" y="25"/>
                      <a:pt x="70" y="24"/>
                    </a:cubicBezTo>
                    <a:cubicBezTo>
                      <a:pt x="63" y="24"/>
                      <a:pt x="59" y="23"/>
                      <a:pt x="56" y="22"/>
                    </a:cubicBezTo>
                    <a:cubicBezTo>
                      <a:pt x="60" y="20"/>
                      <a:pt x="64" y="18"/>
                      <a:pt x="68" y="15"/>
                    </a:cubicBezTo>
                    <a:cubicBezTo>
                      <a:pt x="61" y="13"/>
                      <a:pt x="57" y="8"/>
                      <a:pt x="50" y="8"/>
                    </a:cubicBezTo>
                    <a:cubicBezTo>
                      <a:pt x="42" y="8"/>
                      <a:pt x="28" y="18"/>
                      <a:pt x="16" y="18"/>
                    </a:cubicBezTo>
                    <a:cubicBezTo>
                      <a:pt x="10" y="18"/>
                      <a:pt x="6" y="16"/>
                      <a:pt x="0" y="15"/>
                    </a:cubicBezTo>
                    <a:cubicBezTo>
                      <a:pt x="6" y="2"/>
                      <a:pt x="42" y="0"/>
                      <a:pt x="58" y="0"/>
                    </a:cubicBezTo>
                    <a:cubicBezTo>
                      <a:pt x="77" y="0"/>
                      <a:pt x="87" y="10"/>
                      <a:pt x="102" y="10"/>
                    </a:cubicBezTo>
                    <a:cubicBezTo>
                      <a:pt x="113" y="10"/>
                      <a:pt x="119" y="0"/>
                      <a:pt x="130" y="0"/>
                    </a:cubicBezTo>
                    <a:cubicBezTo>
                      <a:pt x="139" y="0"/>
                      <a:pt x="148" y="6"/>
                      <a:pt x="153" y="8"/>
                    </a:cubicBezTo>
                    <a:cubicBezTo>
                      <a:pt x="151" y="22"/>
                      <a:pt x="141" y="15"/>
                      <a:pt x="132" y="22"/>
                    </a:cubicBezTo>
                    <a:cubicBezTo>
                      <a:pt x="130" y="23"/>
                      <a:pt x="127" y="23"/>
                      <a:pt x="125" y="22"/>
                    </a:cubicBezTo>
                    <a:cubicBezTo>
                      <a:pt x="125" y="30"/>
                      <a:pt x="125" y="30"/>
                      <a:pt x="125" y="30"/>
                    </a:cubicBezTo>
                    <a:lnTo>
                      <a:pt x="130" y="2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9" name="Freeform 89">
                <a:extLst>
                  <a:ext uri="{FF2B5EF4-FFF2-40B4-BE49-F238E27FC236}">
                    <a16:creationId xmlns:a16="http://schemas.microsoft.com/office/drawing/2014/main" id="{FDB9E56B-8E33-E207-AEC2-A20479CFE98C}"/>
                  </a:ext>
                </a:extLst>
              </p:cNvPr>
              <p:cNvSpPr>
                <a:spLocks/>
              </p:cNvSpPr>
              <p:nvPr/>
            </p:nvSpPr>
            <p:spPr bwMode="auto">
              <a:xfrm>
                <a:off x="7356317" y="1398463"/>
                <a:ext cx="61218" cy="41321"/>
              </a:xfrm>
              <a:custGeom>
                <a:avLst/>
                <a:gdLst>
                  <a:gd name="T0" fmla="*/ 13 w 53"/>
                  <a:gd name="T1" fmla="*/ 36 h 36"/>
                  <a:gd name="T2" fmla="*/ 0 w 53"/>
                  <a:gd name="T3" fmla="*/ 24 h 36"/>
                  <a:gd name="T4" fmla="*/ 43 w 53"/>
                  <a:gd name="T5" fmla="*/ 0 h 36"/>
                  <a:gd name="T6" fmla="*/ 53 w 53"/>
                  <a:gd name="T7" fmla="*/ 25 h 36"/>
                  <a:gd name="T8" fmla="*/ 13 w 53"/>
                  <a:gd name="T9" fmla="*/ 36 h 36"/>
                </a:gdLst>
                <a:ahLst/>
                <a:cxnLst>
                  <a:cxn ang="0">
                    <a:pos x="T0" y="T1"/>
                  </a:cxn>
                  <a:cxn ang="0">
                    <a:pos x="T2" y="T3"/>
                  </a:cxn>
                  <a:cxn ang="0">
                    <a:pos x="T4" y="T5"/>
                  </a:cxn>
                  <a:cxn ang="0">
                    <a:pos x="T6" y="T7"/>
                  </a:cxn>
                  <a:cxn ang="0">
                    <a:pos x="T8" y="T9"/>
                  </a:cxn>
                </a:cxnLst>
                <a:rect l="0" t="0" r="r" b="b"/>
                <a:pathLst>
                  <a:path w="53" h="36">
                    <a:moveTo>
                      <a:pt x="13" y="36"/>
                    </a:moveTo>
                    <a:cubicBezTo>
                      <a:pt x="4" y="36"/>
                      <a:pt x="0" y="32"/>
                      <a:pt x="0" y="24"/>
                    </a:cubicBezTo>
                    <a:cubicBezTo>
                      <a:pt x="0" y="13"/>
                      <a:pt x="31" y="0"/>
                      <a:pt x="43" y="0"/>
                    </a:cubicBezTo>
                    <a:cubicBezTo>
                      <a:pt x="53" y="25"/>
                      <a:pt x="53" y="25"/>
                      <a:pt x="53" y="25"/>
                    </a:cubicBezTo>
                    <a:cubicBezTo>
                      <a:pt x="48" y="29"/>
                      <a:pt x="18" y="36"/>
                      <a:pt x="13" y="3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0" name="Freeform 90">
                <a:extLst>
                  <a:ext uri="{FF2B5EF4-FFF2-40B4-BE49-F238E27FC236}">
                    <a16:creationId xmlns:a16="http://schemas.microsoft.com/office/drawing/2014/main" id="{81373AEB-11CC-2B6D-4830-2D696FC09DCB}"/>
                  </a:ext>
                </a:extLst>
              </p:cNvPr>
              <p:cNvSpPr>
                <a:spLocks/>
              </p:cNvSpPr>
              <p:nvPr/>
            </p:nvSpPr>
            <p:spPr bwMode="auto">
              <a:xfrm>
                <a:off x="7276734" y="1426011"/>
                <a:ext cx="64278" cy="41321"/>
              </a:xfrm>
              <a:custGeom>
                <a:avLst/>
                <a:gdLst>
                  <a:gd name="T0" fmla="*/ 57 w 57"/>
                  <a:gd name="T1" fmla="*/ 6 h 36"/>
                  <a:gd name="T2" fmla="*/ 57 w 57"/>
                  <a:gd name="T3" fmla="*/ 18 h 36"/>
                  <a:gd name="T4" fmla="*/ 38 w 57"/>
                  <a:gd name="T5" fmla="*/ 22 h 36"/>
                  <a:gd name="T6" fmla="*/ 41 w 57"/>
                  <a:gd name="T7" fmla="*/ 32 h 36"/>
                  <a:gd name="T8" fmla="*/ 0 w 57"/>
                  <a:gd name="T9" fmla="*/ 32 h 36"/>
                  <a:gd name="T10" fmla="*/ 15 w 57"/>
                  <a:gd name="T11" fmla="*/ 10 h 36"/>
                  <a:gd name="T12" fmla="*/ 15 w 57"/>
                  <a:gd name="T13" fmla="*/ 0 h 36"/>
                  <a:gd name="T14" fmla="*/ 40 w 57"/>
                  <a:gd name="T15" fmla="*/ 0 h 36"/>
                  <a:gd name="T16" fmla="*/ 32 w 57"/>
                  <a:gd name="T17" fmla="*/ 6 h 36"/>
                  <a:gd name="T18" fmla="*/ 57 w 57"/>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6">
                    <a:moveTo>
                      <a:pt x="57" y="6"/>
                    </a:moveTo>
                    <a:cubicBezTo>
                      <a:pt x="57" y="13"/>
                      <a:pt x="57" y="15"/>
                      <a:pt x="57" y="18"/>
                    </a:cubicBezTo>
                    <a:cubicBezTo>
                      <a:pt x="52" y="25"/>
                      <a:pt x="44" y="22"/>
                      <a:pt x="38" y="22"/>
                    </a:cubicBezTo>
                    <a:cubicBezTo>
                      <a:pt x="41" y="32"/>
                      <a:pt x="41" y="32"/>
                      <a:pt x="41" y="32"/>
                    </a:cubicBezTo>
                    <a:cubicBezTo>
                      <a:pt x="37" y="34"/>
                      <a:pt x="0" y="36"/>
                      <a:pt x="0" y="32"/>
                    </a:cubicBezTo>
                    <a:cubicBezTo>
                      <a:pt x="0" y="20"/>
                      <a:pt x="6" y="13"/>
                      <a:pt x="15" y="10"/>
                    </a:cubicBezTo>
                    <a:cubicBezTo>
                      <a:pt x="14" y="4"/>
                      <a:pt x="15" y="1"/>
                      <a:pt x="15" y="0"/>
                    </a:cubicBezTo>
                    <a:cubicBezTo>
                      <a:pt x="40" y="0"/>
                      <a:pt x="40" y="0"/>
                      <a:pt x="40" y="0"/>
                    </a:cubicBezTo>
                    <a:cubicBezTo>
                      <a:pt x="38" y="4"/>
                      <a:pt x="34" y="6"/>
                      <a:pt x="32" y="6"/>
                    </a:cubicBezTo>
                    <a:cubicBezTo>
                      <a:pt x="37" y="7"/>
                      <a:pt x="50" y="8"/>
                      <a:pt x="57"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1" name="Freeform 91">
                <a:extLst>
                  <a:ext uri="{FF2B5EF4-FFF2-40B4-BE49-F238E27FC236}">
                    <a16:creationId xmlns:a16="http://schemas.microsoft.com/office/drawing/2014/main" id="{909C5578-5258-A584-F56F-123E1386A72F}"/>
                  </a:ext>
                </a:extLst>
              </p:cNvPr>
              <p:cNvSpPr>
                <a:spLocks/>
              </p:cNvSpPr>
              <p:nvPr/>
            </p:nvSpPr>
            <p:spPr bwMode="auto">
              <a:xfrm>
                <a:off x="7189499" y="1461210"/>
                <a:ext cx="67339" cy="24487"/>
              </a:xfrm>
              <a:custGeom>
                <a:avLst/>
                <a:gdLst>
                  <a:gd name="T0" fmla="*/ 34 w 59"/>
                  <a:gd name="T1" fmla="*/ 22 h 22"/>
                  <a:gd name="T2" fmla="*/ 19 w 59"/>
                  <a:gd name="T3" fmla="*/ 14 h 22"/>
                  <a:gd name="T4" fmla="*/ 8 w 59"/>
                  <a:gd name="T5" fmla="*/ 22 h 22"/>
                  <a:gd name="T6" fmla="*/ 0 w 59"/>
                  <a:gd name="T7" fmla="*/ 16 h 22"/>
                  <a:gd name="T8" fmla="*/ 38 w 59"/>
                  <a:gd name="T9" fmla="*/ 0 h 22"/>
                  <a:gd name="T10" fmla="*/ 59 w 59"/>
                  <a:gd name="T11" fmla="*/ 10 h 22"/>
                  <a:gd name="T12" fmla="*/ 34 w 59"/>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59" h="22">
                    <a:moveTo>
                      <a:pt x="34" y="22"/>
                    </a:moveTo>
                    <a:cubicBezTo>
                      <a:pt x="30" y="22"/>
                      <a:pt x="24" y="14"/>
                      <a:pt x="19" y="14"/>
                    </a:cubicBezTo>
                    <a:cubicBezTo>
                      <a:pt x="18" y="22"/>
                      <a:pt x="14" y="22"/>
                      <a:pt x="8" y="22"/>
                    </a:cubicBezTo>
                    <a:cubicBezTo>
                      <a:pt x="4" y="22"/>
                      <a:pt x="0" y="19"/>
                      <a:pt x="0" y="16"/>
                    </a:cubicBezTo>
                    <a:cubicBezTo>
                      <a:pt x="0" y="5"/>
                      <a:pt x="30" y="0"/>
                      <a:pt x="38" y="0"/>
                    </a:cubicBezTo>
                    <a:cubicBezTo>
                      <a:pt x="48" y="0"/>
                      <a:pt x="55" y="4"/>
                      <a:pt x="59" y="10"/>
                    </a:cubicBezTo>
                    <a:cubicBezTo>
                      <a:pt x="44" y="10"/>
                      <a:pt x="45" y="22"/>
                      <a:pt x="34"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2" name="Freeform 92">
                <a:extLst>
                  <a:ext uri="{FF2B5EF4-FFF2-40B4-BE49-F238E27FC236}">
                    <a16:creationId xmlns:a16="http://schemas.microsoft.com/office/drawing/2014/main" id="{E932510D-ED33-A444-0AD4-C2A4BDD006AB}"/>
                  </a:ext>
                </a:extLst>
              </p:cNvPr>
              <p:cNvSpPr>
                <a:spLocks/>
              </p:cNvSpPr>
              <p:nvPr/>
            </p:nvSpPr>
            <p:spPr bwMode="auto">
              <a:xfrm>
                <a:off x="7151238" y="1378568"/>
                <a:ext cx="104070" cy="74991"/>
              </a:xfrm>
              <a:custGeom>
                <a:avLst/>
                <a:gdLst>
                  <a:gd name="T0" fmla="*/ 68 w 91"/>
                  <a:gd name="T1" fmla="*/ 56 h 66"/>
                  <a:gd name="T2" fmla="*/ 38 w 91"/>
                  <a:gd name="T3" fmla="*/ 66 h 66"/>
                  <a:gd name="T4" fmla="*/ 0 w 91"/>
                  <a:gd name="T5" fmla="*/ 51 h 66"/>
                  <a:gd name="T6" fmla="*/ 10 w 91"/>
                  <a:gd name="T7" fmla="*/ 42 h 66"/>
                  <a:gd name="T8" fmla="*/ 42 w 91"/>
                  <a:gd name="T9" fmla="*/ 42 h 66"/>
                  <a:gd name="T10" fmla="*/ 29 w 91"/>
                  <a:gd name="T11" fmla="*/ 40 h 66"/>
                  <a:gd name="T12" fmla="*/ 29 w 91"/>
                  <a:gd name="T13" fmla="*/ 30 h 66"/>
                  <a:gd name="T14" fmla="*/ 74 w 91"/>
                  <a:gd name="T15" fmla="*/ 14 h 66"/>
                  <a:gd name="T16" fmla="*/ 87 w 91"/>
                  <a:gd name="T17" fmla="*/ 0 h 66"/>
                  <a:gd name="T18" fmla="*/ 89 w 91"/>
                  <a:gd name="T19" fmla="*/ 10 h 66"/>
                  <a:gd name="T20" fmla="*/ 83 w 91"/>
                  <a:gd name="T21" fmla="*/ 20 h 66"/>
                  <a:gd name="T22" fmla="*/ 48 w 91"/>
                  <a:gd name="T23" fmla="*/ 41 h 66"/>
                  <a:gd name="T24" fmla="*/ 91 w 91"/>
                  <a:gd name="T25" fmla="*/ 53 h 66"/>
                  <a:gd name="T26" fmla="*/ 68 w 91"/>
                  <a:gd name="T2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66">
                    <a:moveTo>
                      <a:pt x="68" y="56"/>
                    </a:moveTo>
                    <a:cubicBezTo>
                      <a:pt x="59" y="56"/>
                      <a:pt x="47" y="66"/>
                      <a:pt x="38" y="66"/>
                    </a:cubicBezTo>
                    <a:cubicBezTo>
                      <a:pt x="33" y="66"/>
                      <a:pt x="1" y="51"/>
                      <a:pt x="0" y="51"/>
                    </a:cubicBezTo>
                    <a:cubicBezTo>
                      <a:pt x="5" y="47"/>
                      <a:pt x="6" y="45"/>
                      <a:pt x="10" y="42"/>
                    </a:cubicBezTo>
                    <a:cubicBezTo>
                      <a:pt x="42" y="42"/>
                      <a:pt x="42" y="42"/>
                      <a:pt x="42" y="42"/>
                    </a:cubicBezTo>
                    <a:cubicBezTo>
                      <a:pt x="33" y="39"/>
                      <a:pt x="36" y="36"/>
                      <a:pt x="29" y="40"/>
                    </a:cubicBezTo>
                    <a:cubicBezTo>
                      <a:pt x="29" y="30"/>
                      <a:pt x="29" y="30"/>
                      <a:pt x="29" y="30"/>
                    </a:cubicBezTo>
                    <a:cubicBezTo>
                      <a:pt x="52" y="30"/>
                      <a:pt x="52" y="14"/>
                      <a:pt x="74" y="14"/>
                    </a:cubicBezTo>
                    <a:cubicBezTo>
                      <a:pt x="75" y="7"/>
                      <a:pt x="80" y="0"/>
                      <a:pt x="87" y="0"/>
                    </a:cubicBezTo>
                    <a:cubicBezTo>
                      <a:pt x="89" y="0"/>
                      <a:pt x="89" y="8"/>
                      <a:pt x="89" y="10"/>
                    </a:cubicBezTo>
                    <a:cubicBezTo>
                      <a:pt x="86" y="12"/>
                      <a:pt x="83" y="16"/>
                      <a:pt x="83" y="20"/>
                    </a:cubicBezTo>
                    <a:cubicBezTo>
                      <a:pt x="70" y="28"/>
                      <a:pt x="55" y="33"/>
                      <a:pt x="48" y="41"/>
                    </a:cubicBezTo>
                    <a:cubicBezTo>
                      <a:pt x="69" y="44"/>
                      <a:pt x="74" y="46"/>
                      <a:pt x="91" y="53"/>
                    </a:cubicBezTo>
                    <a:cubicBezTo>
                      <a:pt x="85" y="58"/>
                      <a:pt x="76" y="56"/>
                      <a:pt x="68" y="5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3" name="Freeform 93">
                <a:extLst>
                  <a:ext uri="{FF2B5EF4-FFF2-40B4-BE49-F238E27FC236}">
                    <a16:creationId xmlns:a16="http://schemas.microsoft.com/office/drawing/2014/main" id="{1FCA93A3-D90C-F553-B58B-F96F9D5ACEBB}"/>
                  </a:ext>
                </a:extLst>
              </p:cNvPr>
              <p:cNvSpPr>
                <a:spLocks/>
              </p:cNvSpPr>
              <p:nvPr/>
            </p:nvSpPr>
            <p:spPr bwMode="auto">
              <a:xfrm>
                <a:off x="6076870" y="1488758"/>
                <a:ext cx="344349" cy="198955"/>
              </a:xfrm>
              <a:custGeom>
                <a:avLst/>
                <a:gdLst>
                  <a:gd name="T0" fmla="*/ 254 w 301"/>
                  <a:gd name="T1" fmla="*/ 143 h 175"/>
                  <a:gd name="T2" fmla="*/ 254 w 301"/>
                  <a:gd name="T3" fmla="*/ 129 h 175"/>
                  <a:gd name="T4" fmla="*/ 220 w 301"/>
                  <a:gd name="T5" fmla="*/ 127 h 175"/>
                  <a:gd name="T6" fmla="*/ 231 w 301"/>
                  <a:gd name="T7" fmla="*/ 105 h 175"/>
                  <a:gd name="T8" fmla="*/ 216 w 301"/>
                  <a:gd name="T9" fmla="*/ 83 h 175"/>
                  <a:gd name="T10" fmla="*/ 226 w 301"/>
                  <a:gd name="T11" fmla="*/ 81 h 175"/>
                  <a:gd name="T12" fmla="*/ 208 w 301"/>
                  <a:gd name="T13" fmla="*/ 69 h 175"/>
                  <a:gd name="T14" fmla="*/ 167 w 301"/>
                  <a:gd name="T15" fmla="*/ 125 h 175"/>
                  <a:gd name="T16" fmla="*/ 155 w 301"/>
                  <a:gd name="T17" fmla="*/ 131 h 175"/>
                  <a:gd name="T18" fmla="*/ 133 w 301"/>
                  <a:gd name="T19" fmla="*/ 175 h 175"/>
                  <a:gd name="T20" fmla="*/ 74 w 301"/>
                  <a:gd name="T21" fmla="*/ 125 h 175"/>
                  <a:gd name="T22" fmla="*/ 102 w 301"/>
                  <a:gd name="T23" fmla="*/ 126 h 175"/>
                  <a:gd name="T24" fmla="*/ 127 w 301"/>
                  <a:gd name="T25" fmla="*/ 119 h 175"/>
                  <a:gd name="T26" fmla="*/ 93 w 301"/>
                  <a:gd name="T27" fmla="*/ 115 h 175"/>
                  <a:gd name="T28" fmla="*/ 64 w 301"/>
                  <a:gd name="T29" fmla="*/ 105 h 175"/>
                  <a:gd name="T30" fmla="*/ 85 w 301"/>
                  <a:gd name="T31" fmla="*/ 97 h 175"/>
                  <a:gd name="T32" fmla="*/ 124 w 301"/>
                  <a:gd name="T33" fmla="*/ 77 h 175"/>
                  <a:gd name="T34" fmla="*/ 104 w 301"/>
                  <a:gd name="T35" fmla="*/ 77 h 175"/>
                  <a:gd name="T36" fmla="*/ 93 w 301"/>
                  <a:gd name="T37" fmla="*/ 70 h 175"/>
                  <a:gd name="T38" fmla="*/ 87 w 301"/>
                  <a:gd name="T39" fmla="*/ 70 h 175"/>
                  <a:gd name="T40" fmla="*/ 64 w 301"/>
                  <a:gd name="T41" fmla="*/ 91 h 175"/>
                  <a:gd name="T42" fmla="*/ 40 w 301"/>
                  <a:gd name="T43" fmla="*/ 79 h 175"/>
                  <a:gd name="T44" fmla="*/ 46 w 301"/>
                  <a:gd name="T45" fmla="*/ 77 h 175"/>
                  <a:gd name="T46" fmla="*/ 25 w 301"/>
                  <a:gd name="T47" fmla="*/ 51 h 175"/>
                  <a:gd name="T48" fmla="*/ 19 w 301"/>
                  <a:gd name="T49" fmla="*/ 48 h 175"/>
                  <a:gd name="T50" fmla="*/ 0 w 301"/>
                  <a:gd name="T51" fmla="*/ 28 h 175"/>
                  <a:gd name="T52" fmla="*/ 26 w 301"/>
                  <a:gd name="T53" fmla="*/ 9 h 175"/>
                  <a:gd name="T54" fmla="*/ 64 w 301"/>
                  <a:gd name="T55" fmla="*/ 13 h 175"/>
                  <a:gd name="T56" fmla="*/ 55 w 301"/>
                  <a:gd name="T57" fmla="*/ 24 h 175"/>
                  <a:gd name="T58" fmla="*/ 76 w 301"/>
                  <a:gd name="T59" fmla="*/ 36 h 175"/>
                  <a:gd name="T60" fmla="*/ 70 w 301"/>
                  <a:gd name="T61" fmla="*/ 25 h 175"/>
                  <a:gd name="T62" fmla="*/ 83 w 301"/>
                  <a:gd name="T63" fmla="*/ 12 h 175"/>
                  <a:gd name="T64" fmla="*/ 117 w 301"/>
                  <a:gd name="T65" fmla="*/ 47 h 175"/>
                  <a:gd name="T66" fmla="*/ 108 w 301"/>
                  <a:gd name="T67" fmla="*/ 12 h 175"/>
                  <a:gd name="T68" fmla="*/ 123 w 301"/>
                  <a:gd name="T69" fmla="*/ 0 h 175"/>
                  <a:gd name="T70" fmla="*/ 154 w 301"/>
                  <a:gd name="T71" fmla="*/ 16 h 175"/>
                  <a:gd name="T72" fmla="*/ 151 w 301"/>
                  <a:gd name="T73" fmla="*/ 32 h 175"/>
                  <a:gd name="T74" fmla="*/ 165 w 301"/>
                  <a:gd name="T75" fmla="*/ 21 h 175"/>
                  <a:gd name="T76" fmla="*/ 174 w 301"/>
                  <a:gd name="T77" fmla="*/ 40 h 175"/>
                  <a:gd name="T78" fmla="*/ 182 w 301"/>
                  <a:gd name="T79" fmla="*/ 41 h 175"/>
                  <a:gd name="T80" fmla="*/ 242 w 301"/>
                  <a:gd name="T81" fmla="*/ 75 h 175"/>
                  <a:gd name="T82" fmla="*/ 235 w 301"/>
                  <a:gd name="T83" fmla="*/ 75 h 175"/>
                  <a:gd name="T84" fmla="*/ 248 w 301"/>
                  <a:gd name="T85" fmla="*/ 75 h 175"/>
                  <a:gd name="T86" fmla="*/ 248 w 301"/>
                  <a:gd name="T87" fmla="*/ 87 h 175"/>
                  <a:gd name="T88" fmla="*/ 273 w 301"/>
                  <a:gd name="T89" fmla="*/ 87 h 175"/>
                  <a:gd name="T90" fmla="*/ 301 w 301"/>
                  <a:gd name="T91" fmla="*/ 116 h 175"/>
                  <a:gd name="T92" fmla="*/ 254 w 301"/>
                  <a:gd name="T93" fmla="*/ 14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175">
                    <a:moveTo>
                      <a:pt x="254" y="143"/>
                    </a:moveTo>
                    <a:cubicBezTo>
                      <a:pt x="252" y="137"/>
                      <a:pt x="252" y="133"/>
                      <a:pt x="254" y="129"/>
                    </a:cubicBezTo>
                    <a:cubicBezTo>
                      <a:pt x="245" y="127"/>
                      <a:pt x="229" y="128"/>
                      <a:pt x="220" y="127"/>
                    </a:cubicBezTo>
                    <a:cubicBezTo>
                      <a:pt x="221" y="113"/>
                      <a:pt x="229" y="117"/>
                      <a:pt x="231" y="105"/>
                    </a:cubicBezTo>
                    <a:cubicBezTo>
                      <a:pt x="226" y="103"/>
                      <a:pt x="219" y="89"/>
                      <a:pt x="216" y="83"/>
                    </a:cubicBezTo>
                    <a:cubicBezTo>
                      <a:pt x="220" y="82"/>
                      <a:pt x="222" y="81"/>
                      <a:pt x="226" y="81"/>
                    </a:cubicBezTo>
                    <a:cubicBezTo>
                      <a:pt x="214" y="79"/>
                      <a:pt x="208" y="69"/>
                      <a:pt x="208" y="69"/>
                    </a:cubicBezTo>
                    <a:cubicBezTo>
                      <a:pt x="182" y="69"/>
                      <a:pt x="174" y="104"/>
                      <a:pt x="167" y="125"/>
                    </a:cubicBezTo>
                    <a:cubicBezTo>
                      <a:pt x="165" y="129"/>
                      <a:pt x="159" y="128"/>
                      <a:pt x="155" y="131"/>
                    </a:cubicBezTo>
                    <a:cubicBezTo>
                      <a:pt x="142" y="141"/>
                      <a:pt x="144" y="164"/>
                      <a:pt x="133" y="175"/>
                    </a:cubicBezTo>
                    <a:cubicBezTo>
                      <a:pt x="115" y="162"/>
                      <a:pt x="74" y="152"/>
                      <a:pt x="74" y="125"/>
                    </a:cubicBezTo>
                    <a:cubicBezTo>
                      <a:pt x="85" y="123"/>
                      <a:pt x="102" y="126"/>
                      <a:pt x="102" y="126"/>
                    </a:cubicBezTo>
                    <a:cubicBezTo>
                      <a:pt x="110" y="119"/>
                      <a:pt x="118" y="121"/>
                      <a:pt x="127" y="119"/>
                    </a:cubicBezTo>
                    <a:cubicBezTo>
                      <a:pt x="123" y="116"/>
                      <a:pt x="98" y="115"/>
                      <a:pt x="93" y="115"/>
                    </a:cubicBezTo>
                    <a:cubicBezTo>
                      <a:pt x="84" y="115"/>
                      <a:pt x="64" y="124"/>
                      <a:pt x="64" y="105"/>
                    </a:cubicBezTo>
                    <a:cubicBezTo>
                      <a:pt x="64" y="98"/>
                      <a:pt x="82" y="98"/>
                      <a:pt x="85" y="97"/>
                    </a:cubicBezTo>
                    <a:cubicBezTo>
                      <a:pt x="95" y="94"/>
                      <a:pt x="116" y="84"/>
                      <a:pt x="124" y="77"/>
                    </a:cubicBezTo>
                    <a:cubicBezTo>
                      <a:pt x="113" y="77"/>
                      <a:pt x="107" y="77"/>
                      <a:pt x="104" y="77"/>
                    </a:cubicBezTo>
                    <a:cubicBezTo>
                      <a:pt x="103" y="77"/>
                      <a:pt x="96" y="72"/>
                      <a:pt x="93" y="70"/>
                    </a:cubicBezTo>
                    <a:cubicBezTo>
                      <a:pt x="91" y="70"/>
                      <a:pt x="89" y="70"/>
                      <a:pt x="87" y="70"/>
                    </a:cubicBezTo>
                    <a:cubicBezTo>
                      <a:pt x="80" y="74"/>
                      <a:pt x="80" y="91"/>
                      <a:pt x="64" y="91"/>
                    </a:cubicBezTo>
                    <a:cubicBezTo>
                      <a:pt x="52" y="91"/>
                      <a:pt x="44" y="87"/>
                      <a:pt x="40" y="79"/>
                    </a:cubicBezTo>
                    <a:cubicBezTo>
                      <a:pt x="42" y="78"/>
                      <a:pt x="44" y="77"/>
                      <a:pt x="46" y="77"/>
                    </a:cubicBezTo>
                    <a:cubicBezTo>
                      <a:pt x="33" y="70"/>
                      <a:pt x="22" y="63"/>
                      <a:pt x="25" y="51"/>
                    </a:cubicBezTo>
                    <a:cubicBezTo>
                      <a:pt x="23" y="50"/>
                      <a:pt x="21" y="48"/>
                      <a:pt x="19" y="48"/>
                    </a:cubicBezTo>
                    <a:cubicBezTo>
                      <a:pt x="14" y="48"/>
                      <a:pt x="5" y="34"/>
                      <a:pt x="0" y="28"/>
                    </a:cubicBezTo>
                    <a:cubicBezTo>
                      <a:pt x="3" y="25"/>
                      <a:pt x="19" y="9"/>
                      <a:pt x="26" y="9"/>
                    </a:cubicBezTo>
                    <a:cubicBezTo>
                      <a:pt x="38" y="9"/>
                      <a:pt x="47" y="9"/>
                      <a:pt x="64" y="13"/>
                    </a:cubicBezTo>
                    <a:cubicBezTo>
                      <a:pt x="60" y="17"/>
                      <a:pt x="57" y="20"/>
                      <a:pt x="55" y="24"/>
                    </a:cubicBezTo>
                    <a:cubicBezTo>
                      <a:pt x="63" y="30"/>
                      <a:pt x="70" y="30"/>
                      <a:pt x="76" y="36"/>
                    </a:cubicBezTo>
                    <a:cubicBezTo>
                      <a:pt x="73" y="34"/>
                      <a:pt x="70" y="30"/>
                      <a:pt x="70" y="25"/>
                    </a:cubicBezTo>
                    <a:cubicBezTo>
                      <a:pt x="70" y="18"/>
                      <a:pt x="76" y="12"/>
                      <a:pt x="83" y="12"/>
                    </a:cubicBezTo>
                    <a:cubicBezTo>
                      <a:pt x="104" y="12"/>
                      <a:pt x="98" y="40"/>
                      <a:pt x="117" y="47"/>
                    </a:cubicBezTo>
                    <a:cubicBezTo>
                      <a:pt x="113" y="34"/>
                      <a:pt x="108" y="27"/>
                      <a:pt x="108" y="12"/>
                    </a:cubicBezTo>
                    <a:cubicBezTo>
                      <a:pt x="108" y="0"/>
                      <a:pt x="113" y="0"/>
                      <a:pt x="123" y="0"/>
                    </a:cubicBezTo>
                    <a:cubicBezTo>
                      <a:pt x="133" y="0"/>
                      <a:pt x="154" y="8"/>
                      <a:pt x="154" y="16"/>
                    </a:cubicBezTo>
                    <a:cubicBezTo>
                      <a:pt x="154" y="21"/>
                      <a:pt x="151" y="26"/>
                      <a:pt x="151" y="32"/>
                    </a:cubicBezTo>
                    <a:cubicBezTo>
                      <a:pt x="157" y="28"/>
                      <a:pt x="159" y="21"/>
                      <a:pt x="165" y="21"/>
                    </a:cubicBezTo>
                    <a:cubicBezTo>
                      <a:pt x="177" y="21"/>
                      <a:pt x="176" y="34"/>
                      <a:pt x="174" y="40"/>
                    </a:cubicBezTo>
                    <a:cubicBezTo>
                      <a:pt x="176" y="40"/>
                      <a:pt x="179" y="41"/>
                      <a:pt x="182" y="41"/>
                    </a:cubicBezTo>
                    <a:cubicBezTo>
                      <a:pt x="194" y="41"/>
                      <a:pt x="235" y="65"/>
                      <a:pt x="242" y="75"/>
                    </a:cubicBezTo>
                    <a:cubicBezTo>
                      <a:pt x="240" y="75"/>
                      <a:pt x="237" y="75"/>
                      <a:pt x="235" y="75"/>
                    </a:cubicBezTo>
                    <a:cubicBezTo>
                      <a:pt x="241" y="77"/>
                      <a:pt x="243" y="76"/>
                      <a:pt x="248" y="75"/>
                    </a:cubicBezTo>
                    <a:cubicBezTo>
                      <a:pt x="250" y="79"/>
                      <a:pt x="251" y="84"/>
                      <a:pt x="248" y="87"/>
                    </a:cubicBezTo>
                    <a:cubicBezTo>
                      <a:pt x="260" y="87"/>
                      <a:pt x="263" y="87"/>
                      <a:pt x="273" y="87"/>
                    </a:cubicBezTo>
                    <a:cubicBezTo>
                      <a:pt x="273" y="112"/>
                      <a:pt x="295" y="106"/>
                      <a:pt x="301" y="116"/>
                    </a:cubicBezTo>
                    <a:cubicBezTo>
                      <a:pt x="281" y="123"/>
                      <a:pt x="273" y="137"/>
                      <a:pt x="254" y="14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4" name="Freeform 94">
                <a:extLst>
                  <a:ext uri="{FF2B5EF4-FFF2-40B4-BE49-F238E27FC236}">
                    <a16:creationId xmlns:a16="http://schemas.microsoft.com/office/drawing/2014/main" id="{9E2BFD30-9007-3A24-7197-62E6E12C7699}"/>
                  </a:ext>
                </a:extLst>
              </p:cNvPr>
              <p:cNvSpPr>
                <a:spLocks/>
              </p:cNvSpPr>
              <p:nvPr/>
            </p:nvSpPr>
            <p:spPr bwMode="auto">
              <a:xfrm>
                <a:off x="6255931" y="1458150"/>
                <a:ext cx="224975" cy="84173"/>
              </a:xfrm>
              <a:custGeom>
                <a:avLst/>
                <a:gdLst>
                  <a:gd name="T0" fmla="*/ 197 w 197"/>
                  <a:gd name="T1" fmla="*/ 33 h 74"/>
                  <a:gd name="T2" fmla="*/ 119 w 197"/>
                  <a:gd name="T3" fmla="*/ 74 h 74"/>
                  <a:gd name="T4" fmla="*/ 93 w 197"/>
                  <a:gd name="T5" fmla="*/ 59 h 74"/>
                  <a:gd name="T6" fmla="*/ 50 w 197"/>
                  <a:gd name="T7" fmla="*/ 59 h 74"/>
                  <a:gd name="T8" fmla="*/ 40 w 197"/>
                  <a:gd name="T9" fmla="*/ 47 h 74"/>
                  <a:gd name="T10" fmla="*/ 55 w 197"/>
                  <a:gd name="T11" fmla="*/ 46 h 74"/>
                  <a:gd name="T12" fmla="*/ 74 w 197"/>
                  <a:gd name="T13" fmla="*/ 42 h 74"/>
                  <a:gd name="T14" fmla="*/ 38 w 197"/>
                  <a:gd name="T15" fmla="*/ 39 h 74"/>
                  <a:gd name="T16" fmla="*/ 12 w 197"/>
                  <a:gd name="T17" fmla="*/ 31 h 74"/>
                  <a:gd name="T18" fmla="*/ 0 w 197"/>
                  <a:gd name="T19" fmla="*/ 12 h 74"/>
                  <a:gd name="T20" fmla="*/ 12 w 197"/>
                  <a:gd name="T21" fmla="*/ 12 h 74"/>
                  <a:gd name="T22" fmla="*/ 27 w 197"/>
                  <a:gd name="T23" fmla="*/ 14 h 74"/>
                  <a:gd name="T24" fmla="*/ 27 w 197"/>
                  <a:gd name="T25" fmla="*/ 10 h 74"/>
                  <a:gd name="T26" fmla="*/ 40 w 197"/>
                  <a:gd name="T27" fmla="*/ 10 h 74"/>
                  <a:gd name="T28" fmla="*/ 36 w 197"/>
                  <a:gd name="T29" fmla="*/ 2 h 74"/>
                  <a:gd name="T30" fmla="*/ 57 w 197"/>
                  <a:gd name="T31" fmla="*/ 2 h 74"/>
                  <a:gd name="T32" fmla="*/ 88 w 197"/>
                  <a:gd name="T33" fmla="*/ 18 h 74"/>
                  <a:gd name="T34" fmla="*/ 106 w 197"/>
                  <a:gd name="T35" fmla="*/ 0 h 74"/>
                  <a:gd name="T36" fmla="*/ 116 w 197"/>
                  <a:gd name="T37" fmla="*/ 0 h 74"/>
                  <a:gd name="T38" fmla="*/ 116 w 197"/>
                  <a:gd name="T39" fmla="*/ 20 h 74"/>
                  <a:gd name="T40" fmla="*/ 138 w 197"/>
                  <a:gd name="T41" fmla="*/ 12 h 74"/>
                  <a:gd name="T42" fmla="*/ 163 w 197"/>
                  <a:gd name="T43" fmla="*/ 12 h 74"/>
                  <a:gd name="T44" fmla="*/ 197 w 197"/>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7" h="74">
                    <a:moveTo>
                      <a:pt x="197" y="33"/>
                    </a:moveTo>
                    <a:cubicBezTo>
                      <a:pt x="179" y="46"/>
                      <a:pt x="141" y="74"/>
                      <a:pt x="119" y="74"/>
                    </a:cubicBezTo>
                    <a:cubicBezTo>
                      <a:pt x="106" y="74"/>
                      <a:pt x="98" y="69"/>
                      <a:pt x="93" y="59"/>
                    </a:cubicBezTo>
                    <a:cubicBezTo>
                      <a:pt x="50" y="59"/>
                      <a:pt x="50" y="59"/>
                      <a:pt x="50" y="59"/>
                    </a:cubicBezTo>
                    <a:cubicBezTo>
                      <a:pt x="43" y="57"/>
                      <a:pt x="41" y="53"/>
                      <a:pt x="40" y="47"/>
                    </a:cubicBezTo>
                    <a:cubicBezTo>
                      <a:pt x="45" y="46"/>
                      <a:pt x="53" y="46"/>
                      <a:pt x="55" y="46"/>
                    </a:cubicBezTo>
                    <a:cubicBezTo>
                      <a:pt x="62" y="43"/>
                      <a:pt x="70" y="43"/>
                      <a:pt x="74" y="42"/>
                    </a:cubicBezTo>
                    <a:cubicBezTo>
                      <a:pt x="71" y="42"/>
                      <a:pt x="40" y="39"/>
                      <a:pt x="38" y="39"/>
                    </a:cubicBezTo>
                    <a:cubicBezTo>
                      <a:pt x="25" y="39"/>
                      <a:pt x="10" y="49"/>
                      <a:pt x="12" y="31"/>
                    </a:cubicBezTo>
                    <a:cubicBezTo>
                      <a:pt x="6" y="26"/>
                      <a:pt x="1" y="20"/>
                      <a:pt x="0" y="12"/>
                    </a:cubicBezTo>
                    <a:cubicBezTo>
                      <a:pt x="12" y="12"/>
                      <a:pt x="12" y="12"/>
                      <a:pt x="12" y="12"/>
                    </a:cubicBezTo>
                    <a:cubicBezTo>
                      <a:pt x="16" y="15"/>
                      <a:pt x="22" y="16"/>
                      <a:pt x="27" y="14"/>
                    </a:cubicBezTo>
                    <a:cubicBezTo>
                      <a:pt x="27" y="10"/>
                      <a:pt x="27" y="10"/>
                      <a:pt x="27" y="10"/>
                    </a:cubicBezTo>
                    <a:cubicBezTo>
                      <a:pt x="40" y="10"/>
                      <a:pt x="40" y="10"/>
                      <a:pt x="40" y="10"/>
                    </a:cubicBezTo>
                    <a:cubicBezTo>
                      <a:pt x="36" y="2"/>
                      <a:pt x="36" y="2"/>
                      <a:pt x="36" y="2"/>
                    </a:cubicBezTo>
                    <a:cubicBezTo>
                      <a:pt x="57" y="2"/>
                      <a:pt x="57" y="2"/>
                      <a:pt x="57" y="2"/>
                    </a:cubicBezTo>
                    <a:cubicBezTo>
                      <a:pt x="62" y="7"/>
                      <a:pt x="84" y="18"/>
                      <a:pt x="88" y="18"/>
                    </a:cubicBezTo>
                    <a:cubicBezTo>
                      <a:pt x="97" y="18"/>
                      <a:pt x="103" y="3"/>
                      <a:pt x="106" y="0"/>
                    </a:cubicBezTo>
                    <a:cubicBezTo>
                      <a:pt x="116" y="0"/>
                      <a:pt x="116" y="0"/>
                      <a:pt x="116" y="0"/>
                    </a:cubicBezTo>
                    <a:cubicBezTo>
                      <a:pt x="116" y="10"/>
                      <a:pt x="114" y="14"/>
                      <a:pt x="116" y="20"/>
                    </a:cubicBezTo>
                    <a:cubicBezTo>
                      <a:pt x="122" y="20"/>
                      <a:pt x="127" y="12"/>
                      <a:pt x="138" y="12"/>
                    </a:cubicBezTo>
                    <a:cubicBezTo>
                      <a:pt x="156" y="12"/>
                      <a:pt x="152" y="12"/>
                      <a:pt x="163" y="12"/>
                    </a:cubicBezTo>
                    <a:cubicBezTo>
                      <a:pt x="178" y="12"/>
                      <a:pt x="193" y="24"/>
                      <a:pt x="197" y="3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5" name="Freeform 95">
                <a:extLst>
                  <a:ext uri="{FF2B5EF4-FFF2-40B4-BE49-F238E27FC236}">
                    <a16:creationId xmlns:a16="http://schemas.microsoft.com/office/drawing/2014/main" id="{3DFA0112-7364-0375-F7D2-3A1B84E600A9}"/>
                  </a:ext>
                </a:extLst>
              </p:cNvPr>
              <p:cNvSpPr>
                <a:spLocks/>
              </p:cNvSpPr>
              <p:nvPr/>
            </p:nvSpPr>
            <p:spPr bwMode="auto">
              <a:xfrm>
                <a:off x="6061565" y="1553036"/>
                <a:ext cx="44383" cy="39791"/>
              </a:xfrm>
              <a:custGeom>
                <a:avLst/>
                <a:gdLst>
                  <a:gd name="T0" fmla="*/ 13 w 39"/>
                  <a:gd name="T1" fmla="*/ 0 h 34"/>
                  <a:gd name="T2" fmla="*/ 39 w 39"/>
                  <a:gd name="T3" fmla="*/ 34 h 34"/>
                  <a:gd name="T4" fmla="*/ 15 w 39"/>
                  <a:gd name="T5" fmla="*/ 0 h 34"/>
                  <a:gd name="T6" fmla="*/ 15 w 39"/>
                  <a:gd name="T7" fmla="*/ 3 h 34"/>
                  <a:gd name="T8" fmla="*/ 13 w 39"/>
                  <a:gd name="T9" fmla="*/ 0 h 34"/>
                </a:gdLst>
                <a:ahLst/>
                <a:cxnLst>
                  <a:cxn ang="0">
                    <a:pos x="T0" y="T1"/>
                  </a:cxn>
                  <a:cxn ang="0">
                    <a:pos x="T2" y="T3"/>
                  </a:cxn>
                  <a:cxn ang="0">
                    <a:pos x="T4" y="T5"/>
                  </a:cxn>
                  <a:cxn ang="0">
                    <a:pos x="T6" y="T7"/>
                  </a:cxn>
                  <a:cxn ang="0">
                    <a:pos x="T8" y="T9"/>
                  </a:cxn>
                </a:cxnLst>
                <a:rect l="0" t="0" r="r" b="b"/>
                <a:pathLst>
                  <a:path w="39" h="34">
                    <a:moveTo>
                      <a:pt x="13" y="0"/>
                    </a:moveTo>
                    <a:cubicBezTo>
                      <a:pt x="23" y="14"/>
                      <a:pt x="33" y="17"/>
                      <a:pt x="39" y="34"/>
                    </a:cubicBezTo>
                    <a:cubicBezTo>
                      <a:pt x="23" y="30"/>
                      <a:pt x="0" y="6"/>
                      <a:pt x="15" y="0"/>
                    </a:cubicBezTo>
                    <a:cubicBezTo>
                      <a:pt x="15" y="3"/>
                      <a:pt x="15" y="3"/>
                      <a:pt x="15" y="3"/>
                    </a:cubicBezTo>
                    <a:lnTo>
                      <a:pt x="13"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6" name="Freeform 96">
                <a:extLst>
                  <a:ext uri="{FF2B5EF4-FFF2-40B4-BE49-F238E27FC236}">
                    <a16:creationId xmlns:a16="http://schemas.microsoft.com/office/drawing/2014/main" id="{672CC155-3DB1-1FE4-2406-46A80FE2D481}"/>
                  </a:ext>
                </a:extLst>
              </p:cNvPr>
              <p:cNvSpPr>
                <a:spLocks/>
              </p:cNvSpPr>
              <p:nvPr/>
            </p:nvSpPr>
            <p:spPr bwMode="auto">
              <a:xfrm>
                <a:off x="5573355" y="2621272"/>
                <a:ext cx="108661" cy="136208"/>
              </a:xfrm>
              <a:custGeom>
                <a:avLst/>
                <a:gdLst>
                  <a:gd name="T0" fmla="*/ 16 w 95"/>
                  <a:gd name="T1" fmla="*/ 35 h 119"/>
                  <a:gd name="T2" fmla="*/ 38 w 95"/>
                  <a:gd name="T3" fmla="*/ 26 h 119"/>
                  <a:gd name="T4" fmla="*/ 33 w 95"/>
                  <a:gd name="T5" fmla="*/ 16 h 119"/>
                  <a:gd name="T6" fmla="*/ 56 w 95"/>
                  <a:gd name="T7" fmla="*/ 0 h 119"/>
                  <a:gd name="T8" fmla="*/ 69 w 95"/>
                  <a:gd name="T9" fmla="*/ 0 h 119"/>
                  <a:gd name="T10" fmla="*/ 95 w 95"/>
                  <a:gd name="T11" fmla="*/ 33 h 119"/>
                  <a:gd name="T12" fmla="*/ 81 w 95"/>
                  <a:gd name="T13" fmla="*/ 45 h 119"/>
                  <a:gd name="T14" fmla="*/ 81 w 95"/>
                  <a:gd name="T15" fmla="*/ 72 h 119"/>
                  <a:gd name="T16" fmla="*/ 80 w 95"/>
                  <a:gd name="T17" fmla="*/ 94 h 119"/>
                  <a:gd name="T18" fmla="*/ 60 w 95"/>
                  <a:gd name="T19" fmla="*/ 98 h 119"/>
                  <a:gd name="T20" fmla="*/ 33 w 95"/>
                  <a:gd name="T21" fmla="*/ 116 h 119"/>
                  <a:gd name="T22" fmla="*/ 19 w 95"/>
                  <a:gd name="T23" fmla="*/ 119 h 119"/>
                  <a:gd name="T24" fmla="*/ 0 w 95"/>
                  <a:gd name="T25" fmla="*/ 101 h 119"/>
                  <a:gd name="T26" fmla="*/ 22 w 95"/>
                  <a:gd name="T27" fmla="*/ 60 h 119"/>
                  <a:gd name="T28" fmla="*/ 7 w 95"/>
                  <a:gd name="T29" fmla="*/ 43 h 119"/>
                  <a:gd name="T30" fmla="*/ 16 w 95"/>
                  <a:gd name="T31" fmla="*/ 3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119">
                    <a:moveTo>
                      <a:pt x="16" y="35"/>
                    </a:moveTo>
                    <a:cubicBezTo>
                      <a:pt x="20" y="35"/>
                      <a:pt x="33" y="31"/>
                      <a:pt x="38" y="26"/>
                    </a:cubicBezTo>
                    <a:cubicBezTo>
                      <a:pt x="35" y="21"/>
                      <a:pt x="33" y="19"/>
                      <a:pt x="33" y="16"/>
                    </a:cubicBezTo>
                    <a:cubicBezTo>
                      <a:pt x="33" y="10"/>
                      <a:pt x="48" y="0"/>
                      <a:pt x="56" y="0"/>
                    </a:cubicBezTo>
                    <a:cubicBezTo>
                      <a:pt x="60" y="0"/>
                      <a:pt x="64" y="0"/>
                      <a:pt x="69" y="0"/>
                    </a:cubicBezTo>
                    <a:cubicBezTo>
                      <a:pt x="86" y="0"/>
                      <a:pt x="95" y="19"/>
                      <a:pt x="95" y="33"/>
                    </a:cubicBezTo>
                    <a:cubicBezTo>
                      <a:pt x="95" y="39"/>
                      <a:pt x="81" y="39"/>
                      <a:pt x="81" y="45"/>
                    </a:cubicBezTo>
                    <a:cubicBezTo>
                      <a:pt x="81" y="50"/>
                      <a:pt x="81" y="71"/>
                      <a:pt x="81" y="72"/>
                    </a:cubicBezTo>
                    <a:cubicBezTo>
                      <a:pt x="81" y="78"/>
                      <a:pt x="86" y="88"/>
                      <a:pt x="80" y="94"/>
                    </a:cubicBezTo>
                    <a:cubicBezTo>
                      <a:pt x="76" y="99"/>
                      <a:pt x="68" y="98"/>
                      <a:pt x="60" y="98"/>
                    </a:cubicBezTo>
                    <a:cubicBezTo>
                      <a:pt x="48" y="98"/>
                      <a:pt x="39" y="112"/>
                      <a:pt x="33" y="116"/>
                    </a:cubicBezTo>
                    <a:cubicBezTo>
                      <a:pt x="29" y="118"/>
                      <a:pt x="23" y="119"/>
                      <a:pt x="19" y="119"/>
                    </a:cubicBezTo>
                    <a:cubicBezTo>
                      <a:pt x="10" y="119"/>
                      <a:pt x="0" y="110"/>
                      <a:pt x="0" y="101"/>
                    </a:cubicBezTo>
                    <a:cubicBezTo>
                      <a:pt x="0" y="81"/>
                      <a:pt x="19" y="79"/>
                      <a:pt x="22" y="60"/>
                    </a:cubicBezTo>
                    <a:cubicBezTo>
                      <a:pt x="14" y="56"/>
                      <a:pt x="7" y="51"/>
                      <a:pt x="7" y="43"/>
                    </a:cubicBezTo>
                    <a:cubicBezTo>
                      <a:pt x="7" y="33"/>
                      <a:pt x="13" y="35"/>
                      <a:pt x="16" y="3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7" name="Freeform 97">
                <a:extLst>
                  <a:ext uri="{FF2B5EF4-FFF2-40B4-BE49-F238E27FC236}">
                    <a16:creationId xmlns:a16="http://schemas.microsoft.com/office/drawing/2014/main" id="{30563817-BCF1-A7CE-46EB-7336F7BD15EE}"/>
                  </a:ext>
                </a:extLst>
              </p:cNvPr>
              <p:cNvSpPr>
                <a:spLocks/>
              </p:cNvSpPr>
              <p:nvPr/>
            </p:nvSpPr>
            <p:spPr bwMode="auto">
              <a:xfrm>
                <a:off x="5645286" y="2504960"/>
                <a:ext cx="21426" cy="21426"/>
              </a:xfrm>
              <a:custGeom>
                <a:avLst/>
                <a:gdLst>
                  <a:gd name="T0" fmla="*/ 5 w 19"/>
                  <a:gd name="T1" fmla="*/ 19 h 19"/>
                  <a:gd name="T2" fmla="*/ 0 w 19"/>
                  <a:gd name="T3" fmla="*/ 9 h 19"/>
                  <a:gd name="T4" fmla="*/ 19 w 19"/>
                  <a:gd name="T5" fmla="*/ 0 h 19"/>
                  <a:gd name="T6" fmla="*/ 5 w 19"/>
                  <a:gd name="T7" fmla="*/ 19 h 19"/>
                </a:gdLst>
                <a:ahLst/>
                <a:cxnLst>
                  <a:cxn ang="0">
                    <a:pos x="T0" y="T1"/>
                  </a:cxn>
                  <a:cxn ang="0">
                    <a:pos x="T2" y="T3"/>
                  </a:cxn>
                  <a:cxn ang="0">
                    <a:pos x="T4" y="T5"/>
                  </a:cxn>
                  <a:cxn ang="0">
                    <a:pos x="T6" y="T7"/>
                  </a:cxn>
                </a:cxnLst>
                <a:rect l="0" t="0" r="r" b="b"/>
                <a:pathLst>
                  <a:path w="19" h="19">
                    <a:moveTo>
                      <a:pt x="5" y="19"/>
                    </a:moveTo>
                    <a:cubicBezTo>
                      <a:pt x="3" y="19"/>
                      <a:pt x="0" y="12"/>
                      <a:pt x="0" y="9"/>
                    </a:cubicBezTo>
                    <a:cubicBezTo>
                      <a:pt x="0" y="4"/>
                      <a:pt x="13" y="0"/>
                      <a:pt x="19" y="0"/>
                    </a:cubicBezTo>
                    <a:cubicBezTo>
                      <a:pt x="19" y="9"/>
                      <a:pt x="13" y="19"/>
                      <a:pt x="5" y="1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8" name="Freeform 98">
                <a:extLst>
                  <a:ext uri="{FF2B5EF4-FFF2-40B4-BE49-F238E27FC236}">
                    <a16:creationId xmlns:a16="http://schemas.microsoft.com/office/drawing/2014/main" id="{25ED57A3-7A31-0AA4-4777-12D765B1E730}"/>
                  </a:ext>
                </a:extLst>
              </p:cNvPr>
              <p:cNvSpPr>
                <a:spLocks/>
              </p:cNvSpPr>
              <p:nvPr/>
            </p:nvSpPr>
            <p:spPr bwMode="auto">
              <a:xfrm>
                <a:off x="5659060" y="2495778"/>
                <a:ext cx="205079" cy="312207"/>
              </a:xfrm>
              <a:custGeom>
                <a:avLst/>
                <a:gdLst>
                  <a:gd name="T0" fmla="*/ 163 w 179"/>
                  <a:gd name="T1" fmla="*/ 183 h 273"/>
                  <a:gd name="T2" fmla="*/ 155 w 179"/>
                  <a:gd name="T3" fmla="*/ 230 h 273"/>
                  <a:gd name="T4" fmla="*/ 170 w 179"/>
                  <a:gd name="T5" fmla="*/ 238 h 273"/>
                  <a:gd name="T6" fmla="*/ 119 w 179"/>
                  <a:gd name="T7" fmla="*/ 250 h 273"/>
                  <a:gd name="T8" fmla="*/ 66 w 179"/>
                  <a:gd name="T9" fmla="*/ 253 h 273"/>
                  <a:gd name="T10" fmla="*/ 43 w 179"/>
                  <a:gd name="T11" fmla="*/ 266 h 273"/>
                  <a:gd name="T12" fmla="*/ 27 w 179"/>
                  <a:gd name="T13" fmla="*/ 273 h 273"/>
                  <a:gd name="T14" fmla="*/ 54 w 179"/>
                  <a:gd name="T15" fmla="*/ 238 h 273"/>
                  <a:gd name="T16" fmla="*/ 78 w 179"/>
                  <a:gd name="T17" fmla="*/ 222 h 273"/>
                  <a:gd name="T18" fmla="*/ 43 w 179"/>
                  <a:gd name="T19" fmla="*/ 221 h 273"/>
                  <a:gd name="T20" fmla="*/ 32 w 179"/>
                  <a:gd name="T21" fmla="*/ 221 h 273"/>
                  <a:gd name="T22" fmla="*/ 47 w 179"/>
                  <a:gd name="T23" fmla="*/ 173 h 273"/>
                  <a:gd name="T24" fmla="*/ 81 w 179"/>
                  <a:gd name="T25" fmla="*/ 146 h 273"/>
                  <a:gd name="T26" fmla="*/ 68 w 179"/>
                  <a:gd name="T27" fmla="*/ 126 h 273"/>
                  <a:gd name="T28" fmla="*/ 44 w 179"/>
                  <a:gd name="T29" fmla="*/ 129 h 273"/>
                  <a:gd name="T30" fmla="*/ 39 w 179"/>
                  <a:gd name="T31" fmla="*/ 106 h 273"/>
                  <a:gd name="T32" fmla="*/ 26 w 179"/>
                  <a:gd name="T33" fmla="*/ 87 h 273"/>
                  <a:gd name="T34" fmla="*/ 20 w 179"/>
                  <a:gd name="T35" fmla="*/ 99 h 273"/>
                  <a:gd name="T36" fmla="*/ 23 w 179"/>
                  <a:gd name="T37" fmla="*/ 81 h 273"/>
                  <a:gd name="T38" fmla="*/ 12 w 179"/>
                  <a:gd name="T39" fmla="*/ 67 h 273"/>
                  <a:gd name="T40" fmla="*/ 17 w 179"/>
                  <a:gd name="T41" fmla="*/ 51 h 273"/>
                  <a:gd name="T42" fmla="*/ 12 w 179"/>
                  <a:gd name="T43" fmla="*/ 36 h 273"/>
                  <a:gd name="T44" fmla="*/ 20 w 179"/>
                  <a:gd name="T45" fmla="*/ 38 h 273"/>
                  <a:gd name="T46" fmla="*/ 27 w 179"/>
                  <a:gd name="T47" fmla="*/ 24 h 273"/>
                  <a:gd name="T48" fmla="*/ 42 w 179"/>
                  <a:gd name="T49" fmla="*/ 0 h 273"/>
                  <a:gd name="T50" fmla="*/ 72 w 179"/>
                  <a:gd name="T51" fmla="*/ 7 h 273"/>
                  <a:gd name="T52" fmla="*/ 55 w 179"/>
                  <a:gd name="T53" fmla="*/ 34 h 273"/>
                  <a:gd name="T54" fmla="*/ 79 w 179"/>
                  <a:gd name="T55" fmla="*/ 83 h 273"/>
                  <a:gd name="T56" fmla="*/ 91 w 179"/>
                  <a:gd name="T57" fmla="*/ 90 h 273"/>
                  <a:gd name="T58" fmla="*/ 144 w 179"/>
                  <a:gd name="T59" fmla="*/ 160 h 273"/>
                  <a:gd name="T60" fmla="*/ 148 w 179"/>
                  <a:gd name="T61" fmla="*/ 183 h 273"/>
                  <a:gd name="T62" fmla="*/ 157 w 179"/>
                  <a:gd name="T63" fmla="*/ 18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273">
                    <a:moveTo>
                      <a:pt x="154" y="186"/>
                    </a:moveTo>
                    <a:cubicBezTo>
                      <a:pt x="159" y="182"/>
                      <a:pt x="157" y="183"/>
                      <a:pt x="163" y="183"/>
                    </a:cubicBezTo>
                    <a:cubicBezTo>
                      <a:pt x="172" y="183"/>
                      <a:pt x="179" y="190"/>
                      <a:pt x="179" y="198"/>
                    </a:cubicBezTo>
                    <a:cubicBezTo>
                      <a:pt x="179" y="212"/>
                      <a:pt x="161" y="219"/>
                      <a:pt x="155" y="230"/>
                    </a:cubicBezTo>
                    <a:cubicBezTo>
                      <a:pt x="163" y="232"/>
                      <a:pt x="166" y="233"/>
                      <a:pt x="170" y="233"/>
                    </a:cubicBezTo>
                    <a:cubicBezTo>
                      <a:pt x="170" y="238"/>
                      <a:pt x="170" y="238"/>
                      <a:pt x="170" y="238"/>
                    </a:cubicBezTo>
                    <a:cubicBezTo>
                      <a:pt x="163" y="246"/>
                      <a:pt x="158" y="250"/>
                      <a:pt x="149" y="250"/>
                    </a:cubicBezTo>
                    <a:cubicBezTo>
                      <a:pt x="140" y="250"/>
                      <a:pt x="123" y="250"/>
                      <a:pt x="119" y="250"/>
                    </a:cubicBezTo>
                    <a:cubicBezTo>
                      <a:pt x="111" y="250"/>
                      <a:pt x="91" y="257"/>
                      <a:pt x="79" y="257"/>
                    </a:cubicBezTo>
                    <a:cubicBezTo>
                      <a:pt x="74" y="257"/>
                      <a:pt x="71" y="253"/>
                      <a:pt x="66" y="253"/>
                    </a:cubicBezTo>
                    <a:cubicBezTo>
                      <a:pt x="58" y="253"/>
                      <a:pt x="54" y="260"/>
                      <a:pt x="54" y="266"/>
                    </a:cubicBezTo>
                    <a:cubicBezTo>
                      <a:pt x="43" y="266"/>
                      <a:pt x="43" y="266"/>
                      <a:pt x="43" y="266"/>
                    </a:cubicBezTo>
                    <a:cubicBezTo>
                      <a:pt x="38" y="266"/>
                      <a:pt x="35" y="269"/>
                      <a:pt x="32" y="273"/>
                    </a:cubicBezTo>
                    <a:cubicBezTo>
                      <a:pt x="27" y="273"/>
                      <a:pt x="27" y="273"/>
                      <a:pt x="27" y="273"/>
                    </a:cubicBezTo>
                    <a:cubicBezTo>
                      <a:pt x="27" y="268"/>
                      <a:pt x="27" y="268"/>
                      <a:pt x="27" y="268"/>
                    </a:cubicBezTo>
                    <a:cubicBezTo>
                      <a:pt x="29" y="265"/>
                      <a:pt x="51" y="239"/>
                      <a:pt x="54" y="238"/>
                    </a:cubicBezTo>
                    <a:cubicBezTo>
                      <a:pt x="64" y="235"/>
                      <a:pt x="79" y="239"/>
                      <a:pt x="79" y="228"/>
                    </a:cubicBezTo>
                    <a:cubicBezTo>
                      <a:pt x="79" y="226"/>
                      <a:pt x="78" y="224"/>
                      <a:pt x="78" y="222"/>
                    </a:cubicBezTo>
                    <a:cubicBezTo>
                      <a:pt x="75" y="227"/>
                      <a:pt x="70" y="230"/>
                      <a:pt x="64" y="230"/>
                    </a:cubicBezTo>
                    <a:cubicBezTo>
                      <a:pt x="54" y="230"/>
                      <a:pt x="51" y="221"/>
                      <a:pt x="43" y="221"/>
                    </a:cubicBezTo>
                    <a:cubicBezTo>
                      <a:pt x="38" y="221"/>
                      <a:pt x="39" y="225"/>
                      <a:pt x="35" y="225"/>
                    </a:cubicBezTo>
                    <a:cubicBezTo>
                      <a:pt x="34" y="225"/>
                      <a:pt x="32" y="222"/>
                      <a:pt x="32" y="221"/>
                    </a:cubicBezTo>
                    <a:cubicBezTo>
                      <a:pt x="32" y="209"/>
                      <a:pt x="53" y="208"/>
                      <a:pt x="53" y="196"/>
                    </a:cubicBezTo>
                    <a:cubicBezTo>
                      <a:pt x="53" y="186"/>
                      <a:pt x="47" y="182"/>
                      <a:pt x="47" y="173"/>
                    </a:cubicBezTo>
                    <a:cubicBezTo>
                      <a:pt x="60" y="173"/>
                      <a:pt x="77" y="166"/>
                      <a:pt x="81" y="158"/>
                    </a:cubicBezTo>
                    <a:cubicBezTo>
                      <a:pt x="81" y="146"/>
                      <a:pt x="81" y="146"/>
                      <a:pt x="81" y="146"/>
                    </a:cubicBezTo>
                    <a:cubicBezTo>
                      <a:pt x="73" y="147"/>
                      <a:pt x="63" y="145"/>
                      <a:pt x="63" y="137"/>
                    </a:cubicBezTo>
                    <a:cubicBezTo>
                      <a:pt x="63" y="131"/>
                      <a:pt x="66" y="129"/>
                      <a:pt x="68" y="126"/>
                    </a:cubicBezTo>
                    <a:cubicBezTo>
                      <a:pt x="66" y="126"/>
                      <a:pt x="63" y="126"/>
                      <a:pt x="61" y="126"/>
                    </a:cubicBezTo>
                    <a:cubicBezTo>
                      <a:pt x="54" y="126"/>
                      <a:pt x="50" y="129"/>
                      <a:pt x="44" y="129"/>
                    </a:cubicBezTo>
                    <a:cubicBezTo>
                      <a:pt x="37" y="129"/>
                      <a:pt x="32" y="129"/>
                      <a:pt x="32" y="123"/>
                    </a:cubicBezTo>
                    <a:cubicBezTo>
                      <a:pt x="32" y="117"/>
                      <a:pt x="39" y="113"/>
                      <a:pt x="39" y="106"/>
                    </a:cubicBezTo>
                    <a:cubicBezTo>
                      <a:pt x="39" y="99"/>
                      <a:pt x="37" y="98"/>
                      <a:pt x="39" y="91"/>
                    </a:cubicBezTo>
                    <a:cubicBezTo>
                      <a:pt x="33" y="91"/>
                      <a:pt x="29" y="89"/>
                      <a:pt x="26" y="87"/>
                    </a:cubicBezTo>
                    <a:cubicBezTo>
                      <a:pt x="23" y="94"/>
                      <a:pt x="25" y="96"/>
                      <a:pt x="26" y="99"/>
                    </a:cubicBezTo>
                    <a:cubicBezTo>
                      <a:pt x="20" y="99"/>
                      <a:pt x="20" y="99"/>
                      <a:pt x="20" y="99"/>
                    </a:cubicBezTo>
                    <a:cubicBezTo>
                      <a:pt x="20" y="93"/>
                      <a:pt x="20" y="91"/>
                      <a:pt x="20" y="87"/>
                    </a:cubicBezTo>
                    <a:cubicBezTo>
                      <a:pt x="20" y="84"/>
                      <a:pt x="21" y="83"/>
                      <a:pt x="23" y="81"/>
                    </a:cubicBezTo>
                    <a:cubicBezTo>
                      <a:pt x="23" y="74"/>
                      <a:pt x="23" y="74"/>
                      <a:pt x="23" y="74"/>
                    </a:cubicBezTo>
                    <a:cubicBezTo>
                      <a:pt x="19" y="73"/>
                      <a:pt x="12" y="71"/>
                      <a:pt x="12" y="67"/>
                    </a:cubicBezTo>
                    <a:cubicBezTo>
                      <a:pt x="12" y="64"/>
                      <a:pt x="17" y="58"/>
                      <a:pt x="17" y="57"/>
                    </a:cubicBezTo>
                    <a:cubicBezTo>
                      <a:pt x="17" y="51"/>
                      <a:pt x="17" y="51"/>
                      <a:pt x="17" y="51"/>
                    </a:cubicBezTo>
                    <a:cubicBezTo>
                      <a:pt x="6" y="48"/>
                      <a:pt x="0" y="46"/>
                      <a:pt x="0" y="36"/>
                    </a:cubicBezTo>
                    <a:cubicBezTo>
                      <a:pt x="12" y="36"/>
                      <a:pt x="12" y="36"/>
                      <a:pt x="12" y="36"/>
                    </a:cubicBezTo>
                    <a:cubicBezTo>
                      <a:pt x="12" y="40"/>
                      <a:pt x="16" y="43"/>
                      <a:pt x="17" y="43"/>
                    </a:cubicBezTo>
                    <a:cubicBezTo>
                      <a:pt x="19" y="43"/>
                      <a:pt x="20" y="40"/>
                      <a:pt x="20" y="38"/>
                    </a:cubicBezTo>
                    <a:cubicBezTo>
                      <a:pt x="19" y="37"/>
                      <a:pt x="17" y="35"/>
                      <a:pt x="17" y="33"/>
                    </a:cubicBezTo>
                    <a:cubicBezTo>
                      <a:pt x="17" y="27"/>
                      <a:pt x="22" y="24"/>
                      <a:pt x="27" y="24"/>
                    </a:cubicBezTo>
                    <a:cubicBezTo>
                      <a:pt x="27" y="17"/>
                      <a:pt x="30" y="14"/>
                      <a:pt x="30" y="10"/>
                    </a:cubicBezTo>
                    <a:cubicBezTo>
                      <a:pt x="30" y="6"/>
                      <a:pt x="38" y="0"/>
                      <a:pt x="42" y="0"/>
                    </a:cubicBezTo>
                    <a:cubicBezTo>
                      <a:pt x="51" y="0"/>
                      <a:pt x="59" y="0"/>
                      <a:pt x="64" y="0"/>
                    </a:cubicBezTo>
                    <a:cubicBezTo>
                      <a:pt x="67" y="0"/>
                      <a:pt x="72" y="5"/>
                      <a:pt x="72" y="7"/>
                    </a:cubicBezTo>
                    <a:cubicBezTo>
                      <a:pt x="72" y="18"/>
                      <a:pt x="55" y="17"/>
                      <a:pt x="53" y="28"/>
                    </a:cubicBezTo>
                    <a:cubicBezTo>
                      <a:pt x="53" y="30"/>
                      <a:pt x="54" y="32"/>
                      <a:pt x="55" y="34"/>
                    </a:cubicBezTo>
                    <a:cubicBezTo>
                      <a:pt x="100" y="34"/>
                      <a:pt x="100" y="34"/>
                      <a:pt x="100" y="34"/>
                    </a:cubicBezTo>
                    <a:cubicBezTo>
                      <a:pt x="103" y="56"/>
                      <a:pt x="79" y="66"/>
                      <a:pt x="79" y="83"/>
                    </a:cubicBezTo>
                    <a:cubicBezTo>
                      <a:pt x="76" y="83"/>
                      <a:pt x="74" y="86"/>
                      <a:pt x="73" y="89"/>
                    </a:cubicBezTo>
                    <a:cubicBezTo>
                      <a:pt x="81" y="91"/>
                      <a:pt x="85" y="88"/>
                      <a:pt x="91" y="90"/>
                    </a:cubicBezTo>
                    <a:cubicBezTo>
                      <a:pt x="105" y="95"/>
                      <a:pt x="103" y="114"/>
                      <a:pt x="112" y="123"/>
                    </a:cubicBezTo>
                    <a:cubicBezTo>
                      <a:pt x="124" y="136"/>
                      <a:pt x="144" y="141"/>
                      <a:pt x="144" y="160"/>
                    </a:cubicBezTo>
                    <a:cubicBezTo>
                      <a:pt x="144" y="167"/>
                      <a:pt x="152" y="171"/>
                      <a:pt x="152" y="177"/>
                    </a:cubicBezTo>
                    <a:cubicBezTo>
                      <a:pt x="152" y="180"/>
                      <a:pt x="151" y="182"/>
                      <a:pt x="148" y="183"/>
                    </a:cubicBezTo>
                    <a:cubicBezTo>
                      <a:pt x="148" y="188"/>
                      <a:pt x="148" y="188"/>
                      <a:pt x="148" y="188"/>
                    </a:cubicBezTo>
                    <a:cubicBezTo>
                      <a:pt x="154" y="187"/>
                      <a:pt x="154" y="184"/>
                      <a:pt x="157" y="183"/>
                    </a:cubicBezTo>
                    <a:lnTo>
                      <a:pt x="154" y="18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9" name="Freeform 99">
                <a:extLst>
                  <a:ext uri="{FF2B5EF4-FFF2-40B4-BE49-F238E27FC236}">
                    <a16:creationId xmlns:a16="http://schemas.microsoft.com/office/drawing/2014/main" id="{84FF3687-8676-6012-701E-4DDFAC391977}"/>
                  </a:ext>
                </a:extLst>
              </p:cNvPr>
              <p:cNvSpPr>
                <a:spLocks/>
              </p:cNvSpPr>
              <p:nvPr/>
            </p:nvSpPr>
            <p:spPr bwMode="auto">
              <a:xfrm>
                <a:off x="5703442" y="2656472"/>
                <a:ext cx="9183" cy="10713"/>
              </a:xfrm>
              <a:custGeom>
                <a:avLst/>
                <a:gdLst>
                  <a:gd name="T0" fmla="*/ 5 w 9"/>
                  <a:gd name="T1" fmla="*/ 0 h 9"/>
                  <a:gd name="T2" fmla="*/ 0 w 9"/>
                  <a:gd name="T3" fmla="*/ 9 h 9"/>
                  <a:gd name="T4" fmla="*/ 8 w 9"/>
                  <a:gd name="T5" fmla="*/ 9 h 9"/>
                  <a:gd name="T6" fmla="*/ 9 w 9"/>
                  <a:gd name="T7" fmla="*/ 0 h 9"/>
                  <a:gd name="T8" fmla="*/ 5 w 9"/>
                  <a:gd name="T9" fmla="*/ 0 h 9"/>
                </a:gdLst>
                <a:ahLst/>
                <a:cxnLst>
                  <a:cxn ang="0">
                    <a:pos x="T0" y="T1"/>
                  </a:cxn>
                  <a:cxn ang="0">
                    <a:pos x="T2" y="T3"/>
                  </a:cxn>
                  <a:cxn ang="0">
                    <a:pos x="T4" y="T5"/>
                  </a:cxn>
                  <a:cxn ang="0">
                    <a:pos x="T6" y="T7"/>
                  </a:cxn>
                  <a:cxn ang="0">
                    <a:pos x="T8" y="T9"/>
                  </a:cxn>
                </a:cxnLst>
                <a:rect l="0" t="0" r="r" b="b"/>
                <a:pathLst>
                  <a:path w="9" h="9">
                    <a:moveTo>
                      <a:pt x="5" y="0"/>
                    </a:moveTo>
                    <a:cubicBezTo>
                      <a:pt x="0" y="2"/>
                      <a:pt x="0" y="5"/>
                      <a:pt x="0" y="9"/>
                    </a:cubicBezTo>
                    <a:cubicBezTo>
                      <a:pt x="4" y="9"/>
                      <a:pt x="7" y="9"/>
                      <a:pt x="8" y="9"/>
                    </a:cubicBezTo>
                    <a:cubicBezTo>
                      <a:pt x="8" y="5"/>
                      <a:pt x="9" y="2"/>
                      <a:pt x="9" y="0"/>
                    </a:cubicBezTo>
                    <a:cubicBezTo>
                      <a:pt x="8" y="0"/>
                      <a:pt x="6" y="0"/>
                      <a:pt x="5"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0" name="Freeform 100">
                <a:extLst>
                  <a:ext uri="{FF2B5EF4-FFF2-40B4-BE49-F238E27FC236}">
                    <a16:creationId xmlns:a16="http://schemas.microsoft.com/office/drawing/2014/main" id="{32B819B2-433C-F3E9-5171-C0C4C1EA85AE}"/>
                  </a:ext>
                </a:extLst>
              </p:cNvPr>
              <p:cNvSpPr>
                <a:spLocks/>
              </p:cNvSpPr>
              <p:nvPr/>
            </p:nvSpPr>
            <p:spPr bwMode="auto">
              <a:xfrm>
                <a:off x="5235128" y="2175919"/>
                <a:ext cx="250992" cy="119373"/>
              </a:xfrm>
              <a:custGeom>
                <a:avLst/>
                <a:gdLst>
                  <a:gd name="T0" fmla="*/ 218 w 219"/>
                  <a:gd name="T1" fmla="*/ 56 h 104"/>
                  <a:gd name="T2" fmla="*/ 184 w 219"/>
                  <a:gd name="T3" fmla="*/ 84 h 104"/>
                  <a:gd name="T4" fmla="*/ 125 w 219"/>
                  <a:gd name="T5" fmla="*/ 104 h 104"/>
                  <a:gd name="T6" fmla="*/ 57 w 219"/>
                  <a:gd name="T7" fmla="*/ 90 h 104"/>
                  <a:gd name="T8" fmla="*/ 24 w 219"/>
                  <a:gd name="T9" fmla="*/ 75 h 104"/>
                  <a:gd name="T10" fmla="*/ 31 w 219"/>
                  <a:gd name="T11" fmla="*/ 71 h 104"/>
                  <a:gd name="T12" fmla="*/ 35 w 219"/>
                  <a:gd name="T13" fmla="*/ 48 h 104"/>
                  <a:gd name="T14" fmla="*/ 2 w 219"/>
                  <a:gd name="T15" fmla="*/ 44 h 104"/>
                  <a:gd name="T16" fmla="*/ 41 w 219"/>
                  <a:gd name="T17" fmla="*/ 37 h 104"/>
                  <a:gd name="T18" fmla="*/ 38 w 219"/>
                  <a:gd name="T19" fmla="*/ 31 h 104"/>
                  <a:gd name="T20" fmla="*/ 0 w 219"/>
                  <a:gd name="T21" fmla="*/ 13 h 104"/>
                  <a:gd name="T22" fmla="*/ 15 w 219"/>
                  <a:gd name="T23" fmla="*/ 15 h 104"/>
                  <a:gd name="T24" fmla="*/ 15 w 219"/>
                  <a:gd name="T25" fmla="*/ 9 h 104"/>
                  <a:gd name="T26" fmla="*/ 29 w 219"/>
                  <a:gd name="T27" fmla="*/ 0 h 104"/>
                  <a:gd name="T28" fmla="*/ 35 w 219"/>
                  <a:gd name="T29" fmla="*/ 0 h 104"/>
                  <a:gd name="T30" fmla="*/ 39 w 219"/>
                  <a:gd name="T31" fmla="*/ 12 h 104"/>
                  <a:gd name="T32" fmla="*/ 50 w 219"/>
                  <a:gd name="T33" fmla="*/ 28 h 104"/>
                  <a:gd name="T34" fmla="*/ 64 w 219"/>
                  <a:gd name="T35" fmla="*/ 23 h 104"/>
                  <a:gd name="T36" fmla="*/ 64 w 219"/>
                  <a:gd name="T37" fmla="*/ 13 h 104"/>
                  <a:gd name="T38" fmla="*/ 74 w 219"/>
                  <a:gd name="T39" fmla="*/ 20 h 104"/>
                  <a:gd name="T40" fmla="*/ 92 w 219"/>
                  <a:gd name="T41" fmla="*/ 15 h 104"/>
                  <a:gd name="T42" fmla="*/ 103 w 219"/>
                  <a:gd name="T43" fmla="*/ 21 h 104"/>
                  <a:gd name="T44" fmla="*/ 103 w 219"/>
                  <a:gd name="T45" fmla="*/ 13 h 104"/>
                  <a:gd name="T46" fmla="*/ 127 w 219"/>
                  <a:gd name="T47" fmla="*/ 15 h 104"/>
                  <a:gd name="T48" fmla="*/ 153 w 219"/>
                  <a:gd name="T49" fmla="*/ 13 h 104"/>
                  <a:gd name="T50" fmla="*/ 156 w 219"/>
                  <a:gd name="T51" fmla="*/ 1 h 104"/>
                  <a:gd name="T52" fmla="*/ 164 w 219"/>
                  <a:gd name="T53" fmla="*/ 1 h 104"/>
                  <a:gd name="T54" fmla="*/ 178 w 219"/>
                  <a:gd name="T55" fmla="*/ 11 h 104"/>
                  <a:gd name="T56" fmla="*/ 196 w 219"/>
                  <a:gd name="T57" fmla="*/ 7 h 104"/>
                  <a:gd name="T58" fmla="*/ 191 w 219"/>
                  <a:gd name="T59" fmla="*/ 14 h 104"/>
                  <a:gd name="T60" fmla="*/ 219 w 219"/>
                  <a:gd name="T61" fmla="*/ 54 h 104"/>
                  <a:gd name="T62" fmla="*/ 218 w 219"/>
                  <a:gd name="T63"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9" h="104">
                    <a:moveTo>
                      <a:pt x="218" y="56"/>
                    </a:moveTo>
                    <a:cubicBezTo>
                      <a:pt x="212" y="67"/>
                      <a:pt x="194" y="81"/>
                      <a:pt x="184" y="84"/>
                    </a:cubicBezTo>
                    <a:cubicBezTo>
                      <a:pt x="166" y="91"/>
                      <a:pt x="151" y="104"/>
                      <a:pt x="125" y="104"/>
                    </a:cubicBezTo>
                    <a:cubicBezTo>
                      <a:pt x="97" y="104"/>
                      <a:pt x="78" y="97"/>
                      <a:pt x="57" y="90"/>
                    </a:cubicBezTo>
                    <a:cubicBezTo>
                      <a:pt x="47" y="87"/>
                      <a:pt x="41" y="75"/>
                      <a:pt x="24" y="75"/>
                    </a:cubicBezTo>
                    <a:cubicBezTo>
                      <a:pt x="26" y="74"/>
                      <a:pt x="29" y="71"/>
                      <a:pt x="31" y="71"/>
                    </a:cubicBezTo>
                    <a:cubicBezTo>
                      <a:pt x="31" y="61"/>
                      <a:pt x="33" y="56"/>
                      <a:pt x="35" y="48"/>
                    </a:cubicBezTo>
                    <a:cubicBezTo>
                      <a:pt x="22" y="44"/>
                      <a:pt x="10" y="52"/>
                      <a:pt x="2" y="44"/>
                    </a:cubicBezTo>
                    <a:cubicBezTo>
                      <a:pt x="13" y="44"/>
                      <a:pt x="33" y="40"/>
                      <a:pt x="41" y="37"/>
                    </a:cubicBezTo>
                    <a:cubicBezTo>
                      <a:pt x="39" y="36"/>
                      <a:pt x="38" y="33"/>
                      <a:pt x="38" y="31"/>
                    </a:cubicBezTo>
                    <a:cubicBezTo>
                      <a:pt x="29" y="31"/>
                      <a:pt x="1" y="22"/>
                      <a:pt x="0" y="13"/>
                    </a:cubicBezTo>
                    <a:cubicBezTo>
                      <a:pt x="7" y="11"/>
                      <a:pt x="10" y="13"/>
                      <a:pt x="15" y="15"/>
                    </a:cubicBezTo>
                    <a:cubicBezTo>
                      <a:pt x="15" y="13"/>
                      <a:pt x="15" y="11"/>
                      <a:pt x="15" y="9"/>
                    </a:cubicBezTo>
                    <a:cubicBezTo>
                      <a:pt x="21" y="9"/>
                      <a:pt x="22" y="0"/>
                      <a:pt x="29" y="0"/>
                    </a:cubicBezTo>
                    <a:cubicBezTo>
                      <a:pt x="31" y="0"/>
                      <a:pt x="32" y="0"/>
                      <a:pt x="35" y="0"/>
                    </a:cubicBezTo>
                    <a:cubicBezTo>
                      <a:pt x="35" y="5"/>
                      <a:pt x="38" y="7"/>
                      <a:pt x="39" y="12"/>
                    </a:cubicBezTo>
                    <a:cubicBezTo>
                      <a:pt x="38" y="17"/>
                      <a:pt x="45" y="28"/>
                      <a:pt x="50" y="28"/>
                    </a:cubicBezTo>
                    <a:cubicBezTo>
                      <a:pt x="56" y="28"/>
                      <a:pt x="60" y="24"/>
                      <a:pt x="64" y="23"/>
                    </a:cubicBezTo>
                    <a:cubicBezTo>
                      <a:pt x="63" y="17"/>
                      <a:pt x="62" y="16"/>
                      <a:pt x="64" y="13"/>
                    </a:cubicBezTo>
                    <a:cubicBezTo>
                      <a:pt x="67" y="16"/>
                      <a:pt x="69" y="20"/>
                      <a:pt x="74" y="20"/>
                    </a:cubicBezTo>
                    <a:cubicBezTo>
                      <a:pt x="92" y="15"/>
                      <a:pt x="92" y="15"/>
                      <a:pt x="92" y="15"/>
                    </a:cubicBezTo>
                    <a:cubicBezTo>
                      <a:pt x="98" y="17"/>
                      <a:pt x="100" y="19"/>
                      <a:pt x="103" y="21"/>
                    </a:cubicBezTo>
                    <a:cubicBezTo>
                      <a:pt x="102" y="18"/>
                      <a:pt x="103" y="15"/>
                      <a:pt x="103" y="13"/>
                    </a:cubicBezTo>
                    <a:cubicBezTo>
                      <a:pt x="114" y="13"/>
                      <a:pt x="120" y="15"/>
                      <a:pt x="127" y="15"/>
                    </a:cubicBezTo>
                    <a:cubicBezTo>
                      <a:pt x="137" y="15"/>
                      <a:pt x="146" y="5"/>
                      <a:pt x="153" y="13"/>
                    </a:cubicBezTo>
                    <a:cubicBezTo>
                      <a:pt x="153" y="6"/>
                      <a:pt x="154" y="4"/>
                      <a:pt x="156" y="1"/>
                    </a:cubicBezTo>
                    <a:cubicBezTo>
                      <a:pt x="161" y="2"/>
                      <a:pt x="161" y="3"/>
                      <a:pt x="164" y="1"/>
                    </a:cubicBezTo>
                    <a:cubicBezTo>
                      <a:pt x="164" y="10"/>
                      <a:pt x="170" y="11"/>
                      <a:pt x="178" y="11"/>
                    </a:cubicBezTo>
                    <a:cubicBezTo>
                      <a:pt x="185" y="11"/>
                      <a:pt x="189" y="7"/>
                      <a:pt x="196" y="7"/>
                    </a:cubicBezTo>
                    <a:cubicBezTo>
                      <a:pt x="194" y="9"/>
                      <a:pt x="191" y="12"/>
                      <a:pt x="191" y="14"/>
                    </a:cubicBezTo>
                    <a:cubicBezTo>
                      <a:pt x="191" y="37"/>
                      <a:pt x="219" y="32"/>
                      <a:pt x="219" y="54"/>
                    </a:cubicBezTo>
                    <a:lnTo>
                      <a:pt x="218" y="5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1" name="Freeform 101">
                <a:extLst>
                  <a:ext uri="{FF2B5EF4-FFF2-40B4-BE49-F238E27FC236}">
                    <a16:creationId xmlns:a16="http://schemas.microsoft.com/office/drawing/2014/main" id="{CAA6F838-E908-4460-4A33-AC350FA866E6}"/>
                  </a:ext>
                </a:extLst>
              </p:cNvPr>
              <p:cNvSpPr>
                <a:spLocks/>
              </p:cNvSpPr>
              <p:nvPr/>
            </p:nvSpPr>
            <p:spPr bwMode="auto">
              <a:xfrm>
                <a:off x="3732236" y="3623701"/>
                <a:ext cx="257114" cy="91825"/>
              </a:xfrm>
              <a:custGeom>
                <a:avLst/>
                <a:gdLst>
                  <a:gd name="T0" fmla="*/ 225 w 225"/>
                  <a:gd name="T1" fmla="*/ 71 h 81"/>
                  <a:gd name="T2" fmla="*/ 197 w 225"/>
                  <a:gd name="T3" fmla="*/ 81 h 81"/>
                  <a:gd name="T4" fmla="*/ 153 w 225"/>
                  <a:gd name="T5" fmla="*/ 75 h 81"/>
                  <a:gd name="T6" fmla="*/ 153 w 225"/>
                  <a:gd name="T7" fmla="*/ 70 h 81"/>
                  <a:gd name="T8" fmla="*/ 160 w 225"/>
                  <a:gd name="T9" fmla="*/ 63 h 81"/>
                  <a:gd name="T10" fmla="*/ 135 w 225"/>
                  <a:gd name="T11" fmla="*/ 47 h 81"/>
                  <a:gd name="T12" fmla="*/ 126 w 225"/>
                  <a:gd name="T13" fmla="*/ 39 h 81"/>
                  <a:gd name="T14" fmla="*/ 110 w 225"/>
                  <a:gd name="T15" fmla="*/ 39 h 81"/>
                  <a:gd name="T16" fmla="*/ 84 w 225"/>
                  <a:gd name="T17" fmla="*/ 27 h 81"/>
                  <a:gd name="T18" fmla="*/ 62 w 225"/>
                  <a:gd name="T19" fmla="*/ 27 h 81"/>
                  <a:gd name="T20" fmla="*/ 60 w 225"/>
                  <a:gd name="T21" fmla="*/ 18 h 81"/>
                  <a:gd name="T22" fmla="*/ 50 w 225"/>
                  <a:gd name="T23" fmla="*/ 16 h 81"/>
                  <a:gd name="T24" fmla="*/ 7 w 225"/>
                  <a:gd name="T25" fmla="*/ 35 h 81"/>
                  <a:gd name="T26" fmla="*/ 0 w 225"/>
                  <a:gd name="T27" fmla="*/ 35 h 81"/>
                  <a:gd name="T28" fmla="*/ 63 w 225"/>
                  <a:gd name="T29" fmla="*/ 0 h 81"/>
                  <a:gd name="T30" fmla="*/ 137 w 225"/>
                  <a:gd name="T31" fmla="*/ 20 h 81"/>
                  <a:gd name="T32" fmla="*/ 150 w 225"/>
                  <a:gd name="T33" fmla="*/ 29 h 81"/>
                  <a:gd name="T34" fmla="*/ 197 w 225"/>
                  <a:gd name="T35" fmla="*/ 49 h 81"/>
                  <a:gd name="T36" fmla="*/ 197 w 225"/>
                  <a:gd name="T37" fmla="*/ 55 h 81"/>
                  <a:gd name="T38" fmla="*/ 208 w 225"/>
                  <a:gd name="T39" fmla="*/ 55 h 81"/>
                  <a:gd name="T40" fmla="*/ 225 w 225"/>
                  <a:gd name="T41"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 h="81">
                    <a:moveTo>
                      <a:pt x="225" y="71"/>
                    </a:moveTo>
                    <a:cubicBezTo>
                      <a:pt x="220" y="81"/>
                      <a:pt x="206" y="81"/>
                      <a:pt x="197" y="81"/>
                    </a:cubicBezTo>
                    <a:cubicBezTo>
                      <a:pt x="179" y="81"/>
                      <a:pt x="167" y="75"/>
                      <a:pt x="153" y="75"/>
                    </a:cubicBezTo>
                    <a:cubicBezTo>
                      <a:pt x="153" y="74"/>
                      <a:pt x="153" y="72"/>
                      <a:pt x="153" y="70"/>
                    </a:cubicBezTo>
                    <a:cubicBezTo>
                      <a:pt x="156" y="70"/>
                      <a:pt x="160" y="67"/>
                      <a:pt x="160" y="63"/>
                    </a:cubicBezTo>
                    <a:cubicBezTo>
                      <a:pt x="149" y="58"/>
                      <a:pt x="137" y="59"/>
                      <a:pt x="135" y="47"/>
                    </a:cubicBezTo>
                    <a:cubicBezTo>
                      <a:pt x="128" y="47"/>
                      <a:pt x="129" y="41"/>
                      <a:pt x="126" y="39"/>
                    </a:cubicBezTo>
                    <a:cubicBezTo>
                      <a:pt x="120" y="36"/>
                      <a:pt x="116" y="39"/>
                      <a:pt x="110" y="39"/>
                    </a:cubicBezTo>
                    <a:cubicBezTo>
                      <a:pt x="100" y="39"/>
                      <a:pt x="94" y="27"/>
                      <a:pt x="84" y="27"/>
                    </a:cubicBezTo>
                    <a:cubicBezTo>
                      <a:pt x="62" y="27"/>
                      <a:pt x="62" y="27"/>
                      <a:pt x="62" y="27"/>
                    </a:cubicBezTo>
                    <a:cubicBezTo>
                      <a:pt x="57" y="24"/>
                      <a:pt x="58" y="20"/>
                      <a:pt x="60" y="18"/>
                    </a:cubicBezTo>
                    <a:cubicBezTo>
                      <a:pt x="57" y="15"/>
                      <a:pt x="54" y="16"/>
                      <a:pt x="50" y="16"/>
                    </a:cubicBezTo>
                    <a:cubicBezTo>
                      <a:pt x="35" y="16"/>
                      <a:pt x="15" y="27"/>
                      <a:pt x="7" y="35"/>
                    </a:cubicBezTo>
                    <a:cubicBezTo>
                      <a:pt x="0" y="35"/>
                      <a:pt x="0" y="35"/>
                      <a:pt x="0" y="35"/>
                    </a:cubicBezTo>
                    <a:cubicBezTo>
                      <a:pt x="13" y="13"/>
                      <a:pt x="29" y="0"/>
                      <a:pt x="63" y="0"/>
                    </a:cubicBezTo>
                    <a:cubicBezTo>
                      <a:pt x="96" y="0"/>
                      <a:pt x="112" y="20"/>
                      <a:pt x="137" y="20"/>
                    </a:cubicBezTo>
                    <a:cubicBezTo>
                      <a:pt x="142" y="20"/>
                      <a:pt x="148" y="28"/>
                      <a:pt x="150" y="29"/>
                    </a:cubicBezTo>
                    <a:cubicBezTo>
                      <a:pt x="160" y="40"/>
                      <a:pt x="179" y="49"/>
                      <a:pt x="197" y="49"/>
                    </a:cubicBezTo>
                    <a:cubicBezTo>
                      <a:pt x="197" y="51"/>
                      <a:pt x="196" y="53"/>
                      <a:pt x="197" y="55"/>
                    </a:cubicBezTo>
                    <a:cubicBezTo>
                      <a:pt x="208" y="55"/>
                      <a:pt x="208" y="55"/>
                      <a:pt x="208" y="55"/>
                    </a:cubicBezTo>
                    <a:cubicBezTo>
                      <a:pt x="216" y="58"/>
                      <a:pt x="220" y="69"/>
                      <a:pt x="225" y="7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2" name="Freeform 102">
                <a:extLst>
                  <a:ext uri="{FF2B5EF4-FFF2-40B4-BE49-F238E27FC236}">
                    <a16:creationId xmlns:a16="http://schemas.microsoft.com/office/drawing/2014/main" id="{24247F29-776E-B59F-1AC5-474B400D3E7C}"/>
                  </a:ext>
                </a:extLst>
              </p:cNvPr>
              <p:cNvSpPr>
                <a:spLocks/>
              </p:cNvSpPr>
              <p:nvPr/>
            </p:nvSpPr>
            <p:spPr bwMode="auto">
              <a:xfrm>
                <a:off x="3768967" y="3657370"/>
                <a:ext cx="13774" cy="16835"/>
              </a:xfrm>
              <a:custGeom>
                <a:avLst/>
                <a:gdLst>
                  <a:gd name="T0" fmla="*/ 10 w 12"/>
                  <a:gd name="T1" fmla="*/ 1 h 14"/>
                  <a:gd name="T2" fmla="*/ 10 w 12"/>
                  <a:gd name="T3" fmla="*/ 13 h 14"/>
                  <a:gd name="T4" fmla="*/ 0 w 12"/>
                  <a:gd name="T5" fmla="*/ 13 h 14"/>
                  <a:gd name="T6" fmla="*/ 6 w 12"/>
                  <a:gd name="T7" fmla="*/ 6 h 14"/>
                  <a:gd name="T8" fmla="*/ 6 w 12"/>
                  <a:gd name="T9" fmla="*/ 0 h 14"/>
                  <a:gd name="T10" fmla="*/ 8 w 12"/>
                  <a:gd name="T11" fmla="*/ 0 h 14"/>
                  <a:gd name="T12" fmla="*/ 10 w 12"/>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12" h="14">
                    <a:moveTo>
                      <a:pt x="10" y="1"/>
                    </a:moveTo>
                    <a:cubicBezTo>
                      <a:pt x="11" y="5"/>
                      <a:pt x="12" y="9"/>
                      <a:pt x="10" y="13"/>
                    </a:cubicBezTo>
                    <a:cubicBezTo>
                      <a:pt x="9" y="13"/>
                      <a:pt x="0" y="14"/>
                      <a:pt x="0" y="13"/>
                    </a:cubicBezTo>
                    <a:cubicBezTo>
                      <a:pt x="0" y="7"/>
                      <a:pt x="4" y="6"/>
                      <a:pt x="6" y="6"/>
                    </a:cubicBezTo>
                    <a:cubicBezTo>
                      <a:pt x="6" y="0"/>
                      <a:pt x="6" y="0"/>
                      <a:pt x="6" y="0"/>
                    </a:cubicBezTo>
                    <a:cubicBezTo>
                      <a:pt x="8" y="0"/>
                      <a:pt x="8" y="0"/>
                      <a:pt x="8" y="0"/>
                    </a:cubicBezTo>
                    <a:lnTo>
                      <a:pt x="10" y="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3" name="Freeform 103">
                <a:extLst>
                  <a:ext uri="{FF2B5EF4-FFF2-40B4-BE49-F238E27FC236}">
                    <a16:creationId xmlns:a16="http://schemas.microsoft.com/office/drawing/2014/main" id="{EFBE8A45-7CEC-114F-AFD6-3AFEE42BCE00}"/>
                  </a:ext>
                </a:extLst>
              </p:cNvPr>
              <p:cNvSpPr>
                <a:spLocks/>
              </p:cNvSpPr>
              <p:nvPr/>
            </p:nvSpPr>
            <p:spPr bwMode="auto">
              <a:xfrm>
                <a:off x="3895993" y="3749195"/>
                <a:ext cx="42852" cy="19896"/>
              </a:xfrm>
              <a:custGeom>
                <a:avLst/>
                <a:gdLst>
                  <a:gd name="T0" fmla="*/ 31 w 37"/>
                  <a:gd name="T1" fmla="*/ 5 h 17"/>
                  <a:gd name="T2" fmla="*/ 37 w 37"/>
                  <a:gd name="T3" fmla="*/ 12 h 17"/>
                  <a:gd name="T4" fmla="*/ 12 w 37"/>
                  <a:gd name="T5" fmla="*/ 17 h 17"/>
                  <a:gd name="T6" fmla="*/ 0 w 37"/>
                  <a:gd name="T7" fmla="*/ 5 h 17"/>
                  <a:gd name="T8" fmla="*/ 8 w 37"/>
                  <a:gd name="T9" fmla="*/ 0 h 17"/>
                  <a:gd name="T10" fmla="*/ 32 w 37"/>
                  <a:gd name="T11" fmla="*/ 7 h 17"/>
                  <a:gd name="T12" fmla="*/ 31 w 37"/>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1" y="5"/>
                    </a:moveTo>
                    <a:cubicBezTo>
                      <a:pt x="35" y="7"/>
                      <a:pt x="37" y="9"/>
                      <a:pt x="37" y="12"/>
                    </a:cubicBezTo>
                    <a:cubicBezTo>
                      <a:pt x="28" y="14"/>
                      <a:pt x="22" y="17"/>
                      <a:pt x="12" y="17"/>
                    </a:cubicBezTo>
                    <a:cubicBezTo>
                      <a:pt x="6" y="17"/>
                      <a:pt x="0" y="11"/>
                      <a:pt x="0" y="5"/>
                    </a:cubicBezTo>
                    <a:cubicBezTo>
                      <a:pt x="0" y="2"/>
                      <a:pt x="5" y="0"/>
                      <a:pt x="8" y="0"/>
                    </a:cubicBezTo>
                    <a:cubicBezTo>
                      <a:pt x="17" y="0"/>
                      <a:pt x="28" y="5"/>
                      <a:pt x="32" y="7"/>
                    </a:cubicBezTo>
                    <a:lnTo>
                      <a:pt x="31" y="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4" name="Freeform 104">
                <a:extLst>
                  <a:ext uri="{FF2B5EF4-FFF2-40B4-BE49-F238E27FC236}">
                    <a16:creationId xmlns:a16="http://schemas.microsoft.com/office/drawing/2014/main" id="{0EBEF907-39C3-5F23-1704-3786BBA10832}"/>
                  </a:ext>
                </a:extLst>
              </p:cNvPr>
              <p:cNvSpPr>
                <a:spLocks/>
              </p:cNvSpPr>
              <p:nvPr/>
            </p:nvSpPr>
            <p:spPr bwMode="auto">
              <a:xfrm>
                <a:off x="4169942" y="3747665"/>
                <a:ext cx="35200" cy="15304"/>
              </a:xfrm>
              <a:custGeom>
                <a:avLst/>
                <a:gdLst>
                  <a:gd name="T0" fmla="*/ 31 w 31"/>
                  <a:gd name="T1" fmla="*/ 8 h 13"/>
                  <a:gd name="T2" fmla="*/ 19 w 31"/>
                  <a:gd name="T3" fmla="*/ 13 h 13"/>
                  <a:gd name="T4" fmla="*/ 0 w 31"/>
                  <a:gd name="T5" fmla="*/ 4 h 13"/>
                  <a:gd name="T6" fmla="*/ 8 w 31"/>
                  <a:gd name="T7" fmla="*/ 0 h 13"/>
                  <a:gd name="T8" fmla="*/ 31 w 31"/>
                  <a:gd name="T9" fmla="*/ 8 h 13"/>
                </a:gdLst>
                <a:ahLst/>
                <a:cxnLst>
                  <a:cxn ang="0">
                    <a:pos x="T0" y="T1"/>
                  </a:cxn>
                  <a:cxn ang="0">
                    <a:pos x="T2" y="T3"/>
                  </a:cxn>
                  <a:cxn ang="0">
                    <a:pos x="T4" y="T5"/>
                  </a:cxn>
                  <a:cxn ang="0">
                    <a:pos x="T6" y="T7"/>
                  </a:cxn>
                  <a:cxn ang="0">
                    <a:pos x="T8" y="T9"/>
                  </a:cxn>
                </a:cxnLst>
                <a:rect l="0" t="0" r="r" b="b"/>
                <a:pathLst>
                  <a:path w="31" h="13">
                    <a:moveTo>
                      <a:pt x="31" y="8"/>
                    </a:moveTo>
                    <a:cubicBezTo>
                      <a:pt x="29" y="13"/>
                      <a:pt x="23" y="13"/>
                      <a:pt x="19" y="13"/>
                    </a:cubicBezTo>
                    <a:cubicBezTo>
                      <a:pt x="10" y="13"/>
                      <a:pt x="0" y="12"/>
                      <a:pt x="0" y="4"/>
                    </a:cubicBezTo>
                    <a:cubicBezTo>
                      <a:pt x="0" y="0"/>
                      <a:pt x="6" y="0"/>
                      <a:pt x="8" y="0"/>
                    </a:cubicBezTo>
                    <a:cubicBezTo>
                      <a:pt x="11" y="0"/>
                      <a:pt x="29" y="4"/>
                      <a:pt x="31"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5" name="Freeform 105">
                <a:extLst>
                  <a:ext uri="{FF2B5EF4-FFF2-40B4-BE49-F238E27FC236}">
                    <a16:creationId xmlns:a16="http://schemas.microsoft.com/office/drawing/2014/main" id="{CFB2DD97-89A0-C651-460A-8404895A1885}"/>
                  </a:ext>
                </a:extLst>
              </p:cNvPr>
              <p:cNvSpPr>
                <a:spLocks/>
              </p:cNvSpPr>
              <p:nvPr/>
            </p:nvSpPr>
            <p:spPr bwMode="auto">
              <a:xfrm>
                <a:off x="3990881" y="3709404"/>
                <a:ext cx="148453" cy="61217"/>
              </a:xfrm>
              <a:custGeom>
                <a:avLst/>
                <a:gdLst>
                  <a:gd name="T0" fmla="*/ 108 w 129"/>
                  <a:gd name="T1" fmla="*/ 20 h 54"/>
                  <a:gd name="T2" fmla="*/ 129 w 129"/>
                  <a:gd name="T3" fmla="*/ 38 h 54"/>
                  <a:gd name="T4" fmla="*/ 101 w 129"/>
                  <a:gd name="T5" fmla="*/ 38 h 54"/>
                  <a:gd name="T6" fmla="*/ 87 w 129"/>
                  <a:gd name="T7" fmla="*/ 44 h 54"/>
                  <a:gd name="T8" fmla="*/ 79 w 129"/>
                  <a:gd name="T9" fmla="*/ 40 h 54"/>
                  <a:gd name="T10" fmla="*/ 62 w 129"/>
                  <a:gd name="T11" fmla="*/ 54 h 54"/>
                  <a:gd name="T12" fmla="*/ 53 w 129"/>
                  <a:gd name="T13" fmla="*/ 44 h 54"/>
                  <a:gd name="T14" fmla="*/ 19 w 129"/>
                  <a:gd name="T15" fmla="*/ 42 h 54"/>
                  <a:gd name="T16" fmla="*/ 10 w 129"/>
                  <a:gd name="T17" fmla="*/ 42 h 54"/>
                  <a:gd name="T18" fmla="*/ 9 w 129"/>
                  <a:gd name="T19" fmla="*/ 48 h 54"/>
                  <a:gd name="T20" fmla="*/ 0 w 129"/>
                  <a:gd name="T21" fmla="*/ 35 h 54"/>
                  <a:gd name="T22" fmla="*/ 4 w 129"/>
                  <a:gd name="T23" fmla="*/ 32 h 54"/>
                  <a:gd name="T24" fmla="*/ 38 w 129"/>
                  <a:gd name="T25" fmla="*/ 31 h 54"/>
                  <a:gd name="T26" fmla="*/ 33 w 129"/>
                  <a:gd name="T27" fmla="*/ 15 h 54"/>
                  <a:gd name="T28" fmla="*/ 23 w 129"/>
                  <a:gd name="T29" fmla="*/ 6 h 54"/>
                  <a:gd name="T30" fmla="*/ 29 w 129"/>
                  <a:gd name="T31" fmla="*/ 0 h 54"/>
                  <a:gd name="T32" fmla="*/ 47 w 129"/>
                  <a:gd name="T33" fmla="*/ 6 h 54"/>
                  <a:gd name="T34" fmla="*/ 70 w 129"/>
                  <a:gd name="T35" fmla="*/ 3 h 54"/>
                  <a:gd name="T36" fmla="*/ 112 w 129"/>
                  <a:gd name="T37" fmla="*/ 23 h 54"/>
                  <a:gd name="T38" fmla="*/ 108 w 129"/>
                  <a:gd name="T39"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54">
                    <a:moveTo>
                      <a:pt x="108" y="20"/>
                    </a:moveTo>
                    <a:cubicBezTo>
                      <a:pt x="116" y="26"/>
                      <a:pt x="123" y="30"/>
                      <a:pt x="129" y="38"/>
                    </a:cubicBezTo>
                    <a:cubicBezTo>
                      <a:pt x="101" y="38"/>
                      <a:pt x="101" y="38"/>
                      <a:pt x="101" y="38"/>
                    </a:cubicBezTo>
                    <a:cubicBezTo>
                      <a:pt x="95" y="41"/>
                      <a:pt x="92" y="44"/>
                      <a:pt x="87" y="44"/>
                    </a:cubicBezTo>
                    <a:cubicBezTo>
                      <a:pt x="82" y="44"/>
                      <a:pt x="83" y="40"/>
                      <a:pt x="79" y="40"/>
                    </a:cubicBezTo>
                    <a:cubicBezTo>
                      <a:pt x="70" y="40"/>
                      <a:pt x="70" y="54"/>
                      <a:pt x="62" y="54"/>
                    </a:cubicBezTo>
                    <a:cubicBezTo>
                      <a:pt x="55" y="54"/>
                      <a:pt x="57" y="46"/>
                      <a:pt x="53" y="44"/>
                    </a:cubicBezTo>
                    <a:cubicBezTo>
                      <a:pt x="46" y="39"/>
                      <a:pt x="28" y="42"/>
                      <a:pt x="19" y="42"/>
                    </a:cubicBezTo>
                    <a:cubicBezTo>
                      <a:pt x="14" y="42"/>
                      <a:pt x="14" y="44"/>
                      <a:pt x="10" y="42"/>
                    </a:cubicBezTo>
                    <a:cubicBezTo>
                      <a:pt x="10" y="44"/>
                      <a:pt x="9" y="46"/>
                      <a:pt x="9" y="48"/>
                    </a:cubicBezTo>
                    <a:cubicBezTo>
                      <a:pt x="4" y="47"/>
                      <a:pt x="0" y="40"/>
                      <a:pt x="0" y="35"/>
                    </a:cubicBezTo>
                    <a:cubicBezTo>
                      <a:pt x="1" y="35"/>
                      <a:pt x="3" y="33"/>
                      <a:pt x="4" y="32"/>
                    </a:cubicBezTo>
                    <a:cubicBezTo>
                      <a:pt x="21" y="32"/>
                      <a:pt x="29" y="36"/>
                      <a:pt x="38" y="31"/>
                    </a:cubicBezTo>
                    <a:cubicBezTo>
                      <a:pt x="33" y="26"/>
                      <a:pt x="33" y="21"/>
                      <a:pt x="33" y="15"/>
                    </a:cubicBezTo>
                    <a:cubicBezTo>
                      <a:pt x="28" y="15"/>
                      <a:pt x="23" y="11"/>
                      <a:pt x="23" y="6"/>
                    </a:cubicBezTo>
                    <a:cubicBezTo>
                      <a:pt x="23" y="3"/>
                      <a:pt x="26" y="0"/>
                      <a:pt x="29" y="0"/>
                    </a:cubicBezTo>
                    <a:cubicBezTo>
                      <a:pt x="36" y="0"/>
                      <a:pt x="40" y="6"/>
                      <a:pt x="47" y="6"/>
                    </a:cubicBezTo>
                    <a:cubicBezTo>
                      <a:pt x="57" y="6"/>
                      <a:pt x="61" y="3"/>
                      <a:pt x="70" y="3"/>
                    </a:cubicBezTo>
                    <a:cubicBezTo>
                      <a:pt x="94" y="3"/>
                      <a:pt x="98" y="16"/>
                      <a:pt x="112" y="23"/>
                    </a:cubicBezTo>
                    <a:lnTo>
                      <a:pt x="108" y="2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6" name="Freeform 106">
                <a:extLst>
                  <a:ext uri="{FF2B5EF4-FFF2-40B4-BE49-F238E27FC236}">
                    <a16:creationId xmlns:a16="http://schemas.microsoft.com/office/drawing/2014/main" id="{33297612-E311-136A-4975-BA7DF4F8B085}"/>
                  </a:ext>
                </a:extLst>
              </p:cNvPr>
              <p:cNvSpPr>
                <a:spLocks/>
              </p:cNvSpPr>
              <p:nvPr/>
            </p:nvSpPr>
            <p:spPr bwMode="auto">
              <a:xfrm>
                <a:off x="4303090" y="3957333"/>
                <a:ext cx="18365" cy="21426"/>
              </a:xfrm>
              <a:custGeom>
                <a:avLst/>
                <a:gdLst>
                  <a:gd name="T0" fmla="*/ 16 w 16"/>
                  <a:gd name="T1" fmla="*/ 6 h 19"/>
                  <a:gd name="T2" fmla="*/ 16 w 16"/>
                  <a:gd name="T3" fmla="*/ 0 h 19"/>
                  <a:gd name="T4" fmla="*/ 9 w 16"/>
                  <a:gd name="T5" fmla="*/ 0 h 19"/>
                  <a:gd name="T6" fmla="*/ 0 w 16"/>
                  <a:gd name="T7" fmla="*/ 16 h 19"/>
                  <a:gd name="T8" fmla="*/ 7 w 16"/>
                  <a:gd name="T9" fmla="*/ 16 h 19"/>
                  <a:gd name="T10" fmla="*/ 16 w 16"/>
                  <a:gd name="T11" fmla="*/ 6 h 19"/>
                </a:gdLst>
                <a:ahLst/>
                <a:cxnLst>
                  <a:cxn ang="0">
                    <a:pos x="T0" y="T1"/>
                  </a:cxn>
                  <a:cxn ang="0">
                    <a:pos x="T2" y="T3"/>
                  </a:cxn>
                  <a:cxn ang="0">
                    <a:pos x="T4" y="T5"/>
                  </a:cxn>
                  <a:cxn ang="0">
                    <a:pos x="T6" y="T7"/>
                  </a:cxn>
                  <a:cxn ang="0">
                    <a:pos x="T8" y="T9"/>
                  </a:cxn>
                  <a:cxn ang="0">
                    <a:pos x="T10" y="T11"/>
                  </a:cxn>
                </a:cxnLst>
                <a:rect l="0" t="0" r="r" b="b"/>
                <a:pathLst>
                  <a:path w="16" h="19">
                    <a:moveTo>
                      <a:pt x="16" y="6"/>
                    </a:moveTo>
                    <a:cubicBezTo>
                      <a:pt x="16" y="0"/>
                      <a:pt x="16" y="0"/>
                      <a:pt x="16" y="0"/>
                    </a:cubicBezTo>
                    <a:cubicBezTo>
                      <a:pt x="14" y="0"/>
                      <a:pt x="12" y="0"/>
                      <a:pt x="9" y="0"/>
                    </a:cubicBezTo>
                    <a:cubicBezTo>
                      <a:pt x="5" y="0"/>
                      <a:pt x="0" y="8"/>
                      <a:pt x="0" y="16"/>
                    </a:cubicBezTo>
                    <a:cubicBezTo>
                      <a:pt x="0" y="19"/>
                      <a:pt x="5" y="16"/>
                      <a:pt x="7" y="16"/>
                    </a:cubicBezTo>
                    <a:cubicBezTo>
                      <a:pt x="12" y="16"/>
                      <a:pt x="15" y="9"/>
                      <a:pt x="16"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7" name="Freeform 107">
                <a:extLst>
                  <a:ext uri="{FF2B5EF4-FFF2-40B4-BE49-F238E27FC236}">
                    <a16:creationId xmlns:a16="http://schemas.microsoft.com/office/drawing/2014/main" id="{D3CAE184-DAF2-2C43-6429-B52EBB61D187}"/>
                  </a:ext>
                </a:extLst>
              </p:cNvPr>
              <p:cNvSpPr>
                <a:spLocks/>
              </p:cNvSpPr>
              <p:nvPr/>
            </p:nvSpPr>
            <p:spPr bwMode="auto">
              <a:xfrm>
                <a:off x="4573978" y="4232810"/>
                <a:ext cx="58157" cy="47443"/>
              </a:xfrm>
              <a:custGeom>
                <a:avLst/>
                <a:gdLst>
                  <a:gd name="T0" fmla="*/ 18 w 51"/>
                  <a:gd name="T1" fmla="*/ 0 h 42"/>
                  <a:gd name="T2" fmla="*/ 34 w 51"/>
                  <a:gd name="T3" fmla="*/ 7 h 42"/>
                  <a:gd name="T4" fmla="*/ 46 w 51"/>
                  <a:gd name="T5" fmla="*/ 9 h 42"/>
                  <a:gd name="T6" fmla="*/ 51 w 51"/>
                  <a:gd name="T7" fmla="*/ 16 h 42"/>
                  <a:gd name="T8" fmla="*/ 31 w 51"/>
                  <a:gd name="T9" fmla="*/ 42 h 42"/>
                  <a:gd name="T10" fmla="*/ 0 w 51"/>
                  <a:gd name="T11" fmla="*/ 20 h 42"/>
                  <a:gd name="T12" fmla="*/ 15 w 51"/>
                  <a:gd name="T13" fmla="*/ 0 h 42"/>
                  <a:gd name="T14" fmla="*/ 18 w 51"/>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2">
                    <a:moveTo>
                      <a:pt x="18" y="0"/>
                    </a:moveTo>
                    <a:cubicBezTo>
                      <a:pt x="23" y="3"/>
                      <a:pt x="28" y="7"/>
                      <a:pt x="34" y="7"/>
                    </a:cubicBezTo>
                    <a:cubicBezTo>
                      <a:pt x="35" y="18"/>
                      <a:pt x="42" y="9"/>
                      <a:pt x="46" y="9"/>
                    </a:cubicBezTo>
                    <a:cubicBezTo>
                      <a:pt x="49" y="9"/>
                      <a:pt x="51" y="15"/>
                      <a:pt x="51" y="16"/>
                    </a:cubicBezTo>
                    <a:cubicBezTo>
                      <a:pt x="51" y="23"/>
                      <a:pt x="40" y="42"/>
                      <a:pt x="31" y="42"/>
                    </a:cubicBezTo>
                    <a:cubicBezTo>
                      <a:pt x="20" y="42"/>
                      <a:pt x="0" y="27"/>
                      <a:pt x="0" y="20"/>
                    </a:cubicBezTo>
                    <a:cubicBezTo>
                      <a:pt x="0" y="8"/>
                      <a:pt x="6" y="0"/>
                      <a:pt x="15" y="0"/>
                    </a:cubicBezTo>
                    <a:cubicBezTo>
                      <a:pt x="16" y="0"/>
                      <a:pt x="18" y="1"/>
                      <a:pt x="18"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8" name="Freeform 108">
                <a:extLst>
                  <a:ext uri="{FF2B5EF4-FFF2-40B4-BE49-F238E27FC236}">
                    <a16:creationId xmlns:a16="http://schemas.microsoft.com/office/drawing/2014/main" id="{F4C34B3C-5A5F-ACBA-5209-2BFDC5B11D19}"/>
                  </a:ext>
                </a:extLst>
              </p:cNvPr>
              <p:cNvSpPr>
                <a:spLocks/>
              </p:cNvSpPr>
              <p:nvPr/>
            </p:nvSpPr>
            <p:spPr bwMode="auto">
              <a:xfrm>
                <a:off x="3995472" y="5402054"/>
                <a:ext cx="22957" cy="53565"/>
              </a:xfrm>
              <a:custGeom>
                <a:avLst/>
                <a:gdLst>
                  <a:gd name="T0" fmla="*/ 0 w 19"/>
                  <a:gd name="T1" fmla="*/ 24 h 46"/>
                  <a:gd name="T2" fmla="*/ 10 w 19"/>
                  <a:gd name="T3" fmla="*/ 0 h 46"/>
                  <a:gd name="T4" fmla="*/ 19 w 19"/>
                  <a:gd name="T5" fmla="*/ 13 h 46"/>
                  <a:gd name="T6" fmla="*/ 16 w 19"/>
                  <a:gd name="T7" fmla="*/ 22 h 46"/>
                  <a:gd name="T8" fmla="*/ 16 w 19"/>
                  <a:gd name="T9" fmla="*/ 46 h 46"/>
                  <a:gd name="T10" fmla="*/ 9 w 19"/>
                  <a:gd name="T11" fmla="*/ 46 h 46"/>
                  <a:gd name="T12" fmla="*/ 0 w 19"/>
                  <a:gd name="T13" fmla="*/ 35 h 46"/>
                  <a:gd name="T14" fmla="*/ 0 w 19"/>
                  <a:gd name="T15" fmla="*/ 24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6">
                    <a:moveTo>
                      <a:pt x="0" y="24"/>
                    </a:moveTo>
                    <a:cubicBezTo>
                      <a:pt x="0" y="24"/>
                      <a:pt x="5" y="0"/>
                      <a:pt x="10" y="0"/>
                    </a:cubicBezTo>
                    <a:cubicBezTo>
                      <a:pt x="16" y="0"/>
                      <a:pt x="19" y="7"/>
                      <a:pt x="19" y="13"/>
                    </a:cubicBezTo>
                    <a:cubicBezTo>
                      <a:pt x="19" y="18"/>
                      <a:pt x="16" y="20"/>
                      <a:pt x="16" y="22"/>
                    </a:cubicBezTo>
                    <a:cubicBezTo>
                      <a:pt x="16" y="46"/>
                      <a:pt x="16" y="46"/>
                      <a:pt x="16" y="46"/>
                    </a:cubicBezTo>
                    <a:cubicBezTo>
                      <a:pt x="9" y="46"/>
                      <a:pt x="9" y="46"/>
                      <a:pt x="9" y="46"/>
                    </a:cubicBezTo>
                    <a:cubicBezTo>
                      <a:pt x="4" y="45"/>
                      <a:pt x="0" y="38"/>
                      <a:pt x="0" y="35"/>
                    </a:cubicBezTo>
                    <a:cubicBezTo>
                      <a:pt x="0" y="31"/>
                      <a:pt x="0" y="24"/>
                      <a:pt x="0" y="2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0" name="Freeform 110">
                <a:extLst>
                  <a:ext uri="{FF2B5EF4-FFF2-40B4-BE49-F238E27FC236}">
                    <a16:creationId xmlns:a16="http://schemas.microsoft.com/office/drawing/2014/main" id="{0FD17839-AC81-8AA5-F59B-6E37C2817710}"/>
                  </a:ext>
                </a:extLst>
              </p:cNvPr>
              <p:cNvSpPr>
                <a:spLocks/>
              </p:cNvSpPr>
              <p:nvPr/>
            </p:nvSpPr>
            <p:spPr bwMode="auto">
              <a:xfrm>
                <a:off x="3889872" y="3571666"/>
                <a:ext cx="12244" cy="18365"/>
              </a:xfrm>
              <a:custGeom>
                <a:avLst/>
                <a:gdLst>
                  <a:gd name="T0" fmla="*/ 3 w 11"/>
                  <a:gd name="T1" fmla="*/ 1 h 16"/>
                  <a:gd name="T2" fmla="*/ 11 w 11"/>
                  <a:gd name="T3" fmla="*/ 12 h 16"/>
                  <a:gd name="T4" fmla="*/ 7 w 11"/>
                  <a:gd name="T5" fmla="*/ 16 h 16"/>
                  <a:gd name="T6" fmla="*/ 0 w 11"/>
                  <a:gd name="T7" fmla="*/ 1 h 16"/>
                  <a:gd name="T8" fmla="*/ 3 w 11"/>
                  <a:gd name="T9" fmla="*/ 1 h 16"/>
                </a:gdLst>
                <a:ahLst/>
                <a:cxnLst>
                  <a:cxn ang="0">
                    <a:pos x="T0" y="T1"/>
                  </a:cxn>
                  <a:cxn ang="0">
                    <a:pos x="T2" y="T3"/>
                  </a:cxn>
                  <a:cxn ang="0">
                    <a:pos x="T4" y="T5"/>
                  </a:cxn>
                  <a:cxn ang="0">
                    <a:pos x="T6" y="T7"/>
                  </a:cxn>
                  <a:cxn ang="0">
                    <a:pos x="T8" y="T9"/>
                  </a:cxn>
                </a:cxnLst>
                <a:rect l="0" t="0" r="r" b="b"/>
                <a:pathLst>
                  <a:path w="11" h="16">
                    <a:moveTo>
                      <a:pt x="3" y="1"/>
                    </a:moveTo>
                    <a:cubicBezTo>
                      <a:pt x="9" y="2"/>
                      <a:pt x="11" y="7"/>
                      <a:pt x="11" y="12"/>
                    </a:cubicBezTo>
                    <a:cubicBezTo>
                      <a:pt x="11" y="14"/>
                      <a:pt x="9" y="16"/>
                      <a:pt x="7" y="16"/>
                    </a:cubicBezTo>
                    <a:cubicBezTo>
                      <a:pt x="0" y="16"/>
                      <a:pt x="0" y="7"/>
                      <a:pt x="0" y="1"/>
                    </a:cubicBezTo>
                    <a:cubicBezTo>
                      <a:pt x="0" y="0"/>
                      <a:pt x="2" y="1"/>
                      <a:pt x="3"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1" name="Freeform 111">
                <a:extLst>
                  <a:ext uri="{FF2B5EF4-FFF2-40B4-BE49-F238E27FC236}">
                    <a16:creationId xmlns:a16="http://schemas.microsoft.com/office/drawing/2014/main" id="{B21B7924-0EFE-BAAB-7064-0CCED8804D0E}"/>
                  </a:ext>
                </a:extLst>
              </p:cNvPr>
              <p:cNvSpPr>
                <a:spLocks/>
              </p:cNvSpPr>
              <p:nvPr/>
            </p:nvSpPr>
            <p:spPr bwMode="auto">
              <a:xfrm>
                <a:off x="3876098" y="3521162"/>
                <a:ext cx="22957" cy="7652"/>
              </a:xfrm>
              <a:custGeom>
                <a:avLst/>
                <a:gdLst>
                  <a:gd name="T0" fmla="*/ 0 w 20"/>
                  <a:gd name="T1" fmla="*/ 6 h 7"/>
                  <a:gd name="T2" fmla="*/ 11 w 20"/>
                  <a:gd name="T3" fmla="*/ 0 h 7"/>
                  <a:gd name="T4" fmla="*/ 20 w 20"/>
                  <a:gd name="T5" fmla="*/ 6 h 7"/>
                  <a:gd name="T6" fmla="*/ 0 w 20"/>
                  <a:gd name="T7" fmla="*/ 6 h 7"/>
                </a:gdLst>
                <a:ahLst/>
                <a:cxnLst>
                  <a:cxn ang="0">
                    <a:pos x="T0" y="T1"/>
                  </a:cxn>
                  <a:cxn ang="0">
                    <a:pos x="T2" y="T3"/>
                  </a:cxn>
                  <a:cxn ang="0">
                    <a:pos x="T4" y="T5"/>
                  </a:cxn>
                  <a:cxn ang="0">
                    <a:pos x="T6" y="T7"/>
                  </a:cxn>
                </a:cxnLst>
                <a:rect l="0" t="0" r="r" b="b"/>
                <a:pathLst>
                  <a:path w="20" h="7">
                    <a:moveTo>
                      <a:pt x="0" y="6"/>
                    </a:moveTo>
                    <a:cubicBezTo>
                      <a:pt x="2" y="3"/>
                      <a:pt x="7" y="0"/>
                      <a:pt x="11" y="0"/>
                    </a:cubicBezTo>
                    <a:cubicBezTo>
                      <a:pt x="16" y="0"/>
                      <a:pt x="18" y="4"/>
                      <a:pt x="20" y="6"/>
                    </a:cubicBezTo>
                    <a:cubicBezTo>
                      <a:pt x="12" y="7"/>
                      <a:pt x="5" y="6"/>
                      <a:pt x="0"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2" name="Freeform 112">
                <a:extLst>
                  <a:ext uri="{FF2B5EF4-FFF2-40B4-BE49-F238E27FC236}">
                    <a16:creationId xmlns:a16="http://schemas.microsoft.com/office/drawing/2014/main" id="{89908667-7FDB-4875-3E54-7B94F1E44D21}"/>
                  </a:ext>
                </a:extLst>
              </p:cNvPr>
              <p:cNvSpPr>
                <a:spLocks/>
              </p:cNvSpPr>
              <p:nvPr/>
            </p:nvSpPr>
            <p:spPr bwMode="auto">
              <a:xfrm>
                <a:off x="3914359" y="3531875"/>
                <a:ext cx="4591" cy="7652"/>
              </a:xfrm>
              <a:custGeom>
                <a:avLst/>
                <a:gdLst>
                  <a:gd name="T0" fmla="*/ 4 w 4"/>
                  <a:gd name="T1" fmla="*/ 7 h 7"/>
                  <a:gd name="T2" fmla="*/ 0 w 4"/>
                  <a:gd name="T3" fmla="*/ 0 h 7"/>
                  <a:gd name="T4" fmla="*/ 4 w 4"/>
                  <a:gd name="T5" fmla="*/ 7 h 7"/>
                </a:gdLst>
                <a:ahLst/>
                <a:cxnLst>
                  <a:cxn ang="0">
                    <a:pos x="T0" y="T1"/>
                  </a:cxn>
                  <a:cxn ang="0">
                    <a:pos x="T2" y="T3"/>
                  </a:cxn>
                  <a:cxn ang="0">
                    <a:pos x="T4" y="T5"/>
                  </a:cxn>
                </a:cxnLst>
                <a:rect l="0" t="0" r="r" b="b"/>
                <a:pathLst>
                  <a:path w="4" h="7">
                    <a:moveTo>
                      <a:pt x="4" y="7"/>
                    </a:moveTo>
                    <a:cubicBezTo>
                      <a:pt x="2" y="7"/>
                      <a:pt x="0" y="3"/>
                      <a:pt x="0" y="0"/>
                    </a:cubicBezTo>
                    <a:lnTo>
                      <a:pt x="4" y="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3" name="Freeform 113">
                <a:extLst>
                  <a:ext uri="{FF2B5EF4-FFF2-40B4-BE49-F238E27FC236}">
                    <a16:creationId xmlns:a16="http://schemas.microsoft.com/office/drawing/2014/main" id="{FE8C85C9-52A6-1301-5507-7106F5753550}"/>
                  </a:ext>
                </a:extLst>
              </p:cNvPr>
              <p:cNvSpPr>
                <a:spLocks/>
              </p:cNvSpPr>
              <p:nvPr/>
            </p:nvSpPr>
            <p:spPr bwMode="auto">
              <a:xfrm>
                <a:off x="4003124" y="3668083"/>
                <a:ext cx="16835" cy="15304"/>
              </a:xfrm>
              <a:custGeom>
                <a:avLst/>
                <a:gdLst>
                  <a:gd name="T0" fmla="*/ 0 w 15"/>
                  <a:gd name="T1" fmla="*/ 8 h 13"/>
                  <a:gd name="T2" fmla="*/ 0 w 15"/>
                  <a:gd name="T3" fmla="*/ 12 h 13"/>
                  <a:gd name="T4" fmla="*/ 3 w 15"/>
                  <a:gd name="T5" fmla="*/ 12 h 13"/>
                  <a:gd name="T6" fmla="*/ 15 w 15"/>
                  <a:gd name="T7" fmla="*/ 8 h 13"/>
                  <a:gd name="T8" fmla="*/ 15 w 15"/>
                  <a:gd name="T9" fmla="*/ 0 h 13"/>
                  <a:gd name="T10" fmla="*/ 0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0" y="8"/>
                    </a:moveTo>
                    <a:cubicBezTo>
                      <a:pt x="0" y="9"/>
                      <a:pt x="0" y="11"/>
                      <a:pt x="0" y="12"/>
                    </a:cubicBezTo>
                    <a:cubicBezTo>
                      <a:pt x="0" y="13"/>
                      <a:pt x="2" y="12"/>
                      <a:pt x="3" y="12"/>
                    </a:cubicBezTo>
                    <a:cubicBezTo>
                      <a:pt x="7" y="12"/>
                      <a:pt x="12" y="11"/>
                      <a:pt x="15" y="8"/>
                    </a:cubicBezTo>
                    <a:cubicBezTo>
                      <a:pt x="15" y="0"/>
                      <a:pt x="15" y="0"/>
                      <a:pt x="15" y="0"/>
                    </a:cubicBezTo>
                    <a:cubicBezTo>
                      <a:pt x="12" y="5"/>
                      <a:pt x="6" y="9"/>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7" name="Freeform 117">
                <a:extLst>
                  <a:ext uri="{FF2B5EF4-FFF2-40B4-BE49-F238E27FC236}">
                    <a16:creationId xmlns:a16="http://schemas.microsoft.com/office/drawing/2014/main" id="{47693909-36A8-7FAB-E974-3012BD4FDB5C}"/>
                  </a:ext>
                </a:extLst>
              </p:cNvPr>
              <p:cNvSpPr>
                <a:spLocks/>
              </p:cNvSpPr>
              <p:nvPr/>
            </p:nvSpPr>
            <p:spPr bwMode="auto">
              <a:xfrm>
                <a:off x="2518598" y="2590664"/>
                <a:ext cx="42852" cy="58156"/>
              </a:xfrm>
              <a:custGeom>
                <a:avLst/>
                <a:gdLst>
                  <a:gd name="T0" fmla="*/ 17 w 38"/>
                  <a:gd name="T1" fmla="*/ 19 h 52"/>
                  <a:gd name="T2" fmla="*/ 0 w 38"/>
                  <a:gd name="T3" fmla="*/ 19 h 52"/>
                  <a:gd name="T4" fmla="*/ 20 w 38"/>
                  <a:gd name="T5" fmla="*/ 3 h 52"/>
                  <a:gd name="T6" fmla="*/ 38 w 38"/>
                  <a:gd name="T7" fmla="*/ 44 h 52"/>
                  <a:gd name="T8" fmla="*/ 32 w 38"/>
                  <a:gd name="T9" fmla="*/ 52 h 52"/>
                  <a:gd name="T10" fmla="*/ 17 w 38"/>
                  <a:gd name="T11" fmla="*/ 35 h 52"/>
                  <a:gd name="T12" fmla="*/ 17 w 38"/>
                  <a:gd name="T13" fmla="*/ 19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7" y="19"/>
                    </a:moveTo>
                    <a:cubicBezTo>
                      <a:pt x="5" y="16"/>
                      <a:pt x="10" y="12"/>
                      <a:pt x="0" y="19"/>
                    </a:cubicBezTo>
                    <a:cubicBezTo>
                      <a:pt x="0" y="0"/>
                      <a:pt x="4" y="0"/>
                      <a:pt x="20" y="3"/>
                    </a:cubicBezTo>
                    <a:cubicBezTo>
                      <a:pt x="18" y="24"/>
                      <a:pt x="38" y="27"/>
                      <a:pt x="38" y="44"/>
                    </a:cubicBezTo>
                    <a:cubicBezTo>
                      <a:pt x="38" y="50"/>
                      <a:pt x="36" y="52"/>
                      <a:pt x="32" y="52"/>
                    </a:cubicBezTo>
                    <a:cubicBezTo>
                      <a:pt x="25" y="52"/>
                      <a:pt x="17" y="35"/>
                      <a:pt x="17" y="35"/>
                    </a:cubicBezTo>
                    <a:cubicBezTo>
                      <a:pt x="17" y="29"/>
                      <a:pt x="15" y="23"/>
                      <a:pt x="17" y="1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8" name="Freeform 118">
                <a:extLst>
                  <a:ext uri="{FF2B5EF4-FFF2-40B4-BE49-F238E27FC236}">
                    <a16:creationId xmlns:a16="http://schemas.microsoft.com/office/drawing/2014/main" id="{1B8BAEBE-02E6-90DC-1307-6C9CC89E507D}"/>
                  </a:ext>
                </a:extLst>
              </p:cNvPr>
              <p:cNvSpPr>
                <a:spLocks/>
              </p:cNvSpPr>
              <p:nvPr/>
            </p:nvSpPr>
            <p:spPr bwMode="auto">
              <a:xfrm>
                <a:off x="2454320" y="2520264"/>
                <a:ext cx="45913" cy="73460"/>
              </a:xfrm>
              <a:custGeom>
                <a:avLst/>
                <a:gdLst>
                  <a:gd name="T0" fmla="*/ 26 w 40"/>
                  <a:gd name="T1" fmla="*/ 34 h 64"/>
                  <a:gd name="T2" fmla="*/ 34 w 40"/>
                  <a:gd name="T3" fmla="*/ 34 h 64"/>
                  <a:gd name="T4" fmla="*/ 32 w 40"/>
                  <a:gd name="T5" fmla="*/ 64 h 64"/>
                  <a:gd name="T6" fmla="*/ 20 w 40"/>
                  <a:gd name="T7" fmla="*/ 32 h 64"/>
                  <a:gd name="T8" fmla="*/ 0 w 40"/>
                  <a:gd name="T9" fmla="*/ 8 h 64"/>
                  <a:gd name="T10" fmla="*/ 9 w 40"/>
                  <a:gd name="T11" fmla="*/ 0 h 64"/>
                  <a:gd name="T12" fmla="*/ 26 w 40"/>
                  <a:gd name="T13" fmla="*/ 0 h 64"/>
                  <a:gd name="T14" fmla="*/ 26 w 40"/>
                  <a:gd name="T15" fmla="*/ 3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64">
                    <a:moveTo>
                      <a:pt x="26" y="34"/>
                    </a:moveTo>
                    <a:cubicBezTo>
                      <a:pt x="26" y="36"/>
                      <a:pt x="32" y="34"/>
                      <a:pt x="34" y="34"/>
                    </a:cubicBezTo>
                    <a:cubicBezTo>
                      <a:pt x="32" y="45"/>
                      <a:pt x="40" y="56"/>
                      <a:pt x="32" y="64"/>
                    </a:cubicBezTo>
                    <a:cubicBezTo>
                      <a:pt x="23" y="54"/>
                      <a:pt x="20" y="45"/>
                      <a:pt x="20" y="32"/>
                    </a:cubicBezTo>
                    <a:cubicBezTo>
                      <a:pt x="9" y="30"/>
                      <a:pt x="0" y="20"/>
                      <a:pt x="0" y="8"/>
                    </a:cubicBezTo>
                    <a:cubicBezTo>
                      <a:pt x="0" y="2"/>
                      <a:pt x="6" y="0"/>
                      <a:pt x="9" y="0"/>
                    </a:cubicBezTo>
                    <a:cubicBezTo>
                      <a:pt x="22" y="0"/>
                      <a:pt x="16" y="7"/>
                      <a:pt x="26" y="0"/>
                    </a:cubicBezTo>
                    <a:cubicBezTo>
                      <a:pt x="26" y="21"/>
                      <a:pt x="22" y="21"/>
                      <a:pt x="26" y="3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9" name="Freeform 119">
                <a:extLst>
                  <a:ext uri="{FF2B5EF4-FFF2-40B4-BE49-F238E27FC236}">
                    <a16:creationId xmlns:a16="http://schemas.microsoft.com/office/drawing/2014/main" id="{A4ABAA96-0BD1-2772-0E0E-214A05104A56}"/>
                  </a:ext>
                </a:extLst>
              </p:cNvPr>
              <p:cNvSpPr>
                <a:spLocks/>
              </p:cNvSpPr>
              <p:nvPr/>
            </p:nvSpPr>
            <p:spPr bwMode="auto">
              <a:xfrm>
                <a:off x="2873660" y="1837695"/>
                <a:ext cx="456071" cy="250990"/>
              </a:xfrm>
              <a:custGeom>
                <a:avLst/>
                <a:gdLst>
                  <a:gd name="T0" fmla="*/ 367 w 398"/>
                  <a:gd name="T1" fmla="*/ 172 h 219"/>
                  <a:gd name="T2" fmla="*/ 357 w 398"/>
                  <a:gd name="T3" fmla="*/ 180 h 219"/>
                  <a:gd name="T4" fmla="*/ 369 w 398"/>
                  <a:gd name="T5" fmla="*/ 187 h 219"/>
                  <a:gd name="T6" fmla="*/ 376 w 398"/>
                  <a:gd name="T7" fmla="*/ 198 h 219"/>
                  <a:gd name="T8" fmla="*/ 333 w 398"/>
                  <a:gd name="T9" fmla="*/ 212 h 219"/>
                  <a:gd name="T10" fmla="*/ 271 w 398"/>
                  <a:gd name="T11" fmla="*/ 188 h 219"/>
                  <a:gd name="T12" fmla="*/ 251 w 398"/>
                  <a:gd name="T13" fmla="*/ 203 h 219"/>
                  <a:gd name="T14" fmla="*/ 197 w 398"/>
                  <a:gd name="T15" fmla="*/ 219 h 219"/>
                  <a:gd name="T16" fmla="*/ 129 w 398"/>
                  <a:gd name="T17" fmla="*/ 219 h 219"/>
                  <a:gd name="T18" fmla="*/ 115 w 398"/>
                  <a:gd name="T19" fmla="*/ 199 h 219"/>
                  <a:gd name="T20" fmla="*/ 73 w 398"/>
                  <a:gd name="T21" fmla="*/ 195 h 219"/>
                  <a:gd name="T22" fmla="*/ 38 w 398"/>
                  <a:gd name="T23" fmla="*/ 167 h 219"/>
                  <a:gd name="T24" fmla="*/ 111 w 398"/>
                  <a:gd name="T25" fmla="*/ 149 h 219"/>
                  <a:gd name="T26" fmla="*/ 136 w 398"/>
                  <a:gd name="T27" fmla="*/ 147 h 219"/>
                  <a:gd name="T28" fmla="*/ 117 w 398"/>
                  <a:gd name="T29" fmla="*/ 139 h 219"/>
                  <a:gd name="T30" fmla="*/ 77 w 398"/>
                  <a:gd name="T31" fmla="*/ 139 h 219"/>
                  <a:gd name="T32" fmla="*/ 19 w 398"/>
                  <a:gd name="T33" fmla="*/ 125 h 219"/>
                  <a:gd name="T34" fmla="*/ 49 w 398"/>
                  <a:gd name="T35" fmla="*/ 108 h 219"/>
                  <a:gd name="T36" fmla="*/ 23 w 398"/>
                  <a:gd name="T37" fmla="*/ 107 h 219"/>
                  <a:gd name="T38" fmla="*/ 0 w 398"/>
                  <a:gd name="T39" fmla="*/ 91 h 219"/>
                  <a:gd name="T40" fmla="*/ 96 w 398"/>
                  <a:gd name="T41" fmla="*/ 24 h 219"/>
                  <a:gd name="T42" fmla="*/ 109 w 398"/>
                  <a:gd name="T43" fmla="*/ 52 h 219"/>
                  <a:gd name="T44" fmla="*/ 132 w 398"/>
                  <a:gd name="T45" fmla="*/ 37 h 219"/>
                  <a:gd name="T46" fmla="*/ 167 w 398"/>
                  <a:gd name="T47" fmla="*/ 61 h 219"/>
                  <a:gd name="T48" fmla="*/ 189 w 398"/>
                  <a:gd name="T49" fmla="*/ 56 h 219"/>
                  <a:gd name="T50" fmla="*/ 186 w 398"/>
                  <a:gd name="T51" fmla="*/ 41 h 219"/>
                  <a:gd name="T52" fmla="*/ 202 w 398"/>
                  <a:gd name="T53" fmla="*/ 41 h 219"/>
                  <a:gd name="T54" fmla="*/ 227 w 398"/>
                  <a:gd name="T55" fmla="*/ 64 h 219"/>
                  <a:gd name="T56" fmla="*/ 240 w 398"/>
                  <a:gd name="T57" fmla="*/ 93 h 219"/>
                  <a:gd name="T58" fmla="*/ 250 w 398"/>
                  <a:gd name="T59" fmla="*/ 87 h 219"/>
                  <a:gd name="T60" fmla="*/ 232 w 398"/>
                  <a:gd name="T61" fmla="*/ 32 h 219"/>
                  <a:gd name="T62" fmla="*/ 246 w 398"/>
                  <a:gd name="T63" fmla="*/ 21 h 219"/>
                  <a:gd name="T64" fmla="*/ 267 w 398"/>
                  <a:gd name="T65" fmla="*/ 21 h 219"/>
                  <a:gd name="T66" fmla="*/ 267 w 398"/>
                  <a:gd name="T67" fmla="*/ 13 h 219"/>
                  <a:gd name="T68" fmla="*/ 289 w 398"/>
                  <a:gd name="T69" fmla="*/ 0 h 219"/>
                  <a:gd name="T70" fmla="*/ 316 w 398"/>
                  <a:gd name="T71" fmla="*/ 17 h 219"/>
                  <a:gd name="T72" fmla="*/ 299 w 398"/>
                  <a:gd name="T73" fmla="*/ 44 h 219"/>
                  <a:gd name="T74" fmla="*/ 320 w 398"/>
                  <a:gd name="T75" fmla="*/ 111 h 219"/>
                  <a:gd name="T76" fmla="*/ 398 w 398"/>
                  <a:gd name="T77" fmla="*/ 166 h 219"/>
                  <a:gd name="T78" fmla="*/ 367 w 398"/>
                  <a:gd name="T79" fmla="*/ 17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8" h="219">
                    <a:moveTo>
                      <a:pt x="367" y="172"/>
                    </a:moveTo>
                    <a:cubicBezTo>
                      <a:pt x="361" y="172"/>
                      <a:pt x="357" y="175"/>
                      <a:pt x="357" y="180"/>
                    </a:cubicBezTo>
                    <a:cubicBezTo>
                      <a:pt x="357" y="187"/>
                      <a:pt x="366" y="187"/>
                      <a:pt x="369" y="187"/>
                    </a:cubicBezTo>
                    <a:cubicBezTo>
                      <a:pt x="370" y="193"/>
                      <a:pt x="373" y="196"/>
                      <a:pt x="376" y="198"/>
                    </a:cubicBezTo>
                    <a:cubicBezTo>
                      <a:pt x="370" y="213"/>
                      <a:pt x="352" y="212"/>
                      <a:pt x="333" y="212"/>
                    </a:cubicBezTo>
                    <a:cubicBezTo>
                      <a:pt x="304" y="212"/>
                      <a:pt x="293" y="188"/>
                      <a:pt x="271" y="188"/>
                    </a:cubicBezTo>
                    <a:cubicBezTo>
                      <a:pt x="257" y="188"/>
                      <a:pt x="263" y="197"/>
                      <a:pt x="251" y="203"/>
                    </a:cubicBezTo>
                    <a:cubicBezTo>
                      <a:pt x="232" y="213"/>
                      <a:pt x="213" y="207"/>
                      <a:pt x="197" y="219"/>
                    </a:cubicBezTo>
                    <a:cubicBezTo>
                      <a:pt x="163" y="219"/>
                      <a:pt x="149" y="219"/>
                      <a:pt x="129" y="219"/>
                    </a:cubicBezTo>
                    <a:cubicBezTo>
                      <a:pt x="116" y="219"/>
                      <a:pt x="124" y="206"/>
                      <a:pt x="115" y="199"/>
                    </a:cubicBezTo>
                    <a:cubicBezTo>
                      <a:pt x="107" y="192"/>
                      <a:pt x="84" y="195"/>
                      <a:pt x="73" y="195"/>
                    </a:cubicBezTo>
                    <a:cubicBezTo>
                      <a:pt x="57" y="195"/>
                      <a:pt x="43" y="176"/>
                      <a:pt x="38" y="167"/>
                    </a:cubicBezTo>
                    <a:cubicBezTo>
                      <a:pt x="56" y="153"/>
                      <a:pt x="79" y="149"/>
                      <a:pt x="111" y="149"/>
                    </a:cubicBezTo>
                    <a:cubicBezTo>
                      <a:pt x="123" y="149"/>
                      <a:pt x="127" y="148"/>
                      <a:pt x="136" y="147"/>
                    </a:cubicBezTo>
                    <a:cubicBezTo>
                      <a:pt x="131" y="144"/>
                      <a:pt x="125" y="139"/>
                      <a:pt x="117" y="139"/>
                    </a:cubicBezTo>
                    <a:cubicBezTo>
                      <a:pt x="103" y="139"/>
                      <a:pt x="85" y="139"/>
                      <a:pt x="77" y="139"/>
                    </a:cubicBezTo>
                    <a:cubicBezTo>
                      <a:pt x="61" y="139"/>
                      <a:pt x="19" y="147"/>
                      <a:pt x="19" y="125"/>
                    </a:cubicBezTo>
                    <a:cubicBezTo>
                      <a:pt x="19" y="107"/>
                      <a:pt x="41" y="114"/>
                      <a:pt x="49" y="108"/>
                    </a:cubicBezTo>
                    <a:cubicBezTo>
                      <a:pt x="37" y="105"/>
                      <a:pt x="33" y="107"/>
                      <a:pt x="23" y="107"/>
                    </a:cubicBezTo>
                    <a:cubicBezTo>
                      <a:pt x="14" y="107"/>
                      <a:pt x="0" y="95"/>
                      <a:pt x="0" y="91"/>
                    </a:cubicBezTo>
                    <a:cubicBezTo>
                      <a:pt x="0" y="52"/>
                      <a:pt x="69" y="24"/>
                      <a:pt x="96" y="24"/>
                    </a:cubicBezTo>
                    <a:cubicBezTo>
                      <a:pt x="107" y="24"/>
                      <a:pt x="106" y="47"/>
                      <a:pt x="109" y="52"/>
                    </a:cubicBezTo>
                    <a:cubicBezTo>
                      <a:pt x="115" y="48"/>
                      <a:pt x="120" y="37"/>
                      <a:pt x="132" y="37"/>
                    </a:cubicBezTo>
                    <a:cubicBezTo>
                      <a:pt x="154" y="37"/>
                      <a:pt x="161" y="47"/>
                      <a:pt x="167" y="61"/>
                    </a:cubicBezTo>
                    <a:cubicBezTo>
                      <a:pt x="175" y="60"/>
                      <a:pt x="181" y="58"/>
                      <a:pt x="189" y="56"/>
                    </a:cubicBezTo>
                    <a:cubicBezTo>
                      <a:pt x="189" y="48"/>
                      <a:pt x="187" y="46"/>
                      <a:pt x="186" y="41"/>
                    </a:cubicBezTo>
                    <a:cubicBezTo>
                      <a:pt x="202" y="41"/>
                      <a:pt x="202" y="41"/>
                      <a:pt x="202" y="41"/>
                    </a:cubicBezTo>
                    <a:cubicBezTo>
                      <a:pt x="213" y="44"/>
                      <a:pt x="223" y="55"/>
                      <a:pt x="227" y="64"/>
                    </a:cubicBezTo>
                    <a:cubicBezTo>
                      <a:pt x="232" y="73"/>
                      <a:pt x="226" y="93"/>
                      <a:pt x="240" y="93"/>
                    </a:cubicBezTo>
                    <a:cubicBezTo>
                      <a:pt x="246" y="93"/>
                      <a:pt x="246" y="90"/>
                      <a:pt x="250" y="87"/>
                    </a:cubicBezTo>
                    <a:cubicBezTo>
                      <a:pt x="244" y="76"/>
                      <a:pt x="232" y="39"/>
                      <a:pt x="232" y="32"/>
                    </a:cubicBezTo>
                    <a:cubicBezTo>
                      <a:pt x="232" y="25"/>
                      <a:pt x="240" y="21"/>
                      <a:pt x="246" y="21"/>
                    </a:cubicBezTo>
                    <a:cubicBezTo>
                      <a:pt x="260" y="21"/>
                      <a:pt x="255" y="28"/>
                      <a:pt x="267" y="21"/>
                    </a:cubicBezTo>
                    <a:cubicBezTo>
                      <a:pt x="267" y="19"/>
                      <a:pt x="267" y="16"/>
                      <a:pt x="267" y="13"/>
                    </a:cubicBezTo>
                    <a:cubicBezTo>
                      <a:pt x="267" y="6"/>
                      <a:pt x="277" y="0"/>
                      <a:pt x="289" y="0"/>
                    </a:cubicBezTo>
                    <a:cubicBezTo>
                      <a:pt x="303" y="0"/>
                      <a:pt x="316" y="6"/>
                      <a:pt x="316" y="17"/>
                    </a:cubicBezTo>
                    <a:cubicBezTo>
                      <a:pt x="316" y="29"/>
                      <a:pt x="299" y="37"/>
                      <a:pt x="299" y="44"/>
                    </a:cubicBezTo>
                    <a:cubicBezTo>
                      <a:pt x="299" y="72"/>
                      <a:pt x="320" y="91"/>
                      <a:pt x="320" y="111"/>
                    </a:cubicBezTo>
                    <a:cubicBezTo>
                      <a:pt x="320" y="137"/>
                      <a:pt x="383" y="154"/>
                      <a:pt x="398" y="166"/>
                    </a:cubicBezTo>
                    <a:cubicBezTo>
                      <a:pt x="384" y="176"/>
                      <a:pt x="381" y="172"/>
                      <a:pt x="367" y="17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0" name="Freeform 120">
                <a:extLst>
                  <a:ext uri="{FF2B5EF4-FFF2-40B4-BE49-F238E27FC236}">
                    <a16:creationId xmlns:a16="http://schemas.microsoft.com/office/drawing/2014/main" id="{BD7180A1-70E6-B4E9-35B8-259EA82119C8}"/>
                  </a:ext>
                </a:extLst>
              </p:cNvPr>
              <p:cNvSpPr>
                <a:spLocks/>
              </p:cNvSpPr>
              <p:nvPr/>
            </p:nvSpPr>
            <p:spPr bwMode="auto">
              <a:xfrm>
                <a:off x="2706842" y="1796374"/>
                <a:ext cx="254053" cy="177529"/>
              </a:xfrm>
              <a:custGeom>
                <a:avLst/>
                <a:gdLst>
                  <a:gd name="T0" fmla="*/ 48 w 222"/>
                  <a:gd name="T1" fmla="*/ 147 h 155"/>
                  <a:gd name="T2" fmla="*/ 36 w 222"/>
                  <a:gd name="T3" fmla="*/ 131 h 155"/>
                  <a:gd name="T4" fmla="*/ 0 w 222"/>
                  <a:gd name="T5" fmla="*/ 115 h 155"/>
                  <a:gd name="T6" fmla="*/ 38 w 222"/>
                  <a:gd name="T7" fmla="*/ 38 h 155"/>
                  <a:gd name="T8" fmla="*/ 26 w 222"/>
                  <a:gd name="T9" fmla="*/ 10 h 155"/>
                  <a:gd name="T10" fmla="*/ 72 w 222"/>
                  <a:gd name="T11" fmla="*/ 10 h 155"/>
                  <a:gd name="T12" fmla="*/ 102 w 222"/>
                  <a:gd name="T13" fmla="*/ 4 h 155"/>
                  <a:gd name="T14" fmla="*/ 143 w 222"/>
                  <a:gd name="T15" fmla="*/ 20 h 155"/>
                  <a:gd name="T16" fmla="*/ 169 w 222"/>
                  <a:gd name="T17" fmla="*/ 18 h 155"/>
                  <a:gd name="T18" fmla="*/ 222 w 222"/>
                  <a:gd name="T19" fmla="*/ 52 h 155"/>
                  <a:gd name="T20" fmla="*/ 174 w 222"/>
                  <a:gd name="T21" fmla="*/ 69 h 155"/>
                  <a:gd name="T22" fmla="*/ 117 w 222"/>
                  <a:gd name="T23" fmla="*/ 129 h 155"/>
                  <a:gd name="T24" fmla="*/ 59 w 222"/>
                  <a:gd name="T25" fmla="*/ 155 h 155"/>
                  <a:gd name="T26" fmla="*/ 48 w 222"/>
                  <a:gd name="T27" fmla="*/ 1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55">
                    <a:moveTo>
                      <a:pt x="48" y="147"/>
                    </a:moveTo>
                    <a:cubicBezTo>
                      <a:pt x="44" y="147"/>
                      <a:pt x="38" y="135"/>
                      <a:pt x="36" y="131"/>
                    </a:cubicBezTo>
                    <a:cubicBezTo>
                      <a:pt x="30" y="123"/>
                      <a:pt x="0" y="125"/>
                      <a:pt x="0" y="115"/>
                    </a:cubicBezTo>
                    <a:cubicBezTo>
                      <a:pt x="0" y="88"/>
                      <a:pt x="38" y="66"/>
                      <a:pt x="38" y="38"/>
                    </a:cubicBezTo>
                    <a:cubicBezTo>
                      <a:pt x="38" y="31"/>
                      <a:pt x="27" y="18"/>
                      <a:pt x="26" y="10"/>
                    </a:cubicBezTo>
                    <a:cubicBezTo>
                      <a:pt x="45" y="2"/>
                      <a:pt x="54" y="10"/>
                      <a:pt x="72" y="10"/>
                    </a:cubicBezTo>
                    <a:cubicBezTo>
                      <a:pt x="81" y="10"/>
                      <a:pt x="88" y="0"/>
                      <a:pt x="102" y="4"/>
                    </a:cubicBezTo>
                    <a:cubicBezTo>
                      <a:pt x="119" y="9"/>
                      <a:pt x="126" y="18"/>
                      <a:pt x="143" y="20"/>
                    </a:cubicBezTo>
                    <a:cubicBezTo>
                      <a:pt x="150" y="27"/>
                      <a:pt x="159" y="18"/>
                      <a:pt x="169" y="18"/>
                    </a:cubicBezTo>
                    <a:cubicBezTo>
                      <a:pt x="185" y="18"/>
                      <a:pt x="222" y="34"/>
                      <a:pt x="222" y="52"/>
                    </a:cubicBezTo>
                    <a:cubicBezTo>
                      <a:pt x="222" y="61"/>
                      <a:pt x="182" y="67"/>
                      <a:pt x="174" y="69"/>
                    </a:cubicBezTo>
                    <a:cubicBezTo>
                      <a:pt x="151" y="77"/>
                      <a:pt x="117" y="111"/>
                      <a:pt x="117" y="129"/>
                    </a:cubicBezTo>
                    <a:cubicBezTo>
                      <a:pt x="117" y="135"/>
                      <a:pt x="65" y="155"/>
                      <a:pt x="59" y="155"/>
                    </a:cubicBezTo>
                    <a:cubicBezTo>
                      <a:pt x="54" y="155"/>
                      <a:pt x="51" y="147"/>
                      <a:pt x="48" y="14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1" name="Freeform 121">
                <a:extLst>
                  <a:ext uri="{FF2B5EF4-FFF2-40B4-BE49-F238E27FC236}">
                    <a16:creationId xmlns:a16="http://schemas.microsoft.com/office/drawing/2014/main" id="{6E87662B-14BB-AFBA-0390-BCA529938D7A}"/>
                  </a:ext>
                </a:extLst>
              </p:cNvPr>
              <p:cNvSpPr>
                <a:spLocks/>
              </p:cNvSpPr>
              <p:nvPr/>
            </p:nvSpPr>
            <p:spPr bwMode="auto">
              <a:xfrm>
                <a:off x="2908860" y="1673940"/>
                <a:ext cx="303027" cy="134677"/>
              </a:xfrm>
              <a:custGeom>
                <a:avLst/>
                <a:gdLst>
                  <a:gd name="T0" fmla="*/ 91 w 265"/>
                  <a:gd name="T1" fmla="*/ 117 h 117"/>
                  <a:gd name="T2" fmla="*/ 70 w 265"/>
                  <a:gd name="T3" fmla="*/ 105 h 117"/>
                  <a:gd name="T4" fmla="*/ 91 w 265"/>
                  <a:gd name="T5" fmla="*/ 95 h 117"/>
                  <a:gd name="T6" fmla="*/ 78 w 265"/>
                  <a:gd name="T7" fmla="*/ 77 h 117"/>
                  <a:gd name="T8" fmla="*/ 70 w 265"/>
                  <a:gd name="T9" fmla="*/ 87 h 117"/>
                  <a:gd name="T10" fmla="*/ 38 w 265"/>
                  <a:gd name="T11" fmla="*/ 93 h 117"/>
                  <a:gd name="T12" fmla="*/ 12 w 265"/>
                  <a:gd name="T13" fmla="*/ 87 h 117"/>
                  <a:gd name="T14" fmla="*/ 0 w 265"/>
                  <a:gd name="T15" fmla="*/ 75 h 117"/>
                  <a:gd name="T16" fmla="*/ 0 w 265"/>
                  <a:gd name="T17" fmla="*/ 63 h 117"/>
                  <a:gd name="T18" fmla="*/ 19 w 265"/>
                  <a:gd name="T19" fmla="*/ 56 h 117"/>
                  <a:gd name="T20" fmla="*/ 53 w 265"/>
                  <a:gd name="T21" fmla="*/ 63 h 117"/>
                  <a:gd name="T22" fmla="*/ 19 w 265"/>
                  <a:gd name="T23" fmla="*/ 53 h 117"/>
                  <a:gd name="T24" fmla="*/ 19 w 265"/>
                  <a:gd name="T25" fmla="*/ 41 h 117"/>
                  <a:gd name="T26" fmla="*/ 32 w 265"/>
                  <a:gd name="T27" fmla="*/ 41 h 117"/>
                  <a:gd name="T28" fmla="*/ 66 w 265"/>
                  <a:gd name="T29" fmla="*/ 47 h 117"/>
                  <a:gd name="T30" fmla="*/ 28 w 265"/>
                  <a:gd name="T31" fmla="*/ 38 h 117"/>
                  <a:gd name="T32" fmla="*/ 43 w 265"/>
                  <a:gd name="T33" fmla="*/ 29 h 117"/>
                  <a:gd name="T34" fmla="*/ 62 w 265"/>
                  <a:gd name="T35" fmla="*/ 32 h 117"/>
                  <a:gd name="T36" fmla="*/ 40 w 265"/>
                  <a:gd name="T37" fmla="*/ 21 h 117"/>
                  <a:gd name="T38" fmla="*/ 65 w 265"/>
                  <a:gd name="T39" fmla="*/ 21 h 117"/>
                  <a:gd name="T40" fmla="*/ 77 w 265"/>
                  <a:gd name="T41" fmla="*/ 33 h 117"/>
                  <a:gd name="T42" fmla="*/ 95 w 265"/>
                  <a:gd name="T43" fmla="*/ 33 h 117"/>
                  <a:gd name="T44" fmla="*/ 167 w 265"/>
                  <a:gd name="T45" fmla="*/ 63 h 117"/>
                  <a:gd name="T46" fmla="*/ 184 w 265"/>
                  <a:gd name="T47" fmla="*/ 53 h 117"/>
                  <a:gd name="T48" fmla="*/ 168 w 265"/>
                  <a:gd name="T49" fmla="*/ 51 h 117"/>
                  <a:gd name="T50" fmla="*/ 176 w 265"/>
                  <a:gd name="T51" fmla="*/ 48 h 117"/>
                  <a:gd name="T52" fmla="*/ 176 w 265"/>
                  <a:gd name="T53" fmla="*/ 37 h 117"/>
                  <a:gd name="T54" fmla="*/ 157 w 265"/>
                  <a:gd name="T55" fmla="*/ 25 h 117"/>
                  <a:gd name="T56" fmla="*/ 184 w 265"/>
                  <a:gd name="T57" fmla="*/ 0 h 117"/>
                  <a:gd name="T58" fmla="*/ 199 w 265"/>
                  <a:gd name="T59" fmla="*/ 5 h 117"/>
                  <a:gd name="T60" fmla="*/ 199 w 265"/>
                  <a:gd name="T61" fmla="*/ 16 h 117"/>
                  <a:gd name="T62" fmla="*/ 227 w 265"/>
                  <a:gd name="T63" fmla="*/ 45 h 117"/>
                  <a:gd name="T64" fmla="*/ 248 w 265"/>
                  <a:gd name="T65" fmla="*/ 36 h 117"/>
                  <a:gd name="T66" fmla="*/ 265 w 265"/>
                  <a:gd name="T67" fmla="*/ 56 h 117"/>
                  <a:gd name="T68" fmla="*/ 240 w 265"/>
                  <a:gd name="T69" fmla="*/ 93 h 117"/>
                  <a:gd name="T70" fmla="*/ 191 w 265"/>
                  <a:gd name="T71" fmla="*/ 91 h 117"/>
                  <a:gd name="T72" fmla="*/ 140 w 265"/>
                  <a:gd name="T73" fmla="*/ 105 h 117"/>
                  <a:gd name="T74" fmla="*/ 91 w 265"/>
                  <a:gd name="T7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5" h="117">
                    <a:moveTo>
                      <a:pt x="91" y="117"/>
                    </a:moveTo>
                    <a:cubicBezTo>
                      <a:pt x="82" y="117"/>
                      <a:pt x="70" y="110"/>
                      <a:pt x="70" y="105"/>
                    </a:cubicBezTo>
                    <a:cubicBezTo>
                      <a:pt x="70" y="93"/>
                      <a:pt x="81" y="95"/>
                      <a:pt x="91" y="95"/>
                    </a:cubicBezTo>
                    <a:cubicBezTo>
                      <a:pt x="87" y="89"/>
                      <a:pt x="80" y="85"/>
                      <a:pt x="78" y="77"/>
                    </a:cubicBezTo>
                    <a:cubicBezTo>
                      <a:pt x="74" y="78"/>
                      <a:pt x="70" y="83"/>
                      <a:pt x="70" y="87"/>
                    </a:cubicBezTo>
                    <a:cubicBezTo>
                      <a:pt x="57" y="89"/>
                      <a:pt x="47" y="93"/>
                      <a:pt x="38" y="93"/>
                    </a:cubicBezTo>
                    <a:cubicBezTo>
                      <a:pt x="28" y="93"/>
                      <a:pt x="17" y="87"/>
                      <a:pt x="12" y="87"/>
                    </a:cubicBezTo>
                    <a:cubicBezTo>
                      <a:pt x="6" y="87"/>
                      <a:pt x="0" y="82"/>
                      <a:pt x="0" y="75"/>
                    </a:cubicBezTo>
                    <a:cubicBezTo>
                      <a:pt x="0" y="67"/>
                      <a:pt x="3" y="69"/>
                      <a:pt x="0" y="63"/>
                    </a:cubicBezTo>
                    <a:cubicBezTo>
                      <a:pt x="8" y="62"/>
                      <a:pt x="12" y="56"/>
                      <a:pt x="19" y="56"/>
                    </a:cubicBezTo>
                    <a:cubicBezTo>
                      <a:pt x="34" y="56"/>
                      <a:pt x="42" y="63"/>
                      <a:pt x="53" y="63"/>
                    </a:cubicBezTo>
                    <a:cubicBezTo>
                      <a:pt x="40" y="62"/>
                      <a:pt x="29" y="57"/>
                      <a:pt x="19" y="53"/>
                    </a:cubicBezTo>
                    <a:cubicBezTo>
                      <a:pt x="19" y="41"/>
                      <a:pt x="19" y="41"/>
                      <a:pt x="19" y="41"/>
                    </a:cubicBezTo>
                    <a:cubicBezTo>
                      <a:pt x="25" y="40"/>
                      <a:pt x="32" y="41"/>
                      <a:pt x="32" y="41"/>
                    </a:cubicBezTo>
                    <a:cubicBezTo>
                      <a:pt x="35" y="41"/>
                      <a:pt x="59" y="46"/>
                      <a:pt x="66" y="47"/>
                    </a:cubicBezTo>
                    <a:cubicBezTo>
                      <a:pt x="52" y="44"/>
                      <a:pt x="39" y="45"/>
                      <a:pt x="28" y="38"/>
                    </a:cubicBezTo>
                    <a:cubicBezTo>
                      <a:pt x="31" y="33"/>
                      <a:pt x="37" y="29"/>
                      <a:pt x="43" y="29"/>
                    </a:cubicBezTo>
                    <a:cubicBezTo>
                      <a:pt x="53" y="29"/>
                      <a:pt x="56" y="32"/>
                      <a:pt x="62" y="32"/>
                    </a:cubicBezTo>
                    <a:cubicBezTo>
                      <a:pt x="53" y="32"/>
                      <a:pt x="40" y="31"/>
                      <a:pt x="40" y="21"/>
                    </a:cubicBezTo>
                    <a:cubicBezTo>
                      <a:pt x="53" y="19"/>
                      <a:pt x="58" y="21"/>
                      <a:pt x="65" y="21"/>
                    </a:cubicBezTo>
                    <a:cubicBezTo>
                      <a:pt x="68" y="21"/>
                      <a:pt x="77" y="24"/>
                      <a:pt x="77" y="33"/>
                    </a:cubicBezTo>
                    <a:cubicBezTo>
                      <a:pt x="87" y="33"/>
                      <a:pt x="93" y="33"/>
                      <a:pt x="95" y="33"/>
                    </a:cubicBezTo>
                    <a:cubicBezTo>
                      <a:pt x="118" y="33"/>
                      <a:pt x="134" y="63"/>
                      <a:pt x="167" y="63"/>
                    </a:cubicBezTo>
                    <a:cubicBezTo>
                      <a:pt x="177" y="63"/>
                      <a:pt x="181" y="60"/>
                      <a:pt x="184" y="53"/>
                    </a:cubicBezTo>
                    <a:cubicBezTo>
                      <a:pt x="175" y="53"/>
                      <a:pt x="171" y="52"/>
                      <a:pt x="168" y="51"/>
                    </a:cubicBezTo>
                    <a:cubicBezTo>
                      <a:pt x="169" y="49"/>
                      <a:pt x="174" y="48"/>
                      <a:pt x="176" y="48"/>
                    </a:cubicBezTo>
                    <a:cubicBezTo>
                      <a:pt x="176" y="37"/>
                      <a:pt x="176" y="37"/>
                      <a:pt x="176" y="37"/>
                    </a:cubicBezTo>
                    <a:cubicBezTo>
                      <a:pt x="171" y="36"/>
                      <a:pt x="157" y="32"/>
                      <a:pt x="157" y="25"/>
                    </a:cubicBezTo>
                    <a:cubicBezTo>
                      <a:pt x="157" y="13"/>
                      <a:pt x="177" y="6"/>
                      <a:pt x="184" y="0"/>
                    </a:cubicBezTo>
                    <a:cubicBezTo>
                      <a:pt x="189" y="3"/>
                      <a:pt x="193" y="5"/>
                      <a:pt x="199" y="5"/>
                    </a:cubicBezTo>
                    <a:cubicBezTo>
                      <a:pt x="198" y="12"/>
                      <a:pt x="199" y="14"/>
                      <a:pt x="199" y="16"/>
                    </a:cubicBezTo>
                    <a:cubicBezTo>
                      <a:pt x="199" y="28"/>
                      <a:pt x="213" y="45"/>
                      <a:pt x="227" y="45"/>
                    </a:cubicBezTo>
                    <a:cubicBezTo>
                      <a:pt x="234" y="45"/>
                      <a:pt x="238" y="36"/>
                      <a:pt x="248" y="36"/>
                    </a:cubicBezTo>
                    <a:cubicBezTo>
                      <a:pt x="257" y="36"/>
                      <a:pt x="265" y="46"/>
                      <a:pt x="265" y="56"/>
                    </a:cubicBezTo>
                    <a:cubicBezTo>
                      <a:pt x="265" y="67"/>
                      <a:pt x="247" y="90"/>
                      <a:pt x="240" y="93"/>
                    </a:cubicBezTo>
                    <a:cubicBezTo>
                      <a:pt x="236" y="94"/>
                      <a:pt x="191" y="89"/>
                      <a:pt x="191" y="91"/>
                    </a:cubicBezTo>
                    <a:cubicBezTo>
                      <a:pt x="191" y="93"/>
                      <a:pt x="143" y="104"/>
                      <a:pt x="140" y="105"/>
                    </a:cubicBezTo>
                    <a:cubicBezTo>
                      <a:pt x="125" y="111"/>
                      <a:pt x="110" y="117"/>
                      <a:pt x="91" y="11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2" name="Freeform 122">
                <a:extLst>
                  <a:ext uri="{FF2B5EF4-FFF2-40B4-BE49-F238E27FC236}">
                    <a16:creationId xmlns:a16="http://schemas.microsoft.com/office/drawing/2014/main" id="{C2FD4FF4-1412-3E3A-B269-6FB48016EE35}"/>
                  </a:ext>
                </a:extLst>
              </p:cNvPr>
              <p:cNvSpPr>
                <a:spLocks/>
              </p:cNvSpPr>
              <p:nvPr/>
            </p:nvSpPr>
            <p:spPr bwMode="auto">
              <a:xfrm>
                <a:off x="2864477" y="1719852"/>
                <a:ext cx="41322" cy="33669"/>
              </a:xfrm>
              <a:custGeom>
                <a:avLst/>
                <a:gdLst>
                  <a:gd name="T0" fmla="*/ 13 w 36"/>
                  <a:gd name="T1" fmla="*/ 29 h 29"/>
                  <a:gd name="T2" fmla="*/ 0 w 36"/>
                  <a:gd name="T3" fmla="*/ 19 h 29"/>
                  <a:gd name="T4" fmla="*/ 36 w 36"/>
                  <a:gd name="T5" fmla="*/ 1 h 29"/>
                  <a:gd name="T6" fmla="*/ 13 w 36"/>
                  <a:gd name="T7" fmla="*/ 29 h 29"/>
                </a:gdLst>
                <a:ahLst/>
                <a:cxnLst>
                  <a:cxn ang="0">
                    <a:pos x="T0" y="T1"/>
                  </a:cxn>
                  <a:cxn ang="0">
                    <a:pos x="T2" y="T3"/>
                  </a:cxn>
                  <a:cxn ang="0">
                    <a:pos x="T4" y="T5"/>
                  </a:cxn>
                  <a:cxn ang="0">
                    <a:pos x="T6" y="T7"/>
                  </a:cxn>
                </a:cxnLst>
                <a:rect l="0" t="0" r="r" b="b"/>
                <a:pathLst>
                  <a:path w="36" h="29">
                    <a:moveTo>
                      <a:pt x="13" y="29"/>
                    </a:moveTo>
                    <a:cubicBezTo>
                      <a:pt x="7" y="29"/>
                      <a:pt x="0" y="25"/>
                      <a:pt x="0" y="19"/>
                    </a:cubicBezTo>
                    <a:cubicBezTo>
                      <a:pt x="0" y="7"/>
                      <a:pt x="28" y="0"/>
                      <a:pt x="36" y="1"/>
                    </a:cubicBezTo>
                    <a:cubicBezTo>
                      <a:pt x="34" y="12"/>
                      <a:pt x="23" y="29"/>
                      <a:pt x="13" y="2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3" name="Freeform 123">
                <a:extLst>
                  <a:ext uri="{FF2B5EF4-FFF2-40B4-BE49-F238E27FC236}">
                    <a16:creationId xmlns:a16="http://schemas.microsoft.com/office/drawing/2014/main" id="{F3D7BC49-82E0-7595-64BB-A8FCA485CDD3}"/>
                  </a:ext>
                </a:extLst>
              </p:cNvPr>
              <p:cNvSpPr>
                <a:spLocks/>
              </p:cNvSpPr>
              <p:nvPr/>
            </p:nvSpPr>
            <p:spPr bwMode="auto">
              <a:xfrm>
                <a:off x="2976199" y="1675470"/>
                <a:ext cx="29078" cy="12243"/>
              </a:xfrm>
              <a:custGeom>
                <a:avLst/>
                <a:gdLst>
                  <a:gd name="T0" fmla="*/ 9 w 26"/>
                  <a:gd name="T1" fmla="*/ 11 h 11"/>
                  <a:gd name="T2" fmla="*/ 0 w 26"/>
                  <a:gd name="T3" fmla="*/ 0 h 11"/>
                  <a:gd name="T4" fmla="*/ 26 w 26"/>
                  <a:gd name="T5" fmla="*/ 0 h 11"/>
                  <a:gd name="T6" fmla="*/ 26 w 26"/>
                  <a:gd name="T7" fmla="*/ 11 h 11"/>
                  <a:gd name="T8" fmla="*/ 9 w 26"/>
                  <a:gd name="T9" fmla="*/ 11 h 11"/>
                </a:gdLst>
                <a:ahLst/>
                <a:cxnLst>
                  <a:cxn ang="0">
                    <a:pos x="T0" y="T1"/>
                  </a:cxn>
                  <a:cxn ang="0">
                    <a:pos x="T2" y="T3"/>
                  </a:cxn>
                  <a:cxn ang="0">
                    <a:pos x="T4" y="T5"/>
                  </a:cxn>
                  <a:cxn ang="0">
                    <a:pos x="T6" y="T7"/>
                  </a:cxn>
                  <a:cxn ang="0">
                    <a:pos x="T8" y="T9"/>
                  </a:cxn>
                </a:cxnLst>
                <a:rect l="0" t="0" r="r" b="b"/>
                <a:pathLst>
                  <a:path w="26" h="11">
                    <a:moveTo>
                      <a:pt x="9" y="11"/>
                    </a:moveTo>
                    <a:cubicBezTo>
                      <a:pt x="6" y="11"/>
                      <a:pt x="0" y="8"/>
                      <a:pt x="0" y="0"/>
                    </a:cubicBezTo>
                    <a:cubicBezTo>
                      <a:pt x="26" y="0"/>
                      <a:pt x="26" y="0"/>
                      <a:pt x="26" y="0"/>
                    </a:cubicBezTo>
                    <a:cubicBezTo>
                      <a:pt x="26" y="11"/>
                      <a:pt x="26" y="11"/>
                      <a:pt x="26" y="11"/>
                    </a:cubicBezTo>
                    <a:cubicBezTo>
                      <a:pt x="23" y="11"/>
                      <a:pt x="9" y="11"/>
                      <a:pt x="9"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4" name="Freeform 124">
                <a:extLst>
                  <a:ext uri="{FF2B5EF4-FFF2-40B4-BE49-F238E27FC236}">
                    <a16:creationId xmlns:a16="http://schemas.microsoft.com/office/drawing/2014/main" id="{B03FCD3B-02A1-2812-1A9B-5518AB54C710}"/>
                  </a:ext>
                </a:extLst>
              </p:cNvPr>
              <p:cNvSpPr>
                <a:spLocks/>
              </p:cNvSpPr>
              <p:nvPr/>
            </p:nvSpPr>
            <p:spPr bwMode="auto">
              <a:xfrm>
                <a:off x="2778773" y="1634148"/>
                <a:ext cx="172940" cy="101008"/>
              </a:xfrm>
              <a:custGeom>
                <a:avLst/>
                <a:gdLst>
                  <a:gd name="T0" fmla="*/ 151 w 151"/>
                  <a:gd name="T1" fmla="*/ 14 h 88"/>
                  <a:gd name="T2" fmla="*/ 141 w 151"/>
                  <a:gd name="T3" fmla="*/ 27 h 88"/>
                  <a:gd name="T4" fmla="*/ 147 w 151"/>
                  <a:gd name="T5" fmla="*/ 43 h 88"/>
                  <a:gd name="T6" fmla="*/ 115 w 151"/>
                  <a:gd name="T7" fmla="*/ 68 h 88"/>
                  <a:gd name="T8" fmla="*/ 96 w 151"/>
                  <a:gd name="T9" fmla="*/ 46 h 88"/>
                  <a:gd name="T10" fmla="*/ 70 w 151"/>
                  <a:gd name="T11" fmla="*/ 71 h 88"/>
                  <a:gd name="T12" fmla="*/ 54 w 151"/>
                  <a:gd name="T13" fmla="*/ 88 h 88"/>
                  <a:gd name="T14" fmla="*/ 41 w 151"/>
                  <a:gd name="T15" fmla="*/ 76 h 88"/>
                  <a:gd name="T16" fmla="*/ 20 w 151"/>
                  <a:gd name="T17" fmla="*/ 76 h 88"/>
                  <a:gd name="T18" fmla="*/ 7 w 151"/>
                  <a:gd name="T19" fmla="*/ 83 h 88"/>
                  <a:gd name="T20" fmla="*/ 0 w 151"/>
                  <a:gd name="T21" fmla="*/ 71 h 88"/>
                  <a:gd name="T22" fmla="*/ 16 w 151"/>
                  <a:gd name="T23" fmla="*/ 56 h 88"/>
                  <a:gd name="T24" fmla="*/ 53 w 151"/>
                  <a:gd name="T25" fmla="*/ 40 h 88"/>
                  <a:gd name="T26" fmla="*/ 92 w 151"/>
                  <a:gd name="T27" fmla="*/ 11 h 88"/>
                  <a:gd name="T28" fmla="*/ 106 w 151"/>
                  <a:gd name="T29" fmla="*/ 13 h 88"/>
                  <a:gd name="T30" fmla="*/ 151 w 151"/>
                  <a:gd name="T31" fmla="*/ 1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88">
                    <a:moveTo>
                      <a:pt x="151" y="14"/>
                    </a:moveTo>
                    <a:cubicBezTo>
                      <a:pt x="151" y="20"/>
                      <a:pt x="147" y="25"/>
                      <a:pt x="141" y="27"/>
                    </a:cubicBezTo>
                    <a:cubicBezTo>
                      <a:pt x="142" y="35"/>
                      <a:pt x="147" y="36"/>
                      <a:pt x="147" y="43"/>
                    </a:cubicBezTo>
                    <a:cubicBezTo>
                      <a:pt x="115" y="68"/>
                      <a:pt x="115" y="68"/>
                      <a:pt x="115" y="68"/>
                    </a:cubicBezTo>
                    <a:cubicBezTo>
                      <a:pt x="102" y="68"/>
                      <a:pt x="103" y="50"/>
                      <a:pt x="96" y="46"/>
                    </a:cubicBezTo>
                    <a:cubicBezTo>
                      <a:pt x="94" y="60"/>
                      <a:pt x="83" y="72"/>
                      <a:pt x="70" y="71"/>
                    </a:cubicBezTo>
                    <a:cubicBezTo>
                      <a:pt x="69" y="79"/>
                      <a:pt x="63" y="88"/>
                      <a:pt x="54" y="88"/>
                    </a:cubicBezTo>
                    <a:cubicBezTo>
                      <a:pt x="48" y="88"/>
                      <a:pt x="43" y="79"/>
                      <a:pt x="41" y="76"/>
                    </a:cubicBezTo>
                    <a:cubicBezTo>
                      <a:pt x="32" y="81"/>
                      <a:pt x="28" y="76"/>
                      <a:pt x="20" y="76"/>
                    </a:cubicBezTo>
                    <a:cubicBezTo>
                      <a:pt x="16" y="76"/>
                      <a:pt x="13" y="82"/>
                      <a:pt x="7" y="83"/>
                    </a:cubicBezTo>
                    <a:cubicBezTo>
                      <a:pt x="6" y="77"/>
                      <a:pt x="0" y="73"/>
                      <a:pt x="0" y="71"/>
                    </a:cubicBezTo>
                    <a:cubicBezTo>
                      <a:pt x="0" y="69"/>
                      <a:pt x="13" y="58"/>
                      <a:pt x="16" y="56"/>
                    </a:cubicBezTo>
                    <a:cubicBezTo>
                      <a:pt x="28" y="50"/>
                      <a:pt x="40" y="48"/>
                      <a:pt x="53" y="40"/>
                    </a:cubicBezTo>
                    <a:cubicBezTo>
                      <a:pt x="67" y="32"/>
                      <a:pt x="71" y="11"/>
                      <a:pt x="92" y="11"/>
                    </a:cubicBezTo>
                    <a:cubicBezTo>
                      <a:pt x="98" y="11"/>
                      <a:pt x="99" y="12"/>
                      <a:pt x="106" y="13"/>
                    </a:cubicBezTo>
                    <a:cubicBezTo>
                      <a:pt x="106" y="13"/>
                      <a:pt x="151" y="0"/>
                      <a:pt x="151"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5" name="Freeform 125">
                <a:extLst>
                  <a:ext uri="{FF2B5EF4-FFF2-40B4-BE49-F238E27FC236}">
                    <a16:creationId xmlns:a16="http://schemas.microsoft.com/office/drawing/2014/main" id="{D9370850-E13C-9A5A-A0AB-A029B28D5D1F}"/>
                  </a:ext>
                </a:extLst>
              </p:cNvPr>
              <p:cNvSpPr>
                <a:spLocks/>
              </p:cNvSpPr>
              <p:nvPr/>
            </p:nvSpPr>
            <p:spPr bwMode="auto">
              <a:xfrm>
                <a:off x="3009869" y="1569871"/>
                <a:ext cx="99479" cy="32139"/>
              </a:xfrm>
              <a:custGeom>
                <a:avLst/>
                <a:gdLst>
                  <a:gd name="T0" fmla="*/ 34 w 87"/>
                  <a:gd name="T1" fmla="*/ 28 h 28"/>
                  <a:gd name="T2" fmla="*/ 15 w 87"/>
                  <a:gd name="T3" fmla="*/ 22 h 28"/>
                  <a:gd name="T4" fmla="*/ 0 w 87"/>
                  <a:gd name="T5" fmla="*/ 28 h 28"/>
                  <a:gd name="T6" fmla="*/ 55 w 87"/>
                  <a:gd name="T7" fmla="*/ 0 h 28"/>
                  <a:gd name="T8" fmla="*/ 87 w 87"/>
                  <a:gd name="T9" fmla="*/ 20 h 28"/>
                  <a:gd name="T10" fmla="*/ 67 w 87"/>
                  <a:gd name="T11" fmla="*/ 28 h 28"/>
                  <a:gd name="T12" fmla="*/ 34 w 8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7" h="28">
                    <a:moveTo>
                      <a:pt x="34" y="28"/>
                    </a:moveTo>
                    <a:cubicBezTo>
                      <a:pt x="25" y="28"/>
                      <a:pt x="23" y="22"/>
                      <a:pt x="15" y="22"/>
                    </a:cubicBezTo>
                    <a:cubicBezTo>
                      <a:pt x="9" y="22"/>
                      <a:pt x="6" y="27"/>
                      <a:pt x="0" y="28"/>
                    </a:cubicBezTo>
                    <a:cubicBezTo>
                      <a:pt x="0" y="18"/>
                      <a:pt x="45" y="0"/>
                      <a:pt x="55" y="0"/>
                    </a:cubicBezTo>
                    <a:cubicBezTo>
                      <a:pt x="71" y="0"/>
                      <a:pt x="84" y="10"/>
                      <a:pt x="87" y="20"/>
                    </a:cubicBezTo>
                    <a:cubicBezTo>
                      <a:pt x="81" y="23"/>
                      <a:pt x="76" y="28"/>
                      <a:pt x="67" y="28"/>
                    </a:cubicBezTo>
                    <a:cubicBezTo>
                      <a:pt x="46" y="28"/>
                      <a:pt x="51" y="28"/>
                      <a:pt x="34" y="2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6" name="Freeform 126">
                <a:extLst>
                  <a:ext uri="{FF2B5EF4-FFF2-40B4-BE49-F238E27FC236}">
                    <a16:creationId xmlns:a16="http://schemas.microsoft.com/office/drawing/2014/main" id="{47CD1CFA-4F25-EEBF-5223-0FD0D656A5AA}"/>
                  </a:ext>
                </a:extLst>
              </p:cNvPr>
              <p:cNvSpPr>
                <a:spLocks/>
              </p:cNvSpPr>
              <p:nvPr/>
            </p:nvSpPr>
            <p:spPr bwMode="auto">
              <a:xfrm>
                <a:off x="3012930" y="1606601"/>
                <a:ext cx="87235" cy="47443"/>
              </a:xfrm>
              <a:custGeom>
                <a:avLst/>
                <a:gdLst>
                  <a:gd name="T0" fmla="*/ 65 w 76"/>
                  <a:gd name="T1" fmla="*/ 18 h 42"/>
                  <a:gd name="T2" fmla="*/ 24 w 76"/>
                  <a:gd name="T3" fmla="*/ 42 h 42"/>
                  <a:gd name="T4" fmla="*/ 0 w 76"/>
                  <a:gd name="T5" fmla="*/ 20 h 42"/>
                  <a:gd name="T6" fmla="*/ 62 w 76"/>
                  <a:gd name="T7" fmla="*/ 0 h 42"/>
                  <a:gd name="T8" fmla="*/ 76 w 76"/>
                  <a:gd name="T9" fmla="*/ 8 h 42"/>
                  <a:gd name="T10" fmla="*/ 43 w 76"/>
                  <a:gd name="T11" fmla="*/ 18 h 42"/>
                  <a:gd name="T12" fmla="*/ 65 w 76"/>
                  <a:gd name="T13" fmla="*/ 18 h 42"/>
                </a:gdLst>
                <a:ahLst/>
                <a:cxnLst>
                  <a:cxn ang="0">
                    <a:pos x="T0" y="T1"/>
                  </a:cxn>
                  <a:cxn ang="0">
                    <a:pos x="T2" y="T3"/>
                  </a:cxn>
                  <a:cxn ang="0">
                    <a:pos x="T4" y="T5"/>
                  </a:cxn>
                  <a:cxn ang="0">
                    <a:pos x="T6" y="T7"/>
                  </a:cxn>
                  <a:cxn ang="0">
                    <a:pos x="T8" y="T9"/>
                  </a:cxn>
                  <a:cxn ang="0">
                    <a:pos x="T10" y="T11"/>
                  </a:cxn>
                  <a:cxn ang="0">
                    <a:pos x="T12" y="T13"/>
                  </a:cxn>
                </a:cxnLst>
                <a:rect l="0" t="0" r="r" b="b"/>
                <a:pathLst>
                  <a:path w="76" h="42">
                    <a:moveTo>
                      <a:pt x="65" y="18"/>
                    </a:moveTo>
                    <a:cubicBezTo>
                      <a:pt x="66" y="34"/>
                      <a:pt x="41" y="42"/>
                      <a:pt x="24" y="42"/>
                    </a:cubicBezTo>
                    <a:cubicBezTo>
                      <a:pt x="13" y="42"/>
                      <a:pt x="0" y="27"/>
                      <a:pt x="0" y="20"/>
                    </a:cubicBezTo>
                    <a:cubicBezTo>
                      <a:pt x="0" y="2"/>
                      <a:pt x="46" y="0"/>
                      <a:pt x="62" y="0"/>
                    </a:cubicBezTo>
                    <a:cubicBezTo>
                      <a:pt x="71" y="0"/>
                      <a:pt x="74" y="5"/>
                      <a:pt x="76" y="8"/>
                    </a:cubicBezTo>
                    <a:cubicBezTo>
                      <a:pt x="68" y="15"/>
                      <a:pt x="55" y="18"/>
                      <a:pt x="43" y="18"/>
                    </a:cubicBezTo>
                    <a:lnTo>
                      <a:pt x="65" y="1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7" name="Freeform 127">
                <a:extLst>
                  <a:ext uri="{FF2B5EF4-FFF2-40B4-BE49-F238E27FC236}">
                    <a16:creationId xmlns:a16="http://schemas.microsoft.com/office/drawing/2014/main" id="{650F6525-78EF-4361-73F3-F1F8DB3EC215}"/>
                  </a:ext>
                </a:extLst>
              </p:cNvPr>
              <p:cNvSpPr>
                <a:spLocks/>
              </p:cNvSpPr>
              <p:nvPr/>
            </p:nvSpPr>
            <p:spPr bwMode="auto">
              <a:xfrm>
                <a:off x="2971608" y="1598949"/>
                <a:ext cx="29078" cy="36730"/>
              </a:xfrm>
              <a:custGeom>
                <a:avLst/>
                <a:gdLst>
                  <a:gd name="T0" fmla="*/ 26 w 26"/>
                  <a:gd name="T1" fmla="*/ 22 h 32"/>
                  <a:gd name="T2" fmla="*/ 15 w 26"/>
                  <a:gd name="T3" fmla="*/ 32 h 32"/>
                  <a:gd name="T4" fmla="*/ 0 w 26"/>
                  <a:gd name="T5" fmla="*/ 20 h 32"/>
                  <a:gd name="T6" fmla="*/ 26 w 26"/>
                  <a:gd name="T7" fmla="*/ 22 h 32"/>
                </a:gdLst>
                <a:ahLst/>
                <a:cxnLst>
                  <a:cxn ang="0">
                    <a:pos x="T0" y="T1"/>
                  </a:cxn>
                  <a:cxn ang="0">
                    <a:pos x="T2" y="T3"/>
                  </a:cxn>
                  <a:cxn ang="0">
                    <a:pos x="T4" y="T5"/>
                  </a:cxn>
                  <a:cxn ang="0">
                    <a:pos x="T6" y="T7"/>
                  </a:cxn>
                </a:cxnLst>
                <a:rect l="0" t="0" r="r" b="b"/>
                <a:pathLst>
                  <a:path w="26" h="32">
                    <a:moveTo>
                      <a:pt x="26" y="22"/>
                    </a:moveTo>
                    <a:cubicBezTo>
                      <a:pt x="22" y="27"/>
                      <a:pt x="20" y="32"/>
                      <a:pt x="15" y="32"/>
                    </a:cubicBezTo>
                    <a:cubicBezTo>
                      <a:pt x="8" y="32"/>
                      <a:pt x="0" y="24"/>
                      <a:pt x="0" y="20"/>
                    </a:cubicBezTo>
                    <a:cubicBezTo>
                      <a:pt x="0" y="0"/>
                      <a:pt x="21" y="20"/>
                      <a:pt x="26"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8" name="Freeform 128">
                <a:extLst>
                  <a:ext uri="{FF2B5EF4-FFF2-40B4-BE49-F238E27FC236}">
                    <a16:creationId xmlns:a16="http://schemas.microsoft.com/office/drawing/2014/main" id="{076E203E-EC4D-8273-B926-45C277456A92}"/>
                  </a:ext>
                </a:extLst>
              </p:cNvPr>
              <p:cNvSpPr>
                <a:spLocks/>
              </p:cNvSpPr>
              <p:nvPr/>
            </p:nvSpPr>
            <p:spPr bwMode="auto">
              <a:xfrm>
                <a:off x="3291470" y="1836165"/>
                <a:ext cx="146922" cy="127025"/>
              </a:xfrm>
              <a:custGeom>
                <a:avLst/>
                <a:gdLst>
                  <a:gd name="T0" fmla="*/ 114 w 129"/>
                  <a:gd name="T1" fmla="*/ 42 h 111"/>
                  <a:gd name="T2" fmla="*/ 111 w 129"/>
                  <a:gd name="T3" fmla="*/ 54 h 111"/>
                  <a:gd name="T4" fmla="*/ 129 w 129"/>
                  <a:gd name="T5" fmla="*/ 58 h 111"/>
                  <a:gd name="T6" fmla="*/ 98 w 129"/>
                  <a:gd name="T7" fmla="*/ 99 h 111"/>
                  <a:gd name="T8" fmla="*/ 83 w 129"/>
                  <a:gd name="T9" fmla="*/ 111 h 111"/>
                  <a:gd name="T10" fmla="*/ 67 w 129"/>
                  <a:gd name="T11" fmla="*/ 97 h 111"/>
                  <a:gd name="T12" fmla="*/ 0 w 129"/>
                  <a:gd name="T13" fmla="*/ 55 h 111"/>
                  <a:gd name="T14" fmla="*/ 0 w 129"/>
                  <a:gd name="T15" fmla="*/ 42 h 111"/>
                  <a:gd name="T16" fmla="*/ 34 w 129"/>
                  <a:gd name="T17" fmla="*/ 51 h 111"/>
                  <a:gd name="T18" fmla="*/ 45 w 129"/>
                  <a:gd name="T19" fmla="*/ 51 h 111"/>
                  <a:gd name="T20" fmla="*/ 45 w 129"/>
                  <a:gd name="T21" fmla="*/ 30 h 111"/>
                  <a:gd name="T22" fmla="*/ 21 w 129"/>
                  <a:gd name="T23" fmla="*/ 19 h 111"/>
                  <a:gd name="T24" fmla="*/ 27 w 129"/>
                  <a:gd name="T25" fmla="*/ 13 h 111"/>
                  <a:gd name="T26" fmla="*/ 72 w 129"/>
                  <a:gd name="T27" fmla="*/ 4 h 111"/>
                  <a:gd name="T28" fmla="*/ 102 w 129"/>
                  <a:gd name="T29" fmla="*/ 4 h 111"/>
                  <a:gd name="T30" fmla="*/ 110 w 129"/>
                  <a:gd name="T31" fmla="*/ 11 h 111"/>
                  <a:gd name="T32" fmla="*/ 86 w 129"/>
                  <a:gd name="T33" fmla="*/ 41 h 111"/>
                  <a:gd name="T34" fmla="*/ 114 w 129"/>
                  <a:gd name="T35" fmla="*/ 4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11">
                    <a:moveTo>
                      <a:pt x="114" y="42"/>
                    </a:moveTo>
                    <a:cubicBezTo>
                      <a:pt x="114" y="53"/>
                      <a:pt x="111" y="46"/>
                      <a:pt x="111" y="54"/>
                    </a:cubicBezTo>
                    <a:cubicBezTo>
                      <a:pt x="114" y="54"/>
                      <a:pt x="124" y="56"/>
                      <a:pt x="129" y="58"/>
                    </a:cubicBezTo>
                    <a:cubicBezTo>
                      <a:pt x="125" y="101"/>
                      <a:pt x="123" y="89"/>
                      <a:pt x="98" y="99"/>
                    </a:cubicBezTo>
                    <a:cubicBezTo>
                      <a:pt x="92" y="101"/>
                      <a:pt x="90" y="111"/>
                      <a:pt x="83" y="111"/>
                    </a:cubicBezTo>
                    <a:cubicBezTo>
                      <a:pt x="73" y="111"/>
                      <a:pt x="71" y="102"/>
                      <a:pt x="67" y="97"/>
                    </a:cubicBezTo>
                    <a:cubicBezTo>
                      <a:pt x="45" y="75"/>
                      <a:pt x="22" y="78"/>
                      <a:pt x="0" y="55"/>
                    </a:cubicBezTo>
                    <a:cubicBezTo>
                      <a:pt x="0" y="42"/>
                      <a:pt x="0" y="42"/>
                      <a:pt x="0" y="42"/>
                    </a:cubicBezTo>
                    <a:cubicBezTo>
                      <a:pt x="10" y="42"/>
                      <a:pt x="21" y="51"/>
                      <a:pt x="34" y="51"/>
                    </a:cubicBezTo>
                    <a:cubicBezTo>
                      <a:pt x="42" y="51"/>
                      <a:pt x="39" y="51"/>
                      <a:pt x="45" y="51"/>
                    </a:cubicBezTo>
                    <a:cubicBezTo>
                      <a:pt x="45" y="30"/>
                      <a:pt x="45" y="30"/>
                      <a:pt x="45" y="30"/>
                    </a:cubicBezTo>
                    <a:cubicBezTo>
                      <a:pt x="36" y="28"/>
                      <a:pt x="21" y="30"/>
                      <a:pt x="21" y="19"/>
                    </a:cubicBezTo>
                    <a:cubicBezTo>
                      <a:pt x="21" y="17"/>
                      <a:pt x="26" y="15"/>
                      <a:pt x="27" y="13"/>
                    </a:cubicBezTo>
                    <a:cubicBezTo>
                      <a:pt x="39" y="0"/>
                      <a:pt x="55" y="4"/>
                      <a:pt x="72" y="4"/>
                    </a:cubicBezTo>
                    <a:cubicBezTo>
                      <a:pt x="86" y="4"/>
                      <a:pt x="102" y="4"/>
                      <a:pt x="102" y="4"/>
                    </a:cubicBezTo>
                    <a:cubicBezTo>
                      <a:pt x="105" y="4"/>
                      <a:pt x="110" y="8"/>
                      <a:pt x="110" y="11"/>
                    </a:cubicBezTo>
                    <a:cubicBezTo>
                      <a:pt x="110" y="27"/>
                      <a:pt x="91" y="34"/>
                      <a:pt x="86" y="41"/>
                    </a:cubicBezTo>
                    <a:cubicBezTo>
                      <a:pt x="92" y="40"/>
                      <a:pt x="114" y="33"/>
                      <a:pt x="114" y="4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9" name="Freeform 129">
                <a:extLst>
                  <a:ext uri="{FF2B5EF4-FFF2-40B4-BE49-F238E27FC236}">
                    <a16:creationId xmlns:a16="http://schemas.microsoft.com/office/drawing/2014/main" id="{13B5E1C0-69C7-30D7-8419-9DB12A4284E4}"/>
                  </a:ext>
                </a:extLst>
              </p:cNvPr>
              <p:cNvSpPr>
                <a:spLocks/>
              </p:cNvSpPr>
              <p:nvPr/>
            </p:nvSpPr>
            <p:spPr bwMode="auto">
              <a:xfrm>
                <a:off x="3237905" y="1686183"/>
                <a:ext cx="165287" cy="91825"/>
              </a:xfrm>
              <a:custGeom>
                <a:avLst/>
                <a:gdLst>
                  <a:gd name="T0" fmla="*/ 8 w 144"/>
                  <a:gd name="T1" fmla="*/ 19 h 80"/>
                  <a:gd name="T2" fmla="*/ 0 w 144"/>
                  <a:gd name="T3" fmla="*/ 3 h 80"/>
                  <a:gd name="T4" fmla="*/ 9 w 144"/>
                  <a:gd name="T5" fmla="*/ 3 h 80"/>
                  <a:gd name="T6" fmla="*/ 66 w 144"/>
                  <a:gd name="T7" fmla="*/ 37 h 80"/>
                  <a:gd name="T8" fmla="*/ 51 w 144"/>
                  <a:gd name="T9" fmla="*/ 23 h 80"/>
                  <a:gd name="T10" fmla="*/ 51 w 144"/>
                  <a:gd name="T11" fmla="*/ 14 h 80"/>
                  <a:gd name="T12" fmla="*/ 92 w 144"/>
                  <a:gd name="T13" fmla="*/ 31 h 80"/>
                  <a:gd name="T14" fmla="*/ 92 w 144"/>
                  <a:gd name="T15" fmla="*/ 14 h 80"/>
                  <a:gd name="T16" fmla="*/ 66 w 144"/>
                  <a:gd name="T17" fmla="*/ 3 h 80"/>
                  <a:gd name="T18" fmla="*/ 80 w 144"/>
                  <a:gd name="T19" fmla="*/ 2 h 80"/>
                  <a:gd name="T20" fmla="*/ 114 w 144"/>
                  <a:gd name="T21" fmla="*/ 10 h 80"/>
                  <a:gd name="T22" fmla="*/ 129 w 144"/>
                  <a:gd name="T23" fmla="*/ 3 h 80"/>
                  <a:gd name="T24" fmla="*/ 144 w 144"/>
                  <a:gd name="T25" fmla="*/ 23 h 80"/>
                  <a:gd name="T26" fmla="*/ 138 w 144"/>
                  <a:gd name="T27" fmla="*/ 73 h 80"/>
                  <a:gd name="T28" fmla="*/ 108 w 144"/>
                  <a:gd name="T29" fmla="*/ 77 h 80"/>
                  <a:gd name="T30" fmla="*/ 83 w 144"/>
                  <a:gd name="T31" fmla="*/ 73 h 80"/>
                  <a:gd name="T32" fmla="*/ 89 w 144"/>
                  <a:gd name="T33" fmla="*/ 65 h 80"/>
                  <a:gd name="T34" fmla="*/ 89 w 144"/>
                  <a:gd name="T35" fmla="*/ 57 h 80"/>
                  <a:gd name="T36" fmla="*/ 108 w 144"/>
                  <a:gd name="T37" fmla="*/ 46 h 80"/>
                  <a:gd name="T38" fmla="*/ 98 w 144"/>
                  <a:gd name="T39" fmla="*/ 43 h 80"/>
                  <a:gd name="T40" fmla="*/ 43 w 144"/>
                  <a:gd name="T41" fmla="*/ 51 h 80"/>
                  <a:gd name="T42" fmla="*/ 34 w 144"/>
                  <a:gd name="T43" fmla="*/ 41 h 80"/>
                  <a:gd name="T44" fmla="*/ 23 w 144"/>
                  <a:gd name="T45" fmla="*/ 41 h 80"/>
                  <a:gd name="T46" fmla="*/ 20 w 144"/>
                  <a:gd name="T47" fmla="*/ 34 h 80"/>
                  <a:gd name="T48" fmla="*/ 2 w 144"/>
                  <a:gd name="T49" fmla="*/ 26 h 80"/>
                  <a:gd name="T50" fmla="*/ 2 w 144"/>
                  <a:gd name="T51" fmla="*/ 11 h 80"/>
                  <a:gd name="T52" fmla="*/ 8 w 144"/>
                  <a:gd name="T5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80">
                    <a:moveTo>
                      <a:pt x="8" y="19"/>
                    </a:moveTo>
                    <a:cubicBezTo>
                      <a:pt x="5" y="15"/>
                      <a:pt x="0" y="11"/>
                      <a:pt x="0" y="3"/>
                    </a:cubicBezTo>
                    <a:cubicBezTo>
                      <a:pt x="3" y="3"/>
                      <a:pt x="6" y="3"/>
                      <a:pt x="9" y="3"/>
                    </a:cubicBezTo>
                    <a:cubicBezTo>
                      <a:pt x="31" y="3"/>
                      <a:pt x="42" y="44"/>
                      <a:pt x="66" y="37"/>
                    </a:cubicBezTo>
                    <a:cubicBezTo>
                      <a:pt x="60" y="33"/>
                      <a:pt x="54" y="27"/>
                      <a:pt x="51" y="23"/>
                    </a:cubicBezTo>
                    <a:cubicBezTo>
                      <a:pt x="51" y="14"/>
                      <a:pt x="51" y="14"/>
                      <a:pt x="51" y="14"/>
                    </a:cubicBezTo>
                    <a:cubicBezTo>
                      <a:pt x="67" y="14"/>
                      <a:pt x="74" y="31"/>
                      <a:pt x="92" y="31"/>
                    </a:cubicBezTo>
                    <a:cubicBezTo>
                      <a:pt x="92" y="14"/>
                      <a:pt x="92" y="14"/>
                      <a:pt x="92" y="14"/>
                    </a:cubicBezTo>
                    <a:cubicBezTo>
                      <a:pt x="80" y="14"/>
                      <a:pt x="69" y="14"/>
                      <a:pt x="66" y="3"/>
                    </a:cubicBezTo>
                    <a:cubicBezTo>
                      <a:pt x="71" y="0"/>
                      <a:pt x="74" y="2"/>
                      <a:pt x="80" y="2"/>
                    </a:cubicBezTo>
                    <a:cubicBezTo>
                      <a:pt x="92" y="2"/>
                      <a:pt x="99" y="10"/>
                      <a:pt x="114" y="10"/>
                    </a:cubicBezTo>
                    <a:cubicBezTo>
                      <a:pt x="120" y="10"/>
                      <a:pt x="123" y="3"/>
                      <a:pt x="129" y="3"/>
                    </a:cubicBezTo>
                    <a:cubicBezTo>
                      <a:pt x="142" y="3"/>
                      <a:pt x="144" y="11"/>
                      <a:pt x="144" y="23"/>
                    </a:cubicBezTo>
                    <a:cubicBezTo>
                      <a:pt x="144" y="41"/>
                      <a:pt x="135" y="51"/>
                      <a:pt x="138" y="73"/>
                    </a:cubicBezTo>
                    <a:cubicBezTo>
                      <a:pt x="127" y="77"/>
                      <a:pt x="110" y="77"/>
                      <a:pt x="108" y="77"/>
                    </a:cubicBezTo>
                    <a:cubicBezTo>
                      <a:pt x="103" y="77"/>
                      <a:pt x="83" y="80"/>
                      <a:pt x="83" y="73"/>
                    </a:cubicBezTo>
                    <a:cubicBezTo>
                      <a:pt x="83" y="70"/>
                      <a:pt x="86" y="67"/>
                      <a:pt x="89" y="65"/>
                    </a:cubicBezTo>
                    <a:cubicBezTo>
                      <a:pt x="88" y="63"/>
                      <a:pt x="88" y="60"/>
                      <a:pt x="89" y="57"/>
                    </a:cubicBezTo>
                    <a:cubicBezTo>
                      <a:pt x="89" y="50"/>
                      <a:pt x="103" y="50"/>
                      <a:pt x="108" y="46"/>
                    </a:cubicBezTo>
                    <a:cubicBezTo>
                      <a:pt x="105" y="44"/>
                      <a:pt x="102" y="43"/>
                      <a:pt x="98" y="43"/>
                    </a:cubicBezTo>
                    <a:cubicBezTo>
                      <a:pt x="85" y="43"/>
                      <a:pt x="58" y="51"/>
                      <a:pt x="43" y="51"/>
                    </a:cubicBezTo>
                    <a:cubicBezTo>
                      <a:pt x="38" y="51"/>
                      <a:pt x="34" y="46"/>
                      <a:pt x="34" y="41"/>
                    </a:cubicBezTo>
                    <a:cubicBezTo>
                      <a:pt x="23" y="41"/>
                      <a:pt x="23" y="41"/>
                      <a:pt x="23" y="41"/>
                    </a:cubicBezTo>
                    <a:cubicBezTo>
                      <a:pt x="20" y="34"/>
                      <a:pt x="20" y="34"/>
                      <a:pt x="20" y="34"/>
                    </a:cubicBezTo>
                    <a:cubicBezTo>
                      <a:pt x="13" y="36"/>
                      <a:pt x="8" y="30"/>
                      <a:pt x="2" y="26"/>
                    </a:cubicBezTo>
                    <a:cubicBezTo>
                      <a:pt x="2" y="11"/>
                      <a:pt x="2" y="11"/>
                      <a:pt x="2" y="11"/>
                    </a:cubicBezTo>
                    <a:lnTo>
                      <a:pt x="8" y="19"/>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0" name="Freeform 130">
                <a:extLst>
                  <a:ext uri="{FF2B5EF4-FFF2-40B4-BE49-F238E27FC236}">
                    <a16:creationId xmlns:a16="http://schemas.microsoft.com/office/drawing/2014/main" id="{329152EE-B1AB-CA62-04CA-334CC3C743A2}"/>
                  </a:ext>
                </a:extLst>
              </p:cNvPr>
              <p:cNvSpPr>
                <a:spLocks/>
              </p:cNvSpPr>
              <p:nvPr/>
            </p:nvSpPr>
            <p:spPr bwMode="auto">
              <a:xfrm>
                <a:off x="3363401" y="2033589"/>
                <a:ext cx="97948" cy="61217"/>
              </a:xfrm>
              <a:custGeom>
                <a:avLst/>
                <a:gdLst>
                  <a:gd name="T0" fmla="*/ 66 w 85"/>
                  <a:gd name="T1" fmla="*/ 53 h 53"/>
                  <a:gd name="T2" fmla="*/ 0 w 85"/>
                  <a:gd name="T3" fmla="*/ 29 h 53"/>
                  <a:gd name="T4" fmla="*/ 17 w 85"/>
                  <a:gd name="T5" fmla="*/ 25 h 53"/>
                  <a:gd name="T6" fmla="*/ 38 w 85"/>
                  <a:gd name="T7" fmla="*/ 0 h 53"/>
                  <a:gd name="T8" fmla="*/ 85 w 85"/>
                  <a:gd name="T9" fmla="*/ 40 h 53"/>
                  <a:gd name="T10" fmla="*/ 66 w 85"/>
                  <a:gd name="T11" fmla="*/ 53 h 53"/>
                </a:gdLst>
                <a:ahLst/>
                <a:cxnLst>
                  <a:cxn ang="0">
                    <a:pos x="T0" y="T1"/>
                  </a:cxn>
                  <a:cxn ang="0">
                    <a:pos x="T2" y="T3"/>
                  </a:cxn>
                  <a:cxn ang="0">
                    <a:pos x="T4" y="T5"/>
                  </a:cxn>
                  <a:cxn ang="0">
                    <a:pos x="T6" y="T7"/>
                  </a:cxn>
                  <a:cxn ang="0">
                    <a:pos x="T8" y="T9"/>
                  </a:cxn>
                  <a:cxn ang="0">
                    <a:pos x="T10" y="T11"/>
                  </a:cxn>
                </a:cxnLst>
                <a:rect l="0" t="0" r="r" b="b"/>
                <a:pathLst>
                  <a:path w="85" h="53">
                    <a:moveTo>
                      <a:pt x="66" y="53"/>
                    </a:moveTo>
                    <a:cubicBezTo>
                      <a:pt x="56" y="53"/>
                      <a:pt x="0" y="32"/>
                      <a:pt x="0" y="29"/>
                    </a:cubicBezTo>
                    <a:cubicBezTo>
                      <a:pt x="0" y="23"/>
                      <a:pt x="13" y="26"/>
                      <a:pt x="17" y="25"/>
                    </a:cubicBezTo>
                    <a:cubicBezTo>
                      <a:pt x="26" y="22"/>
                      <a:pt x="23" y="0"/>
                      <a:pt x="38" y="0"/>
                    </a:cubicBezTo>
                    <a:cubicBezTo>
                      <a:pt x="49" y="0"/>
                      <a:pt x="80" y="29"/>
                      <a:pt x="85" y="40"/>
                    </a:cubicBezTo>
                    <a:cubicBezTo>
                      <a:pt x="77" y="45"/>
                      <a:pt x="74" y="53"/>
                      <a:pt x="66" y="5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1" name="Freeform 131">
                <a:extLst>
                  <a:ext uri="{FF2B5EF4-FFF2-40B4-BE49-F238E27FC236}">
                    <a16:creationId xmlns:a16="http://schemas.microsoft.com/office/drawing/2014/main" id="{9AAA6B31-F0F6-B7F4-73A7-CC61826F7C76}"/>
                  </a:ext>
                </a:extLst>
              </p:cNvPr>
              <p:cNvSpPr>
                <a:spLocks/>
              </p:cNvSpPr>
              <p:nvPr/>
            </p:nvSpPr>
            <p:spPr bwMode="auto">
              <a:xfrm>
                <a:off x="3456757" y="1819330"/>
                <a:ext cx="127026" cy="108660"/>
              </a:xfrm>
              <a:custGeom>
                <a:avLst/>
                <a:gdLst>
                  <a:gd name="T0" fmla="*/ 112 w 112"/>
                  <a:gd name="T1" fmla="*/ 20 h 95"/>
                  <a:gd name="T2" fmla="*/ 98 w 112"/>
                  <a:gd name="T3" fmla="*/ 32 h 95"/>
                  <a:gd name="T4" fmla="*/ 55 w 112"/>
                  <a:gd name="T5" fmla="*/ 64 h 95"/>
                  <a:gd name="T6" fmla="*/ 34 w 112"/>
                  <a:gd name="T7" fmla="*/ 69 h 95"/>
                  <a:gd name="T8" fmla="*/ 44 w 112"/>
                  <a:gd name="T9" fmla="*/ 69 h 95"/>
                  <a:gd name="T10" fmla="*/ 26 w 112"/>
                  <a:gd name="T11" fmla="*/ 95 h 95"/>
                  <a:gd name="T12" fmla="*/ 11 w 112"/>
                  <a:gd name="T13" fmla="*/ 95 h 95"/>
                  <a:gd name="T14" fmla="*/ 12 w 112"/>
                  <a:gd name="T15" fmla="*/ 72 h 95"/>
                  <a:gd name="T16" fmla="*/ 0 w 112"/>
                  <a:gd name="T17" fmla="*/ 33 h 95"/>
                  <a:gd name="T18" fmla="*/ 0 w 112"/>
                  <a:gd name="T19" fmla="*/ 20 h 95"/>
                  <a:gd name="T20" fmla="*/ 17 w 112"/>
                  <a:gd name="T21" fmla="*/ 20 h 95"/>
                  <a:gd name="T22" fmla="*/ 17 w 112"/>
                  <a:gd name="T23" fmla="*/ 12 h 95"/>
                  <a:gd name="T24" fmla="*/ 38 w 112"/>
                  <a:gd name="T25" fmla="*/ 0 h 95"/>
                  <a:gd name="T26" fmla="*/ 112 w 112"/>
                  <a:gd name="T27" fmla="*/ 10 h 95"/>
                  <a:gd name="T28" fmla="*/ 112 w 112"/>
                  <a:gd name="T29" fmla="*/ 2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95">
                    <a:moveTo>
                      <a:pt x="112" y="20"/>
                    </a:moveTo>
                    <a:cubicBezTo>
                      <a:pt x="112" y="22"/>
                      <a:pt x="98" y="32"/>
                      <a:pt x="98" y="32"/>
                    </a:cubicBezTo>
                    <a:cubicBezTo>
                      <a:pt x="88" y="46"/>
                      <a:pt x="78" y="64"/>
                      <a:pt x="55" y="64"/>
                    </a:cubicBezTo>
                    <a:cubicBezTo>
                      <a:pt x="39" y="64"/>
                      <a:pt x="39" y="53"/>
                      <a:pt x="34" y="69"/>
                    </a:cubicBezTo>
                    <a:cubicBezTo>
                      <a:pt x="44" y="69"/>
                      <a:pt x="44" y="69"/>
                      <a:pt x="44" y="69"/>
                    </a:cubicBezTo>
                    <a:cubicBezTo>
                      <a:pt x="42" y="84"/>
                      <a:pt x="35" y="86"/>
                      <a:pt x="26" y="95"/>
                    </a:cubicBezTo>
                    <a:cubicBezTo>
                      <a:pt x="11" y="95"/>
                      <a:pt x="11" y="95"/>
                      <a:pt x="11" y="95"/>
                    </a:cubicBezTo>
                    <a:cubicBezTo>
                      <a:pt x="11" y="85"/>
                      <a:pt x="11" y="76"/>
                      <a:pt x="12" y="72"/>
                    </a:cubicBezTo>
                    <a:cubicBezTo>
                      <a:pt x="0" y="59"/>
                      <a:pt x="5" y="49"/>
                      <a:pt x="0" y="33"/>
                    </a:cubicBezTo>
                    <a:cubicBezTo>
                      <a:pt x="0" y="20"/>
                      <a:pt x="0" y="20"/>
                      <a:pt x="0" y="20"/>
                    </a:cubicBezTo>
                    <a:cubicBezTo>
                      <a:pt x="6" y="20"/>
                      <a:pt x="14" y="20"/>
                      <a:pt x="17" y="20"/>
                    </a:cubicBezTo>
                    <a:cubicBezTo>
                      <a:pt x="16" y="19"/>
                      <a:pt x="17" y="14"/>
                      <a:pt x="17" y="12"/>
                    </a:cubicBezTo>
                    <a:cubicBezTo>
                      <a:pt x="17" y="11"/>
                      <a:pt x="22" y="0"/>
                      <a:pt x="38" y="0"/>
                    </a:cubicBezTo>
                    <a:cubicBezTo>
                      <a:pt x="64" y="0"/>
                      <a:pt x="85" y="10"/>
                      <a:pt x="112" y="10"/>
                    </a:cubicBezTo>
                    <a:cubicBezTo>
                      <a:pt x="111" y="14"/>
                      <a:pt x="112" y="16"/>
                      <a:pt x="112"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2" name="Freeform 132">
                <a:extLst>
                  <a:ext uri="{FF2B5EF4-FFF2-40B4-BE49-F238E27FC236}">
                    <a16:creationId xmlns:a16="http://schemas.microsoft.com/office/drawing/2014/main" id="{85562FA8-E750-1EE1-149F-54C2BD82CE96}"/>
                  </a:ext>
                </a:extLst>
              </p:cNvPr>
              <p:cNvSpPr>
                <a:spLocks/>
              </p:cNvSpPr>
              <p:nvPr/>
            </p:nvSpPr>
            <p:spPr bwMode="auto">
              <a:xfrm>
                <a:off x="3196583" y="1626496"/>
                <a:ext cx="42852" cy="35200"/>
              </a:xfrm>
              <a:custGeom>
                <a:avLst/>
                <a:gdLst>
                  <a:gd name="T0" fmla="*/ 37 w 37"/>
                  <a:gd name="T1" fmla="*/ 22 h 31"/>
                  <a:gd name="T2" fmla="*/ 26 w 37"/>
                  <a:gd name="T3" fmla="*/ 31 h 31"/>
                  <a:gd name="T4" fmla="*/ 0 w 37"/>
                  <a:gd name="T5" fmla="*/ 0 h 31"/>
                  <a:gd name="T6" fmla="*/ 37 w 37"/>
                  <a:gd name="T7" fmla="*/ 22 h 31"/>
                </a:gdLst>
                <a:ahLst/>
                <a:cxnLst>
                  <a:cxn ang="0">
                    <a:pos x="T0" y="T1"/>
                  </a:cxn>
                  <a:cxn ang="0">
                    <a:pos x="T2" y="T3"/>
                  </a:cxn>
                  <a:cxn ang="0">
                    <a:pos x="T4" y="T5"/>
                  </a:cxn>
                  <a:cxn ang="0">
                    <a:pos x="T6" y="T7"/>
                  </a:cxn>
                </a:cxnLst>
                <a:rect l="0" t="0" r="r" b="b"/>
                <a:pathLst>
                  <a:path w="37" h="31">
                    <a:moveTo>
                      <a:pt x="37" y="22"/>
                    </a:moveTo>
                    <a:cubicBezTo>
                      <a:pt x="36" y="28"/>
                      <a:pt x="32" y="31"/>
                      <a:pt x="26" y="31"/>
                    </a:cubicBezTo>
                    <a:cubicBezTo>
                      <a:pt x="18" y="31"/>
                      <a:pt x="0" y="10"/>
                      <a:pt x="0" y="0"/>
                    </a:cubicBezTo>
                    <a:cubicBezTo>
                      <a:pt x="19" y="0"/>
                      <a:pt x="21" y="16"/>
                      <a:pt x="37"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3" name="Freeform 133">
                <a:extLst>
                  <a:ext uri="{FF2B5EF4-FFF2-40B4-BE49-F238E27FC236}">
                    <a16:creationId xmlns:a16="http://schemas.microsoft.com/office/drawing/2014/main" id="{C8D715B0-31A0-0024-0FB0-4042458115A9}"/>
                  </a:ext>
                </a:extLst>
              </p:cNvPr>
              <p:cNvSpPr>
                <a:spLocks/>
              </p:cNvSpPr>
              <p:nvPr/>
            </p:nvSpPr>
            <p:spPr bwMode="auto">
              <a:xfrm>
                <a:off x="3221070" y="1748930"/>
                <a:ext cx="32139" cy="24487"/>
              </a:xfrm>
              <a:custGeom>
                <a:avLst/>
                <a:gdLst>
                  <a:gd name="T0" fmla="*/ 22 w 27"/>
                  <a:gd name="T1" fmla="*/ 0 h 22"/>
                  <a:gd name="T2" fmla="*/ 27 w 27"/>
                  <a:gd name="T3" fmla="*/ 12 h 22"/>
                  <a:gd name="T4" fmla="*/ 16 w 27"/>
                  <a:gd name="T5" fmla="*/ 22 h 22"/>
                  <a:gd name="T6" fmla="*/ 0 w 27"/>
                  <a:gd name="T7" fmla="*/ 21 h 22"/>
                  <a:gd name="T8" fmla="*/ 22 w 27"/>
                  <a:gd name="T9" fmla="*/ 0 h 22"/>
                </a:gdLst>
                <a:ahLst/>
                <a:cxnLst>
                  <a:cxn ang="0">
                    <a:pos x="T0" y="T1"/>
                  </a:cxn>
                  <a:cxn ang="0">
                    <a:pos x="T2" y="T3"/>
                  </a:cxn>
                  <a:cxn ang="0">
                    <a:pos x="T4" y="T5"/>
                  </a:cxn>
                  <a:cxn ang="0">
                    <a:pos x="T6" y="T7"/>
                  </a:cxn>
                  <a:cxn ang="0">
                    <a:pos x="T8" y="T9"/>
                  </a:cxn>
                </a:cxnLst>
                <a:rect l="0" t="0" r="r" b="b"/>
                <a:pathLst>
                  <a:path w="27" h="22">
                    <a:moveTo>
                      <a:pt x="22" y="0"/>
                    </a:moveTo>
                    <a:cubicBezTo>
                      <a:pt x="23" y="4"/>
                      <a:pt x="27" y="6"/>
                      <a:pt x="27" y="12"/>
                    </a:cubicBezTo>
                    <a:cubicBezTo>
                      <a:pt x="27" y="21"/>
                      <a:pt x="20" y="22"/>
                      <a:pt x="16" y="22"/>
                    </a:cubicBezTo>
                    <a:cubicBezTo>
                      <a:pt x="8" y="22"/>
                      <a:pt x="6" y="21"/>
                      <a:pt x="0" y="21"/>
                    </a:cubicBezTo>
                    <a:cubicBezTo>
                      <a:pt x="3" y="8"/>
                      <a:pt x="11" y="4"/>
                      <a:pt x="22"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4" name="Freeform 134">
                <a:extLst>
                  <a:ext uri="{FF2B5EF4-FFF2-40B4-BE49-F238E27FC236}">
                    <a16:creationId xmlns:a16="http://schemas.microsoft.com/office/drawing/2014/main" id="{AE2CA0EC-1938-1B9D-485E-C88FA4C8C008}"/>
                  </a:ext>
                </a:extLst>
              </p:cNvPr>
              <p:cNvSpPr>
                <a:spLocks/>
              </p:cNvSpPr>
              <p:nvPr/>
            </p:nvSpPr>
            <p:spPr bwMode="auto">
              <a:xfrm>
                <a:off x="3208826" y="1534671"/>
                <a:ext cx="159166" cy="90295"/>
              </a:xfrm>
              <a:custGeom>
                <a:avLst/>
                <a:gdLst>
                  <a:gd name="T0" fmla="*/ 92 w 140"/>
                  <a:gd name="T1" fmla="*/ 58 h 78"/>
                  <a:gd name="T2" fmla="*/ 56 w 140"/>
                  <a:gd name="T3" fmla="*/ 55 h 78"/>
                  <a:gd name="T4" fmla="*/ 31 w 140"/>
                  <a:gd name="T5" fmla="*/ 52 h 78"/>
                  <a:gd name="T6" fmla="*/ 11 w 140"/>
                  <a:gd name="T7" fmla="*/ 46 h 78"/>
                  <a:gd name="T8" fmla="*/ 34 w 140"/>
                  <a:gd name="T9" fmla="*/ 36 h 78"/>
                  <a:gd name="T10" fmla="*/ 34 w 140"/>
                  <a:gd name="T11" fmla="*/ 26 h 78"/>
                  <a:gd name="T12" fmla="*/ 7 w 140"/>
                  <a:gd name="T13" fmla="*/ 26 h 78"/>
                  <a:gd name="T14" fmla="*/ 12 w 140"/>
                  <a:gd name="T15" fmla="*/ 19 h 78"/>
                  <a:gd name="T16" fmla="*/ 0 w 140"/>
                  <a:gd name="T17" fmla="*/ 7 h 78"/>
                  <a:gd name="T18" fmla="*/ 24 w 140"/>
                  <a:gd name="T19" fmla="*/ 0 h 78"/>
                  <a:gd name="T20" fmla="*/ 53 w 140"/>
                  <a:gd name="T21" fmla="*/ 15 h 78"/>
                  <a:gd name="T22" fmla="*/ 68 w 140"/>
                  <a:gd name="T23" fmla="*/ 8 h 78"/>
                  <a:gd name="T24" fmla="*/ 90 w 140"/>
                  <a:gd name="T25" fmla="*/ 26 h 78"/>
                  <a:gd name="T26" fmla="*/ 102 w 140"/>
                  <a:gd name="T27" fmla="*/ 20 h 78"/>
                  <a:gd name="T28" fmla="*/ 124 w 140"/>
                  <a:gd name="T29" fmla="*/ 38 h 78"/>
                  <a:gd name="T30" fmla="*/ 118 w 140"/>
                  <a:gd name="T31" fmla="*/ 46 h 78"/>
                  <a:gd name="T32" fmla="*/ 140 w 140"/>
                  <a:gd name="T33" fmla="*/ 68 h 78"/>
                  <a:gd name="T34" fmla="*/ 126 w 140"/>
                  <a:gd name="T35" fmla="*/ 78 h 78"/>
                  <a:gd name="T36" fmla="*/ 92 w 140"/>
                  <a:gd name="T37"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78">
                    <a:moveTo>
                      <a:pt x="92" y="58"/>
                    </a:moveTo>
                    <a:cubicBezTo>
                      <a:pt x="78" y="58"/>
                      <a:pt x="70" y="53"/>
                      <a:pt x="56" y="55"/>
                    </a:cubicBezTo>
                    <a:cubicBezTo>
                      <a:pt x="53" y="48"/>
                      <a:pt x="43" y="52"/>
                      <a:pt x="31" y="52"/>
                    </a:cubicBezTo>
                    <a:cubicBezTo>
                      <a:pt x="21" y="52"/>
                      <a:pt x="18" y="53"/>
                      <a:pt x="11" y="46"/>
                    </a:cubicBezTo>
                    <a:cubicBezTo>
                      <a:pt x="18" y="38"/>
                      <a:pt x="25" y="39"/>
                      <a:pt x="34" y="36"/>
                    </a:cubicBezTo>
                    <a:cubicBezTo>
                      <a:pt x="32" y="34"/>
                      <a:pt x="32" y="29"/>
                      <a:pt x="34" y="26"/>
                    </a:cubicBezTo>
                    <a:cubicBezTo>
                      <a:pt x="17" y="26"/>
                      <a:pt x="13" y="31"/>
                      <a:pt x="7" y="26"/>
                    </a:cubicBezTo>
                    <a:cubicBezTo>
                      <a:pt x="9" y="25"/>
                      <a:pt x="12" y="22"/>
                      <a:pt x="12" y="19"/>
                    </a:cubicBezTo>
                    <a:cubicBezTo>
                      <a:pt x="2" y="19"/>
                      <a:pt x="0" y="16"/>
                      <a:pt x="0" y="7"/>
                    </a:cubicBezTo>
                    <a:cubicBezTo>
                      <a:pt x="9" y="5"/>
                      <a:pt x="15" y="0"/>
                      <a:pt x="24" y="0"/>
                    </a:cubicBezTo>
                    <a:cubicBezTo>
                      <a:pt x="40" y="0"/>
                      <a:pt x="43" y="15"/>
                      <a:pt x="53" y="15"/>
                    </a:cubicBezTo>
                    <a:cubicBezTo>
                      <a:pt x="59" y="15"/>
                      <a:pt x="62" y="8"/>
                      <a:pt x="68" y="8"/>
                    </a:cubicBezTo>
                    <a:cubicBezTo>
                      <a:pt x="83" y="8"/>
                      <a:pt x="82" y="26"/>
                      <a:pt x="90" y="26"/>
                    </a:cubicBezTo>
                    <a:cubicBezTo>
                      <a:pt x="95" y="26"/>
                      <a:pt x="97" y="20"/>
                      <a:pt x="102" y="20"/>
                    </a:cubicBezTo>
                    <a:cubicBezTo>
                      <a:pt x="112" y="20"/>
                      <a:pt x="121" y="34"/>
                      <a:pt x="124" y="38"/>
                    </a:cubicBezTo>
                    <a:cubicBezTo>
                      <a:pt x="123" y="41"/>
                      <a:pt x="120" y="44"/>
                      <a:pt x="118" y="46"/>
                    </a:cubicBezTo>
                    <a:cubicBezTo>
                      <a:pt x="124" y="53"/>
                      <a:pt x="140" y="59"/>
                      <a:pt x="140" y="68"/>
                    </a:cubicBezTo>
                    <a:cubicBezTo>
                      <a:pt x="140" y="76"/>
                      <a:pt x="132" y="78"/>
                      <a:pt x="126" y="78"/>
                    </a:cubicBezTo>
                    <a:cubicBezTo>
                      <a:pt x="108" y="78"/>
                      <a:pt x="109" y="58"/>
                      <a:pt x="92" y="5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5" name="Freeform 135">
                <a:extLst>
                  <a:ext uri="{FF2B5EF4-FFF2-40B4-BE49-F238E27FC236}">
                    <a16:creationId xmlns:a16="http://schemas.microsoft.com/office/drawing/2014/main" id="{2C24ED57-E246-0A45-D760-9952945AFD38}"/>
                  </a:ext>
                </a:extLst>
              </p:cNvPr>
              <p:cNvSpPr>
                <a:spLocks/>
              </p:cNvSpPr>
              <p:nvPr/>
            </p:nvSpPr>
            <p:spPr bwMode="auto">
              <a:xfrm>
                <a:off x="3271574" y="1612723"/>
                <a:ext cx="42852" cy="13774"/>
              </a:xfrm>
              <a:custGeom>
                <a:avLst/>
                <a:gdLst>
                  <a:gd name="T0" fmla="*/ 13 w 38"/>
                  <a:gd name="T1" fmla="*/ 12 h 12"/>
                  <a:gd name="T2" fmla="*/ 20 w 38"/>
                  <a:gd name="T3" fmla="*/ 0 h 12"/>
                  <a:gd name="T4" fmla="*/ 38 w 38"/>
                  <a:gd name="T5" fmla="*/ 6 h 12"/>
                  <a:gd name="T6" fmla="*/ 13 w 38"/>
                  <a:gd name="T7" fmla="*/ 12 h 12"/>
                </a:gdLst>
                <a:ahLst/>
                <a:cxnLst>
                  <a:cxn ang="0">
                    <a:pos x="T0" y="T1"/>
                  </a:cxn>
                  <a:cxn ang="0">
                    <a:pos x="T2" y="T3"/>
                  </a:cxn>
                  <a:cxn ang="0">
                    <a:pos x="T4" y="T5"/>
                  </a:cxn>
                  <a:cxn ang="0">
                    <a:pos x="T6" y="T7"/>
                  </a:cxn>
                </a:cxnLst>
                <a:rect l="0" t="0" r="r" b="b"/>
                <a:pathLst>
                  <a:path w="38" h="12">
                    <a:moveTo>
                      <a:pt x="13" y="12"/>
                    </a:moveTo>
                    <a:cubicBezTo>
                      <a:pt x="0" y="12"/>
                      <a:pt x="17" y="0"/>
                      <a:pt x="20" y="0"/>
                    </a:cubicBezTo>
                    <a:cubicBezTo>
                      <a:pt x="29" y="0"/>
                      <a:pt x="31" y="4"/>
                      <a:pt x="38" y="6"/>
                    </a:cubicBezTo>
                    <a:cubicBezTo>
                      <a:pt x="34" y="12"/>
                      <a:pt x="25" y="12"/>
                      <a:pt x="13"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6" name="Freeform 136">
                <a:extLst>
                  <a:ext uri="{FF2B5EF4-FFF2-40B4-BE49-F238E27FC236}">
                    <a16:creationId xmlns:a16="http://schemas.microsoft.com/office/drawing/2014/main" id="{73C262F8-555A-1917-E97A-C9FA5E954B77}"/>
                  </a:ext>
                </a:extLst>
              </p:cNvPr>
              <p:cNvSpPr>
                <a:spLocks/>
              </p:cNvSpPr>
              <p:nvPr/>
            </p:nvSpPr>
            <p:spPr bwMode="auto">
              <a:xfrm>
                <a:off x="3429209" y="1664757"/>
                <a:ext cx="423932" cy="140799"/>
              </a:xfrm>
              <a:custGeom>
                <a:avLst/>
                <a:gdLst>
                  <a:gd name="T0" fmla="*/ 369 w 371"/>
                  <a:gd name="T1" fmla="*/ 81 h 123"/>
                  <a:gd name="T2" fmla="*/ 361 w 371"/>
                  <a:gd name="T3" fmla="*/ 92 h 123"/>
                  <a:gd name="T4" fmla="*/ 371 w 371"/>
                  <a:gd name="T5" fmla="*/ 93 h 123"/>
                  <a:gd name="T6" fmla="*/ 308 w 371"/>
                  <a:gd name="T7" fmla="*/ 121 h 123"/>
                  <a:gd name="T8" fmla="*/ 293 w 371"/>
                  <a:gd name="T9" fmla="*/ 109 h 123"/>
                  <a:gd name="T10" fmla="*/ 274 w 371"/>
                  <a:gd name="T11" fmla="*/ 119 h 123"/>
                  <a:gd name="T12" fmla="*/ 213 w 371"/>
                  <a:gd name="T13" fmla="*/ 119 h 123"/>
                  <a:gd name="T14" fmla="*/ 175 w 371"/>
                  <a:gd name="T15" fmla="*/ 107 h 123"/>
                  <a:gd name="T16" fmla="*/ 166 w 371"/>
                  <a:gd name="T17" fmla="*/ 107 h 123"/>
                  <a:gd name="T18" fmla="*/ 145 w 371"/>
                  <a:gd name="T19" fmla="*/ 121 h 123"/>
                  <a:gd name="T20" fmla="*/ 91 w 371"/>
                  <a:gd name="T21" fmla="*/ 85 h 123"/>
                  <a:gd name="T22" fmla="*/ 100 w 371"/>
                  <a:gd name="T23" fmla="*/ 72 h 123"/>
                  <a:gd name="T24" fmla="*/ 69 w 371"/>
                  <a:gd name="T25" fmla="*/ 32 h 123"/>
                  <a:gd name="T26" fmla="*/ 54 w 371"/>
                  <a:gd name="T27" fmla="*/ 40 h 123"/>
                  <a:gd name="T28" fmla="*/ 0 w 371"/>
                  <a:gd name="T29" fmla="*/ 12 h 123"/>
                  <a:gd name="T30" fmla="*/ 22 w 371"/>
                  <a:gd name="T31" fmla="*/ 0 h 123"/>
                  <a:gd name="T32" fmla="*/ 88 w 371"/>
                  <a:gd name="T33" fmla="*/ 28 h 123"/>
                  <a:gd name="T34" fmla="*/ 103 w 371"/>
                  <a:gd name="T35" fmla="*/ 21 h 123"/>
                  <a:gd name="T36" fmla="*/ 117 w 371"/>
                  <a:gd name="T37" fmla="*/ 21 h 123"/>
                  <a:gd name="T38" fmla="*/ 153 w 371"/>
                  <a:gd name="T39" fmla="*/ 45 h 123"/>
                  <a:gd name="T40" fmla="*/ 122 w 371"/>
                  <a:gd name="T41" fmla="*/ 45 h 123"/>
                  <a:gd name="T42" fmla="*/ 156 w 371"/>
                  <a:gd name="T43" fmla="*/ 64 h 123"/>
                  <a:gd name="T44" fmla="*/ 151 w 371"/>
                  <a:gd name="T45" fmla="*/ 67 h 123"/>
                  <a:gd name="T46" fmla="*/ 163 w 371"/>
                  <a:gd name="T47" fmla="*/ 71 h 123"/>
                  <a:gd name="T48" fmla="*/ 216 w 371"/>
                  <a:gd name="T49" fmla="*/ 81 h 123"/>
                  <a:gd name="T50" fmla="*/ 310 w 371"/>
                  <a:gd name="T51" fmla="*/ 61 h 123"/>
                  <a:gd name="T52" fmla="*/ 371 w 371"/>
                  <a:gd name="T53" fmla="*/ 83 h 123"/>
                  <a:gd name="T54" fmla="*/ 363 w 371"/>
                  <a:gd name="T55" fmla="*/ 85 h 123"/>
                  <a:gd name="T56" fmla="*/ 369 w 371"/>
                  <a:gd name="T57"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1" h="123">
                    <a:moveTo>
                      <a:pt x="369" y="81"/>
                    </a:moveTo>
                    <a:cubicBezTo>
                      <a:pt x="365" y="83"/>
                      <a:pt x="362" y="87"/>
                      <a:pt x="361" y="92"/>
                    </a:cubicBezTo>
                    <a:cubicBezTo>
                      <a:pt x="366" y="94"/>
                      <a:pt x="371" y="93"/>
                      <a:pt x="371" y="93"/>
                    </a:cubicBezTo>
                    <a:cubicBezTo>
                      <a:pt x="369" y="121"/>
                      <a:pt x="334" y="121"/>
                      <a:pt x="308" y="121"/>
                    </a:cubicBezTo>
                    <a:cubicBezTo>
                      <a:pt x="298" y="121"/>
                      <a:pt x="294" y="114"/>
                      <a:pt x="293" y="109"/>
                    </a:cubicBezTo>
                    <a:cubicBezTo>
                      <a:pt x="282" y="110"/>
                      <a:pt x="281" y="114"/>
                      <a:pt x="274" y="119"/>
                    </a:cubicBezTo>
                    <a:cubicBezTo>
                      <a:pt x="213" y="119"/>
                      <a:pt x="213" y="119"/>
                      <a:pt x="213" y="119"/>
                    </a:cubicBezTo>
                    <a:cubicBezTo>
                      <a:pt x="197" y="123"/>
                      <a:pt x="174" y="121"/>
                      <a:pt x="175" y="107"/>
                    </a:cubicBezTo>
                    <a:cubicBezTo>
                      <a:pt x="166" y="107"/>
                      <a:pt x="166" y="107"/>
                      <a:pt x="166" y="107"/>
                    </a:cubicBezTo>
                    <a:cubicBezTo>
                      <a:pt x="163" y="111"/>
                      <a:pt x="152" y="121"/>
                      <a:pt x="145" y="121"/>
                    </a:cubicBezTo>
                    <a:cubicBezTo>
                      <a:pt x="128" y="121"/>
                      <a:pt x="91" y="101"/>
                      <a:pt x="91" y="85"/>
                    </a:cubicBezTo>
                    <a:cubicBezTo>
                      <a:pt x="91" y="79"/>
                      <a:pt x="97" y="74"/>
                      <a:pt x="100" y="72"/>
                    </a:cubicBezTo>
                    <a:cubicBezTo>
                      <a:pt x="86" y="58"/>
                      <a:pt x="82" y="45"/>
                      <a:pt x="69" y="32"/>
                    </a:cubicBezTo>
                    <a:cubicBezTo>
                      <a:pt x="65" y="36"/>
                      <a:pt x="60" y="40"/>
                      <a:pt x="54" y="40"/>
                    </a:cubicBezTo>
                    <a:cubicBezTo>
                      <a:pt x="46" y="40"/>
                      <a:pt x="0" y="19"/>
                      <a:pt x="0" y="12"/>
                    </a:cubicBezTo>
                    <a:cubicBezTo>
                      <a:pt x="0" y="0"/>
                      <a:pt x="13" y="0"/>
                      <a:pt x="22" y="0"/>
                    </a:cubicBezTo>
                    <a:cubicBezTo>
                      <a:pt x="56" y="0"/>
                      <a:pt x="63" y="28"/>
                      <a:pt x="88" y="28"/>
                    </a:cubicBezTo>
                    <a:cubicBezTo>
                      <a:pt x="96" y="28"/>
                      <a:pt x="100" y="26"/>
                      <a:pt x="103" y="21"/>
                    </a:cubicBezTo>
                    <a:cubicBezTo>
                      <a:pt x="109" y="21"/>
                      <a:pt x="117" y="21"/>
                      <a:pt x="117" y="21"/>
                    </a:cubicBezTo>
                    <a:cubicBezTo>
                      <a:pt x="111" y="40"/>
                      <a:pt x="146" y="35"/>
                      <a:pt x="153" y="45"/>
                    </a:cubicBezTo>
                    <a:cubicBezTo>
                      <a:pt x="122" y="45"/>
                      <a:pt x="122" y="45"/>
                      <a:pt x="122" y="45"/>
                    </a:cubicBezTo>
                    <a:cubicBezTo>
                      <a:pt x="127" y="67"/>
                      <a:pt x="146" y="55"/>
                      <a:pt x="156" y="64"/>
                    </a:cubicBezTo>
                    <a:cubicBezTo>
                      <a:pt x="155" y="65"/>
                      <a:pt x="151" y="65"/>
                      <a:pt x="151" y="67"/>
                    </a:cubicBezTo>
                    <a:cubicBezTo>
                      <a:pt x="151" y="79"/>
                      <a:pt x="160" y="74"/>
                      <a:pt x="163" y="71"/>
                    </a:cubicBezTo>
                    <a:cubicBezTo>
                      <a:pt x="181" y="76"/>
                      <a:pt x="197" y="81"/>
                      <a:pt x="216" y="81"/>
                    </a:cubicBezTo>
                    <a:cubicBezTo>
                      <a:pt x="257" y="81"/>
                      <a:pt x="271" y="61"/>
                      <a:pt x="310" y="61"/>
                    </a:cubicBezTo>
                    <a:cubicBezTo>
                      <a:pt x="340" y="61"/>
                      <a:pt x="360" y="63"/>
                      <a:pt x="371" y="83"/>
                    </a:cubicBezTo>
                    <a:cubicBezTo>
                      <a:pt x="369" y="84"/>
                      <a:pt x="365" y="85"/>
                      <a:pt x="363" y="85"/>
                    </a:cubicBezTo>
                    <a:lnTo>
                      <a:pt x="369" y="8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7" name="Freeform 137">
                <a:extLst>
                  <a:ext uri="{FF2B5EF4-FFF2-40B4-BE49-F238E27FC236}">
                    <a16:creationId xmlns:a16="http://schemas.microsoft.com/office/drawing/2014/main" id="{D5C765F5-0496-39C4-36D5-A38E1C361E4B}"/>
                  </a:ext>
                </a:extLst>
              </p:cNvPr>
              <p:cNvSpPr>
                <a:spLocks/>
              </p:cNvSpPr>
              <p:nvPr/>
            </p:nvSpPr>
            <p:spPr bwMode="auto">
              <a:xfrm>
                <a:off x="3433801" y="1739748"/>
                <a:ext cx="73461" cy="59687"/>
              </a:xfrm>
              <a:custGeom>
                <a:avLst/>
                <a:gdLst>
                  <a:gd name="T0" fmla="*/ 10 w 64"/>
                  <a:gd name="T1" fmla="*/ 18 h 52"/>
                  <a:gd name="T2" fmla="*/ 33 w 64"/>
                  <a:gd name="T3" fmla="*/ 0 h 52"/>
                  <a:gd name="T4" fmla="*/ 64 w 64"/>
                  <a:gd name="T5" fmla="*/ 26 h 52"/>
                  <a:gd name="T6" fmla="*/ 49 w 64"/>
                  <a:gd name="T7" fmla="*/ 52 h 52"/>
                  <a:gd name="T8" fmla="*/ 0 w 64"/>
                  <a:gd name="T9" fmla="*/ 30 h 52"/>
                  <a:gd name="T10" fmla="*/ 10 w 64"/>
                  <a:gd name="T11" fmla="*/ 18 h 52"/>
                </a:gdLst>
                <a:ahLst/>
                <a:cxnLst>
                  <a:cxn ang="0">
                    <a:pos x="T0" y="T1"/>
                  </a:cxn>
                  <a:cxn ang="0">
                    <a:pos x="T2" y="T3"/>
                  </a:cxn>
                  <a:cxn ang="0">
                    <a:pos x="T4" y="T5"/>
                  </a:cxn>
                  <a:cxn ang="0">
                    <a:pos x="T6" y="T7"/>
                  </a:cxn>
                  <a:cxn ang="0">
                    <a:pos x="T8" y="T9"/>
                  </a:cxn>
                  <a:cxn ang="0">
                    <a:pos x="T10" y="T11"/>
                  </a:cxn>
                </a:cxnLst>
                <a:rect l="0" t="0" r="r" b="b"/>
                <a:pathLst>
                  <a:path w="64" h="52">
                    <a:moveTo>
                      <a:pt x="10" y="18"/>
                    </a:moveTo>
                    <a:cubicBezTo>
                      <a:pt x="18" y="18"/>
                      <a:pt x="15" y="0"/>
                      <a:pt x="33" y="0"/>
                    </a:cubicBezTo>
                    <a:cubicBezTo>
                      <a:pt x="46" y="0"/>
                      <a:pt x="64" y="16"/>
                      <a:pt x="64" y="26"/>
                    </a:cubicBezTo>
                    <a:cubicBezTo>
                      <a:pt x="64" y="40"/>
                      <a:pt x="60" y="52"/>
                      <a:pt x="49" y="52"/>
                    </a:cubicBezTo>
                    <a:cubicBezTo>
                      <a:pt x="44" y="52"/>
                      <a:pt x="0" y="30"/>
                      <a:pt x="0" y="30"/>
                    </a:cubicBezTo>
                    <a:cubicBezTo>
                      <a:pt x="0" y="22"/>
                      <a:pt x="8" y="18"/>
                      <a:pt x="10"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8" name="Freeform 138">
                <a:extLst>
                  <a:ext uri="{FF2B5EF4-FFF2-40B4-BE49-F238E27FC236}">
                    <a16:creationId xmlns:a16="http://schemas.microsoft.com/office/drawing/2014/main" id="{86AF9F0F-3EA5-36C2-A8E1-54677443A66A}"/>
                  </a:ext>
                </a:extLst>
              </p:cNvPr>
              <p:cNvSpPr>
                <a:spLocks/>
              </p:cNvSpPr>
              <p:nvPr/>
            </p:nvSpPr>
            <p:spPr bwMode="auto">
              <a:xfrm>
                <a:off x="3442983" y="1626496"/>
                <a:ext cx="68870" cy="19896"/>
              </a:xfrm>
              <a:custGeom>
                <a:avLst/>
                <a:gdLst>
                  <a:gd name="T0" fmla="*/ 49 w 59"/>
                  <a:gd name="T1" fmla="*/ 0 h 18"/>
                  <a:gd name="T2" fmla="*/ 59 w 59"/>
                  <a:gd name="T3" fmla="*/ 0 h 18"/>
                  <a:gd name="T4" fmla="*/ 59 w 59"/>
                  <a:gd name="T5" fmla="*/ 10 h 18"/>
                  <a:gd name="T6" fmla="*/ 47 w 59"/>
                  <a:gd name="T7" fmla="*/ 18 h 18"/>
                  <a:gd name="T8" fmla="*/ 0 w 59"/>
                  <a:gd name="T9" fmla="*/ 9 h 18"/>
                  <a:gd name="T10" fmla="*/ 49 w 59"/>
                  <a:gd name="T11" fmla="*/ 0 h 18"/>
                </a:gdLst>
                <a:ahLst/>
                <a:cxnLst>
                  <a:cxn ang="0">
                    <a:pos x="T0" y="T1"/>
                  </a:cxn>
                  <a:cxn ang="0">
                    <a:pos x="T2" y="T3"/>
                  </a:cxn>
                  <a:cxn ang="0">
                    <a:pos x="T4" y="T5"/>
                  </a:cxn>
                  <a:cxn ang="0">
                    <a:pos x="T6" y="T7"/>
                  </a:cxn>
                  <a:cxn ang="0">
                    <a:pos x="T8" y="T9"/>
                  </a:cxn>
                  <a:cxn ang="0">
                    <a:pos x="T10" y="T11"/>
                  </a:cxn>
                </a:cxnLst>
                <a:rect l="0" t="0" r="r" b="b"/>
                <a:pathLst>
                  <a:path w="59" h="18">
                    <a:moveTo>
                      <a:pt x="49" y="0"/>
                    </a:moveTo>
                    <a:cubicBezTo>
                      <a:pt x="57" y="0"/>
                      <a:pt x="51" y="1"/>
                      <a:pt x="59" y="0"/>
                    </a:cubicBezTo>
                    <a:cubicBezTo>
                      <a:pt x="59" y="5"/>
                      <a:pt x="59" y="8"/>
                      <a:pt x="59" y="10"/>
                    </a:cubicBezTo>
                    <a:cubicBezTo>
                      <a:pt x="59" y="14"/>
                      <a:pt x="54" y="18"/>
                      <a:pt x="47" y="18"/>
                    </a:cubicBezTo>
                    <a:cubicBezTo>
                      <a:pt x="43" y="18"/>
                      <a:pt x="0" y="9"/>
                      <a:pt x="0" y="9"/>
                    </a:cubicBezTo>
                    <a:cubicBezTo>
                      <a:pt x="7" y="1"/>
                      <a:pt x="34" y="0"/>
                      <a:pt x="49"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9" name="Freeform 139">
                <a:extLst>
                  <a:ext uri="{FF2B5EF4-FFF2-40B4-BE49-F238E27FC236}">
                    <a16:creationId xmlns:a16="http://schemas.microsoft.com/office/drawing/2014/main" id="{53D10ED3-84A7-4EAF-FEA9-9E2381AA4FE5}"/>
                  </a:ext>
                </a:extLst>
              </p:cNvPr>
              <p:cNvSpPr>
                <a:spLocks/>
              </p:cNvSpPr>
              <p:nvPr/>
            </p:nvSpPr>
            <p:spPr bwMode="auto">
              <a:xfrm>
                <a:off x="3390949" y="1557627"/>
                <a:ext cx="81113" cy="68869"/>
              </a:xfrm>
              <a:custGeom>
                <a:avLst/>
                <a:gdLst>
                  <a:gd name="T0" fmla="*/ 18 w 71"/>
                  <a:gd name="T1" fmla="*/ 50 h 60"/>
                  <a:gd name="T2" fmla="*/ 25 w 71"/>
                  <a:gd name="T3" fmla="*/ 42 h 60"/>
                  <a:gd name="T4" fmla="*/ 0 w 71"/>
                  <a:gd name="T5" fmla="*/ 12 h 60"/>
                  <a:gd name="T6" fmla="*/ 18 w 71"/>
                  <a:gd name="T7" fmla="*/ 0 h 60"/>
                  <a:gd name="T8" fmla="*/ 44 w 71"/>
                  <a:gd name="T9" fmla="*/ 12 h 60"/>
                  <a:gd name="T10" fmla="*/ 71 w 71"/>
                  <a:gd name="T11" fmla="*/ 30 h 60"/>
                  <a:gd name="T12" fmla="*/ 71 w 71"/>
                  <a:gd name="T13" fmla="*/ 50 h 60"/>
                  <a:gd name="T14" fmla="*/ 18 w 71"/>
                  <a:gd name="T15" fmla="*/ 5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0">
                    <a:moveTo>
                      <a:pt x="18" y="50"/>
                    </a:moveTo>
                    <a:cubicBezTo>
                      <a:pt x="18" y="46"/>
                      <a:pt x="23" y="43"/>
                      <a:pt x="25" y="42"/>
                    </a:cubicBezTo>
                    <a:cubicBezTo>
                      <a:pt x="16" y="33"/>
                      <a:pt x="0" y="28"/>
                      <a:pt x="0" y="12"/>
                    </a:cubicBezTo>
                    <a:cubicBezTo>
                      <a:pt x="0" y="4"/>
                      <a:pt x="10" y="1"/>
                      <a:pt x="18" y="0"/>
                    </a:cubicBezTo>
                    <a:cubicBezTo>
                      <a:pt x="20" y="6"/>
                      <a:pt x="36" y="12"/>
                      <a:pt x="44" y="12"/>
                    </a:cubicBezTo>
                    <a:cubicBezTo>
                      <a:pt x="44" y="31"/>
                      <a:pt x="71" y="14"/>
                      <a:pt x="71" y="30"/>
                    </a:cubicBezTo>
                    <a:cubicBezTo>
                      <a:pt x="71" y="36"/>
                      <a:pt x="68" y="41"/>
                      <a:pt x="71" y="50"/>
                    </a:cubicBezTo>
                    <a:cubicBezTo>
                      <a:pt x="44" y="57"/>
                      <a:pt x="18" y="60"/>
                      <a:pt x="18" y="5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0" name="Freeform 140">
                <a:extLst>
                  <a:ext uri="{FF2B5EF4-FFF2-40B4-BE49-F238E27FC236}">
                    <a16:creationId xmlns:a16="http://schemas.microsoft.com/office/drawing/2014/main" id="{5C4BBF53-A6C0-50C5-4F29-BFC8C0519B20}"/>
                  </a:ext>
                </a:extLst>
              </p:cNvPr>
              <p:cNvSpPr>
                <a:spLocks/>
              </p:cNvSpPr>
              <p:nvPr/>
            </p:nvSpPr>
            <p:spPr bwMode="auto">
              <a:xfrm>
                <a:off x="3361870" y="1496410"/>
                <a:ext cx="29078" cy="18365"/>
              </a:xfrm>
              <a:custGeom>
                <a:avLst/>
                <a:gdLst>
                  <a:gd name="T0" fmla="*/ 26 w 26"/>
                  <a:gd name="T1" fmla="*/ 1 h 17"/>
                  <a:gd name="T2" fmla="*/ 26 w 26"/>
                  <a:gd name="T3" fmla="*/ 17 h 17"/>
                  <a:gd name="T4" fmla="*/ 13 w 26"/>
                  <a:gd name="T5" fmla="*/ 17 h 17"/>
                  <a:gd name="T6" fmla="*/ 0 w 26"/>
                  <a:gd name="T7" fmla="*/ 1 h 17"/>
                  <a:gd name="T8" fmla="*/ 26 w 26"/>
                  <a:gd name="T9" fmla="*/ 1 h 17"/>
                </a:gdLst>
                <a:ahLst/>
                <a:cxnLst>
                  <a:cxn ang="0">
                    <a:pos x="T0" y="T1"/>
                  </a:cxn>
                  <a:cxn ang="0">
                    <a:pos x="T2" y="T3"/>
                  </a:cxn>
                  <a:cxn ang="0">
                    <a:pos x="T4" y="T5"/>
                  </a:cxn>
                  <a:cxn ang="0">
                    <a:pos x="T6" y="T7"/>
                  </a:cxn>
                  <a:cxn ang="0">
                    <a:pos x="T8" y="T9"/>
                  </a:cxn>
                </a:cxnLst>
                <a:rect l="0" t="0" r="r" b="b"/>
                <a:pathLst>
                  <a:path w="26" h="17">
                    <a:moveTo>
                      <a:pt x="26" y="1"/>
                    </a:moveTo>
                    <a:cubicBezTo>
                      <a:pt x="26" y="17"/>
                      <a:pt x="26" y="17"/>
                      <a:pt x="26" y="17"/>
                    </a:cubicBezTo>
                    <a:cubicBezTo>
                      <a:pt x="13" y="17"/>
                      <a:pt x="13" y="17"/>
                      <a:pt x="13" y="17"/>
                    </a:cubicBezTo>
                    <a:cubicBezTo>
                      <a:pt x="9" y="12"/>
                      <a:pt x="0" y="10"/>
                      <a:pt x="0" y="1"/>
                    </a:cubicBezTo>
                    <a:cubicBezTo>
                      <a:pt x="9" y="0"/>
                      <a:pt x="21" y="1"/>
                      <a:pt x="26"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1" name="Freeform 141">
                <a:extLst>
                  <a:ext uri="{FF2B5EF4-FFF2-40B4-BE49-F238E27FC236}">
                    <a16:creationId xmlns:a16="http://schemas.microsoft.com/office/drawing/2014/main" id="{9140C0BE-E759-EDF1-17AB-472D0927C7DE}"/>
                  </a:ext>
                </a:extLst>
              </p:cNvPr>
              <p:cNvSpPr>
                <a:spLocks/>
              </p:cNvSpPr>
              <p:nvPr/>
            </p:nvSpPr>
            <p:spPr bwMode="auto">
              <a:xfrm>
                <a:off x="3447575" y="1415298"/>
                <a:ext cx="269357" cy="191303"/>
              </a:xfrm>
              <a:custGeom>
                <a:avLst/>
                <a:gdLst>
                  <a:gd name="T0" fmla="*/ 158 w 236"/>
                  <a:gd name="T1" fmla="*/ 67 h 166"/>
                  <a:gd name="T2" fmla="*/ 167 w 236"/>
                  <a:gd name="T3" fmla="*/ 67 h 166"/>
                  <a:gd name="T4" fmla="*/ 167 w 236"/>
                  <a:gd name="T5" fmla="*/ 57 h 166"/>
                  <a:gd name="T6" fmla="*/ 163 w 236"/>
                  <a:gd name="T7" fmla="*/ 51 h 166"/>
                  <a:gd name="T8" fmla="*/ 171 w 236"/>
                  <a:gd name="T9" fmla="*/ 51 h 166"/>
                  <a:gd name="T10" fmla="*/ 181 w 236"/>
                  <a:gd name="T11" fmla="*/ 64 h 166"/>
                  <a:gd name="T12" fmla="*/ 190 w 236"/>
                  <a:gd name="T13" fmla="*/ 76 h 166"/>
                  <a:gd name="T14" fmla="*/ 184 w 236"/>
                  <a:gd name="T15" fmla="*/ 88 h 166"/>
                  <a:gd name="T16" fmla="*/ 197 w 236"/>
                  <a:gd name="T17" fmla="*/ 88 h 166"/>
                  <a:gd name="T18" fmla="*/ 234 w 236"/>
                  <a:gd name="T19" fmla="*/ 99 h 166"/>
                  <a:gd name="T20" fmla="*/ 234 w 236"/>
                  <a:gd name="T21" fmla="*/ 111 h 166"/>
                  <a:gd name="T22" fmla="*/ 216 w 236"/>
                  <a:gd name="T23" fmla="*/ 115 h 166"/>
                  <a:gd name="T24" fmla="*/ 181 w 236"/>
                  <a:gd name="T25" fmla="*/ 140 h 166"/>
                  <a:gd name="T26" fmla="*/ 168 w 236"/>
                  <a:gd name="T27" fmla="*/ 124 h 166"/>
                  <a:gd name="T28" fmla="*/ 159 w 236"/>
                  <a:gd name="T29" fmla="*/ 136 h 166"/>
                  <a:gd name="T30" fmla="*/ 169 w 236"/>
                  <a:gd name="T31" fmla="*/ 152 h 166"/>
                  <a:gd name="T32" fmla="*/ 156 w 236"/>
                  <a:gd name="T33" fmla="*/ 152 h 166"/>
                  <a:gd name="T34" fmla="*/ 156 w 236"/>
                  <a:gd name="T35" fmla="*/ 162 h 166"/>
                  <a:gd name="T36" fmla="*/ 128 w 236"/>
                  <a:gd name="T37" fmla="*/ 148 h 166"/>
                  <a:gd name="T38" fmla="*/ 110 w 236"/>
                  <a:gd name="T39" fmla="*/ 166 h 166"/>
                  <a:gd name="T40" fmla="*/ 80 w 236"/>
                  <a:gd name="T41" fmla="*/ 152 h 166"/>
                  <a:gd name="T42" fmla="*/ 90 w 236"/>
                  <a:gd name="T43" fmla="*/ 146 h 166"/>
                  <a:gd name="T44" fmla="*/ 56 w 236"/>
                  <a:gd name="T45" fmla="*/ 126 h 166"/>
                  <a:gd name="T46" fmla="*/ 113 w 236"/>
                  <a:gd name="T47" fmla="*/ 111 h 166"/>
                  <a:gd name="T48" fmla="*/ 82 w 236"/>
                  <a:gd name="T49" fmla="*/ 104 h 166"/>
                  <a:gd name="T50" fmla="*/ 59 w 236"/>
                  <a:gd name="T51" fmla="*/ 111 h 166"/>
                  <a:gd name="T52" fmla="*/ 49 w 236"/>
                  <a:gd name="T53" fmla="*/ 100 h 166"/>
                  <a:gd name="T54" fmla="*/ 33 w 236"/>
                  <a:gd name="T55" fmla="*/ 107 h 166"/>
                  <a:gd name="T56" fmla="*/ 27 w 236"/>
                  <a:gd name="T57" fmla="*/ 99 h 166"/>
                  <a:gd name="T58" fmla="*/ 44 w 236"/>
                  <a:gd name="T59" fmla="*/ 88 h 166"/>
                  <a:gd name="T60" fmla="*/ 0 w 236"/>
                  <a:gd name="T61" fmla="*/ 63 h 166"/>
                  <a:gd name="T62" fmla="*/ 12 w 236"/>
                  <a:gd name="T63" fmla="*/ 63 h 166"/>
                  <a:gd name="T64" fmla="*/ 34 w 236"/>
                  <a:gd name="T65" fmla="*/ 71 h 166"/>
                  <a:gd name="T66" fmla="*/ 41 w 236"/>
                  <a:gd name="T67" fmla="*/ 64 h 166"/>
                  <a:gd name="T68" fmla="*/ 8 w 236"/>
                  <a:gd name="T69" fmla="*/ 47 h 166"/>
                  <a:gd name="T70" fmla="*/ 25 w 236"/>
                  <a:gd name="T71" fmla="*/ 39 h 166"/>
                  <a:gd name="T72" fmla="*/ 46 w 236"/>
                  <a:gd name="T73" fmla="*/ 45 h 166"/>
                  <a:gd name="T74" fmla="*/ 54 w 236"/>
                  <a:gd name="T75" fmla="*/ 37 h 166"/>
                  <a:gd name="T76" fmla="*/ 33 w 236"/>
                  <a:gd name="T77" fmla="*/ 37 h 166"/>
                  <a:gd name="T78" fmla="*/ 23 w 236"/>
                  <a:gd name="T79" fmla="*/ 24 h 166"/>
                  <a:gd name="T80" fmla="*/ 52 w 236"/>
                  <a:gd name="T81" fmla="*/ 17 h 166"/>
                  <a:gd name="T82" fmla="*/ 65 w 236"/>
                  <a:gd name="T83" fmla="*/ 17 h 166"/>
                  <a:gd name="T84" fmla="*/ 42 w 236"/>
                  <a:gd name="T85" fmla="*/ 0 h 166"/>
                  <a:gd name="T86" fmla="*/ 90 w 236"/>
                  <a:gd name="T87" fmla="*/ 9 h 166"/>
                  <a:gd name="T88" fmla="*/ 114 w 236"/>
                  <a:gd name="T89" fmla="*/ 43 h 166"/>
                  <a:gd name="T90" fmla="*/ 144 w 236"/>
                  <a:gd name="T91" fmla="*/ 45 h 166"/>
                  <a:gd name="T92" fmla="*/ 158 w 236"/>
                  <a:gd name="T93" fmla="*/ 6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166">
                    <a:moveTo>
                      <a:pt x="158" y="67"/>
                    </a:moveTo>
                    <a:cubicBezTo>
                      <a:pt x="167" y="67"/>
                      <a:pt x="167" y="67"/>
                      <a:pt x="167" y="67"/>
                    </a:cubicBezTo>
                    <a:cubicBezTo>
                      <a:pt x="167" y="57"/>
                      <a:pt x="167" y="57"/>
                      <a:pt x="167" y="57"/>
                    </a:cubicBezTo>
                    <a:cubicBezTo>
                      <a:pt x="163" y="51"/>
                      <a:pt x="163" y="51"/>
                      <a:pt x="163" y="51"/>
                    </a:cubicBezTo>
                    <a:cubicBezTo>
                      <a:pt x="165" y="51"/>
                      <a:pt x="168" y="51"/>
                      <a:pt x="171" y="51"/>
                    </a:cubicBezTo>
                    <a:cubicBezTo>
                      <a:pt x="181" y="51"/>
                      <a:pt x="181" y="55"/>
                      <a:pt x="181" y="64"/>
                    </a:cubicBezTo>
                    <a:cubicBezTo>
                      <a:pt x="181" y="70"/>
                      <a:pt x="190" y="71"/>
                      <a:pt x="190" y="76"/>
                    </a:cubicBezTo>
                    <a:cubicBezTo>
                      <a:pt x="190" y="82"/>
                      <a:pt x="184" y="84"/>
                      <a:pt x="184" y="88"/>
                    </a:cubicBezTo>
                    <a:cubicBezTo>
                      <a:pt x="184" y="95"/>
                      <a:pt x="196" y="88"/>
                      <a:pt x="197" y="88"/>
                    </a:cubicBezTo>
                    <a:cubicBezTo>
                      <a:pt x="205" y="88"/>
                      <a:pt x="224" y="98"/>
                      <a:pt x="234" y="99"/>
                    </a:cubicBezTo>
                    <a:cubicBezTo>
                      <a:pt x="234" y="104"/>
                      <a:pt x="236" y="107"/>
                      <a:pt x="234" y="111"/>
                    </a:cubicBezTo>
                    <a:cubicBezTo>
                      <a:pt x="231" y="115"/>
                      <a:pt x="222" y="114"/>
                      <a:pt x="216" y="115"/>
                    </a:cubicBezTo>
                    <a:cubicBezTo>
                      <a:pt x="201" y="116"/>
                      <a:pt x="190" y="140"/>
                      <a:pt x="181" y="140"/>
                    </a:cubicBezTo>
                    <a:cubicBezTo>
                      <a:pt x="171" y="140"/>
                      <a:pt x="171" y="133"/>
                      <a:pt x="168" y="124"/>
                    </a:cubicBezTo>
                    <a:cubicBezTo>
                      <a:pt x="165" y="128"/>
                      <a:pt x="163" y="132"/>
                      <a:pt x="159" y="136"/>
                    </a:cubicBezTo>
                    <a:cubicBezTo>
                      <a:pt x="164" y="144"/>
                      <a:pt x="167" y="146"/>
                      <a:pt x="169" y="152"/>
                    </a:cubicBezTo>
                    <a:cubicBezTo>
                      <a:pt x="156" y="152"/>
                      <a:pt x="156" y="152"/>
                      <a:pt x="156" y="152"/>
                    </a:cubicBezTo>
                    <a:cubicBezTo>
                      <a:pt x="156" y="162"/>
                      <a:pt x="156" y="162"/>
                      <a:pt x="156" y="162"/>
                    </a:cubicBezTo>
                    <a:cubicBezTo>
                      <a:pt x="149" y="163"/>
                      <a:pt x="135" y="153"/>
                      <a:pt x="128" y="148"/>
                    </a:cubicBezTo>
                    <a:cubicBezTo>
                      <a:pt x="128" y="162"/>
                      <a:pt x="122" y="166"/>
                      <a:pt x="110" y="166"/>
                    </a:cubicBezTo>
                    <a:cubicBezTo>
                      <a:pt x="98" y="166"/>
                      <a:pt x="81" y="163"/>
                      <a:pt x="80" y="152"/>
                    </a:cubicBezTo>
                    <a:cubicBezTo>
                      <a:pt x="85" y="151"/>
                      <a:pt x="87" y="149"/>
                      <a:pt x="90" y="146"/>
                    </a:cubicBezTo>
                    <a:cubicBezTo>
                      <a:pt x="77" y="146"/>
                      <a:pt x="56" y="138"/>
                      <a:pt x="56" y="126"/>
                    </a:cubicBezTo>
                    <a:cubicBezTo>
                      <a:pt x="56" y="111"/>
                      <a:pt x="103" y="113"/>
                      <a:pt x="113" y="111"/>
                    </a:cubicBezTo>
                    <a:cubicBezTo>
                      <a:pt x="102" y="107"/>
                      <a:pt x="93" y="104"/>
                      <a:pt x="82" y="104"/>
                    </a:cubicBezTo>
                    <a:cubicBezTo>
                      <a:pt x="71" y="104"/>
                      <a:pt x="68" y="111"/>
                      <a:pt x="59" y="111"/>
                    </a:cubicBezTo>
                    <a:cubicBezTo>
                      <a:pt x="52" y="111"/>
                      <a:pt x="51" y="105"/>
                      <a:pt x="49" y="100"/>
                    </a:cubicBezTo>
                    <a:cubicBezTo>
                      <a:pt x="41" y="103"/>
                      <a:pt x="39" y="107"/>
                      <a:pt x="33" y="107"/>
                    </a:cubicBezTo>
                    <a:cubicBezTo>
                      <a:pt x="28" y="107"/>
                      <a:pt x="27" y="103"/>
                      <a:pt x="27" y="99"/>
                    </a:cubicBezTo>
                    <a:cubicBezTo>
                      <a:pt x="34" y="95"/>
                      <a:pt x="40" y="95"/>
                      <a:pt x="44" y="88"/>
                    </a:cubicBezTo>
                    <a:cubicBezTo>
                      <a:pt x="18" y="88"/>
                      <a:pt x="3" y="86"/>
                      <a:pt x="0" y="63"/>
                    </a:cubicBezTo>
                    <a:cubicBezTo>
                      <a:pt x="12" y="63"/>
                      <a:pt x="12" y="63"/>
                      <a:pt x="12" y="63"/>
                    </a:cubicBezTo>
                    <a:cubicBezTo>
                      <a:pt x="15" y="66"/>
                      <a:pt x="28" y="71"/>
                      <a:pt x="34" y="71"/>
                    </a:cubicBezTo>
                    <a:cubicBezTo>
                      <a:pt x="37" y="71"/>
                      <a:pt x="41" y="64"/>
                      <a:pt x="41" y="64"/>
                    </a:cubicBezTo>
                    <a:cubicBezTo>
                      <a:pt x="31" y="61"/>
                      <a:pt x="8" y="56"/>
                      <a:pt x="8" y="47"/>
                    </a:cubicBezTo>
                    <a:cubicBezTo>
                      <a:pt x="8" y="38"/>
                      <a:pt x="18" y="39"/>
                      <a:pt x="25" y="39"/>
                    </a:cubicBezTo>
                    <a:cubicBezTo>
                      <a:pt x="36" y="39"/>
                      <a:pt x="40" y="45"/>
                      <a:pt x="46" y="45"/>
                    </a:cubicBezTo>
                    <a:cubicBezTo>
                      <a:pt x="50" y="45"/>
                      <a:pt x="52" y="39"/>
                      <a:pt x="54" y="37"/>
                    </a:cubicBezTo>
                    <a:cubicBezTo>
                      <a:pt x="47" y="32"/>
                      <a:pt x="37" y="37"/>
                      <a:pt x="33" y="37"/>
                    </a:cubicBezTo>
                    <a:cubicBezTo>
                      <a:pt x="30" y="37"/>
                      <a:pt x="23" y="25"/>
                      <a:pt x="23" y="24"/>
                    </a:cubicBezTo>
                    <a:cubicBezTo>
                      <a:pt x="32" y="18"/>
                      <a:pt x="38" y="14"/>
                      <a:pt x="52" y="17"/>
                    </a:cubicBezTo>
                    <a:cubicBezTo>
                      <a:pt x="65" y="17"/>
                      <a:pt x="65" y="17"/>
                      <a:pt x="65" y="17"/>
                    </a:cubicBezTo>
                    <a:cubicBezTo>
                      <a:pt x="56" y="12"/>
                      <a:pt x="43" y="11"/>
                      <a:pt x="42" y="0"/>
                    </a:cubicBezTo>
                    <a:cubicBezTo>
                      <a:pt x="61" y="2"/>
                      <a:pt x="76" y="3"/>
                      <a:pt x="90" y="9"/>
                    </a:cubicBezTo>
                    <a:cubicBezTo>
                      <a:pt x="105" y="15"/>
                      <a:pt x="102" y="38"/>
                      <a:pt x="114" y="43"/>
                    </a:cubicBezTo>
                    <a:cubicBezTo>
                      <a:pt x="125" y="48"/>
                      <a:pt x="133" y="40"/>
                      <a:pt x="144" y="45"/>
                    </a:cubicBezTo>
                    <a:cubicBezTo>
                      <a:pt x="156" y="49"/>
                      <a:pt x="151" y="60"/>
                      <a:pt x="158" y="6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2" name="Freeform 142">
                <a:extLst>
                  <a:ext uri="{FF2B5EF4-FFF2-40B4-BE49-F238E27FC236}">
                    <a16:creationId xmlns:a16="http://schemas.microsoft.com/office/drawing/2014/main" id="{E79E3521-465C-1E05-35A2-050C7CC1B3BD}"/>
                  </a:ext>
                </a:extLst>
              </p:cNvPr>
              <p:cNvSpPr>
                <a:spLocks/>
              </p:cNvSpPr>
              <p:nvPr/>
            </p:nvSpPr>
            <p:spPr bwMode="auto">
              <a:xfrm>
                <a:off x="3664897" y="2208058"/>
                <a:ext cx="174470" cy="116312"/>
              </a:xfrm>
              <a:custGeom>
                <a:avLst/>
                <a:gdLst>
                  <a:gd name="T0" fmla="*/ 11 w 153"/>
                  <a:gd name="T1" fmla="*/ 70 h 102"/>
                  <a:gd name="T2" fmla="*/ 19 w 153"/>
                  <a:gd name="T3" fmla="*/ 60 h 102"/>
                  <a:gd name="T4" fmla="*/ 19 w 153"/>
                  <a:gd name="T5" fmla="*/ 48 h 102"/>
                  <a:gd name="T6" fmla="*/ 44 w 153"/>
                  <a:gd name="T7" fmla="*/ 0 h 102"/>
                  <a:gd name="T8" fmla="*/ 55 w 153"/>
                  <a:gd name="T9" fmla="*/ 23 h 102"/>
                  <a:gd name="T10" fmla="*/ 62 w 153"/>
                  <a:gd name="T11" fmla="*/ 16 h 102"/>
                  <a:gd name="T12" fmla="*/ 116 w 153"/>
                  <a:gd name="T13" fmla="*/ 48 h 102"/>
                  <a:gd name="T14" fmla="*/ 121 w 153"/>
                  <a:gd name="T15" fmla="*/ 63 h 102"/>
                  <a:gd name="T16" fmla="*/ 153 w 153"/>
                  <a:gd name="T17" fmla="*/ 78 h 102"/>
                  <a:gd name="T18" fmla="*/ 128 w 153"/>
                  <a:gd name="T19" fmla="*/ 86 h 102"/>
                  <a:gd name="T20" fmla="*/ 108 w 153"/>
                  <a:gd name="T21" fmla="*/ 86 h 102"/>
                  <a:gd name="T22" fmla="*/ 79 w 153"/>
                  <a:gd name="T23" fmla="*/ 66 h 102"/>
                  <a:gd name="T24" fmla="*/ 44 w 153"/>
                  <a:gd name="T25" fmla="*/ 96 h 102"/>
                  <a:gd name="T26" fmla="*/ 38 w 153"/>
                  <a:gd name="T27" fmla="*/ 102 h 102"/>
                  <a:gd name="T28" fmla="*/ 32 w 153"/>
                  <a:gd name="T29" fmla="*/ 86 h 102"/>
                  <a:gd name="T30" fmla="*/ 0 w 153"/>
                  <a:gd name="T31" fmla="*/ 86 h 102"/>
                  <a:gd name="T32" fmla="*/ 11 w 153"/>
                  <a:gd name="T33"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102">
                    <a:moveTo>
                      <a:pt x="11" y="70"/>
                    </a:moveTo>
                    <a:cubicBezTo>
                      <a:pt x="15" y="67"/>
                      <a:pt x="19" y="65"/>
                      <a:pt x="19" y="60"/>
                    </a:cubicBezTo>
                    <a:cubicBezTo>
                      <a:pt x="19" y="53"/>
                      <a:pt x="19" y="55"/>
                      <a:pt x="19" y="48"/>
                    </a:cubicBezTo>
                    <a:cubicBezTo>
                      <a:pt x="19" y="35"/>
                      <a:pt x="22" y="3"/>
                      <a:pt x="44" y="0"/>
                    </a:cubicBezTo>
                    <a:cubicBezTo>
                      <a:pt x="47" y="12"/>
                      <a:pt x="51" y="15"/>
                      <a:pt x="55" y="23"/>
                    </a:cubicBezTo>
                    <a:cubicBezTo>
                      <a:pt x="57" y="20"/>
                      <a:pt x="59" y="18"/>
                      <a:pt x="62" y="16"/>
                    </a:cubicBezTo>
                    <a:cubicBezTo>
                      <a:pt x="78" y="37"/>
                      <a:pt x="102" y="29"/>
                      <a:pt x="116" y="48"/>
                    </a:cubicBezTo>
                    <a:cubicBezTo>
                      <a:pt x="119" y="54"/>
                      <a:pt x="117" y="59"/>
                      <a:pt x="121" y="63"/>
                    </a:cubicBezTo>
                    <a:cubicBezTo>
                      <a:pt x="133" y="72"/>
                      <a:pt x="147" y="68"/>
                      <a:pt x="153" y="78"/>
                    </a:cubicBezTo>
                    <a:cubicBezTo>
                      <a:pt x="145" y="83"/>
                      <a:pt x="138" y="86"/>
                      <a:pt x="128" y="86"/>
                    </a:cubicBezTo>
                    <a:cubicBezTo>
                      <a:pt x="119" y="86"/>
                      <a:pt x="116" y="86"/>
                      <a:pt x="108" y="86"/>
                    </a:cubicBezTo>
                    <a:cubicBezTo>
                      <a:pt x="108" y="86"/>
                      <a:pt x="84" y="68"/>
                      <a:pt x="79" y="66"/>
                    </a:cubicBezTo>
                    <a:cubicBezTo>
                      <a:pt x="79" y="84"/>
                      <a:pt x="54" y="101"/>
                      <a:pt x="44" y="96"/>
                    </a:cubicBezTo>
                    <a:cubicBezTo>
                      <a:pt x="41" y="100"/>
                      <a:pt x="41" y="102"/>
                      <a:pt x="38" y="102"/>
                    </a:cubicBezTo>
                    <a:cubicBezTo>
                      <a:pt x="28" y="102"/>
                      <a:pt x="31" y="94"/>
                      <a:pt x="32" y="86"/>
                    </a:cubicBezTo>
                    <a:cubicBezTo>
                      <a:pt x="20" y="83"/>
                      <a:pt x="6" y="86"/>
                      <a:pt x="0" y="86"/>
                    </a:cubicBezTo>
                    <a:cubicBezTo>
                      <a:pt x="0" y="73"/>
                      <a:pt x="10" y="74"/>
                      <a:pt x="11" y="7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3" name="Freeform 143">
                <a:extLst>
                  <a:ext uri="{FF2B5EF4-FFF2-40B4-BE49-F238E27FC236}">
                    <a16:creationId xmlns:a16="http://schemas.microsoft.com/office/drawing/2014/main" id="{437EBA96-0175-A2C7-2150-08F4651132B4}"/>
                  </a:ext>
                </a:extLst>
              </p:cNvPr>
              <p:cNvSpPr>
                <a:spLocks/>
              </p:cNvSpPr>
              <p:nvPr/>
            </p:nvSpPr>
            <p:spPr bwMode="auto">
              <a:xfrm>
                <a:off x="3914359" y="2093276"/>
                <a:ext cx="53565" cy="56626"/>
              </a:xfrm>
              <a:custGeom>
                <a:avLst/>
                <a:gdLst>
                  <a:gd name="T0" fmla="*/ 47 w 47"/>
                  <a:gd name="T1" fmla="*/ 31 h 49"/>
                  <a:gd name="T2" fmla="*/ 19 w 47"/>
                  <a:gd name="T3" fmla="*/ 49 h 49"/>
                  <a:gd name="T4" fmla="*/ 0 w 47"/>
                  <a:gd name="T5" fmla="*/ 31 h 49"/>
                  <a:gd name="T6" fmla="*/ 47 w 47"/>
                  <a:gd name="T7" fmla="*/ 31 h 49"/>
                </a:gdLst>
                <a:ahLst/>
                <a:cxnLst>
                  <a:cxn ang="0">
                    <a:pos x="T0" y="T1"/>
                  </a:cxn>
                  <a:cxn ang="0">
                    <a:pos x="T2" y="T3"/>
                  </a:cxn>
                  <a:cxn ang="0">
                    <a:pos x="T4" y="T5"/>
                  </a:cxn>
                  <a:cxn ang="0">
                    <a:pos x="T6" y="T7"/>
                  </a:cxn>
                </a:cxnLst>
                <a:rect l="0" t="0" r="r" b="b"/>
                <a:pathLst>
                  <a:path w="47" h="49">
                    <a:moveTo>
                      <a:pt x="47" y="31"/>
                    </a:moveTo>
                    <a:cubicBezTo>
                      <a:pt x="47" y="42"/>
                      <a:pt x="28" y="49"/>
                      <a:pt x="19" y="49"/>
                    </a:cubicBezTo>
                    <a:cubicBezTo>
                      <a:pt x="7" y="49"/>
                      <a:pt x="0" y="41"/>
                      <a:pt x="0" y="31"/>
                    </a:cubicBezTo>
                    <a:cubicBezTo>
                      <a:pt x="0" y="0"/>
                      <a:pt x="47" y="5"/>
                      <a:pt x="47" y="3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4" name="Freeform 144">
                <a:extLst>
                  <a:ext uri="{FF2B5EF4-FFF2-40B4-BE49-F238E27FC236}">
                    <a16:creationId xmlns:a16="http://schemas.microsoft.com/office/drawing/2014/main" id="{375CE1AA-6F98-B1D8-D2E4-4E619064544F}"/>
                  </a:ext>
                </a:extLst>
              </p:cNvPr>
              <p:cNvSpPr>
                <a:spLocks/>
              </p:cNvSpPr>
              <p:nvPr/>
            </p:nvSpPr>
            <p:spPr bwMode="auto">
              <a:xfrm>
                <a:off x="3753663" y="2330492"/>
                <a:ext cx="42852" cy="35200"/>
              </a:xfrm>
              <a:custGeom>
                <a:avLst/>
                <a:gdLst>
                  <a:gd name="T0" fmla="*/ 16 w 38"/>
                  <a:gd name="T1" fmla="*/ 1 h 31"/>
                  <a:gd name="T2" fmla="*/ 38 w 38"/>
                  <a:gd name="T3" fmla="*/ 4 h 31"/>
                  <a:gd name="T4" fmla="*/ 0 w 38"/>
                  <a:gd name="T5" fmla="*/ 31 h 31"/>
                  <a:gd name="T6" fmla="*/ 0 w 38"/>
                  <a:gd name="T7" fmla="*/ 21 h 31"/>
                  <a:gd name="T8" fmla="*/ 16 w 38"/>
                  <a:gd name="T9" fmla="*/ 1 h 31"/>
                </a:gdLst>
                <a:ahLst/>
                <a:cxnLst>
                  <a:cxn ang="0">
                    <a:pos x="T0" y="T1"/>
                  </a:cxn>
                  <a:cxn ang="0">
                    <a:pos x="T2" y="T3"/>
                  </a:cxn>
                  <a:cxn ang="0">
                    <a:pos x="T4" y="T5"/>
                  </a:cxn>
                  <a:cxn ang="0">
                    <a:pos x="T6" y="T7"/>
                  </a:cxn>
                  <a:cxn ang="0">
                    <a:pos x="T8" y="T9"/>
                  </a:cxn>
                </a:cxnLst>
                <a:rect l="0" t="0" r="r" b="b"/>
                <a:pathLst>
                  <a:path w="38" h="31">
                    <a:moveTo>
                      <a:pt x="16" y="1"/>
                    </a:moveTo>
                    <a:cubicBezTo>
                      <a:pt x="31" y="0"/>
                      <a:pt x="28" y="0"/>
                      <a:pt x="38" y="4"/>
                    </a:cubicBezTo>
                    <a:cubicBezTo>
                      <a:pt x="31" y="14"/>
                      <a:pt x="12" y="29"/>
                      <a:pt x="0" y="31"/>
                    </a:cubicBezTo>
                    <a:cubicBezTo>
                      <a:pt x="0" y="21"/>
                      <a:pt x="0" y="21"/>
                      <a:pt x="0" y="21"/>
                    </a:cubicBezTo>
                    <a:cubicBezTo>
                      <a:pt x="6" y="13"/>
                      <a:pt x="16" y="6"/>
                      <a:pt x="16"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5" name="Freeform 145">
                <a:extLst>
                  <a:ext uri="{FF2B5EF4-FFF2-40B4-BE49-F238E27FC236}">
                    <a16:creationId xmlns:a16="http://schemas.microsoft.com/office/drawing/2014/main" id="{B74B729D-AE0C-C200-1B38-35F0ECD4E4A7}"/>
                  </a:ext>
                </a:extLst>
              </p:cNvPr>
              <p:cNvSpPr>
                <a:spLocks/>
              </p:cNvSpPr>
              <p:nvPr/>
            </p:nvSpPr>
            <p:spPr bwMode="auto">
              <a:xfrm>
                <a:off x="3822532" y="1840756"/>
                <a:ext cx="116313" cy="52034"/>
              </a:xfrm>
              <a:custGeom>
                <a:avLst/>
                <a:gdLst>
                  <a:gd name="T0" fmla="*/ 38 w 102"/>
                  <a:gd name="T1" fmla="*/ 46 h 46"/>
                  <a:gd name="T2" fmla="*/ 15 w 102"/>
                  <a:gd name="T3" fmla="*/ 28 h 46"/>
                  <a:gd name="T4" fmla="*/ 0 w 102"/>
                  <a:gd name="T5" fmla="*/ 11 h 46"/>
                  <a:gd name="T6" fmla="*/ 13 w 102"/>
                  <a:gd name="T7" fmla="*/ 0 h 46"/>
                  <a:gd name="T8" fmla="*/ 51 w 102"/>
                  <a:gd name="T9" fmla="*/ 6 h 46"/>
                  <a:gd name="T10" fmla="*/ 102 w 102"/>
                  <a:gd name="T11" fmla="*/ 31 h 46"/>
                  <a:gd name="T12" fmla="*/ 89 w 102"/>
                  <a:gd name="T13" fmla="*/ 43 h 46"/>
                  <a:gd name="T14" fmla="*/ 66 w 102"/>
                  <a:gd name="T15" fmla="*/ 38 h 46"/>
                  <a:gd name="T16" fmla="*/ 38 w 102"/>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46">
                    <a:moveTo>
                      <a:pt x="38" y="46"/>
                    </a:moveTo>
                    <a:cubicBezTo>
                      <a:pt x="23" y="46"/>
                      <a:pt x="10" y="42"/>
                      <a:pt x="15" y="28"/>
                    </a:cubicBezTo>
                    <a:cubicBezTo>
                      <a:pt x="9" y="24"/>
                      <a:pt x="0" y="20"/>
                      <a:pt x="0" y="11"/>
                    </a:cubicBezTo>
                    <a:cubicBezTo>
                      <a:pt x="0" y="4"/>
                      <a:pt x="7" y="0"/>
                      <a:pt x="13" y="0"/>
                    </a:cubicBezTo>
                    <a:cubicBezTo>
                      <a:pt x="30" y="0"/>
                      <a:pt x="35" y="6"/>
                      <a:pt x="51" y="6"/>
                    </a:cubicBezTo>
                    <a:cubicBezTo>
                      <a:pt x="71" y="6"/>
                      <a:pt x="89" y="23"/>
                      <a:pt x="102" y="31"/>
                    </a:cubicBezTo>
                    <a:cubicBezTo>
                      <a:pt x="100" y="38"/>
                      <a:pt x="96" y="43"/>
                      <a:pt x="89" y="43"/>
                    </a:cubicBezTo>
                    <a:cubicBezTo>
                      <a:pt x="79" y="43"/>
                      <a:pt x="74" y="38"/>
                      <a:pt x="66" y="38"/>
                    </a:cubicBezTo>
                    <a:cubicBezTo>
                      <a:pt x="58" y="38"/>
                      <a:pt x="51" y="46"/>
                      <a:pt x="38" y="4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6" name="Freeform 146">
                <a:extLst>
                  <a:ext uri="{FF2B5EF4-FFF2-40B4-BE49-F238E27FC236}">
                    <a16:creationId xmlns:a16="http://schemas.microsoft.com/office/drawing/2014/main" id="{15F90BA2-0739-1D85-9125-91C7B33EF250}"/>
                  </a:ext>
                </a:extLst>
              </p:cNvPr>
              <p:cNvSpPr>
                <a:spLocks/>
              </p:cNvSpPr>
              <p:nvPr/>
            </p:nvSpPr>
            <p:spPr bwMode="auto">
              <a:xfrm>
                <a:off x="3833245" y="2353448"/>
                <a:ext cx="27548" cy="30608"/>
              </a:xfrm>
              <a:custGeom>
                <a:avLst/>
                <a:gdLst>
                  <a:gd name="T0" fmla="*/ 25 w 25"/>
                  <a:gd name="T1" fmla="*/ 9 h 27"/>
                  <a:gd name="T2" fmla="*/ 12 w 25"/>
                  <a:gd name="T3" fmla="*/ 27 h 27"/>
                  <a:gd name="T4" fmla="*/ 0 w 25"/>
                  <a:gd name="T5" fmla="*/ 15 h 27"/>
                  <a:gd name="T6" fmla="*/ 25 w 25"/>
                  <a:gd name="T7" fmla="*/ 9 h 27"/>
                </a:gdLst>
                <a:ahLst/>
                <a:cxnLst>
                  <a:cxn ang="0">
                    <a:pos x="T0" y="T1"/>
                  </a:cxn>
                  <a:cxn ang="0">
                    <a:pos x="T2" y="T3"/>
                  </a:cxn>
                  <a:cxn ang="0">
                    <a:pos x="T4" y="T5"/>
                  </a:cxn>
                  <a:cxn ang="0">
                    <a:pos x="T6" y="T7"/>
                  </a:cxn>
                </a:cxnLst>
                <a:rect l="0" t="0" r="r" b="b"/>
                <a:pathLst>
                  <a:path w="25" h="27">
                    <a:moveTo>
                      <a:pt x="25" y="9"/>
                    </a:moveTo>
                    <a:cubicBezTo>
                      <a:pt x="21" y="16"/>
                      <a:pt x="19" y="27"/>
                      <a:pt x="12" y="27"/>
                    </a:cubicBezTo>
                    <a:cubicBezTo>
                      <a:pt x="10" y="27"/>
                      <a:pt x="0" y="15"/>
                      <a:pt x="0" y="15"/>
                    </a:cubicBezTo>
                    <a:cubicBezTo>
                      <a:pt x="0" y="1"/>
                      <a:pt x="18" y="0"/>
                      <a:pt x="25" y="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7" name="Freeform 147">
                <a:extLst>
                  <a:ext uri="{FF2B5EF4-FFF2-40B4-BE49-F238E27FC236}">
                    <a16:creationId xmlns:a16="http://schemas.microsoft.com/office/drawing/2014/main" id="{0B3B2E38-103B-C20D-5D13-777F431CFB27}"/>
                  </a:ext>
                </a:extLst>
              </p:cNvPr>
              <p:cNvSpPr>
                <a:spLocks/>
              </p:cNvSpPr>
              <p:nvPr/>
            </p:nvSpPr>
            <p:spPr bwMode="auto">
              <a:xfrm>
                <a:off x="3975576" y="2108580"/>
                <a:ext cx="29078" cy="16835"/>
              </a:xfrm>
              <a:custGeom>
                <a:avLst/>
                <a:gdLst>
                  <a:gd name="T0" fmla="*/ 10 w 25"/>
                  <a:gd name="T1" fmla="*/ 14 h 15"/>
                  <a:gd name="T2" fmla="*/ 0 w 25"/>
                  <a:gd name="T3" fmla="*/ 8 h 15"/>
                  <a:gd name="T4" fmla="*/ 10 w 25"/>
                  <a:gd name="T5" fmla="*/ 0 h 15"/>
                  <a:gd name="T6" fmla="*/ 25 w 25"/>
                  <a:gd name="T7" fmla="*/ 13 h 15"/>
                  <a:gd name="T8" fmla="*/ 10 w 25"/>
                  <a:gd name="T9" fmla="*/ 14 h 15"/>
                </a:gdLst>
                <a:ahLst/>
                <a:cxnLst>
                  <a:cxn ang="0">
                    <a:pos x="T0" y="T1"/>
                  </a:cxn>
                  <a:cxn ang="0">
                    <a:pos x="T2" y="T3"/>
                  </a:cxn>
                  <a:cxn ang="0">
                    <a:pos x="T4" y="T5"/>
                  </a:cxn>
                  <a:cxn ang="0">
                    <a:pos x="T6" y="T7"/>
                  </a:cxn>
                  <a:cxn ang="0">
                    <a:pos x="T8" y="T9"/>
                  </a:cxn>
                </a:cxnLst>
                <a:rect l="0" t="0" r="r" b="b"/>
                <a:pathLst>
                  <a:path w="25" h="15">
                    <a:moveTo>
                      <a:pt x="10" y="14"/>
                    </a:moveTo>
                    <a:cubicBezTo>
                      <a:pt x="5" y="14"/>
                      <a:pt x="0" y="13"/>
                      <a:pt x="0" y="8"/>
                    </a:cubicBezTo>
                    <a:cubicBezTo>
                      <a:pt x="0" y="6"/>
                      <a:pt x="9" y="0"/>
                      <a:pt x="10" y="0"/>
                    </a:cubicBezTo>
                    <a:cubicBezTo>
                      <a:pt x="17" y="0"/>
                      <a:pt x="23" y="10"/>
                      <a:pt x="25" y="13"/>
                    </a:cubicBezTo>
                    <a:cubicBezTo>
                      <a:pt x="15" y="15"/>
                      <a:pt x="18" y="14"/>
                      <a:pt x="10"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8" name="Freeform 148">
                <a:extLst>
                  <a:ext uri="{FF2B5EF4-FFF2-40B4-BE49-F238E27FC236}">
                    <a16:creationId xmlns:a16="http://schemas.microsoft.com/office/drawing/2014/main" id="{97C75893-3B25-F6C6-FF01-1EAE347D6A63}"/>
                  </a:ext>
                </a:extLst>
              </p:cNvPr>
              <p:cNvSpPr>
                <a:spLocks/>
              </p:cNvSpPr>
              <p:nvPr/>
            </p:nvSpPr>
            <p:spPr bwMode="auto">
              <a:xfrm>
                <a:off x="3853141" y="2055015"/>
                <a:ext cx="29078" cy="21426"/>
              </a:xfrm>
              <a:custGeom>
                <a:avLst/>
                <a:gdLst>
                  <a:gd name="T0" fmla="*/ 9 w 26"/>
                  <a:gd name="T1" fmla="*/ 18 h 18"/>
                  <a:gd name="T2" fmla="*/ 26 w 26"/>
                  <a:gd name="T3" fmla="*/ 0 h 18"/>
                  <a:gd name="T4" fmla="*/ 9 w 26"/>
                  <a:gd name="T5" fmla="*/ 18 h 18"/>
                </a:gdLst>
                <a:ahLst/>
                <a:cxnLst>
                  <a:cxn ang="0">
                    <a:pos x="T0" y="T1"/>
                  </a:cxn>
                  <a:cxn ang="0">
                    <a:pos x="T2" y="T3"/>
                  </a:cxn>
                  <a:cxn ang="0">
                    <a:pos x="T4" y="T5"/>
                  </a:cxn>
                </a:cxnLst>
                <a:rect l="0" t="0" r="r" b="b"/>
                <a:pathLst>
                  <a:path w="26" h="18">
                    <a:moveTo>
                      <a:pt x="9" y="18"/>
                    </a:moveTo>
                    <a:cubicBezTo>
                      <a:pt x="0" y="18"/>
                      <a:pt x="17" y="0"/>
                      <a:pt x="26" y="0"/>
                    </a:cubicBezTo>
                    <a:cubicBezTo>
                      <a:pt x="24" y="9"/>
                      <a:pt x="18" y="18"/>
                      <a:pt x="9"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0" name="Freeform 150">
                <a:extLst>
                  <a:ext uri="{FF2B5EF4-FFF2-40B4-BE49-F238E27FC236}">
                    <a16:creationId xmlns:a16="http://schemas.microsoft.com/office/drawing/2014/main" id="{5906A3E0-6029-7E82-FF14-B1AAA87844FF}"/>
                  </a:ext>
                </a:extLst>
              </p:cNvPr>
              <p:cNvSpPr>
                <a:spLocks/>
              </p:cNvSpPr>
              <p:nvPr/>
            </p:nvSpPr>
            <p:spPr bwMode="auto">
              <a:xfrm>
                <a:off x="3885280" y="2302944"/>
                <a:ext cx="19896" cy="19896"/>
              </a:xfrm>
              <a:custGeom>
                <a:avLst/>
                <a:gdLst>
                  <a:gd name="T0" fmla="*/ 17 w 17"/>
                  <a:gd name="T1" fmla="*/ 11 h 17"/>
                  <a:gd name="T2" fmla="*/ 0 w 17"/>
                  <a:gd name="T3" fmla="*/ 11 h 17"/>
                  <a:gd name="T4" fmla="*/ 17 w 17"/>
                  <a:gd name="T5" fmla="*/ 11 h 17"/>
                </a:gdLst>
                <a:ahLst/>
                <a:cxnLst>
                  <a:cxn ang="0">
                    <a:pos x="T0" y="T1"/>
                  </a:cxn>
                  <a:cxn ang="0">
                    <a:pos x="T2" y="T3"/>
                  </a:cxn>
                  <a:cxn ang="0">
                    <a:pos x="T4" y="T5"/>
                  </a:cxn>
                </a:cxnLst>
                <a:rect l="0" t="0" r="r" b="b"/>
                <a:pathLst>
                  <a:path w="17" h="17">
                    <a:moveTo>
                      <a:pt x="17" y="11"/>
                    </a:moveTo>
                    <a:cubicBezTo>
                      <a:pt x="10" y="17"/>
                      <a:pt x="7" y="17"/>
                      <a:pt x="0" y="11"/>
                    </a:cubicBezTo>
                    <a:cubicBezTo>
                      <a:pt x="7" y="0"/>
                      <a:pt x="8" y="6"/>
                      <a:pt x="17"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1" name="Freeform 151">
                <a:extLst>
                  <a:ext uri="{FF2B5EF4-FFF2-40B4-BE49-F238E27FC236}">
                    <a16:creationId xmlns:a16="http://schemas.microsoft.com/office/drawing/2014/main" id="{E5903448-25AF-2D7B-61E6-60180DCE4A57}"/>
                  </a:ext>
                </a:extLst>
              </p:cNvPr>
              <p:cNvSpPr>
                <a:spLocks/>
              </p:cNvSpPr>
              <p:nvPr/>
            </p:nvSpPr>
            <p:spPr bwMode="auto">
              <a:xfrm>
                <a:off x="3739889" y="2198875"/>
                <a:ext cx="16835" cy="19896"/>
              </a:xfrm>
              <a:custGeom>
                <a:avLst/>
                <a:gdLst>
                  <a:gd name="T0" fmla="*/ 0 w 15"/>
                  <a:gd name="T1" fmla="*/ 5 h 17"/>
                  <a:gd name="T2" fmla="*/ 15 w 15"/>
                  <a:gd name="T3" fmla="*/ 17 h 17"/>
                  <a:gd name="T4" fmla="*/ 0 w 15"/>
                  <a:gd name="T5" fmla="*/ 5 h 17"/>
                </a:gdLst>
                <a:ahLst/>
                <a:cxnLst>
                  <a:cxn ang="0">
                    <a:pos x="T0" y="T1"/>
                  </a:cxn>
                  <a:cxn ang="0">
                    <a:pos x="T2" y="T3"/>
                  </a:cxn>
                  <a:cxn ang="0">
                    <a:pos x="T4" y="T5"/>
                  </a:cxn>
                </a:cxnLst>
                <a:rect l="0" t="0" r="r" b="b"/>
                <a:pathLst>
                  <a:path w="15" h="17">
                    <a:moveTo>
                      <a:pt x="0" y="5"/>
                    </a:moveTo>
                    <a:cubicBezTo>
                      <a:pt x="10" y="0"/>
                      <a:pt x="10" y="10"/>
                      <a:pt x="15" y="17"/>
                    </a:cubicBezTo>
                    <a:cubicBezTo>
                      <a:pt x="6" y="16"/>
                      <a:pt x="0" y="10"/>
                      <a:pt x="0" y="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4" name="Freeform 154">
                <a:extLst>
                  <a:ext uri="{FF2B5EF4-FFF2-40B4-BE49-F238E27FC236}">
                    <a16:creationId xmlns:a16="http://schemas.microsoft.com/office/drawing/2014/main" id="{AEAE233A-D0E0-24A8-D187-C67B27A382B6}"/>
                  </a:ext>
                </a:extLst>
              </p:cNvPr>
              <p:cNvSpPr>
                <a:spLocks/>
              </p:cNvSpPr>
              <p:nvPr/>
            </p:nvSpPr>
            <p:spPr bwMode="auto">
              <a:xfrm>
                <a:off x="4466847" y="2004511"/>
                <a:ext cx="71931" cy="48974"/>
              </a:xfrm>
              <a:custGeom>
                <a:avLst/>
                <a:gdLst>
                  <a:gd name="T0" fmla="*/ 16 w 63"/>
                  <a:gd name="T1" fmla="*/ 43 h 43"/>
                  <a:gd name="T2" fmla="*/ 0 w 63"/>
                  <a:gd name="T3" fmla="*/ 16 h 43"/>
                  <a:gd name="T4" fmla="*/ 17 w 63"/>
                  <a:gd name="T5" fmla="*/ 0 h 43"/>
                  <a:gd name="T6" fmla="*/ 63 w 63"/>
                  <a:gd name="T7" fmla="*/ 27 h 43"/>
                  <a:gd name="T8" fmla="*/ 32 w 63"/>
                  <a:gd name="T9" fmla="*/ 43 h 43"/>
                  <a:gd name="T10" fmla="*/ 16 w 63"/>
                  <a:gd name="T11" fmla="*/ 43 h 43"/>
                </a:gdLst>
                <a:ahLst/>
                <a:cxnLst>
                  <a:cxn ang="0">
                    <a:pos x="T0" y="T1"/>
                  </a:cxn>
                  <a:cxn ang="0">
                    <a:pos x="T2" y="T3"/>
                  </a:cxn>
                  <a:cxn ang="0">
                    <a:pos x="T4" y="T5"/>
                  </a:cxn>
                  <a:cxn ang="0">
                    <a:pos x="T6" y="T7"/>
                  </a:cxn>
                  <a:cxn ang="0">
                    <a:pos x="T8" y="T9"/>
                  </a:cxn>
                  <a:cxn ang="0">
                    <a:pos x="T10" y="T11"/>
                  </a:cxn>
                </a:cxnLst>
                <a:rect l="0" t="0" r="r" b="b"/>
                <a:pathLst>
                  <a:path w="63" h="43">
                    <a:moveTo>
                      <a:pt x="16" y="43"/>
                    </a:moveTo>
                    <a:cubicBezTo>
                      <a:pt x="9" y="43"/>
                      <a:pt x="0" y="25"/>
                      <a:pt x="0" y="16"/>
                    </a:cubicBezTo>
                    <a:cubicBezTo>
                      <a:pt x="0" y="4"/>
                      <a:pt x="10" y="0"/>
                      <a:pt x="17" y="0"/>
                    </a:cubicBezTo>
                    <a:cubicBezTo>
                      <a:pt x="37" y="0"/>
                      <a:pt x="43" y="21"/>
                      <a:pt x="63" y="27"/>
                    </a:cubicBezTo>
                    <a:cubicBezTo>
                      <a:pt x="61" y="41"/>
                      <a:pt x="45" y="43"/>
                      <a:pt x="32" y="43"/>
                    </a:cubicBezTo>
                    <a:lnTo>
                      <a:pt x="16" y="43"/>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5" name="Freeform 155">
                <a:extLst>
                  <a:ext uri="{FF2B5EF4-FFF2-40B4-BE49-F238E27FC236}">
                    <a16:creationId xmlns:a16="http://schemas.microsoft.com/office/drawing/2014/main" id="{07CB80C2-731C-1499-D203-9A7EAC270AA9}"/>
                  </a:ext>
                </a:extLst>
              </p:cNvPr>
              <p:cNvSpPr>
                <a:spLocks/>
              </p:cNvSpPr>
              <p:nvPr/>
            </p:nvSpPr>
            <p:spPr bwMode="auto">
              <a:xfrm>
                <a:off x="5352972" y="1748930"/>
                <a:ext cx="39791" cy="24487"/>
              </a:xfrm>
              <a:custGeom>
                <a:avLst/>
                <a:gdLst>
                  <a:gd name="T0" fmla="*/ 10 w 35"/>
                  <a:gd name="T1" fmla="*/ 22 h 22"/>
                  <a:gd name="T2" fmla="*/ 0 w 35"/>
                  <a:gd name="T3" fmla="*/ 10 h 22"/>
                  <a:gd name="T4" fmla="*/ 8 w 35"/>
                  <a:gd name="T5" fmla="*/ 0 h 22"/>
                  <a:gd name="T6" fmla="*/ 22 w 35"/>
                  <a:gd name="T7" fmla="*/ 0 h 22"/>
                  <a:gd name="T8" fmla="*/ 22 w 35"/>
                  <a:gd name="T9" fmla="*/ 10 h 22"/>
                  <a:gd name="T10" fmla="*/ 35 w 35"/>
                  <a:gd name="T11" fmla="*/ 10 h 22"/>
                  <a:gd name="T12" fmla="*/ 10 w 3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5" h="22">
                    <a:moveTo>
                      <a:pt x="10" y="22"/>
                    </a:moveTo>
                    <a:cubicBezTo>
                      <a:pt x="5" y="22"/>
                      <a:pt x="0" y="14"/>
                      <a:pt x="0" y="10"/>
                    </a:cubicBezTo>
                    <a:cubicBezTo>
                      <a:pt x="0" y="6"/>
                      <a:pt x="6" y="2"/>
                      <a:pt x="8" y="0"/>
                    </a:cubicBezTo>
                    <a:cubicBezTo>
                      <a:pt x="22" y="0"/>
                      <a:pt x="22" y="0"/>
                      <a:pt x="22" y="0"/>
                    </a:cubicBezTo>
                    <a:cubicBezTo>
                      <a:pt x="22" y="6"/>
                      <a:pt x="22" y="7"/>
                      <a:pt x="22" y="10"/>
                    </a:cubicBezTo>
                    <a:cubicBezTo>
                      <a:pt x="35" y="10"/>
                      <a:pt x="35" y="10"/>
                      <a:pt x="35" y="10"/>
                    </a:cubicBezTo>
                    <a:cubicBezTo>
                      <a:pt x="31" y="13"/>
                      <a:pt x="18" y="22"/>
                      <a:pt x="10"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6" name="Freeform 156">
                <a:extLst>
                  <a:ext uri="{FF2B5EF4-FFF2-40B4-BE49-F238E27FC236}">
                    <a16:creationId xmlns:a16="http://schemas.microsoft.com/office/drawing/2014/main" id="{1F1A49ED-9B65-8921-6E06-CEC143226452}"/>
                  </a:ext>
                </a:extLst>
              </p:cNvPr>
              <p:cNvSpPr>
                <a:spLocks/>
              </p:cNvSpPr>
              <p:nvPr/>
            </p:nvSpPr>
            <p:spPr bwMode="auto">
              <a:xfrm>
                <a:off x="4361247" y="2755950"/>
                <a:ext cx="160696" cy="165286"/>
              </a:xfrm>
              <a:custGeom>
                <a:avLst/>
                <a:gdLst>
                  <a:gd name="T0" fmla="*/ 8 w 141"/>
                  <a:gd name="T1" fmla="*/ 121 h 145"/>
                  <a:gd name="T2" fmla="*/ 0 w 141"/>
                  <a:gd name="T3" fmla="*/ 113 h 145"/>
                  <a:gd name="T4" fmla="*/ 14 w 141"/>
                  <a:gd name="T5" fmla="*/ 98 h 145"/>
                  <a:gd name="T6" fmla="*/ 14 w 141"/>
                  <a:gd name="T7" fmla="*/ 93 h 145"/>
                  <a:gd name="T8" fmla="*/ 8 w 141"/>
                  <a:gd name="T9" fmla="*/ 89 h 145"/>
                  <a:gd name="T10" fmla="*/ 49 w 141"/>
                  <a:gd name="T11" fmla="*/ 24 h 145"/>
                  <a:gd name="T12" fmla="*/ 72 w 141"/>
                  <a:gd name="T13" fmla="*/ 0 h 145"/>
                  <a:gd name="T14" fmla="*/ 77 w 141"/>
                  <a:gd name="T15" fmla="*/ 8 h 145"/>
                  <a:gd name="T16" fmla="*/ 56 w 141"/>
                  <a:gd name="T17" fmla="*/ 49 h 145"/>
                  <a:gd name="T18" fmla="*/ 56 w 141"/>
                  <a:gd name="T19" fmla="*/ 56 h 145"/>
                  <a:gd name="T20" fmla="*/ 68 w 141"/>
                  <a:gd name="T21" fmla="*/ 49 h 145"/>
                  <a:gd name="T22" fmla="*/ 80 w 141"/>
                  <a:gd name="T23" fmla="*/ 53 h 145"/>
                  <a:gd name="T24" fmla="*/ 76 w 141"/>
                  <a:gd name="T25" fmla="*/ 57 h 145"/>
                  <a:gd name="T26" fmla="*/ 76 w 141"/>
                  <a:gd name="T27" fmla="*/ 65 h 145"/>
                  <a:gd name="T28" fmla="*/ 90 w 141"/>
                  <a:gd name="T29" fmla="*/ 65 h 145"/>
                  <a:gd name="T30" fmla="*/ 90 w 141"/>
                  <a:gd name="T31" fmla="*/ 68 h 145"/>
                  <a:gd name="T32" fmla="*/ 99 w 141"/>
                  <a:gd name="T33" fmla="*/ 65 h 145"/>
                  <a:gd name="T34" fmla="*/ 121 w 141"/>
                  <a:gd name="T35" fmla="*/ 65 h 145"/>
                  <a:gd name="T36" fmla="*/ 120 w 141"/>
                  <a:gd name="T37" fmla="*/ 91 h 145"/>
                  <a:gd name="T38" fmla="*/ 128 w 141"/>
                  <a:gd name="T39" fmla="*/ 89 h 145"/>
                  <a:gd name="T40" fmla="*/ 121 w 141"/>
                  <a:gd name="T41" fmla="*/ 101 h 145"/>
                  <a:gd name="T42" fmla="*/ 126 w 141"/>
                  <a:gd name="T43" fmla="*/ 114 h 145"/>
                  <a:gd name="T44" fmla="*/ 136 w 141"/>
                  <a:gd name="T45" fmla="*/ 109 h 145"/>
                  <a:gd name="T46" fmla="*/ 141 w 141"/>
                  <a:gd name="T47" fmla="*/ 126 h 145"/>
                  <a:gd name="T48" fmla="*/ 129 w 141"/>
                  <a:gd name="T49" fmla="*/ 145 h 145"/>
                  <a:gd name="T50" fmla="*/ 122 w 141"/>
                  <a:gd name="T51" fmla="*/ 135 h 145"/>
                  <a:gd name="T52" fmla="*/ 116 w 141"/>
                  <a:gd name="T53" fmla="*/ 134 h 145"/>
                  <a:gd name="T54" fmla="*/ 109 w 141"/>
                  <a:gd name="T55" fmla="*/ 112 h 145"/>
                  <a:gd name="T56" fmla="*/ 87 w 141"/>
                  <a:gd name="T57" fmla="*/ 134 h 145"/>
                  <a:gd name="T58" fmla="*/ 82 w 141"/>
                  <a:gd name="T59" fmla="*/ 134 h 145"/>
                  <a:gd name="T60" fmla="*/ 90 w 141"/>
                  <a:gd name="T61" fmla="*/ 121 h 145"/>
                  <a:gd name="T62" fmla="*/ 69 w 141"/>
                  <a:gd name="T63" fmla="*/ 118 h 145"/>
                  <a:gd name="T64" fmla="*/ 54 w 141"/>
                  <a:gd name="T65" fmla="*/ 122 h 145"/>
                  <a:gd name="T66" fmla="*/ 31 w 141"/>
                  <a:gd name="T67" fmla="*/ 116 h 145"/>
                  <a:gd name="T68" fmla="*/ 8 w 141"/>
                  <a:gd name="T69" fmla="*/ 12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45">
                    <a:moveTo>
                      <a:pt x="8" y="121"/>
                    </a:moveTo>
                    <a:cubicBezTo>
                      <a:pt x="4" y="121"/>
                      <a:pt x="0" y="115"/>
                      <a:pt x="0" y="113"/>
                    </a:cubicBezTo>
                    <a:cubicBezTo>
                      <a:pt x="0" y="110"/>
                      <a:pt x="14" y="99"/>
                      <a:pt x="14" y="98"/>
                    </a:cubicBezTo>
                    <a:cubicBezTo>
                      <a:pt x="14" y="93"/>
                      <a:pt x="14" y="93"/>
                      <a:pt x="14" y="93"/>
                    </a:cubicBezTo>
                    <a:cubicBezTo>
                      <a:pt x="12" y="93"/>
                      <a:pt x="9" y="91"/>
                      <a:pt x="8" y="89"/>
                    </a:cubicBezTo>
                    <a:cubicBezTo>
                      <a:pt x="29" y="78"/>
                      <a:pt x="37" y="42"/>
                      <a:pt x="49" y="24"/>
                    </a:cubicBezTo>
                    <a:cubicBezTo>
                      <a:pt x="55" y="14"/>
                      <a:pt x="59" y="0"/>
                      <a:pt x="72" y="0"/>
                    </a:cubicBezTo>
                    <a:cubicBezTo>
                      <a:pt x="75" y="0"/>
                      <a:pt x="77" y="5"/>
                      <a:pt x="77" y="8"/>
                    </a:cubicBezTo>
                    <a:cubicBezTo>
                      <a:pt x="77" y="26"/>
                      <a:pt x="61" y="34"/>
                      <a:pt x="56" y="49"/>
                    </a:cubicBezTo>
                    <a:cubicBezTo>
                      <a:pt x="56" y="56"/>
                      <a:pt x="56" y="56"/>
                      <a:pt x="56" y="56"/>
                    </a:cubicBezTo>
                    <a:cubicBezTo>
                      <a:pt x="62" y="54"/>
                      <a:pt x="62" y="49"/>
                      <a:pt x="68" y="49"/>
                    </a:cubicBezTo>
                    <a:cubicBezTo>
                      <a:pt x="72" y="49"/>
                      <a:pt x="77" y="50"/>
                      <a:pt x="80" y="53"/>
                    </a:cubicBezTo>
                    <a:cubicBezTo>
                      <a:pt x="76" y="57"/>
                      <a:pt x="76" y="57"/>
                      <a:pt x="76" y="57"/>
                    </a:cubicBezTo>
                    <a:cubicBezTo>
                      <a:pt x="76" y="65"/>
                      <a:pt x="76" y="65"/>
                      <a:pt x="76" y="65"/>
                    </a:cubicBezTo>
                    <a:cubicBezTo>
                      <a:pt x="90" y="65"/>
                      <a:pt x="90" y="65"/>
                      <a:pt x="90" y="65"/>
                    </a:cubicBezTo>
                    <a:cubicBezTo>
                      <a:pt x="90" y="65"/>
                      <a:pt x="90" y="68"/>
                      <a:pt x="90" y="68"/>
                    </a:cubicBezTo>
                    <a:cubicBezTo>
                      <a:pt x="99" y="65"/>
                      <a:pt x="99" y="65"/>
                      <a:pt x="99" y="65"/>
                    </a:cubicBezTo>
                    <a:cubicBezTo>
                      <a:pt x="107" y="68"/>
                      <a:pt x="117" y="68"/>
                      <a:pt x="121" y="65"/>
                    </a:cubicBezTo>
                    <a:cubicBezTo>
                      <a:pt x="121" y="72"/>
                      <a:pt x="120" y="80"/>
                      <a:pt x="120" y="91"/>
                    </a:cubicBezTo>
                    <a:cubicBezTo>
                      <a:pt x="122" y="90"/>
                      <a:pt x="125" y="89"/>
                      <a:pt x="128" y="89"/>
                    </a:cubicBezTo>
                    <a:cubicBezTo>
                      <a:pt x="128" y="96"/>
                      <a:pt x="121" y="98"/>
                      <a:pt x="121" y="101"/>
                    </a:cubicBezTo>
                    <a:cubicBezTo>
                      <a:pt x="121" y="105"/>
                      <a:pt x="126" y="108"/>
                      <a:pt x="126" y="114"/>
                    </a:cubicBezTo>
                    <a:cubicBezTo>
                      <a:pt x="134" y="114"/>
                      <a:pt x="131" y="112"/>
                      <a:pt x="136" y="109"/>
                    </a:cubicBezTo>
                    <a:cubicBezTo>
                      <a:pt x="136" y="119"/>
                      <a:pt x="141" y="118"/>
                      <a:pt x="141" y="126"/>
                    </a:cubicBezTo>
                    <a:cubicBezTo>
                      <a:pt x="141" y="135"/>
                      <a:pt x="137" y="145"/>
                      <a:pt x="129" y="145"/>
                    </a:cubicBezTo>
                    <a:cubicBezTo>
                      <a:pt x="124" y="145"/>
                      <a:pt x="122" y="138"/>
                      <a:pt x="122" y="135"/>
                    </a:cubicBezTo>
                    <a:cubicBezTo>
                      <a:pt x="120" y="135"/>
                      <a:pt x="118" y="134"/>
                      <a:pt x="116" y="134"/>
                    </a:cubicBezTo>
                    <a:cubicBezTo>
                      <a:pt x="110" y="134"/>
                      <a:pt x="115" y="119"/>
                      <a:pt x="109" y="112"/>
                    </a:cubicBezTo>
                    <a:cubicBezTo>
                      <a:pt x="103" y="122"/>
                      <a:pt x="96" y="134"/>
                      <a:pt x="87" y="134"/>
                    </a:cubicBezTo>
                    <a:cubicBezTo>
                      <a:pt x="85" y="134"/>
                      <a:pt x="82" y="135"/>
                      <a:pt x="82" y="134"/>
                    </a:cubicBezTo>
                    <a:cubicBezTo>
                      <a:pt x="82" y="126"/>
                      <a:pt x="88" y="126"/>
                      <a:pt x="90" y="121"/>
                    </a:cubicBezTo>
                    <a:cubicBezTo>
                      <a:pt x="83" y="121"/>
                      <a:pt x="73" y="126"/>
                      <a:pt x="69" y="118"/>
                    </a:cubicBezTo>
                    <a:cubicBezTo>
                      <a:pt x="64" y="120"/>
                      <a:pt x="59" y="122"/>
                      <a:pt x="54" y="122"/>
                    </a:cubicBezTo>
                    <a:cubicBezTo>
                      <a:pt x="44" y="122"/>
                      <a:pt x="40" y="116"/>
                      <a:pt x="31" y="116"/>
                    </a:cubicBezTo>
                    <a:cubicBezTo>
                      <a:pt x="20" y="116"/>
                      <a:pt x="17" y="121"/>
                      <a:pt x="8" y="12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7" name="Freeform 157">
                <a:extLst>
                  <a:ext uri="{FF2B5EF4-FFF2-40B4-BE49-F238E27FC236}">
                    <a16:creationId xmlns:a16="http://schemas.microsoft.com/office/drawing/2014/main" id="{F0164F69-52A5-AC28-4F35-3DDA8A0CABB2}"/>
                  </a:ext>
                </a:extLst>
              </p:cNvPr>
              <p:cNvSpPr>
                <a:spLocks/>
              </p:cNvSpPr>
              <p:nvPr/>
            </p:nvSpPr>
            <p:spPr bwMode="auto">
              <a:xfrm>
                <a:off x="9197435" y="1696896"/>
                <a:ext cx="191305" cy="76521"/>
              </a:xfrm>
              <a:custGeom>
                <a:avLst/>
                <a:gdLst>
                  <a:gd name="T0" fmla="*/ 132 w 166"/>
                  <a:gd name="T1" fmla="*/ 51 h 67"/>
                  <a:gd name="T2" fmla="*/ 113 w 166"/>
                  <a:gd name="T3" fmla="*/ 59 h 67"/>
                  <a:gd name="T4" fmla="*/ 100 w 166"/>
                  <a:gd name="T5" fmla="*/ 51 h 67"/>
                  <a:gd name="T6" fmla="*/ 84 w 166"/>
                  <a:gd name="T7" fmla="*/ 57 h 67"/>
                  <a:gd name="T8" fmla="*/ 68 w 166"/>
                  <a:gd name="T9" fmla="*/ 63 h 67"/>
                  <a:gd name="T10" fmla="*/ 54 w 166"/>
                  <a:gd name="T11" fmla="*/ 55 h 67"/>
                  <a:gd name="T12" fmla="*/ 37 w 166"/>
                  <a:gd name="T13" fmla="*/ 67 h 67"/>
                  <a:gd name="T14" fmla="*/ 0 w 166"/>
                  <a:gd name="T15" fmla="*/ 31 h 67"/>
                  <a:gd name="T16" fmla="*/ 34 w 166"/>
                  <a:gd name="T17" fmla="*/ 0 h 67"/>
                  <a:gd name="T18" fmla="*/ 79 w 166"/>
                  <a:gd name="T19" fmla="*/ 25 h 67"/>
                  <a:gd name="T20" fmla="*/ 92 w 166"/>
                  <a:gd name="T21" fmla="*/ 4 h 67"/>
                  <a:gd name="T22" fmla="*/ 166 w 166"/>
                  <a:gd name="T23" fmla="*/ 25 h 67"/>
                  <a:gd name="T24" fmla="*/ 153 w 166"/>
                  <a:gd name="T25" fmla="*/ 51 h 67"/>
                  <a:gd name="T26" fmla="*/ 132 w 166"/>
                  <a:gd name="T27"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67">
                    <a:moveTo>
                      <a:pt x="132" y="51"/>
                    </a:moveTo>
                    <a:cubicBezTo>
                      <a:pt x="126" y="51"/>
                      <a:pt x="122" y="59"/>
                      <a:pt x="113" y="59"/>
                    </a:cubicBezTo>
                    <a:cubicBezTo>
                      <a:pt x="108" y="59"/>
                      <a:pt x="105" y="51"/>
                      <a:pt x="100" y="51"/>
                    </a:cubicBezTo>
                    <a:cubicBezTo>
                      <a:pt x="93" y="51"/>
                      <a:pt x="90" y="57"/>
                      <a:pt x="84" y="57"/>
                    </a:cubicBezTo>
                    <a:cubicBezTo>
                      <a:pt x="80" y="57"/>
                      <a:pt x="75" y="63"/>
                      <a:pt x="68" y="63"/>
                    </a:cubicBezTo>
                    <a:cubicBezTo>
                      <a:pt x="61" y="63"/>
                      <a:pt x="58" y="60"/>
                      <a:pt x="54" y="55"/>
                    </a:cubicBezTo>
                    <a:cubicBezTo>
                      <a:pt x="49" y="60"/>
                      <a:pt x="45" y="67"/>
                      <a:pt x="37" y="67"/>
                    </a:cubicBezTo>
                    <a:cubicBezTo>
                      <a:pt x="18" y="67"/>
                      <a:pt x="0" y="51"/>
                      <a:pt x="0" y="31"/>
                    </a:cubicBezTo>
                    <a:cubicBezTo>
                      <a:pt x="0" y="13"/>
                      <a:pt x="18" y="0"/>
                      <a:pt x="34" y="0"/>
                    </a:cubicBezTo>
                    <a:cubicBezTo>
                      <a:pt x="57" y="0"/>
                      <a:pt x="59" y="25"/>
                      <a:pt x="79" y="25"/>
                    </a:cubicBezTo>
                    <a:cubicBezTo>
                      <a:pt x="79" y="13"/>
                      <a:pt x="83" y="4"/>
                      <a:pt x="92" y="4"/>
                    </a:cubicBezTo>
                    <a:cubicBezTo>
                      <a:pt x="106" y="4"/>
                      <a:pt x="150" y="20"/>
                      <a:pt x="166" y="25"/>
                    </a:cubicBezTo>
                    <a:cubicBezTo>
                      <a:pt x="163" y="36"/>
                      <a:pt x="153" y="45"/>
                      <a:pt x="153" y="51"/>
                    </a:cubicBezTo>
                    <a:lnTo>
                      <a:pt x="132" y="5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8" name="Freeform 158">
                <a:extLst>
                  <a:ext uri="{FF2B5EF4-FFF2-40B4-BE49-F238E27FC236}">
                    <a16:creationId xmlns:a16="http://schemas.microsoft.com/office/drawing/2014/main" id="{5AC6437D-0CED-9192-37AC-0BCD8EB18FA8}"/>
                  </a:ext>
                </a:extLst>
              </p:cNvPr>
              <p:cNvSpPr>
                <a:spLocks/>
              </p:cNvSpPr>
              <p:nvPr/>
            </p:nvSpPr>
            <p:spPr bwMode="auto">
              <a:xfrm>
                <a:off x="2930286" y="3354346"/>
                <a:ext cx="988664" cy="697874"/>
              </a:xfrm>
              <a:custGeom>
                <a:avLst/>
                <a:gdLst>
                  <a:gd name="T0" fmla="*/ 430 w 865"/>
                  <a:gd name="T1" fmla="*/ 177 h 610"/>
                  <a:gd name="T2" fmla="*/ 422 w 865"/>
                  <a:gd name="T3" fmla="*/ 254 h 610"/>
                  <a:gd name="T4" fmla="*/ 430 w 865"/>
                  <a:gd name="T5" fmla="*/ 289 h 610"/>
                  <a:gd name="T6" fmla="*/ 482 w 865"/>
                  <a:gd name="T7" fmla="*/ 346 h 610"/>
                  <a:gd name="T8" fmla="*/ 536 w 865"/>
                  <a:gd name="T9" fmla="*/ 344 h 610"/>
                  <a:gd name="T10" fmla="*/ 561 w 865"/>
                  <a:gd name="T11" fmla="*/ 336 h 610"/>
                  <a:gd name="T12" fmla="*/ 623 w 865"/>
                  <a:gd name="T13" fmla="*/ 274 h 610"/>
                  <a:gd name="T14" fmla="*/ 655 w 865"/>
                  <a:gd name="T15" fmla="*/ 278 h 610"/>
                  <a:gd name="T16" fmla="*/ 642 w 865"/>
                  <a:gd name="T17" fmla="*/ 325 h 610"/>
                  <a:gd name="T18" fmla="*/ 633 w 865"/>
                  <a:gd name="T19" fmla="*/ 346 h 610"/>
                  <a:gd name="T20" fmla="*/ 627 w 865"/>
                  <a:gd name="T21" fmla="*/ 384 h 610"/>
                  <a:gd name="T22" fmla="*/ 614 w 865"/>
                  <a:gd name="T23" fmla="*/ 404 h 610"/>
                  <a:gd name="T24" fmla="*/ 695 w 865"/>
                  <a:gd name="T25" fmla="*/ 408 h 610"/>
                  <a:gd name="T26" fmla="*/ 731 w 865"/>
                  <a:gd name="T27" fmla="*/ 437 h 610"/>
                  <a:gd name="T28" fmla="*/ 726 w 865"/>
                  <a:gd name="T29" fmla="*/ 520 h 610"/>
                  <a:gd name="T30" fmla="*/ 775 w 865"/>
                  <a:gd name="T31" fmla="*/ 570 h 610"/>
                  <a:gd name="T32" fmla="*/ 865 w 865"/>
                  <a:gd name="T33" fmla="*/ 580 h 610"/>
                  <a:gd name="T34" fmla="*/ 838 w 865"/>
                  <a:gd name="T35" fmla="*/ 592 h 610"/>
                  <a:gd name="T36" fmla="*/ 823 w 865"/>
                  <a:gd name="T37" fmla="*/ 570 h 610"/>
                  <a:gd name="T38" fmla="*/ 803 w 865"/>
                  <a:gd name="T39" fmla="*/ 598 h 610"/>
                  <a:gd name="T40" fmla="*/ 766 w 865"/>
                  <a:gd name="T41" fmla="*/ 588 h 610"/>
                  <a:gd name="T42" fmla="*/ 739 w 865"/>
                  <a:gd name="T43" fmla="*/ 583 h 610"/>
                  <a:gd name="T44" fmla="*/ 697 w 865"/>
                  <a:gd name="T45" fmla="*/ 545 h 610"/>
                  <a:gd name="T46" fmla="*/ 689 w 865"/>
                  <a:gd name="T47" fmla="*/ 552 h 610"/>
                  <a:gd name="T48" fmla="*/ 672 w 865"/>
                  <a:gd name="T49" fmla="*/ 507 h 610"/>
                  <a:gd name="T50" fmla="*/ 638 w 865"/>
                  <a:gd name="T51" fmla="*/ 468 h 610"/>
                  <a:gd name="T52" fmla="*/ 592 w 865"/>
                  <a:gd name="T53" fmla="*/ 459 h 610"/>
                  <a:gd name="T54" fmla="*/ 505 w 865"/>
                  <a:gd name="T55" fmla="*/ 407 h 610"/>
                  <a:gd name="T56" fmla="*/ 483 w 865"/>
                  <a:gd name="T57" fmla="*/ 401 h 610"/>
                  <a:gd name="T58" fmla="*/ 439 w 865"/>
                  <a:gd name="T59" fmla="*/ 410 h 610"/>
                  <a:gd name="T60" fmla="*/ 380 w 865"/>
                  <a:gd name="T61" fmla="*/ 385 h 610"/>
                  <a:gd name="T62" fmla="*/ 334 w 865"/>
                  <a:gd name="T63" fmla="*/ 365 h 610"/>
                  <a:gd name="T64" fmla="*/ 301 w 865"/>
                  <a:gd name="T65" fmla="*/ 352 h 610"/>
                  <a:gd name="T66" fmla="*/ 255 w 865"/>
                  <a:gd name="T67" fmla="*/ 310 h 610"/>
                  <a:gd name="T68" fmla="*/ 255 w 865"/>
                  <a:gd name="T69" fmla="*/ 270 h 610"/>
                  <a:gd name="T70" fmla="*/ 176 w 865"/>
                  <a:gd name="T71" fmla="*/ 181 h 610"/>
                  <a:gd name="T72" fmla="*/ 141 w 865"/>
                  <a:gd name="T73" fmla="*/ 123 h 610"/>
                  <a:gd name="T74" fmla="*/ 107 w 865"/>
                  <a:gd name="T75" fmla="*/ 96 h 610"/>
                  <a:gd name="T76" fmla="*/ 84 w 865"/>
                  <a:gd name="T77" fmla="*/ 40 h 610"/>
                  <a:gd name="T78" fmla="*/ 48 w 865"/>
                  <a:gd name="T79" fmla="*/ 34 h 610"/>
                  <a:gd name="T80" fmla="*/ 84 w 865"/>
                  <a:gd name="T81" fmla="*/ 95 h 610"/>
                  <a:gd name="T82" fmla="*/ 126 w 865"/>
                  <a:gd name="T83" fmla="*/ 171 h 610"/>
                  <a:gd name="T84" fmla="*/ 165 w 865"/>
                  <a:gd name="T85" fmla="*/ 234 h 610"/>
                  <a:gd name="T86" fmla="*/ 148 w 865"/>
                  <a:gd name="T87" fmla="*/ 229 h 610"/>
                  <a:gd name="T88" fmla="*/ 111 w 865"/>
                  <a:gd name="T89" fmla="*/ 197 h 610"/>
                  <a:gd name="T90" fmla="*/ 89 w 865"/>
                  <a:gd name="T91" fmla="*/ 151 h 610"/>
                  <a:gd name="T92" fmla="*/ 69 w 865"/>
                  <a:gd name="T93" fmla="*/ 124 h 610"/>
                  <a:gd name="T94" fmla="*/ 19 w 865"/>
                  <a:gd name="T95" fmla="*/ 43 h 610"/>
                  <a:gd name="T96" fmla="*/ 0 w 865"/>
                  <a:gd name="T97" fmla="*/ 0 h 610"/>
                  <a:gd name="T98" fmla="*/ 130 w 865"/>
                  <a:gd name="T99" fmla="*/ 28 h 610"/>
                  <a:gd name="T100" fmla="*/ 193 w 865"/>
                  <a:gd name="T101" fmla="*/ 18 h 610"/>
                  <a:gd name="T102" fmla="*/ 261 w 865"/>
                  <a:gd name="T103" fmla="*/ 52 h 610"/>
                  <a:gd name="T104" fmla="*/ 322 w 865"/>
                  <a:gd name="T105" fmla="*/ 68 h 610"/>
                  <a:gd name="T106" fmla="*/ 428 w 865"/>
                  <a:gd name="T107" fmla="*/ 163 h 610"/>
                  <a:gd name="T108" fmla="*/ 424 w 865"/>
                  <a:gd name="T109" fmla="*/ 15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5" h="610">
                    <a:moveTo>
                      <a:pt x="427" y="165"/>
                    </a:moveTo>
                    <a:cubicBezTo>
                      <a:pt x="428" y="170"/>
                      <a:pt x="430" y="173"/>
                      <a:pt x="430" y="177"/>
                    </a:cubicBezTo>
                    <a:cubicBezTo>
                      <a:pt x="430" y="192"/>
                      <a:pt x="424" y="197"/>
                      <a:pt x="422" y="209"/>
                    </a:cubicBezTo>
                    <a:cubicBezTo>
                      <a:pt x="422" y="254"/>
                      <a:pt x="422" y="254"/>
                      <a:pt x="422" y="254"/>
                    </a:cubicBezTo>
                    <a:cubicBezTo>
                      <a:pt x="421" y="260"/>
                      <a:pt x="427" y="266"/>
                      <a:pt x="428" y="270"/>
                    </a:cubicBezTo>
                    <a:cubicBezTo>
                      <a:pt x="431" y="277"/>
                      <a:pt x="427" y="282"/>
                      <a:pt x="430" y="289"/>
                    </a:cubicBezTo>
                    <a:cubicBezTo>
                      <a:pt x="433" y="295"/>
                      <a:pt x="443" y="306"/>
                      <a:pt x="449" y="312"/>
                    </a:cubicBezTo>
                    <a:cubicBezTo>
                      <a:pt x="462" y="326"/>
                      <a:pt x="462" y="340"/>
                      <a:pt x="482" y="346"/>
                    </a:cubicBezTo>
                    <a:cubicBezTo>
                      <a:pt x="489" y="348"/>
                      <a:pt x="489" y="356"/>
                      <a:pt x="495" y="356"/>
                    </a:cubicBezTo>
                    <a:cubicBezTo>
                      <a:pt x="509" y="356"/>
                      <a:pt x="521" y="344"/>
                      <a:pt x="536" y="344"/>
                    </a:cubicBezTo>
                    <a:cubicBezTo>
                      <a:pt x="545" y="344"/>
                      <a:pt x="548" y="349"/>
                      <a:pt x="551" y="349"/>
                    </a:cubicBezTo>
                    <a:cubicBezTo>
                      <a:pt x="557" y="349"/>
                      <a:pt x="561" y="340"/>
                      <a:pt x="561" y="336"/>
                    </a:cubicBezTo>
                    <a:cubicBezTo>
                      <a:pt x="564" y="327"/>
                      <a:pt x="577" y="317"/>
                      <a:pt x="577" y="305"/>
                    </a:cubicBezTo>
                    <a:cubicBezTo>
                      <a:pt x="577" y="282"/>
                      <a:pt x="602" y="274"/>
                      <a:pt x="623" y="274"/>
                    </a:cubicBezTo>
                    <a:cubicBezTo>
                      <a:pt x="630" y="274"/>
                      <a:pt x="635" y="274"/>
                      <a:pt x="638" y="276"/>
                    </a:cubicBezTo>
                    <a:cubicBezTo>
                      <a:pt x="641" y="277"/>
                      <a:pt x="651" y="278"/>
                      <a:pt x="655" y="278"/>
                    </a:cubicBezTo>
                    <a:cubicBezTo>
                      <a:pt x="655" y="280"/>
                      <a:pt x="655" y="282"/>
                      <a:pt x="655" y="285"/>
                    </a:cubicBezTo>
                    <a:cubicBezTo>
                      <a:pt x="655" y="296"/>
                      <a:pt x="642" y="310"/>
                      <a:pt x="642" y="325"/>
                    </a:cubicBezTo>
                    <a:cubicBezTo>
                      <a:pt x="642" y="338"/>
                      <a:pt x="638" y="344"/>
                      <a:pt x="633" y="352"/>
                    </a:cubicBezTo>
                    <a:cubicBezTo>
                      <a:pt x="633" y="350"/>
                      <a:pt x="633" y="348"/>
                      <a:pt x="633" y="346"/>
                    </a:cubicBezTo>
                    <a:cubicBezTo>
                      <a:pt x="631" y="346"/>
                      <a:pt x="630" y="346"/>
                      <a:pt x="627" y="346"/>
                    </a:cubicBezTo>
                    <a:cubicBezTo>
                      <a:pt x="627" y="355"/>
                      <a:pt x="627" y="373"/>
                      <a:pt x="627" y="384"/>
                    </a:cubicBezTo>
                    <a:cubicBezTo>
                      <a:pt x="627" y="392"/>
                      <a:pt x="618" y="395"/>
                      <a:pt x="614" y="400"/>
                    </a:cubicBezTo>
                    <a:cubicBezTo>
                      <a:pt x="614" y="402"/>
                      <a:pt x="614" y="402"/>
                      <a:pt x="614" y="404"/>
                    </a:cubicBezTo>
                    <a:cubicBezTo>
                      <a:pt x="614" y="410"/>
                      <a:pt x="618" y="413"/>
                      <a:pt x="623" y="413"/>
                    </a:cubicBezTo>
                    <a:cubicBezTo>
                      <a:pt x="648" y="413"/>
                      <a:pt x="668" y="408"/>
                      <a:pt x="695" y="408"/>
                    </a:cubicBezTo>
                    <a:cubicBezTo>
                      <a:pt x="713" y="408"/>
                      <a:pt x="717" y="422"/>
                      <a:pt x="731" y="425"/>
                    </a:cubicBezTo>
                    <a:cubicBezTo>
                      <a:pt x="731" y="429"/>
                      <a:pt x="731" y="433"/>
                      <a:pt x="731" y="437"/>
                    </a:cubicBezTo>
                    <a:cubicBezTo>
                      <a:pt x="731" y="444"/>
                      <a:pt x="730" y="464"/>
                      <a:pt x="726" y="472"/>
                    </a:cubicBezTo>
                    <a:cubicBezTo>
                      <a:pt x="726" y="490"/>
                      <a:pt x="726" y="507"/>
                      <a:pt x="726" y="520"/>
                    </a:cubicBezTo>
                    <a:cubicBezTo>
                      <a:pt x="726" y="538"/>
                      <a:pt x="742" y="545"/>
                      <a:pt x="754" y="551"/>
                    </a:cubicBezTo>
                    <a:cubicBezTo>
                      <a:pt x="762" y="555"/>
                      <a:pt x="762" y="570"/>
                      <a:pt x="775" y="570"/>
                    </a:cubicBezTo>
                    <a:cubicBezTo>
                      <a:pt x="795" y="570"/>
                      <a:pt x="805" y="554"/>
                      <a:pt x="823" y="554"/>
                    </a:cubicBezTo>
                    <a:cubicBezTo>
                      <a:pt x="844" y="554"/>
                      <a:pt x="853" y="570"/>
                      <a:pt x="865" y="580"/>
                    </a:cubicBezTo>
                    <a:cubicBezTo>
                      <a:pt x="864" y="582"/>
                      <a:pt x="848" y="600"/>
                      <a:pt x="846" y="599"/>
                    </a:cubicBezTo>
                    <a:cubicBezTo>
                      <a:pt x="845" y="597"/>
                      <a:pt x="838" y="595"/>
                      <a:pt x="838" y="592"/>
                    </a:cubicBezTo>
                    <a:cubicBezTo>
                      <a:pt x="838" y="589"/>
                      <a:pt x="841" y="588"/>
                      <a:pt x="842" y="584"/>
                    </a:cubicBezTo>
                    <a:cubicBezTo>
                      <a:pt x="834" y="580"/>
                      <a:pt x="832" y="570"/>
                      <a:pt x="823" y="570"/>
                    </a:cubicBezTo>
                    <a:cubicBezTo>
                      <a:pt x="818" y="570"/>
                      <a:pt x="797" y="586"/>
                      <a:pt x="797" y="591"/>
                    </a:cubicBezTo>
                    <a:cubicBezTo>
                      <a:pt x="797" y="594"/>
                      <a:pt x="801" y="597"/>
                      <a:pt x="803" y="598"/>
                    </a:cubicBezTo>
                    <a:cubicBezTo>
                      <a:pt x="801" y="606"/>
                      <a:pt x="798" y="610"/>
                      <a:pt x="792" y="610"/>
                    </a:cubicBezTo>
                    <a:cubicBezTo>
                      <a:pt x="779" y="610"/>
                      <a:pt x="772" y="595"/>
                      <a:pt x="766" y="588"/>
                    </a:cubicBezTo>
                    <a:cubicBezTo>
                      <a:pt x="761" y="583"/>
                      <a:pt x="748" y="588"/>
                      <a:pt x="743" y="588"/>
                    </a:cubicBezTo>
                    <a:cubicBezTo>
                      <a:pt x="742" y="588"/>
                      <a:pt x="739" y="584"/>
                      <a:pt x="739" y="583"/>
                    </a:cubicBezTo>
                    <a:cubicBezTo>
                      <a:pt x="729" y="580"/>
                      <a:pt x="729" y="573"/>
                      <a:pt x="726" y="566"/>
                    </a:cubicBezTo>
                    <a:cubicBezTo>
                      <a:pt x="723" y="561"/>
                      <a:pt x="698" y="545"/>
                      <a:pt x="697" y="545"/>
                    </a:cubicBezTo>
                    <a:cubicBezTo>
                      <a:pt x="695" y="547"/>
                      <a:pt x="695" y="550"/>
                      <a:pt x="697" y="552"/>
                    </a:cubicBezTo>
                    <a:cubicBezTo>
                      <a:pt x="689" y="552"/>
                      <a:pt x="689" y="552"/>
                      <a:pt x="689" y="552"/>
                    </a:cubicBezTo>
                    <a:cubicBezTo>
                      <a:pt x="678" y="544"/>
                      <a:pt x="686" y="533"/>
                      <a:pt x="682" y="521"/>
                    </a:cubicBezTo>
                    <a:cubicBezTo>
                      <a:pt x="680" y="513"/>
                      <a:pt x="676" y="511"/>
                      <a:pt x="672" y="507"/>
                    </a:cubicBezTo>
                    <a:cubicBezTo>
                      <a:pt x="660" y="495"/>
                      <a:pt x="647" y="487"/>
                      <a:pt x="642" y="468"/>
                    </a:cubicBezTo>
                    <a:cubicBezTo>
                      <a:pt x="641" y="468"/>
                      <a:pt x="639" y="468"/>
                      <a:pt x="638" y="468"/>
                    </a:cubicBezTo>
                    <a:cubicBezTo>
                      <a:pt x="633" y="468"/>
                      <a:pt x="629" y="472"/>
                      <a:pt x="623" y="472"/>
                    </a:cubicBezTo>
                    <a:cubicBezTo>
                      <a:pt x="609" y="472"/>
                      <a:pt x="602" y="464"/>
                      <a:pt x="592" y="459"/>
                    </a:cubicBezTo>
                    <a:cubicBezTo>
                      <a:pt x="577" y="452"/>
                      <a:pt x="567" y="456"/>
                      <a:pt x="552" y="448"/>
                    </a:cubicBezTo>
                    <a:cubicBezTo>
                      <a:pt x="528" y="436"/>
                      <a:pt x="525" y="418"/>
                      <a:pt x="505" y="407"/>
                    </a:cubicBezTo>
                    <a:cubicBezTo>
                      <a:pt x="500" y="407"/>
                      <a:pt x="500" y="407"/>
                      <a:pt x="500" y="407"/>
                    </a:cubicBezTo>
                    <a:cubicBezTo>
                      <a:pt x="494" y="403"/>
                      <a:pt x="489" y="401"/>
                      <a:pt x="483" y="401"/>
                    </a:cubicBezTo>
                    <a:cubicBezTo>
                      <a:pt x="470" y="401"/>
                      <a:pt x="467" y="417"/>
                      <a:pt x="455" y="417"/>
                    </a:cubicBezTo>
                    <a:cubicBezTo>
                      <a:pt x="449" y="417"/>
                      <a:pt x="442" y="411"/>
                      <a:pt x="439" y="410"/>
                    </a:cubicBezTo>
                    <a:cubicBezTo>
                      <a:pt x="433" y="406"/>
                      <a:pt x="428" y="408"/>
                      <a:pt x="422" y="408"/>
                    </a:cubicBezTo>
                    <a:cubicBezTo>
                      <a:pt x="413" y="408"/>
                      <a:pt x="387" y="389"/>
                      <a:pt x="380" y="385"/>
                    </a:cubicBezTo>
                    <a:cubicBezTo>
                      <a:pt x="371" y="381"/>
                      <a:pt x="366" y="386"/>
                      <a:pt x="358" y="383"/>
                    </a:cubicBezTo>
                    <a:cubicBezTo>
                      <a:pt x="347" y="380"/>
                      <a:pt x="345" y="371"/>
                      <a:pt x="334" y="365"/>
                    </a:cubicBezTo>
                    <a:cubicBezTo>
                      <a:pt x="324" y="360"/>
                      <a:pt x="319" y="362"/>
                      <a:pt x="309" y="357"/>
                    </a:cubicBezTo>
                    <a:cubicBezTo>
                      <a:pt x="305" y="355"/>
                      <a:pt x="303" y="354"/>
                      <a:pt x="301" y="352"/>
                    </a:cubicBezTo>
                    <a:cubicBezTo>
                      <a:pt x="292" y="342"/>
                      <a:pt x="268" y="336"/>
                      <a:pt x="266" y="326"/>
                    </a:cubicBezTo>
                    <a:cubicBezTo>
                      <a:pt x="259" y="326"/>
                      <a:pt x="255" y="317"/>
                      <a:pt x="255" y="310"/>
                    </a:cubicBezTo>
                    <a:cubicBezTo>
                      <a:pt x="255" y="301"/>
                      <a:pt x="262" y="297"/>
                      <a:pt x="262" y="288"/>
                    </a:cubicBezTo>
                    <a:cubicBezTo>
                      <a:pt x="262" y="278"/>
                      <a:pt x="256" y="275"/>
                      <a:pt x="255" y="270"/>
                    </a:cubicBezTo>
                    <a:cubicBezTo>
                      <a:pt x="246" y="241"/>
                      <a:pt x="220" y="218"/>
                      <a:pt x="203" y="200"/>
                    </a:cubicBezTo>
                    <a:cubicBezTo>
                      <a:pt x="196" y="193"/>
                      <a:pt x="183" y="189"/>
                      <a:pt x="176" y="181"/>
                    </a:cubicBezTo>
                    <a:cubicBezTo>
                      <a:pt x="170" y="175"/>
                      <a:pt x="175" y="167"/>
                      <a:pt x="171" y="158"/>
                    </a:cubicBezTo>
                    <a:cubicBezTo>
                      <a:pt x="165" y="144"/>
                      <a:pt x="141" y="142"/>
                      <a:pt x="141" y="123"/>
                    </a:cubicBezTo>
                    <a:cubicBezTo>
                      <a:pt x="134" y="122"/>
                      <a:pt x="135" y="121"/>
                      <a:pt x="133" y="123"/>
                    </a:cubicBezTo>
                    <a:cubicBezTo>
                      <a:pt x="123" y="113"/>
                      <a:pt x="115" y="104"/>
                      <a:pt x="107" y="96"/>
                    </a:cubicBezTo>
                    <a:cubicBezTo>
                      <a:pt x="100" y="88"/>
                      <a:pt x="102" y="75"/>
                      <a:pt x="96" y="68"/>
                    </a:cubicBezTo>
                    <a:cubicBezTo>
                      <a:pt x="89" y="61"/>
                      <a:pt x="90" y="43"/>
                      <a:pt x="84" y="40"/>
                    </a:cubicBezTo>
                    <a:cubicBezTo>
                      <a:pt x="71" y="34"/>
                      <a:pt x="59" y="34"/>
                      <a:pt x="49" y="24"/>
                    </a:cubicBezTo>
                    <a:cubicBezTo>
                      <a:pt x="47" y="27"/>
                      <a:pt x="48" y="32"/>
                      <a:pt x="48" y="34"/>
                    </a:cubicBezTo>
                    <a:cubicBezTo>
                      <a:pt x="48" y="51"/>
                      <a:pt x="55" y="61"/>
                      <a:pt x="61" y="75"/>
                    </a:cubicBezTo>
                    <a:cubicBezTo>
                      <a:pt x="67" y="87"/>
                      <a:pt x="77" y="87"/>
                      <a:pt x="84" y="95"/>
                    </a:cubicBezTo>
                    <a:cubicBezTo>
                      <a:pt x="95" y="106"/>
                      <a:pt x="96" y="114"/>
                      <a:pt x="100" y="127"/>
                    </a:cubicBezTo>
                    <a:cubicBezTo>
                      <a:pt x="105" y="146"/>
                      <a:pt x="121" y="154"/>
                      <a:pt x="126" y="171"/>
                    </a:cubicBezTo>
                    <a:cubicBezTo>
                      <a:pt x="132" y="190"/>
                      <a:pt x="137" y="211"/>
                      <a:pt x="150" y="220"/>
                    </a:cubicBezTo>
                    <a:cubicBezTo>
                      <a:pt x="156" y="214"/>
                      <a:pt x="165" y="228"/>
                      <a:pt x="165" y="234"/>
                    </a:cubicBezTo>
                    <a:cubicBezTo>
                      <a:pt x="165" y="238"/>
                      <a:pt x="162" y="246"/>
                      <a:pt x="160" y="246"/>
                    </a:cubicBezTo>
                    <a:cubicBezTo>
                      <a:pt x="158" y="246"/>
                      <a:pt x="148" y="232"/>
                      <a:pt x="148" y="229"/>
                    </a:cubicBezTo>
                    <a:cubicBezTo>
                      <a:pt x="134" y="229"/>
                      <a:pt x="127" y="210"/>
                      <a:pt x="118" y="204"/>
                    </a:cubicBezTo>
                    <a:cubicBezTo>
                      <a:pt x="114" y="201"/>
                      <a:pt x="113" y="201"/>
                      <a:pt x="111" y="197"/>
                    </a:cubicBezTo>
                    <a:cubicBezTo>
                      <a:pt x="111" y="177"/>
                      <a:pt x="111" y="177"/>
                      <a:pt x="111" y="177"/>
                    </a:cubicBezTo>
                    <a:cubicBezTo>
                      <a:pt x="102" y="168"/>
                      <a:pt x="96" y="159"/>
                      <a:pt x="89" y="151"/>
                    </a:cubicBezTo>
                    <a:cubicBezTo>
                      <a:pt x="78" y="140"/>
                      <a:pt x="62" y="142"/>
                      <a:pt x="54" y="131"/>
                    </a:cubicBezTo>
                    <a:cubicBezTo>
                      <a:pt x="58" y="131"/>
                      <a:pt x="76" y="133"/>
                      <a:pt x="69" y="124"/>
                    </a:cubicBezTo>
                    <a:cubicBezTo>
                      <a:pt x="58" y="107"/>
                      <a:pt x="45" y="90"/>
                      <a:pt x="32" y="81"/>
                    </a:cubicBezTo>
                    <a:cubicBezTo>
                      <a:pt x="23" y="75"/>
                      <a:pt x="24" y="53"/>
                      <a:pt x="19" y="43"/>
                    </a:cubicBezTo>
                    <a:cubicBezTo>
                      <a:pt x="12" y="29"/>
                      <a:pt x="6" y="24"/>
                      <a:pt x="0" y="6"/>
                    </a:cubicBezTo>
                    <a:cubicBezTo>
                      <a:pt x="0" y="0"/>
                      <a:pt x="0" y="0"/>
                      <a:pt x="0" y="0"/>
                    </a:cubicBezTo>
                    <a:cubicBezTo>
                      <a:pt x="49" y="0"/>
                      <a:pt x="49" y="0"/>
                      <a:pt x="49" y="0"/>
                    </a:cubicBezTo>
                    <a:cubicBezTo>
                      <a:pt x="130" y="28"/>
                      <a:pt x="130" y="28"/>
                      <a:pt x="130" y="28"/>
                    </a:cubicBezTo>
                    <a:cubicBezTo>
                      <a:pt x="193" y="28"/>
                      <a:pt x="193" y="28"/>
                      <a:pt x="193" y="28"/>
                    </a:cubicBezTo>
                    <a:cubicBezTo>
                      <a:pt x="193" y="18"/>
                      <a:pt x="193" y="18"/>
                      <a:pt x="193" y="18"/>
                    </a:cubicBezTo>
                    <a:cubicBezTo>
                      <a:pt x="208" y="18"/>
                      <a:pt x="208" y="18"/>
                      <a:pt x="208" y="18"/>
                    </a:cubicBezTo>
                    <a:cubicBezTo>
                      <a:pt x="234" y="26"/>
                      <a:pt x="249" y="29"/>
                      <a:pt x="261" y="52"/>
                    </a:cubicBezTo>
                    <a:cubicBezTo>
                      <a:pt x="268" y="63"/>
                      <a:pt x="280" y="90"/>
                      <a:pt x="296" y="90"/>
                    </a:cubicBezTo>
                    <a:cubicBezTo>
                      <a:pt x="310" y="90"/>
                      <a:pt x="305" y="68"/>
                      <a:pt x="322" y="68"/>
                    </a:cubicBezTo>
                    <a:cubicBezTo>
                      <a:pt x="367" y="68"/>
                      <a:pt x="366" y="126"/>
                      <a:pt x="390" y="151"/>
                    </a:cubicBezTo>
                    <a:cubicBezTo>
                      <a:pt x="396" y="158"/>
                      <a:pt x="415" y="162"/>
                      <a:pt x="428" y="163"/>
                    </a:cubicBezTo>
                    <a:cubicBezTo>
                      <a:pt x="428" y="161"/>
                      <a:pt x="424" y="158"/>
                      <a:pt x="424" y="155"/>
                    </a:cubicBezTo>
                    <a:cubicBezTo>
                      <a:pt x="424" y="155"/>
                      <a:pt x="424" y="155"/>
                      <a:pt x="424" y="155"/>
                    </a:cubicBezTo>
                    <a:lnTo>
                      <a:pt x="427" y="16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9" name="Freeform 159">
                <a:extLst>
                  <a:ext uri="{FF2B5EF4-FFF2-40B4-BE49-F238E27FC236}">
                    <a16:creationId xmlns:a16="http://schemas.microsoft.com/office/drawing/2014/main" id="{8BDD6DBC-4542-15F2-1256-85EC516677E5}"/>
                  </a:ext>
                </a:extLst>
              </p:cNvPr>
              <p:cNvSpPr>
                <a:spLocks/>
              </p:cNvSpPr>
              <p:nvPr/>
            </p:nvSpPr>
            <p:spPr bwMode="auto">
              <a:xfrm>
                <a:off x="3799576" y="2703915"/>
                <a:ext cx="29078" cy="16835"/>
              </a:xfrm>
              <a:custGeom>
                <a:avLst/>
                <a:gdLst>
                  <a:gd name="T0" fmla="*/ 0 w 26"/>
                  <a:gd name="T1" fmla="*/ 0 h 14"/>
                  <a:gd name="T2" fmla="*/ 26 w 26"/>
                  <a:gd name="T3" fmla="*/ 13 h 14"/>
                  <a:gd name="T4" fmla="*/ 22 w 26"/>
                  <a:gd name="T5" fmla="*/ 13 h 14"/>
                  <a:gd name="T6" fmla="*/ 0 w 26"/>
                  <a:gd name="T7" fmla="*/ 5 h 14"/>
                  <a:gd name="T8" fmla="*/ 0 w 26"/>
                  <a:gd name="T9" fmla="*/ 0 h 14"/>
                </a:gdLst>
                <a:ahLst/>
                <a:cxnLst>
                  <a:cxn ang="0">
                    <a:pos x="T0" y="T1"/>
                  </a:cxn>
                  <a:cxn ang="0">
                    <a:pos x="T2" y="T3"/>
                  </a:cxn>
                  <a:cxn ang="0">
                    <a:pos x="T4" y="T5"/>
                  </a:cxn>
                  <a:cxn ang="0">
                    <a:pos x="T6" y="T7"/>
                  </a:cxn>
                  <a:cxn ang="0">
                    <a:pos x="T8" y="T9"/>
                  </a:cxn>
                </a:cxnLst>
                <a:rect l="0" t="0" r="r" b="b"/>
                <a:pathLst>
                  <a:path w="26" h="14">
                    <a:moveTo>
                      <a:pt x="0" y="0"/>
                    </a:moveTo>
                    <a:cubicBezTo>
                      <a:pt x="13" y="0"/>
                      <a:pt x="26" y="2"/>
                      <a:pt x="26" y="13"/>
                    </a:cubicBezTo>
                    <a:cubicBezTo>
                      <a:pt x="26" y="14"/>
                      <a:pt x="23" y="13"/>
                      <a:pt x="22" y="13"/>
                    </a:cubicBezTo>
                    <a:cubicBezTo>
                      <a:pt x="15" y="13"/>
                      <a:pt x="4" y="10"/>
                      <a:pt x="0" y="5"/>
                    </a:cubicBezTo>
                    <a:cubicBezTo>
                      <a:pt x="1" y="4"/>
                      <a:pt x="1" y="1"/>
                      <a:pt x="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0" name="Freeform 160">
                <a:extLst>
                  <a:ext uri="{FF2B5EF4-FFF2-40B4-BE49-F238E27FC236}">
                    <a16:creationId xmlns:a16="http://schemas.microsoft.com/office/drawing/2014/main" id="{681B2343-F63E-DE6D-DD05-B6C8C942233A}"/>
                  </a:ext>
                </a:extLst>
              </p:cNvPr>
              <p:cNvSpPr>
                <a:spLocks/>
              </p:cNvSpPr>
              <p:nvPr/>
            </p:nvSpPr>
            <p:spPr bwMode="auto">
              <a:xfrm>
                <a:off x="2654807" y="2789619"/>
                <a:ext cx="116313" cy="79582"/>
              </a:xfrm>
              <a:custGeom>
                <a:avLst/>
                <a:gdLst>
                  <a:gd name="T0" fmla="*/ 0 w 102"/>
                  <a:gd name="T1" fmla="*/ 4 h 69"/>
                  <a:gd name="T2" fmla="*/ 11 w 102"/>
                  <a:gd name="T3" fmla="*/ 0 h 69"/>
                  <a:gd name="T4" fmla="*/ 31 w 102"/>
                  <a:gd name="T5" fmla="*/ 11 h 69"/>
                  <a:gd name="T6" fmla="*/ 102 w 102"/>
                  <a:gd name="T7" fmla="*/ 62 h 69"/>
                  <a:gd name="T8" fmla="*/ 102 w 102"/>
                  <a:gd name="T9" fmla="*/ 69 h 69"/>
                  <a:gd name="T10" fmla="*/ 95 w 102"/>
                  <a:gd name="T11" fmla="*/ 69 h 69"/>
                  <a:gd name="T12" fmla="*/ 39 w 102"/>
                  <a:gd name="T13" fmla="*/ 40 h 69"/>
                  <a:gd name="T14" fmla="*/ 47 w 102"/>
                  <a:gd name="T15" fmla="*/ 32 h 69"/>
                  <a:gd name="T16" fmla="*/ 7 w 102"/>
                  <a:gd name="T17" fmla="*/ 15 h 69"/>
                  <a:gd name="T18" fmla="*/ 15 w 102"/>
                  <a:gd name="T19" fmla="*/ 7 h 69"/>
                  <a:gd name="T20" fmla="*/ 3 w 102"/>
                  <a:gd name="T21" fmla="*/ 4 h 69"/>
                  <a:gd name="T22" fmla="*/ 0 w 102"/>
                  <a:gd name="T2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69">
                    <a:moveTo>
                      <a:pt x="0" y="4"/>
                    </a:moveTo>
                    <a:cubicBezTo>
                      <a:pt x="3" y="3"/>
                      <a:pt x="7" y="0"/>
                      <a:pt x="11" y="0"/>
                    </a:cubicBezTo>
                    <a:cubicBezTo>
                      <a:pt x="19" y="0"/>
                      <a:pt x="26" y="10"/>
                      <a:pt x="31" y="11"/>
                    </a:cubicBezTo>
                    <a:cubicBezTo>
                      <a:pt x="64" y="23"/>
                      <a:pt x="82" y="42"/>
                      <a:pt x="102" y="62"/>
                    </a:cubicBezTo>
                    <a:cubicBezTo>
                      <a:pt x="102" y="69"/>
                      <a:pt x="102" y="69"/>
                      <a:pt x="102" y="69"/>
                    </a:cubicBezTo>
                    <a:cubicBezTo>
                      <a:pt x="100" y="69"/>
                      <a:pt x="97" y="69"/>
                      <a:pt x="95" y="69"/>
                    </a:cubicBezTo>
                    <a:cubicBezTo>
                      <a:pt x="78" y="69"/>
                      <a:pt x="51" y="48"/>
                      <a:pt x="39" y="40"/>
                    </a:cubicBezTo>
                    <a:cubicBezTo>
                      <a:pt x="40" y="35"/>
                      <a:pt x="44" y="35"/>
                      <a:pt x="47" y="32"/>
                    </a:cubicBezTo>
                    <a:cubicBezTo>
                      <a:pt x="31" y="32"/>
                      <a:pt x="10" y="24"/>
                      <a:pt x="7" y="15"/>
                    </a:cubicBezTo>
                    <a:cubicBezTo>
                      <a:pt x="11" y="13"/>
                      <a:pt x="14" y="10"/>
                      <a:pt x="15" y="7"/>
                    </a:cubicBezTo>
                    <a:cubicBezTo>
                      <a:pt x="11" y="7"/>
                      <a:pt x="3" y="4"/>
                      <a:pt x="3" y="4"/>
                    </a:cubicBezTo>
                    <a:lnTo>
                      <a:pt x="0" y="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1" name="Freeform 161">
                <a:extLst>
                  <a:ext uri="{FF2B5EF4-FFF2-40B4-BE49-F238E27FC236}">
                    <a16:creationId xmlns:a16="http://schemas.microsoft.com/office/drawing/2014/main" id="{B649852C-F353-0162-25D0-D967AF55A22A}"/>
                  </a:ext>
                </a:extLst>
              </p:cNvPr>
              <p:cNvSpPr>
                <a:spLocks/>
              </p:cNvSpPr>
              <p:nvPr/>
            </p:nvSpPr>
            <p:spPr bwMode="auto">
              <a:xfrm>
                <a:off x="2538494" y="2676368"/>
                <a:ext cx="41322" cy="62747"/>
              </a:xfrm>
              <a:custGeom>
                <a:avLst/>
                <a:gdLst>
                  <a:gd name="T0" fmla="*/ 9 w 36"/>
                  <a:gd name="T1" fmla="*/ 21 h 55"/>
                  <a:gd name="T2" fmla="*/ 0 w 36"/>
                  <a:gd name="T3" fmla="*/ 7 h 55"/>
                  <a:gd name="T4" fmla="*/ 0 w 36"/>
                  <a:gd name="T5" fmla="*/ 0 h 55"/>
                  <a:gd name="T6" fmla="*/ 17 w 36"/>
                  <a:gd name="T7" fmla="*/ 6 h 55"/>
                  <a:gd name="T8" fmla="*/ 13 w 36"/>
                  <a:gd name="T9" fmla="*/ 15 h 55"/>
                  <a:gd name="T10" fmla="*/ 23 w 36"/>
                  <a:gd name="T11" fmla="*/ 5 h 55"/>
                  <a:gd name="T12" fmla="*/ 23 w 36"/>
                  <a:gd name="T13" fmla="*/ 22 h 55"/>
                  <a:gd name="T14" fmla="*/ 26 w 36"/>
                  <a:gd name="T15" fmla="*/ 32 h 55"/>
                  <a:gd name="T16" fmla="*/ 23 w 36"/>
                  <a:gd name="T17" fmla="*/ 40 h 55"/>
                  <a:gd name="T18" fmla="*/ 29 w 36"/>
                  <a:gd name="T19" fmla="*/ 55 h 55"/>
                  <a:gd name="T20" fmla="*/ 18 w 36"/>
                  <a:gd name="T21" fmla="*/ 40 h 55"/>
                  <a:gd name="T22" fmla="*/ 21 w 36"/>
                  <a:gd name="T23" fmla="*/ 31 h 55"/>
                  <a:gd name="T24" fmla="*/ 9 w 36"/>
                  <a:gd name="T25" fmla="*/ 2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55">
                    <a:moveTo>
                      <a:pt x="9" y="21"/>
                    </a:moveTo>
                    <a:cubicBezTo>
                      <a:pt x="6" y="21"/>
                      <a:pt x="3" y="11"/>
                      <a:pt x="0" y="7"/>
                    </a:cubicBezTo>
                    <a:cubicBezTo>
                      <a:pt x="0" y="0"/>
                      <a:pt x="0" y="0"/>
                      <a:pt x="0" y="0"/>
                    </a:cubicBezTo>
                    <a:cubicBezTo>
                      <a:pt x="7" y="0"/>
                      <a:pt x="10" y="5"/>
                      <a:pt x="17" y="6"/>
                    </a:cubicBezTo>
                    <a:cubicBezTo>
                      <a:pt x="17" y="7"/>
                      <a:pt x="8" y="15"/>
                      <a:pt x="13" y="15"/>
                    </a:cubicBezTo>
                    <a:cubicBezTo>
                      <a:pt x="18" y="15"/>
                      <a:pt x="21" y="9"/>
                      <a:pt x="23" y="5"/>
                    </a:cubicBezTo>
                    <a:cubicBezTo>
                      <a:pt x="24" y="10"/>
                      <a:pt x="23" y="14"/>
                      <a:pt x="23" y="22"/>
                    </a:cubicBezTo>
                    <a:cubicBezTo>
                      <a:pt x="23" y="26"/>
                      <a:pt x="26" y="28"/>
                      <a:pt x="26" y="32"/>
                    </a:cubicBezTo>
                    <a:cubicBezTo>
                      <a:pt x="26" y="35"/>
                      <a:pt x="23" y="37"/>
                      <a:pt x="23" y="40"/>
                    </a:cubicBezTo>
                    <a:cubicBezTo>
                      <a:pt x="23" y="43"/>
                      <a:pt x="36" y="55"/>
                      <a:pt x="29" y="55"/>
                    </a:cubicBezTo>
                    <a:cubicBezTo>
                      <a:pt x="23" y="55"/>
                      <a:pt x="18" y="46"/>
                      <a:pt x="18" y="40"/>
                    </a:cubicBezTo>
                    <a:cubicBezTo>
                      <a:pt x="18" y="35"/>
                      <a:pt x="21" y="33"/>
                      <a:pt x="21" y="31"/>
                    </a:cubicBezTo>
                    <a:cubicBezTo>
                      <a:pt x="15" y="30"/>
                      <a:pt x="14" y="21"/>
                      <a:pt x="9" y="2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2" name="Freeform 162">
                <a:extLst>
                  <a:ext uri="{FF2B5EF4-FFF2-40B4-BE49-F238E27FC236}">
                    <a16:creationId xmlns:a16="http://schemas.microsoft.com/office/drawing/2014/main" id="{A225A251-92F6-03A7-DEE5-5CE93E04F8BA}"/>
                  </a:ext>
                </a:extLst>
              </p:cNvPr>
              <p:cNvSpPr>
                <a:spLocks/>
              </p:cNvSpPr>
              <p:nvPr/>
            </p:nvSpPr>
            <p:spPr bwMode="auto">
              <a:xfrm>
                <a:off x="2008962" y="2538629"/>
                <a:ext cx="53565" cy="36730"/>
              </a:xfrm>
              <a:custGeom>
                <a:avLst/>
                <a:gdLst>
                  <a:gd name="T0" fmla="*/ 36 w 46"/>
                  <a:gd name="T1" fmla="*/ 0 h 32"/>
                  <a:gd name="T2" fmla="*/ 46 w 46"/>
                  <a:gd name="T3" fmla="*/ 0 h 32"/>
                  <a:gd name="T4" fmla="*/ 46 w 46"/>
                  <a:gd name="T5" fmla="*/ 10 h 32"/>
                  <a:gd name="T6" fmla="*/ 16 w 46"/>
                  <a:gd name="T7" fmla="*/ 32 h 32"/>
                  <a:gd name="T8" fmla="*/ 0 w 46"/>
                  <a:gd name="T9" fmla="*/ 22 h 32"/>
                  <a:gd name="T10" fmla="*/ 0 w 46"/>
                  <a:gd name="T11" fmla="*/ 12 h 32"/>
                  <a:gd name="T12" fmla="*/ 36 w 4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6" h="32">
                    <a:moveTo>
                      <a:pt x="36" y="0"/>
                    </a:moveTo>
                    <a:cubicBezTo>
                      <a:pt x="42" y="0"/>
                      <a:pt x="42" y="0"/>
                      <a:pt x="46" y="0"/>
                    </a:cubicBezTo>
                    <a:cubicBezTo>
                      <a:pt x="46" y="10"/>
                      <a:pt x="46" y="10"/>
                      <a:pt x="46" y="10"/>
                    </a:cubicBezTo>
                    <a:cubicBezTo>
                      <a:pt x="32" y="17"/>
                      <a:pt x="27" y="22"/>
                      <a:pt x="16" y="32"/>
                    </a:cubicBezTo>
                    <a:cubicBezTo>
                      <a:pt x="9" y="26"/>
                      <a:pt x="5" y="26"/>
                      <a:pt x="0" y="22"/>
                    </a:cubicBezTo>
                    <a:cubicBezTo>
                      <a:pt x="0" y="12"/>
                      <a:pt x="0" y="12"/>
                      <a:pt x="0" y="12"/>
                    </a:cubicBezTo>
                    <a:cubicBezTo>
                      <a:pt x="13" y="8"/>
                      <a:pt x="23" y="0"/>
                      <a:pt x="36"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3" name="Freeform 163">
                <a:extLst>
                  <a:ext uri="{FF2B5EF4-FFF2-40B4-BE49-F238E27FC236}">
                    <a16:creationId xmlns:a16="http://schemas.microsoft.com/office/drawing/2014/main" id="{8124FA33-6C5F-9F2D-50FD-D4E2671F979D}"/>
                  </a:ext>
                </a:extLst>
              </p:cNvPr>
              <p:cNvSpPr>
                <a:spLocks/>
              </p:cNvSpPr>
              <p:nvPr/>
            </p:nvSpPr>
            <p:spPr bwMode="auto">
              <a:xfrm>
                <a:off x="6124313" y="3181408"/>
                <a:ext cx="67339" cy="47443"/>
              </a:xfrm>
              <a:custGeom>
                <a:avLst/>
                <a:gdLst>
                  <a:gd name="T0" fmla="*/ 0 w 59"/>
                  <a:gd name="T1" fmla="*/ 8 h 41"/>
                  <a:gd name="T2" fmla="*/ 0 w 59"/>
                  <a:gd name="T3" fmla="*/ 14 h 41"/>
                  <a:gd name="T4" fmla="*/ 10 w 59"/>
                  <a:gd name="T5" fmla="*/ 18 h 41"/>
                  <a:gd name="T6" fmla="*/ 45 w 59"/>
                  <a:gd name="T7" fmla="*/ 38 h 41"/>
                  <a:gd name="T8" fmla="*/ 51 w 59"/>
                  <a:gd name="T9" fmla="*/ 41 h 41"/>
                  <a:gd name="T10" fmla="*/ 56 w 59"/>
                  <a:gd name="T11" fmla="*/ 36 h 41"/>
                  <a:gd name="T12" fmla="*/ 52 w 59"/>
                  <a:gd name="T13" fmla="*/ 23 h 41"/>
                  <a:gd name="T14" fmla="*/ 56 w 59"/>
                  <a:gd name="T15" fmla="*/ 14 h 41"/>
                  <a:gd name="T16" fmla="*/ 59 w 59"/>
                  <a:gd name="T17" fmla="*/ 5 h 41"/>
                  <a:gd name="T18" fmla="*/ 33 w 59"/>
                  <a:gd name="T19" fmla="*/ 10 h 41"/>
                  <a:gd name="T20" fmla="*/ 0 w 59"/>
                  <a:gd name="T21"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41">
                    <a:moveTo>
                      <a:pt x="0" y="8"/>
                    </a:moveTo>
                    <a:cubicBezTo>
                      <a:pt x="0" y="14"/>
                      <a:pt x="0" y="14"/>
                      <a:pt x="0" y="14"/>
                    </a:cubicBezTo>
                    <a:cubicBezTo>
                      <a:pt x="2" y="18"/>
                      <a:pt x="8" y="17"/>
                      <a:pt x="10" y="18"/>
                    </a:cubicBezTo>
                    <a:cubicBezTo>
                      <a:pt x="22" y="22"/>
                      <a:pt x="32" y="35"/>
                      <a:pt x="45" y="38"/>
                    </a:cubicBezTo>
                    <a:cubicBezTo>
                      <a:pt x="45" y="41"/>
                      <a:pt x="49" y="41"/>
                      <a:pt x="51" y="41"/>
                    </a:cubicBezTo>
                    <a:cubicBezTo>
                      <a:pt x="53" y="41"/>
                      <a:pt x="56" y="38"/>
                      <a:pt x="56" y="36"/>
                    </a:cubicBezTo>
                    <a:cubicBezTo>
                      <a:pt x="56" y="30"/>
                      <a:pt x="52" y="29"/>
                      <a:pt x="52" y="23"/>
                    </a:cubicBezTo>
                    <a:cubicBezTo>
                      <a:pt x="52" y="20"/>
                      <a:pt x="56" y="14"/>
                      <a:pt x="56" y="14"/>
                    </a:cubicBezTo>
                    <a:cubicBezTo>
                      <a:pt x="59" y="5"/>
                      <a:pt x="59" y="5"/>
                      <a:pt x="59" y="5"/>
                    </a:cubicBezTo>
                    <a:cubicBezTo>
                      <a:pt x="47" y="3"/>
                      <a:pt x="43" y="10"/>
                      <a:pt x="33" y="10"/>
                    </a:cubicBezTo>
                    <a:cubicBezTo>
                      <a:pt x="22" y="10"/>
                      <a:pt x="15" y="0"/>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4" name="Freeform 164">
                <a:extLst>
                  <a:ext uri="{FF2B5EF4-FFF2-40B4-BE49-F238E27FC236}">
                    <a16:creationId xmlns:a16="http://schemas.microsoft.com/office/drawing/2014/main" id="{CAB890E1-3589-37B1-4ADC-62DA73D33E61}"/>
                  </a:ext>
                </a:extLst>
              </p:cNvPr>
              <p:cNvSpPr>
                <a:spLocks/>
              </p:cNvSpPr>
              <p:nvPr/>
            </p:nvSpPr>
            <p:spPr bwMode="auto">
              <a:xfrm>
                <a:off x="6029426" y="3039078"/>
                <a:ext cx="22957" cy="47443"/>
              </a:xfrm>
              <a:custGeom>
                <a:avLst/>
                <a:gdLst>
                  <a:gd name="T0" fmla="*/ 5 w 20"/>
                  <a:gd name="T1" fmla="*/ 8 h 41"/>
                  <a:gd name="T2" fmla="*/ 17 w 20"/>
                  <a:gd name="T3" fmla="*/ 0 h 41"/>
                  <a:gd name="T4" fmla="*/ 20 w 20"/>
                  <a:gd name="T5" fmla="*/ 9 h 41"/>
                  <a:gd name="T6" fmla="*/ 14 w 20"/>
                  <a:gd name="T7" fmla="*/ 41 h 41"/>
                  <a:gd name="T8" fmla="*/ 0 w 20"/>
                  <a:gd name="T9" fmla="*/ 10 h 41"/>
                  <a:gd name="T10" fmla="*/ 5 w 20"/>
                  <a:gd name="T11" fmla="*/ 8 h 41"/>
                </a:gdLst>
                <a:ahLst/>
                <a:cxnLst>
                  <a:cxn ang="0">
                    <a:pos x="T0" y="T1"/>
                  </a:cxn>
                  <a:cxn ang="0">
                    <a:pos x="T2" y="T3"/>
                  </a:cxn>
                  <a:cxn ang="0">
                    <a:pos x="T4" y="T5"/>
                  </a:cxn>
                  <a:cxn ang="0">
                    <a:pos x="T6" y="T7"/>
                  </a:cxn>
                  <a:cxn ang="0">
                    <a:pos x="T8" y="T9"/>
                  </a:cxn>
                  <a:cxn ang="0">
                    <a:pos x="T10" y="T11"/>
                  </a:cxn>
                </a:cxnLst>
                <a:rect l="0" t="0" r="r" b="b"/>
                <a:pathLst>
                  <a:path w="20" h="41">
                    <a:moveTo>
                      <a:pt x="5" y="8"/>
                    </a:moveTo>
                    <a:cubicBezTo>
                      <a:pt x="11" y="8"/>
                      <a:pt x="14" y="1"/>
                      <a:pt x="17" y="0"/>
                    </a:cubicBezTo>
                    <a:cubicBezTo>
                      <a:pt x="17" y="4"/>
                      <a:pt x="18" y="8"/>
                      <a:pt x="20" y="9"/>
                    </a:cubicBezTo>
                    <a:cubicBezTo>
                      <a:pt x="18" y="18"/>
                      <a:pt x="16" y="36"/>
                      <a:pt x="14" y="41"/>
                    </a:cubicBezTo>
                    <a:cubicBezTo>
                      <a:pt x="6" y="39"/>
                      <a:pt x="4" y="16"/>
                      <a:pt x="0" y="10"/>
                    </a:cubicBezTo>
                    <a:cubicBezTo>
                      <a:pt x="1" y="10"/>
                      <a:pt x="4" y="8"/>
                      <a:pt x="5"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5" name="Freeform 165">
                <a:extLst>
                  <a:ext uri="{FF2B5EF4-FFF2-40B4-BE49-F238E27FC236}">
                    <a16:creationId xmlns:a16="http://schemas.microsoft.com/office/drawing/2014/main" id="{F952C92C-CD32-8FF9-704E-F2378D7474F4}"/>
                  </a:ext>
                </a:extLst>
              </p:cNvPr>
              <p:cNvSpPr>
                <a:spLocks/>
              </p:cNvSpPr>
              <p:nvPr/>
            </p:nvSpPr>
            <p:spPr bwMode="auto">
              <a:xfrm>
                <a:off x="6024835" y="3092643"/>
                <a:ext cx="35200" cy="68869"/>
              </a:xfrm>
              <a:custGeom>
                <a:avLst/>
                <a:gdLst>
                  <a:gd name="T0" fmla="*/ 7 w 32"/>
                  <a:gd name="T1" fmla="*/ 27 h 60"/>
                  <a:gd name="T2" fmla="*/ 0 w 32"/>
                  <a:gd name="T3" fmla="*/ 11 h 60"/>
                  <a:gd name="T4" fmla="*/ 16 w 32"/>
                  <a:gd name="T5" fmla="*/ 0 h 60"/>
                  <a:gd name="T6" fmla="*/ 25 w 32"/>
                  <a:gd name="T7" fmla="*/ 5 h 60"/>
                  <a:gd name="T8" fmla="*/ 30 w 32"/>
                  <a:gd name="T9" fmla="*/ 38 h 60"/>
                  <a:gd name="T10" fmla="*/ 10 w 32"/>
                  <a:gd name="T11" fmla="*/ 60 h 60"/>
                  <a:gd name="T12" fmla="*/ 3 w 32"/>
                  <a:gd name="T13" fmla="*/ 43 h 60"/>
                  <a:gd name="T14" fmla="*/ 7 w 32"/>
                  <a:gd name="T15" fmla="*/ 27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7" y="27"/>
                    </a:moveTo>
                    <a:cubicBezTo>
                      <a:pt x="7" y="21"/>
                      <a:pt x="0" y="17"/>
                      <a:pt x="0" y="11"/>
                    </a:cubicBezTo>
                    <a:cubicBezTo>
                      <a:pt x="8" y="8"/>
                      <a:pt x="9" y="0"/>
                      <a:pt x="16" y="0"/>
                    </a:cubicBezTo>
                    <a:cubicBezTo>
                      <a:pt x="21" y="0"/>
                      <a:pt x="23" y="5"/>
                      <a:pt x="25" y="5"/>
                    </a:cubicBezTo>
                    <a:cubicBezTo>
                      <a:pt x="32" y="18"/>
                      <a:pt x="30" y="25"/>
                      <a:pt x="30" y="38"/>
                    </a:cubicBezTo>
                    <a:cubicBezTo>
                      <a:pt x="30" y="49"/>
                      <a:pt x="16" y="60"/>
                      <a:pt x="10" y="60"/>
                    </a:cubicBezTo>
                    <a:cubicBezTo>
                      <a:pt x="3" y="60"/>
                      <a:pt x="3" y="50"/>
                      <a:pt x="3" y="43"/>
                    </a:cubicBezTo>
                    <a:cubicBezTo>
                      <a:pt x="3" y="37"/>
                      <a:pt x="7" y="33"/>
                      <a:pt x="7" y="2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6" name="Freeform 166">
                <a:extLst>
                  <a:ext uri="{FF2B5EF4-FFF2-40B4-BE49-F238E27FC236}">
                    <a16:creationId xmlns:a16="http://schemas.microsoft.com/office/drawing/2014/main" id="{6F00366B-C966-E1C4-BC9D-3C7AC0AD2FBA}"/>
                  </a:ext>
                </a:extLst>
              </p:cNvPr>
              <p:cNvSpPr>
                <a:spLocks/>
              </p:cNvSpPr>
              <p:nvPr/>
            </p:nvSpPr>
            <p:spPr bwMode="auto">
              <a:xfrm>
                <a:off x="5884034" y="3133965"/>
                <a:ext cx="18365" cy="13774"/>
              </a:xfrm>
              <a:custGeom>
                <a:avLst/>
                <a:gdLst>
                  <a:gd name="T0" fmla="*/ 16 w 16"/>
                  <a:gd name="T1" fmla="*/ 9 h 13"/>
                  <a:gd name="T2" fmla="*/ 10 w 16"/>
                  <a:gd name="T3" fmla="*/ 13 h 13"/>
                  <a:gd name="T4" fmla="*/ 0 w 16"/>
                  <a:gd name="T5" fmla="*/ 6 h 13"/>
                  <a:gd name="T6" fmla="*/ 12 w 16"/>
                  <a:gd name="T7" fmla="*/ 0 h 13"/>
                  <a:gd name="T8" fmla="*/ 16 w 16"/>
                  <a:gd name="T9" fmla="*/ 9 h 13"/>
                </a:gdLst>
                <a:ahLst/>
                <a:cxnLst>
                  <a:cxn ang="0">
                    <a:pos x="T0" y="T1"/>
                  </a:cxn>
                  <a:cxn ang="0">
                    <a:pos x="T2" y="T3"/>
                  </a:cxn>
                  <a:cxn ang="0">
                    <a:pos x="T4" y="T5"/>
                  </a:cxn>
                  <a:cxn ang="0">
                    <a:pos x="T6" y="T7"/>
                  </a:cxn>
                  <a:cxn ang="0">
                    <a:pos x="T8" y="T9"/>
                  </a:cxn>
                </a:cxnLst>
                <a:rect l="0" t="0" r="r" b="b"/>
                <a:pathLst>
                  <a:path w="16" h="13">
                    <a:moveTo>
                      <a:pt x="16" y="9"/>
                    </a:moveTo>
                    <a:cubicBezTo>
                      <a:pt x="16" y="11"/>
                      <a:pt x="12" y="13"/>
                      <a:pt x="10" y="13"/>
                    </a:cubicBezTo>
                    <a:cubicBezTo>
                      <a:pt x="7" y="13"/>
                      <a:pt x="0" y="6"/>
                      <a:pt x="0" y="6"/>
                    </a:cubicBezTo>
                    <a:cubicBezTo>
                      <a:pt x="4" y="3"/>
                      <a:pt x="7" y="1"/>
                      <a:pt x="12" y="0"/>
                    </a:cubicBezTo>
                    <a:cubicBezTo>
                      <a:pt x="12" y="2"/>
                      <a:pt x="16" y="6"/>
                      <a:pt x="16" y="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7" name="Freeform 167">
                <a:extLst>
                  <a:ext uri="{FF2B5EF4-FFF2-40B4-BE49-F238E27FC236}">
                    <a16:creationId xmlns:a16="http://schemas.microsoft.com/office/drawing/2014/main" id="{72CEEA2B-173E-23DD-5112-C723F601F833}"/>
                  </a:ext>
                </a:extLst>
              </p:cNvPr>
              <p:cNvSpPr>
                <a:spLocks/>
              </p:cNvSpPr>
              <p:nvPr/>
            </p:nvSpPr>
            <p:spPr bwMode="auto">
              <a:xfrm>
                <a:off x="6063096" y="2610559"/>
                <a:ext cx="22957" cy="29078"/>
              </a:xfrm>
              <a:custGeom>
                <a:avLst/>
                <a:gdLst>
                  <a:gd name="T0" fmla="*/ 18 w 20"/>
                  <a:gd name="T1" fmla="*/ 18 h 25"/>
                  <a:gd name="T2" fmla="*/ 0 w 20"/>
                  <a:gd name="T3" fmla="*/ 8 h 25"/>
                  <a:gd name="T4" fmla="*/ 0 w 20"/>
                  <a:gd name="T5" fmla="*/ 0 h 25"/>
                  <a:gd name="T6" fmla="*/ 15 w 20"/>
                  <a:gd name="T7" fmla="*/ 0 h 25"/>
                  <a:gd name="T8" fmla="*/ 20 w 20"/>
                  <a:gd name="T9" fmla="*/ 16 h 25"/>
                  <a:gd name="T10" fmla="*/ 18 w 20"/>
                  <a:gd name="T11" fmla="*/ 25 h 25"/>
                  <a:gd name="T12" fmla="*/ 18 w 20"/>
                  <a:gd name="T13" fmla="*/ 18 h 25"/>
                </a:gdLst>
                <a:ahLst/>
                <a:cxnLst>
                  <a:cxn ang="0">
                    <a:pos x="T0" y="T1"/>
                  </a:cxn>
                  <a:cxn ang="0">
                    <a:pos x="T2" y="T3"/>
                  </a:cxn>
                  <a:cxn ang="0">
                    <a:pos x="T4" y="T5"/>
                  </a:cxn>
                  <a:cxn ang="0">
                    <a:pos x="T6" y="T7"/>
                  </a:cxn>
                  <a:cxn ang="0">
                    <a:pos x="T8" y="T9"/>
                  </a:cxn>
                  <a:cxn ang="0">
                    <a:pos x="T10" y="T11"/>
                  </a:cxn>
                  <a:cxn ang="0">
                    <a:pos x="T12" y="T13"/>
                  </a:cxn>
                </a:cxnLst>
                <a:rect l="0" t="0" r="r" b="b"/>
                <a:pathLst>
                  <a:path w="20" h="25">
                    <a:moveTo>
                      <a:pt x="18" y="18"/>
                    </a:moveTo>
                    <a:cubicBezTo>
                      <a:pt x="9" y="18"/>
                      <a:pt x="0" y="16"/>
                      <a:pt x="0" y="8"/>
                    </a:cubicBezTo>
                    <a:cubicBezTo>
                      <a:pt x="0" y="5"/>
                      <a:pt x="0" y="2"/>
                      <a:pt x="0" y="0"/>
                    </a:cubicBezTo>
                    <a:cubicBezTo>
                      <a:pt x="15" y="0"/>
                      <a:pt x="15" y="0"/>
                      <a:pt x="15" y="0"/>
                    </a:cubicBezTo>
                    <a:cubicBezTo>
                      <a:pt x="15" y="9"/>
                      <a:pt x="20" y="8"/>
                      <a:pt x="20" y="16"/>
                    </a:cubicBezTo>
                    <a:cubicBezTo>
                      <a:pt x="20" y="22"/>
                      <a:pt x="19" y="21"/>
                      <a:pt x="18" y="25"/>
                    </a:cubicBezTo>
                    <a:cubicBezTo>
                      <a:pt x="18" y="22"/>
                      <a:pt x="18" y="21"/>
                      <a:pt x="18"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8" name="Freeform 168">
                <a:extLst>
                  <a:ext uri="{FF2B5EF4-FFF2-40B4-BE49-F238E27FC236}">
                    <a16:creationId xmlns:a16="http://schemas.microsoft.com/office/drawing/2014/main" id="{FBAC3E1A-FA58-5E73-5399-89A726F90078}"/>
                  </a:ext>
                </a:extLst>
              </p:cNvPr>
              <p:cNvSpPr>
                <a:spLocks/>
              </p:cNvSpPr>
              <p:nvPr/>
            </p:nvSpPr>
            <p:spPr bwMode="auto">
              <a:xfrm>
                <a:off x="6090643" y="2584542"/>
                <a:ext cx="38261" cy="59687"/>
              </a:xfrm>
              <a:custGeom>
                <a:avLst/>
                <a:gdLst>
                  <a:gd name="T0" fmla="*/ 5 w 34"/>
                  <a:gd name="T1" fmla="*/ 47 h 52"/>
                  <a:gd name="T2" fmla="*/ 16 w 34"/>
                  <a:gd name="T3" fmla="*/ 36 h 52"/>
                  <a:gd name="T4" fmla="*/ 0 w 34"/>
                  <a:gd name="T5" fmla="*/ 24 h 52"/>
                  <a:gd name="T6" fmla="*/ 14 w 34"/>
                  <a:gd name="T7" fmla="*/ 0 h 52"/>
                  <a:gd name="T8" fmla="*/ 34 w 34"/>
                  <a:gd name="T9" fmla="*/ 20 h 52"/>
                  <a:gd name="T10" fmla="*/ 11 w 34"/>
                  <a:gd name="T11" fmla="*/ 52 h 52"/>
                  <a:gd name="T12" fmla="*/ 0 w 34"/>
                  <a:gd name="T13" fmla="*/ 48 h 52"/>
                  <a:gd name="T14" fmla="*/ 4 w 34"/>
                  <a:gd name="T15" fmla="*/ 44 h 52"/>
                  <a:gd name="T16" fmla="*/ 5 w 34"/>
                  <a:gd name="T1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5" y="47"/>
                    </a:moveTo>
                    <a:cubicBezTo>
                      <a:pt x="11" y="46"/>
                      <a:pt x="16" y="40"/>
                      <a:pt x="16" y="36"/>
                    </a:cubicBezTo>
                    <a:cubicBezTo>
                      <a:pt x="8" y="35"/>
                      <a:pt x="0" y="28"/>
                      <a:pt x="0" y="24"/>
                    </a:cubicBezTo>
                    <a:cubicBezTo>
                      <a:pt x="0" y="20"/>
                      <a:pt x="9" y="0"/>
                      <a:pt x="14" y="0"/>
                    </a:cubicBezTo>
                    <a:cubicBezTo>
                      <a:pt x="30" y="0"/>
                      <a:pt x="30" y="7"/>
                      <a:pt x="34" y="20"/>
                    </a:cubicBezTo>
                    <a:cubicBezTo>
                      <a:pt x="21" y="24"/>
                      <a:pt x="27" y="52"/>
                      <a:pt x="11" y="52"/>
                    </a:cubicBezTo>
                    <a:cubicBezTo>
                      <a:pt x="5" y="52"/>
                      <a:pt x="1" y="48"/>
                      <a:pt x="0" y="48"/>
                    </a:cubicBezTo>
                    <a:cubicBezTo>
                      <a:pt x="1" y="46"/>
                      <a:pt x="3" y="44"/>
                      <a:pt x="4" y="44"/>
                    </a:cubicBezTo>
                    <a:lnTo>
                      <a:pt x="5" y="4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9" name="Freeform 169">
                <a:extLst>
                  <a:ext uri="{FF2B5EF4-FFF2-40B4-BE49-F238E27FC236}">
                    <a16:creationId xmlns:a16="http://schemas.microsoft.com/office/drawing/2014/main" id="{05569F8E-EEAC-DD0F-F963-6C6F32968305}"/>
                  </a:ext>
                </a:extLst>
              </p:cNvPr>
              <p:cNvSpPr>
                <a:spLocks/>
              </p:cNvSpPr>
              <p:nvPr/>
            </p:nvSpPr>
            <p:spPr bwMode="auto">
              <a:xfrm>
                <a:off x="6258992" y="2517204"/>
                <a:ext cx="22957" cy="35200"/>
              </a:xfrm>
              <a:custGeom>
                <a:avLst/>
                <a:gdLst>
                  <a:gd name="T0" fmla="*/ 14 w 20"/>
                  <a:gd name="T1" fmla="*/ 10 h 30"/>
                  <a:gd name="T2" fmla="*/ 3 w 20"/>
                  <a:gd name="T3" fmla="*/ 30 h 30"/>
                  <a:gd name="T4" fmla="*/ 3 w 20"/>
                  <a:gd name="T5" fmla="*/ 20 h 30"/>
                  <a:gd name="T6" fmla="*/ 20 w 20"/>
                  <a:gd name="T7" fmla="*/ 0 h 30"/>
                  <a:gd name="T8" fmla="*/ 14 w 20"/>
                  <a:gd name="T9" fmla="*/ 10 h 30"/>
                </a:gdLst>
                <a:ahLst/>
                <a:cxnLst>
                  <a:cxn ang="0">
                    <a:pos x="T0" y="T1"/>
                  </a:cxn>
                  <a:cxn ang="0">
                    <a:pos x="T2" y="T3"/>
                  </a:cxn>
                  <a:cxn ang="0">
                    <a:pos x="T4" y="T5"/>
                  </a:cxn>
                  <a:cxn ang="0">
                    <a:pos x="T6" y="T7"/>
                  </a:cxn>
                  <a:cxn ang="0">
                    <a:pos x="T8" y="T9"/>
                  </a:cxn>
                </a:cxnLst>
                <a:rect l="0" t="0" r="r" b="b"/>
                <a:pathLst>
                  <a:path w="20" h="30">
                    <a:moveTo>
                      <a:pt x="14" y="10"/>
                    </a:moveTo>
                    <a:cubicBezTo>
                      <a:pt x="14" y="19"/>
                      <a:pt x="8" y="23"/>
                      <a:pt x="3" y="30"/>
                    </a:cubicBezTo>
                    <a:cubicBezTo>
                      <a:pt x="0" y="27"/>
                      <a:pt x="3" y="24"/>
                      <a:pt x="3" y="20"/>
                    </a:cubicBezTo>
                    <a:cubicBezTo>
                      <a:pt x="3" y="15"/>
                      <a:pt x="7" y="1"/>
                      <a:pt x="20" y="0"/>
                    </a:cubicBezTo>
                    <a:cubicBezTo>
                      <a:pt x="19" y="3"/>
                      <a:pt x="14" y="6"/>
                      <a:pt x="14" y="1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0" name="Freeform 170">
                <a:extLst>
                  <a:ext uri="{FF2B5EF4-FFF2-40B4-BE49-F238E27FC236}">
                    <a16:creationId xmlns:a16="http://schemas.microsoft.com/office/drawing/2014/main" id="{6C528937-6BEC-AF88-21BC-AEC3768AD911}"/>
                  </a:ext>
                </a:extLst>
              </p:cNvPr>
              <p:cNvSpPr>
                <a:spLocks/>
              </p:cNvSpPr>
              <p:nvPr/>
            </p:nvSpPr>
            <p:spPr bwMode="auto">
              <a:xfrm>
                <a:off x="6352349" y="2472821"/>
                <a:ext cx="29078" cy="39791"/>
              </a:xfrm>
              <a:custGeom>
                <a:avLst/>
                <a:gdLst>
                  <a:gd name="T0" fmla="*/ 20 w 26"/>
                  <a:gd name="T1" fmla="*/ 18 h 36"/>
                  <a:gd name="T2" fmla="*/ 20 w 26"/>
                  <a:gd name="T3" fmla="*/ 28 h 36"/>
                  <a:gd name="T4" fmla="*/ 7 w 26"/>
                  <a:gd name="T5" fmla="*/ 36 h 36"/>
                  <a:gd name="T6" fmla="*/ 0 w 26"/>
                  <a:gd name="T7" fmla="*/ 24 h 36"/>
                  <a:gd name="T8" fmla="*/ 16 w 26"/>
                  <a:gd name="T9" fmla="*/ 18 h 36"/>
                  <a:gd name="T10" fmla="*/ 11 w 26"/>
                  <a:gd name="T11" fmla="*/ 8 h 36"/>
                  <a:gd name="T12" fmla="*/ 18 w 26"/>
                  <a:gd name="T13" fmla="*/ 0 h 36"/>
                  <a:gd name="T14" fmla="*/ 26 w 26"/>
                  <a:gd name="T15" fmla="*/ 8 h 36"/>
                  <a:gd name="T16" fmla="*/ 20 w 26"/>
                  <a:gd name="T1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0" y="18"/>
                    </a:moveTo>
                    <a:cubicBezTo>
                      <a:pt x="20" y="22"/>
                      <a:pt x="20" y="25"/>
                      <a:pt x="20" y="28"/>
                    </a:cubicBezTo>
                    <a:cubicBezTo>
                      <a:pt x="20" y="30"/>
                      <a:pt x="10" y="36"/>
                      <a:pt x="7" y="36"/>
                    </a:cubicBezTo>
                    <a:cubicBezTo>
                      <a:pt x="0" y="36"/>
                      <a:pt x="0" y="29"/>
                      <a:pt x="0" y="24"/>
                    </a:cubicBezTo>
                    <a:cubicBezTo>
                      <a:pt x="6" y="23"/>
                      <a:pt x="10" y="18"/>
                      <a:pt x="16" y="18"/>
                    </a:cubicBezTo>
                    <a:cubicBezTo>
                      <a:pt x="14" y="14"/>
                      <a:pt x="11" y="12"/>
                      <a:pt x="11" y="8"/>
                    </a:cubicBezTo>
                    <a:cubicBezTo>
                      <a:pt x="11" y="4"/>
                      <a:pt x="18" y="0"/>
                      <a:pt x="18" y="0"/>
                    </a:cubicBezTo>
                    <a:cubicBezTo>
                      <a:pt x="22" y="5"/>
                      <a:pt x="23" y="6"/>
                      <a:pt x="26" y="8"/>
                    </a:cubicBezTo>
                    <a:cubicBezTo>
                      <a:pt x="25" y="12"/>
                      <a:pt x="22" y="18"/>
                      <a:pt x="20"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1" name="Freeform 171">
                <a:extLst>
                  <a:ext uri="{FF2B5EF4-FFF2-40B4-BE49-F238E27FC236}">
                    <a16:creationId xmlns:a16="http://schemas.microsoft.com/office/drawing/2014/main" id="{957A0DF0-C1B6-D5F5-7048-1D929A80376C}"/>
                  </a:ext>
                </a:extLst>
              </p:cNvPr>
              <p:cNvSpPr>
                <a:spLocks/>
              </p:cNvSpPr>
              <p:nvPr/>
            </p:nvSpPr>
            <p:spPr bwMode="auto">
              <a:xfrm>
                <a:off x="6405914" y="3265581"/>
                <a:ext cx="53565" cy="16835"/>
              </a:xfrm>
              <a:custGeom>
                <a:avLst/>
                <a:gdLst>
                  <a:gd name="T0" fmla="*/ 47 w 47"/>
                  <a:gd name="T1" fmla="*/ 8 h 14"/>
                  <a:gd name="T2" fmla="*/ 28 w 47"/>
                  <a:gd name="T3" fmla="*/ 10 h 14"/>
                  <a:gd name="T4" fmla="*/ 0 w 47"/>
                  <a:gd name="T5" fmla="*/ 3 h 14"/>
                  <a:gd name="T6" fmla="*/ 47 w 47"/>
                  <a:gd name="T7" fmla="*/ 8 h 14"/>
                </a:gdLst>
                <a:ahLst/>
                <a:cxnLst>
                  <a:cxn ang="0">
                    <a:pos x="T0" y="T1"/>
                  </a:cxn>
                  <a:cxn ang="0">
                    <a:pos x="T2" y="T3"/>
                  </a:cxn>
                  <a:cxn ang="0">
                    <a:pos x="T4" y="T5"/>
                  </a:cxn>
                  <a:cxn ang="0">
                    <a:pos x="T6" y="T7"/>
                  </a:cxn>
                </a:cxnLst>
                <a:rect l="0" t="0" r="r" b="b"/>
                <a:pathLst>
                  <a:path w="47" h="14">
                    <a:moveTo>
                      <a:pt x="47" y="8"/>
                    </a:moveTo>
                    <a:cubicBezTo>
                      <a:pt x="37" y="14"/>
                      <a:pt x="34" y="10"/>
                      <a:pt x="28" y="10"/>
                    </a:cubicBezTo>
                    <a:cubicBezTo>
                      <a:pt x="22" y="10"/>
                      <a:pt x="8" y="8"/>
                      <a:pt x="0" y="3"/>
                    </a:cubicBezTo>
                    <a:cubicBezTo>
                      <a:pt x="16" y="0"/>
                      <a:pt x="34" y="4"/>
                      <a:pt x="47"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2" name="Freeform 172">
                <a:extLst>
                  <a:ext uri="{FF2B5EF4-FFF2-40B4-BE49-F238E27FC236}">
                    <a16:creationId xmlns:a16="http://schemas.microsoft.com/office/drawing/2014/main" id="{D69AFFA3-C35A-12E8-C959-20F2962D375C}"/>
                  </a:ext>
                </a:extLst>
              </p:cNvPr>
              <p:cNvSpPr>
                <a:spLocks/>
              </p:cNvSpPr>
              <p:nvPr/>
            </p:nvSpPr>
            <p:spPr bwMode="auto">
              <a:xfrm>
                <a:off x="6614054" y="3259460"/>
                <a:ext cx="50504" cy="27548"/>
              </a:xfrm>
              <a:custGeom>
                <a:avLst/>
                <a:gdLst>
                  <a:gd name="T0" fmla="*/ 9 w 44"/>
                  <a:gd name="T1" fmla="*/ 24 h 24"/>
                  <a:gd name="T2" fmla="*/ 4 w 44"/>
                  <a:gd name="T3" fmla="*/ 20 h 24"/>
                  <a:gd name="T4" fmla="*/ 0 w 44"/>
                  <a:gd name="T5" fmla="*/ 16 h 24"/>
                  <a:gd name="T6" fmla="*/ 44 w 44"/>
                  <a:gd name="T7" fmla="*/ 0 h 24"/>
                  <a:gd name="T8" fmla="*/ 34 w 44"/>
                  <a:gd name="T9" fmla="*/ 7 h 24"/>
                  <a:gd name="T10" fmla="*/ 33 w 44"/>
                  <a:gd name="T11" fmla="*/ 15 h 24"/>
                  <a:gd name="T12" fmla="*/ 9 w 4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9" y="24"/>
                    </a:moveTo>
                    <a:cubicBezTo>
                      <a:pt x="7" y="24"/>
                      <a:pt x="4" y="22"/>
                      <a:pt x="4" y="20"/>
                    </a:cubicBezTo>
                    <a:cubicBezTo>
                      <a:pt x="2" y="20"/>
                      <a:pt x="0" y="17"/>
                      <a:pt x="0" y="16"/>
                    </a:cubicBezTo>
                    <a:cubicBezTo>
                      <a:pt x="12" y="10"/>
                      <a:pt x="31" y="2"/>
                      <a:pt x="44" y="0"/>
                    </a:cubicBezTo>
                    <a:cubicBezTo>
                      <a:pt x="43" y="8"/>
                      <a:pt x="39" y="4"/>
                      <a:pt x="34" y="7"/>
                    </a:cubicBezTo>
                    <a:cubicBezTo>
                      <a:pt x="32" y="8"/>
                      <a:pt x="34" y="12"/>
                      <a:pt x="33" y="15"/>
                    </a:cubicBezTo>
                    <a:cubicBezTo>
                      <a:pt x="30" y="20"/>
                      <a:pt x="16" y="24"/>
                      <a:pt x="9" y="2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3" name="Freeform 173">
                <a:extLst>
                  <a:ext uri="{FF2B5EF4-FFF2-40B4-BE49-F238E27FC236}">
                    <a16:creationId xmlns:a16="http://schemas.microsoft.com/office/drawing/2014/main" id="{B3F87E96-E9E5-1930-35E3-83757359EA86}"/>
                  </a:ext>
                </a:extLst>
              </p:cNvPr>
              <p:cNvSpPr>
                <a:spLocks/>
              </p:cNvSpPr>
              <p:nvPr/>
            </p:nvSpPr>
            <p:spPr bwMode="auto">
              <a:xfrm>
                <a:off x="7128281" y="3900708"/>
                <a:ext cx="24487" cy="10713"/>
              </a:xfrm>
              <a:custGeom>
                <a:avLst/>
                <a:gdLst>
                  <a:gd name="T0" fmla="*/ 0 w 22"/>
                  <a:gd name="T1" fmla="*/ 4 h 10"/>
                  <a:gd name="T2" fmla="*/ 9 w 22"/>
                  <a:gd name="T3" fmla="*/ 10 h 10"/>
                  <a:gd name="T4" fmla="*/ 22 w 22"/>
                  <a:gd name="T5" fmla="*/ 0 h 10"/>
                  <a:gd name="T6" fmla="*/ 0 w 22"/>
                  <a:gd name="T7" fmla="*/ 4 h 10"/>
                </a:gdLst>
                <a:ahLst/>
                <a:cxnLst>
                  <a:cxn ang="0">
                    <a:pos x="T0" y="T1"/>
                  </a:cxn>
                  <a:cxn ang="0">
                    <a:pos x="T2" y="T3"/>
                  </a:cxn>
                  <a:cxn ang="0">
                    <a:pos x="T4" y="T5"/>
                  </a:cxn>
                  <a:cxn ang="0">
                    <a:pos x="T6" y="T7"/>
                  </a:cxn>
                </a:cxnLst>
                <a:rect l="0" t="0" r="r" b="b"/>
                <a:pathLst>
                  <a:path w="22" h="10">
                    <a:moveTo>
                      <a:pt x="0" y="4"/>
                    </a:moveTo>
                    <a:cubicBezTo>
                      <a:pt x="1" y="8"/>
                      <a:pt x="6" y="10"/>
                      <a:pt x="9" y="10"/>
                    </a:cubicBezTo>
                    <a:cubicBezTo>
                      <a:pt x="15" y="10"/>
                      <a:pt x="21" y="3"/>
                      <a:pt x="22" y="0"/>
                    </a:cubicBezTo>
                    <a:cubicBezTo>
                      <a:pt x="12" y="0"/>
                      <a:pt x="7" y="2"/>
                      <a:pt x="0" y="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4" name="Freeform 174">
                <a:extLst>
                  <a:ext uri="{FF2B5EF4-FFF2-40B4-BE49-F238E27FC236}">
                    <a16:creationId xmlns:a16="http://schemas.microsoft.com/office/drawing/2014/main" id="{3CCA9ED8-F4BE-7FD8-A82F-F20C2A8C7098}"/>
                  </a:ext>
                </a:extLst>
              </p:cNvPr>
              <p:cNvSpPr>
                <a:spLocks/>
              </p:cNvSpPr>
              <p:nvPr/>
            </p:nvSpPr>
            <p:spPr bwMode="auto">
              <a:xfrm>
                <a:off x="6995133" y="2035120"/>
                <a:ext cx="52035" cy="41321"/>
              </a:xfrm>
              <a:custGeom>
                <a:avLst/>
                <a:gdLst>
                  <a:gd name="T0" fmla="*/ 10 w 45"/>
                  <a:gd name="T1" fmla="*/ 8 h 36"/>
                  <a:gd name="T2" fmla="*/ 19 w 45"/>
                  <a:gd name="T3" fmla="*/ 0 h 36"/>
                  <a:gd name="T4" fmla="*/ 45 w 45"/>
                  <a:gd name="T5" fmla="*/ 12 h 36"/>
                  <a:gd name="T6" fmla="*/ 45 w 45"/>
                  <a:gd name="T7" fmla="*/ 23 h 36"/>
                  <a:gd name="T8" fmla="*/ 13 w 45"/>
                  <a:gd name="T9" fmla="*/ 36 h 36"/>
                  <a:gd name="T10" fmla="*/ 0 w 45"/>
                  <a:gd name="T11" fmla="*/ 27 h 36"/>
                  <a:gd name="T12" fmla="*/ 10 w 45"/>
                  <a:gd name="T13" fmla="*/ 8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10" y="8"/>
                    </a:moveTo>
                    <a:cubicBezTo>
                      <a:pt x="13" y="8"/>
                      <a:pt x="15" y="0"/>
                      <a:pt x="19" y="0"/>
                    </a:cubicBezTo>
                    <a:cubicBezTo>
                      <a:pt x="29" y="0"/>
                      <a:pt x="34" y="11"/>
                      <a:pt x="45" y="12"/>
                    </a:cubicBezTo>
                    <a:cubicBezTo>
                      <a:pt x="45" y="23"/>
                      <a:pt x="45" y="23"/>
                      <a:pt x="45" y="23"/>
                    </a:cubicBezTo>
                    <a:cubicBezTo>
                      <a:pt x="35" y="28"/>
                      <a:pt x="26" y="36"/>
                      <a:pt x="13" y="36"/>
                    </a:cubicBezTo>
                    <a:cubicBezTo>
                      <a:pt x="4" y="36"/>
                      <a:pt x="0" y="35"/>
                      <a:pt x="0" y="27"/>
                    </a:cubicBezTo>
                    <a:cubicBezTo>
                      <a:pt x="0" y="24"/>
                      <a:pt x="8" y="8"/>
                      <a:pt x="1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5" name="Freeform 175">
                <a:extLst>
                  <a:ext uri="{FF2B5EF4-FFF2-40B4-BE49-F238E27FC236}">
                    <a16:creationId xmlns:a16="http://schemas.microsoft.com/office/drawing/2014/main" id="{4CC68C08-E4F1-DF01-BE53-30B6413DB136}"/>
                  </a:ext>
                </a:extLst>
              </p:cNvPr>
              <p:cNvSpPr>
                <a:spLocks/>
              </p:cNvSpPr>
              <p:nvPr/>
            </p:nvSpPr>
            <p:spPr bwMode="auto">
              <a:xfrm>
                <a:off x="7255308" y="1987677"/>
                <a:ext cx="41322" cy="42852"/>
              </a:xfrm>
              <a:custGeom>
                <a:avLst/>
                <a:gdLst>
                  <a:gd name="T0" fmla="*/ 36 w 36"/>
                  <a:gd name="T1" fmla="*/ 32 h 37"/>
                  <a:gd name="T2" fmla="*/ 26 w 36"/>
                  <a:gd name="T3" fmla="*/ 36 h 37"/>
                  <a:gd name="T4" fmla="*/ 0 w 36"/>
                  <a:gd name="T5" fmla="*/ 16 h 37"/>
                  <a:gd name="T6" fmla="*/ 36 w 36"/>
                  <a:gd name="T7" fmla="*/ 32 h 37"/>
                </a:gdLst>
                <a:ahLst/>
                <a:cxnLst>
                  <a:cxn ang="0">
                    <a:pos x="T0" y="T1"/>
                  </a:cxn>
                  <a:cxn ang="0">
                    <a:pos x="T2" y="T3"/>
                  </a:cxn>
                  <a:cxn ang="0">
                    <a:pos x="T4" y="T5"/>
                  </a:cxn>
                  <a:cxn ang="0">
                    <a:pos x="T6" y="T7"/>
                  </a:cxn>
                </a:cxnLst>
                <a:rect l="0" t="0" r="r" b="b"/>
                <a:pathLst>
                  <a:path w="36" h="37">
                    <a:moveTo>
                      <a:pt x="36" y="32"/>
                    </a:moveTo>
                    <a:cubicBezTo>
                      <a:pt x="36" y="37"/>
                      <a:pt x="26" y="36"/>
                      <a:pt x="26" y="36"/>
                    </a:cubicBezTo>
                    <a:cubicBezTo>
                      <a:pt x="16" y="36"/>
                      <a:pt x="0" y="26"/>
                      <a:pt x="0" y="16"/>
                    </a:cubicBezTo>
                    <a:cubicBezTo>
                      <a:pt x="0" y="0"/>
                      <a:pt x="36" y="16"/>
                      <a:pt x="36" y="3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6" name="Freeform 176">
                <a:extLst>
                  <a:ext uri="{FF2B5EF4-FFF2-40B4-BE49-F238E27FC236}">
                    <a16:creationId xmlns:a16="http://schemas.microsoft.com/office/drawing/2014/main" id="{5F674D16-7F49-3A4F-03FB-4E0281FEF8D8}"/>
                  </a:ext>
                </a:extLst>
              </p:cNvPr>
              <p:cNvSpPr>
                <a:spLocks/>
              </p:cNvSpPr>
              <p:nvPr/>
            </p:nvSpPr>
            <p:spPr bwMode="auto">
              <a:xfrm>
                <a:off x="7536909" y="1842286"/>
                <a:ext cx="36731" cy="27548"/>
              </a:xfrm>
              <a:custGeom>
                <a:avLst/>
                <a:gdLst>
                  <a:gd name="T0" fmla="*/ 2 w 33"/>
                  <a:gd name="T1" fmla="*/ 24 h 24"/>
                  <a:gd name="T2" fmla="*/ 33 w 33"/>
                  <a:gd name="T3" fmla="*/ 15 h 24"/>
                  <a:gd name="T4" fmla="*/ 14 w 33"/>
                  <a:gd name="T5" fmla="*/ 0 h 24"/>
                  <a:gd name="T6" fmla="*/ 2 w 33"/>
                  <a:gd name="T7" fmla="*/ 16 h 24"/>
                  <a:gd name="T8" fmla="*/ 2 w 33"/>
                  <a:gd name="T9" fmla="*/ 24 h 24"/>
                </a:gdLst>
                <a:ahLst/>
                <a:cxnLst>
                  <a:cxn ang="0">
                    <a:pos x="T0" y="T1"/>
                  </a:cxn>
                  <a:cxn ang="0">
                    <a:pos x="T2" y="T3"/>
                  </a:cxn>
                  <a:cxn ang="0">
                    <a:pos x="T4" y="T5"/>
                  </a:cxn>
                  <a:cxn ang="0">
                    <a:pos x="T6" y="T7"/>
                  </a:cxn>
                  <a:cxn ang="0">
                    <a:pos x="T8" y="T9"/>
                  </a:cxn>
                </a:cxnLst>
                <a:rect l="0" t="0" r="r" b="b"/>
                <a:pathLst>
                  <a:path w="33" h="24">
                    <a:moveTo>
                      <a:pt x="2" y="24"/>
                    </a:moveTo>
                    <a:cubicBezTo>
                      <a:pt x="11" y="24"/>
                      <a:pt x="29" y="18"/>
                      <a:pt x="33" y="15"/>
                    </a:cubicBezTo>
                    <a:cubicBezTo>
                      <a:pt x="25" y="9"/>
                      <a:pt x="23" y="0"/>
                      <a:pt x="14" y="0"/>
                    </a:cubicBezTo>
                    <a:cubicBezTo>
                      <a:pt x="7" y="0"/>
                      <a:pt x="2" y="9"/>
                      <a:pt x="2" y="16"/>
                    </a:cubicBezTo>
                    <a:cubicBezTo>
                      <a:pt x="2" y="18"/>
                      <a:pt x="0" y="24"/>
                      <a:pt x="2" y="2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7" name="Freeform 177">
                <a:extLst>
                  <a:ext uri="{FF2B5EF4-FFF2-40B4-BE49-F238E27FC236}">
                    <a16:creationId xmlns:a16="http://schemas.microsoft.com/office/drawing/2014/main" id="{DE8EE566-8112-EE11-3347-54077F524A22}"/>
                  </a:ext>
                </a:extLst>
              </p:cNvPr>
              <p:cNvSpPr>
                <a:spLocks/>
              </p:cNvSpPr>
              <p:nvPr/>
            </p:nvSpPr>
            <p:spPr bwMode="auto">
              <a:xfrm>
                <a:off x="9273957" y="1814739"/>
                <a:ext cx="81113" cy="36730"/>
              </a:xfrm>
              <a:custGeom>
                <a:avLst/>
                <a:gdLst>
                  <a:gd name="T0" fmla="*/ 0 w 71"/>
                  <a:gd name="T1" fmla="*/ 24 h 32"/>
                  <a:gd name="T2" fmla="*/ 36 w 71"/>
                  <a:gd name="T3" fmla="*/ 0 h 32"/>
                  <a:gd name="T4" fmla="*/ 71 w 71"/>
                  <a:gd name="T5" fmla="*/ 32 h 32"/>
                  <a:gd name="T6" fmla="*/ 49 w 71"/>
                  <a:gd name="T7" fmla="*/ 32 h 32"/>
                  <a:gd name="T8" fmla="*/ 3 w 71"/>
                  <a:gd name="T9" fmla="*/ 20 h 32"/>
                  <a:gd name="T10" fmla="*/ 0 w 71"/>
                  <a:gd name="T11" fmla="*/ 24 h 32"/>
                </a:gdLst>
                <a:ahLst/>
                <a:cxnLst>
                  <a:cxn ang="0">
                    <a:pos x="T0" y="T1"/>
                  </a:cxn>
                  <a:cxn ang="0">
                    <a:pos x="T2" y="T3"/>
                  </a:cxn>
                  <a:cxn ang="0">
                    <a:pos x="T4" y="T5"/>
                  </a:cxn>
                  <a:cxn ang="0">
                    <a:pos x="T6" y="T7"/>
                  </a:cxn>
                  <a:cxn ang="0">
                    <a:pos x="T8" y="T9"/>
                  </a:cxn>
                  <a:cxn ang="0">
                    <a:pos x="T10" y="T11"/>
                  </a:cxn>
                </a:cxnLst>
                <a:rect l="0" t="0" r="r" b="b"/>
                <a:pathLst>
                  <a:path w="71" h="32">
                    <a:moveTo>
                      <a:pt x="0" y="24"/>
                    </a:moveTo>
                    <a:cubicBezTo>
                      <a:pt x="9" y="11"/>
                      <a:pt x="18" y="0"/>
                      <a:pt x="36" y="0"/>
                    </a:cubicBezTo>
                    <a:cubicBezTo>
                      <a:pt x="56" y="0"/>
                      <a:pt x="71" y="14"/>
                      <a:pt x="71" y="32"/>
                    </a:cubicBezTo>
                    <a:cubicBezTo>
                      <a:pt x="49" y="32"/>
                      <a:pt x="49" y="32"/>
                      <a:pt x="49" y="32"/>
                    </a:cubicBezTo>
                    <a:cubicBezTo>
                      <a:pt x="35" y="24"/>
                      <a:pt x="18" y="26"/>
                      <a:pt x="3" y="20"/>
                    </a:cubicBezTo>
                    <a:lnTo>
                      <a:pt x="0" y="2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8" name="Freeform 178">
                <a:extLst>
                  <a:ext uri="{FF2B5EF4-FFF2-40B4-BE49-F238E27FC236}">
                    <a16:creationId xmlns:a16="http://schemas.microsoft.com/office/drawing/2014/main" id="{E6F7EDBA-47D6-51A0-CBCB-39D488A4F92F}"/>
                  </a:ext>
                </a:extLst>
              </p:cNvPr>
              <p:cNvSpPr>
                <a:spLocks/>
              </p:cNvSpPr>
              <p:nvPr/>
            </p:nvSpPr>
            <p:spPr bwMode="auto">
              <a:xfrm>
                <a:off x="9428532" y="1730565"/>
                <a:ext cx="111722" cy="41321"/>
              </a:xfrm>
              <a:custGeom>
                <a:avLst/>
                <a:gdLst>
                  <a:gd name="T0" fmla="*/ 0 w 97"/>
                  <a:gd name="T1" fmla="*/ 0 h 36"/>
                  <a:gd name="T2" fmla="*/ 89 w 97"/>
                  <a:gd name="T3" fmla="*/ 16 h 36"/>
                  <a:gd name="T4" fmla="*/ 97 w 97"/>
                  <a:gd name="T5" fmla="*/ 24 h 36"/>
                  <a:gd name="T6" fmla="*/ 63 w 97"/>
                  <a:gd name="T7" fmla="*/ 36 h 36"/>
                  <a:gd name="T8" fmla="*/ 7 w 97"/>
                  <a:gd name="T9" fmla="*/ 7 h 36"/>
                  <a:gd name="T10" fmla="*/ 0 w 97"/>
                  <a:gd name="T11" fmla="*/ 0 h 36"/>
                </a:gdLst>
                <a:ahLst/>
                <a:cxnLst>
                  <a:cxn ang="0">
                    <a:pos x="T0" y="T1"/>
                  </a:cxn>
                  <a:cxn ang="0">
                    <a:pos x="T2" y="T3"/>
                  </a:cxn>
                  <a:cxn ang="0">
                    <a:pos x="T4" y="T5"/>
                  </a:cxn>
                  <a:cxn ang="0">
                    <a:pos x="T6" y="T7"/>
                  </a:cxn>
                  <a:cxn ang="0">
                    <a:pos x="T8" y="T9"/>
                  </a:cxn>
                  <a:cxn ang="0">
                    <a:pos x="T10" y="T11"/>
                  </a:cxn>
                </a:cxnLst>
                <a:rect l="0" t="0" r="r" b="b"/>
                <a:pathLst>
                  <a:path w="97" h="36">
                    <a:moveTo>
                      <a:pt x="0" y="0"/>
                    </a:moveTo>
                    <a:cubicBezTo>
                      <a:pt x="7" y="6"/>
                      <a:pt x="86" y="16"/>
                      <a:pt x="89" y="16"/>
                    </a:cubicBezTo>
                    <a:cubicBezTo>
                      <a:pt x="94" y="16"/>
                      <a:pt x="97" y="20"/>
                      <a:pt x="97" y="24"/>
                    </a:cubicBezTo>
                    <a:cubicBezTo>
                      <a:pt x="97" y="33"/>
                      <a:pt x="75" y="36"/>
                      <a:pt x="63" y="36"/>
                    </a:cubicBezTo>
                    <a:cubicBezTo>
                      <a:pt x="43" y="36"/>
                      <a:pt x="7" y="26"/>
                      <a:pt x="7" y="7"/>
                    </a:cubicBezTo>
                    <a:lnTo>
                      <a:pt x="0"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9" name="Freeform 179">
                <a:extLst>
                  <a:ext uri="{FF2B5EF4-FFF2-40B4-BE49-F238E27FC236}">
                    <a16:creationId xmlns:a16="http://schemas.microsoft.com/office/drawing/2014/main" id="{2C55C850-B50A-7CEC-5662-3CB19AD4CA3A}"/>
                  </a:ext>
                </a:extLst>
              </p:cNvPr>
              <p:cNvSpPr>
                <a:spLocks/>
              </p:cNvSpPr>
              <p:nvPr/>
            </p:nvSpPr>
            <p:spPr bwMode="auto">
              <a:xfrm>
                <a:off x="9270896" y="1788721"/>
                <a:ext cx="22957" cy="26017"/>
              </a:xfrm>
              <a:custGeom>
                <a:avLst/>
                <a:gdLst>
                  <a:gd name="T0" fmla="*/ 20 w 20"/>
                  <a:gd name="T1" fmla="*/ 13 h 23"/>
                  <a:gd name="T2" fmla="*/ 9 w 20"/>
                  <a:gd name="T3" fmla="*/ 23 h 23"/>
                  <a:gd name="T4" fmla="*/ 0 w 20"/>
                  <a:gd name="T5" fmla="*/ 13 h 23"/>
                  <a:gd name="T6" fmla="*/ 20 w 20"/>
                  <a:gd name="T7" fmla="*/ 13 h 23"/>
                </a:gdLst>
                <a:ahLst/>
                <a:cxnLst>
                  <a:cxn ang="0">
                    <a:pos x="T0" y="T1"/>
                  </a:cxn>
                  <a:cxn ang="0">
                    <a:pos x="T2" y="T3"/>
                  </a:cxn>
                  <a:cxn ang="0">
                    <a:pos x="T4" y="T5"/>
                  </a:cxn>
                  <a:cxn ang="0">
                    <a:pos x="T6" y="T7"/>
                  </a:cxn>
                </a:cxnLst>
                <a:rect l="0" t="0" r="r" b="b"/>
                <a:pathLst>
                  <a:path w="20" h="23">
                    <a:moveTo>
                      <a:pt x="20" y="13"/>
                    </a:moveTo>
                    <a:cubicBezTo>
                      <a:pt x="20" y="19"/>
                      <a:pt x="14" y="23"/>
                      <a:pt x="9" y="23"/>
                    </a:cubicBezTo>
                    <a:cubicBezTo>
                      <a:pt x="1" y="23"/>
                      <a:pt x="0" y="20"/>
                      <a:pt x="0" y="13"/>
                    </a:cubicBezTo>
                    <a:cubicBezTo>
                      <a:pt x="0" y="0"/>
                      <a:pt x="20" y="2"/>
                      <a:pt x="20" y="1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0" name="Freeform 180">
                <a:extLst>
                  <a:ext uri="{FF2B5EF4-FFF2-40B4-BE49-F238E27FC236}">
                    <a16:creationId xmlns:a16="http://schemas.microsoft.com/office/drawing/2014/main" id="{1AB01689-1847-BE81-62AB-69BAEACD4AA4}"/>
                  </a:ext>
                </a:extLst>
              </p:cNvPr>
              <p:cNvSpPr>
                <a:spLocks/>
              </p:cNvSpPr>
              <p:nvPr/>
            </p:nvSpPr>
            <p:spPr bwMode="auto">
              <a:xfrm>
                <a:off x="4235751" y="2811045"/>
                <a:ext cx="61218" cy="33669"/>
              </a:xfrm>
              <a:custGeom>
                <a:avLst/>
                <a:gdLst>
                  <a:gd name="T0" fmla="*/ 43 w 54"/>
                  <a:gd name="T1" fmla="*/ 29 h 29"/>
                  <a:gd name="T2" fmla="*/ 54 w 54"/>
                  <a:gd name="T3" fmla="*/ 24 h 29"/>
                  <a:gd name="T4" fmla="*/ 0 w 54"/>
                  <a:gd name="T5" fmla="*/ 5 h 29"/>
                  <a:gd name="T6" fmla="*/ 43 w 54"/>
                  <a:gd name="T7" fmla="*/ 29 h 29"/>
                </a:gdLst>
                <a:ahLst/>
                <a:cxnLst>
                  <a:cxn ang="0">
                    <a:pos x="T0" y="T1"/>
                  </a:cxn>
                  <a:cxn ang="0">
                    <a:pos x="T2" y="T3"/>
                  </a:cxn>
                  <a:cxn ang="0">
                    <a:pos x="T4" y="T5"/>
                  </a:cxn>
                  <a:cxn ang="0">
                    <a:pos x="T6" y="T7"/>
                  </a:cxn>
                </a:cxnLst>
                <a:rect l="0" t="0" r="r" b="b"/>
                <a:pathLst>
                  <a:path w="54" h="29">
                    <a:moveTo>
                      <a:pt x="43" y="29"/>
                    </a:moveTo>
                    <a:cubicBezTo>
                      <a:pt x="49" y="29"/>
                      <a:pt x="51" y="28"/>
                      <a:pt x="54" y="24"/>
                    </a:cubicBezTo>
                    <a:cubicBezTo>
                      <a:pt x="38" y="15"/>
                      <a:pt x="23" y="0"/>
                      <a:pt x="0" y="5"/>
                    </a:cubicBezTo>
                    <a:cubicBezTo>
                      <a:pt x="9" y="12"/>
                      <a:pt x="31" y="29"/>
                      <a:pt x="43" y="2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1" name="Freeform 181">
                <a:extLst>
                  <a:ext uri="{FF2B5EF4-FFF2-40B4-BE49-F238E27FC236}">
                    <a16:creationId xmlns:a16="http://schemas.microsoft.com/office/drawing/2014/main" id="{462363F2-6A09-3086-0A31-7262D218F0F9}"/>
                  </a:ext>
                </a:extLst>
              </p:cNvPr>
              <p:cNvSpPr>
                <a:spLocks/>
              </p:cNvSpPr>
              <p:nvPr/>
            </p:nvSpPr>
            <p:spPr bwMode="auto">
              <a:xfrm>
                <a:off x="4240342" y="2915114"/>
                <a:ext cx="47444" cy="29078"/>
              </a:xfrm>
              <a:custGeom>
                <a:avLst/>
                <a:gdLst>
                  <a:gd name="T0" fmla="*/ 3 w 42"/>
                  <a:gd name="T1" fmla="*/ 0 h 26"/>
                  <a:gd name="T2" fmla="*/ 19 w 42"/>
                  <a:gd name="T3" fmla="*/ 13 h 26"/>
                  <a:gd name="T4" fmla="*/ 42 w 42"/>
                  <a:gd name="T5" fmla="*/ 13 h 26"/>
                  <a:gd name="T6" fmla="*/ 42 w 42"/>
                  <a:gd name="T7" fmla="*/ 18 h 26"/>
                  <a:gd name="T8" fmla="*/ 33 w 42"/>
                  <a:gd name="T9" fmla="*/ 26 h 26"/>
                  <a:gd name="T10" fmla="*/ 0 w 42"/>
                  <a:gd name="T11" fmla="*/ 6 h 26"/>
                  <a:gd name="T12" fmla="*/ 3 w 4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2" h="26">
                    <a:moveTo>
                      <a:pt x="3" y="0"/>
                    </a:moveTo>
                    <a:cubicBezTo>
                      <a:pt x="6" y="8"/>
                      <a:pt x="12" y="11"/>
                      <a:pt x="19" y="13"/>
                    </a:cubicBezTo>
                    <a:cubicBezTo>
                      <a:pt x="42" y="13"/>
                      <a:pt x="42" y="13"/>
                      <a:pt x="42" y="13"/>
                    </a:cubicBezTo>
                    <a:cubicBezTo>
                      <a:pt x="42" y="14"/>
                      <a:pt x="42" y="16"/>
                      <a:pt x="42" y="18"/>
                    </a:cubicBezTo>
                    <a:cubicBezTo>
                      <a:pt x="42" y="22"/>
                      <a:pt x="34" y="26"/>
                      <a:pt x="33" y="26"/>
                    </a:cubicBezTo>
                    <a:cubicBezTo>
                      <a:pt x="28" y="26"/>
                      <a:pt x="0" y="11"/>
                      <a:pt x="0" y="6"/>
                    </a:cubicBezTo>
                    <a:cubicBezTo>
                      <a:pt x="0" y="3"/>
                      <a:pt x="1" y="1"/>
                      <a:pt x="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2" name="Freeform 182">
                <a:extLst>
                  <a:ext uri="{FF2B5EF4-FFF2-40B4-BE49-F238E27FC236}">
                    <a16:creationId xmlns:a16="http://schemas.microsoft.com/office/drawing/2014/main" id="{F7C8A500-CB32-AF09-09F7-1F17DE76D89E}"/>
                  </a:ext>
                </a:extLst>
              </p:cNvPr>
              <p:cNvSpPr>
                <a:spLocks/>
              </p:cNvSpPr>
              <p:nvPr/>
            </p:nvSpPr>
            <p:spPr bwMode="auto">
              <a:xfrm>
                <a:off x="4309212" y="2916644"/>
                <a:ext cx="33670" cy="41321"/>
              </a:xfrm>
              <a:custGeom>
                <a:avLst/>
                <a:gdLst>
                  <a:gd name="T0" fmla="*/ 29 w 29"/>
                  <a:gd name="T1" fmla="*/ 20 h 36"/>
                  <a:gd name="T2" fmla="*/ 29 w 29"/>
                  <a:gd name="T3" fmla="*/ 25 h 36"/>
                  <a:gd name="T4" fmla="*/ 12 w 29"/>
                  <a:gd name="T5" fmla="*/ 36 h 36"/>
                  <a:gd name="T6" fmla="*/ 0 w 29"/>
                  <a:gd name="T7" fmla="*/ 27 h 36"/>
                  <a:gd name="T8" fmla="*/ 17 w 29"/>
                  <a:gd name="T9" fmla="*/ 0 h 36"/>
                  <a:gd name="T10" fmla="*/ 23 w 29"/>
                  <a:gd name="T11" fmla="*/ 8 h 36"/>
                  <a:gd name="T12" fmla="*/ 29 w 29"/>
                  <a:gd name="T13" fmla="*/ 20 h 36"/>
                </a:gdLst>
                <a:ahLst/>
                <a:cxnLst>
                  <a:cxn ang="0">
                    <a:pos x="T0" y="T1"/>
                  </a:cxn>
                  <a:cxn ang="0">
                    <a:pos x="T2" y="T3"/>
                  </a:cxn>
                  <a:cxn ang="0">
                    <a:pos x="T4" y="T5"/>
                  </a:cxn>
                  <a:cxn ang="0">
                    <a:pos x="T6" y="T7"/>
                  </a:cxn>
                  <a:cxn ang="0">
                    <a:pos x="T8" y="T9"/>
                  </a:cxn>
                  <a:cxn ang="0">
                    <a:pos x="T10" y="T11"/>
                  </a:cxn>
                  <a:cxn ang="0">
                    <a:pos x="T12" y="T13"/>
                  </a:cxn>
                </a:cxnLst>
                <a:rect l="0" t="0" r="r" b="b"/>
                <a:pathLst>
                  <a:path w="29" h="36">
                    <a:moveTo>
                      <a:pt x="29" y="20"/>
                    </a:moveTo>
                    <a:cubicBezTo>
                      <a:pt x="29" y="21"/>
                      <a:pt x="29" y="24"/>
                      <a:pt x="29" y="25"/>
                    </a:cubicBezTo>
                    <a:cubicBezTo>
                      <a:pt x="29" y="31"/>
                      <a:pt x="20" y="36"/>
                      <a:pt x="12" y="36"/>
                    </a:cubicBezTo>
                    <a:cubicBezTo>
                      <a:pt x="4" y="36"/>
                      <a:pt x="0" y="32"/>
                      <a:pt x="0" y="27"/>
                    </a:cubicBezTo>
                    <a:cubicBezTo>
                      <a:pt x="0" y="22"/>
                      <a:pt x="11" y="2"/>
                      <a:pt x="17" y="0"/>
                    </a:cubicBezTo>
                    <a:cubicBezTo>
                      <a:pt x="19" y="3"/>
                      <a:pt x="23" y="5"/>
                      <a:pt x="23" y="8"/>
                    </a:cubicBezTo>
                    <a:cubicBezTo>
                      <a:pt x="23" y="15"/>
                      <a:pt x="11" y="20"/>
                      <a:pt x="29"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3" name="Freeform 183">
                <a:extLst>
                  <a:ext uri="{FF2B5EF4-FFF2-40B4-BE49-F238E27FC236}">
                    <a16:creationId xmlns:a16="http://schemas.microsoft.com/office/drawing/2014/main" id="{880355D3-9446-0EDA-ED1F-4F6B332EA9DC}"/>
                  </a:ext>
                </a:extLst>
              </p:cNvPr>
              <p:cNvSpPr>
                <a:spLocks/>
              </p:cNvSpPr>
              <p:nvPr/>
            </p:nvSpPr>
            <p:spPr bwMode="auto">
              <a:xfrm>
                <a:off x="1699813" y="2440682"/>
                <a:ext cx="39791" cy="18365"/>
              </a:xfrm>
              <a:custGeom>
                <a:avLst/>
                <a:gdLst>
                  <a:gd name="T0" fmla="*/ 11 w 34"/>
                  <a:gd name="T1" fmla="*/ 7 h 15"/>
                  <a:gd name="T2" fmla="*/ 22 w 34"/>
                  <a:gd name="T3" fmla="*/ 2 h 15"/>
                  <a:gd name="T4" fmla="*/ 34 w 34"/>
                  <a:gd name="T5" fmla="*/ 15 h 15"/>
                  <a:gd name="T6" fmla="*/ 9 w 34"/>
                  <a:gd name="T7" fmla="*/ 15 h 15"/>
                  <a:gd name="T8" fmla="*/ 0 w 34"/>
                  <a:gd name="T9" fmla="*/ 7 h 15"/>
                  <a:gd name="T10" fmla="*/ 11 w 34"/>
                  <a:gd name="T11" fmla="*/ 7 h 15"/>
                </a:gdLst>
                <a:ahLst/>
                <a:cxnLst>
                  <a:cxn ang="0">
                    <a:pos x="T0" y="T1"/>
                  </a:cxn>
                  <a:cxn ang="0">
                    <a:pos x="T2" y="T3"/>
                  </a:cxn>
                  <a:cxn ang="0">
                    <a:pos x="T4" y="T5"/>
                  </a:cxn>
                  <a:cxn ang="0">
                    <a:pos x="T6" y="T7"/>
                  </a:cxn>
                  <a:cxn ang="0">
                    <a:pos x="T8" y="T9"/>
                  </a:cxn>
                  <a:cxn ang="0">
                    <a:pos x="T10" y="T11"/>
                  </a:cxn>
                </a:cxnLst>
                <a:rect l="0" t="0" r="r" b="b"/>
                <a:pathLst>
                  <a:path w="34" h="15">
                    <a:moveTo>
                      <a:pt x="11" y="7"/>
                    </a:moveTo>
                    <a:cubicBezTo>
                      <a:pt x="14" y="0"/>
                      <a:pt x="16" y="2"/>
                      <a:pt x="22" y="2"/>
                    </a:cubicBezTo>
                    <a:cubicBezTo>
                      <a:pt x="32" y="2"/>
                      <a:pt x="32" y="7"/>
                      <a:pt x="34" y="15"/>
                    </a:cubicBezTo>
                    <a:cubicBezTo>
                      <a:pt x="9" y="15"/>
                      <a:pt x="9" y="15"/>
                      <a:pt x="9" y="15"/>
                    </a:cubicBezTo>
                    <a:cubicBezTo>
                      <a:pt x="6" y="13"/>
                      <a:pt x="1" y="10"/>
                      <a:pt x="0" y="7"/>
                    </a:cubicBezTo>
                    <a:lnTo>
                      <a:pt x="11" y="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4" name="Freeform 184">
                <a:extLst>
                  <a:ext uri="{FF2B5EF4-FFF2-40B4-BE49-F238E27FC236}">
                    <a16:creationId xmlns:a16="http://schemas.microsoft.com/office/drawing/2014/main" id="{15DF1110-E82B-43FE-65B9-ACAFD68B7BC6}"/>
                  </a:ext>
                </a:extLst>
              </p:cNvPr>
              <p:cNvSpPr>
                <a:spLocks/>
              </p:cNvSpPr>
              <p:nvPr/>
            </p:nvSpPr>
            <p:spPr bwMode="auto">
              <a:xfrm>
                <a:off x="1986005" y="3729300"/>
                <a:ext cx="22957" cy="19896"/>
              </a:xfrm>
              <a:custGeom>
                <a:avLst/>
                <a:gdLst>
                  <a:gd name="T0" fmla="*/ 19 w 19"/>
                  <a:gd name="T1" fmla="*/ 8 h 17"/>
                  <a:gd name="T2" fmla="*/ 19 w 19"/>
                  <a:gd name="T3" fmla="*/ 13 h 17"/>
                  <a:gd name="T4" fmla="*/ 5 w 19"/>
                  <a:gd name="T5" fmla="*/ 17 h 17"/>
                  <a:gd name="T6" fmla="*/ 0 w 19"/>
                  <a:gd name="T7" fmla="*/ 12 h 17"/>
                  <a:gd name="T8" fmla="*/ 0 w 19"/>
                  <a:gd name="T9" fmla="*/ 0 h 17"/>
                  <a:gd name="T10" fmla="*/ 19 w 19"/>
                  <a:gd name="T11" fmla="*/ 8 h 17"/>
                </a:gdLst>
                <a:ahLst/>
                <a:cxnLst>
                  <a:cxn ang="0">
                    <a:pos x="T0" y="T1"/>
                  </a:cxn>
                  <a:cxn ang="0">
                    <a:pos x="T2" y="T3"/>
                  </a:cxn>
                  <a:cxn ang="0">
                    <a:pos x="T4" y="T5"/>
                  </a:cxn>
                  <a:cxn ang="0">
                    <a:pos x="T6" y="T7"/>
                  </a:cxn>
                  <a:cxn ang="0">
                    <a:pos x="T8" y="T9"/>
                  </a:cxn>
                  <a:cxn ang="0">
                    <a:pos x="T10" y="T11"/>
                  </a:cxn>
                </a:cxnLst>
                <a:rect l="0" t="0" r="r" b="b"/>
                <a:pathLst>
                  <a:path w="19" h="17">
                    <a:moveTo>
                      <a:pt x="19" y="8"/>
                    </a:moveTo>
                    <a:cubicBezTo>
                      <a:pt x="19" y="13"/>
                      <a:pt x="19" y="13"/>
                      <a:pt x="19" y="13"/>
                    </a:cubicBezTo>
                    <a:cubicBezTo>
                      <a:pt x="13" y="15"/>
                      <a:pt x="10" y="17"/>
                      <a:pt x="5" y="17"/>
                    </a:cubicBezTo>
                    <a:cubicBezTo>
                      <a:pt x="3" y="17"/>
                      <a:pt x="0" y="14"/>
                      <a:pt x="0" y="12"/>
                    </a:cubicBezTo>
                    <a:cubicBezTo>
                      <a:pt x="0" y="7"/>
                      <a:pt x="1" y="4"/>
                      <a:pt x="0" y="0"/>
                    </a:cubicBezTo>
                    <a:cubicBezTo>
                      <a:pt x="9" y="0"/>
                      <a:pt x="14" y="3"/>
                      <a:pt x="19"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5" name="Freeform 185">
                <a:extLst>
                  <a:ext uri="{FF2B5EF4-FFF2-40B4-BE49-F238E27FC236}">
                    <a16:creationId xmlns:a16="http://schemas.microsoft.com/office/drawing/2014/main" id="{810F13CB-E2C1-3C54-39D8-4DD760A2AD04}"/>
                  </a:ext>
                </a:extLst>
              </p:cNvPr>
              <p:cNvSpPr>
                <a:spLocks/>
              </p:cNvSpPr>
              <p:nvPr/>
            </p:nvSpPr>
            <p:spPr bwMode="auto">
              <a:xfrm>
                <a:off x="1970701" y="3698691"/>
                <a:ext cx="10713" cy="9183"/>
              </a:xfrm>
              <a:custGeom>
                <a:avLst/>
                <a:gdLst>
                  <a:gd name="T0" fmla="*/ 10 w 10"/>
                  <a:gd name="T1" fmla="*/ 7 h 8"/>
                  <a:gd name="T2" fmla="*/ 7 w 10"/>
                  <a:gd name="T3" fmla="*/ 8 h 8"/>
                  <a:gd name="T4" fmla="*/ 0 w 10"/>
                  <a:gd name="T5" fmla="*/ 0 h 8"/>
                  <a:gd name="T6" fmla="*/ 10 w 10"/>
                  <a:gd name="T7" fmla="*/ 7 h 8"/>
                </a:gdLst>
                <a:ahLst/>
                <a:cxnLst>
                  <a:cxn ang="0">
                    <a:pos x="T0" y="T1"/>
                  </a:cxn>
                  <a:cxn ang="0">
                    <a:pos x="T2" y="T3"/>
                  </a:cxn>
                  <a:cxn ang="0">
                    <a:pos x="T4" y="T5"/>
                  </a:cxn>
                  <a:cxn ang="0">
                    <a:pos x="T6" y="T7"/>
                  </a:cxn>
                </a:cxnLst>
                <a:rect l="0" t="0" r="r" b="b"/>
                <a:pathLst>
                  <a:path w="10" h="8">
                    <a:moveTo>
                      <a:pt x="10" y="7"/>
                    </a:moveTo>
                    <a:cubicBezTo>
                      <a:pt x="10" y="7"/>
                      <a:pt x="8" y="8"/>
                      <a:pt x="7" y="8"/>
                    </a:cubicBezTo>
                    <a:cubicBezTo>
                      <a:pt x="3" y="8"/>
                      <a:pt x="2" y="3"/>
                      <a:pt x="0" y="0"/>
                    </a:cubicBezTo>
                    <a:cubicBezTo>
                      <a:pt x="4" y="0"/>
                      <a:pt x="8" y="4"/>
                      <a:pt x="10" y="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6" name="Freeform 186">
                <a:extLst>
                  <a:ext uri="{FF2B5EF4-FFF2-40B4-BE49-F238E27FC236}">
                    <a16:creationId xmlns:a16="http://schemas.microsoft.com/office/drawing/2014/main" id="{DC6FAC6B-912A-1A9F-12B2-79265100FEFB}"/>
                  </a:ext>
                </a:extLst>
              </p:cNvPr>
              <p:cNvSpPr>
                <a:spLocks/>
              </p:cNvSpPr>
              <p:nvPr/>
            </p:nvSpPr>
            <p:spPr bwMode="auto">
              <a:xfrm>
                <a:off x="1949275" y="3691039"/>
                <a:ext cx="15304" cy="6122"/>
              </a:xfrm>
              <a:custGeom>
                <a:avLst/>
                <a:gdLst>
                  <a:gd name="T0" fmla="*/ 14 w 14"/>
                  <a:gd name="T1" fmla="*/ 0 h 6"/>
                  <a:gd name="T2" fmla="*/ 4 w 14"/>
                  <a:gd name="T3" fmla="*/ 6 h 6"/>
                  <a:gd name="T4" fmla="*/ 0 w 14"/>
                  <a:gd name="T5" fmla="*/ 0 h 6"/>
                  <a:gd name="T6" fmla="*/ 14 w 14"/>
                  <a:gd name="T7" fmla="*/ 0 h 6"/>
                </a:gdLst>
                <a:ahLst/>
                <a:cxnLst>
                  <a:cxn ang="0">
                    <a:pos x="T0" y="T1"/>
                  </a:cxn>
                  <a:cxn ang="0">
                    <a:pos x="T2" y="T3"/>
                  </a:cxn>
                  <a:cxn ang="0">
                    <a:pos x="T4" y="T5"/>
                  </a:cxn>
                  <a:cxn ang="0">
                    <a:pos x="T6" y="T7"/>
                  </a:cxn>
                </a:cxnLst>
                <a:rect l="0" t="0" r="r" b="b"/>
                <a:pathLst>
                  <a:path w="14" h="6">
                    <a:moveTo>
                      <a:pt x="14" y="0"/>
                    </a:moveTo>
                    <a:cubicBezTo>
                      <a:pt x="11" y="3"/>
                      <a:pt x="8" y="6"/>
                      <a:pt x="4" y="6"/>
                    </a:cubicBezTo>
                    <a:cubicBezTo>
                      <a:pt x="2" y="6"/>
                      <a:pt x="0" y="2"/>
                      <a:pt x="0" y="0"/>
                    </a:cubicBezTo>
                    <a:lnTo>
                      <a:pt x="14"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7" name="Freeform 187">
                <a:extLst>
                  <a:ext uri="{FF2B5EF4-FFF2-40B4-BE49-F238E27FC236}">
                    <a16:creationId xmlns:a16="http://schemas.microsoft.com/office/drawing/2014/main" id="{4122410D-ADCA-6A33-BD0C-FAEA59ABDCDE}"/>
                  </a:ext>
                </a:extLst>
              </p:cNvPr>
              <p:cNvSpPr>
                <a:spLocks/>
              </p:cNvSpPr>
              <p:nvPr/>
            </p:nvSpPr>
            <p:spPr bwMode="auto">
              <a:xfrm>
                <a:off x="1927849" y="3678796"/>
                <a:ext cx="12244" cy="9183"/>
              </a:xfrm>
              <a:custGeom>
                <a:avLst/>
                <a:gdLst>
                  <a:gd name="T0" fmla="*/ 4 w 11"/>
                  <a:gd name="T1" fmla="*/ 2 h 8"/>
                  <a:gd name="T2" fmla="*/ 11 w 11"/>
                  <a:gd name="T3" fmla="*/ 0 h 8"/>
                  <a:gd name="T4" fmla="*/ 11 w 11"/>
                  <a:gd name="T5" fmla="*/ 5 h 8"/>
                  <a:gd name="T6" fmla="*/ 7 w 11"/>
                  <a:gd name="T7" fmla="*/ 8 h 8"/>
                  <a:gd name="T8" fmla="*/ 0 w 11"/>
                  <a:gd name="T9" fmla="*/ 2 h 8"/>
                  <a:gd name="T10" fmla="*/ 5 w 11"/>
                  <a:gd name="T11" fmla="*/ 2 h 8"/>
                  <a:gd name="T12" fmla="*/ 4 w 11"/>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4" y="2"/>
                    </a:moveTo>
                    <a:cubicBezTo>
                      <a:pt x="6" y="1"/>
                      <a:pt x="8" y="0"/>
                      <a:pt x="11" y="0"/>
                    </a:cubicBezTo>
                    <a:cubicBezTo>
                      <a:pt x="11" y="2"/>
                      <a:pt x="11" y="3"/>
                      <a:pt x="11" y="5"/>
                    </a:cubicBezTo>
                    <a:cubicBezTo>
                      <a:pt x="11" y="6"/>
                      <a:pt x="8" y="8"/>
                      <a:pt x="7" y="8"/>
                    </a:cubicBezTo>
                    <a:cubicBezTo>
                      <a:pt x="4" y="8"/>
                      <a:pt x="0" y="2"/>
                      <a:pt x="0" y="2"/>
                    </a:cubicBezTo>
                    <a:cubicBezTo>
                      <a:pt x="1" y="2"/>
                      <a:pt x="4" y="2"/>
                      <a:pt x="5" y="2"/>
                    </a:cubicBezTo>
                    <a:lnTo>
                      <a:pt x="4" y="2"/>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8" name="Freeform 188">
                <a:extLst>
                  <a:ext uri="{FF2B5EF4-FFF2-40B4-BE49-F238E27FC236}">
                    <a16:creationId xmlns:a16="http://schemas.microsoft.com/office/drawing/2014/main" id="{192A2798-C2BF-90DD-6921-A5413A7B7AE7}"/>
                  </a:ext>
                </a:extLst>
              </p:cNvPr>
              <p:cNvSpPr>
                <a:spLocks/>
              </p:cNvSpPr>
              <p:nvPr/>
            </p:nvSpPr>
            <p:spPr bwMode="auto">
              <a:xfrm>
                <a:off x="1892648" y="3658900"/>
                <a:ext cx="12244" cy="10713"/>
              </a:xfrm>
              <a:custGeom>
                <a:avLst/>
                <a:gdLst>
                  <a:gd name="T0" fmla="*/ 10 w 11"/>
                  <a:gd name="T1" fmla="*/ 4 h 10"/>
                  <a:gd name="T2" fmla="*/ 11 w 11"/>
                  <a:gd name="T3" fmla="*/ 10 h 10"/>
                  <a:gd name="T4" fmla="*/ 6 w 11"/>
                  <a:gd name="T5" fmla="*/ 10 h 10"/>
                  <a:gd name="T6" fmla="*/ 0 w 11"/>
                  <a:gd name="T7" fmla="*/ 5 h 10"/>
                  <a:gd name="T8" fmla="*/ 4 w 11"/>
                  <a:gd name="T9" fmla="*/ 0 h 10"/>
                  <a:gd name="T10" fmla="*/ 10 w 11"/>
                  <a:gd name="T11" fmla="*/ 4 h 10"/>
                </a:gdLst>
                <a:ahLst/>
                <a:cxnLst>
                  <a:cxn ang="0">
                    <a:pos x="T0" y="T1"/>
                  </a:cxn>
                  <a:cxn ang="0">
                    <a:pos x="T2" y="T3"/>
                  </a:cxn>
                  <a:cxn ang="0">
                    <a:pos x="T4" y="T5"/>
                  </a:cxn>
                  <a:cxn ang="0">
                    <a:pos x="T6" y="T7"/>
                  </a:cxn>
                  <a:cxn ang="0">
                    <a:pos x="T8" y="T9"/>
                  </a:cxn>
                  <a:cxn ang="0">
                    <a:pos x="T10" y="T11"/>
                  </a:cxn>
                </a:cxnLst>
                <a:rect l="0" t="0" r="r" b="b"/>
                <a:pathLst>
                  <a:path w="11" h="10">
                    <a:moveTo>
                      <a:pt x="10" y="4"/>
                    </a:moveTo>
                    <a:cubicBezTo>
                      <a:pt x="10" y="6"/>
                      <a:pt x="10" y="8"/>
                      <a:pt x="11" y="10"/>
                    </a:cubicBezTo>
                    <a:cubicBezTo>
                      <a:pt x="10" y="10"/>
                      <a:pt x="7" y="10"/>
                      <a:pt x="6" y="10"/>
                    </a:cubicBezTo>
                    <a:cubicBezTo>
                      <a:pt x="4" y="10"/>
                      <a:pt x="0" y="7"/>
                      <a:pt x="0" y="5"/>
                    </a:cubicBezTo>
                    <a:cubicBezTo>
                      <a:pt x="1" y="4"/>
                      <a:pt x="4" y="2"/>
                      <a:pt x="4" y="0"/>
                    </a:cubicBezTo>
                    <a:cubicBezTo>
                      <a:pt x="6" y="2"/>
                      <a:pt x="8" y="4"/>
                      <a:pt x="10" y="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grpSp>
        <p:sp>
          <p:nvSpPr>
            <p:cNvPr id="519" name="Oval 518">
              <a:extLst>
                <a:ext uri="{FF2B5EF4-FFF2-40B4-BE49-F238E27FC236}">
                  <a16:creationId xmlns:a16="http://schemas.microsoft.com/office/drawing/2014/main" id="{E705CE04-8012-BCF9-5302-A30B5DFE64FA}"/>
                </a:ext>
              </a:extLst>
            </p:cNvPr>
            <p:cNvSpPr/>
            <p:nvPr/>
          </p:nvSpPr>
          <p:spPr>
            <a:xfrm>
              <a:off x="4266543" y="3055669"/>
              <a:ext cx="3935296" cy="366247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03" name="Graphic 702" descr="Folder Search with solid fill">
            <a:extLst>
              <a:ext uri="{FF2B5EF4-FFF2-40B4-BE49-F238E27FC236}">
                <a16:creationId xmlns:a16="http://schemas.microsoft.com/office/drawing/2014/main" id="{10720BDB-7F54-8F3B-2B14-D46B5D97CD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23614" y="5631620"/>
            <a:ext cx="648622" cy="648622"/>
          </a:xfrm>
          <a:prstGeom prst="rect">
            <a:avLst/>
          </a:prstGeom>
        </p:spPr>
      </p:pic>
      <p:pic>
        <p:nvPicPr>
          <p:cNvPr id="704" name="Graphic 703" descr="Completed with solid fill">
            <a:extLst>
              <a:ext uri="{FF2B5EF4-FFF2-40B4-BE49-F238E27FC236}">
                <a16:creationId xmlns:a16="http://schemas.microsoft.com/office/drawing/2014/main" id="{4BEAC68D-8AE7-C97D-8308-F6F90356543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165511" y="5540611"/>
            <a:ext cx="627994" cy="627994"/>
          </a:xfrm>
          <a:prstGeom prst="rect">
            <a:avLst/>
          </a:prstGeom>
        </p:spPr>
      </p:pic>
      <p:pic>
        <p:nvPicPr>
          <p:cNvPr id="705" name="Graphic 704" descr="Warning with solid fill">
            <a:extLst>
              <a:ext uri="{FF2B5EF4-FFF2-40B4-BE49-F238E27FC236}">
                <a16:creationId xmlns:a16="http://schemas.microsoft.com/office/drawing/2014/main" id="{8DA551DF-F332-E9DD-67DF-A56E0A12063B}"/>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139924" y="3802129"/>
            <a:ext cx="540150" cy="540150"/>
          </a:xfrm>
          <a:prstGeom prst="rect">
            <a:avLst/>
          </a:prstGeom>
        </p:spPr>
      </p:pic>
      <p:pic>
        <p:nvPicPr>
          <p:cNvPr id="706" name="Graphic 705" descr="Meeting with solid fill">
            <a:extLst>
              <a:ext uri="{FF2B5EF4-FFF2-40B4-BE49-F238E27FC236}">
                <a16:creationId xmlns:a16="http://schemas.microsoft.com/office/drawing/2014/main" id="{07501526-EB41-1653-6A18-E765B7DAE10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529662" y="3832917"/>
            <a:ext cx="551714" cy="551714"/>
          </a:xfrm>
          <a:prstGeom prst="rect">
            <a:avLst/>
          </a:prstGeom>
        </p:spPr>
      </p:pic>
      <p:pic>
        <p:nvPicPr>
          <p:cNvPr id="707" name="Graphic 706" descr="Blueprint with solid fill">
            <a:extLst>
              <a:ext uri="{FF2B5EF4-FFF2-40B4-BE49-F238E27FC236}">
                <a16:creationId xmlns:a16="http://schemas.microsoft.com/office/drawing/2014/main" id="{E5E20AB2-C11C-3051-806C-51F38B9452C7}"/>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620119" y="2139457"/>
            <a:ext cx="599183" cy="599183"/>
          </a:xfrm>
          <a:prstGeom prst="rect">
            <a:avLst/>
          </a:prstGeom>
        </p:spPr>
      </p:pic>
      <p:pic>
        <p:nvPicPr>
          <p:cNvPr id="709" name="Picture 708">
            <a:extLst>
              <a:ext uri="{FF2B5EF4-FFF2-40B4-BE49-F238E27FC236}">
                <a16:creationId xmlns:a16="http://schemas.microsoft.com/office/drawing/2014/main" id="{6E47A7E5-1115-6E4B-8431-7EF7CCDAE809}"/>
              </a:ext>
            </a:extLst>
          </p:cNvPr>
          <p:cNvPicPr>
            <a:picLocks noChangeAspect="1"/>
          </p:cNvPicPr>
          <p:nvPr/>
        </p:nvPicPr>
        <p:blipFill>
          <a:blip r:embed="rId13">
            <a:duotone>
              <a:schemeClr val="accent3">
                <a:shade val="45000"/>
                <a:satMod val="135000"/>
              </a:schemeClr>
              <a:prstClr val="white"/>
            </a:duotone>
          </a:blip>
          <a:stretch>
            <a:fillRect/>
          </a:stretch>
        </p:blipFill>
        <p:spPr>
          <a:xfrm>
            <a:off x="5745956" y="1408352"/>
            <a:ext cx="544171" cy="544171"/>
          </a:xfrm>
          <a:prstGeom prst="rect">
            <a:avLst/>
          </a:prstGeom>
          <a:solidFill>
            <a:schemeClr val="bg1"/>
          </a:solidFill>
        </p:spPr>
      </p:pic>
      <p:pic>
        <p:nvPicPr>
          <p:cNvPr id="711" name="Graphic 710" descr="Gears with solid fill">
            <a:extLst>
              <a:ext uri="{FF2B5EF4-FFF2-40B4-BE49-F238E27FC236}">
                <a16:creationId xmlns:a16="http://schemas.microsoft.com/office/drawing/2014/main" id="{9995D8B2-9BB1-DA8A-7FFD-65B802FCC43F}"/>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7845859" y="1908428"/>
            <a:ext cx="665717" cy="665717"/>
          </a:xfrm>
          <a:prstGeom prst="rect">
            <a:avLst/>
          </a:prstGeom>
        </p:spPr>
      </p:pic>
      <p:sp>
        <p:nvSpPr>
          <p:cNvPr id="6" name="TextBox 5">
            <a:extLst>
              <a:ext uri="{FF2B5EF4-FFF2-40B4-BE49-F238E27FC236}">
                <a16:creationId xmlns:a16="http://schemas.microsoft.com/office/drawing/2014/main" id="{AA0F068E-F102-65A8-8F0B-FECADDC99A59}"/>
              </a:ext>
            </a:extLst>
          </p:cNvPr>
          <p:cNvSpPr txBox="1"/>
          <p:nvPr/>
        </p:nvSpPr>
        <p:spPr>
          <a:xfrm>
            <a:off x="923675" y="2121488"/>
            <a:ext cx="2610123" cy="461665"/>
          </a:xfrm>
          <a:prstGeom prst="rect">
            <a:avLst/>
          </a:prstGeom>
          <a:noFill/>
        </p:spPr>
        <p:txBody>
          <a:bodyPr wrap="square" rtlCol="0">
            <a:spAutoFit/>
          </a:bodyPr>
          <a:lstStyle/>
          <a:p>
            <a:pPr algn="l"/>
            <a:r>
              <a:rPr lang="en-US" sz="1200">
                <a:solidFill>
                  <a:schemeClr val="bg2">
                    <a:lumMod val="10000"/>
                  </a:schemeClr>
                </a:solidFill>
                <a:latin typeface="+mj-lt"/>
              </a:rPr>
              <a:t>Create and review test cases and test data based on requirements.</a:t>
            </a:r>
          </a:p>
        </p:txBody>
      </p:sp>
      <p:sp>
        <p:nvSpPr>
          <p:cNvPr id="2" name="Rectangle 1">
            <a:extLst>
              <a:ext uri="{FF2B5EF4-FFF2-40B4-BE49-F238E27FC236}">
                <a16:creationId xmlns:a16="http://schemas.microsoft.com/office/drawing/2014/main" id="{6DA000DF-B90D-82F1-2D8F-CC621F4A7A04}"/>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STLC Phases</a:t>
            </a:r>
          </a:p>
        </p:txBody>
      </p:sp>
      <p:pic>
        <p:nvPicPr>
          <p:cNvPr id="9" name="Picture 8" descr="A set of icons on a black background&#10;&#10;Description automatically generated">
            <a:extLst>
              <a:ext uri="{FF2B5EF4-FFF2-40B4-BE49-F238E27FC236}">
                <a16:creationId xmlns:a16="http://schemas.microsoft.com/office/drawing/2014/main" id="{01F0D88C-FCB0-A457-28B8-AC6299063C62}"/>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5218135" y="4178596"/>
            <a:ext cx="1926944" cy="1926944"/>
          </a:xfrm>
          <a:prstGeom prst="rect">
            <a:avLst/>
          </a:prstGeom>
        </p:spPr>
      </p:pic>
    </p:spTree>
    <p:extLst>
      <p:ext uri="{BB962C8B-B14F-4D97-AF65-F5344CB8AC3E}">
        <p14:creationId xmlns:p14="http://schemas.microsoft.com/office/powerpoint/2010/main" val="1217039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48E5EF9-48C4-7BFB-81B6-02F332917B6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42C7E51-C2F3-7D03-AD7A-CF1B6005566C}"/>
              </a:ext>
            </a:extLst>
          </p:cNvPr>
          <p:cNvSpPr txBox="1"/>
          <p:nvPr/>
        </p:nvSpPr>
        <p:spPr>
          <a:xfrm>
            <a:off x="609599" y="2905781"/>
            <a:ext cx="8481983" cy="523219"/>
          </a:xfrm>
          <a:prstGeom prst="rect">
            <a:avLst/>
          </a:prstGeom>
          <a:noFill/>
        </p:spPr>
        <p:txBody>
          <a:bodyPr wrap="square" rtlCol="0">
            <a:spAutoFit/>
          </a:bodyPr>
          <a:lstStyle/>
          <a:p>
            <a:pPr algn="just"/>
            <a:r>
              <a:rPr lang="en-US" sz="2800" b="1" i="1">
                <a:solidFill>
                  <a:schemeClr val="bg1"/>
                </a:solidFill>
                <a:latin typeface="+mj-lt"/>
              </a:rPr>
              <a:t>Phase 01 - Requirement Understanding / Analysis</a:t>
            </a:r>
            <a:endParaRPr lang="en-US" sz="2800" b="1">
              <a:solidFill>
                <a:schemeClr val="bg1"/>
              </a:solidFill>
              <a:latin typeface="+mj-lt"/>
            </a:endParaRPr>
          </a:p>
        </p:txBody>
      </p:sp>
    </p:spTree>
    <p:extLst>
      <p:ext uri="{BB962C8B-B14F-4D97-AF65-F5344CB8AC3E}">
        <p14:creationId xmlns:p14="http://schemas.microsoft.com/office/powerpoint/2010/main" val="397135241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49DCE-9B05-6131-05D2-43CD4A33A726}"/>
            </a:ext>
          </a:extLst>
        </p:cNvPr>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C3A010CC-43E2-2CB0-5838-4330255495E6}"/>
              </a:ext>
            </a:extLst>
          </p:cNvPr>
          <p:cNvSpPr/>
          <p:nvPr/>
        </p:nvSpPr>
        <p:spPr bwMode="auto">
          <a:xfrm>
            <a:off x="2958804" y="1591472"/>
            <a:ext cx="6205949" cy="4733128"/>
          </a:xfrm>
          <a:prstGeom prst="roundRect">
            <a:avLst>
              <a:gd name="adj" fmla="val 7276"/>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pSp>
        <p:nvGrpSpPr>
          <p:cNvPr id="194" name="Group 193">
            <a:extLst>
              <a:ext uri="{FF2B5EF4-FFF2-40B4-BE49-F238E27FC236}">
                <a16:creationId xmlns:a16="http://schemas.microsoft.com/office/drawing/2014/main" id="{93200BD9-D227-2718-B64A-3992CD1FF681}"/>
              </a:ext>
            </a:extLst>
          </p:cNvPr>
          <p:cNvGrpSpPr/>
          <p:nvPr/>
        </p:nvGrpSpPr>
        <p:grpSpPr>
          <a:xfrm>
            <a:off x="3208897" y="3177588"/>
            <a:ext cx="2828934" cy="1647944"/>
            <a:chOff x="3105522" y="2924395"/>
            <a:chExt cx="2828934" cy="2014724"/>
          </a:xfrm>
        </p:grpSpPr>
        <p:sp>
          <p:nvSpPr>
            <p:cNvPr id="179" name="Rectangle: Top Corners Snipped 178">
              <a:extLst>
                <a:ext uri="{FF2B5EF4-FFF2-40B4-BE49-F238E27FC236}">
                  <a16:creationId xmlns:a16="http://schemas.microsoft.com/office/drawing/2014/main" id="{EE8CEB56-56CB-8BEA-9EFB-6CBC8A9332C3}"/>
                </a:ext>
              </a:extLst>
            </p:cNvPr>
            <p:cNvSpPr/>
            <p:nvPr/>
          </p:nvSpPr>
          <p:spPr bwMode="auto">
            <a:xfrm rot="5400000">
              <a:off x="3512627" y="2517290"/>
              <a:ext cx="2014724" cy="2828934"/>
            </a:xfrm>
            <a:prstGeom prst="snip2SameRect">
              <a:avLst>
                <a:gd name="adj1" fmla="val 37580"/>
                <a:gd name="adj2" fmla="val 0"/>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193" name="Rectangle: Top Corners Snipped 192">
              <a:extLst>
                <a:ext uri="{FF2B5EF4-FFF2-40B4-BE49-F238E27FC236}">
                  <a16:creationId xmlns:a16="http://schemas.microsoft.com/office/drawing/2014/main" id="{9E5EE629-90F8-2574-5BDD-4190CA7EB212}"/>
                </a:ext>
              </a:extLst>
            </p:cNvPr>
            <p:cNvSpPr/>
            <p:nvPr/>
          </p:nvSpPr>
          <p:spPr bwMode="auto">
            <a:xfrm rot="5400000">
              <a:off x="3605944" y="2607445"/>
              <a:ext cx="1817733" cy="2622882"/>
            </a:xfrm>
            <a:prstGeom prst="snip2SameRect">
              <a:avLst>
                <a:gd name="adj1" fmla="val 37580"/>
                <a:gd name="adj2" fmla="val 0"/>
              </a:avLst>
            </a:prstGeom>
            <a:solidFill>
              <a:srgbClr val="FFFFFF"/>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grpSp>
      <p:sp>
        <p:nvSpPr>
          <p:cNvPr id="85" name="TextBox 84">
            <a:extLst>
              <a:ext uri="{FF2B5EF4-FFF2-40B4-BE49-F238E27FC236}">
                <a16:creationId xmlns:a16="http://schemas.microsoft.com/office/drawing/2014/main" id="{D27B7F2F-039C-FAFC-8CB3-F90535EF31B8}"/>
              </a:ext>
            </a:extLst>
          </p:cNvPr>
          <p:cNvSpPr txBox="1"/>
          <p:nvPr/>
        </p:nvSpPr>
        <p:spPr>
          <a:xfrm>
            <a:off x="352677" y="769874"/>
            <a:ext cx="11161971" cy="692497"/>
          </a:xfrm>
          <a:prstGeom prst="rect">
            <a:avLst/>
          </a:prstGeom>
          <a:noFill/>
        </p:spPr>
        <p:txBody>
          <a:bodyPr wrap="square" rtlCol="0">
            <a:spAutoFit/>
          </a:bodyPr>
          <a:lstStyle/>
          <a:p>
            <a:pPr algn="just"/>
            <a:r>
              <a:rPr lang="en-US" sz="1300">
                <a:solidFill>
                  <a:srgbClr val="000000"/>
                </a:solidFill>
                <a:latin typeface="+mn-lt"/>
              </a:rPr>
              <a:t>The Requirement understanding Phase for testing lifecycle  ensures that the testing activities are aligned with the overall strategic goals of the project. This phase defines the foundation for</a:t>
            </a:r>
            <a:r>
              <a:rPr lang="en-US" sz="1300" b="1">
                <a:solidFill>
                  <a:srgbClr val="000000"/>
                </a:solidFill>
                <a:latin typeface="+mn-lt"/>
              </a:rPr>
              <a:t> effective test planning, design</a:t>
            </a:r>
            <a:r>
              <a:rPr lang="en-US" sz="1300">
                <a:solidFill>
                  <a:srgbClr val="000000"/>
                </a:solidFill>
                <a:latin typeface="+mn-lt"/>
              </a:rPr>
              <a:t>, and </a:t>
            </a:r>
            <a:r>
              <a:rPr lang="en-US" sz="1300" b="1">
                <a:solidFill>
                  <a:srgbClr val="000000"/>
                </a:solidFill>
                <a:latin typeface="+mn-lt"/>
              </a:rPr>
              <a:t>execution</a:t>
            </a:r>
            <a:r>
              <a:rPr lang="en-US" sz="1300">
                <a:solidFill>
                  <a:srgbClr val="000000"/>
                </a:solidFill>
                <a:latin typeface="+mn-lt"/>
              </a:rPr>
              <a:t> by thoroughly </a:t>
            </a:r>
            <a:r>
              <a:rPr lang="en-US" sz="1300" b="1">
                <a:solidFill>
                  <a:srgbClr val="000000"/>
                </a:solidFill>
                <a:latin typeface="+mn-lt"/>
              </a:rPr>
              <a:t>analyzing requirements </a:t>
            </a:r>
            <a:r>
              <a:rPr lang="en-US" sz="1300">
                <a:solidFill>
                  <a:srgbClr val="000000"/>
                </a:solidFill>
                <a:latin typeface="+mn-lt"/>
              </a:rPr>
              <a:t>and </a:t>
            </a:r>
            <a:r>
              <a:rPr lang="en-US" sz="1300" b="1">
                <a:solidFill>
                  <a:srgbClr val="000000"/>
                </a:solidFill>
                <a:latin typeface="+mn-lt"/>
              </a:rPr>
              <a:t>setting clear expectations </a:t>
            </a:r>
            <a:r>
              <a:rPr lang="en-US" sz="1300">
                <a:solidFill>
                  <a:srgbClr val="000000"/>
                </a:solidFill>
                <a:latin typeface="+mn-lt"/>
              </a:rPr>
              <a:t>for testing.</a:t>
            </a:r>
          </a:p>
        </p:txBody>
      </p:sp>
      <p:sp>
        <p:nvSpPr>
          <p:cNvPr id="95" name="Rectangle: Rounded Corners 94">
            <a:extLst>
              <a:ext uri="{FF2B5EF4-FFF2-40B4-BE49-F238E27FC236}">
                <a16:creationId xmlns:a16="http://schemas.microsoft.com/office/drawing/2014/main" id="{3ABEF98A-34CD-9150-5D21-407CA5DC219D}"/>
              </a:ext>
            </a:extLst>
          </p:cNvPr>
          <p:cNvSpPr/>
          <p:nvPr/>
        </p:nvSpPr>
        <p:spPr bwMode="auto">
          <a:xfrm>
            <a:off x="199166" y="1591472"/>
            <a:ext cx="2378609" cy="4733128"/>
          </a:xfrm>
          <a:prstGeom prst="roundRect">
            <a:avLst>
              <a:gd name="adj" fmla="val 6309"/>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p:txBody>
      </p:sp>
      <p:sp>
        <p:nvSpPr>
          <p:cNvPr id="97" name="Rectangle: Rounded Corners 96">
            <a:extLst>
              <a:ext uri="{FF2B5EF4-FFF2-40B4-BE49-F238E27FC236}">
                <a16:creationId xmlns:a16="http://schemas.microsoft.com/office/drawing/2014/main" id="{3EB03437-34BD-D160-F3F9-86FC262789D2}"/>
              </a:ext>
            </a:extLst>
          </p:cNvPr>
          <p:cNvSpPr/>
          <p:nvPr/>
        </p:nvSpPr>
        <p:spPr bwMode="auto">
          <a:xfrm>
            <a:off x="9552218" y="1591472"/>
            <a:ext cx="2459227" cy="4733128"/>
          </a:xfrm>
          <a:prstGeom prst="roundRect">
            <a:avLst>
              <a:gd name="adj" fmla="val 8368"/>
            </a:avLst>
          </a:prstGeom>
          <a:solidFill>
            <a:schemeClr val="tx2"/>
          </a:solidFill>
          <a:ln>
            <a:solidFill>
              <a:schemeClr val="accent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98" name="Rectangle 97">
            <a:extLst>
              <a:ext uri="{FF2B5EF4-FFF2-40B4-BE49-F238E27FC236}">
                <a16:creationId xmlns:a16="http://schemas.microsoft.com/office/drawing/2014/main" id="{D213CE38-F483-7DA0-3302-19615802E7CC}"/>
              </a:ext>
            </a:extLst>
          </p:cNvPr>
          <p:cNvSpPr/>
          <p:nvPr/>
        </p:nvSpPr>
        <p:spPr>
          <a:xfrm>
            <a:off x="4572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Requirement Phase</a:t>
            </a:r>
          </a:p>
        </p:txBody>
      </p:sp>
      <p:sp>
        <p:nvSpPr>
          <p:cNvPr id="7" name="Title 1">
            <a:extLst>
              <a:ext uri="{FF2B5EF4-FFF2-40B4-BE49-F238E27FC236}">
                <a16:creationId xmlns:a16="http://schemas.microsoft.com/office/drawing/2014/main" id="{6010323F-24B8-2034-D35C-F6FAB474D419}"/>
              </a:ext>
            </a:extLst>
          </p:cNvPr>
          <p:cNvSpPr txBox="1">
            <a:spLocks/>
          </p:cNvSpPr>
          <p:nvPr/>
        </p:nvSpPr>
        <p:spPr>
          <a:xfrm>
            <a:off x="332799" y="39623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Requirement Understanding Phase</a:t>
            </a:r>
            <a:endParaRPr lang="en-IN" sz="2000" kern="0"/>
          </a:p>
        </p:txBody>
      </p:sp>
      <p:sp>
        <p:nvSpPr>
          <p:cNvPr id="27" name="TextBox 26">
            <a:extLst>
              <a:ext uri="{FF2B5EF4-FFF2-40B4-BE49-F238E27FC236}">
                <a16:creationId xmlns:a16="http://schemas.microsoft.com/office/drawing/2014/main" id="{17C626D9-59CB-59C8-79BC-CDFD2D947739}"/>
              </a:ext>
            </a:extLst>
          </p:cNvPr>
          <p:cNvSpPr txBox="1"/>
          <p:nvPr/>
        </p:nvSpPr>
        <p:spPr>
          <a:xfrm>
            <a:off x="199151" y="1644787"/>
            <a:ext cx="2530579" cy="4832092"/>
          </a:xfrm>
          <a:prstGeom prst="rect">
            <a:avLst/>
          </a:prstGeom>
          <a:noFill/>
        </p:spPr>
        <p:txBody>
          <a:bodyPr wrap="square" rtlCol="0">
            <a:spAutoFit/>
          </a:bodyPr>
          <a:lstStyle/>
          <a:p>
            <a:pPr algn="l" eaLnBrk="1" hangingPunct="1">
              <a:spcBef>
                <a:spcPts val="40"/>
              </a:spcBef>
              <a:buClrTx/>
            </a:pPr>
            <a:r>
              <a:rPr lang="en-US" sz="1200" b="1">
                <a:solidFill>
                  <a:schemeClr val="bg1"/>
                </a:solidFill>
                <a:latin typeface="+mj-lt"/>
                <a:ea typeface="+mn-ea"/>
                <a:cs typeface="+mn-cs"/>
              </a:rPr>
              <a:t>Entry Criteria:</a:t>
            </a:r>
            <a:br>
              <a:rPr lang="en-US" b="1">
                <a:solidFill>
                  <a:schemeClr val="bg1"/>
                </a:solidFill>
                <a:latin typeface="+mj-lt"/>
                <a:ea typeface="+mn-ea"/>
                <a:cs typeface="+mn-cs"/>
              </a:rPr>
            </a:br>
            <a:endParaRPr lang="en-US" b="1">
              <a:solidFill>
                <a:schemeClr val="bg1"/>
              </a:solidFill>
              <a:latin typeface="+mj-lt"/>
              <a:ea typeface="+mn-ea"/>
              <a:cs typeface="+mn-cs"/>
            </a:endParaRPr>
          </a:p>
          <a:p>
            <a:pPr marL="228600" indent="-228600" algn="l" eaLnBrk="1" hangingPunct="1">
              <a:spcBef>
                <a:spcPts val="40"/>
              </a:spcBef>
              <a:buClrTx/>
              <a:buFont typeface="+mj-lt"/>
              <a:buAutoNum type="arabicPeriod"/>
            </a:pPr>
            <a:r>
              <a:rPr lang="en-US" b="1">
                <a:solidFill>
                  <a:schemeClr val="bg1"/>
                </a:solidFill>
                <a:latin typeface="+mj-lt"/>
              </a:rPr>
              <a:t>Stakeholder Identification :</a:t>
            </a:r>
            <a:br>
              <a:rPr lang="en-US" b="1">
                <a:solidFill>
                  <a:schemeClr val="bg1"/>
                </a:solidFill>
                <a:latin typeface="+mj-lt"/>
                <a:ea typeface="+mn-ea"/>
                <a:cs typeface="+mn-cs"/>
              </a:rPr>
            </a:br>
            <a:r>
              <a:rPr lang="en-US">
                <a:solidFill>
                  <a:schemeClr val="bg1"/>
                </a:solidFill>
                <a:latin typeface="+mn-lt"/>
              </a:rPr>
              <a:t>Key stakeholders, including business analysts, developers, product owners, and testers have been identified.</a:t>
            </a:r>
          </a:p>
          <a:p>
            <a:pPr marL="228600" indent="-228600" algn="l" eaLnBrk="1" hangingPunct="1">
              <a:spcBef>
                <a:spcPts val="40"/>
              </a:spcBef>
              <a:buClrTx/>
              <a:buFont typeface="+mj-lt"/>
              <a:buAutoNum type="arabicPeriod"/>
            </a:pPr>
            <a:endParaRPr lang="en-US" b="1">
              <a:solidFill>
                <a:schemeClr val="bg1"/>
              </a:solidFill>
              <a:latin typeface="+mj-lt"/>
              <a:ea typeface="+mn-ea"/>
              <a:cs typeface="+mn-cs"/>
            </a:endParaRPr>
          </a:p>
          <a:p>
            <a:pPr marL="228600" indent="-228600" algn="l" eaLnBrk="1" hangingPunct="1">
              <a:spcBef>
                <a:spcPts val="40"/>
              </a:spcBef>
              <a:buClrTx/>
              <a:buFont typeface="+mj-lt"/>
              <a:buAutoNum type="arabicPeriod"/>
            </a:pPr>
            <a:r>
              <a:rPr lang="en-US" b="1">
                <a:solidFill>
                  <a:schemeClr val="bg1"/>
                </a:solidFill>
                <a:latin typeface="+mj-lt"/>
              </a:rPr>
              <a:t>Requirement Document availability :</a:t>
            </a:r>
            <a:br>
              <a:rPr lang="en-US" b="1">
                <a:solidFill>
                  <a:schemeClr val="bg1"/>
                </a:solidFill>
                <a:latin typeface="+mj-lt"/>
                <a:ea typeface="+mn-ea"/>
                <a:cs typeface="+mn-cs"/>
              </a:rPr>
            </a:br>
            <a:r>
              <a:rPr lang="en-US">
                <a:solidFill>
                  <a:schemeClr val="bg1"/>
                </a:solidFill>
                <a:latin typeface="+mn-lt"/>
              </a:rPr>
              <a:t>Requirement specs with functional/non-functional requirements have been shared with the testing team.</a:t>
            </a:r>
          </a:p>
          <a:p>
            <a:pPr marL="228600" indent="-228600" algn="l" eaLnBrk="1" hangingPunct="1">
              <a:spcBef>
                <a:spcPts val="40"/>
              </a:spcBef>
              <a:buClrTx/>
              <a:buFont typeface="+mj-lt"/>
              <a:buAutoNum type="arabicPeriod"/>
            </a:pPr>
            <a:endParaRPr lang="en-US" b="1">
              <a:solidFill>
                <a:schemeClr val="bg1"/>
              </a:solidFill>
              <a:latin typeface="+mn-lt"/>
            </a:endParaRPr>
          </a:p>
          <a:p>
            <a:pPr marL="228600" indent="-228600" algn="l" eaLnBrk="1" hangingPunct="1">
              <a:spcBef>
                <a:spcPts val="40"/>
              </a:spcBef>
              <a:buClrTx/>
              <a:buFont typeface="+mj-lt"/>
              <a:buAutoNum type="arabicPeriod"/>
            </a:pPr>
            <a:r>
              <a:rPr lang="en-US" b="1">
                <a:solidFill>
                  <a:schemeClr val="bg1"/>
                </a:solidFill>
                <a:latin typeface="+mj-lt"/>
              </a:rPr>
              <a:t>Integration of UI/UX and Testing Teams:</a:t>
            </a:r>
            <a:br>
              <a:rPr lang="en-US" b="1">
                <a:solidFill>
                  <a:schemeClr val="bg1"/>
                </a:solidFill>
                <a:latin typeface="+mj-lt"/>
              </a:rPr>
            </a:br>
            <a:r>
              <a:rPr lang="en-US">
                <a:solidFill>
                  <a:schemeClr val="bg1"/>
                </a:solidFill>
                <a:latin typeface="+mn-lt"/>
                <a:cs typeface="Arial" panose="020B0604020202020204" pitchFamily="34" charset="0"/>
              </a:rPr>
              <a:t>UI/UX team reviews mockups with the testing team to address usability and functionality issues, ensuring an intuitive design and user experience.</a:t>
            </a:r>
            <a:br>
              <a:rPr lang="en-US">
                <a:solidFill>
                  <a:schemeClr val="bg1"/>
                </a:solidFill>
                <a:latin typeface="+mn-lt"/>
                <a:cs typeface="Arial" panose="020B0604020202020204" pitchFamily="34" charset="0"/>
              </a:rPr>
            </a:br>
            <a:endParaRPr lang="en-US" sz="1000" b="1">
              <a:solidFill>
                <a:schemeClr val="bg1"/>
              </a:solidFill>
              <a:latin typeface="+mn-lt"/>
            </a:endParaRPr>
          </a:p>
          <a:p>
            <a:pPr marL="228600" indent="-228600" algn="l" eaLnBrk="1" hangingPunct="1">
              <a:spcBef>
                <a:spcPts val="40"/>
              </a:spcBef>
              <a:buClrTx/>
              <a:buFont typeface="+mj-lt"/>
              <a:buAutoNum type="arabicPeriod"/>
            </a:pPr>
            <a:r>
              <a:rPr lang="en-US" b="1">
                <a:solidFill>
                  <a:schemeClr val="bg1"/>
                </a:solidFill>
                <a:latin typeface="+mj-lt"/>
              </a:rPr>
              <a:t>Project Objectives </a:t>
            </a:r>
            <a:r>
              <a:rPr lang="en-US" b="1">
                <a:solidFill>
                  <a:schemeClr val="bg1"/>
                </a:solidFill>
                <a:latin typeface="+mj-lt"/>
                <a:ea typeface="+mn-ea"/>
                <a:cs typeface="+mn-cs"/>
              </a:rPr>
              <a:t>:</a:t>
            </a:r>
            <a:br>
              <a:rPr lang="en-US" b="1">
                <a:solidFill>
                  <a:schemeClr val="bg1"/>
                </a:solidFill>
                <a:latin typeface="+mj-lt"/>
                <a:ea typeface="+mn-ea"/>
                <a:cs typeface="+mn-cs"/>
              </a:rPr>
            </a:br>
            <a:r>
              <a:rPr lang="en-US">
                <a:solidFill>
                  <a:schemeClr val="bg1"/>
                </a:solidFill>
                <a:latin typeface="+mn-lt"/>
              </a:rPr>
              <a:t>The project's goals, scope, and critical success factors have been clearly defined and aligned.</a:t>
            </a:r>
          </a:p>
          <a:p>
            <a:pPr marL="228600" indent="-228600" algn="l" eaLnBrk="1" hangingPunct="1">
              <a:spcBef>
                <a:spcPts val="40"/>
              </a:spcBef>
              <a:buClrTx/>
              <a:buFont typeface="+mj-lt"/>
              <a:buAutoNum type="arabicPeriod"/>
            </a:pPr>
            <a:endParaRPr lang="en-US" b="1">
              <a:solidFill>
                <a:schemeClr val="bg2"/>
              </a:solidFill>
              <a:latin typeface="+mj-lt"/>
            </a:endParaRPr>
          </a:p>
        </p:txBody>
      </p:sp>
      <p:sp>
        <p:nvSpPr>
          <p:cNvPr id="2" name="TextBox 1">
            <a:extLst>
              <a:ext uri="{FF2B5EF4-FFF2-40B4-BE49-F238E27FC236}">
                <a16:creationId xmlns:a16="http://schemas.microsoft.com/office/drawing/2014/main" id="{C7227913-CBE4-C73E-EB3C-45C564AE091E}"/>
              </a:ext>
            </a:extLst>
          </p:cNvPr>
          <p:cNvSpPr txBox="1"/>
          <p:nvPr/>
        </p:nvSpPr>
        <p:spPr>
          <a:xfrm>
            <a:off x="9573796" y="1648093"/>
            <a:ext cx="2513653" cy="4170372"/>
          </a:xfrm>
          <a:prstGeom prst="rect">
            <a:avLst/>
          </a:prstGeom>
          <a:noFill/>
        </p:spPr>
        <p:txBody>
          <a:bodyPr wrap="square" rtlCol="0">
            <a:spAutoFit/>
          </a:bodyPr>
          <a:lstStyle/>
          <a:p>
            <a:pPr algn="l" eaLnBrk="1" hangingPunct="1">
              <a:spcBef>
                <a:spcPts val="40"/>
              </a:spcBef>
              <a:buClrTx/>
            </a:pPr>
            <a:r>
              <a:rPr lang="en-US" sz="1200" b="1">
                <a:solidFill>
                  <a:schemeClr val="bg1"/>
                </a:solidFill>
                <a:latin typeface="+mj-lt"/>
                <a:ea typeface="+mn-ea"/>
                <a:cs typeface="+mn-cs"/>
              </a:rPr>
              <a:t>Exit Criteria:</a:t>
            </a:r>
          </a:p>
          <a:p>
            <a:pPr marR="0" algn="l" defTabSz="914400" rtl="0" eaLnBrk="1" fontAlgn="base" latinLnBrk="0" hangingPunct="1">
              <a:lnSpc>
                <a:spcPct val="100000"/>
              </a:lnSpc>
              <a:spcBef>
                <a:spcPts val="40"/>
              </a:spcBef>
              <a:spcAft>
                <a:spcPct val="0"/>
              </a:spcAft>
              <a:buClrTx/>
              <a:buSzTx/>
              <a:tabLst/>
            </a:pPr>
            <a:endParaRPr lang="en-US" b="1">
              <a:solidFill>
                <a:schemeClr val="bg1"/>
              </a:solidFill>
              <a:latin typeface="+mj-lt"/>
              <a:cs typeface="+mn-cs"/>
            </a:endParaRPr>
          </a:p>
          <a:p>
            <a:pPr marL="228600" indent="-228600" algn="l" eaLnBrk="1" hangingPunct="1">
              <a:spcBef>
                <a:spcPts val="40"/>
              </a:spcBef>
              <a:buClrTx/>
              <a:buFont typeface="+mj-lt"/>
              <a:buAutoNum type="arabicPeriod"/>
            </a:pPr>
            <a:r>
              <a:rPr lang="en-US" b="1">
                <a:solidFill>
                  <a:schemeClr val="bg1"/>
                </a:solidFill>
                <a:latin typeface="+mj-lt"/>
              </a:rPr>
              <a:t>Requirements Validated : </a:t>
            </a:r>
            <a:br>
              <a:rPr lang="en-US" b="1">
                <a:solidFill>
                  <a:schemeClr val="bg1"/>
                </a:solidFill>
                <a:latin typeface="+mj-lt"/>
              </a:rPr>
            </a:br>
            <a:r>
              <a:rPr lang="en-US">
                <a:solidFill>
                  <a:schemeClr val="bg1"/>
                </a:solidFill>
                <a:latin typeface="+mn-lt"/>
              </a:rPr>
              <a:t>Ambiguities in the requirements are resolved through stakeholder discussions, and the requirements are agreed upon by all stakeholders.</a:t>
            </a:r>
            <a:br>
              <a:rPr lang="en-US">
                <a:solidFill>
                  <a:schemeClr val="bg1"/>
                </a:solidFill>
                <a:latin typeface="+mj-lt"/>
              </a:rPr>
            </a:br>
            <a:endParaRPr lang="en-US">
              <a:solidFill>
                <a:schemeClr val="bg1"/>
              </a:solidFill>
              <a:latin typeface="+mj-lt"/>
            </a:endParaRPr>
          </a:p>
          <a:p>
            <a:pPr marL="228600" marR="0" indent="-228600" algn="l" defTabSz="914400" rtl="0" eaLnBrk="1" fontAlgn="base" latinLnBrk="0" hangingPunct="1">
              <a:lnSpc>
                <a:spcPct val="100000"/>
              </a:lnSpc>
              <a:spcBef>
                <a:spcPts val="40"/>
              </a:spcBef>
              <a:spcAft>
                <a:spcPct val="0"/>
              </a:spcAft>
              <a:buClrTx/>
              <a:buSzTx/>
              <a:buFont typeface="+mj-lt"/>
              <a:buAutoNum type="arabicPeriod" startAt="2"/>
              <a:tabLst/>
            </a:pPr>
            <a:r>
              <a:rPr lang="en-US" b="1">
                <a:solidFill>
                  <a:schemeClr val="bg1"/>
                </a:solidFill>
                <a:latin typeface="+mj-lt"/>
              </a:rPr>
              <a:t>Test Scope Finalized :</a:t>
            </a:r>
            <a:br>
              <a:rPr lang="en-US" b="1">
                <a:solidFill>
                  <a:schemeClr val="bg1"/>
                </a:solidFill>
                <a:latin typeface="+mj-lt"/>
              </a:rPr>
            </a:br>
            <a:r>
              <a:rPr lang="en-US">
                <a:solidFill>
                  <a:schemeClr val="bg1"/>
                </a:solidFill>
                <a:latin typeface="+mn-lt"/>
              </a:rPr>
              <a:t>A detailed scope document is created highlighting in-scope and out-of-scope features, along with high-risk areas and critical user flows for focused testing.</a:t>
            </a:r>
          </a:p>
          <a:p>
            <a:pPr marR="0" algn="l" defTabSz="914400" rtl="0" eaLnBrk="1" fontAlgn="base" latinLnBrk="0" hangingPunct="1">
              <a:lnSpc>
                <a:spcPct val="100000"/>
              </a:lnSpc>
              <a:spcBef>
                <a:spcPts val="40"/>
              </a:spcBef>
              <a:spcAft>
                <a:spcPct val="0"/>
              </a:spcAft>
              <a:buClrTx/>
              <a:buSzTx/>
              <a:tabLst/>
            </a:pPr>
            <a:endParaRPr lang="en-US">
              <a:solidFill>
                <a:schemeClr val="bg1"/>
              </a:solidFill>
              <a:latin typeface="+mj-lt"/>
              <a:cs typeface="+mn-cs"/>
            </a:endParaRPr>
          </a:p>
          <a:p>
            <a:pPr marL="228600" marR="0" indent="-228600" algn="l" defTabSz="914400" rtl="0" eaLnBrk="1" fontAlgn="base" latinLnBrk="0" hangingPunct="1">
              <a:lnSpc>
                <a:spcPct val="100000"/>
              </a:lnSpc>
              <a:spcBef>
                <a:spcPts val="40"/>
              </a:spcBef>
              <a:spcAft>
                <a:spcPct val="0"/>
              </a:spcAft>
              <a:buClrTx/>
              <a:buSzTx/>
              <a:buFont typeface="+mj-lt"/>
              <a:buAutoNum type="arabicPeriod" startAt="3"/>
              <a:tabLst/>
            </a:pPr>
            <a:r>
              <a:rPr lang="en-US" b="1">
                <a:solidFill>
                  <a:schemeClr val="bg1"/>
                </a:solidFill>
                <a:latin typeface="+mj-lt"/>
              </a:rPr>
              <a:t>Understanding of Scope and Objectives:</a:t>
            </a:r>
            <a:br>
              <a:rPr lang="en-US" b="1">
                <a:solidFill>
                  <a:schemeClr val="bg1"/>
                </a:solidFill>
                <a:latin typeface="+mj-lt"/>
              </a:rPr>
            </a:br>
            <a:r>
              <a:rPr lang="en-US">
                <a:solidFill>
                  <a:schemeClr val="bg1"/>
                </a:solidFill>
                <a:latin typeface="+mn-lt"/>
              </a:rPr>
              <a:t>The testing team confirms a clear understanding of the scope, business goals, and objectives of the user story or feature, ensuring the requirements are ready for test case design.</a:t>
            </a:r>
          </a:p>
        </p:txBody>
      </p:sp>
      <p:grpSp>
        <p:nvGrpSpPr>
          <p:cNvPr id="88" name="Group 87">
            <a:extLst>
              <a:ext uri="{FF2B5EF4-FFF2-40B4-BE49-F238E27FC236}">
                <a16:creationId xmlns:a16="http://schemas.microsoft.com/office/drawing/2014/main" id="{2A7F91A8-8353-539F-4A08-19F9DFFA8FF0}"/>
              </a:ext>
            </a:extLst>
          </p:cNvPr>
          <p:cNvGrpSpPr/>
          <p:nvPr/>
        </p:nvGrpSpPr>
        <p:grpSpPr>
          <a:xfrm>
            <a:off x="3952872" y="5242140"/>
            <a:ext cx="1169864" cy="700884"/>
            <a:chOff x="4110047" y="1751035"/>
            <a:chExt cx="1169864" cy="700884"/>
          </a:xfrm>
        </p:grpSpPr>
        <p:grpSp>
          <p:nvGrpSpPr>
            <p:cNvPr id="73" name="Group 12">
              <a:extLst>
                <a:ext uri="{FF2B5EF4-FFF2-40B4-BE49-F238E27FC236}">
                  <a16:creationId xmlns:a16="http://schemas.microsoft.com/office/drawing/2014/main" id="{9E790B4B-3FB8-3BD1-9079-75C6186EB21C}"/>
                </a:ext>
              </a:extLst>
            </p:cNvPr>
            <p:cNvGrpSpPr/>
            <p:nvPr/>
          </p:nvGrpSpPr>
          <p:grpSpPr>
            <a:xfrm rot="10800000" flipH="1">
              <a:off x="4873991" y="1806199"/>
              <a:ext cx="405920" cy="590553"/>
              <a:chOff x="5105400" y="2190750"/>
              <a:chExt cx="1600200" cy="1295400"/>
            </a:xfrm>
          </p:grpSpPr>
          <p:sp>
            <p:nvSpPr>
              <p:cNvPr id="74" name="Chevron 51">
                <a:extLst>
                  <a:ext uri="{FF2B5EF4-FFF2-40B4-BE49-F238E27FC236}">
                    <a16:creationId xmlns:a16="http://schemas.microsoft.com/office/drawing/2014/main" id="{6471853D-F300-B966-28E9-4E3725EB647A}"/>
                  </a:ext>
                </a:extLst>
              </p:cNvPr>
              <p:cNvSpPr/>
              <p:nvPr/>
            </p:nvSpPr>
            <p:spPr bwMode="auto">
              <a:xfrm>
                <a:off x="5105400" y="2343150"/>
                <a:ext cx="990600" cy="990600"/>
              </a:xfrm>
              <a:prstGeom prst="chevron">
                <a:avLst/>
              </a:prstGeom>
              <a:solidFill>
                <a:schemeClr val="accent3">
                  <a:lumMod val="50000"/>
                </a:schemeClr>
              </a:solidFill>
              <a:ln w="9525">
                <a:noFill/>
                <a:round/>
                <a:headEnd/>
                <a:tailEnd/>
              </a:ln>
            </p:spPr>
            <p:txBody>
              <a:bodyPr vert="horz" wrap="square" lIns="91440" tIns="45720" rIns="91440" bIns="45720" numCol="1" rtlCol="0" anchor="t" anchorCtr="0" compatLnSpc="1">
                <a:prstTxWarp prst="textNoShape">
                  <a:avLst/>
                </a:prstTxWarp>
              </a:bodyPr>
              <a:lstStyle/>
              <a:p>
                <a:endParaRPr lang="en-US"/>
              </a:p>
            </p:txBody>
          </p:sp>
          <p:sp>
            <p:nvSpPr>
              <p:cNvPr id="75" name="Chevron 52">
                <a:extLst>
                  <a:ext uri="{FF2B5EF4-FFF2-40B4-BE49-F238E27FC236}">
                    <a16:creationId xmlns:a16="http://schemas.microsoft.com/office/drawing/2014/main" id="{B4819587-5291-26F3-E902-98A3AE3E203B}"/>
                  </a:ext>
                </a:extLst>
              </p:cNvPr>
              <p:cNvSpPr/>
              <p:nvPr/>
            </p:nvSpPr>
            <p:spPr bwMode="auto">
              <a:xfrm>
                <a:off x="5410200" y="2190750"/>
                <a:ext cx="1295400" cy="1295400"/>
              </a:xfrm>
              <a:prstGeom prst="chevron">
                <a:avLst/>
              </a:prstGeom>
              <a:solidFill>
                <a:schemeClr val="accent3">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sp>
          <p:nvSpPr>
            <p:cNvPr id="76" name="Oval 75">
              <a:extLst>
                <a:ext uri="{FF2B5EF4-FFF2-40B4-BE49-F238E27FC236}">
                  <a16:creationId xmlns:a16="http://schemas.microsoft.com/office/drawing/2014/main" id="{A999B794-017D-AFFF-4E86-82AC7B91DB43}"/>
                </a:ext>
              </a:extLst>
            </p:cNvPr>
            <p:cNvSpPr/>
            <p:nvPr/>
          </p:nvSpPr>
          <p:spPr>
            <a:xfrm>
              <a:off x="4110047" y="1751035"/>
              <a:ext cx="700884" cy="700884"/>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03</a:t>
              </a:r>
            </a:p>
          </p:txBody>
        </p:sp>
      </p:grpSp>
      <p:grpSp>
        <p:nvGrpSpPr>
          <p:cNvPr id="86" name="Group 85">
            <a:extLst>
              <a:ext uri="{FF2B5EF4-FFF2-40B4-BE49-F238E27FC236}">
                <a16:creationId xmlns:a16="http://schemas.microsoft.com/office/drawing/2014/main" id="{B5E41005-7658-72C9-5759-5B280BA7FE39}"/>
              </a:ext>
            </a:extLst>
          </p:cNvPr>
          <p:cNvGrpSpPr/>
          <p:nvPr/>
        </p:nvGrpSpPr>
        <p:grpSpPr>
          <a:xfrm>
            <a:off x="6238140" y="3611372"/>
            <a:ext cx="1164310" cy="700884"/>
            <a:chOff x="3553026" y="5259365"/>
            <a:chExt cx="1164310" cy="700884"/>
          </a:xfrm>
        </p:grpSpPr>
        <p:grpSp>
          <p:nvGrpSpPr>
            <p:cNvPr id="77" name="Group 10">
              <a:extLst>
                <a:ext uri="{FF2B5EF4-FFF2-40B4-BE49-F238E27FC236}">
                  <a16:creationId xmlns:a16="http://schemas.microsoft.com/office/drawing/2014/main" id="{8216DCEE-671D-09C3-F1DC-233EB0D5DACC}"/>
                </a:ext>
              </a:extLst>
            </p:cNvPr>
            <p:cNvGrpSpPr/>
            <p:nvPr/>
          </p:nvGrpSpPr>
          <p:grpSpPr>
            <a:xfrm rot="10800000">
              <a:off x="3553026" y="5328993"/>
              <a:ext cx="380520" cy="590548"/>
              <a:chOff x="2223068" y="2239082"/>
              <a:chExt cx="1500071" cy="1295400"/>
            </a:xfrm>
          </p:grpSpPr>
          <p:sp>
            <p:nvSpPr>
              <p:cNvPr id="78" name="Chevron 45">
                <a:extLst>
                  <a:ext uri="{FF2B5EF4-FFF2-40B4-BE49-F238E27FC236}">
                    <a16:creationId xmlns:a16="http://schemas.microsoft.com/office/drawing/2014/main" id="{FD03A772-8A24-2790-C0B5-ECDDFE6F3C9D}"/>
                  </a:ext>
                </a:extLst>
              </p:cNvPr>
              <p:cNvSpPr/>
              <p:nvPr/>
            </p:nvSpPr>
            <p:spPr bwMode="auto">
              <a:xfrm>
                <a:off x="2223068" y="2391481"/>
                <a:ext cx="990602" cy="990601"/>
              </a:xfrm>
              <a:prstGeom prst="chevron">
                <a:avLst/>
              </a:prstGeom>
              <a:solidFill>
                <a:schemeClr val="tx2">
                  <a:lumMod val="75000"/>
                </a:schemeClr>
              </a:solidFill>
              <a:ln w="9525">
                <a:solidFill>
                  <a:schemeClr val="accent2">
                    <a:lumMod val="75000"/>
                  </a:schemeClr>
                </a:solidFill>
                <a:round/>
                <a:headEnd/>
                <a:tailEnd/>
              </a:ln>
            </p:spPr>
            <p:txBody>
              <a:bodyPr vert="horz" wrap="square" lIns="91440" tIns="45720" rIns="91440" bIns="45720" numCol="1" rtlCol="0" anchor="t" anchorCtr="0" compatLnSpc="1">
                <a:prstTxWarp prst="textNoShape">
                  <a:avLst/>
                </a:prstTxWarp>
              </a:bodyPr>
              <a:lstStyle/>
              <a:p>
                <a:pPr algn="ctr"/>
                <a:endParaRPr lang="en-US">
                  <a:highlight>
                    <a:srgbClr val="008080"/>
                  </a:highlight>
                </a:endParaRPr>
              </a:p>
            </p:txBody>
          </p:sp>
          <p:sp>
            <p:nvSpPr>
              <p:cNvPr id="79" name="Chevron 46">
                <a:extLst>
                  <a:ext uri="{FF2B5EF4-FFF2-40B4-BE49-F238E27FC236}">
                    <a16:creationId xmlns:a16="http://schemas.microsoft.com/office/drawing/2014/main" id="{55FCF81A-2533-A872-D56A-B634FA5A0766}"/>
                  </a:ext>
                </a:extLst>
              </p:cNvPr>
              <p:cNvSpPr/>
              <p:nvPr/>
            </p:nvSpPr>
            <p:spPr bwMode="auto">
              <a:xfrm>
                <a:off x="2427738" y="2239082"/>
                <a:ext cx="1295401" cy="1295400"/>
              </a:xfrm>
              <a:prstGeom prst="chevron">
                <a:avLst/>
              </a:prstGeom>
              <a:solidFill>
                <a:schemeClr val="tx2"/>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highlight>
                    <a:srgbClr val="008080"/>
                  </a:highlight>
                </a:endParaRPr>
              </a:p>
            </p:txBody>
          </p:sp>
        </p:grpSp>
        <p:sp>
          <p:nvSpPr>
            <p:cNvPr id="83" name="Oval 82">
              <a:extLst>
                <a:ext uri="{FF2B5EF4-FFF2-40B4-BE49-F238E27FC236}">
                  <a16:creationId xmlns:a16="http://schemas.microsoft.com/office/drawing/2014/main" id="{BAA5AEF0-5DEA-E4D8-4CAF-83A4630DB945}"/>
                </a:ext>
              </a:extLst>
            </p:cNvPr>
            <p:cNvSpPr/>
            <p:nvPr/>
          </p:nvSpPr>
          <p:spPr>
            <a:xfrm>
              <a:off x="4016452" y="5259365"/>
              <a:ext cx="700884" cy="70088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02</a:t>
              </a:r>
            </a:p>
          </p:txBody>
        </p:sp>
      </p:grpSp>
      <p:grpSp>
        <p:nvGrpSpPr>
          <p:cNvPr id="92" name="Group 91">
            <a:extLst>
              <a:ext uri="{FF2B5EF4-FFF2-40B4-BE49-F238E27FC236}">
                <a16:creationId xmlns:a16="http://schemas.microsoft.com/office/drawing/2014/main" id="{F121DF0D-6872-14EB-0756-E10E11DC1BE7}"/>
              </a:ext>
            </a:extLst>
          </p:cNvPr>
          <p:cNvGrpSpPr/>
          <p:nvPr/>
        </p:nvGrpSpPr>
        <p:grpSpPr>
          <a:xfrm>
            <a:off x="3936193" y="2030640"/>
            <a:ext cx="1169864" cy="700884"/>
            <a:chOff x="4110047" y="1751035"/>
            <a:chExt cx="1169864" cy="700884"/>
          </a:xfrm>
        </p:grpSpPr>
        <p:grpSp>
          <p:nvGrpSpPr>
            <p:cNvPr id="96" name="Group 12">
              <a:extLst>
                <a:ext uri="{FF2B5EF4-FFF2-40B4-BE49-F238E27FC236}">
                  <a16:creationId xmlns:a16="http://schemas.microsoft.com/office/drawing/2014/main" id="{C00DBAFA-D5EB-2216-31E6-FACCB31ED5AE}"/>
                </a:ext>
              </a:extLst>
            </p:cNvPr>
            <p:cNvGrpSpPr/>
            <p:nvPr/>
          </p:nvGrpSpPr>
          <p:grpSpPr>
            <a:xfrm rot="10800000" flipH="1">
              <a:off x="4873991" y="1806199"/>
              <a:ext cx="405920" cy="590553"/>
              <a:chOff x="5105400" y="2190750"/>
              <a:chExt cx="1600200" cy="1295400"/>
            </a:xfrm>
          </p:grpSpPr>
          <p:sp>
            <p:nvSpPr>
              <p:cNvPr id="104" name="Chevron 51">
                <a:extLst>
                  <a:ext uri="{FF2B5EF4-FFF2-40B4-BE49-F238E27FC236}">
                    <a16:creationId xmlns:a16="http://schemas.microsoft.com/office/drawing/2014/main" id="{615C0A09-04FD-9886-163B-1768A3BF061A}"/>
                  </a:ext>
                </a:extLst>
              </p:cNvPr>
              <p:cNvSpPr/>
              <p:nvPr/>
            </p:nvSpPr>
            <p:spPr bwMode="auto">
              <a:xfrm>
                <a:off x="5105400" y="2343150"/>
                <a:ext cx="990600" cy="990600"/>
              </a:xfrm>
              <a:prstGeom prst="chevron">
                <a:avLst/>
              </a:prstGeom>
              <a:solidFill>
                <a:schemeClr val="accent1">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endParaRPr lang="en-US"/>
              </a:p>
            </p:txBody>
          </p:sp>
          <p:sp>
            <p:nvSpPr>
              <p:cNvPr id="105" name="Chevron 52">
                <a:extLst>
                  <a:ext uri="{FF2B5EF4-FFF2-40B4-BE49-F238E27FC236}">
                    <a16:creationId xmlns:a16="http://schemas.microsoft.com/office/drawing/2014/main" id="{8C9F474B-D4AE-6C68-9025-250E909A3E18}"/>
                  </a:ext>
                </a:extLst>
              </p:cNvPr>
              <p:cNvSpPr/>
              <p:nvPr/>
            </p:nvSpPr>
            <p:spPr bwMode="auto">
              <a:xfrm>
                <a:off x="5410200" y="2190750"/>
                <a:ext cx="1295400" cy="1295400"/>
              </a:xfrm>
              <a:prstGeom prst="chevron">
                <a:avLst/>
              </a:prstGeom>
              <a:solidFill>
                <a:schemeClr val="tx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sp>
          <p:nvSpPr>
            <p:cNvPr id="103" name="Oval 102">
              <a:extLst>
                <a:ext uri="{FF2B5EF4-FFF2-40B4-BE49-F238E27FC236}">
                  <a16:creationId xmlns:a16="http://schemas.microsoft.com/office/drawing/2014/main" id="{38061CC0-6BCB-33FE-803D-079B9DAB3C56}"/>
                </a:ext>
              </a:extLst>
            </p:cNvPr>
            <p:cNvSpPr/>
            <p:nvPr/>
          </p:nvSpPr>
          <p:spPr>
            <a:xfrm>
              <a:off x="4110047" y="1751035"/>
              <a:ext cx="700884" cy="7008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rPr>
                <a:t>01</a:t>
              </a:r>
            </a:p>
          </p:txBody>
        </p:sp>
      </p:grpSp>
      <p:sp>
        <p:nvSpPr>
          <p:cNvPr id="171" name="Freeform: Shape 170">
            <a:extLst>
              <a:ext uri="{FF2B5EF4-FFF2-40B4-BE49-F238E27FC236}">
                <a16:creationId xmlns:a16="http://schemas.microsoft.com/office/drawing/2014/main" id="{EE65B29B-0589-AFD7-041F-AD13E10C96D9}"/>
              </a:ext>
            </a:extLst>
          </p:cNvPr>
          <p:cNvSpPr/>
          <p:nvPr/>
        </p:nvSpPr>
        <p:spPr bwMode="auto">
          <a:xfrm>
            <a:off x="5284878" y="4195839"/>
            <a:ext cx="3521608" cy="2265920"/>
          </a:xfrm>
          <a:custGeom>
            <a:avLst/>
            <a:gdLst>
              <a:gd name="connsiteX0" fmla="*/ 2898873 w 3521608"/>
              <a:gd name="connsiteY0" fmla="*/ 237744 h 2265920"/>
              <a:gd name="connsiteX1" fmla="*/ 2898873 w 3521608"/>
              <a:gd name="connsiteY1" fmla="*/ 237744 h 2265920"/>
              <a:gd name="connsiteX2" fmla="*/ 2587977 w 3521608"/>
              <a:gd name="connsiteY2" fmla="*/ 100584 h 2265920"/>
              <a:gd name="connsiteX3" fmla="*/ 2176497 w 3521608"/>
              <a:gd name="connsiteY3" fmla="*/ 100584 h 2265920"/>
              <a:gd name="connsiteX4" fmla="*/ 1984473 w 3521608"/>
              <a:gd name="connsiteY4" fmla="*/ 128016 h 2265920"/>
              <a:gd name="connsiteX5" fmla="*/ 1691865 w 3521608"/>
              <a:gd name="connsiteY5" fmla="*/ 164592 h 2265920"/>
              <a:gd name="connsiteX6" fmla="*/ 1472409 w 3521608"/>
              <a:gd name="connsiteY6" fmla="*/ 91440 h 2265920"/>
              <a:gd name="connsiteX7" fmla="*/ 1326105 w 3521608"/>
              <a:gd name="connsiteY7" fmla="*/ 0 h 2265920"/>
              <a:gd name="connsiteX8" fmla="*/ 1170657 w 3521608"/>
              <a:gd name="connsiteY8" fmla="*/ 182880 h 2265920"/>
              <a:gd name="connsiteX9" fmla="*/ 1106649 w 3521608"/>
              <a:gd name="connsiteY9" fmla="*/ 228600 h 2265920"/>
              <a:gd name="connsiteX10" fmla="*/ 1015209 w 3521608"/>
              <a:gd name="connsiteY10" fmla="*/ 301752 h 2265920"/>
              <a:gd name="connsiteX11" fmla="*/ 969489 w 3521608"/>
              <a:gd name="connsiteY11" fmla="*/ 329184 h 2265920"/>
              <a:gd name="connsiteX12" fmla="*/ 795753 w 3521608"/>
              <a:gd name="connsiteY12" fmla="*/ 493776 h 2265920"/>
              <a:gd name="connsiteX13" fmla="*/ 612873 w 3521608"/>
              <a:gd name="connsiteY13" fmla="*/ 694944 h 2265920"/>
              <a:gd name="connsiteX14" fmla="*/ 548865 w 3521608"/>
              <a:gd name="connsiteY14" fmla="*/ 777240 h 2265920"/>
              <a:gd name="connsiteX15" fmla="*/ 393417 w 3521608"/>
              <a:gd name="connsiteY15" fmla="*/ 941832 h 2265920"/>
              <a:gd name="connsiteX16" fmla="*/ 329409 w 3521608"/>
              <a:gd name="connsiteY16" fmla="*/ 1042416 h 2265920"/>
              <a:gd name="connsiteX17" fmla="*/ 73377 w 3521608"/>
              <a:gd name="connsiteY17" fmla="*/ 1298448 h 2265920"/>
              <a:gd name="connsiteX18" fmla="*/ 36801 w 3521608"/>
              <a:gd name="connsiteY18" fmla="*/ 1316736 h 2265920"/>
              <a:gd name="connsiteX19" fmla="*/ 225 w 3521608"/>
              <a:gd name="connsiteY19" fmla="*/ 1453896 h 2265920"/>
              <a:gd name="connsiteX20" fmla="*/ 27657 w 3521608"/>
              <a:gd name="connsiteY20" fmla="*/ 1883664 h 2265920"/>
              <a:gd name="connsiteX21" fmla="*/ 210537 w 3521608"/>
              <a:gd name="connsiteY21" fmla="*/ 1984248 h 2265920"/>
              <a:gd name="connsiteX22" fmla="*/ 512289 w 3521608"/>
              <a:gd name="connsiteY22" fmla="*/ 2029968 h 2265920"/>
              <a:gd name="connsiteX23" fmla="*/ 1856457 w 3521608"/>
              <a:gd name="connsiteY23" fmla="*/ 1773936 h 2265920"/>
              <a:gd name="connsiteX24" fmla="*/ 2405097 w 3521608"/>
              <a:gd name="connsiteY24" fmla="*/ 1636776 h 2265920"/>
              <a:gd name="connsiteX25" fmla="*/ 2514825 w 3521608"/>
              <a:gd name="connsiteY25" fmla="*/ 1609344 h 2265920"/>
              <a:gd name="connsiteX26" fmla="*/ 2624553 w 3521608"/>
              <a:gd name="connsiteY26" fmla="*/ 1618488 h 2265920"/>
              <a:gd name="connsiteX27" fmla="*/ 2917161 w 3521608"/>
              <a:gd name="connsiteY27" fmla="*/ 1682496 h 2265920"/>
              <a:gd name="connsiteX28" fmla="*/ 3026889 w 3521608"/>
              <a:gd name="connsiteY28" fmla="*/ 1691640 h 2265920"/>
              <a:gd name="connsiteX29" fmla="*/ 3145761 w 3521608"/>
              <a:gd name="connsiteY29" fmla="*/ 1746504 h 2265920"/>
              <a:gd name="connsiteX30" fmla="*/ 3246345 w 3521608"/>
              <a:gd name="connsiteY30" fmla="*/ 1755648 h 2265920"/>
              <a:gd name="connsiteX31" fmla="*/ 3447513 w 3521608"/>
              <a:gd name="connsiteY31" fmla="*/ 1655064 h 2265920"/>
              <a:gd name="connsiteX32" fmla="*/ 3511521 w 3521608"/>
              <a:gd name="connsiteY32" fmla="*/ 1636776 h 2265920"/>
              <a:gd name="connsiteX33" fmla="*/ 3502377 w 3521608"/>
              <a:gd name="connsiteY33" fmla="*/ 1380744 h 2265920"/>
              <a:gd name="connsiteX34" fmla="*/ 3493233 w 3521608"/>
              <a:gd name="connsiteY34" fmla="*/ 1307592 h 2265920"/>
              <a:gd name="connsiteX35" fmla="*/ 3456657 w 3521608"/>
              <a:gd name="connsiteY35" fmla="*/ 1225296 h 2265920"/>
              <a:gd name="connsiteX36" fmla="*/ 3292065 w 3521608"/>
              <a:gd name="connsiteY36" fmla="*/ 950976 h 2265920"/>
              <a:gd name="connsiteX37" fmla="*/ 3200625 w 3521608"/>
              <a:gd name="connsiteY37" fmla="*/ 832104 h 2265920"/>
              <a:gd name="connsiteX38" fmla="*/ 3164049 w 3521608"/>
              <a:gd name="connsiteY38" fmla="*/ 758952 h 2265920"/>
              <a:gd name="connsiteX39" fmla="*/ 3063465 w 3521608"/>
              <a:gd name="connsiteY39" fmla="*/ 594360 h 2265920"/>
              <a:gd name="connsiteX40" fmla="*/ 2853153 w 3521608"/>
              <a:gd name="connsiteY40" fmla="*/ 365760 h 2265920"/>
              <a:gd name="connsiteX41" fmla="*/ 2798289 w 3521608"/>
              <a:gd name="connsiteY41" fmla="*/ 274320 h 2265920"/>
              <a:gd name="connsiteX42" fmla="*/ 2798289 w 3521608"/>
              <a:gd name="connsiteY42" fmla="*/ 192024 h 2265920"/>
              <a:gd name="connsiteX43" fmla="*/ 2889729 w 3521608"/>
              <a:gd name="connsiteY43" fmla="*/ 310896 h 2265920"/>
              <a:gd name="connsiteX44" fmla="*/ 2935449 w 3521608"/>
              <a:gd name="connsiteY44" fmla="*/ 576072 h 2265920"/>
              <a:gd name="connsiteX45" fmla="*/ 3255489 w 3521608"/>
              <a:gd name="connsiteY45" fmla="*/ 813816 h 2265920"/>
              <a:gd name="connsiteX46" fmla="*/ 2725137 w 3521608"/>
              <a:gd name="connsiteY46" fmla="*/ 649224 h 2265920"/>
              <a:gd name="connsiteX47" fmla="*/ 3063465 w 3521608"/>
              <a:gd name="connsiteY47" fmla="*/ 859536 h 2265920"/>
              <a:gd name="connsiteX48" fmla="*/ 3136617 w 3521608"/>
              <a:gd name="connsiteY48" fmla="*/ 896112 h 2265920"/>
              <a:gd name="connsiteX49" fmla="*/ 3493233 w 3521608"/>
              <a:gd name="connsiteY49" fmla="*/ 1856232 h 2265920"/>
              <a:gd name="connsiteX50" fmla="*/ 3410937 w 3521608"/>
              <a:gd name="connsiteY50" fmla="*/ 2130552 h 2265920"/>
              <a:gd name="connsiteX51" fmla="*/ 2889729 w 3521608"/>
              <a:gd name="connsiteY51" fmla="*/ 2048256 h 2265920"/>
              <a:gd name="connsiteX52" fmla="*/ 2871441 w 3521608"/>
              <a:gd name="connsiteY52" fmla="*/ 1847088 h 2265920"/>
              <a:gd name="connsiteX53" fmla="*/ 2862297 w 3521608"/>
              <a:gd name="connsiteY53" fmla="*/ 1783080 h 2265920"/>
              <a:gd name="connsiteX54" fmla="*/ 2844009 w 3521608"/>
              <a:gd name="connsiteY54" fmla="*/ 1764792 h 2265920"/>
              <a:gd name="connsiteX55" fmla="*/ 1262097 w 3521608"/>
              <a:gd name="connsiteY55" fmla="*/ 1014984 h 2265920"/>
              <a:gd name="connsiteX56" fmla="*/ 1106649 w 3521608"/>
              <a:gd name="connsiteY56" fmla="*/ 1143000 h 2265920"/>
              <a:gd name="connsiteX57" fmla="*/ 1042641 w 3521608"/>
              <a:gd name="connsiteY57" fmla="*/ 1335024 h 2265920"/>
              <a:gd name="connsiteX58" fmla="*/ 530577 w 3521608"/>
              <a:gd name="connsiteY58" fmla="*/ 1078992 h 2265920"/>
              <a:gd name="connsiteX59" fmla="*/ 448281 w 3521608"/>
              <a:gd name="connsiteY59" fmla="*/ 758952 h 2265920"/>
              <a:gd name="connsiteX60" fmla="*/ 722601 w 3521608"/>
              <a:gd name="connsiteY60" fmla="*/ 329184 h 2265920"/>
              <a:gd name="connsiteX61" fmla="*/ 1472409 w 3521608"/>
              <a:gd name="connsiteY61" fmla="*/ 36576 h 2265920"/>
              <a:gd name="connsiteX62" fmla="*/ 2203929 w 3521608"/>
              <a:gd name="connsiteY62" fmla="*/ 182880 h 2265920"/>
              <a:gd name="connsiteX63" fmla="*/ 2377665 w 3521608"/>
              <a:gd name="connsiteY63" fmla="*/ 246888 h 2265920"/>
              <a:gd name="connsiteX64" fmla="*/ 2633697 w 3521608"/>
              <a:gd name="connsiteY64" fmla="*/ 356616 h 2265920"/>
              <a:gd name="connsiteX65" fmla="*/ 2926305 w 3521608"/>
              <a:gd name="connsiteY65" fmla="*/ 393192 h 2265920"/>
              <a:gd name="connsiteX66" fmla="*/ 3036033 w 3521608"/>
              <a:gd name="connsiteY66" fmla="*/ 384048 h 2265920"/>
              <a:gd name="connsiteX67" fmla="*/ 2844009 w 3521608"/>
              <a:gd name="connsiteY67" fmla="*/ 128016 h 2265920"/>
              <a:gd name="connsiteX68" fmla="*/ 2908017 w 3521608"/>
              <a:gd name="connsiteY68" fmla="*/ 813816 h 2265920"/>
              <a:gd name="connsiteX69" fmla="*/ 2889729 w 3521608"/>
              <a:gd name="connsiteY69" fmla="*/ 786384 h 2265920"/>
              <a:gd name="connsiteX70" fmla="*/ 2560545 w 3521608"/>
              <a:gd name="connsiteY70" fmla="*/ 868680 h 226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521608" h="2265920">
                <a:moveTo>
                  <a:pt x="2898873" y="237744"/>
                </a:moveTo>
                <a:lnTo>
                  <a:pt x="2898873" y="237744"/>
                </a:lnTo>
                <a:cubicBezTo>
                  <a:pt x="2795241" y="192024"/>
                  <a:pt x="2696237" y="133895"/>
                  <a:pt x="2587977" y="100584"/>
                </a:cubicBezTo>
                <a:cubicBezTo>
                  <a:pt x="2521683" y="80186"/>
                  <a:pt x="2207742" y="99427"/>
                  <a:pt x="2176497" y="100584"/>
                </a:cubicBezTo>
                <a:cubicBezTo>
                  <a:pt x="1990107" y="119223"/>
                  <a:pt x="2183102" y="97458"/>
                  <a:pt x="1984473" y="128016"/>
                </a:cubicBezTo>
                <a:cubicBezTo>
                  <a:pt x="1902627" y="140608"/>
                  <a:pt x="1772056" y="155158"/>
                  <a:pt x="1691865" y="164592"/>
                </a:cubicBezTo>
                <a:cubicBezTo>
                  <a:pt x="1618713" y="140208"/>
                  <a:pt x="1542135" y="124366"/>
                  <a:pt x="1472409" y="91440"/>
                </a:cubicBezTo>
                <a:cubicBezTo>
                  <a:pt x="1202900" y="-35828"/>
                  <a:pt x="1448192" y="30522"/>
                  <a:pt x="1326105" y="0"/>
                </a:cubicBezTo>
                <a:cubicBezTo>
                  <a:pt x="1102236" y="223869"/>
                  <a:pt x="1386589" y="-69041"/>
                  <a:pt x="1170657" y="182880"/>
                </a:cubicBezTo>
                <a:cubicBezTo>
                  <a:pt x="1158497" y="197067"/>
                  <a:pt x="1122815" y="216165"/>
                  <a:pt x="1106649" y="228600"/>
                </a:cubicBezTo>
                <a:cubicBezTo>
                  <a:pt x="1075710" y="252399"/>
                  <a:pt x="1046686" y="278669"/>
                  <a:pt x="1015209" y="301752"/>
                </a:cubicBezTo>
                <a:cubicBezTo>
                  <a:pt x="1000877" y="312262"/>
                  <a:pt x="983367" y="318081"/>
                  <a:pt x="969489" y="329184"/>
                </a:cubicBezTo>
                <a:cubicBezTo>
                  <a:pt x="924095" y="365500"/>
                  <a:pt x="836203" y="450537"/>
                  <a:pt x="795753" y="493776"/>
                </a:cubicBezTo>
                <a:cubicBezTo>
                  <a:pt x="733843" y="559956"/>
                  <a:pt x="668510" y="623410"/>
                  <a:pt x="612873" y="694944"/>
                </a:cubicBezTo>
                <a:cubicBezTo>
                  <a:pt x="591537" y="722376"/>
                  <a:pt x="571953" y="751266"/>
                  <a:pt x="548865" y="777240"/>
                </a:cubicBezTo>
                <a:cubicBezTo>
                  <a:pt x="498729" y="833643"/>
                  <a:pt x="433932" y="878165"/>
                  <a:pt x="393417" y="941832"/>
                </a:cubicBezTo>
                <a:cubicBezTo>
                  <a:pt x="372081" y="975360"/>
                  <a:pt x="353640" y="1010916"/>
                  <a:pt x="329409" y="1042416"/>
                </a:cubicBezTo>
                <a:cubicBezTo>
                  <a:pt x="283689" y="1101852"/>
                  <a:pt x="143481" y="1263396"/>
                  <a:pt x="73377" y="1298448"/>
                </a:cubicBezTo>
                <a:lnTo>
                  <a:pt x="36801" y="1316736"/>
                </a:lnTo>
                <a:cubicBezTo>
                  <a:pt x="13204" y="1371797"/>
                  <a:pt x="-2059" y="1391093"/>
                  <a:pt x="225" y="1453896"/>
                </a:cubicBezTo>
                <a:cubicBezTo>
                  <a:pt x="5441" y="1597349"/>
                  <a:pt x="8506" y="1741400"/>
                  <a:pt x="27657" y="1883664"/>
                </a:cubicBezTo>
                <a:cubicBezTo>
                  <a:pt x="36214" y="1947230"/>
                  <a:pt x="207564" y="1983445"/>
                  <a:pt x="210537" y="1984248"/>
                </a:cubicBezTo>
                <a:cubicBezTo>
                  <a:pt x="341260" y="2019579"/>
                  <a:pt x="392466" y="2019983"/>
                  <a:pt x="512289" y="2029968"/>
                </a:cubicBezTo>
                <a:cubicBezTo>
                  <a:pt x="1034526" y="2010626"/>
                  <a:pt x="1130883" y="2022159"/>
                  <a:pt x="1856457" y="1773936"/>
                </a:cubicBezTo>
                <a:cubicBezTo>
                  <a:pt x="2267637" y="1633269"/>
                  <a:pt x="2082017" y="1666147"/>
                  <a:pt x="2405097" y="1636776"/>
                </a:cubicBezTo>
                <a:cubicBezTo>
                  <a:pt x="2441673" y="1627632"/>
                  <a:pt x="2477254" y="1612475"/>
                  <a:pt x="2514825" y="1609344"/>
                </a:cubicBezTo>
                <a:cubicBezTo>
                  <a:pt x="2551401" y="1606296"/>
                  <a:pt x="2588194" y="1613473"/>
                  <a:pt x="2624553" y="1618488"/>
                </a:cubicBezTo>
                <a:cubicBezTo>
                  <a:pt x="3022290" y="1673348"/>
                  <a:pt x="2553177" y="1615092"/>
                  <a:pt x="2917161" y="1682496"/>
                </a:cubicBezTo>
                <a:cubicBezTo>
                  <a:pt x="2953250" y="1689179"/>
                  <a:pt x="2990313" y="1688592"/>
                  <a:pt x="3026889" y="1691640"/>
                </a:cubicBezTo>
                <a:cubicBezTo>
                  <a:pt x="3048336" y="1702363"/>
                  <a:pt x="3124469" y="1741772"/>
                  <a:pt x="3145761" y="1746504"/>
                </a:cubicBezTo>
                <a:cubicBezTo>
                  <a:pt x="3178626" y="1753807"/>
                  <a:pt x="3212817" y="1752600"/>
                  <a:pt x="3246345" y="1755648"/>
                </a:cubicBezTo>
                <a:cubicBezTo>
                  <a:pt x="3324869" y="1712024"/>
                  <a:pt x="3358446" y="1690691"/>
                  <a:pt x="3447513" y="1655064"/>
                </a:cubicBezTo>
                <a:cubicBezTo>
                  <a:pt x="3468116" y="1646823"/>
                  <a:pt x="3490185" y="1642872"/>
                  <a:pt x="3511521" y="1636776"/>
                </a:cubicBezTo>
                <a:cubicBezTo>
                  <a:pt x="3527944" y="1505392"/>
                  <a:pt x="3523908" y="1581696"/>
                  <a:pt x="3502377" y="1380744"/>
                </a:cubicBezTo>
                <a:cubicBezTo>
                  <a:pt x="3499759" y="1356310"/>
                  <a:pt x="3500167" y="1331167"/>
                  <a:pt x="3493233" y="1307592"/>
                </a:cubicBezTo>
                <a:cubicBezTo>
                  <a:pt x="3484763" y="1278793"/>
                  <a:pt x="3471406" y="1251442"/>
                  <a:pt x="3456657" y="1225296"/>
                </a:cubicBezTo>
                <a:cubicBezTo>
                  <a:pt x="3404264" y="1132418"/>
                  <a:pt x="3357082" y="1035499"/>
                  <a:pt x="3292065" y="950976"/>
                </a:cubicBezTo>
                <a:cubicBezTo>
                  <a:pt x="3261585" y="911352"/>
                  <a:pt x="3228355" y="873699"/>
                  <a:pt x="3200625" y="832104"/>
                </a:cubicBezTo>
                <a:cubicBezTo>
                  <a:pt x="3185503" y="809421"/>
                  <a:pt x="3176878" y="783007"/>
                  <a:pt x="3164049" y="758952"/>
                </a:cubicBezTo>
                <a:cubicBezTo>
                  <a:pt x="3145210" y="723629"/>
                  <a:pt x="3080094" y="613484"/>
                  <a:pt x="3063465" y="594360"/>
                </a:cubicBezTo>
                <a:cubicBezTo>
                  <a:pt x="2849176" y="347927"/>
                  <a:pt x="3031874" y="622672"/>
                  <a:pt x="2853153" y="365760"/>
                </a:cubicBezTo>
                <a:cubicBezTo>
                  <a:pt x="2832854" y="336581"/>
                  <a:pt x="2808993" y="308216"/>
                  <a:pt x="2798289" y="274320"/>
                </a:cubicBezTo>
                <a:cubicBezTo>
                  <a:pt x="2790028" y="248161"/>
                  <a:pt x="2798289" y="219456"/>
                  <a:pt x="2798289" y="192024"/>
                </a:cubicBezTo>
                <a:lnTo>
                  <a:pt x="2889729" y="310896"/>
                </a:lnTo>
                <a:lnTo>
                  <a:pt x="2935449" y="576072"/>
                </a:lnTo>
                <a:lnTo>
                  <a:pt x="3255489" y="813816"/>
                </a:lnTo>
                <a:lnTo>
                  <a:pt x="2725137" y="649224"/>
                </a:lnTo>
                <a:lnTo>
                  <a:pt x="3063465" y="859536"/>
                </a:lnTo>
                <a:cubicBezTo>
                  <a:pt x="3087849" y="871728"/>
                  <a:pt x="3120166" y="874373"/>
                  <a:pt x="3136617" y="896112"/>
                </a:cubicBezTo>
                <a:cubicBezTo>
                  <a:pt x="3397127" y="1240358"/>
                  <a:pt x="3366693" y="1376712"/>
                  <a:pt x="3493233" y="1856232"/>
                </a:cubicBezTo>
                <a:cubicBezTo>
                  <a:pt x="3465801" y="1947672"/>
                  <a:pt x="3496053" y="2087319"/>
                  <a:pt x="3410937" y="2130552"/>
                </a:cubicBezTo>
                <a:cubicBezTo>
                  <a:pt x="2942048" y="2368718"/>
                  <a:pt x="2947919" y="2261619"/>
                  <a:pt x="2889729" y="2048256"/>
                </a:cubicBezTo>
                <a:cubicBezTo>
                  <a:pt x="2883633" y="1981200"/>
                  <a:pt x="2878369" y="1914063"/>
                  <a:pt x="2871441" y="1847088"/>
                </a:cubicBezTo>
                <a:cubicBezTo>
                  <a:pt x="2869223" y="1825650"/>
                  <a:pt x="2869113" y="1803527"/>
                  <a:pt x="2862297" y="1783080"/>
                </a:cubicBezTo>
                <a:cubicBezTo>
                  <a:pt x="2859571" y="1774901"/>
                  <a:pt x="2850105" y="1770888"/>
                  <a:pt x="2844009" y="1764792"/>
                </a:cubicBezTo>
                <a:lnTo>
                  <a:pt x="1262097" y="1014984"/>
                </a:lnTo>
                <a:cubicBezTo>
                  <a:pt x="1210281" y="1057656"/>
                  <a:pt x="1148360" y="1090408"/>
                  <a:pt x="1106649" y="1143000"/>
                </a:cubicBezTo>
                <a:cubicBezTo>
                  <a:pt x="1061045" y="1200501"/>
                  <a:pt x="1053801" y="1268062"/>
                  <a:pt x="1042641" y="1335024"/>
                </a:cubicBezTo>
                <a:cubicBezTo>
                  <a:pt x="1005107" y="1320208"/>
                  <a:pt x="593453" y="1190772"/>
                  <a:pt x="530577" y="1078992"/>
                </a:cubicBezTo>
                <a:cubicBezTo>
                  <a:pt x="476574" y="982988"/>
                  <a:pt x="475713" y="865632"/>
                  <a:pt x="448281" y="758952"/>
                </a:cubicBezTo>
                <a:cubicBezTo>
                  <a:pt x="539721" y="615696"/>
                  <a:pt x="609334" y="455889"/>
                  <a:pt x="722601" y="329184"/>
                </a:cubicBezTo>
                <a:cubicBezTo>
                  <a:pt x="912352" y="116920"/>
                  <a:pt x="1222861" y="97786"/>
                  <a:pt x="1472409" y="36576"/>
                </a:cubicBezTo>
                <a:cubicBezTo>
                  <a:pt x="1802929" y="86655"/>
                  <a:pt x="1843879" y="84685"/>
                  <a:pt x="2203929" y="182880"/>
                </a:cubicBezTo>
                <a:cubicBezTo>
                  <a:pt x="2263472" y="199119"/>
                  <a:pt x="2320446" y="223757"/>
                  <a:pt x="2377665" y="246888"/>
                </a:cubicBezTo>
                <a:cubicBezTo>
                  <a:pt x="2463749" y="281688"/>
                  <a:pt x="2543981" y="332692"/>
                  <a:pt x="2633697" y="356616"/>
                </a:cubicBezTo>
                <a:cubicBezTo>
                  <a:pt x="2728673" y="381943"/>
                  <a:pt x="2828769" y="381000"/>
                  <a:pt x="2926305" y="393192"/>
                </a:cubicBezTo>
                <a:cubicBezTo>
                  <a:pt x="3012220" y="360974"/>
                  <a:pt x="2976164" y="354114"/>
                  <a:pt x="3036033" y="384048"/>
                </a:cubicBezTo>
                <a:lnTo>
                  <a:pt x="2844009" y="128016"/>
                </a:lnTo>
                <a:lnTo>
                  <a:pt x="2908017" y="813816"/>
                </a:lnTo>
                <a:lnTo>
                  <a:pt x="2889729" y="786384"/>
                </a:lnTo>
                <a:lnTo>
                  <a:pt x="2560545" y="868680"/>
                </a:lnTo>
              </a:path>
            </a:pathLst>
          </a:custGeom>
          <a:no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pPr>
            <a:endParaRPr kumimoji="0" lang="en-US" sz="1100" b="0" i="0" u="none" strike="noStrike" cap="none" normalizeH="0" baseline="0">
              <a:ln>
                <a:noFill/>
              </a:ln>
              <a:solidFill>
                <a:schemeClr val="tx1"/>
              </a:solidFill>
              <a:effectLst/>
              <a:latin typeface="Arial" charset="0"/>
              <a:cs typeface="Times New Roman" pitchFamily="18" charset="0"/>
            </a:endParaRPr>
          </a:p>
        </p:txBody>
      </p:sp>
      <p:sp>
        <p:nvSpPr>
          <p:cNvPr id="175" name="Rectangle: Single Corner Snipped 174">
            <a:extLst>
              <a:ext uri="{FF2B5EF4-FFF2-40B4-BE49-F238E27FC236}">
                <a16:creationId xmlns:a16="http://schemas.microsoft.com/office/drawing/2014/main" id="{F403F217-A72B-231E-72A4-56C40CA2F2A8}"/>
              </a:ext>
            </a:extLst>
          </p:cNvPr>
          <p:cNvSpPr/>
          <p:nvPr/>
        </p:nvSpPr>
        <p:spPr bwMode="auto">
          <a:xfrm rot="10800000">
            <a:off x="5335131" y="1981669"/>
            <a:ext cx="3683468" cy="1237817"/>
          </a:xfrm>
          <a:prstGeom prst="snip1Rect">
            <a:avLst>
              <a:gd name="adj" fmla="val 26361"/>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83" name="TextBox 182">
            <a:extLst>
              <a:ext uri="{FF2B5EF4-FFF2-40B4-BE49-F238E27FC236}">
                <a16:creationId xmlns:a16="http://schemas.microsoft.com/office/drawing/2014/main" id="{09302701-0C9D-B1D6-DDDA-03A4715A3415}"/>
              </a:ext>
            </a:extLst>
          </p:cNvPr>
          <p:cNvSpPr txBox="1"/>
          <p:nvPr/>
        </p:nvSpPr>
        <p:spPr>
          <a:xfrm>
            <a:off x="5643244" y="1732011"/>
            <a:ext cx="2804876" cy="276999"/>
          </a:xfrm>
          <a:prstGeom prst="rect">
            <a:avLst/>
          </a:prstGeom>
          <a:noFill/>
        </p:spPr>
        <p:txBody>
          <a:bodyPr wrap="square">
            <a:spAutoFit/>
          </a:bodyPr>
          <a:lstStyle/>
          <a:p>
            <a:r>
              <a:rPr lang="en-US" sz="1200" b="1">
                <a:latin typeface="+mj-lt"/>
              </a:rPr>
              <a:t>Identifying Goals and Expectations</a:t>
            </a:r>
          </a:p>
        </p:txBody>
      </p:sp>
      <p:sp>
        <p:nvSpPr>
          <p:cNvPr id="186" name="Rectangle 185">
            <a:hlinkClick r:id="" action="ppaction://noaction"/>
            <a:extLst>
              <a:ext uri="{FF2B5EF4-FFF2-40B4-BE49-F238E27FC236}">
                <a16:creationId xmlns:a16="http://schemas.microsoft.com/office/drawing/2014/main" id="{C060438F-2E63-006E-90A4-F8A0EDE2E60E}"/>
              </a:ext>
            </a:extLst>
          </p:cNvPr>
          <p:cNvSpPr/>
          <p:nvPr/>
        </p:nvSpPr>
        <p:spPr>
          <a:xfrm>
            <a:off x="6276229" y="4585320"/>
            <a:ext cx="1355659" cy="184666"/>
          </a:xfrm>
          <a:prstGeom prst="rect">
            <a:avLst/>
          </a:prstGeom>
        </p:spPr>
        <p:txBody>
          <a:bodyPr wrap="square" lIns="0" tIns="0" rIns="0" bIns="0">
            <a:spAutoFit/>
          </a:bodyPr>
          <a:lstStyle/>
          <a:p>
            <a:pPr algn="l"/>
            <a:r>
              <a:rPr lang="en-US" sz="1200" b="1">
                <a:solidFill>
                  <a:schemeClr val="accent3">
                    <a:lumMod val="75000"/>
                  </a:schemeClr>
                </a:solidFill>
                <a:latin typeface="+mj-lt"/>
              </a:rPr>
              <a:t>Documentation</a:t>
            </a:r>
          </a:p>
        </p:txBody>
      </p:sp>
      <p:sp>
        <p:nvSpPr>
          <p:cNvPr id="189" name="Rectangle: Single Corner Snipped 188">
            <a:extLst>
              <a:ext uri="{FF2B5EF4-FFF2-40B4-BE49-F238E27FC236}">
                <a16:creationId xmlns:a16="http://schemas.microsoft.com/office/drawing/2014/main" id="{56D05FC4-EAFE-C06A-AFFD-A40A9EC9D498}"/>
              </a:ext>
            </a:extLst>
          </p:cNvPr>
          <p:cNvSpPr/>
          <p:nvPr/>
        </p:nvSpPr>
        <p:spPr bwMode="auto">
          <a:xfrm rot="10800000">
            <a:off x="5428733" y="2080225"/>
            <a:ext cx="3459750" cy="1025737"/>
          </a:xfrm>
          <a:prstGeom prst="snip1Rect">
            <a:avLst>
              <a:gd name="adj" fmla="val 25353"/>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91" name="TextBox 190">
            <a:extLst>
              <a:ext uri="{FF2B5EF4-FFF2-40B4-BE49-F238E27FC236}">
                <a16:creationId xmlns:a16="http://schemas.microsoft.com/office/drawing/2014/main" id="{02EB3B1E-33D7-59A5-3037-A95FB5944FDF}"/>
              </a:ext>
            </a:extLst>
          </p:cNvPr>
          <p:cNvSpPr txBox="1"/>
          <p:nvPr/>
        </p:nvSpPr>
        <p:spPr>
          <a:xfrm>
            <a:off x="5541263" y="2126626"/>
            <a:ext cx="3328931" cy="938719"/>
          </a:xfrm>
          <a:prstGeom prst="rect">
            <a:avLst/>
          </a:prstGeom>
          <a:noFill/>
        </p:spPr>
        <p:txBody>
          <a:bodyPr wrap="square" rtlCol="0">
            <a:spAutoFit/>
          </a:bodyPr>
          <a:lstStyle/>
          <a:p>
            <a:pPr algn="l"/>
            <a:r>
              <a:rPr lang="en-US">
                <a:solidFill>
                  <a:srgbClr val="000000"/>
                </a:solidFill>
                <a:latin typeface="+mn-lt"/>
              </a:rPr>
              <a:t>Understand testing needs by focusing on requirements, risk areas, and performance benchmarks, gathering insights from stakeholders, and prioritizing features that ensure comprehensive coverage and quality.</a:t>
            </a:r>
          </a:p>
        </p:txBody>
      </p:sp>
      <p:sp>
        <p:nvSpPr>
          <p:cNvPr id="192" name="TextBox 191">
            <a:extLst>
              <a:ext uri="{FF2B5EF4-FFF2-40B4-BE49-F238E27FC236}">
                <a16:creationId xmlns:a16="http://schemas.microsoft.com/office/drawing/2014/main" id="{589D6D9E-56FA-D95E-758A-CE428FA86DEE}"/>
              </a:ext>
            </a:extLst>
          </p:cNvPr>
          <p:cNvSpPr txBox="1"/>
          <p:nvPr/>
        </p:nvSpPr>
        <p:spPr>
          <a:xfrm>
            <a:off x="3388188" y="3418039"/>
            <a:ext cx="2237470" cy="1107996"/>
          </a:xfrm>
          <a:prstGeom prst="rect">
            <a:avLst/>
          </a:prstGeom>
          <a:noFill/>
        </p:spPr>
        <p:txBody>
          <a:bodyPr wrap="square" rtlCol="0">
            <a:spAutoFit/>
          </a:bodyPr>
          <a:lstStyle/>
          <a:p>
            <a:pPr algn="l"/>
            <a:r>
              <a:rPr lang="en-US">
                <a:solidFill>
                  <a:srgbClr val="000000"/>
                </a:solidFill>
                <a:latin typeface="+mn-lt"/>
              </a:rPr>
              <a:t>Identify functional and non-functional testing requirements to validate the application’s features, performance, and usability, while creating test cases, scenarios, and prioritizing testing efforts.</a:t>
            </a:r>
          </a:p>
        </p:txBody>
      </p:sp>
      <p:grpSp>
        <p:nvGrpSpPr>
          <p:cNvPr id="196" name="Group 195">
            <a:extLst>
              <a:ext uri="{FF2B5EF4-FFF2-40B4-BE49-F238E27FC236}">
                <a16:creationId xmlns:a16="http://schemas.microsoft.com/office/drawing/2014/main" id="{25E28DE9-74C6-C1B4-4BD6-FAF9DDF63DA4}"/>
              </a:ext>
            </a:extLst>
          </p:cNvPr>
          <p:cNvGrpSpPr/>
          <p:nvPr/>
        </p:nvGrpSpPr>
        <p:grpSpPr>
          <a:xfrm>
            <a:off x="5335131" y="4791177"/>
            <a:ext cx="3621858" cy="1237818"/>
            <a:chOff x="5335131" y="4791177"/>
            <a:chExt cx="3621858" cy="1237818"/>
          </a:xfrm>
        </p:grpSpPr>
        <p:sp>
          <p:nvSpPr>
            <p:cNvPr id="180" name="Rectangle: Single Corner Snipped 179">
              <a:extLst>
                <a:ext uri="{FF2B5EF4-FFF2-40B4-BE49-F238E27FC236}">
                  <a16:creationId xmlns:a16="http://schemas.microsoft.com/office/drawing/2014/main" id="{369A2F3F-35C2-FCB1-D239-A6EB269F2312}"/>
                </a:ext>
              </a:extLst>
            </p:cNvPr>
            <p:cNvSpPr/>
            <p:nvPr/>
          </p:nvSpPr>
          <p:spPr bwMode="auto">
            <a:xfrm flipH="1">
              <a:off x="5335131" y="4791177"/>
              <a:ext cx="3621858" cy="1237818"/>
            </a:xfrm>
            <a:prstGeom prst="snip1Rect">
              <a:avLst>
                <a:gd name="adj" fmla="val 50000"/>
              </a:avLst>
            </a:prstGeom>
            <a:solidFill>
              <a:schemeClr val="accent3">
                <a:lumMod val="90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195" name="Rectangle: Single Corner Snipped 194">
              <a:extLst>
                <a:ext uri="{FF2B5EF4-FFF2-40B4-BE49-F238E27FC236}">
                  <a16:creationId xmlns:a16="http://schemas.microsoft.com/office/drawing/2014/main" id="{649A5BF4-47BB-AE4F-A491-FE080139DB23}"/>
                </a:ext>
              </a:extLst>
            </p:cNvPr>
            <p:cNvSpPr/>
            <p:nvPr/>
          </p:nvSpPr>
          <p:spPr bwMode="auto">
            <a:xfrm flipH="1">
              <a:off x="5447021" y="4878048"/>
              <a:ext cx="3404886" cy="1070671"/>
            </a:xfrm>
            <a:prstGeom prst="snip1Rect">
              <a:avLst>
                <a:gd name="adj" fmla="val 50000"/>
              </a:avLst>
            </a:prstGeom>
            <a:solidFill>
              <a:srgbClr val="FFFFFF"/>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grpSp>
      <p:sp>
        <p:nvSpPr>
          <p:cNvPr id="197" name="TextBox 196">
            <a:extLst>
              <a:ext uri="{FF2B5EF4-FFF2-40B4-BE49-F238E27FC236}">
                <a16:creationId xmlns:a16="http://schemas.microsoft.com/office/drawing/2014/main" id="{8279CCDD-EAAC-1AB3-4111-DCA419560201}"/>
              </a:ext>
            </a:extLst>
          </p:cNvPr>
          <p:cNvSpPr txBox="1"/>
          <p:nvPr/>
        </p:nvSpPr>
        <p:spPr>
          <a:xfrm>
            <a:off x="5803422" y="4975244"/>
            <a:ext cx="3242218" cy="955646"/>
          </a:xfrm>
          <a:prstGeom prst="rect">
            <a:avLst/>
          </a:prstGeom>
          <a:noFill/>
        </p:spPr>
        <p:txBody>
          <a:bodyPr wrap="square" rtlCol="0">
            <a:spAutoFit/>
          </a:bodyPr>
          <a:lstStyle/>
          <a:p>
            <a:pPr algn="l"/>
            <a:r>
              <a:rPr lang="en-US">
                <a:solidFill>
                  <a:srgbClr val="000000"/>
                </a:solidFill>
                <a:latin typeface="+mn-lt"/>
              </a:rPr>
              <a:t>This document outlines all the necessary components, including test  scope, </a:t>
            </a:r>
          </a:p>
          <a:p>
            <a:pPr algn="l"/>
            <a:r>
              <a:rPr lang="en-US">
                <a:solidFill>
                  <a:srgbClr val="000000"/>
                </a:solidFill>
                <a:latin typeface="+mn-lt"/>
              </a:rPr>
              <a:t>test data requirements, and resources, that need to be defined and created throughout testing phase.</a:t>
            </a:r>
          </a:p>
        </p:txBody>
      </p:sp>
      <p:sp>
        <p:nvSpPr>
          <p:cNvPr id="3" name="Arrow: Chevron 2">
            <a:extLst>
              <a:ext uri="{FF2B5EF4-FFF2-40B4-BE49-F238E27FC236}">
                <a16:creationId xmlns:a16="http://schemas.microsoft.com/office/drawing/2014/main" id="{0F4DC84C-BC42-2899-E5C7-14F5D98C9442}"/>
              </a:ext>
            </a:extLst>
          </p:cNvPr>
          <p:cNvSpPr/>
          <p:nvPr/>
        </p:nvSpPr>
        <p:spPr bwMode="auto">
          <a:xfrm>
            <a:off x="2671646" y="3733279"/>
            <a:ext cx="168920" cy="196775"/>
          </a:xfrm>
          <a:prstGeom prst="chevron">
            <a:avLst/>
          </a:prstGeom>
          <a:solidFill>
            <a:schemeClr val="tx1">
              <a:lumMod val="75000"/>
            </a:schemeClr>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a:solidFill>
                <a:schemeClr val="tx1"/>
              </a:solidFill>
            </a:endParaRPr>
          </a:p>
        </p:txBody>
      </p:sp>
      <p:sp>
        <p:nvSpPr>
          <p:cNvPr id="9" name="TextBox 8">
            <a:extLst>
              <a:ext uri="{FF2B5EF4-FFF2-40B4-BE49-F238E27FC236}">
                <a16:creationId xmlns:a16="http://schemas.microsoft.com/office/drawing/2014/main" id="{A2DDAC8A-95D6-BCB2-E004-658FC855501A}"/>
              </a:ext>
            </a:extLst>
          </p:cNvPr>
          <p:cNvSpPr txBox="1"/>
          <p:nvPr/>
        </p:nvSpPr>
        <p:spPr>
          <a:xfrm>
            <a:off x="2982866" y="1678988"/>
            <a:ext cx="1025235" cy="307777"/>
          </a:xfrm>
          <a:prstGeom prst="rect">
            <a:avLst/>
          </a:prstGeom>
          <a:noFill/>
        </p:spPr>
        <p:txBody>
          <a:bodyPr wrap="square" rtlCol="0">
            <a:spAutoFit/>
          </a:bodyPr>
          <a:lstStyle/>
          <a:p>
            <a:r>
              <a:rPr lang="en-US" sz="1400" b="1">
                <a:latin typeface="+mj-lt"/>
              </a:rPr>
              <a:t>Process:</a:t>
            </a:r>
          </a:p>
        </p:txBody>
      </p:sp>
      <p:sp>
        <p:nvSpPr>
          <p:cNvPr id="11" name="Arrow: Chevron 10">
            <a:extLst>
              <a:ext uri="{FF2B5EF4-FFF2-40B4-BE49-F238E27FC236}">
                <a16:creationId xmlns:a16="http://schemas.microsoft.com/office/drawing/2014/main" id="{7FDF2E76-54AE-A803-E19E-1FE3A44B818E}"/>
              </a:ext>
            </a:extLst>
          </p:cNvPr>
          <p:cNvSpPr/>
          <p:nvPr/>
        </p:nvSpPr>
        <p:spPr bwMode="auto">
          <a:xfrm>
            <a:off x="9307294" y="3733279"/>
            <a:ext cx="168920" cy="196775"/>
          </a:xfrm>
          <a:prstGeom prst="chevron">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a:solidFill>
                <a:schemeClr val="tx1"/>
              </a:solidFill>
            </a:endParaRPr>
          </a:p>
        </p:txBody>
      </p:sp>
      <p:sp>
        <p:nvSpPr>
          <p:cNvPr id="8" name="TextBox 7">
            <a:extLst>
              <a:ext uri="{FF2B5EF4-FFF2-40B4-BE49-F238E27FC236}">
                <a16:creationId xmlns:a16="http://schemas.microsoft.com/office/drawing/2014/main" id="{549A5004-5547-DECF-5539-ADF8B390912E}"/>
              </a:ext>
            </a:extLst>
          </p:cNvPr>
          <p:cNvSpPr txBox="1"/>
          <p:nvPr/>
        </p:nvSpPr>
        <p:spPr>
          <a:xfrm>
            <a:off x="3538877" y="2910554"/>
            <a:ext cx="1578395" cy="276999"/>
          </a:xfrm>
          <a:prstGeom prst="rect">
            <a:avLst/>
          </a:prstGeom>
          <a:noFill/>
        </p:spPr>
        <p:txBody>
          <a:bodyPr wrap="square">
            <a:spAutoFit/>
          </a:bodyPr>
          <a:lstStyle/>
          <a:p>
            <a:pPr algn="r"/>
            <a:r>
              <a:rPr lang="en-US" sz="1200" b="1">
                <a:solidFill>
                  <a:schemeClr val="tx2"/>
                </a:solidFill>
                <a:latin typeface="+mj-lt"/>
              </a:rPr>
              <a:t>Core Requirements </a:t>
            </a:r>
          </a:p>
        </p:txBody>
      </p:sp>
    </p:spTree>
    <p:extLst>
      <p:ext uri="{BB962C8B-B14F-4D97-AF65-F5344CB8AC3E}">
        <p14:creationId xmlns:p14="http://schemas.microsoft.com/office/powerpoint/2010/main" val="5599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1029959-5061-9E1B-E4E0-AC160A24891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13902C-345A-75A2-6B96-BA389AD6B4C7}"/>
              </a:ext>
            </a:extLst>
          </p:cNvPr>
          <p:cNvSpPr txBox="1"/>
          <p:nvPr/>
        </p:nvSpPr>
        <p:spPr>
          <a:xfrm>
            <a:off x="609600" y="2905780"/>
            <a:ext cx="6934200" cy="523220"/>
          </a:xfrm>
          <a:prstGeom prst="rect">
            <a:avLst/>
          </a:prstGeom>
          <a:noFill/>
        </p:spPr>
        <p:txBody>
          <a:bodyPr wrap="square" rtlCol="0">
            <a:spAutoFit/>
          </a:bodyPr>
          <a:lstStyle/>
          <a:p>
            <a:pPr algn="just"/>
            <a:r>
              <a:rPr lang="en-US" sz="2800" b="1" i="1">
                <a:solidFill>
                  <a:schemeClr val="bg1"/>
                </a:solidFill>
                <a:latin typeface="+mj-lt"/>
              </a:rPr>
              <a:t>Phase 02 – Test Planning</a:t>
            </a:r>
            <a:endParaRPr lang="en-US" sz="2800" b="1">
              <a:solidFill>
                <a:schemeClr val="bg1"/>
              </a:solidFill>
              <a:latin typeface="+mj-lt"/>
            </a:endParaRPr>
          </a:p>
        </p:txBody>
      </p:sp>
    </p:spTree>
    <p:extLst>
      <p:ext uri="{BB962C8B-B14F-4D97-AF65-F5344CB8AC3E}">
        <p14:creationId xmlns:p14="http://schemas.microsoft.com/office/powerpoint/2010/main" val="360693642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5784C-35D2-E882-8FAD-79EFE6F3ADB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957EC5E-4B63-427D-08DF-067C132FDC83}"/>
              </a:ext>
            </a:extLst>
          </p:cNvPr>
          <p:cNvSpPr/>
          <p:nvPr/>
        </p:nvSpPr>
        <p:spPr bwMode="auto">
          <a:xfrm>
            <a:off x="2944766" y="1981909"/>
            <a:ext cx="6302468" cy="4249925"/>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85" name="TextBox 84">
            <a:extLst>
              <a:ext uri="{FF2B5EF4-FFF2-40B4-BE49-F238E27FC236}">
                <a16:creationId xmlns:a16="http://schemas.microsoft.com/office/drawing/2014/main" id="{AC807EA4-4D21-8EFC-C2BE-3366CC3D9600}"/>
              </a:ext>
            </a:extLst>
          </p:cNvPr>
          <p:cNvSpPr txBox="1"/>
          <p:nvPr/>
        </p:nvSpPr>
        <p:spPr>
          <a:xfrm>
            <a:off x="218599" y="894184"/>
            <a:ext cx="10909005" cy="523220"/>
          </a:xfrm>
          <a:prstGeom prst="rect">
            <a:avLst/>
          </a:prstGeom>
          <a:noFill/>
        </p:spPr>
        <p:txBody>
          <a:bodyPr wrap="square" rtlCol="0">
            <a:spAutoFit/>
          </a:bodyPr>
          <a:lstStyle/>
          <a:p>
            <a:pPr algn="just"/>
            <a:r>
              <a:rPr lang="en-US" sz="1400">
                <a:solidFill>
                  <a:srgbClr val="000000"/>
                </a:solidFill>
                <a:latin typeface="+mn-lt"/>
              </a:rPr>
              <a:t>The Test Planning Phase establishes a </a:t>
            </a:r>
            <a:r>
              <a:rPr lang="en-US" sz="1400" b="1">
                <a:solidFill>
                  <a:srgbClr val="000000"/>
                </a:solidFill>
                <a:latin typeface="+mn-lt"/>
              </a:rPr>
              <a:t>comprehensive roadmap </a:t>
            </a:r>
            <a:r>
              <a:rPr lang="en-US" sz="1400">
                <a:solidFill>
                  <a:srgbClr val="000000"/>
                </a:solidFill>
                <a:latin typeface="+mn-lt"/>
              </a:rPr>
              <a:t>for the testing process within the software development lifecycle. It ensures the </a:t>
            </a:r>
            <a:r>
              <a:rPr lang="en-US" sz="1400" b="1">
                <a:solidFill>
                  <a:srgbClr val="000000"/>
                </a:solidFill>
                <a:latin typeface="+mn-lt"/>
              </a:rPr>
              <a:t>strategic alignment of testing activities </a:t>
            </a:r>
            <a:r>
              <a:rPr lang="en-US" sz="1400">
                <a:solidFill>
                  <a:srgbClr val="000000"/>
                </a:solidFill>
                <a:latin typeface="+mn-lt"/>
              </a:rPr>
              <a:t>with project goals and objectives.</a:t>
            </a:r>
          </a:p>
        </p:txBody>
      </p:sp>
      <p:sp>
        <p:nvSpPr>
          <p:cNvPr id="98" name="Rectangle 97">
            <a:extLst>
              <a:ext uri="{FF2B5EF4-FFF2-40B4-BE49-F238E27FC236}">
                <a16:creationId xmlns:a16="http://schemas.microsoft.com/office/drawing/2014/main" id="{2A80DE63-E027-7C5D-958C-E2CD6F3C4AFD}"/>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Test Planning Phase</a:t>
            </a:r>
          </a:p>
        </p:txBody>
      </p:sp>
      <p:sp>
        <p:nvSpPr>
          <p:cNvPr id="66" name="Title 1">
            <a:extLst>
              <a:ext uri="{FF2B5EF4-FFF2-40B4-BE49-F238E27FC236}">
                <a16:creationId xmlns:a16="http://schemas.microsoft.com/office/drawing/2014/main" id="{610297A0-3F9A-12DF-E493-6EA8E010EF66}"/>
              </a:ext>
            </a:extLst>
          </p:cNvPr>
          <p:cNvSpPr txBox="1">
            <a:spLocks/>
          </p:cNvSpPr>
          <p:nvPr/>
        </p:nvSpPr>
        <p:spPr>
          <a:xfrm>
            <a:off x="197223" y="454634"/>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What activities occur during the Test Planning Phase?</a:t>
            </a:r>
            <a:endParaRPr lang="en-IN" sz="2000" kern="0"/>
          </a:p>
        </p:txBody>
      </p:sp>
      <p:sp>
        <p:nvSpPr>
          <p:cNvPr id="117" name="Freeform 116">
            <a:extLst>
              <a:ext uri="{FF2B5EF4-FFF2-40B4-BE49-F238E27FC236}">
                <a16:creationId xmlns:a16="http://schemas.microsoft.com/office/drawing/2014/main" id="{C125F229-E10D-45A1-1085-F70BFCD8E266}"/>
              </a:ext>
            </a:extLst>
          </p:cNvPr>
          <p:cNvSpPr>
            <a:spLocks noEditPoints="1"/>
          </p:cNvSpPr>
          <p:nvPr/>
        </p:nvSpPr>
        <p:spPr bwMode="auto">
          <a:xfrm>
            <a:off x="7553325" y="1371238"/>
            <a:ext cx="324692" cy="261848"/>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Rectangle: Rounded Corners 252">
            <a:extLst>
              <a:ext uri="{FF2B5EF4-FFF2-40B4-BE49-F238E27FC236}">
                <a16:creationId xmlns:a16="http://schemas.microsoft.com/office/drawing/2014/main" id="{B536AFA6-0D11-6232-6D93-24523D8B30CE}"/>
              </a:ext>
            </a:extLst>
          </p:cNvPr>
          <p:cNvSpPr/>
          <p:nvPr/>
        </p:nvSpPr>
        <p:spPr bwMode="auto">
          <a:xfrm>
            <a:off x="292517" y="1981909"/>
            <a:ext cx="2338730" cy="4249925"/>
          </a:xfrm>
          <a:prstGeom prst="roundRect">
            <a:avLst>
              <a:gd name="adj" fmla="val 6309"/>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p:txBody>
      </p:sp>
      <p:sp>
        <p:nvSpPr>
          <p:cNvPr id="254" name="TextBox 253">
            <a:extLst>
              <a:ext uri="{FF2B5EF4-FFF2-40B4-BE49-F238E27FC236}">
                <a16:creationId xmlns:a16="http://schemas.microsoft.com/office/drawing/2014/main" id="{2EF4E011-8FBB-33B3-5B4F-0F5D3A3E12A3}"/>
              </a:ext>
            </a:extLst>
          </p:cNvPr>
          <p:cNvSpPr txBox="1"/>
          <p:nvPr/>
        </p:nvSpPr>
        <p:spPr>
          <a:xfrm>
            <a:off x="314684" y="2049202"/>
            <a:ext cx="2342400" cy="3662541"/>
          </a:xfrm>
          <a:prstGeom prst="rect">
            <a:avLst/>
          </a:prstGeom>
          <a:noFill/>
        </p:spPr>
        <p:txBody>
          <a:bodyPr wrap="square" rtlCol="0">
            <a:spAutoFit/>
          </a:bodyPr>
          <a:lstStyle/>
          <a:p>
            <a:pPr algn="l" eaLnBrk="1" hangingPunct="1">
              <a:spcBef>
                <a:spcPts val="40"/>
              </a:spcBef>
              <a:buClrTx/>
            </a:pPr>
            <a:r>
              <a:rPr lang="en-US" sz="1200" b="1">
                <a:solidFill>
                  <a:schemeClr val="bg1"/>
                </a:solidFill>
                <a:latin typeface="+mj-lt"/>
                <a:ea typeface="+mn-ea"/>
                <a:cs typeface="+mn-cs"/>
              </a:rPr>
              <a:t>Entry Criteria:</a:t>
            </a:r>
            <a:br>
              <a:rPr lang="en-US" sz="1100" b="1">
                <a:solidFill>
                  <a:schemeClr val="bg1"/>
                </a:solidFill>
                <a:latin typeface="+mj-lt"/>
                <a:ea typeface="+mn-ea"/>
                <a:cs typeface="+mn-cs"/>
              </a:rPr>
            </a:br>
            <a:endParaRPr lang="en-US" sz="1100" b="1">
              <a:solidFill>
                <a:schemeClr val="bg1"/>
              </a:solidFill>
              <a:latin typeface="+mj-lt"/>
              <a:ea typeface="+mn-ea"/>
              <a:cs typeface="+mn-cs"/>
            </a:endParaRPr>
          </a:p>
          <a:p>
            <a:pPr marL="228600" indent="-228600" algn="l" eaLnBrk="1" hangingPunct="1">
              <a:spcBef>
                <a:spcPts val="40"/>
              </a:spcBef>
              <a:buClrTx/>
              <a:buFont typeface="+mj-lt"/>
              <a:buAutoNum type="arabicPeriod"/>
            </a:pPr>
            <a:r>
              <a:rPr lang="en-US" b="1">
                <a:solidFill>
                  <a:schemeClr val="bg1"/>
                </a:solidFill>
                <a:latin typeface="+mj-lt"/>
                <a:cs typeface="+mn-cs"/>
              </a:rPr>
              <a:t>Requirement Analysis Completed</a:t>
            </a:r>
            <a:r>
              <a:rPr lang="en-US" sz="1100" b="1">
                <a:solidFill>
                  <a:schemeClr val="bg1"/>
                </a:solidFill>
                <a:latin typeface="+mj-lt"/>
                <a:ea typeface="+mn-ea"/>
                <a:cs typeface="+mn-cs"/>
              </a:rPr>
              <a:t>:</a:t>
            </a:r>
            <a:br>
              <a:rPr lang="en-US" sz="1100" b="1">
                <a:solidFill>
                  <a:schemeClr val="bg1"/>
                </a:solidFill>
                <a:latin typeface="+mj-lt"/>
                <a:ea typeface="+mn-ea"/>
                <a:cs typeface="+mn-cs"/>
              </a:rPr>
            </a:br>
            <a:r>
              <a:rPr lang="en-US">
                <a:solidFill>
                  <a:schemeClr val="bg1"/>
                </a:solidFill>
                <a:latin typeface="+mn-lt"/>
                <a:cs typeface="+mn-cs"/>
              </a:rPr>
              <a:t>All business and functional requirements are finalized and approved </a:t>
            </a:r>
            <a:r>
              <a:rPr lang="en-US" sz="1100">
                <a:solidFill>
                  <a:schemeClr val="bg1"/>
                </a:solidFill>
                <a:latin typeface="+mn-lt"/>
                <a:cs typeface="+mn-cs"/>
              </a:rPr>
              <a:t>(</a:t>
            </a:r>
            <a:r>
              <a:rPr lang="en-US" sz="1100" b="1">
                <a:solidFill>
                  <a:schemeClr val="bg1"/>
                </a:solidFill>
                <a:latin typeface="+mn-lt"/>
                <a:cs typeface="+mn-cs"/>
              </a:rPr>
              <a:t>BRD , Mockup, User stories </a:t>
            </a:r>
            <a:r>
              <a:rPr lang="en-US" sz="1100">
                <a:solidFill>
                  <a:schemeClr val="bg1"/>
                </a:solidFill>
                <a:latin typeface="+mn-lt"/>
                <a:cs typeface="+mn-cs"/>
              </a:rPr>
              <a:t>).</a:t>
            </a:r>
          </a:p>
          <a:p>
            <a:pPr marL="228600" indent="-228600" algn="l" eaLnBrk="1" hangingPunct="1">
              <a:spcBef>
                <a:spcPts val="40"/>
              </a:spcBef>
              <a:buClrTx/>
              <a:buFont typeface="+mj-lt"/>
              <a:buAutoNum type="arabicPeriod"/>
            </a:pPr>
            <a:endParaRPr lang="en-US" sz="1100">
              <a:solidFill>
                <a:schemeClr val="bg1"/>
              </a:solidFill>
              <a:latin typeface="+mj-lt"/>
              <a:ea typeface="+mn-ea"/>
              <a:cs typeface="+mn-cs"/>
            </a:endParaRPr>
          </a:p>
          <a:p>
            <a:pPr marL="228600" indent="-228600" algn="l" eaLnBrk="1" hangingPunct="1">
              <a:spcBef>
                <a:spcPts val="40"/>
              </a:spcBef>
              <a:buClrTx/>
              <a:buFont typeface="+mj-lt"/>
              <a:buAutoNum type="arabicPeriod"/>
            </a:pPr>
            <a:r>
              <a:rPr lang="en-US" sz="1100" b="1">
                <a:solidFill>
                  <a:schemeClr val="bg1"/>
                </a:solidFill>
                <a:latin typeface="+mj-lt"/>
                <a:ea typeface="+mn-ea"/>
                <a:cs typeface="+mn-cs"/>
              </a:rPr>
              <a:t>Project Timeline Shared:</a:t>
            </a:r>
            <a:br>
              <a:rPr lang="en-US" sz="1100" b="1">
                <a:solidFill>
                  <a:schemeClr val="bg1"/>
                </a:solidFill>
                <a:latin typeface="+mj-lt"/>
                <a:ea typeface="+mn-ea"/>
                <a:cs typeface="+mn-cs"/>
              </a:rPr>
            </a:br>
            <a:r>
              <a:rPr lang="en-US">
                <a:solidFill>
                  <a:schemeClr val="bg1"/>
                </a:solidFill>
                <a:latin typeface="+mn-lt"/>
                <a:cs typeface="+mn-cs"/>
              </a:rPr>
              <a:t>Development timelines, milestones, and dependencies are clearly defined.</a:t>
            </a:r>
          </a:p>
          <a:p>
            <a:pPr marL="228600" indent="-228600" algn="l" eaLnBrk="1" hangingPunct="1">
              <a:spcBef>
                <a:spcPts val="40"/>
              </a:spcBef>
              <a:buClrTx/>
              <a:buFont typeface="+mj-lt"/>
              <a:buAutoNum type="arabicPeriod"/>
            </a:pPr>
            <a:endParaRPr lang="en-US" b="1">
              <a:solidFill>
                <a:schemeClr val="bg1"/>
              </a:solidFill>
              <a:latin typeface="+mj-lt"/>
              <a:cs typeface="+mn-cs"/>
            </a:endParaRPr>
          </a:p>
          <a:p>
            <a:pPr marL="228600" indent="-228600" algn="l" eaLnBrk="1" hangingPunct="1">
              <a:spcBef>
                <a:spcPts val="40"/>
              </a:spcBef>
              <a:buClrTx/>
              <a:buFont typeface="+mj-lt"/>
              <a:buAutoNum type="arabicPeriod"/>
            </a:pPr>
            <a:r>
              <a:rPr lang="en-US" b="1">
                <a:solidFill>
                  <a:schemeClr val="bg1"/>
                </a:solidFill>
                <a:latin typeface="+mj-lt"/>
              </a:rPr>
              <a:t>High-Level Design (HLD) Document</a:t>
            </a:r>
            <a:r>
              <a:rPr lang="en-US" sz="1100" b="1">
                <a:solidFill>
                  <a:schemeClr val="bg1"/>
                </a:solidFill>
                <a:latin typeface="+mj-lt"/>
                <a:ea typeface="+mn-ea"/>
                <a:cs typeface="+mn-cs"/>
              </a:rPr>
              <a:t>:</a:t>
            </a:r>
            <a:br>
              <a:rPr lang="en-US" sz="1100" b="1">
                <a:solidFill>
                  <a:schemeClr val="bg1"/>
                </a:solidFill>
                <a:latin typeface="+mj-lt"/>
                <a:ea typeface="+mn-ea"/>
                <a:cs typeface="+mn-cs"/>
              </a:rPr>
            </a:br>
            <a:r>
              <a:rPr lang="en-US" sz="1100">
                <a:solidFill>
                  <a:schemeClr val="bg1"/>
                </a:solidFill>
                <a:latin typeface="+mn-lt"/>
                <a:cs typeface="+mn-cs"/>
              </a:rPr>
              <a:t>HLD providing detailed insights into the system's architecture, data flow, and the identification of both testable and non-testable modules.</a:t>
            </a:r>
          </a:p>
        </p:txBody>
      </p:sp>
      <p:sp>
        <p:nvSpPr>
          <p:cNvPr id="108" name="Rectangle: Rounded Corners 107">
            <a:extLst>
              <a:ext uri="{FF2B5EF4-FFF2-40B4-BE49-F238E27FC236}">
                <a16:creationId xmlns:a16="http://schemas.microsoft.com/office/drawing/2014/main" id="{0BB6E81E-01F8-6174-2E69-F251625F1171}"/>
              </a:ext>
            </a:extLst>
          </p:cNvPr>
          <p:cNvSpPr/>
          <p:nvPr/>
        </p:nvSpPr>
        <p:spPr bwMode="auto">
          <a:xfrm>
            <a:off x="9538586" y="1981909"/>
            <a:ext cx="2338730" cy="4249925"/>
          </a:xfrm>
          <a:prstGeom prst="roundRect">
            <a:avLst>
              <a:gd name="adj" fmla="val 6309"/>
            </a:avLst>
          </a:prstGeom>
          <a:solidFill>
            <a:schemeClr val="tx2"/>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p:txBody>
      </p:sp>
      <p:sp>
        <p:nvSpPr>
          <p:cNvPr id="109" name="TextBox 108">
            <a:extLst>
              <a:ext uri="{FF2B5EF4-FFF2-40B4-BE49-F238E27FC236}">
                <a16:creationId xmlns:a16="http://schemas.microsoft.com/office/drawing/2014/main" id="{0CA232FD-D534-64F1-527F-1D31D0795859}"/>
              </a:ext>
            </a:extLst>
          </p:cNvPr>
          <p:cNvSpPr txBox="1"/>
          <p:nvPr/>
        </p:nvSpPr>
        <p:spPr>
          <a:xfrm>
            <a:off x="9571565" y="2051501"/>
            <a:ext cx="2342400" cy="4001095"/>
          </a:xfrm>
          <a:prstGeom prst="rect">
            <a:avLst/>
          </a:prstGeom>
          <a:noFill/>
        </p:spPr>
        <p:txBody>
          <a:bodyPr wrap="square" rtlCol="0">
            <a:spAutoFit/>
          </a:bodyPr>
          <a:lstStyle/>
          <a:p>
            <a:pPr algn="l" eaLnBrk="1" hangingPunct="1">
              <a:spcBef>
                <a:spcPts val="40"/>
              </a:spcBef>
              <a:buClrTx/>
            </a:pPr>
            <a:r>
              <a:rPr lang="en-US" sz="1200" b="1">
                <a:solidFill>
                  <a:schemeClr val="bg1"/>
                </a:solidFill>
                <a:latin typeface="+mj-lt"/>
                <a:ea typeface="+mn-ea"/>
                <a:cs typeface="+mn-cs"/>
              </a:rPr>
              <a:t>Exit Criteria:</a:t>
            </a:r>
            <a:br>
              <a:rPr lang="en-US" sz="1100" b="1">
                <a:solidFill>
                  <a:schemeClr val="bg1"/>
                </a:solidFill>
                <a:latin typeface="+mj-lt"/>
                <a:ea typeface="+mn-ea"/>
                <a:cs typeface="+mn-cs"/>
              </a:rPr>
            </a:br>
            <a:endParaRPr lang="en-US" sz="1100" b="1">
              <a:solidFill>
                <a:schemeClr val="bg1"/>
              </a:solidFill>
              <a:latin typeface="+mj-lt"/>
              <a:ea typeface="+mn-ea"/>
              <a:cs typeface="+mn-cs"/>
            </a:endParaRPr>
          </a:p>
          <a:p>
            <a:pPr marL="228600" indent="-228600" algn="l" eaLnBrk="1" hangingPunct="1">
              <a:spcBef>
                <a:spcPts val="40"/>
              </a:spcBef>
              <a:buClrTx/>
              <a:buFont typeface="+mj-lt"/>
              <a:buAutoNum type="arabicPeriod"/>
            </a:pPr>
            <a:r>
              <a:rPr lang="en-US" sz="1100" b="1">
                <a:solidFill>
                  <a:schemeClr val="bg1"/>
                </a:solidFill>
                <a:latin typeface="+mj-lt"/>
                <a:ea typeface="+mn-ea"/>
                <a:cs typeface="+mn-cs"/>
              </a:rPr>
              <a:t>Test </a:t>
            </a:r>
            <a:r>
              <a:rPr lang="en-US" b="1">
                <a:solidFill>
                  <a:schemeClr val="bg1"/>
                </a:solidFill>
                <a:latin typeface="+mj-lt"/>
                <a:cs typeface="+mn-cs"/>
              </a:rPr>
              <a:t>Strategy and Plan Documented</a:t>
            </a:r>
            <a:r>
              <a:rPr lang="en-US" sz="1100" b="1">
                <a:solidFill>
                  <a:schemeClr val="bg1"/>
                </a:solidFill>
                <a:latin typeface="+mj-lt"/>
                <a:ea typeface="+mn-ea"/>
                <a:cs typeface="+mn-cs"/>
              </a:rPr>
              <a:t>:</a:t>
            </a:r>
            <a:br>
              <a:rPr lang="en-US" sz="1100" b="1">
                <a:solidFill>
                  <a:schemeClr val="bg1"/>
                </a:solidFill>
                <a:latin typeface="+mj-lt"/>
                <a:ea typeface="+mn-ea"/>
                <a:cs typeface="+mn-cs"/>
              </a:rPr>
            </a:br>
            <a:r>
              <a:rPr lang="en-US">
                <a:solidFill>
                  <a:schemeClr val="bg1"/>
                </a:solidFill>
                <a:latin typeface="+mn-lt"/>
                <a:cs typeface="+mn-cs"/>
              </a:rPr>
              <a:t>The test strategy and plan are documented, reviewed, and approved by stakeholders, covering testing levels, types, methodologies, and cycles.</a:t>
            </a:r>
            <a:endParaRPr lang="en-US" sz="1100">
              <a:solidFill>
                <a:schemeClr val="bg1"/>
              </a:solidFill>
              <a:latin typeface="+mn-lt"/>
              <a:cs typeface="+mn-cs"/>
            </a:endParaRPr>
          </a:p>
          <a:p>
            <a:pPr marL="228600" indent="-228600" algn="l" eaLnBrk="1" hangingPunct="1">
              <a:spcBef>
                <a:spcPts val="40"/>
              </a:spcBef>
              <a:buClrTx/>
              <a:buFont typeface="+mj-lt"/>
              <a:buAutoNum type="arabicPeriod"/>
            </a:pPr>
            <a:endParaRPr lang="en-US" sz="1100">
              <a:solidFill>
                <a:schemeClr val="bg1"/>
              </a:solidFill>
              <a:latin typeface="+mj-lt"/>
              <a:ea typeface="+mn-ea"/>
              <a:cs typeface="+mn-cs"/>
            </a:endParaRPr>
          </a:p>
          <a:p>
            <a:pPr marL="228600" indent="-228600" algn="l" eaLnBrk="1" hangingPunct="1">
              <a:spcBef>
                <a:spcPts val="40"/>
              </a:spcBef>
              <a:buClrTx/>
              <a:buFont typeface="+mj-lt"/>
              <a:buAutoNum type="arabicPeriod"/>
            </a:pPr>
            <a:r>
              <a:rPr lang="en-US" sz="1100" b="1">
                <a:solidFill>
                  <a:schemeClr val="bg1"/>
                </a:solidFill>
                <a:latin typeface="+mj-lt"/>
                <a:ea typeface="+mn-ea"/>
                <a:cs typeface="+mn-cs"/>
              </a:rPr>
              <a:t>Finalization of Resources, Tools, and Environments:</a:t>
            </a:r>
            <a:br>
              <a:rPr lang="en-US" sz="1100" b="1">
                <a:solidFill>
                  <a:schemeClr val="bg1"/>
                </a:solidFill>
                <a:latin typeface="+mj-lt"/>
                <a:ea typeface="+mn-ea"/>
                <a:cs typeface="+mn-cs"/>
              </a:rPr>
            </a:br>
            <a:r>
              <a:rPr lang="en-US">
                <a:solidFill>
                  <a:srgbClr val="FFFFFF"/>
                </a:solidFill>
                <a:latin typeface="+mn-lt"/>
              </a:rPr>
              <a:t>All necessary resources, tools, and environments are finalized and made available to the testing team.</a:t>
            </a:r>
            <a:endParaRPr lang="en-US" sz="1100">
              <a:solidFill>
                <a:schemeClr val="bg1"/>
              </a:solidFill>
              <a:latin typeface="+mn-lt"/>
              <a:cs typeface="+mn-cs"/>
            </a:endParaRPr>
          </a:p>
          <a:p>
            <a:pPr marL="228600" indent="-228600" algn="l" eaLnBrk="1" hangingPunct="1">
              <a:spcBef>
                <a:spcPts val="40"/>
              </a:spcBef>
              <a:buClrTx/>
              <a:buFont typeface="+mj-lt"/>
              <a:buAutoNum type="arabicPeriod"/>
            </a:pPr>
            <a:endParaRPr lang="en-US" b="1">
              <a:solidFill>
                <a:schemeClr val="bg1"/>
              </a:solidFill>
              <a:latin typeface="+mj-lt"/>
              <a:cs typeface="+mn-cs"/>
            </a:endParaRPr>
          </a:p>
          <a:p>
            <a:pPr marL="228600" indent="-228600" algn="l" eaLnBrk="1" hangingPunct="1">
              <a:spcBef>
                <a:spcPts val="40"/>
              </a:spcBef>
              <a:buClrTx/>
              <a:buFont typeface="+mj-lt"/>
              <a:buAutoNum type="arabicPeriod"/>
            </a:pPr>
            <a:r>
              <a:rPr lang="en-US" b="1">
                <a:solidFill>
                  <a:schemeClr val="bg1"/>
                </a:solidFill>
                <a:latin typeface="+mj-lt"/>
              </a:rPr>
              <a:t>Risk Mitigation Plans</a:t>
            </a:r>
            <a:r>
              <a:rPr lang="en-US" sz="1100" b="1">
                <a:solidFill>
                  <a:schemeClr val="bg1"/>
                </a:solidFill>
                <a:latin typeface="+mj-lt"/>
                <a:ea typeface="+mn-ea"/>
                <a:cs typeface="+mn-cs"/>
              </a:rPr>
              <a:t>:</a:t>
            </a:r>
            <a:br>
              <a:rPr lang="en-US" sz="1100" b="1">
                <a:solidFill>
                  <a:schemeClr val="bg1"/>
                </a:solidFill>
                <a:latin typeface="+mj-lt"/>
                <a:ea typeface="+mn-ea"/>
                <a:cs typeface="+mn-cs"/>
              </a:rPr>
            </a:br>
            <a:r>
              <a:rPr lang="en-US" sz="1100">
                <a:solidFill>
                  <a:schemeClr val="bg1"/>
                </a:solidFill>
                <a:latin typeface="+mn-lt"/>
                <a:ea typeface="+mn-ea"/>
                <a:cs typeface="+mn-cs"/>
              </a:rPr>
              <a:t>Risk mitigation plans are created to address potential project risks like delays or resource shortages, ensuring proactive measures are in place.</a:t>
            </a:r>
          </a:p>
        </p:txBody>
      </p:sp>
      <p:grpSp>
        <p:nvGrpSpPr>
          <p:cNvPr id="195" name="Group 194">
            <a:extLst>
              <a:ext uri="{FF2B5EF4-FFF2-40B4-BE49-F238E27FC236}">
                <a16:creationId xmlns:a16="http://schemas.microsoft.com/office/drawing/2014/main" id="{1B9D1C37-B64A-4FFD-85D7-EC804F320D9E}"/>
              </a:ext>
            </a:extLst>
          </p:cNvPr>
          <p:cNvGrpSpPr/>
          <p:nvPr/>
        </p:nvGrpSpPr>
        <p:grpSpPr>
          <a:xfrm>
            <a:off x="2802840" y="2157941"/>
            <a:ext cx="6473141" cy="3969363"/>
            <a:chOff x="2802840" y="2157941"/>
            <a:chExt cx="6473141" cy="3969363"/>
          </a:xfrm>
        </p:grpSpPr>
        <p:grpSp>
          <p:nvGrpSpPr>
            <p:cNvPr id="193" name="Group 192">
              <a:extLst>
                <a:ext uri="{FF2B5EF4-FFF2-40B4-BE49-F238E27FC236}">
                  <a16:creationId xmlns:a16="http://schemas.microsoft.com/office/drawing/2014/main" id="{5D8D700B-5777-1789-5C4C-9F9E291C1E20}"/>
                </a:ext>
              </a:extLst>
            </p:cNvPr>
            <p:cNvGrpSpPr/>
            <p:nvPr/>
          </p:nvGrpSpPr>
          <p:grpSpPr>
            <a:xfrm>
              <a:off x="2980811" y="2649862"/>
              <a:ext cx="6295170" cy="3477442"/>
              <a:chOff x="3038476" y="2590623"/>
              <a:chExt cx="6295170" cy="3477442"/>
            </a:xfrm>
          </p:grpSpPr>
          <p:cxnSp>
            <p:nvCxnSpPr>
              <p:cNvPr id="110" name="Straight Connector 109">
                <a:extLst>
                  <a:ext uri="{FF2B5EF4-FFF2-40B4-BE49-F238E27FC236}">
                    <a16:creationId xmlns:a16="http://schemas.microsoft.com/office/drawing/2014/main" id="{F507960E-174C-681B-A5E2-91E0CB989164}"/>
                  </a:ext>
                </a:extLst>
              </p:cNvPr>
              <p:cNvCxnSpPr>
                <a:cxnSpLocks/>
                <a:stCxn id="120" idx="4"/>
              </p:cNvCxnSpPr>
              <p:nvPr/>
            </p:nvCxnSpPr>
            <p:spPr>
              <a:xfrm>
                <a:off x="4390555" y="3141025"/>
                <a:ext cx="344936" cy="4657"/>
              </a:xfrm>
              <a:prstGeom prst="line">
                <a:avLst/>
              </a:prstGeom>
              <a:ln w="19050">
                <a:solidFill>
                  <a:schemeClr val="bg2">
                    <a:lumMod val="50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DE5264ED-4514-18FB-B0B2-CFBF0C951B4C}"/>
                  </a:ext>
                </a:extLst>
              </p:cNvPr>
              <p:cNvGrpSpPr/>
              <p:nvPr/>
            </p:nvGrpSpPr>
            <p:grpSpPr>
              <a:xfrm>
                <a:off x="3038476" y="2590623"/>
                <a:ext cx="6295170" cy="3477442"/>
                <a:chOff x="3038476" y="2590623"/>
                <a:chExt cx="6295170" cy="3477442"/>
              </a:xfrm>
            </p:grpSpPr>
            <p:grpSp>
              <p:nvGrpSpPr>
                <p:cNvPr id="118" name="Group 64">
                  <a:extLst>
                    <a:ext uri="{FF2B5EF4-FFF2-40B4-BE49-F238E27FC236}">
                      <a16:creationId xmlns:a16="http://schemas.microsoft.com/office/drawing/2014/main" id="{050ED6B4-3D62-C333-7A4B-B0CB80AB14AA}"/>
                    </a:ext>
                  </a:extLst>
                </p:cNvPr>
                <p:cNvGrpSpPr/>
                <p:nvPr/>
              </p:nvGrpSpPr>
              <p:grpSpPr>
                <a:xfrm>
                  <a:off x="3178534" y="2595280"/>
                  <a:ext cx="1212021" cy="1091490"/>
                  <a:chOff x="1075693" y="1086256"/>
                  <a:chExt cx="1142254" cy="1142254"/>
                </a:xfrm>
              </p:grpSpPr>
              <p:sp>
                <p:nvSpPr>
                  <p:cNvPr id="121" name="Freeform 32">
                    <a:extLst>
                      <a:ext uri="{FF2B5EF4-FFF2-40B4-BE49-F238E27FC236}">
                        <a16:creationId xmlns:a16="http://schemas.microsoft.com/office/drawing/2014/main" id="{1E86F945-5621-74E9-3F16-7560796A753D}"/>
                      </a:ext>
                    </a:extLst>
                  </p:cNvPr>
                  <p:cNvSpPr/>
                  <p:nvPr/>
                </p:nvSpPr>
                <p:spPr>
                  <a:xfrm>
                    <a:off x="1194068" y="120463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a:latin typeface="FontAwesome" pitchFamily="2" charset="0"/>
                    </a:endParaRPr>
                  </a:p>
                </p:txBody>
              </p:sp>
              <p:sp>
                <p:nvSpPr>
                  <p:cNvPr id="120" name="Freeform 68">
                    <a:extLst>
                      <a:ext uri="{FF2B5EF4-FFF2-40B4-BE49-F238E27FC236}">
                        <a16:creationId xmlns:a16="http://schemas.microsoft.com/office/drawing/2014/main" id="{BD730AEE-2E53-1706-D532-10F753CC81A7}"/>
                      </a:ext>
                    </a:extLst>
                  </p:cNvPr>
                  <p:cNvSpPr/>
                  <p:nvPr/>
                </p:nvSpPr>
                <p:spPr>
                  <a:xfrm>
                    <a:off x="1075693" y="1086256"/>
                    <a:ext cx="1142254" cy="114225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bg2">
                        <a:lumMod val="50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a:latin typeface="FontAwesome" pitchFamily="2" charset="0"/>
                    </a:endParaRPr>
                  </a:p>
                </p:txBody>
              </p:sp>
            </p:grpSp>
            <p:sp>
              <p:nvSpPr>
                <p:cNvPr id="280" name="TextBox 279">
                  <a:extLst>
                    <a:ext uri="{FF2B5EF4-FFF2-40B4-BE49-F238E27FC236}">
                      <a16:creationId xmlns:a16="http://schemas.microsoft.com/office/drawing/2014/main" id="{248CFCC2-1237-509C-C4FC-274A452FCE18}"/>
                    </a:ext>
                  </a:extLst>
                </p:cNvPr>
                <p:cNvSpPr txBox="1"/>
                <p:nvPr/>
              </p:nvSpPr>
              <p:spPr>
                <a:xfrm>
                  <a:off x="3038476" y="4186753"/>
                  <a:ext cx="1581346" cy="1785104"/>
                </a:xfrm>
                <a:prstGeom prst="rect">
                  <a:avLst/>
                </a:prstGeom>
                <a:noFill/>
              </p:spPr>
              <p:txBody>
                <a:bodyPr wrap="square" rtlCol="0">
                  <a:spAutoFit/>
                </a:bodyPr>
                <a:lstStyle/>
                <a:p>
                  <a:pPr>
                    <a:spcBef>
                      <a:spcPct val="20000"/>
                    </a:spcBef>
                    <a:defRPr/>
                  </a:pPr>
                  <a:r>
                    <a:rPr lang="en-US" sz="1000">
                      <a:solidFill>
                        <a:srgbClr val="000000"/>
                      </a:solidFill>
                      <a:latin typeface="+mn-lt"/>
                    </a:rPr>
                    <a:t>The process involves defining testing levels (unit, integration, system, acceptance), selecting testing types (functional, non-functional, regression), choosing testing methodologies (manual / automated), and determining the test cycles.</a:t>
                  </a:r>
                </a:p>
              </p:txBody>
            </p:sp>
            <p:grpSp>
              <p:nvGrpSpPr>
                <p:cNvPr id="13" name="Group 64">
                  <a:extLst>
                    <a:ext uri="{FF2B5EF4-FFF2-40B4-BE49-F238E27FC236}">
                      <a16:creationId xmlns:a16="http://schemas.microsoft.com/office/drawing/2014/main" id="{213DFAAD-C7BE-9BB6-77AB-C8DDC2D32B8C}"/>
                    </a:ext>
                  </a:extLst>
                </p:cNvPr>
                <p:cNvGrpSpPr/>
                <p:nvPr/>
              </p:nvGrpSpPr>
              <p:grpSpPr>
                <a:xfrm>
                  <a:off x="4738463" y="2595280"/>
                  <a:ext cx="1212021" cy="1091490"/>
                  <a:chOff x="1075693" y="1086256"/>
                  <a:chExt cx="1142254" cy="1142254"/>
                </a:xfrm>
              </p:grpSpPr>
              <p:sp>
                <p:nvSpPr>
                  <p:cNvPr id="16" name="Freeform 32">
                    <a:extLst>
                      <a:ext uri="{FF2B5EF4-FFF2-40B4-BE49-F238E27FC236}">
                        <a16:creationId xmlns:a16="http://schemas.microsoft.com/office/drawing/2014/main" id="{FB1ECBAB-4455-6A6A-3476-B98CBB1EA429}"/>
                      </a:ext>
                    </a:extLst>
                  </p:cNvPr>
                  <p:cNvSpPr/>
                  <p:nvPr/>
                </p:nvSpPr>
                <p:spPr>
                  <a:xfrm>
                    <a:off x="1194068" y="120463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a:latin typeface="FontAwesome" pitchFamily="2" charset="0"/>
                    </a:endParaRPr>
                  </a:p>
                </p:txBody>
              </p:sp>
              <p:sp>
                <p:nvSpPr>
                  <p:cNvPr id="15" name="Freeform 68">
                    <a:extLst>
                      <a:ext uri="{FF2B5EF4-FFF2-40B4-BE49-F238E27FC236}">
                        <a16:creationId xmlns:a16="http://schemas.microsoft.com/office/drawing/2014/main" id="{4A5E1F9E-5F1F-2E42-1059-9631FE57712F}"/>
                      </a:ext>
                    </a:extLst>
                  </p:cNvPr>
                  <p:cNvSpPr/>
                  <p:nvPr/>
                </p:nvSpPr>
                <p:spPr>
                  <a:xfrm>
                    <a:off x="1075693" y="1086256"/>
                    <a:ext cx="1142254" cy="114225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bg2">
                        <a:lumMod val="50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a:latin typeface="FontAwesome" pitchFamily="2" charset="0"/>
                    </a:endParaRPr>
                  </a:p>
                </p:txBody>
              </p:sp>
            </p:grpSp>
            <p:sp>
              <p:nvSpPr>
                <p:cNvPr id="18" name="TextBox 17">
                  <a:extLst>
                    <a:ext uri="{FF2B5EF4-FFF2-40B4-BE49-F238E27FC236}">
                      <a16:creationId xmlns:a16="http://schemas.microsoft.com/office/drawing/2014/main" id="{59098ECB-1917-BDA2-D22D-9CEBE7D1BD2B}"/>
                    </a:ext>
                  </a:extLst>
                </p:cNvPr>
                <p:cNvSpPr txBox="1"/>
                <p:nvPr/>
              </p:nvSpPr>
              <p:spPr>
                <a:xfrm>
                  <a:off x="4641337" y="4202939"/>
                  <a:ext cx="1581346" cy="1865126"/>
                </a:xfrm>
                <a:prstGeom prst="rect">
                  <a:avLst/>
                </a:prstGeom>
                <a:noFill/>
              </p:spPr>
              <p:txBody>
                <a:bodyPr wrap="square" rtlCol="0">
                  <a:spAutoFit/>
                </a:bodyPr>
                <a:lstStyle/>
                <a:p>
                  <a:r>
                    <a:rPr lang="en-US" sz="1000">
                      <a:solidFill>
                        <a:srgbClr val="000000"/>
                      </a:solidFill>
                      <a:latin typeface="+mn-lt"/>
                    </a:rPr>
                    <a:t>Identify and procure appropriate testing tools (e.g., Selenium / Playwright for functional automation, JMeter for performance testing).</a:t>
                  </a:r>
                </a:p>
                <a:p>
                  <a:r>
                    <a:rPr lang="en-US" sz="1000">
                      <a:solidFill>
                        <a:srgbClr val="000000"/>
                      </a:solidFill>
                      <a:latin typeface="+mn-lt"/>
                    </a:rPr>
                    <a:t>Consider factors such as tool compatibility, cost, and ease of use.</a:t>
                  </a:r>
                </a:p>
                <a:p>
                  <a:endParaRPr lang="en-US" sz="1000" b="1">
                    <a:solidFill>
                      <a:schemeClr val="tx2"/>
                    </a:solidFill>
                    <a:latin typeface="+mj-lt"/>
                  </a:endParaRPr>
                </a:p>
                <a:p>
                  <a:endParaRPr lang="en-US" sz="1200">
                    <a:solidFill>
                      <a:schemeClr val="bg1">
                        <a:lumMod val="50000"/>
                      </a:schemeClr>
                    </a:solidFill>
                    <a:latin typeface="+mj-lt"/>
                  </a:endParaRPr>
                </a:p>
              </p:txBody>
            </p:sp>
            <p:grpSp>
              <p:nvGrpSpPr>
                <p:cNvPr id="55" name="Group 64">
                  <a:extLst>
                    <a:ext uri="{FF2B5EF4-FFF2-40B4-BE49-F238E27FC236}">
                      <a16:creationId xmlns:a16="http://schemas.microsoft.com/office/drawing/2014/main" id="{63E03DE6-ABD4-97FD-D7BE-2E375F36C67D}"/>
                    </a:ext>
                  </a:extLst>
                </p:cNvPr>
                <p:cNvGrpSpPr/>
                <p:nvPr/>
              </p:nvGrpSpPr>
              <p:grpSpPr>
                <a:xfrm>
                  <a:off x="6295420" y="2590623"/>
                  <a:ext cx="1212021" cy="1091490"/>
                  <a:chOff x="1075693" y="1086256"/>
                  <a:chExt cx="1142254" cy="1142254"/>
                </a:xfrm>
              </p:grpSpPr>
              <p:sp>
                <p:nvSpPr>
                  <p:cNvPr id="58" name="Freeform 32">
                    <a:extLst>
                      <a:ext uri="{FF2B5EF4-FFF2-40B4-BE49-F238E27FC236}">
                        <a16:creationId xmlns:a16="http://schemas.microsoft.com/office/drawing/2014/main" id="{CC4287F3-D84D-3C2C-4235-2BD2FF2008F2}"/>
                      </a:ext>
                    </a:extLst>
                  </p:cNvPr>
                  <p:cNvSpPr/>
                  <p:nvPr/>
                </p:nvSpPr>
                <p:spPr>
                  <a:xfrm>
                    <a:off x="1194068" y="120463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a:latin typeface="FontAwesome" pitchFamily="2" charset="0"/>
                    </a:endParaRPr>
                  </a:p>
                </p:txBody>
              </p:sp>
              <p:sp>
                <p:nvSpPr>
                  <p:cNvPr id="57" name="Freeform 68">
                    <a:extLst>
                      <a:ext uri="{FF2B5EF4-FFF2-40B4-BE49-F238E27FC236}">
                        <a16:creationId xmlns:a16="http://schemas.microsoft.com/office/drawing/2014/main" id="{05D1582D-1267-ED0C-53CB-3A714976FEC8}"/>
                      </a:ext>
                    </a:extLst>
                  </p:cNvPr>
                  <p:cNvSpPr/>
                  <p:nvPr/>
                </p:nvSpPr>
                <p:spPr>
                  <a:xfrm>
                    <a:off x="1075693" y="1086256"/>
                    <a:ext cx="1142254" cy="114225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bg2">
                        <a:lumMod val="50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a:latin typeface="FontAwesome" pitchFamily="2" charset="0"/>
                    </a:endParaRPr>
                  </a:p>
                </p:txBody>
              </p:sp>
            </p:grpSp>
            <p:sp>
              <p:nvSpPr>
                <p:cNvPr id="60" name="TextBox 59">
                  <a:extLst>
                    <a:ext uri="{FF2B5EF4-FFF2-40B4-BE49-F238E27FC236}">
                      <a16:creationId xmlns:a16="http://schemas.microsoft.com/office/drawing/2014/main" id="{8ECD8907-CFBD-AE3A-D21A-5376D6992429}"/>
                    </a:ext>
                  </a:extLst>
                </p:cNvPr>
                <p:cNvSpPr txBox="1"/>
                <p:nvPr/>
              </p:nvSpPr>
              <p:spPr>
                <a:xfrm>
                  <a:off x="6182445" y="4199929"/>
                  <a:ext cx="1581346" cy="1477328"/>
                </a:xfrm>
                <a:prstGeom prst="rect">
                  <a:avLst/>
                </a:prstGeom>
                <a:noFill/>
              </p:spPr>
              <p:txBody>
                <a:bodyPr wrap="square" rtlCol="0">
                  <a:spAutoFit/>
                </a:bodyPr>
                <a:lstStyle/>
                <a:p>
                  <a:r>
                    <a:rPr lang="en-US" sz="1000">
                      <a:solidFill>
                        <a:srgbClr val="000000"/>
                      </a:solidFill>
                      <a:latin typeface="+mn-lt"/>
                    </a:rPr>
                    <a:t>It involves assigning roles and responsibilities for testing activities (e.g., test manager, test engineers, automation specialists) and ensuring team members possess the necessary skills and knowledge</a:t>
                  </a:r>
                  <a:r>
                    <a:rPr lang="en-US" sz="1000">
                      <a:solidFill>
                        <a:schemeClr val="bg1">
                          <a:lumMod val="50000"/>
                        </a:schemeClr>
                      </a:solidFill>
                      <a:latin typeface="+mn-lt"/>
                    </a:rPr>
                    <a:t>.</a:t>
                  </a:r>
                </a:p>
              </p:txBody>
            </p:sp>
            <p:grpSp>
              <p:nvGrpSpPr>
                <p:cNvPr id="68" name="Group 64">
                  <a:extLst>
                    <a:ext uri="{FF2B5EF4-FFF2-40B4-BE49-F238E27FC236}">
                      <a16:creationId xmlns:a16="http://schemas.microsoft.com/office/drawing/2014/main" id="{ABEABEE5-14E6-9642-12F7-BD14E59853B6}"/>
                    </a:ext>
                  </a:extLst>
                </p:cNvPr>
                <p:cNvGrpSpPr/>
                <p:nvPr/>
              </p:nvGrpSpPr>
              <p:grpSpPr>
                <a:xfrm>
                  <a:off x="7852036" y="2595280"/>
                  <a:ext cx="1212021" cy="1091490"/>
                  <a:chOff x="1075693" y="1086256"/>
                  <a:chExt cx="1142254" cy="1142254"/>
                </a:xfrm>
              </p:grpSpPr>
              <p:sp>
                <p:nvSpPr>
                  <p:cNvPr id="71" name="Freeform 32">
                    <a:extLst>
                      <a:ext uri="{FF2B5EF4-FFF2-40B4-BE49-F238E27FC236}">
                        <a16:creationId xmlns:a16="http://schemas.microsoft.com/office/drawing/2014/main" id="{BEA364BD-5FC6-CC4B-B07E-E8C5C14EA199}"/>
                      </a:ext>
                    </a:extLst>
                  </p:cNvPr>
                  <p:cNvSpPr/>
                  <p:nvPr/>
                </p:nvSpPr>
                <p:spPr>
                  <a:xfrm>
                    <a:off x="1194068" y="1204631"/>
                    <a:ext cx="905504" cy="90550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a:latin typeface="FontAwesome" pitchFamily="2" charset="0"/>
                    </a:endParaRPr>
                  </a:p>
                </p:txBody>
              </p:sp>
              <p:sp>
                <p:nvSpPr>
                  <p:cNvPr id="70" name="Freeform 68">
                    <a:extLst>
                      <a:ext uri="{FF2B5EF4-FFF2-40B4-BE49-F238E27FC236}">
                        <a16:creationId xmlns:a16="http://schemas.microsoft.com/office/drawing/2014/main" id="{0C0DE7EF-CD5D-E9B5-ED1A-6DE18ED3D082}"/>
                      </a:ext>
                    </a:extLst>
                  </p:cNvPr>
                  <p:cNvSpPr/>
                  <p:nvPr/>
                </p:nvSpPr>
                <p:spPr>
                  <a:xfrm>
                    <a:off x="1075693" y="1086256"/>
                    <a:ext cx="1142254" cy="1142254"/>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noFill/>
                  <a:ln w="19050">
                    <a:solidFill>
                      <a:schemeClr val="bg2">
                        <a:lumMod val="50000"/>
                      </a:schemeClr>
                    </a:solid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p>
                    <a:pPr lvl="0" algn="ctr" defTabSz="889000">
                      <a:lnSpc>
                        <a:spcPct val="90000"/>
                      </a:lnSpc>
                      <a:spcBef>
                        <a:spcPct val="0"/>
                      </a:spcBef>
                      <a:spcAft>
                        <a:spcPct val="35000"/>
                      </a:spcAft>
                    </a:pPr>
                    <a:endParaRPr lang="en-US" sz="3600" kern="1200">
                      <a:latin typeface="FontAwesome" pitchFamily="2" charset="0"/>
                    </a:endParaRPr>
                  </a:p>
                </p:txBody>
              </p:sp>
            </p:grpSp>
            <p:sp>
              <p:nvSpPr>
                <p:cNvPr id="78" name="TextBox 77">
                  <a:extLst>
                    <a:ext uri="{FF2B5EF4-FFF2-40B4-BE49-F238E27FC236}">
                      <a16:creationId xmlns:a16="http://schemas.microsoft.com/office/drawing/2014/main" id="{B46674A6-9793-6800-9BCF-1550987CEB4A}"/>
                    </a:ext>
                  </a:extLst>
                </p:cNvPr>
                <p:cNvSpPr txBox="1"/>
                <p:nvPr/>
              </p:nvSpPr>
              <p:spPr>
                <a:xfrm>
                  <a:off x="7752300" y="4201757"/>
                  <a:ext cx="1581346" cy="1492716"/>
                </a:xfrm>
                <a:prstGeom prst="rect">
                  <a:avLst/>
                </a:prstGeom>
                <a:noFill/>
              </p:spPr>
              <p:txBody>
                <a:bodyPr wrap="square" rtlCol="0">
                  <a:spAutoFit/>
                </a:bodyPr>
                <a:lstStyle/>
                <a:p>
                  <a:r>
                    <a:rPr lang="en-US" sz="1000">
                      <a:solidFill>
                        <a:srgbClr val="000000"/>
                      </a:solidFill>
                      <a:latin typeface="+mn-lt"/>
                    </a:rPr>
                    <a:t>Prepare a detailed test plan that includes timelines, risks, resources, and the process for reporting.</a:t>
                  </a:r>
                </a:p>
                <a:p>
                  <a:r>
                    <a:rPr lang="en-US" sz="1000">
                      <a:solidFill>
                        <a:srgbClr val="000000"/>
                      </a:solidFill>
                      <a:latin typeface="+mn-lt"/>
                    </a:rPr>
                    <a:t>Include exit criteria to determine when testing can be considered complete.</a:t>
                  </a:r>
                </a:p>
              </p:txBody>
            </p:sp>
            <p:cxnSp>
              <p:nvCxnSpPr>
                <p:cNvPr id="112" name="Straight Connector 111">
                  <a:extLst>
                    <a:ext uri="{FF2B5EF4-FFF2-40B4-BE49-F238E27FC236}">
                      <a16:creationId xmlns:a16="http://schemas.microsoft.com/office/drawing/2014/main" id="{D57557D9-0756-6A5B-77A4-F0D8D284478C}"/>
                    </a:ext>
                  </a:extLst>
                </p:cNvPr>
                <p:cNvCxnSpPr>
                  <a:cxnSpLocks/>
                </p:cNvCxnSpPr>
                <p:nvPr/>
              </p:nvCxnSpPr>
              <p:spPr>
                <a:xfrm>
                  <a:off x="5950484" y="3136368"/>
                  <a:ext cx="344936" cy="4657"/>
                </a:xfrm>
                <a:prstGeom prst="line">
                  <a:avLst/>
                </a:prstGeom>
                <a:ln w="19050">
                  <a:solidFill>
                    <a:schemeClr val="bg2">
                      <a:lumMod val="50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3A5E93BA-E50F-837E-9C73-BCAC3E0DBDBA}"/>
                    </a:ext>
                  </a:extLst>
                </p:cNvPr>
                <p:cNvCxnSpPr>
                  <a:cxnSpLocks/>
                </p:cNvCxnSpPr>
                <p:nvPr/>
              </p:nvCxnSpPr>
              <p:spPr>
                <a:xfrm>
                  <a:off x="7503305" y="3131711"/>
                  <a:ext cx="344936" cy="4657"/>
                </a:xfrm>
                <a:prstGeom prst="line">
                  <a:avLst/>
                </a:prstGeom>
                <a:ln w="19050">
                  <a:solidFill>
                    <a:schemeClr val="bg2">
                      <a:lumMod val="50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grpSp>
        </p:grpSp>
        <p:sp>
          <p:nvSpPr>
            <p:cNvPr id="194" name="TextBox 193">
              <a:extLst>
                <a:ext uri="{FF2B5EF4-FFF2-40B4-BE49-F238E27FC236}">
                  <a16:creationId xmlns:a16="http://schemas.microsoft.com/office/drawing/2014/main" id="{205B7BF8-C586-460E-795C-92B719EF9B2F}"/>
                </a:ext>
              </a:extLst>
            </p:cNvPr>
            <p:cNvSpPr txBox="1"/>
            <p:nvPr/>
          </p:nvSpPr>
          <p:spPr>
            <a:xfrm>
              <a:off x="2802840" y="2157941"/>
              <a:ext cx="1614261" cy="307777"/>
            </a:xfrm>
            <a:prstGeom prst="rect">
              <a:avLst/>
            </a:prstGeom>
            <a:noFill/>
          </p:spPr>
          <p:txBody>
            <a:bodyPr wrap="square" rtlCol="0">
              <a:spAutoFit/>
            </a:bodyPr>
            <a:lstStyle/>
            <a:p>
              <a:r>
                <a:rPr lang="en-US" sz="1400" b="1">
                  <a:latin typeface="+mj-lt"/>
                </a:rPr>
                <a:t>Process:</a:t>
              </a:r>
            </a:p>
          </p:txBody>
        </p:sp>
      </p:grpSp>
      <p:sp>
        <p:nvSpPr>
          <p:cNvPr id="196" name="Arrow: Chevron 195">
            <a:extLst>
              <a:ext uri="{FF2B5EF4-FFF2-40B4-BE49-F238E27FC236}">
                <a16:creationId xmlns:a16="http://schemas.microsoft.com/office/drawing/2014/main" id="{3112890F-9FFD-2C73-1308-A418440054C2}"/>
              </a:ext>
            </a:extLst>
          </p:cNvPr>
          <p:cNvSpPr/>
          <p:nvPr/>
        </p:nvSpPr>
        <p:spPr bwMode="auto">
          <a:xfrm>
            <a:off x="2721133" y="4043386"/>
            <a:ext cx="163414"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97" name="Arrow: Chevron 196">
            <a:extLst>
              <a:ext uri="{FF2B5EF4-FFF2-40B4-BE49-F238E27FC236}">
                <a16:creationId xmlns:a16="http://schemas.microsoft.com/office/drawing/2014/main" id="{C9FF7C23-33CA-45B3-B4FE-5921903A1B73}"/>
              </a:ext>
            </a:extLst>
          </p:cNvPr>
          <p:cNvSpPr/>
          <p:nvPr/>
        </p:nvSpPr>
        <p:spPr bwMode="auto">
          <a:xfrm>
            <a:off x="9304728" y="4092266"/>
            <a:ext cx="163414" cy="186603"/>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pic>
        <p:nvPicPr>
          <p:cNvPr id="200" name="Graphic 199" descr="Target with solid fill">
            <a:extLst>
              <a:ext uri="{FF2B5EF4-FFF2-40B4-BE49-F238E27FC236}">
                <a16:creationId xmlns:a16="http://schemas.microsoft.com/office/drawing/2014/main" id="{3C8269D7-A9EE-528E-9631-CDE59EFD95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5224" y="2928626"/>
            <a:ext cx="606284" cy="552589"/>
          </a:xfrm>
          <a:prstGeom prst="rect">
            <a:avLst/>
          </a:prstGeom>
        </p:spPr>
      </p:pic>
      <p:pic>
        <p:nvPicPr>
          <p:cNvPr id="202" name="Graphic 201" descr="Tools with solid fill">
            <a:extLst>
              <a:ext uri="{FF2B5EF4-FFF2-40B4-BE49-F238E27FC236}">
                <a16:creationId xmlns:a16="http://schemas.microsoft.com/office/drawing/2014/main" id="{96ADF261-23BC-9A50-130A-9801BA9D26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10169" y="2914311"/>
            <a:ext cx="553278" cy="553278"/>
          </a:xfrm>
          <a:prstGeom prst="rect">
            <a:avLst/>
          </a:prstGeom>
        </p:spPr>
      </p:pic>
      <p:pic>
        <p:nvPicPr>
          <p:cNvPr id="208" name="Graphic 207" descr="Cycle with people with solid fill">
            <a:extLst>
              <a:ext uri="{FF2B5EF4-FFF2-40B4-BE49-F238E27FC236}">
                <a16:creationId xmlns:a16="http://schemas.microsoft.com/office/drawing/2014/main" id="{245568C8-360D-EE0C-5040-9021D8E04B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49885" y="2795041"/>
            <a:ext cx="791818" cy="791818"/>
          </a:xfrm>
          <a:prstGeom prst="rect">
            <a:avLst/>
          </a:prstGeom>
        </p:spPr>
      </p:pic>
      <p:pic>
        <p:nvPicPr>
          <p:cNvPr id="210" name="Graphic 209" descr="Document with solid fill">
            <a:extLst>
              <a:ext uri="{FF2B5EF4-FFF2-40B4-BE49-F238E27FC236}">
                <a16:creationId xmlns:a16="http://schemas.microsoft.com/office/drawing/2014/main" id="{6F11929A-172E-DF35-2604-525834036FB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33627" y="2828235"/>
            <a:ext cx="725430" cy="725430"/>
          </a:xfrm>
          <a:prstGeom prst="rect">
            <a:avLst/>
          </a:prstGeom>
        </p:spPr>
      </p:pic>
      <p:sp>
        <p:nvSpPr>
          <p:cNvPr id="3" name="TextBox 2">
            <a:extLst>
              <a:ext uri="{FF2B5EF4-FFF2-40B4-BE49-F238E27FC236}">
                <a16:creationId xmlns:a16="http://schemas.microsoft.com/office/drawing/2014/main" id="{AD093C26-F010-3C0B-662D-0AD8AF8FA960}"/>
              </a:ext>
            </a:extLst>
          </p:cNvPr>
          <p:cNvSpPr txBox="1"/>
          <p:nvPr/>
        </p:nvSpPr>
        <p:spPr>
          <a:xfrm>
            <a:off x="12999904" y="1371238"/>
            <a:ext cx="2126255" cy="523220"/>
          </a:xfrm>
          <a:prstGeom prst="rect">
            <a:avLst/>
          </a:prstGeom>
          <a:noFill/>
        </p:spPr>
        <p:txBody>
          <a:bodyPr wrap="square" rtlCol="0">
            <a:spAutoFit/>
          </a:bodyPr>
          <a:lstStyle/>
          <a:p>
            <a:endParaRPr lang="en-US"/>
          </a:p>
        </p:txBody>
      </p:sp>
      <p:sp>
        <p:nvSpPr>
          <p:cNvPr id="4" name="TextBox 3">
            <a:extLst>
              <a:ext uri="{FF2B5EF4-FFF2-40B4-BE49-F238E27FC236}">
                <a16:creationId xmlns:a16="http://schemas.microsoft.com/office/drawing/2014/main" id="{7097C477-4809-490A-C6C9-360E75D0B9FA}"/>
              </a:ext>
            </a:extLst>
          </p:cNvPr>
          <p:cNvSpPr txBox="1"/>
          <p:nvPr/>
        </p:nvSpPr>
        <p:spPr>
          <a:xfrm>
            <a:off x="2902823" y="3793888"/>
            <a:ext cx="1673137" cy="617092"/>
          </a:xfrm>
          <a:prstGeom prst="rect">
            <a:avLst/>
          </a:prstGeom>
          <a:noFill/>
        </p:spPr>
        <p:txBody>
          <a:bodyPr wrap="square" rtlCol="0">
            <a:spAutoFit/>
          </a:bodyPr>
          <a:lstStyle/>
          <a:p>
            <a:r>
              <a:rPr lang="en-US" sz="1100" b="1">
                <a:solidFill>
                  <a:schemeClr val="accent2"/>
                </a:solidFill>
                <a:latin typeface="+mj-lt"/>
              </a:rPr>
              <a:t>Define Testing Objectives &amp; Types </a:t>
            </a:r>
          </a:p>
          <a:p>
            <a:endParaRPr lang="en-US"/>
          </a:p>
        </p:txBody>
      </p:sp>
      <p:sp>
        <p:nvSpPr>
          <p:cNvPr id="5" name="TextBox 4">
            <a:extLst>
              <a:ext uri="{FF2B5EF4-FFF2-40B4-BE49-F238E27FC236}">
                <a16:creationId xmlns:a16="http://schemas.microsoft.com/office/drawing/2014/main" id="{EE19C00B-ACDD-ACE9-9D39-0FD04788625E}"/>
              </a:ext>
            </a:extLst>
          </p:cNvPr>
          <p:cNvSpPr txBox="1"/>
          <p:nvPr/>
        </p:nvSpPr>
        <p:spPr>
          <a:xfrm>
            <a:off x="4482805" y="3889135"/>
            <a:ext cx="1673137" cy="261610"/>
          </a:xfrm>
          <a:prstGeom prst="rect">
            <a:avLst/>
          </a:prstGeom>
          <a:noFill/>
        </p:spPr>
        <p:txBody>
          <a:bodyPr wrap="square" rtlCol="0">
            <a:spAutoFit/>
          </a:bodyPr>
          <a:lstStyle/>
          <a:p>
            <a:r>
              <a:rPr lang="en-US" sz="1100" b="1">
                <a:solidFill>
                  <a:schemeClr val="accent1"/>
                </a:solidFill>
                <a:latin typeface="+mj-lt"/>
              </a:rPr>
              <a:t>Tool Selection</a:t>
            </a:r>
            <a:endParaRPr lang="en-US">
              <a:solidFill>
                <a:schemeClr val="accent1"/>
              </a:solidFill>
            </a:endParaRPr>
          </a:p>
        </p:txBody>
      </p:sp>
      <p:sp>
        <p:nvSpPr>
          <p:cNvPr id="6" name="TextBox 5">
            <a:extLst>
              <a:ext uri="{FF2B5EF4-FFF2-40B4-BE49-F238E27FC236}">
                <a16:creationId xmlns:a16="http://schemas.microsoft.com/office/drawing/2014/main" id="{30D1177A-A779-4554-8284-138DF8D4824A}"/>
              </a:ext>
            </a:extLst>
          </p:cNvPr>
          <p:cNvSpPr txBox="1"/>
          <p:nvPr/>
        </p:nvSpPr>
        <p:spPr>
          <a:xfrm>
            <a:off x="6020844" y="3900002"/>
            <a:ext cx="1673137" cy="261610"/>
          </a:xfrm>
          <a:prstGeom prst="rect">
            <a:avLst/>
          </a:prstGeom>
          <a:noFill/>
        </p:spPr>
        <p:txBody>
          <a:bodyPr wrap="square" rtlCol="0">
            <a:spAutoFit/>
          </a:bodyPr>
          <a:lstStyle/>
          <a:p>
            <a:r>
              <a:rPr lang="en-US" sz="1100" b="1">
                <a:solidFill>
                  <a:schemeClr val="accent2"/>
                </a:solidFill>
                <a:latin typeface="+mj-lt"/>
              </a:rPr>
              <a:t>Resource Allocation</a:t>
            </a:r>
            <a:endParaRPr lang="en-US"/>
          </a:p>
        </p:txBody>
      </p:sp>
      <p:sp>
        <p:nvSpPr>
          <p:cNvPr id="7" name="TextBox 6">
            <a:extLst>
              <a:ext uri="{FF2B5EF4-FFF2-40B4-BE49-F238E27FC236}">
                <a16:creationId xmlns:a16="http://schemas.microsoft.com/office/drawing/2014/main" id="{B9348A94-1EEF-17DA-240F-0E98DF59376F}"/>
              </a:ext>
            </a:extLst>
          </p:cNvPr>
          <p:cNvSpPr txBox="1"/>
          <p:nvPr/>
        </p:nvSpPr>
        <p:spPr>
          <a:xfrm>
            <a:off x="7644541" y="3788059"/>
            <a:ext cx="1673137" cy="430887"/>
          </a:xfrm>
          <a:prstGeom prst="rect">
            <a:avLst/>
          </a:prstGeom>
          <a:noFill/>
        </p:spPr>
        <p:txBody>
          <a:bodyPr wrap="square" rtlCol="0">
            <a:spAutoFit/>
          </a:bodyPr>
          <a:lstStyle/>
          <a:p>
            <a:r>
              <a:rPr lang="en-US" sz="1100" b="1">
                <a:solidFill>
                  <a:schemeClr val="accent1"/>
                </a:solidFill>
                <a:latin typeface="+mj-lt"/>
              </a:rPr>
              <a:t>Test Plan Documentation</a:t>
            </a:r>
            <a:endParaRPr lang="en-US">
              <a:solidFill>
                <a:schemeClr val="accent1"/>
              </a:solidFill>
            </a:endParaRPr>
          </a:p>
        </p:txBody>
      </p:sp>
    </p:spTree>
    <p:extLst>
      <p:ext uri="{BB962C8B-B14F-4D97-AF65-F5344CB8AC3E}">
        <p14:creationId xmlns:p14="http://schemas.microsoft.com/office/powerpoint/2010/main" val="192592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p:cTn id="7" dur="500" fill="hold"/>
                                        <p:tgtEl>
                                          <p:spTgt spid="117"/>
                                        </p:tgtEl>
                                        <p:attrNameLst>
                                          <p:attrName>ppt_w</p:attrName>
                                        </p:attrNameLst>
                                      </p:cBhvr>
                                      <p:tavLst>
                                        <p:tav tm="0">
                                          <p:val>
                                            <p:fltVal val="0"/>
                                          </p:val>
                                        </p:tav>
                                        <p:tav tm="100000">
                                          <p:val>
                                            <p:strVal val="#ppt_w"/>
                                          </p:val>
                                        </p:tav>
                                      </p:tavLst>
                                    </p:anim>
                                    <p:anim calcmode="lin" valueType="num">
                                      <p:cBhvr>
                                        <p:cTn id="8" dur="500" fill="hold"/>
                                        <p:tgtEl>
                                          <p:spTgt spid="117"/>
                                        </p:tgtEl>
                                        <p:attrNameLst>
                                          <p:attrName>ppt_h</p:attrName>
                                        </p:attrNameLst>
                                      </p:cBhvr>
                                      <p:tavLst>
                                        <p:tav tm="0">
                                          <p:val>
                                            <p:fltVal val="0"/>
                                          </p:val>
                                        </p:tav>
                                        <p:tav tm="100000">
                                          <p:val>
                                            <p:strVal val="#ppt_h"/>
                                          </p:val>
                                        </p:tav>
                                      </p:tavLst>
                                    </p:anim>
                                    <p:animEffect transition="in" filter="fade">
                                      <p:cBhvr>
                                        <p:cTn id="9"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Lst>
  </p:timing>
</p:sld>
</file>

<file path=ppt/theme/theme1.xml><?xml version="1.0" encoding="utf-8"?>
<a:theme xmlns:a="http://schemas.openxmlformats.org/drawingml/2006/main" name="blank">
  <a:themeElements>
    <a:clrScheme name="Mu Sigma">
      <a:dk1>
        <a:srgbClr val="800000"/>
      </a:dk1>
      <a:lt1>
        <a:srgbClr val="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 Sigma Default Template_2020" id="{EDB47554-4E6D-4FAC-A2A8-BC8EDA041B77}" vid="{01E3A9F1-B3E3-4266-926F-B20C121524B3}"/>
    </a:ext>
  </a:extLst>
</a:theme>
</file>

<file path=ppt/theme/theme2.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0AFB550-41D2-4068-A322-FD0A99CD267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40AC21BFF2341AA31F962DD06D3E1" ma:contentTypeVersion="7" ma:contentTypeDescription="Create a new document." ma:contentTypeScope="" ma:versionID="cc5cf4720049541c4983894a83a277a5">
  <xsd:schema xmlns:xsd="http://www.w3.org/2001/XMLSchema" xmlns:xs="http://www.w3.org/2001/XMLSchema" xmlns:p="http://schemas.microsoft.com/office/2006/metadata/properties" xmlns:ns2="400d3474-5080-4abf-99f4-7666b96dc92f" targetNamespace="http://schemas.microsoft.com/office/2006/metadata/properties" ma:root="true" ma:fieldsID="2ffc791833f6f12c0f89c916dac3e60b" ns2:_="">
    <xsd:import namespace="400d3474-5080-4abf-99f4-7666b96dc92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0d3474-5080-4abf-99f4-7666b96dc9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070E01-CC3F-4F2B-9303-DD4C060E581E}"/>
</file>

<file path=customXml/itemProps2.xml><?xml version="1.0" encoding="utf-8"?>
<ds:datastoreItem xmlns:ds="http://schemas.openxmlformats.org/officeDocument/2006/customXml" ds:itemID="{4E811CAD-3851-4C5E-AA74-21357A540384}"/>
</file>

<file path=customXml/itemProps3.xml><?xml version="1.0" encoding="utf-8"?>
<ds:datastoreItem xmlns:ds="http://schemas.openxmlformats.org/officeDocument/2006/customXml" ds:itemID="{A63CE540-6C37-4D95-90A6-809BE45A852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26</Slides>
  <Notes>9</Notes>
  <HiddenSlides>0</HiddenSlide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blank</vt:lpstr>
      <vt:lpstr>1_Custom Design</vt:lpstr>
      <vt:lpstr>Comprehensive Playbook for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Test Execution Phase in STLC involves running test cases to validate functionality, identify defects, and ensure the software aligns with specified requirements.</vt:lpstr>
      <vt:lpstr>PowerPoint Presentation</vt:lpstr>
      <vt:lpstr>The defect reporting phase of STLC involves identifying and logging detailed defect information, prioritizing them, and tracking resolutions to ensure timely fixes and proper validation.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Kirubananthan R</dc:creator>
  <cp:revision>1</cp:revision>
  <cp:lastPrinted>2017-08-06T17:52:16Z</cp:lastPrinted>
  <dcterms:created xsi:type="dcterms:W3CDTF">2024-11-27T12:48:21Z</dcterms:created>
  <dcterms:modified xsi:type="dcterms:W3CDTF">2025-01-13T09:04:13Z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0x0101006E740AC21BFF2341AA31F962DD06D3E1</vt:lpwstr>
  </property>
</Properties>
</file>