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4B08-C7BD-8A4F-ABC9-88853BE17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510C5-8BAA-5046-8319-FA0CD8804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CA28-B638-A849-8421-C5AFC082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63B9-E560-2D44-A49F-D2CDAB59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A13B-1609-2846-916E-F5C67188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6882-AEC5-FA4F-981E-842C5F1F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343D4-69AF-CB48-84B2-07C5BAD3D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89EA-8E12-AC49-8C6A-66A4B738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66D0-9A87-CC4C-974B-1BBB164F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3DAD-70C0-6343-BE7E-246678E2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E7219-7D0B-0E4F-8C41-BE7D567A5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BCDC1-5C6B-3046-9408-8F971BA6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C4C7-D8B4-064E-A858-468A3605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2D719-82DE-7E48-9151-1C1E1FBE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462C-BC8C-C441-91FC-11434735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D615-8F2D-1449-8F25-98D4C4D8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12A6-FD32-964B-9296-B7D579ED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45E9-86C2-794A-A1EC-97ECB377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59F2-39FF-374A-BA71-FAFB13E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C11E-E183-1B4F-98CC-198C15E7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26F9-6D4A-3446-9390-9F5F71C9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9E57E-DF9E-334D-9926-D0696E58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2EEB-62F6-2B45-8617-69CA03E7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DE1B7-41BF-D547-B55A-360D0E87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7A57-B2F9-8B45-A3CF-8770247B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35CD-1206-214E-9DC7-65B84F1E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49E0-922E-6343-AF50-6E3C678EC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55C79-0790-3D4C-9275-A36AA870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A18B5-22E8-B34F-86B0-B75A0F05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F6DC7-78B6-A147-A4E8-F599B5A5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238B-3686-384F-8185-40E0D91D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CB0A-A302-EA4F-8212-B4787D18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DABC3-82A7-FD44-92D8-1B3A5CE69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4E06-45E1-D941-8F6F-9DB51F700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C21DC-A53A-B74A-946F-21ABEDC13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15003-5FF5-0843-9373-EAD7148E9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EEB9-EE8B-3B44-ADC4-4AB508DE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F591C-AFA7-BB4F-84A7-4B80EEF1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704C0-76CD-D344-9BFF-7E35230C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FFEB-58DF-B241-9B1D-5B2D2AA3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3E8CA-00A6-0D4A-811D-B35928BA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D932F-E23F-E94B-82CF-A80F6D06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9CC55-73C3-DD42-A977-BD37ED55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B1CDC-3D90-FF41-8635-4119AA0E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3A463-7EC2-424E-B385-D806495D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9378-9C1A-E34A-B231-ED5BC967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7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FD2D-F5AB-2646-AE96-6FDFC574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8830-9A1E-544B-AC73-2343D08F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FEF1-07AE-A642-B65A-7F224D932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0A48B-E22D-0A4C-9C82-BAB07BBC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3181F-8568-F44A-8F53-25C9A4F5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2CCB9-2D6C-1048-A95A-CDB9F4A2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FE2-19DC-034C-938F-F5F02900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11BBB-AEC3-B94C-90B6-131CEC359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EC380-38F5-E948-9E14-85D783B1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73B94-1A77-9142-B8A0-567790DE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42864-6073-AC4A-ABDD-1138440A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7561F-6312-0043-A95A-162C5C4E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4A597-39F4-4045-98DD-639B0045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87C8C-D67D-7246-8A5F-3476946C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3D71-A976-564D-9F1D-0196147B9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8256-3133-9F41-8EE7-F293CA1E96FE}" type="datetimeFigureOut">
              <a:rPr lang="en-US" smtClean="0"/>
              <a:t>12/14/19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6943-3DF7-B64A-82B1-52B1A86E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508F-480B-5F46-8749-6079300C7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E622-B47C-C94A-B6AB-533F6DEB2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E6F6-705A-9847-BC75-A3200FEDF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Arabizi</a:t>
            </a:r>
            <a:r>
              <a:rPr lang="en-US" dirty="0"/>
              <a:t> Language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45D8D-084D-FD46-905E-2FB7C24E6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Natural Language Processing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FF50-CFA2-E449-B495-914EDF1D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6433-DFA0-4049-BB5E-EBC65320F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9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31657A-1199-4B34-B3A0-E12444111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8"/>
            <a:ext cx="10713676" cy="6163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17825-BF64-274C-8952-007AB011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814406"/>
            <a:ext cx="10217919" cy="11716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 dirty="0"/>
              <a:t>Removal of </a:t>
            </a:r>
            <a:r>
              <a:rPr lang="en-US" sz="4100" b="1" dirty="0"/>
              <a:t>“Punctuation!!!!”</a:t>
            </a:r>
            <a:br>
              <a:rPr lang="en-US" sz="4100" dirty="0"/>
            </a:br>
            <a:r>
              <a:rPr lang="en-US" sz="4100" dirty="0"/>
              <a:t>Removal of </a:t>
            </a:r>
            <a:r>
              <a:rPr lang="en-US" sz="4100" b="1" dirty="0" err="1"/>
              <a:t>Reepeated</a:t>
            </a:r>
            <a:r>
              <a:rPr lang="en-US" sz="4100" b="1" dirty="0"/>
              <a:t> </a:t>
            </a:r>
            <a:r>
              <a:rPr lang="en-US" sz="4100" b="1" dirty="0" err="1"/>
              <a:t>Characterssssss</a:t>
            </a:r>
            <a:r>
              <a:rPr lang="en-US" sz="4100" b="1" dirty="0"/>
              <a:t>….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5342"/>
            <a:ext cx="12192000" cy="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856D29-8290-A045-BC03-C7318741B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" r="7776"/>
          <a:stretch/>
        </p:blipFill>
        <p:spPr>
          <a:xfrm>
            <a:off x="422143" y="2657483"/>
            <a:ext cx="10943821" cy="42005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1365B5-F8D1-429B-9142-28838759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3258980"/>
            <a:ext cx="438167" cy="359902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4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AEDE-3DBF-2C4F-A98F-D6FECA62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Insufficient Data: Solutions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5C6096-0E00-2B40-A993-3044EE50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78196"/>
              </p:ext>
            </p:extLst>
          </p:nvPr>
        </p:nvGraphicFramePr>
        <p:xfrm>
          <a:off x="426720" y="2048256"/>
          <a:ext cx="10927080" cy="4429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4083">
                  <a:extLst>
                    <a:ext uri="{9D8B030D-6E8A-4147-A177-3AD203B41FA5}">
                      <a16:colId xmlns:a16="http://schemas.microsoft.com/office/drawing/2014/main" val="3722486585"/>
                    </a:ext>
                  </a:extLst>
                </a:gridCol>
                <a:gridCol w="3741134">
                  <a:extLst>
                    <a:ext uri="{9D8B030D-6E8A-4147-A177-3AD203B41FA5}">
                      <a16:colId xmlns:a16="http://schemas.microsoft.com/office/drawing/2014/main" val="980440984"/>
                    </a:ext>
                  </a:extLst>
                </a:gridCol>
                <a:gridCol w="3041863">
                  <a:extLst>
                    <a:ext uri="{9D8B030D-6E8A-4147-A177-3AD203B41FA5}">
                      <a16:colId xmlns:a16="http://schemas.microsoft.com/office/drawing/2014/main" val="1107466315"/>
                    </a:ext>
                  </a:extLst>
                </a:gridCol>
              </a:tblGrid>
              <a:tr h="68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40700"/>
                  </a:ext>
                </a:extLst>
              </a:tr>
              <a:tr h="760420">
                <a:tc>
                  <a:txBody>
                    <a:bodyPr/>
                    <a:lstStyle/>
                    <a:p>
                      <a:r>
                        <a:rPr lang="en-US" b="1" dirty="0"/>
                        <a:t>Brown Corpus:</a:t>
                      </a:r>
                      <a:r>
                        <a:rPr lang="en-US" dirty="0"/>
                        <a:t> Corpus containing million words curated in 1961.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millions of English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in 1961. Too old for our purpose.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60109"/>
                  </a:ext>
                </a:extLst>
              </a:tr>
              <a:tr h="993798">
                <a:tc>
                  <a:txBody>
                    <a:bodyPr/>
                    <a:lstStyle/>
                    <a:p>
                      <a:r>
                        <a:rPr lang="en-US" b="1" dirty="0"/>
                        <a:t>Gutenberg Corpus:</a:t>
                      </a:r>
                      <a:r>
                        <a:rPr lang="en-US" dirty="0"/>
                        <a:t> 25000 electronic 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range of words can be included. Almost everything used in English.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domain(Chat application/web) specific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08394"/>
                  </a:ext>
                </a:extLst>
              </a:tr>
              <a:tr h="993798">
                <a:tc>
                  <a:txBody>
                    <a:bodyPr/>
                    <a:lstStyle/>
                    <a:p>
                      <a:r>
                        <a:rPr lang="en-US" b="1" dirty="0"/>
                        <a:t>Web and Chat Text Corpus:</a:t>
                      </a:r>
                      <a:r>
                        <a:rPr lang="en-US" dirty="0"/>
                        <a:t> Collected from Firefox discussion forum on review of </a:t>
                      </a:r>
                      <a:r>
                        <a:rPr lang="en-US" dirty="0" err="1"/>
                        <a:t>PoC</a:t>
                      </a:r>
                      <a:r>
                        <a:rPr lang="en-US" dirty="0"/>
                        <a:t>, wine in 2006.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Suits our need.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corpus was made in 2006. The lingo has changed since.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35515"/>
                  </a:ext>
                </a:extLst>
              </a:tr>
              <a:tr h="993798">
                <a:tc>
                  <a:txBody>
                    <a:bodyPr/>
                    <a:lstStyle/>
                    <a:p>
                      <a:r>
                        <a:rPr lang="en-US" b="1" dirty="0"/>
                        <a:t>Twitter Dataset:</a:t>
                      </a:r>
                      <a:r>
                        <a:rPr lang="en-US" dirty="0"/>
                        <a:t> Custom made in 2019 that include specific topic Arab politics.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suits our need, can be tailored to be more relevant and freshly made.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past 7 days of tweets can be fetched for free.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48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B57B-20D3-8D43-9309-F9A5E2F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387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with Twitter Dataset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CCEC15-A584-1647-A0E5-9DE7EBDCD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0452"/>
          <a:stretch/>
        </p:blipFill>
        <p:spPr>
          <a:xfrm>
            <a:off x="846545" y="1320990"/>
            <a:ext cx="4838391" cy="41410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A4744-7951-0847-A3D0-C2941220B9C2}"/>
              </a:ext>
            </a:extLst>
          </p:cNvPr>
          <p:cNvSpPr txBox="1"/>
          <p:nvPr/>
        </p:nvSpPr>
        <p:spPr>
          <a:xfrm>
            <a:off x="5681472" y="2505670"/>
            <a:ext cx="567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 tweets: This will introduce a bias in training set.</a:t>
            </a:r>
          </a:p>
          <a:p>
            <a:endParaRPr lang="en-US" dirty="0"/>
          </a:p>
          <a:p>
            <a:r>
              <a:rPr lang="en-US" b="1" dirty="0"/>
              <a:t>Solution?  </a:t>
            </a:r>
          </a:p>
        </p:txBody>
      </p:sp>
    </p:spTree>
    <p:extLst>
      <p:ext uri="{BB962C8B-B14F-4D97-AF65-F5344CB8AC3E}">
        <p14:creationId xmlns:p14="http://schemas.microsoft.com/office/powerpoint/2010/main" val="341917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B1FC-BEC7-3443-AEAD-50F66658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7DEE-3F26-AB4E-AFB3-0A7392B2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 Medium</vt:lpstr>
      <vt:lpstr>Office Theme</vt:lpstr>
      <vt:lpstr>Arabizi Language Detection</vt:lpstr>
      <vt:lpstr>Preprocessing</vt:lpstr>
      <vt:lpstr>Removal of “Punctuation!!!!” Removal of Reepeated Characterssssss….</vt:lpstr>
      <vt:lpstr>Insufficient Data: Solutions</vt:lpstr>
      <vt:lpstr>Challenges with Twitter Dataset</vt:lpstr>
      <vt:lpstr>Twitter Data fetch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Arabizi Language Detection</dc:title>
  <dc:creator>Vivek Sharma</dc:creator>
  <cp:lastModifiedBy>Vivek Sharma</cp:lastModifiedBy>
  <cp:revision>14</cp:revision>
  <dcterms:created xsi:type="dcterms:W3CDTF">2019-12-13T16:20:16Z</dcterms:created>
  <dcterms:modified xsi:type="dcterms:W3CDTF">2019-12-14T19:39:11Z</dcterms:modified>
</cp:coreProperties>
</file>