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05"/>
  </p:normalViewPr>
  <p:slideViewPr>
    <p:cSldViewPr snapToGrid="0" snapToObjects="1">
      <p:cViewPr varScale="1">
        <p:scale>
          <a:sx n="105" d="100"/>
          <a:sy n="10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AB35-6188-CD4D-B1F5-F240C6D10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77B9-9183-964D-A5A2-EA7084B9F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C627-8AE1-7F42-81B1-EFC671F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D467-B262-094A-824A-A4AE2B38B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2435A-92BC-E443-A9AC-56B1B57B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C350-25D4-8946-BC1C-6F60FBD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1C165-AE8D-4C41-8E60-C68889120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4BC9-76EE-9547-BA0A-26E0E710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3A721-EF5D-4741-8835-810904B0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2822-09C0-3946-B005-3214426A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ED073-29BC-A74D-AD33-451FD1D5F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D640-68A3-A44B-A57C-B0758F04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3E14-C084-EB41-B52F-5499BA60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EC2B7-A121-7943-A7D3-9F29E62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303C-0DC5-E641-B4B8-73E7B592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9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EAA-9A30-FB43-A1EF-ACE5CEE6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B027-34EE-6846-AB62-8265364E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63EC-F9F3-D74C-A24B-4D3314A0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062C-601D-034E-B58A-BBE22FF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FFA3-7A36-774E-B9BE-1C23A4CE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1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020B-C25C-8D4E-9D70-A9BB5F9C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4E567-7C74-ED4B-ABEC-B83A49C7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F0E96-1B75-5F49-8E75-5A47995D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45328-7563-B74D-8BAB-63B2CFBC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370D-32E6-9241-AA62-3A757B08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7A7B-A549-7E4F-BDE0-000F1827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0162-3335-BD41-B277-DC7B134C7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E932D-A994-6742-85E2-456CAFB4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1C28-91B3-B149-A867-11D2321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D3C-5AE2-AC42-A0ED-F01808F7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BCB0E-E5F6-264C-AEAC-60F6A5E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12A0-6144-9C4A-8DCC-570406A3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CB2D-7A84-4246-9ADC-105BD562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5D747-5730-7241-9C9D-C6718AD62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EC1D-D036-9646-A509-5257243FE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72F84-954F-1648-AB4C-D66B0F2C6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09F62-F8F8-8441-B06E-9F39DE5C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8C8E7-B09D-9147-90EA-00C2A669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AA5010-0179-E04D-A01A-77AE103C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30CD-C223-9241-A448-3575532E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D1422-22E8-444C-B164-B7A7FD84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50FC2-9921-9943-885D-8278FE5F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AC18D-90F7-2849-98BB-1C60BD3D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3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61537-B388-384D-8244-0A8F0034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C5007-2619-0A47-A254-899B2534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08C2F-EB0B-814F-833A-EC4C24A4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7164-6440-8E4F-B29B-4E75A048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0076-DAEB-6943-AE9E-2D1D2D3B2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D213-18B9-B740-B6C7-E34F125B6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14DF6-C3CC-B64C-83F0-B971222D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6665-1EA6-ED46-856C-3A493715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4AB7C-1813-B04D-9F28-C45F5C47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A88E-E8EA-764A-89ED-735E0345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4A0A1-1979-9D45-84FA-EF2EA6D5C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1475A-4B93-D349-A750-894DC013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A8F84-955D-DF41-94BC-95FC58F8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83964-C3D4-4048-A16E-0853706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4BF95-17E6-B141-A722-EC46BEBE6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9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03B45-8F1A-0F41-9D55-DD31499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9043-6940-CF43-9C56-C8E60F1C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1683F-7F8F-6346-BB81-139AABDE6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98096-F028-0B44-82E4-EF8E88E20AE6}" type="datetimeFigureOut">
              <a:rPr lang="en-US" smtClean="0"/>
              <a:t>5/18/20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6156-782C-5F4D-BD38-7B11221F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A33A-B585-1143-A8BB-1A67FA020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DCD4-AC3E-2648-BCCA-D1D116919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8841E-53C5-6043-BC89-7188D2EA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37" y="571500"/>
            <a:ext cx="5080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68ADB-FE6F-BB45-B5A2-893520F62D72}"/>
              </a:ext>
            </a:extLst>
          </p:cNvPr>
          <p:cNvSpPr txBox="1"/>
          <p:nvPr/>
        </p:nvSpPr>
        <p:spPr>
          <a:xfrm>
            <a:off x="535970" y="22860"/>
            <a:ext cx="4672013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CDN- Content Delivery Network</a:t>
            </a:r>
          </a:p>
          <a:p>
            <a:pPr fontAlgn="base"/>
            <a:r>
              <a:rPr lang="en-US" dirty="0"/>
              <a:t>synchronous network</a:t>
            </a:r>
          </a:p>
          <a:p>
            <a:endParaRPr lang="en-US" sz="1600" dirty="0"/>
          </a:p>
          <a:p>
            <a:r>
              <a:rPr lang="en-US" sz="1600" dirty="0"/>
              <a:t>Client – DRONE</a:t>
            </a:r>
          </a:p>
          <a:p>
            <a:r>
              <a:rPr lang="en-US" sz="1600" dirty="0"/>
              <a:t>Travel speed 10 meters per second</a:t>
            </a:r>
          </a:p>
          <a:p>
            <a:r>
              <a:rPr lang="en-US" sz="1600" dirty="0"/>
              <a:t>Communication - talk to neighbor only</a:t>
            </a:r>
          </a:p>
          <a:p>
            <a:endParaRPr lang="en-US" sz="1600" dirty="0"/>
          </a:p>
          <a:p>
            <a:r>
              <a:rPr lang="en-US" sz="1600" dirty="0"/>
              <a:t>WIFI based</a:t>
            </a:r>
          </a:p>
          <a:p>
            <a:r>
              <a:rPr lang="en-US" sz="1600" dirty="0"/>
              <a:t>160m video communication</a:t>
            </a:r>
          </a:p>
          <a:p>
            <a:r>
              <a:rPr lang="en-US" sz="1600" dirty="0"/>
              <a:t>200m  All Oher Communication</a:t>
            </a:r>
          </a:p>
          <a:p>
            <a:endParaRPr lang="en-US" sz="1600" dirty="0"/>
          </a:p>
          <a:p>
            <a:r>
              <a:rPr lang="en-US" sz="1600" dirty="0"/>
              <a:t>Master Content Pages</a:t>
            </a:r>
          </a:p>
          <a:p>
            <a:r>
              <a:rPr lang="en-US" sz="1600" dirty="0"/>
              <a:t>P-a   - Geographic map</a:t>
            </a:r>
          </a:p>
          <a:p>
            <a:r>
              <a:rPr lang="en-US" sz="1600" dirty="0"/>
              <a:t>P-b   - Pollution based map</a:t>
            </a:r>
          </a:p>
          <a:p>
            <a:endParaRPr lang="en-US" sz="1600" dirty="0"/>
          </a:p>
          <a:p>
            <a:r>
              <a:rPr lang="en-US" sz="1600" dirty="0"/>
              <a:t>U({x})- Function for sending updates of {x}</a:t>
            </a:r>
          </a:p>
          <a:p>
            <a:r>
              <a:rPr lang="en-US" sz="1600" dirty="0"/>
              <a:t>{x}  - cached pages</a:t>
            </a:r>
          </a:p>
          <a:p>
            <a:endParaRPr lang="en-US" sz="1600" dirty="0"/>
          </a:p>
          <a:p>
            <a:r>
              <a:rPr lang="en-US" sz="1600" dirty="0"/>
              <a:t>Z – client 3 Leader Drone</a:t>
            </a:r>
          </a:p>
          <a:p>
            <a:r>
              <a:rPr lang="en-US" sz="1600" dirty="0"/>
              <a:t>Y – client 1 drone</a:t>
            </a:r>
          </a:p>
          <a:p>
            <a:r>
              <a:rPr lang="en-US" sz="1600" dirty="0"/>
              <a:t>Z – client 0 drone</a:t>
            </a:r>
          </a:p>
          <a:p>
            <a:r>
              <a:rPr lang="en-US" sz="1600" dirty="0"/>
              <a:t>Q – Geographic map server U({p-b})</a:t>
            </a:r>
          </a:p>
          <a:p>
            <a:r>
              <a:rPr lang="en-US" sz="1600" dirty="0"/>
              <a:t>W – Geographic map server U({p-b})</a:t>
            </a:r>
          </a:p>
          <a:p>
            <a:r>
              <a:rPr lang="en-US" sz="1600" dirty="0"/>
              <a:t>and pollution location U({p-b}, {p-a})</a:t>
            </a:r>
          </a:p>
          <a:p>
            <a:r>
              <a:rPr lang="en-US" sz="1600" dirty="0"/>
              <a:t>V – Base station – Commanding drones</a:t>
            </a:r>
          </a:p>
          <a:p>
            <a:r>
              <a:rPr lang="en-US" sz="1600" dirty="0"/>
              <a:t>U –  interconnect computer (Drone updates sent)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245C7-63E2-5B4D-8F44-645AB85D35FB}"/>
              </a:ext>
            </a:extLst>
          </p:cNvPr>
          <p:cNvSpPr txBox="1"/>
          <p:nvPr/>
        </p:nvSpPr>
        <p:spPr>
          <a:xfrm>
            <a:off x="10144125" y="497205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Drones n= 2,3,……..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28B81-BB8C-3E48-9CE2-DD2388168E2F}"/>
              </a:ext>
            </a:extLst>
          </p:cNvPr>
          <p:cNvSpPr txBox="1"/>
          <p:nvPr/>
        </p:nvSpPr>
        <p:spPr>
          <a:xfrm>
            <a:off x="10144125" y="57150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Drone n=1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62368-CABA-2547-8EB1-F688A91C6F3A}"/>
              </a:ext>
            </a:extLst>
          </p:cNvPr>
          <p:cNvSpPr txBox="1"/>
          <p:nvPr/>
        </p:nvSpPr>
        <p:spPr>
          <a:xfrm>
            <a:off x="6096000" y="1524000"/>
            <a:ext cx="82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3B0C3-510C-0C48-8232-E228C1108F6B}"/>
              </a:ext>
            </a:extLst>
          </p:cNvPr>
          <p:cNvSpPr txBox="1"/>
          <p:nvPr/>
        </p:nvSpPr>
        <p:spPr>
          <a:xfrm>
            <a:off x="5907024" y="3341489"/>
            <a:ext cx="82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24D1D0-6771-3B4F-B6D6-8A2477355ED8}"/>
              </a:ext>
            </a:extLst>
          </p:cNvPr>
          <p:cNvSpPr txBox="1"/>
          <p:nvPr/>
        </p:nvSpPr>
        <p:spPr>
          <a:xfrm>
            <a:off x="5266944" y="765810"/>
            <a:ext cx="8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 Drone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70A7ED-61F8-7441-A16E-FF4106A53FA4}"/>
              </a:ext>
            </a:extLst>
          </p:cNvPr>
          <p:cNvCxnSpPr>
            <a:stCxn id="10" idx="3"/>
          </p:cNvCxnSpPr>
          <p:nvPr/>
        </p:nvCxnSpPr>
        <p:spPr>
          <a:xfrm flipV="1">
            <a:off x="6096000" y="1088975"/>
            <a:ext cx="2206752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9B39D3-A689-694D-B7E9-189F1CF3B70B}"/>
              </a:ext>
            </a:extLst>
          </p:cNvPr>
          <p:cNvSpPr txBox="1"/>
          <p:nvPr/>
        </p:nvSpPr>
        <p:spPr>
          <a:xfrm>
            <a:off x="10127488" y="1802279"/>
            <a:ext cx="104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Station</a:t>
            </a:r>
          </a:p>
        </p:txBody>
      </p:sp>
    </p:spTree>
    <p:extLst>
      <p:ext uri="{BB962C8B-B14F-4D97-AF65-F5344CB8AC3E}">
        <p14:creationId xmlns:p14="http://schemas.microsoft.com/office/powerpoint/2010/main" val="3141683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Edis Bibuljica</dc:creator>
  <cp:lastModifiedBy>Edis Bibuljica</cp:lastModifiedBy>
  <cp:revision>6</cp:revision>
  <dcterms:created xsi:type="dcterms:W3CDTF">2020-05-16T18:53:33Z</dcterms:created>
  <dcterms:modified xsi:type="dcterms:W3CDTF">2020-05-18T15:21:40Z</dcterms:modified>
</cp:coreProperties>
</file>