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4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5FC4-2458-4CCB-8951-72891118BC53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C221-5FE7-4A65-8E0E-38EE2653D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67200" y="2895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3200400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48000" y="2133600"/>
            <a:ext cx="914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038600" y="1447800"/>
            <a:ext cx="990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Year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7" idx="5"/>
            <a:endCxn id="6" idx="2"/>
          </p:cNvCxnSpPr>
          <p:nvPr/>
        </p:nvCxnSpPr>
        <p:spPr>
          <a:xfrm rot="5400000" flipH="1" flipV="1">
            <a:off x="3871771" y="2928517"/>
            <a:ext cx="237845" cy="1086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16200000" flipH="1">
            <a:off x="3867150" y="2228850"/>
            <a:ext cx="3048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6" idx="0"/>
          </p:cNvCxnSpPr>
          <p:nvPr/>
        </p:nvCxnSpPr>
        <p:spPr>
          <a:xfrm rot="5400000">
            <a:off x="4038600" y="2400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1066800"/>
            <a:ext cx="1066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000" y="5257800"/>
            <a:ext cx="1066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457200" y="2971800"/>
            <a:ext cx="1600200" cy="609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Produced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23" idx="3"/>
            <a:endCxn id="6" idx="1"/>
          </p:cNvCxnSpPr>
          <p:nvPr/>
        </p:nvCxnSpPr>
        <p:spPr>
          <a:xfrm flipV="1">
            <a:off x="2057400" y="3124200"/>
            <a:ext cx="2209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2667000" y="5257800"/>
            <a:ext cx="1600200" cy="609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Supplied</a:t>
            </a:r>
            <a:endParaRPr lang="en-US" sz="1000" dirty="0"/>
          </a:p>
        </p:txBody>
      </p:sp>
      <p:cxnSp>
        <p:nvCxnSpPr>
          <p:cNvPr id="33" name="Straight Connector 32"/>
          <p:cNvCxnSpPr>
            <a:stCxn id="22" idx="3"/>
            <a:endCxn id="29" idx="1"/>
          </p:cNvCxnSpPr>
          <p:nvPr/>
        </p:nvCxnSpPr>
        <p:spPr>
          <a:xfrm flipV="1">
            <a:off x="1828800" y="5562600"/>
            <a:ext cx="838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1"/>
            <a:endCxn id="20" idx="2"/>
          </p:cNvCxnSpPr>
          <p:nvPr/>
        </p:nvCxnSpPr>
        <p:spPr>
          <a:xfrm rot="10800000" flipH="1">
            <a:off x="457200" y="1905000"/>
            <a:ext cx="30480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6" idx="2"/>
          </p:cNvCxnSpPr>
          <p:nvPr/>
        </p:nvCxnSpPr>
        <p:spPr>
          <a:xfrm flipV="1">
            <a:off x="4267200" y="3352800"/>
            <a:ext cx="2667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4953000" y="4191000"/>
            <a:ext cx="10668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4724400" y="3352800"/>
            <a:ext cx="228600" cy="114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81800" y="4648200"/>
            <a:ext cx="1066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Songs</a:t>
            </a:r>
            <a:endParaRPr lang="en-US" dirty="0"/>
          </a:p>
        </p:txBody>
      </p:sp>
      <p:cxnSp>
        <p:nvCxnSpPr>
          <p:cNvPr id="55" name="Straight Connector 54"/>
          <p:cNvCxnSpPr>
            <a:stCxn id="46" idx="3"/>
          </p:cNvCxnSpPr>
          <p:nvPr/>
        </p:nvCxnSpPr>
        <p:spPr>
          <a:xfrm>
            <a:off x="6019800" y="4497324"/>
            <a:ext cx="762000" cy="60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77000" y="3962400"/>
            <a:ext cx="1219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Track#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867400" y="5943600"/>
            <a:ext cx="12192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SName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7543800" y="5943600"/>
            <a:ext cx="990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cxnSp>
        <p:nvCxnSpPr>
          <p:cNvPr id="62" name="Straight Connector 61"/>
          <p:cNvCxnSpPr>
            <a:stCxn id="58" idx="4"/>
            <a:endCxn id="51" idx="0"/>
          </p:cNvCxnSpPr>
          <p:nvPr/>
        </p:nvCxnSpPr>
        <p:spPr>
          <a:xfrm rot="16200000" flipH="1">
            <a:off x="7048500" y="43815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 rot="10800000" flipV="1">
            <a:off x="6477000" y="54864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0"/>
          </p:cNvCxnSpPr>
          <p:nvPr/>
        </p:nvCxnSpPr>
        <p:spPr>
          <a:xfrm rot="16200000" flipV="1">
            <a:off x="7562850" y="5467350"/>
            <a:ext cx="457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05600" y="1143000"/>
            <a:ext cx="1219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>
            <a:off x="6934200" y="1981200"/>
            <a:ext cx="990600" cy="533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162800" y="2971800"/>
            <a:ext cx="609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VIP</a:t>
            </a:r>
            <a:endParaRPr lang="en-US" dirty="0"/>
          </a:p>
        </p:txBody>
      </p:sp>
      <p:cxnSp>
        <p:nvCxnSpPr>
          <p:cNvPr id="83" name="Straight Connector 82"/>
          <p:cNvCxnSpPr>
            <a:stCxn id="69" idx="2"/>
            <a:endCxn id="70" idx="0"/>
          </p:cNvCxnSpPr>
          <p:nvPr/>
        </p:nvCxnSpPr>
        <p:spPr>
          <a:xfrm rot="16200000" flipH="1">
            <a:off x="7143750" y="1695450"/>
            <a:ext cx="457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0" idx="3"/>
            <a:endCxn id="81" idx="0"/>
          </p:cNvCxnSpPr>
          <p:nvPr/>
        </p:nvCxnSpPr>
        <p:spPr>
          <a:xfrm rot="16200000" flipH="1">
            <a:off x="7219950" y="27241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67400" y="3352800"/>
            <a:ext cx="1143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Vdate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7696200" y="3581400"/>
            <a:ext cx="1447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85800" y="4724400"/>
            <a:ext cx="12954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SName</a:t>
            </a:r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533400" y="6248400"/>
            <a:ext cx="17526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SAddress</a:t>
            </a:r>
            <a:endParaRPr lang="en-US" b="1" dirty="0"/>
          </a:p>
        </p:txBody>
      </p:sp>
      <p:sp>
        <p:nvSpPr>
          <p:cNvPr id="90" name="Oval 89"/>
          <p:cNvSpPr/>
          <p:nvPr/>
        </p:nvSpPr>
        <p:spPr>
          <a:xfrm>
            <a:off x="2057400" y="914400"/>
            <a:ext cx="1524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PAddress</a:t>
            </a:r>
            <a:endParaRPr lang="en-US" b="1" dirty="0"/>
          </a:p>
        </p:txBody>
      </p:sp>
      <p:sp>
        <p:nvSpPr>
          <p:cNvPr id="91" name="Oval 90"/>
          <p:cNvSpPr/>
          <p:nvPr/>
        </p:nvSpPr>
        <p:spPr>
          <a:xfrm>
            <a:off x="990600" y="152400"/>
            <a:ext cx="12954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PName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6705600" y="228600"/>
            <a:ext cx="9144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SSN</a:t>
            </a:r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800600" y="609600"/>
            <a:ext cx="1828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Telephone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696200" y="533400"/>
            <a:ext cx="12954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CName</a:t>
            </a:r>
            <a:endParaRPr lang="en-US" b="1" dirty="0"/>
          </a:p>
        </p:txBody>
      </p:sp>
      <p:sp>
        <p:nvSpPr>
          <p:cNvPr id="95" name="Flowchart: Decision 94"/>
          <p:cNvSpPr/>
          <p:nvPr/>
        </p:nvSpPr>
        <p:spPr>
          <a:xfrm>
            <a:off x="5410200" y="2057400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Rent</a:t>
            </a:r>
            <a:endParaRPr lang="en-US" sz="1000" dirty="0"/>
          </a:p>
        </p:txBody>
      </p:sp>
      <p:cxnSp>
        <p:nvCxnSpPr>
          <p:cNvPr id="97" name="Straight Connector 96"/>
          <p:cNvCxnSpPr>
            <a:stCxn id="95" idx="1"/>
            <a:endCxn id="6" idx="3"/>
          </p:cNvCxnSpPr>
          <p:nvPr/>
        </p:nvCxnSpPr>
        <p:spPr>
          <a:xfrm rot="10800000" flipV="1">
            <a:off x="4800600" y="2363724"/>
            <a:ext cx="609600" cy="76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</p:cNvCxnSpPr>
          <p:nvPr/>
        </p:nvCxnSpPr>
        <p:spPr>
          <a:xfrm flipV="1">
            <a:off x="6324600" y="1524000"/>
            <a:ext cx="381000" cy="83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029200" y="1371600"/>
            <a:ext cx="1143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5105400" y="2895600"/>
            <a:ext cx="9144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3" name="Straight Connector 102"/>
          <p:cNvCxnSpPr>
            <a:stCxn id="100" idx="4"/>
            <a:endCxn id="95" idx="0"/>
          </p:cNvCxnSpPr>
          <p:nvPr/>
        </p:nvCxnSpPr>
        <p:spPr>
          <a:xfrm rot="16200000" flipH="1">
            <a:off x="5581650" y="1771650"/>
            <a:ext cx="3048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5" idx="2"/>
            <a:endCxn id="101" idx="0"/>
          </p:cNvCxnSpPr>
          <p:nvPr/>
        </p:nvCxnSpPr>
        <p:spPr>
          <a:xfrm rot="5400000">
            <a:off x="5602224" y="2630424"/>
            <a:ext cx="225552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3" idx="4"/>
          </p:cNvCxnSpPr>
          <p:nvPr/>
        </p:nvCxnSpPr>
        <p:spPr>
          <a:xfrm rot="16200000" flipH="1">
            <a:off x="6134100" y="571500"/>
            <a:ext cx="152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2" idx="4"/>
            <a:endCxn id="69" idx="0"/>
          </p:cNvCxnSpPr>
          <p:nvPr/>
        </p:nvCxnSpPr>
        <p:spPr>
          <a:xfrm rot="16200000" flipH="1">
            <a:off x="6972300" y="8001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4" idx="4"/>
            <a:endCxn id="69" idx="3"/>
          </p:cNvCxnSpPr>
          <p:nvPr/>
        </p:nvCxnSpPr>
        <p:spPr>
          <a:xfrm rot="5400000">
            <a:off x="7962900" y="952500"/>
            <a:ext cx="3429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86" idx="7"/>
          </p:cNvCxnSpPr>
          <p:nvPr/>
        </p:nvCxnSpPr>
        <p:spPr>
          <a:xfrm rot="10800000">
            <a:off x="6843012" y="3408596"/>
            <a:ext cx="319791" cy="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3"/>
            <a:endCxn id="87" idx="0"/>
          </p:cNvCxnSpPr>
          <p:nvPr/>
        </p:nvCxnSpPr>
        <p:spPr>
          <a:xfrm>
            <a:off x="7772400" y="3200400"/>
            <a:ext cx="6477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8" idx="4"/>
            <a:endCxn id="22" idx="0"/>
          </p:cNvCxnSpPr>
          <p:nvPr/>
        </p:nvCxnSpPr>
        <p:spPr>
          <a:xfrm rot="5400000">
            <a:off x="1238250" y="516255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89" idx="0"/>
            <a:endCxn id="22" idx="2"/>
          </p:cNvCxnSpPr>
          <p:nvPr/>
        </p:nvCxnSpPr>
        <p:spPr>
          <a:xfrm rot="16200000" flipV="1">
            <a:off x="1276350" y="6115050"/>
            <a:ext cx="152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1" idx="4"/>
            <a:endCxn id="20" idx="0"/>
          </p:cNvCxnSpPr>
          <p:nvPr/>
        </p:nvCxnSpPr>
        <p:spPr>
          <a:xfrm rot="5400000">
            <a:off x="933450" y="361950"/>
            <a:ext cx="5334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0" idx="2"/>
            <a:endCxn id="20" idx="3"/>
          </p:cNvCxnSpPr>
          <p:nvPr/>
        </p:nvCxnSpPr>
        <p:spPr>
          <a:xfrm rot="10800000" flipV="1">
            <a:off x="1295400" y="11049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58000" y="4724400"/>
            <a:ext cx="914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</a:t>
            </a:r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5105400" y="4267200"/>
            <a:ext cx="762000" cy="4572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</a:t>
            </a:r>
            <a:endParaRPr lang="en-US" sz="1000" dirty="0"/>
          </a:p>
        </p:txBody>
      </p:sp>
      <p:cxnSp>
        <p:nvCxnSpPr>
          <p:cNvPr id="65" name="Straight Connector 64"/>
          <p:cNvCxnSpPr>
            <a:stCxn id="90" idx="4"/>
            <a:endCxn id="23" idx="0"/>
          </p:cNvCxnSpPr>
          <p:nvPr/>
        </p:nvCxnSpPr>
        <p:spPr>
          <a:xfrm rot="5400000">
            <a:off x="1200150" y="1352550"/>
            <a:ext cx="167640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3" idx="0"/>
          </p:cNvCxnSpPr>
          <p:nvPr/>
        </p:nvCxnSpPr>
        <p:spPr>
          <a:xfrm rot="5400000">
            <a:off x="286544" y="1504156"/>
            <a:ext cx="2438400" cy="4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8" idx="2"/>
            <a:endCxn id="23" idx="0"/>
          </p:cNvCxnSpPr>
          <p:nvPr/>
        </p:nvCxnSpPr>
        <p:spPr>
          <a:xfrm rot="10800000" flipV="1">
            <a:off x="1257300" y="2362200"/>
            <a:ext cx="1790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" idx="2"/>
            <a:endCxn id="23" idx="0"/>
          </p:cNvCxnSpPr>
          <p:nvPr/>
        </p:nvCxnSpPr>
        <p:spPr>
          <a:xfrm rot="10800000">
            <a:off x="1257300" y="2971800"/>
            <a:ext cx="14097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" idx="1"/>
            <a:endCxn id="23" idx="0"/>
          </p:cNvCxnSpPr>
          <p:nvPr/>
        </p:nvCxnSpPr>
        <p:spPr>
          <a:xfrm rot="16200000" flipH="1" flipV="1">
            <a:off x="1991962" y="780092"/>
            <a:ext cx="1457045" cy="292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" idx="4"/>
            <a:endCxn id="29" idx="3"/>
          </p:cNvCxnSpPr>
          <p:nvPr/>
        </p:nvCxnSpPr>
        <p:spPr>
          <a:xfrm rot="16200000" flipH="1">
            <a:off x="2400300" y="3695700"/>
            <a:ext cx="2971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9" idx="0"/>
          </p:cNvCxnSpPr>
          <p:nvPr/>
        </p:nvCxnSpPr>
        <p:spPr>
          <a:xfrm rot="5400000">
            <a:off x="2228850" y="3143250"/>
            <a:ext cx="33528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7" idx="4"/>
            <a:endCxn id="29" idx="0"/>
          </p:cNvCxnSpPr>
          <p:nvPr/>
        </p:nvCxnSpPr>
        <p:spPr>
          <a:xfrm rot="16200000" flipH="1">
            <a:off x="2495550" y="4286250"/>
            <a:ext cx="1600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8" idx="6"/>
            <a:endCxn id="29" idx="0"/>
          </p:cNvCxnSpPr>
          <p:nvPr/>
        </p:nvCxnSpPr>
        <p:spPr>
          <a:xfrm>
            <a:off x="1981200" y="4914900"/>
            <a:ext cx="14859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9" idx="6"/>
            <a:endCxn id="29" idx="2"/>
          </p:cNvCxnSpPr>
          <p:nvPr/>
        </p:nvCxnSpPr>
        <p:spPr>
          <a:xfrm flipV="1">
            <a:off x="2286000" y="5867400"/>
            <a:ext cx="11811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 Menon</dc:creator>
  <cp:lastModifiedBy>Vivek Menon</cp:lastModifiedBy>
  <cp:revision>41</cp:revision>
  <dcterms:created xsi:type="dcterms:W3CDTF">2014-11-17T02:22:39Z</dcterms:created>
  <dcterms:modified xsi:type="dcterms:W3CDTF">2014-11-24T02:30:21Z</dcterms:modified>
</cp:coreProperties>
</file>