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D421-3DDB-583A-0FE1-8E07AABD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4350B-887D-0380-C95A-D812805CF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1146-1FDE-942C-1414-B7D1161E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802-9489-478D-A995-B1ACE9F82EF7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5907D-7D5A-E3B1-17E8-2E359359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2424A-4556-0C1B-C4F3-25DDFA6A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760D-1DFB-46AF-8C3A-FE3E3560E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0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C294-2812-448B-56FF-1D844872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4A130-41F6-69F1-9BE6-1DA2B2AC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8859-F7AA-C186-84A2-09CE2D75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802-9489-478D-A995-B1ACE9F82EF7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7CC6-CABA-121C-934B-663944AD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FE4F-9848-D4B0-792C-1CFA3202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760D-1DFB-46AF-8C3A-FE3E3560E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12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49A41-17BB-CF7A-BFEA-F330FDD87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333E7-5E74-3DDD-C256-FD6CEA99D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248B-34E6-EFAF-CFDC-B6EB9AB9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802-9489-478D-A995-B1ACE9F82EF7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03D5-3411-579C-E568-6817677A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A9B8-47AD-ED7E-780B-1FC9F826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760D-1DFB-46AF-8C3A-FE3E3560E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7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1DCD-75B8-346E-A0E0-236CED69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3E7D-F65C-AB3A-C1F6-9AA0368C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5403-E71C-56F4-8977-148B749B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802-9489-478D-A995-B1ACE9F82EF7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09AF-BAD6-65A1-A2C9-E064E061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5FDAD-8CA3-D88A-6042-CB1A4FE2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760D-1DFB-46AF-8C3A-FE3E3560E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7246-6675-4F53-A079-F6D995FE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3B2E6-4C29-EF97-C963-75962B37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EEE36-8402-DE69-4A23-E2143AC7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802-9489-478D-A995-B1ACE9F82EF7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71E0-24DF-B4FB-1F80-7890CB73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F8DA-FAE7-F5DF-A8E8-7F79533F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760D-1DFB-46AF-8C3A-FE3E3560E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F788-EC67-269B-807D-C6608C6A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BFEF-44F1-682A-5F67-2CFF2A2A5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02530-A0C0-C75A-49F0-45163589E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F0A24-8769-2B73-412F-A50C289A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802-9489-478D-A995-B1ACE9F82EF7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9500-5252-3D28-0A19-8F70909C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E7E7B-20B5-B819-138A-FEF78EFD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760D-1DFB-46AF-8C3A-FE3E3560E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1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E7A7-921D-C35F-E1C4-6EEB72D5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37BA3-AC1B-7FD6-47F0-08FAECD53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8BDBA-1893-480A-6FC3-FFFEECA7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CBB5E-11E1-E8A9-EF49-D139E7FD8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A3A7D-E901-EAF4-84C5-DF5C78802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018EF-7DB5-244F-E32B-92A2295A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802-9489-478D-A995-B1ACE9F82EF7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5C359-92DB-959E-8748-051216A9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8DC01-639F-2088-4612-9E2D2C65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760D-1DFB-46AF-8C3A-FE3E3560E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3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1285-2E9A-E0FC-CCF5-F140A001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CEB79-6F66-CE98-E83B-7B4F2E1C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802-9489-478D-A995-B1ACE9F82EF7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BE84C-D6C4-DE8C-18DA-E06362A8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1E3BE-3DF4-9396-B390-4AD3F551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760D-1DFB-46AF-8C3A-FE3E3560E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0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616B9-85D8-0EC9-A925-7105461F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802-9489-478D-A995-B1ACE9F82EF7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7D643-F22E-E562-39F4-9CC5C416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DE596-DE4A-013F-FFE1-919CED5F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760D-1DFB-46AF-8C3A-FE3E3560E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4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A06-0123-EBA2-4592-C8104523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DD50-6D8F-463D-7117-60F54077A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B86A7-814A-7FC2-7E39-B03A727C2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89327-3C31-71F2-5841-A10EC9FD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802-9489-478D-A995-B1ACE9F82EF7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98999-563B-221F-85A3-C7FEEDA4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524A1-50CC-79F5-984A-9910DA5A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760D-1DFB-46AF-8C3A-FE3E3560E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7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FEAF-3C8B-D3BE-06F7-3E7DC87C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B1F52-30A4-F03C-08E5-07D364009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2AF83-E295-C076-F766-6314B5A7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4718-1D9B-73EF-D129-80825AE4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802-9489-478D-A995-B1ACE9F82EF7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A8B16-6473-CBAB-BE6E-B9AD0B91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A00C0-921C-CB53-0F64-62A0965F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760D-1DFB-46AF-8C3A-FE3E3560E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0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FFAB8-87BF-AA13-910F-1A2F016C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00CD4-8995-5D34-60F4-B3AF345D6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ACC6C-0EC7-A30A-FED2-6CF0ED1BF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8802-9489-478D-A995-B1ACE9F82EF7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4892-7E27-D4AC-C44D-FA4E10F7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F356-D44E-D53B-8A15-A0B3AE6B3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5760D-1DFB-46AF-8C3A-FE3E3560E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AC329-2093-3A96-6918-D4A5C2644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86" y="1153114"/>
            <a:ext cx="2766300" cy="484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1FBCE-5DCA-CC04-417C-83ADF76DA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10" y="2947044"/>
            <a:ext cx="5332612" cy="3565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B30B05-ABEA-7BE1-464C-D8BB8FDE1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29" y="4684251"/>
            <a:ext cx="354719" cy="551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68263D-11AA-34DE-5DA5-3611A298A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03" y="4856185"/>
            <a:ext cx="228620" cy="4343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CC63E9-BE38-4A06-DA95-1740C7225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78" y="4830637"/>
            <a:ext cx="251482" cy="457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CC57E1-F930-469E-305E-BCECCD1EF9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27" y="4444182"/>
            <a:ext cx="404170" cy="5159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6A49BF-A858-C165-63AD-DA9EF28A0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633" y="4444182"/>
            <a:ext cx="416440" cy="5316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A07C86-A497-48AB-FDF7-8FE2FC87B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09" y="4436349"/>
            <a:ext cx="416440" cy="5316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39B2AA-683D-0CDA-BDBE-41A218EAFF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116" y="4444182"/>
            <a:ext cx="416440" cy="5316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24AC2C-3057-604A-5744-1F2F0FBFC928}"/>
              </a:ext>
            </a:extLst>
          </p:cNvPr>
          <p:cNvCxnSpPr/>
          <p:nvPr/>
        </p:nvCxnSpPr>
        <p:spPr>
          <a:xfrm>
            <a:off x="3497086" y="2703871"/>
            <a:ext cx="50724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3C65A1-B688-C5D1-4EF5-E994C52CCE0B}"/>
              </a:ext>
            </a:extLst>
          </p:cNvPr>
          <p:cNvCxnSpPr/>
          <p:nvPr/>
        </p:nvCxnSpPr>
        <p:spPr>
          <a:xfrm flipV="1">
            <a:off x="8569527" y="2703871"/>
            <a:ext cx="0" cy="16321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CECEE83-59CB-E42E-0664-0787CB2BCF34}"/>
              </a:ext>
            </a:extLst>
          </p:cNvPr>
          <p:cNvCxnSpPr/>
          <p:nvPr/>
        </p:nvCxnSpPr>
        <p:spPr>
          <a:xfrm>
            <a:off x="3497086" y="2517058"/>
            <a:ext cx="55275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EC969D-0914-3873-9063-D77039149C46}"/>
              </a:ext>
            </a:extLst>
          </p:cNvPr>
          <p:cNvCxnSpPr/>
          <p:nvPr/>
        </p:nvCxnSpPr>
        <p:spPr>
          <a:xfrm flipV="1">
            <a:off x="9024633" y="2497394"/>
            <a:ext cx="0" cy="18386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707454-EE7D-12FD-3E86-E4CA6959A042}"/>
              </a:ext>
            </a:extLst>
          </p:cNvPr>
          <p:cNvCxnSpPr/>
          <p:nvPr/>
        </p:nvCxnSpPr>
        <p:spPr>
          <a:xfrm>
            <a:off x="3497086" y="2310581"/>
            <a:ext cx="59949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0E7D94B-9F36-E0AA-87F9-8677291E92E3}"/>
              </a:ext>
            </a:extLst>
          </p:cNvPr>
          <p:cNvCxnSpPr/>
          <p:nvPr/>
        </p:nvCxnSpPr>
        <p:spPr>
          <a:xfrm flipV="1">
            <a:off x="9492009" y="2290916"/>
            <a:ext cx="0" cy="20451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6D5FB3-5927-AC3A-0E20-1CFEF5293DB0}"/>
              </a:ext>
            </a:extLst>
          </p:cNvPr>
          <p:cNvCxnSpPr/>
          <p:nvPr/>
        </p:nvCxnSpPr>
        <p:spPr>
          <a:xfrm>
            <a:off x="3362632" y="2094271"/>
            <a:ext cx="65844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2D25D7-74F9-B9D1-ACC2-E8FD5CB10EFF}"/>
              </a:ext>
            </a:extLst>
          </p:cNvPr>
          <p:cNvCxnSpPr/>
          <p:nvPr/>
        </p:nvCxnSpPr>
        <p:spPr>
          <a:xfrm flipV="1">
            <a:off x="9947116" y="2084439"/>
            <a:ext cx="0" cy="22515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33CBBA4-6731-60A6-600A-3CC642EE0290}"/>
              </a:ext>
            </a:extLst>
          </p:cNvPr>
          <p:cNvCxnSpPr/>
          <p:nvPr/>
        </p:nvCxnSpPr>
        <p:spPr>
          <a:xfrm flipH="1">
            <a:off x="4326194" y="5999854"/>
            <a:ext cx="2168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4A5BCB-4780-08C8-BADD-77BDF2124FF6}"/>
              </a:ext>
            </a:extLst>
          </p:cNvPr>
          <p:cNvCxnSpPr/>
          <p:nvPr/>
        </p:nvCxnSpPr>
        <p:spPr>
          <a:xfrm>
            <a:off x="3362632" y="3657600"/>
            <a:ext cx="924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BDC5DAF-B054-67C7-1D72-0C3DCCB78048}"/>
              </a:ext>
            </a:extLst>
          </p:cNvPr>
          <p:cNvCxnSpPr/>
          <p:nvPr/>
        </p:nvCxnSpPr>
        <p:spPr>
          <a:xfrm>
            <a:off x="4326194" y="3576484"/>
            <a:ext cx="0" cy="2423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CCA20D3-362D-96CC-5CBB-DACEF8DD5575}"/>
              </a:ext>
            </a:extLst>
          </p:cNvPr>
          <p:cNvCxnSpPr/>
          <p:nvPr/>
        </p:nvCxnSpPr>
        <p:spPr>
          <a:xfrm flipV="1">
            <a:off x="8898194" y="4080387"/>
            <a:ext cx="0" cy="255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648FC4E-C4A8-78E4-0A31-75D5C52A557F}"/>
              </a:ext>
            </a:extLst>
          </p:cNvPr>
          <p:cNvCxnSpPr/>
          <p:nvPr/>
        </p:nvCxnSpPr>
        <p:spPr>
          <a:xfrm flipH="1">
            <a:off x="8200103" y="4080387"/>
            <a:ext cx="773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FAA7FD-77C2-EBCC-544A-527CD05D9F2D}"/>
              </a:ext>
            </a:extLst>
          </p:cNvPr>
          <p:cNvCxnSpPr/>
          <p:nvPr/>
        </p:nvCxnSpPr>
        <p:spPr>
          <a:xfrm>
            <a:off x="8239432" y="4080387"/>
            <a:ext cx="216310" cy="1919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46F0157-8E0A-05D6-CAC1-D38395A163B6}"/>
              </a:ext>
            </a:extLst>
          </p:cNvPr>
          <p:cNvCxnSpPr/>
          <p:nvPr/>
        </p:nvCxnSpPr>
        <p:spPr>
          <a:xfrm>
            <a:off x="9360310" y="4336026"/>
            <a:ext cx="807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24127AB-A50E-BB44-79A5-3FFEE8B588D1}"/>
              </a:ext>
            </a:extLst>
          </p:cNvPr>
          <p:cNvCxnSpPr/>
          <p:nvPr/>
        </p:nvCxnSpPr>
        <p:spPr>
          <a:xfrm>
            <a:off x="9441073" y="4336026"/>
            <a:ext cx="101515" cy="1663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4CDBC24-7C6C-284F-444D-11585C8EDB33}"/>
              </a:ext>
            </a:extLst>
          </p:cNvPr>
          <p:cNvCxnSpPr/>
          <p:nvPr/>
        </p:nvCxnSpPr>
        <p:spPr>
          <a:xfrm>
            <a:off x="10274710" y="4336026"/>
            <a:ext cx="2753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E46D25-737F-88E2-04D2-0E98B25F3827}"/>
              </a:ext>
            </a:extLst>
          </p:cNvPr>
          <p:cNvCxnSpPr/>
          <p:nvPr/>
        </p:nvCxnSpPr>
        <p:spPr>
          <a:xfrm flipH="1">
            <a:off x="10274710" y="4336026"/>
            <a:ext cx="265471" cy="1663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3771970-D344-9292-DE58-5875F04434EB}"/>
              </a:ext>
            </a:extLst>
          </p:cNvPr>
          <p:cNvCxnSpPr/>
          <p:nvPr/>
        </p:nvCxnSpPr>
        <p:spPr>
          <a:xfrm>
            <a:off x="9812594" y="4336026"/>
            <a:ext cx="958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B25BE45-EE9B-9FE3-1527-C2E8E6A9B866}"/>
              </a:ext>
            </a:extLst>
          </p:cNvPr>
          <p:cNvCxnSpPr/>
          <p:nvPr/>
        </p:nvCxnSpPr>
        <p:spPr>
          <a:xfrm>
            <a:off x="9908449" y="4336026"/>
            <a:ext cx="38667" cy="1663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8910730-1C97-837F-F203-ACFCBACB63BD}"/>
              </a:ext>
            </a:extLst>
          </p:cNvPr>
          <p:cNvCxnSpPr/>
          <p:nvPr/>
        </p:nvCxnSpPr>
        <p:spPr>
          <a:xfrm flipH="1">
            <a:off x="226142" y="2703871"/>
            <a:ext cx="50464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976786-80A8-E21B-BE06-024E0CAC51DC}"/>
              </a:ext>
            </a:extLst>
          </p:cNvPr>
          <p:cNvCxnSpPr/>
          <p:nvPr/>
        </p:nvCxnSpPr>
        <p:spPr>
          <a:xfrm>
            <a:off x="255639" y="2703871"/>
            <a:ext cx="0" cy="38084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A6D210A-3B32-A4AA-46B7-5A9BDCAD8489}"/>
              </a:ext>
            </a:extLst>
          </p:cNvPr>
          <p:cNvCxnSpPr/>
          <p:nvPr/>
        </p:nvCxnSpPr>
        <p:spPr>
          <a:xfrm>
            <a:off x="226142" y="6512364"/>
            <a:ext cx="55748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8410190-1C91-68A2-BA01-B3D25C9B4974}"/>
              </a:ext>
            </a:extLst>
          </p:cNvPr>
          <p:cNvCxnSpPr/>
          <p:nvPr/>
        </p:nvCxnSpPr>
        <p:spPr>
          <a:xfrm flipV="1">
            <a:off x="5801032" y="5397910"/>
            <a:ext cx="0" cy="11144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5602F78-F842-5165-00BE-D2EE3DB291EB}"/>
              </a:ext>
            </a:extLst>
          </p:cNvPr>
          <p:cNvCxnSpPr/>
          <p:nvPr/>
        </p:nvCxnSpPr>
        <p:spPr>
          <a:xfrm>
            <a:off x="5801032" y="5388077"/>
            <a:ext cx="69351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A01A2B8-6EED-6449-686E-9C8C267A4430}"/>
              </a:ext>
            </a:extLst>
          </p:cNvPr>
          <p:cNvCxnSpPr/>
          <p:nvPr/>
        </p:nvCxnSpPr>
        <p:spPr>
          <a:xfrm flipH="1">
            <a:off x="478464" y="2947044"/>
            <a:ext cx="2523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CCFD534-7DBB-9B11-1A98-03D1005C87C5}"/>
              </a:ext>
            </a:extLst>
          </p:cNvPr>
          <p:cNvCxnSpPr/>
          <p:nvPr/>
        </p:nvCxnSpPr>
        <p:spPr>
          <a:xfrm>
            <a:off x="478464" y="2947044"/>
            <a:ext cx="0" cy="33456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E1E24A-D87D-D142-7E87-237F077A61E1}"/>
              </a:ext>
            </a:extLst>
          </p:cNvPr>
          <p:cNvCxnSpPr/>
          <p:nvPr/>
        </p:nvCxnSpPr>
        <p:spPr>
          <a:xfrm>
            <a:off x="478464" y="6292645"/>
            <a:ext cx="54307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B312980-03F6-F031-9D22-58AB0B20CCB4}"/>
              </a:ext>
            </a:extLst>
          </p:cNvPr>
          <p:cNvCxnSpPr/>
          <p:nvPr/>
        </p:nvCxnSpPr>
        <p:spPr>
          <a:xfrm flipV="1">
            <a:off x="5899355" y="5388077"/>
            <a:ext cx="1003248" cy="9045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8EDC824-7516-BBE4-48B9-5A367EB33C14}"/>
              </a:ext>
            </a:extLst>
          </p:cNvPr>
          <p:cNvCxnSpPr/>
          <p:nvPr/>
        </p:nvCxnSpPr>
        <p:spPr>
          <a:xfrm flipH="1">
            <a:off x="90630" y="2507226"/>
            <a:ext cx="7536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24D3B3-7763-9786-82A6-652B933BE407}"/>
              </a:ext>
            </a:extLst>
          </p:cNvPr>
          <p:cNvCxnSpPr/>
          <p:nvPr/>
        </p:nvCxnSpPr>
        <p:spPr>
          <a:xfrm>
            <a:off x="98323" y="2497394"/>
            <a:ext cx="0" cy="41492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D14AEAA-C4AE-2474-E672-9092BAEC952C}"/>
              </a:ext>
            </a:extLst>
          </p:cNvPr>
          <p:cNvCxnSpPr/>
          <p:nvPr/>
        </p:nvCxnSpPr>
        <p:spPr>
          <a:xfrm>
            <a:off x="90630" y="6636774"/>
            <a:ext cx="70405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CCE3C40-E3D1-D3B2-2211-AEE8D5C8CB14}"/>
              </a:ext>
            </a:extLst>
          </p:cNvPr>
          <p:cNvCxnSpPr>
            <a:cxnSpLocks/>
          </p:cNvCxnSpPr>
          <p:nvPr/>
        </p:nvCxnSpPr>
        <p:spPr>
          <a:xfrm flipH="1">
            <a:off x="7131223" y="5397910"/>
            <a:ext cx="250640" cy="1238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E331E0D-6A00-3F28-03FC-F54EFECBAF5A}"/>
              </a:ext>
            </a:extLst>
          </p:cNvPr>
          <p:cNvCxnSpPr/>
          <p:nvPr/>
        </p:nvCxnSpPr>
        <p:spPr>
          <a:xfrm>
            <a:off x="3805084" y="3647768"/>
            <a:ext cx="5211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2553F43-F170-2A4F-730C-51655229911C}"/>
              </a:ext>
            </a:extLst>
          </p:cNvPr>
          <p:cNvCxnSpPr/>
          <p:nvPr/>
        </p:nvCxnSpPr>
        <p:spPr>
          <a:xfrm>
            <a:off x="6654874" y="5388077"/>
            <a:ext cx="0" cy="611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0CE6C95-F7C8-9521-C41F-0B459392CB9C}"/>
              </a:ext>
            </a:extLst>
          </p:cNvPr>
          <p:cNvCxnSpPr/>
          <p:nvPr/>
        </p:nvCxnSpPr>
        <p:spPr>
          <a:xfrm>
            <a:off x="7039413" y="5388077"/>
            <a:ext cx="0" cy="629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61E50AC-27B5-7F1C-2E2B-05B10A14CD70}"/>
              </a:ext>
            </a:extLst>
          </p:cNvPr>
          <p:cNvCxnSpPr/>
          <p:nvPr/>
        </p:nvCxnSpPr>
        <p:spPr>
          <a:xfrm>
            <a:off x="7571860" y="5388077"/>
            <a:ext cx="0" cy="611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0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28</dc:creator>
  <cp:lastModifiedBy>vivek 28</cp:lastModifiedBy>
  <cp:revision>1</cp:revision>
  <dcterms:created xsi:type="dcterms:W3CDTF">2025-01-28T18:34:46Z</dcterms:created>
  <dcterms:modified xsi:type="dcterms:W3CDTF">2025-01-28T18:35:03Z</dcterms:modified>
</cp:coreProperties>
</file>