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07" r:id="rId2"/>
  </p:sldMasterIdLst>
  <p:notesMasterIdLst>
    <p:notesMasterId r:id="rId8"/>
  </p:notesMasterIdLst>
  <p:sldIdLst>
    <p:sldId id="256" r:id="rId3"/>
    <p:sldId id="293" r:id="rId4"/>
    <p:sldId id="289" r:id="rId5"/>
    <p:sldId id="294" r:id="rId6"/>
    <p:sldId id="29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3AD0C5-887C-43C3-8354-90EA6F69F371}" type="datetimeFigureOut">
              <a:rPr lang="en-US"/>
              <a:pPr>
                <a:defRPr/>
              </a:pPr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ABF23D-6B19-42BE-BBEF-CFFC98B64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6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BF23D-6B19-42BE-BBEF-CFFC98B6417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51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A9768-A608-4061-9AA8-86D6D1402B3F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8F64-6740-49BE-9FBF-223A639AF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7511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F426B-02C6-45A1-B2D2-18B7DBD9929E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ADF8-10C8-4F23-A572-DE2A0649E5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63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3E7AAE-F45A-40D7-8851-D45C67D5F0D0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2245-29E5-4D42-91C3-0E6BAD4B39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0476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288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849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089CAA-3D98-42C4-A4E5-A2522487FE0F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8F64-6740-49BE-9FBF-223A639AFE6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557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838A88-BE31-48B2-8C34-6CEC56A67C14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629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387D3-1545-42C4-A760-02B66CE5FE87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63E-EDCE-4DCD-8B22-1D89604AD6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61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C5392-FBE7-4FEC-8DD0-3026A6B6D639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0053-FB1A-4A93-9E4C-D164E92D2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841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53B59-8891-49B6-87E4-2C9A363FEDC5}" type="datetime1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39-811C-4097-97AB-2D61E25EF3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380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10E628-DA01-4D08-990F-580222EDA11B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9B35-4406-438E-A416-D5FDFB0BD8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704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3E962-CF20-434E-B8EA-2E38A3105E63}" type="datetime1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BE85-5F4C-4080-BA7F-97AE0BF148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943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95241-2808-484D-B663-B780ED2D460F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A05B-8A50-49AF-AC3E-EDA4349307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8045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EEBB60-80EC-48DC-9318-C5B683C8676C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37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387DC98-E9CE-42B0-A8D7-F2F27B00CC91}" type="datetime1">
              <a:rPr lang="en-US" smtClean="0"/>
              <a:t>4/24/2016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12C29AD-C321-4A5D-8590-38F5EFBD0F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7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97ED1-EFBF-4547-9648-515D171CFC08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ADF8-10C8-4F23-A572-DE2A0649E5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8289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728BD-A463-4CF5-818F-783A8ED34318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2245-29E5-4D42-91C3-0E6BAD4B39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2432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49E160-21F8-4A5E-B058-63E1F0AA1AD9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63E-EDCE-4DCD-8B22-1D89604AD6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810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91A17-D323-45F8-9AB8-ACAA5BC70DFB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0053-FB1A-4A93-9E4C-D164E92D2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522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D1C2D1-4FDC-414F-81BA-8DF942E81414}" type="datetime1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39-811C-4097-97AB-2D61E25EF30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3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899797-60FB-4861-9771-785A34062F55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9B35-4406-438E-A416-D5FDFB0BD84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2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B16DA-3DAC-4747-A270-7BF04317679F}" type="datetime1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BE85-5F4C-4080-BA7F-97AE0BF148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9218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11455-BE8F-4405-B402-DF9735181FAD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A05B-8A50-49AF-AC3E-EDA4349307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545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038CC-611F-428C-82D2-643E2FA0F364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29AD-C321-4A5D-8590-38F5EFBD0F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367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2075003-CBB5-4706-9B69-6DF28F169FB0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87C0-6DC6-4E83-A655-8E454E6A41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8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E5AFC758-B716-4D3C-9343-01EED7D844A0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7584" y="6476999"/>
            <a:ext cx="7320731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7" y="6476999"/>
            <a:ext cx="1259631" cy="264369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4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87F687C0-6DC6-4E83-A655-8E454E6A41C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4" y="6392372"/>
            <a:ext cx="701040" cy="3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4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Calibr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18886" y="1984248"/>
            <a:ext cx="8077200" cy="12923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6600" dirty="0" smtClean="0">
                <a:latin typeface="+mn-lt"/>
              </a:rPr>
              <a:t>Carp Diem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495800"/>
            <a:ext cx="8077200" cy="149961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By </a:t>
            </a:r>
            <a:r>
              <a:rPr lang="en-US" dirty="0" err="1" smtClean="0"/>
              <a:t>Yawar</a:t>
            </a:r>
            <a:r>
              <a:rPr lang="en-US" dirty="0" smtClean="0"/>
              <a:t> Khan, </a:t>
            </a:r>
            <a:r>
              <a:rPr lang="en-US" dirty="0" err="1" smtClean="0"/>
              <a:t>Mehrnoosh</a:t>
            </a:r>
            <a:r>
              <a:rPr lang="en-US" dirty="0" smtClean="0"/>
              <a:t> </a:t>
            </a:r>
            <a:r>
              <a:rPr lang="en-US" dirty="0" err="1" smtClean="0"/>
              <a:t>Ebrahimipour</a:t>
            </a:r>
            <a:r>
              <a:rPr lang="en-US" dirty="0" smtClean="0"/>
              <a:t>, </a:t>
            </a:r>
            <a:r>
              <a:rPr lang="en-US" dirty="0" err="1" smtClean="0"/>
              <a:t>Evgeny</a:t>
            </a:r>
            <a:r>
              <a:rPr lang="en-US" dirty="0" smtClean="0"/>
              <a:t> </a:t>
            </a:r>
            <a:r>
              <a:rPr lang="en-US" dirty="0" err="1" smtClean="0"/>
              <a:t>Vinnik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Yunduz</a:t>
            </a:r>
            <a:r>
              <a:rPr lang="en-US" dirty="0" smtClean="0"/>
              <a:t> </a:t>
            </a:r>
            <a:r>
              <a:rPr lang="en-US" dirty="0" err="1" smtClean="0"/>
              <a:t>Rakhmangulova</a:t>
            </a:r>
            <a:r>
              <a:rPr lang="en-US" dirty="0" smtClean="0"/>
              <a:t>, </a:t>
            </a:r>
            <a:r>
              <a:rPr lang="en-US" dirty="0" err="1" smtClean="0"/>
              <a:t>Vivek</a:t>
            </a:r>
            <a:r>
              <a:rPr lang="en-US" dirty="0" smtClean="0"/>
              <a:t> Patel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886" y="3276600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Calibri" pitchFamily="34" charset="0"/>
                <a:ea typeface="+mj-ea"/>
                <a:cs typeface="Calibri" pitchFamily="34" charset="0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US" altLang="en-US" dirty="0" smtClean="0">
                <a:latin typeface="+mn-lt"/>
              </a:rPr>
              <a:t>Real-time monitoring of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dirty="0" smtClean="0">
                <a:latin typeface="+mn-lt"/>
              </a:rPr>
              <a:t>Asian Carp Spawning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Asian carps are invasive species</a:t>
            </a:r>
          </a:p>
          <a:p>
            <a:pPr marL="118872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Fisheries Canada wants to prevent their spawning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Tool to direct efforts is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Determine potential spawning pools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Determine spawning time windows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Alert staff about high-risk areas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BE85-5F4C-4080-BA7F-97AE0BF148A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1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“Carp Diem” Service</a:t>
            </a:r>
          </a:p>
          <a:p>
            <a:pPr lvl="1"/>
            <a:r>
              <a:rPr lang="en-CA" dirty="0" smtClean="0"/>
              <a:t>Data </a:t>
            </a:r>
            <a:r>
              <a:rPr lang="en-CA" dirty="0" smtClean="0"/>
              <a:t>aggregation (water </a:t>
            </a:r>
            <a:r>
              <a:rPr lang="en-CA" dirty="0" smtClean="0"/>
              <a:t>quality, temperature)</a:t>
            </a:r>
          </a:p>
          <a:p>
            <a:pPr lvl="1"/>
            <a:r>
              <a:rPr lang="en-CA" dirty="0" smtClean="0"/>
              <a:t>Decision making</a:t>
            </a:r>
          </a:p>
          <a:p>
            <a:pPr lvl="2"/>
            <a:r>
              <a:rPr lang="en-CA" dirty="0"/>
              <a:t>O</a:t>
            </a:r>
            <a:r>
              <a:rPr lang="en-CA" dirty="0" smtClean="0"/>
              <a:t>n spawning times conditions</a:t>
            </a:r>
            <a:endParaRPr lang="en-CA" dirty="0"/>
          </a:p>
          <a:p>
            <a:pPr lvl="2"/>
            <a:r>
              <a:rPr lang="en-CA" dirty="0" smtClean="0"/>
              <a:t>On spawning places identification</a:t>
            </a:r>
          </a:p>
          <a:p>
            <a:pPr>
              <a:lnSpc>
                <a:spcPct val="150000"/>
              </a:lnSpc>
            </a:pPr>
            <a:r>
              <a:rPr lang="en-CA" dirty="0"/>
              <a:t>Web application for </a:t>
            </a:r>
            <a:r>
              <a:rPr lang="en-CA" dirty="0" smtClean="0"/>
              <a:t>analysis &amp; visualization</a:t>
            </a:r>
            <a:endParaRPr lang="en-CA" dirty="0"/>
          </a:p>
          <a:p>
            <a:pPr lvl="2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Django</a:t>
            </a:r>
            <a:r>
              <a:rPr lang="en-US" dirty="0" smtClean="0"/>
              <a:t> for web-site backend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D3.js</a:t>
            </a:r>
            <a:r>
              <a:rPr lang="en-US" dirty="0" smtClean="0"/>
              <a:t> for real-time graph plotting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SOAP</a:t>
            </a:r>
            <a:r>
              <a:rPr lang="en-US" dirty="0" smtClean="0"/>
              <a:t> API for data gathering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SQLite</a:t>
            </a:r>
            <a:r>
              <a:rPr lang="en-US" dirty="0" smtClean="0"/>
              <a:t> for data-storing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Google </a:t>
            </a:r>
            <a:r>
              <a:rPr lang="en-US" b="1" dirty="0" smtClean="0"/>
              <a:t>Maps </a:t>
            </a:r>
            <a:r>
              <a:rPr lang="en-US" b="1" dirty="0" smtClean="0"/>
              <a:t>API</a:t>
            </a:r>
            <a:r>
              <a:rPr lang="en-US" dirty="0" smtClean="0"/>
              <a:t> for mapping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Coffee and Cookies</a:t>
            </a:r>
            <a:r>
              <a:rPr lang="en-US" dirty="0" smtClean="0"/>
              <a:t> for brain functioning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71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DEMO</a:t>
            </a:r>
            <a:endParaRPr lang="en-US" sz="1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81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onFraserPla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1339</TotalTime>
  <Words>122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SimonFraserPlain</vt:lpstr>
      <vt:lpstr>Carp Diem</vt:lpstr>
      <vt:lpstr>Problem Statement</vt:lpstr>
      <vt:lpstr>Results</vt:lpstr>
      <vt:lpstr>Technologies Used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Organization</dc:title>
  <dc:creator>tdwyer;Evgeny Vinnik</dc:creator>
  <cp:lastModifiedBy>Evgeny Vinnik</cp:lastModifiedBy>
  <cp:revision>74</cp:revision>
  <dcterms:created xsi:type="dcterms:W3CDTF">2015-04-06T20:04:07Z</dcterms:created>
  <dcterms:modified xsi:type="dcterms:W3CDTF">2016-04-24T08:54:33Z</dcterms:modified>
</cp:coreProperties>
</file>