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9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F49F-7665-4377-870E-1C00C8291A0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A6BD-4B4B-4EF1-8F4F-9AB6E1F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941589"/>
            <a:ext cx="6096000" cy="48722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Yelp Dataset Challenge </a:t>
            </a:r>
            <a:endParaRPr lang="en-US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People Real Reviews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Bhatkal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Apurva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Kallianpur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Vinit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Dalal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 Prof.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Shrikant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Krishnamurthi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Ashwin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Dinoriya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021841"/>
            <a:ext cx="3992880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Challenge Dataset:</a:t>
            </a:r>
          </a:p>
          <a:p>
            <a:pPr fontAlgn="base"/>
            <a:r>
              <a:rPr lang="en-US" dirty="0"/>
              <a:t>2.7M reviews and 649K tips by 687K users for 86K businesses</a:t>
            </a:r>
          </a:p>
          <a:p>
            <a:pPr fontAlgn="base"/>
            <a:r>
              <a:rPr lang="en-US" dirty="0"/>
              <a:t>566K business attributes, e.g., hours, parking availability, ambience.</a:t>
            </a:r>
          </a:p>
          <a:p>
            <a:pPr fontAlgn="base"/>
            <a:r>
              <a:rPr lang="en-US" dirty="0"/>
              <a:t>Social network of 687K users for a total of 4.2M social edges.</a:t>
            </a:r>
          </a:p>
          <a:p>
            <a:pPr fontAlgn="base"/>
            <a:r>
              <a:rPr lang="en-US" dirty="0"/>
              <a:t>Aggregated check-ins over time for each of the 86K businesses</a:t>
            </a:r>
          </a:p>
          <a:p>
            <a:pPr fontAlgn="base"/>
            <a:r>
              <a:rPr lang="en-US" dirty="0"/>
              <a:t>200,000 pictures from the included businesses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Business.json</a:t>
            </a:r>
            <a:endParaRPr lang="en-US" dirty="0"/>
          </a:p>
          <a:p>
            <a:r>
              <a:rPr lang="en-US" dirty="0" err="1"/>
              <a:t>Reviews.json</a:t>
            </a:r>
            <a:endParaRPr lang="en-US" dirty="0"/>
          </a:p>
          <a:p>
            <a:r>
              <a:rPr lang="en-US" dirty="0" err="1"/>
              <a:t>User.json</a:t>
            </a:r>
            <a:endParaRPr lang="en-US" dirty="0"/>
          </a:p>
          <a:p>
            <a:r>
              <a:rPr lang="en-US" dirty="0" err="1"/>
              <a:t>Tips.json</a:t>
            </a:r>
            <a:endParaRPr lang="en-US" dirty="0"/>
          </a:p>
          <a:p>
            <a:r>
              <a:rPr lang="en-US" dirty="0" err="1"/>
              <a:t>Chcekin.json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53" y="1396493"/>
            <a:ext cx="3892868" cy="3227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543" y="1396493"/>
            <a:ext cx="2722700" cy="1728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320" y="3260218"/>
            <a:ext cx="2545080" cy="1093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00" y="4759324"/>
            <a:ext cx="3987800" cy="1757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320" y="4942732"/>
            <a:ext cx="3808337" cy="16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37" y="2577306"/>
            <a:ext cx="91535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7839"/>
            <a:ext cx="10515600" cy="313912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  <a:p>
            <a:r>
              <a:rPr lang="en-US" dirty="0"/>
              <a:t>Text Analysis of Reviews of a Business</a:t>
            </a:r>
          </a:p>
          <a:p>
            <a:r>
              <a:rPr lang="en-US" dirty="0"/>
              <a:t>Live Text Analysis</a:t>
            </a:r>
          </a:p>
          <a:p>
            <a:r>
              <a:rPr lang="en-US" dirty="0"/>
              <a:t>Prediction of Ratings of a new Business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02" y="269354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AZURE DEMO</a:t>
            </a:r>
          </a:p>
        </p:txBody>
      </p:sp>
    </p:spTree>
    <p:extLst>
      <p:ext uri="{BB962C8B-B14F-4D97-AF65-F5344CB8AC3E}">
        <p14:creationId xmlns:p14="http://schemas.microsoft.com/office/powerpoint/2010/main" val="387392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6559"/>
            <a:ext cx="10515600" cy="3220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279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5441"/>
            <a:ext cx="10515600" cy="32915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0913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DATA</vt:lpstr>
      <vt:lpstr>TABLES</vt:lpstr>
      <vt:lpstr>CLEANING THE DATASET</vt:lpstr>
      <vt:lpstr>TABLEAU EXPLORATORY ANALYSIS</vt:lpstr>
      <vt:lpstr>PREDICTIVE MODELS</vt:lpstr>
      <vt:lpstr>AZURE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adsteam9project@gmail.com</dc:creator>
  <cp:lastModifiedBy>adsteam9project@gmail.com</cp:lastModifiedBy>
  <cp:revision>5</cp:revision>
  <dcterms:created xsi:type="dcterms:W3CDTF">2016-12-17T03:09:48Z</dcterms:created>
  <dcterms:modified xsi:type="dcterms:W3CDTF">2016-12-17T03:39:26Z</dcterms:modified>
</cp:coreProperties>
</file>