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8.jpg" ContentType="image/jpg"/>
  <Override PartName="/ppt/media/image19.jpg" ContentType="image/jpg"/>
  <Override PartName="/ppt/media/image20.jpg" ContentType="image/jpg"/>
  <Override PartName="/ppt/media/image21.jpg" ContentType="image/jpg"/>
  <Override PartName="/ppt/media/image25.jpg" ContentType="image/jpg"/>
  <Override PartName="/ppt/media/image31.jpg" ContentType="image/jpg"/>
  <Override PartName="/ppt/media/image33.jpg" ContentType="image/jpg"/>
  <Override PartName="/ppt/media/image34.jpg" ContentType="image/jp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2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468" y="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ek" userId="0ffabd379f58cbe9" providerId="LiveId" clId="{0270E445-95AB-4B92-963E-0F1F722B9AD0}"/>
    <pc:docChg chg="modSld">
      <pc:chgData name="vivek" userId="0ffabd379f58cbe9" providerId="LiveId" clId="{0270E445-95AB-4B92-963E-0F1F722B9AD0}" dt="2025-09-01T17:57:31.869" v="13" actId="1076"/>
      <pc:docMkLst>
        <pc:docMk/>
      </pc:docMkLst>
      <pc:sldChg chg="modSp mod">
        <pc:chgData name="vivek" userId="0ffabd379f58cbe9" providerId="LiveId" clId="{0270E445-95AB-4B92-963E-0F1F722B9AD0}" dt="2025-09-01T17:57:31.869" v="13" actId="1076"/>
        <pc:sldMkLst>
          <pc:docMk/>
          <pc:sldMk cId="0" sldId="256"/>
        </pc:sldMkLst>
        <pc:spChg chg="mod">
          <ac:chgData name="vivek" userId="0ffabd379f58cbe9" providerId="LiveId" clId="{0270E445-95AB-4B92-963E-0F1F722B9AD0}" dt="2025-09-01T17:56:12.327" v="12" actId="1076"/>
          <ac:spMkLst>
            <pc:docMk/>
            <pc:sldMk cId="0" sldId="256"/>
            <ac:spMk id="11" creationId="{00000000-0000-0000-0000-000000000000}"/>
          </ac:spMkLst>
        </pc:spChg>
        <pc:picChg chg="mod">
          <ac:chgData name="vivek" userId="0ffabd379f58cbe9" providerId="LiveId" clId="{0270E445-95AB-4B92-963E-0F1F722B9AD0}" dt="2025-09-01T17:57:31.869" v="13" actId="1076"/>
          <ac:picMkLst>
            <pc:docMk/>
            <pc:sldMk cId="0" sldId="256"/>
            <ac:picMk id="5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0358438" y="0"/>
            <a:ext cx="7924800" cy="5159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C2BC32-9BCD-4DE9-88B5-D45E3AF77D5A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057900" y="1285875"/>
            <a:ext cx="6172200" cy="34718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828800" y="4951413"/>
            <a:ext cx="14630400" cy="40497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0358438" y="9771063"/>
            <a:ext cx="7924800" cy="5159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00CB95-8984-406C-9DE6-F445CA8123F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8874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00CB95-8984-406C-9DE6-F445CA8123F1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49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2433" y="2171701"/>
            <a:ext cx="13238487" cy="4994372"/>
          </a:xfrm>
        </p:spPr>
        <p:txBody>
          <a:bodyPr anchor="b"/>
          <a:lstStyle>
            <a:lvl1pPr>
              <a:defRPr sz="10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32433" y="7166070"/>
            <a:ext cx="13238487" cy="129213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429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114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800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1462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7200880"/>
            <a:ext cx="13238486" cy="85010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32433" y="1028700"/>
            <a:ext cx="13238487" cy="5460999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4" y="8050988"/>
            <a:ext cx="13238484" cy="74056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52867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2171700"/>
            <a:ext cx="13238489" cy="2971800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13238489" cy="35433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4998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2" y="2171700"/>
            <a:ext cx="11998973" cy="3485061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2895600" y="5656761"/>
            <a:ext cx="11078742" cy="513261"/>
          </a:xfrm>
        </p:spPr>
        <p:txBody>
          <a:bodyPr anchor="t">
            <a:normAutofit/>
          </a:bodyPr>
          <a:lstStyle>
            <a:lvl1pPr marL="0" indent="0">
              <a:buNone/>
              <a:defRPr lang="en-US" sz="21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6525986"/>
            <a:ext cx="13238489" cy="2514600"/>
          </a:xfrm>
        </p:spPr>
        <p:txBody>
          <a:bodyPr anchor="ctr">
            <a:normAutofit/>
          </a:bodyPr>
          <a:lstStyle>
            <a:lvl1pPr marL="0" indent="0">
              <a:buNone/>
              <a:defRPr sz="27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1347443" y="1456880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3995735" y="3920681"/>
            <a:ext cx="1202868" cy="2908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83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651101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2" y="4686302"/>
            <a:ext cx="13238489" cy="2479770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none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9693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421" y="2971800"/>
            <a:ext cx="442029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978695" y="4000500"/>
            <a:ext cx="4391025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5489" y="2971800"/>
            <a:ext cx="4404362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809659" y="4000500"/>
            <a:ext cx="4420191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2971800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10687051" y="4000500"/>
            <a:ext cx="4398170" cy="5384007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92118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8695" y="6376424"/>
            <a:ext cx="4410075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78695" y="3314700"/>
            <a:ext cx="4410075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978695" y="7240817"/>
            <a:ext cx="4410075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4063" y="6376424"/>
            <a:ext cx="4395788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5834062" y="3314700"/>
            <a:ext cx="4395788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5832033" y="7240816"/>
            <a:ext cx="4401609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0687051" y="6376424"/>
            <a:ext cx="4398170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10687049" y="3314700"/>
            <a:ext cx="4398170" cy="2286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10686863" y="7240813"/>
            <a:ext cx="4403996" cy="988784"/>
          </a:xfrm>
        </p:spPr>
        <p:txBody>
          <a:bodyPr anchor="t"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5589213" y="3200400"/>
            <a:ext cx="0" cy="59436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10443341" y="3200400"/>
            <a:ext cx="0" cy="5950323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5914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7344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456319" y="645320"/>
            <a:ext cx="2628902" cy="8739188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8695" y="1331121"/>
            <a:ext cx="11134724" cy="805338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570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1" i="0">
                <a:solidFill>
                  <a:srgbClr val="E33837"/>
                </a:solidFill>
                <a:latin typeface="Arial Narrow"/>
                <a:cs typeface="Arial Narrow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84384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6080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5" y="4292600"/>
            <a:ext cx="13238486" cy="2873471"/>
          </a:xfrm>
        </p:spPr>
        <p:txBody>
          <a:bodyPr anchor="b"/>
          <a:lstStyle>
            <a:lvl1pPr algn="l">
              <a:defRPr sz="6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33" y="7166072"/>
            <a:ext cx="13238487" cy="1290600"/>
          </a:xfrm>
        </p:spPr>
        <p:txBody>
          <a:bodyPr anchor="t"/>
          <a:lstStyle>
            <a:lvl1pPr marL="0" indent="0" algn="l">
              <a:buNone/>
              <a:defRPr sz="3000" cap="all">
                <a:solidFill>
                  <a:schemeClr val="accent1"/>
                </a:solidFill>
              </a:defRPr>
            </a:lvl1pPr>
            <a:lvl2pPr marL="6858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140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54969" y="3090863"/>
            <a:ext cx="6594509" cy="6293645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81740" y="3084139"/>
            <a:ext cx="6594512" cy="6300368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489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70" y="2857500"/>
            <a:ext cx="6594507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54969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481743" y="2857500"/>
            <a:ext cx="6594509" cy="864393"/>
          </a:xfrm>
        </p:spPr>
        <p:txBody>
          <a:bodyPr anchor="b">
            <a:noAutofit/>
          </a:bodyPr>
          <a:lstStyle>
            <a:lvl1pPr marL="0" indent="0">
              <a:buNone/>
              <a:defRPr sz="3600" b="0">
                <a:solidFill>
                  <a:schemeClr val="accent1"/>
                </a:solidFill>
              </a:defRPr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481743" y="3771900"/>
            <a:ext cx="6594509" cy="5612607"/>
          </a:xfrm>
        </p:spPr>
        <p:txBody>
          <a:bodyPr>
            <a:normAutofit/>
          </a:bodyPr>
          <a:lstStyle>
            <a:lvl1pPr>
              <a:defRPr sz="2700"/>
            </a:lvl1pPr>
            <a:lvl2pPr>
              <a:defRPr sz="2400"/>
            </a:lvl2pPr>
            <a:lvl3pPr>
              <a:defRPr sz="21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305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640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6626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2431" y="2171700"/>
            <a:ext cx="5101596" cy="2171700"/>
          </a:xfrm>
        </p:spPr>
        <p:txBody>
          <a:bodyPr anchor="b"/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6925" y="2171700"/>
            <a:ext cx="7793996" cy="6858000"/>
          </a:xfrm>
        </p:spPr>
        <p:txBody>
          <a:bodyPr anchor="ctr">
            <a:normAutofit/>
          </a:bodyPr>
          <a:lstStyle>
            <a:lvl1pPr>
              <a:defRPr sz="30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4693921"/>
            <a:ext cx="5101595" cy="4343399"/>
          </a:xfrm>
        </p:spPr>
        <p:txBody>
          <a:bodyPr/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5977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0861" y="2781288"/>
            <a:ext cx="7639359" cy="2362212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24319" y="1714500"/>
            <a:ext cx="4800600" cy="6858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400"/>
            </a:lvl1pPr>
            <a:lvl2pPr marL="685800" indent="0">
              <a:buNone/>
              <a:defRPr sz="2400"/>
            </a:lvl2pPr>
            <a:lvl3pPr marL="1371600" indent="0">
              <a:buNone/>
              <a:defRPr sz="2400"/>
            </a:lvl3pPr>
            <a:lvl4pPr marL="2057400" indent="0">
              <a:buNone/>
              <a:defRPr sz="2400"/>
            </a:lvl4pPr>
            <a:lvl5pPr marL="2743200" indent="0">
              <a:buNone/>
              <a:defRPr sz="2400"/>
            </a:lvl5pPr>
            <a:lvl6pPr marL="3429000" indent="0">
              <a:buNone/>
              <a:defRPr sz="2400"/>
            </a:lvl6pPr>
            <a:lvl7pPr marL="4114800" indent="0">
              <a:buNone/>
              <a:defRPr sz="2400"/>
            </a:lvl7pPr>
            <a:lvl8pPr marL="4800600" indent="0">
              <a:buNone/>
              <a:defRPr sz="2400"/>
            </a:lvl8pPr>
            <a:lvl9pPr marL="548640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2432" y="5486400"/>
            <a:ext cx="7627469" cy="2057400"/>
          </a:xfrm>
        </p:spPr>
        <p:txBody>
          <a:bodyPr>
            <a:normAutofit/>
          </a:bodyPr>
          <a:lstStyle>
            <a:lvl1pPr marL="0" indent="0">
              <a:buNone/>
              <a:defRPr sz="2100"/>
            </a:lvl1pPr>
            <a:lvl2pPr marL="685800" indent="0">
              <a:buNone/>
              <a:defRPr sz="1800"/>
            </a:lvl2pPr>
            <a:lvl3pPr marL="1371600" indent="0">
              <a:buNone/>
              <a:defRPr sz="1500"/>
            </a:lvl3pPr>
            <a:lvl4pPr marL="2057400" indent="0">
              <a:buNone/>
              <a:defRPr sz="1350"/>
            </a:lvl4pPr>
            <a:lvl5pPr marL="2743200" indent="0">
              <a:buNone/>
              <a:defRPr sz="1350"/>
            </a:lvl5pPr>
            <a:lvl6pPr marL="3429000" indent="0">
              <a:buNone/>
              <a:defRPr sz="1350"/>
            </a:lvl6pPr>
            <a:lvl7pPr marL="4114800" indent="0">
              <a:buNone/>
              <a:defRPr sz="1350"/>
            </a:lvl7pPr>
            <a:lvl8pPr marL="4800600" indent="0">
              <a:buNone/>
              <a:defRPr sz="1350"/>
            </a:lvl8pPr>
            <a:lvl9pPr marL="5486400" indent="0">
              <a:buNone/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115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5.png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4004528"/>
            <a:ext cx="6055518" cy="6282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4338521"/>
            <a:ext cx="2283618" cy="3548180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12913518" y="2514600"/>
            <a:ext cx="4229100" cy="42291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13"/>
          <a:stretch/>
        </p:blipFill>
        <p:spPr>
          <a:xfrm>
            <a:off x="12000296" y="0"/>
            <a:ext cx="2405081" cy="1714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199"/>
          <a:stretch/>
        </p:blipFill>
        <p:spPr>
          <a:xfrm>
            <a:off x="12913518" y="9139299"/>
            <a:ext cx="1490601" cy="1147701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5656718" y="0"/>
            <a:ext cx="1028700" cy="1714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9167" y="679077"/>
            <a:ext cx="14107085" cy="210079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4969" y="3079378"/>
            <a:ext cx="13419812" cy="6293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5233459" y="2686052"/>
            <a:ext cx="1485899" cy="4571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13427360" y="4837946"/>
            <a:ext cx="5789693" cy="45720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5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28811" y="443594"/>
            <a:ext cx="1257299" cy="115153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42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15020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40" r:id="rId17"/>
    <p:sldLayoutId id="2147483741" r:id="rId18"/>
  </p:sldLayoutIdLst>
  <p:txStyles>
    <p:titleStyle>
      <a:lvl1pPr algn="l" defTabSz="685800" rtl="0" eaLnBrk="1" latinLnBrk="0" hangingPunct="1">
        <a:spcBef>
          <a:spcPct val="0"/>
        </a:spcBef>
        <a:buNone/>
        <a:defRPr sz="63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14350" indent="-51435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3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1114425" indent="-428625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7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714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4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2400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30861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37719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44577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51435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5829300" indent="-342900" algn="l" defTabSz="685800" rtl="0" eaLnBrk="1" latinLnBrk="0" hangingPunct="1">
        <a:spcBef>
          <a:spcPts val="15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1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6858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jpg"/><Relationship Id="rId5" Type="http://schemas.openxmlformats.org/officeDocument/2006/relationships/image" Target="../media/image19.jpg"/><Relationship Id="rId4" Type="http://schemas.openxmlformats.org/officeDocument/2006/relationships/image" Target="../media/image18.jp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040732" y="325663"/>
            <a:ext cx="6752843" cy="9635673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2933700"/>
            <a:ext cx="8001001" cy="7325193"/>
            <a:chOff x="-733168" y="4589278"/>
            <a:chExt cx="8659322" cy="7268239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733168" y="6179953"/>
              <a:ext cx="2776849" cy="5677564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25495" y="4589278"/>
              <a:ext cx="5400659" cy="31813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06621" y="8039100"/>
            <a:ext cx="3731979" cy="1486433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622935" marR="1271905" indent="-610870">
              <a:lnSpc>
                <a:spcPct val="102699"/>
              </a:lnSpc>
              <a:spcBef>
                <a:spcPts val="35"/>
              </a:spcBef>
              <a:tabLst>
                <a:tab pos="1940560" algn="l"/>
                <a:tab pos="2244725" algn="l"/>
              </a:tabLst>
            </a:pPr>
            <a:r>
              <a:rPr sz="2400" spc="30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P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16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r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e</a:t>
            </a:r>
            <a:r>
              <a:rPr sz="2400" spc="-204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29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s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e</a:t>
            </a:r>
            <a:r>
              <a:rPr sz="2400" spc="-204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n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19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t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e</a:t>
            </a:r>
            <a:r>
              <a:rPr sz="2400" spc="-204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1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d</a:t>
            </a:r>
            <a:r>
              <a:rPr lang="en-IN" sz="2400" spc="21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65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b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229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y</a:t>
            </a:r>
            <a:r>
              <a:rPr sz="2400" spc="-21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r>
              <a:rPr sz="2400" spc="-9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:</a:t>
            </a:r>
            <a:r>
              <a:rPr lang="en-IN" sz="2400" spc="-90" dirty="0">
                <a:solidFill>
                  <a:schemeClr val="tx2">
                    <a:lumMod val="75000"/>
                  </a:schemeClr>
                </a:solidFill>
                <a:latin typeface="Arial Narrow"/>
                <a:cs typeface="Arial Narrow"/>
              </a:rPr>
              <a:t> </a:t>
            </a:r>
            <a:endParaRPr lang="en-IN" sz="2400" spc="305" dirty="0">
              <a:solidFill>
                <a:schemeClr val="tx2">
                  <a:lumMod val="75000"/>
                </a:schemeClr>
              </a:solidFill>
              <a:latin typeface="Arial Narrow"/>
              <a:cs typeface="Arial Narrow"/>
            </a:endParaRPr>
          </a:p>
          <a:p>
            <a:pPr marL="622935" marR="1271905" indent="-610870">
              <a:lnSpc>
                <a:spcPct val="102699"/>
              </a:lnSpc>
              <a:spcBef>
                <a:spcPts val="35"/>
              </a:spcBef>
              <a:tabLst>
                <a:tab pos="1940560" algn="l"/>
                <a:tab pos="2244725" algn="l"/>
              </a:tabLst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ea typeface="Cambria Math" panose="02040503050406030204" pitchFamily="18" charset="0"/>
                <a:cs typeface="Arial Narrow"/>
              </a:rPr>
              <a:t>Vivek kumar</a:t>
            </a:r>
          </a:p>
          <a:p>
            <a:pPr marL="622935" marR="1271905" indent="-610870">
              <a:lnSpc>
                <a:spcPct val="102699"/>
              </a:lnSpc>
              <a:spcBef>
                <a:spcPts val="35"/>
              </a:spcBef>
              <a:tabLst>
                <a:tab pos="1940560" algn="l"/>
                <a:tab pos="2244725" algn="l"/>
              </a:tabLst>
            </a:pPr>
            <a:r>
              <a:rPr lang="en-IN" sz="3600" dirty="0">
                <a:solidFill>
                  <a:schemeClr val="tx2">
                    <a:lumMod val="75000"/>
                  </a:schemeClr>
                </a:solidFill>
                <a:latin typeface="Arial Narrow" panose="020B0606020202030204" pitchFamily="34" charset="0"/>
                <a:ea typeface="Cambria Math" panose="02040503050406030204" pitchFamily="18" charset="0"/>
                <a:cs typeface="Arial Narrow"/>
              </a:rPr>
              <a:t>Ajeet Kumar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06621" y="2010735"/>
            <a:ext cx="10726737" cy="14820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550" spc="1030" dirty="0">
                <a:solidFill>
                  <a:srgbClr val="FFFFFF"/>
                </a:solidFill>
              </a:rPr>
              <a:t>CASE</a:t>
            </a:r>
            <a:r>
              <a:rPr sz="9550" spc="-409" dirty="0">
                <a:solidFill>
                  <a:srgbClr val="FFFFFF"/>
                </a:solidFill>
              </a:rPr>
              <a:t> </a:t>
            </a:r>
            <a:r>
              <a:rPr sz="9550" spc="1005" dirty="0">
                <a:solidFill>
                  <a:srgbClr val="FFFFFF"/>
                </a:solidFill>
              </a:rPr>
              <a:t>STUDY</a:t>
            </a:r>
            <a:r>
              <a:rPr sz="9550" spc="-405" dirty="0">
                <a:solidFill>
                  <a:srgbClr val="FFFFFF"/>
                </a:solidFill>
              </a:rPr>
              <a:t> </a:t>
            </a:r>
            <a:r>
              <a:rPr sz="9550" spc="1230" dirty="0">
                <a:solidFill>
                  <a:srgbClr val="FFFFFF"/>
                </a:solidFill>
              </a:rPr>
              <a:t>ON</a:t>
            </a:r>
            <a:endParaRPr sz="95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49840" y="3141784"/>
            <a:ext cx="638160" cy="608362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1256897"/>
            <a:ext cx="628558" cy="6060390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2394371" y="2463438"/>
            <a:ext cx="316457" cy="288478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288253" y="292607"/>
                </a:moveTo>
                <a:lnTo>
                  <a:pt x="4356" y="292607"/>
                </a:lnTo>
                <a:lnTo>
                  <a:pt x="2938" y="292020"/>
                </a:lnTo>
                <a:lnTo>
                  <a:pt x="587" y="289670"/>
                </a:lnTo>
                <a:lnTo>
                  <a:pt x="0" y="288251"/>
                </a:lnTo>
                <a:lnTo>
                  <a:pt x="0" y="4356"/>
                </a:lnTo>
                <a:lnTo>
                  <a:pt x="587" y="2938"/>
                </a:lnTo>
                <a:lnTo>
                  <a:pt x="2938" y="587"/>
                </a:lnTo>
                <a:lnTo>
                  <a:pt x="4356" y="0"/>
                </a:lnTo>
                <a:lnTo>
                  <a:pt x="6018" y="0"/>
                </a:lnTo>
                <a:lnTo>
                  <a:pt x="288253" y="0"/>
                </a:lnTo>
                <a:lnTo>
                  <a:pt x="289667" y="587"/>
                </a:lnTo>
                <a:lnTo>
                  <a:pt x="292020" y="2938"/>
                </a:lnTo>
                <a:lnTo>
                  <a:pt x="292610" y="4356"/>
                </a:lnTo>
                <a:lnTo>
                  <a:pt x="292610" y="288251"/>
                </a:lnTo>
                <a:lnTo>
                  <a:pt x="292020" y="289670"/>
                </a:lnTo>
                <a:lnTo>
                  <a:pt x="289667" y="292020"/>
                </a:lnTo>
                <a:lnTo>
                  <a:pt x="288253" y="292607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46481" y="2440428"/>
            <a:ext cx="689204" cy="3077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50" dirty="0">
                <a:solidFill>
                  <a:srgbClr val="FFFFFF"/>
                </a:solidFill>
                <a:latin typeface="Arial Narrow"/>
                <a:cs typeface="Arial Narrow"/>
              </a:rPr>
              <a:t>Audio</a:t>
            </a:r>
            <a:endParaRPr sz="1900">
              <a:latin typeface="Arial Narrow"/>
              <a:cs typeface="Arial Narro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559685" y="2463438"/>
            <a:ext cx="316457" cy="288478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288250" y="292607"/>
                </a:moveTo>
                <a:lnTo>
                  <a:pt x="4351" y="292607"/>
                </a:lnTo>
                <a:lnTo>
                  <a:pt x="2937" y="292020"/>
                </a:lnTo>
                <a:lnTo>
                  <a:pt x="583" y="289670"/>
                </a:lnTo>
                <a:lnTo>
                  <a:pt x="0" y="288251"/>
                </a:lnTo>
                <a:lnTo>
                  <a:pt x="0" y="4356"/>
                </a:lnTo>
                <a:lnTo>
                  <a:pt x="583" y="2938"/>
                </a:lnTo>
                <a:lnTo>
                  <a:pt x="2937" y="587"/>
                </a:lnTo>
                <a:lnTo>
                  <a:pt x="4351" y="0"/>
                </a:lnTo>
                <a:lnTo>
                  <a:pt x="6018" y="0"/>
                </a:lnTo>
                <a:lnTo>
                  <a:pt x="288250" y="0"/>
                </a:lnTo>
                <a:lnTo>
                  <a:pt x="289665" y="587"/>
                </a:lnTo>
                <a:lnTo>
                  <a:pt x="292018" y="2938"/>
                </a:lnTo>
                <a:lnTo>
                  <a:pt x="292602" y="4356"/>
                </a:lnTo>
                <a:lnTo>
                  <a:pt x="292602" y="288251"/>
                </a:lnTo>
                <a:lnTo>
                  <a:pt x="292018" y="289670"/>
                </a:lnTo>
                <a:lnTo>
                  <a:pt x="289665" y="292020"/>
                </a:lnTo>
                <a:lnTo>
                  <a:pt x="288250" y="292607"/>
                </a:lnTo>
                <a:close/>
              </a:path>
            </a:pathLst>
          </a:custGeom>
          <a:solidFill>
            <a:srgbClr val="17E3B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911743" y="2440428"/>
            <a:ext cx="1264455" cy="3077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55" dirty="0">
                <a:solidFill>
                  <a:srgbClr val="FFFFFF"/>
                </a:solidFill>
                <a:latin typeface="Arial Narrow"/>
                <a:cs typeface="Arial Narrow"/>
              </a:rPr>
              <a:t>Wearables</a:t>
            </a:r>
            <a:endParaRPr sz="19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60649" y="2463438"/>
            <a:ext cx="316457" cy="288478"/>
          </a:xfrm>
          <a:custGeom>
            <a:avLst/>
            <a:gdLst/>
            <a:ahLst/>
            <a:cxnLst/>
            <a:rect l="l" t="t" r="r" b="b"/>
            <a:pathLst>
              <a:path w="292735" h="292735">
                <a:moveTo>
                  <a:pt x="288256" y="292607"/>
                </a:moveTo>
                <a:lnTo>
                  <a:pt x="4357" y="292607"/>
                </a:lnTo>
                <a:lnTo>
                  <a:pt x="2943" y="292020"/>
                </a:lnTo>
                <a:lnTo>
                  <a:pt x="589" y="289670"/>
                </a:lnTo>
                <a:lnTo>
                  <a:pt x="0" y="288251"/>
                </a:lnTo>
                <a:lnTo>
                  <a:pt x="0" y="4356"/>
                </a:lnTo>
                <a:lnTo>
                  <a:pt x="589" y="2938"/>
                </a:lnTo>
                <a:lnTo>
                  <a:pt x="2943" y="587"/>
                </a:lnTo>
                <a:lnTo>
                  <a:pt x="4357" y="0"/>
                </a:lnTo>
                <a:lnTo>
                  <a:pt x="6018" y="0"/>
                </a:lnTo>
                <a:lnTo>
                  <a:pt x="288256" y="0"/>
                </a:lnTo>
                <a:lnTo>
                  <a:pt x="289671" y="587"/>
                </a:lnTo>
                <a:lnTo>
                  <a:pt x="292024" y="2938"/>
                </a:lnTo>
                <a:lnTo>
                  <a:pt x="292608" y="4356"/>
                </a:lnTo>
                <a:lnTo>
                  <a:pt x="292608" y="288251"/>
                </a:lnTo>
                <a:lnTo>
                  <a:pt x="292024" y="289670"/>
                </a:lnTo>
                <a:lnTo>
                  <a:pt x="289671" y="292020"/>
                </a:lnTo>
                <a:lnTo>
                  <a:pt x="288256" y="292607"/>
                </a:lnTo>
                <a:close/>
              </a:path>
            </a:pathLst>
          </a:custGeom>
          <a:solidFill>
            <a:srgbClr val="40B8D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606745" y="2440428"/>
            <a:ext cx="810707" cy="307777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00" spc="150" dirty="0">
                <a:solidFill>
                  <a:srgbClr val="FFFFFF"/>
                </a:solidFill>
                <a:latin typeface="Arial Narrow"/>
                <a:cs typeface="Arial Narrow"/>
              </a:rPr>
              <a:t>Others</a:t>
            </a:r>
            <a:endParaRPr sz="1900">
              <a:latin typeface="Arial Narrow"/>
              <a:cs typeface="Arial Narrow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54597" y="2876432"/>
            <a:ext cx="5270108" cy="4804178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5897879" y="1430971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318130" y="8043239"/>
            <a:ext cx="571613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Revenue </a:t>
            </a:r>
            <a:r>
              <a:rPr sz="2300" spc="-125" dirty="0">
                <a:solidFill>
                  <a:srgbClr val="FFFFFF"/>
                </a:solidFill>
                <a:latin typeface="Arial Black"/>
                <a:cs typeface="Arial Black"/>
              </a:rPr>
              <a:t>division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70" dirty="0">
                <a:solidFill>
                  <a:srgbClr val="FFFFFF"/>
                </a:solidFill>
                <a:latin typeface="Arial Black"/>
                <a:cs typeface="Arial Black"/>
              </a:rPr>
              <a:t>of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sz="2300" spc="-17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25" dirty="0">
                <a:solidFill>
                  <a:srgbClr val="FFFFFF"/>
                </a:solidFill>
                <a:latin typeface="Arial Black"/>
                <a:cs typeface="Arial Black"/>
              </a:rPr>
              <a:t>sectors</a:t>
            </a:r>
            <a:endParaRPr sz="230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1894314" y="2244989"/>
            <a:ext cx="300355" cy="300355"/>
          </a:xfrm>
          <a:custGeom>
            <a:avLst/>
            <a:gdLst/>
            <a:ahLst/>
            <a:cxnLst/>
            <a:rect l="l" t="t" r="r" b="b"/>
            <a:pathLst>
              <a:path w="300355" h="300355">
                <a:moveTo>
                  <a:pt x="294820" y="300228"/>
                </a:moveTo>
                <a:lnTo>
                  <a:pt x="5414" y="300228"/>
                </a:lnTo>
                <a:lnTo>
                  <a:pt x="3656" y="299497"/>
                </a:lnTo>
                <a:lnTo>
                  <a:pt x="732" y="296577"/>
                </a:lnTo>
                <a:lnTo>
                  <a:pt x="0" y="294814"/>
                </a:lnTo>
                <a:lnTo>
                  <a:pt x="0" y="5413"/>
                </a:lnTo>
                <a:lnTo>
                  <a:pt x="732" y="3650"/>
                </a:lnTo>
                <a:lnTo>
                  <a:pt x="3656" y="729"/>
                </a:lnTo>
                <a:lnTo>
                  <a:pt x="5414" y="0"/>
                </a:lnTo>
                <a:lnTo>
                  <a:pt x="7478" y="0"/>
                </a:lnTo>
                <a:lnTo>
                  <a:pt x="294820" y="0"/>
                </a:lnTo>
                <a:lnTo>
                  <a:pt x="296578" y="729"/>
                </a:lnTo>
                <a:lnTo>
                  <a:pt x="299502" y="3650"/>
                </a:lnTo>
                <a:lnTo>
                  <a:pt x="300235" y="5413"/>
                </a:lnTo>
                <a:lnTo>
                  <a:pt x="300235" y="294814"/>
                </a:lnTo>
                <a:lnTo>
                  <a:pt x="299502" y="296577"/>
                </a:lnTo>
                <a:lnTo>
                  <a:pt x="296578" y="299497"/>
                </a:lnTo>
                <a:lnTo>
                  <a:pt x="294820" y="300228"/>
                </a:lnTo>
                <a:close/>
              </a:path>
            </a:pathLst>
          </a:custGeom>
          <a:solidFill>
            <a:srgbClr val="6BE4E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256541" y="2214434"/>
            <a:ext cx="238188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80" dirty="0">
                <a:solidFill>
                  <a:srgbClr val="FFFFFF"/>
                </a:solidFill>
                <a:latin typeface="Arial Narrow"/>
                <a:cs typeface="Arial Narrow"/>
              </a:rPr>
              <a:t>Net</a:t>
            </a:r>
            <a:r>
              <a:rPr sz="1950" spc="-8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950" spc="185" dirty="0">
                <a:solidFill>
                  <a:srgbClr val="FFFFFF"/>
                </a:solidFill>
                <a:latin typeface="Arial Narrow"/>
                <a:cs typeface="Arial Narrow"/>
              </a:rPr>
              <a:t>Revenue</a:t>
            </a:r>
            <a:r>
              <a:rPr sz="1950" spc="-7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950" spc="125" dirty="0">
                <a:solidFill>
                  <a:srgbClr val="FFFFFF"/>
                </a:solidFill>
                <a:latin typeface="Arial Narrow"/>
                <a:cs typeface="Arial Narrow"/>
              </a:rPr>
              <a:t>(Crores)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471827" y="8808805"/>
            <a:ext cx="49530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-20" dirty="0">
                <a:solidFill>
                  <a:srgbClr val="FFFFFF"/>
                </a:solidFill>
                <a:latin typeface="Arial Narrow"/>
                <a:cs typeface="Arial Narrow"/>
              </a:rPr>
              <a:t>2019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5590094" y="8808805"/>
            <a:ext cx="51752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50" dirty="0">
                <a:solidFill>
                  <a:srgbClr val="FFFFFF"/>
                </a:solidFill>
                <a:latin typeface="Arial Narrow"/>
                <a:cs typeface="Arial Narrow"/>
              </a:rPr>
              <a:t>2023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40007" y="8582765"/>
            <a:ext cx="15748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0" dirty="0">
                <a:solidFill>
                  <a:srgbClr val="FFFFFF"/>
                </a:solidFill>
                <a:latin typeface="Arial Narrow"/>
                <a:cs typeface="Arial Narrow"/>
              </a:rPr>
              <a:t>0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9560743" y="4256099"/>
            <a:ext cx="542925" cy="378714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20"/>
              </a:spcBef>
            </a:pPr>
            <a:r>
              <a:rPr sz="1950" spc="75" dirty="0">
                <a:solidFill>
                  <a:srgbClr val="FFFFFF"/>
                </a:solidFill>
                <a:latin typeface="Arial Narrow"/>
                <a:cs typeface="Arial Narrow"/>
              </a:rPr>
              <a:t>2500</a:t>
            </a: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endParaRPr sz="1950">
              <a:latin typeface="Arial Narrow"/>
              <a:cs typeface="Arial Narrow"/>
            </a:endParaRPr>
          </a:p>
          <a:p>
            <a:pPr marL="12700">
              <a:lnSpc>
                <a:spcPct val="100000"/>
              </a:lnSpc>
            </a:pPr>
            <a:r>
              <a:rPr sz="1950" spc="100" dirty="0">
                <a:solidFill>
                  <a:srgbClr val="FFFFFF"/>
                </a:solidFill>
                <a:latin typeface="Arial Narrow"/>
                <a:cs typeface="Arial Narrow"/>
              </a:rPr>
              <a:t>2000</a:t>
            </a: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endParaRPr sz="1950">
              <a:latin typeface="Arial Narrow"/>
              <a:cs typeface="Arial Narrow"/>
            </a:endParaRPr>
          </a:p>
          <a:p>
            <a:pPr marL="57785">
              <a:lnSpc>
                <a:spcPct val="100000"/>
              </a:lnSpc>
            </a:pPr>
            <a:r>
              <a:rPr sz="1950" spc="-20" dirty="0">
                <a:solidFill>
                  <a:srgbClr val="FFFFFF"/>
                </a:solidFill>
                <a:latin typeface="Arial Narrow"/>
                <a:cs typeface="Arial Narrow"/>
              </a:rPr>
              <a:t>1500</a:t>
            </a: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</a:pPr>
            <a:endParaRPr sz="1950">
              <a:latin typeface="Arial Narrow"/>
              <a:cs typeface="Arial Narrow"/>
            </a:endParaRPr>
          </a:p>
          <a:p>
            <a:pPr marL="43180">
              <a:lnSpc>
                <a:spcPct val="100000"/>
              </a:lnSpc>
            </a:pPr>
            <a:r>
              <a:rPr sz="1950" spc="40" dirty="0">
                <a:solidFill>
                  <a:srgbClr val="FFFFFF"/>
                </a:solidFill>
                <a:latin typeface="Arial Narrow"/>
                <a:cs typeface="Arial Narrow"/>
              </a:rPr>
              <a:t>1000</a:t>
            </a:r>
            <a:endParaRPr sz="1950">
              <a:latin typeface="Arial Narrow"/>
              <a:cs typeface="Arial Narrow"/>
            </a:endParaRPr>
          </a:p>
          <a:p>
            <a:pPr>
              <a:lnSpc>
                <a:spcPct val="100000"/>
              </a:lnSpc>
              <a:spcBef>
                <a:spcPts val="2235"/>
              </a:spcBef>
            </a:pPr>
            <a:endParaRPr sz="1950">
              <a:latin typeface="Arial Narrow"/>
              <a:cs typeface="Arial Narrow"/>
            </a:endParaRPr>
          </a:p>
          <a:p>
            <a:pPr marL="146685">
              <a:lnSpc>
                <a:spcPct val="100000"/>
              </a:lnSpc>
            </a:pPr>
            <a:r>
              <a:rPr sz="1950" spc="85" dirty="0">
                <a:solidFill>
                  <a:srgbClr val="FFFFFF"/>
                </a:solidFill>
                <a:latin typeface="Arial Narrow"/>
                <a:cs typeface="Arial Narrow"/>
              </a:rPr>
              <a:t>500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561677" y="3390741"/>
            <a:ext cx="540385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100" dirty="0">
                <a:solidFill>
                  <a:srgbClr val="FFFFFF"/>
                </a:solidFill>
                <a:latin typeface="Arial Narrow"/>
                <a:cs typeface="Arial Narrow"/>
              </a:rPr>
              <a:t>3000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75923" y="2525414"/>
            <a:ext cx="527050" cy="3257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950" spc="70" dirty="0">
                <a:solidFill>
                  <a:srgbClr val="FFFFFF"/>
                </a:solidFill>
                <a:latin typeface="Arial Narrow"/>
                <a:cs typeface="Arial Narrow"/>
              </a:rPr>
              <a:t>3500</a:t>
            </a:r>
            <a:endParaRPr sz="1950">
              <a:latin typeface="Arial Narrow"/>
              <a:cs typeface="Arial Narro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0257140" y="2694784"/>
            <a:ext cx="6057900" cy="0"/>
          </a:xfrm>
          <a:custGeom>
            <a:avLst/>
            <a:gdLst/>
            <a:ahLst/>
            <a:cxnLst/>
            <a:rect l="l" t="t" r="r" b="b"/>
            <a:pathLst>
              <a:path w="6057900">
                <a:moveTo>
                  <a:pt x="0" y="0"/>
                </a:moveTo>
                <a:lnTo>
                  <a:pt x="6057347" y="0"/>
                </a:lnTo>
              </a:path>
            </a:pathLst>
          </a:custGeom>
          <a:ln w="747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3" name="object 23"/>
          <p:cNvGrpSpPr/>
          <p:nvPr/>
        </p:nvGrpSpPr>
        <p:grpSpPr>
          <a:xfrm>
            <a:off x="10257140" y="2907655"/>
            <a:ext cx="6057900" cy="5848350"/>
            <a:chOff x="11201948" y="2965038"/>
            <a:chExt cx="6057900" cy="5848350"/>
          </a:xfrm>
        </p:grpSpPr>
        <p:sp>
          <p:nvSpPr>
            <p:cNvPr id="24" name="object 24"/>
            <p:cNvSpPr/>
            <p:nvPr/>
          </p:nvSpPr>
          <p:spPr>
            <a:xfrm>
              <a:off x="11201948" y="8809514"/>
              <a:ext cx="6057900" cy="0"/>
            </a:xfrm>
            <a:custGeom>
              <a:avLst/>
              <a:gdLst/>
              <a:ahLst/>
              <a:cxnLst/>
              <a:rect l="l" t="t" r="r" b="b"/>
              <a:pathLst>
                <a:path w="6057900">
                  <a:moveTo>
                    <a:pt x="0" y="0"/>
                  </a:moveTo>
                  <a:lnTo>
                    <a:pt x="6057347" y="0"/>
                  </a:lnTo>
                </a:path>
              </a:pathLst>
            </a:custGeom>
            <a:ln w="74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1201948" y="3617500"/>
              <a:ext cx="6057900" cy="4326890"/>
            </a:xfrm>
            <a:custGeom>
              <a:avLst/>
              <a:gdLst/>
              <a:ahLst/>
              <a:cxnLst/>
              <a:rect l="l" t="t" r="r" b="b"/>
              <a:pathLst>
                <a:path w="6057900" h="4326890">
                  <a:moveTo>
                    <a:pt x="0" y="4326681"/>
                  </a:moveTo>
                  <a:lnTo>
                    <a:pt x="6057347" y="4326681"/>
                  </a:lnTo>
                </a:path>
                <a:path w="6057900" h="4326890">
                  <a:moveTo>
                    <a:pt x="0" y="3461340"/>
                  </a:moveTo>
                  <a:lnTo>
                    <a:pt x="6057347" y="3461340"/>
                  </a:lnTo>
                </a:path>
                <a:path w="6057900" h="4326890">
                  <a:moveTo>
                    <a:pt x="0" y="2596007"/>
                  </a:moveTo>
                  <a:lnTo>
                    <a:pt x="6057347" y="2596007"/>
                  </a:lnTo>
                </a:path>
                <a:path w="6057900" h="4326890">
                  <a:moveTo>
                    <a:pt x="0" y="1730673"/>
                  </a:moveTo>
                  <a:lnTo>
                    <a:pt x="6057347" y="1730673"/>
                  </a:lnTo>
                </a:path>
                <a:path w="6057900" h="4326890">
                  <a:moveTo>
                    <a:pt x="0" y="865340"/>
                  </a:moveTo>
                  <a:lnTo>
                    <a:pt x="6057347" y="865340"/>
                  </a:lnTo>
                </a:path>
                <a:path w="6057900" h="4326890">
                  <a:moveTo>
                    <a:pt x="0" y="0"/>
                  </a:moveTo>
                  <a:lnTo>
                    <a:pt x="6057347" y="0"/>
                  </a:lnTo>
                </a:path>
              </a:pathLst>
            </a:custGeom>
            <a:ln w="747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201946" y="2965042"/>
              <a:ext cx="6057900" cy="5844540"/>
            </a:xfrm>
            <a:custGeom>
              <a:avLst/>
              <a:gdLst/>
              <a:ahLst/>
              <a:cxnLst/>
              <a:rect l="l" t="t" r="r" b="b"/>
              <a:pathLst>
                <a:path w="6057900" h="5844540">
                  <a:moveTo>
                    <a:pt x="924001" y="5522417"/>
                  </a:moveTo>
                  <a:lnTo>
                    <a:pt x="908850" y="5482171"/>
                  </a:lnTo>
                  <a:lnTo>
                    <a:pt x="873887" y="5457114"/>
                  </a:lnTo>
                  <a:lnTo>
                    <a:pt x="854938" y="5453354"/>
                  </a:lnTo>
                  <a:lnTo>
                    <a:pt x="69062" y="5453354"/>
                  </a:lnTo>
                  <a:lnTo>
                    <a:pt x="28816" y="5468505"/>
                  </a:lnTo>
                  <a:lnTo>
                    <a:pt x="3771" y="5503469"/>
                  </a:lnTo>
                  <a:lnTo>
                    <a:pt x="0" y="5522417"/>
                  </a:lnTo>
                  <a:lnTo>
                    <a:pt x="0" y="5844476"/>
                  </a:lnTo>
                  <a:lnTo>
                    <a:pt x="924001" y="5844476"/>
                  </a:lnTo>
                  <a:lnTo>
                    <a:pt x="924001" y="5522417"/>
                  </a:lnTo>
                  <a:close/>
                </a:path>
                <a:path w="6057900" h="5844540">
                  <a:moveTo>
                    <a:pt x="2207323" y="4859566"/>
                  </a:moveTo>
                  <a:lnTo>
                    <a:pt x="2192185" y="4819307"/>
                  </a:lnTo>
                  <a:lnTo>
                    <a:pt x="2157222" y="4794262"/>
                  </a:lnTo>
                  <a:lnTo>
                    <a:pt x="2138273" y="4790503"/>
                  </a:lnTo>
                  <a:lnTo>
                    <a:pt x="1352397" y="4790503"/>
                  </a:lnTo>
                  <a:lnTo>
                    <a:pt x="1312151" y="4805654"/>
                  </a:lnTo>
                  <a:lnTo>
                    <a:pt x="1287106" y="4840617"/>
                  </a:lnTo>
                  <a:lnTo>
                    <a:pt x="1283322" y="4859566"/>
                  </a:lnTo>
                  <a:lnTo>
                    <a:pt x="1283335" y="5844476"/>
                  </a:lnTo>
                  <a:lnTo>
                    <a:pt x="2207323" y="5844476"/>
                  </a:lnTo>
                  <a:lnTo>
                    <a:pt x="2207323" y="4859566"/>
                  </a:lnTo>
                  <a:close/>
                </a:path>
                <a:path w="6057900" h="5844540">
                  <a:moveTo>
                    <a:pt x="3490684" y="3639439"/>
                  </a:moveTo>
                  <a:lnTo>
                    <a:pt x="3475520" y="3599192"/>
                  </a:lnTo>
                  <a:lnTo>
                    <a:pt x="3440557" y="3574148"/>
                  </a:lnTo>
                  <a:lnTo>
                    <a:pt x="3421608" y="3570363"/>
                  </a:lnTo>
                  <a:lnTo>
                    <a:pt x="2635732" y="3570363"/>
                  </a:lnTo>
                  <a:lnTo>
                    <a:pt x="2595486" y="3585527"/>
                  </a:lnTo>
                  <a:lnTo>
                    <a:pt x="2570442" y="3620490"/>
                  </a:lnTo>
                  <a:lnTo>
                    <a:pt x="2566670" y="5844464"/>
                  </a:lnTo>
                  <a:lnTo>
                    <a:pt x="3490684" y="5844464"/>
                  </a:lnTo>
                  <a:lnTo>
                    <a:pt x="3490684" y="3639439"/>
                  </a:lnTo>
                  <a:close/>
                </a:path>
                <a:path w="6057900" h="5844540">
                  <a:moveTo>
                    <a:pt x="4774019" y="941324"/>
                  </a:moveTo>
                  <a:lnTo>
                    <a:pt x="4758855" y="901077"/>
                  </a:lnTo>
                  <a:lnTo>
                    <a:pt x="4723892" y="876033"/>
                  </a:lnTo>
                  <a:lnTo>
                    <a:pt x="4704943" y="872274"/>
                  </a:lnTo>
                  <a:lnTo>
                    <a:pt x="3919067" y="872274"/>
                  </a:lnTo>
                  <a:lnTo>
                    <a:pt x="3878821" y="887412"/>
                  </a:lnTo>
                  <a:lnTo>
                    <a:pt x="3853777" y="922375"/>
                  </a:lnTo>
                  <a:lnTo>
                    <a:pt x="3850005" y="5844476"/>
                  </a:lnTo>
                  <a:lnTo>
                    <a:pt x="4774019" y="5844476"/>
                  </a:lnTo>
                  <a:lnTo>
                    <a:pt x="4774019" y="941324"/>
                  </a:lnTo>
                  <a:close/>
                </a:path>
                <a:path w="6057900" h="5844540">
                  <a:moveTo>
                    <a:pt x="6057354" y="69062"/>
                  </a:moveTo>
                  <a:lnTo>
                    <a:pt x="6042190" y="28816"/>
                  </a:lnTo>
                  <a:lnTo>
                    <a:pt x="6007227" y="3771"/>
                  </a:lnTo>
                  <a:lnTo>
                    <a:pt x="5988278" y="0"/>
                  </a:lnTo>
                  <a:lnTo>
                    <a:pt x="5202402" y="0"/>
                  </a:lnTo>
                  <a:lnTo>
                    <a:pt x="5162156" y="15151"/>
                  </a:lnTo>
                  <a:lnTo>
                    <a:pt x="5137112" y="50114"/>
                  </a:lnTo>
                  <a:lnTo>
                    <a:pt x="5133340" y="5844476"/>
                  </a:lnTo>
                  <a:lnTo>
                    <a:pt x="6057354" y="5844476"/>
                  </a:lnTo>
                  <a:lnTo>
                    <a:pt x="6057354" y="69062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11172526" y="8681585"/>
            <a:ext cx="4251960" cy="95186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R="26670" algn="ctr">
              <a:lnSpc>
                <a:spcPct val="100000"/>
              </a:lnSpc>
              <a:spcBef>
                <a:spcPts val="1120"/>
              </a:spcBef>
              <a:tabLst>
                <a:tab pos="1308100" algn="l"/>
                <a:tab pos="2575560" algn="l"/>
              </a:tabLst>
            </a:pPr>
            <a:r>
              <a:rPr sz="1950" spc="75" dirty="0">
                <a:solidFill>
                  <a:srgbClr val="FFFFFF"/>
                </a:solidFill>
                <a:latin typeface="Arial Narrow"/>
                <a:cs typeface="Arial Narrow"/>
              </a:rPr>
              <a:t>2020</a:t>
            </a:r>
            <a:r>
              <a:rPr sz="1950" dirty="0">
                <a:solidFill>
                  <a:srgbClr val="FFFFFF"/>
                </a:solidFill>
                <a:latin typeface="Arial Narrow"/>
                <a:cs typeface="Arial Narrow"/>
              </a:rPr>
              <a:t>	</a:t>
            </a:r>
            <a:r>
              <a:rPr sz="1950" spc="-20" dirty="0">
                <a:solidFill>
                  <a:srgbClr val="FFFFFF"/>
                </a:solidFill>
                <a:latin typeface="Arial Narrow"/>
                <a:cs typeface="Arial Narrow"/>
              </a:rPr>
              <a:t>2021</a:t>
            </a:r>
            <a:r>
              <a:rPr sz="1950" dirty="0">
                <a:solidFill>
                  <a:srgbClr val="FFFFFF"/>
                </a:solidFill>
                <a:latin typeface="Arial Narrow"/>
                <a:cs typeface="Arial Narrow"/>
              </a:rPr>
              <a:t>	</a:t>
            </a:r>
            <a:r>
              <a:rPr sz="1950" spc="50" dirty="0">
                <a:solidFill>
                  <a:srgbClr val="FFFFFF"/>
                </a:solidFill>
                <a:latin typeface="Arial Narrow"/>
                <a:cs typeface="Arial Narrow"/>
              </a:rPr>
              <a:t>2022</a:t>
            </a:r>
            <a:endParaRPr sz="1950">
              <a:latin typeface="Arial Narrow"/>
              <a:cs typeface="Arial Narrow"/>
            </a:endParaRPr>
          </a:p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2300" spc="-140" dirty="0">
                <a:solidFill>
                  <a:srgbClr val="FFFFFF"/>
                </a:solidFill>
                <a:latin typeface="Arial Black"/>
                <a:cs typeface="Arial Black"/>
              </a:rPr>
              <a:t>Net</a:t>
            </a:r>
            <a:r>
              <a:rPr sz="23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45" dirty="0">
                <a:solidFill>
                  <a:srgbClr val="FFFFFF"/>
                </a:solidFill>
                <a:latin typeface="Arial Black"/>
                <a:cs typeface="Arial Black"/>
              </a:rPr>
              <a:t>revenue</a:t>
            </a:r>
            <a:r>
              <a:rPr sz="23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85" dirty="0">
                <a:solidFill>
                  <a:srgbClr val="FFFFFF"/>
                </a:solidFill>
                <a:latin typeface="Arial Black"/>
                <a:cs typeface="Arial Black"/>
              </a:rPr>
              <a:t>by</a:t>
            </a:r>
            <a:r>
              <a:rPr sz="2300" spc="-19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100" dirty="0">
                <a:solidFill>
                  <a:srgbClr val="FFFFFF"/>
                </a:solidFill>
                <a:latin typeface="Arial Black"/>
                <a:cs typeface="Arial Black"/>
              </a:rPr>
              <a:t>different</a:t>
            </a:r>
            <a:r>
              <a:rPr sz="2300" spc="-18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300" spc="-45" dirty="0">
                <a:solidFill>
                  <a:srgbClr val="FFFFFF"/>
                </a:solidFill>
                <a:latin typeface="Arial Black"/>
                <a:cs typeface="Arial Black"/>
              </a:rPr>
              <a:t>year</a:t>
            </a:r>
            <a:endParaRPr sz="2300">
              <a:latin typeface="Arial Black"/>
              <a:cs typeface="Arial Black"/>
            </a:endParaRPr>
          </a:p>
        </p:txBody>
      </p:sp>
      <p:sp>
        <p:nvSpPr>
          <p:cNvPr id="28" name="object 28"/>
          <p:cNvSpPr txBox="1"/>
          <p:nvPr/>
        </p:nvSpPr>
        <p:spPr>
          <a:xfrm rot="2460000">
            <a:off x="5543641" y="6454756"/>
            <a:ext cx="936913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300" spc="-55" dirty="0">
                <a:solidFill>
                  <a:srgbClr val="031D40"/>
                </a:solidFill>
                <a:latin typeface="Lucida Sans"/>
                <a:cs typeface="Lucida Sans"/>
              </a:rPr>
              <a:t>79.2%</a:t>
            </a:r>
            <a:endParaRPr sz="2300" dirty="0">
              <a:latin typeface="Lucida Sans"/>
              <a:cs typeface="Lucida Sans"/>
            </a:endParaRPr>
          </a:p>
        </p:txBody>
      </p:sp>
      <p:sp>
        <p:nvSpPr>
          <p:cNvPr id="29" name="object 29"/>
          <p:cNvSpPr txBox="1"/>
          <p:nvPr/>
        </p:nvSpPr>
        <p:spPr>
          <a:xfrm rot="2460000">
            <a:off x="2876454" y="3770346"/>
            <a:ext cx="931746" cy="2949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295"/>
              </a:lnSpc>
            </a:pPr>
            <a:r>
              <a:rPr sz="2300" spc="-65" dirty="0">
                <a:solidFill>
                  <a:srgbClr val="031D40"/>
                </a:solidFill>
                <a:latin typeface="Lucida Sans"/>
                <a:cs typeface="Lucida Sans"/>
              </a:rPr>
              <a:t>17.9%</a:t>
            </a:r>
            <a:endParaRPr sz="2300" dirty="0">
              <a:latin typeface="Lucida Sans"/>
              <a:cs typeface="Lucida Sans"/>
            </a:endParaRPr>
          </a:p>
        </p:txBody>
      </p:sp>
      <p:sp>
        <p:nvSpPr>
          <p:cNvPr id="30" name="object 30"/>
          <p:cNvSpPr txBox="1"/>
          <p:nvPr/>
        </p:nvSpPr>
        <p:spPr>
          <a:xfrm rot="4860000">
            <a:off x="4070504" y="3320874"/>
            <a:ext cx="684806" cy="2821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85"/>
              </a:lnSpc>
            </a:pPr>
            <a:r>
              <a:rPr sz="3300" spc="-30" baseline="1262" dirty="0">
                <a:solidFill>
                  <a:srgbClr val="031D40"/>
                </a:solidFill>
                <a:latin typeface="Lucida Sans"/>
                <a:cs typeface="Lucida Sans"/>
              </a:rPr>
              <a:t>2</a:t>
            </a:r>
            <a:r>
              <a:rPr sz="2200" spc="-20" dirty="0">
                <a:solidFill>
                  <a:srgbClr val="031D40"/>
                </a:solidFill>
                <a:latin typeface="Lucida Sans"/>
                <a:cs typeface="Lucida Sans"/>
              </a:rPr>
              <a:t>.8%</a:t>
            </a:r>
            <a:endParaRPr sz="2200" dirty="0">
              <a:latin typeface="Lucida Sans"/>
              <a:cs typeface="Lucida San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58C4569-4B9A-4CDB-ADFD-CB1A6B53DB6B}"/>
              </a:ext>
            </a:extLst>
          </p:cNvPr>
          <p:cNvSpPr txBox="1"/>
          <p:nvPr/>
        </p:nvSpPr>
        <p:spPr>
          <a:xfrm>
            <a:off x="6318513" y="549720"/>
            <a:ext cx="583692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385" dirty="0"/>
              <a:t>Financial</a:t>
            </a:r>
            <a:r>
              <a:rPr lang="en-IN" sz="4800" spc="-210" dirty="0"/>
              <a:t> </a:t>
            </a:r>
            <a:r>
              <a:rPr lang="en-IN" sz="4800" spc="470" dirty="0"/>
              <a:t>Model</a:t>
            </a:r>
            <a:endParaRPr lang="en-IN" sz="4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54590" y="3030367"/>
            <a:ext cx="733410" cy="6303186"/>
          </a:xfrm>
          <a:prstGeom prst="rect">
            <a:avLst/>
          </a:prstGeom>
        </p:spPr>
      </p:pic>
      <p:sp>
        <p:nvSpPr>
          <p:cNvPr id="22" name="Title 20">
            <a:extLst>
              <a:ext uri="{FF2B5EF4-FFF2-40B4-BE49-F238E27FC236}">
                <a16:creationId xmlns:a16="http://schemas.microsoft.com/office/drawing/2014/main" id="{1ADCBE7F-5C05-423F-A597-AF2DD01A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02115" y="313240"/>
            <a:ext cx="6268954" cy="1111622"/>
          </a:xfrm>
        </p:spPr>
        <p:txBody>
          <a:bodyPr/>
          <a:lstStyle/>
          <a:p>
            <a:r>
              <a:rPr lang="en-IN" dirty="0"/>
              <a:t>Future Outlook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idx="1"/>
          </p:nvPr>
        </p:nvSpPr>
        <p:spPr>
          <a:xfrm>
            <a:off x="410767" y="1772130"/>
            <a:ext cx="11293724" cy="7364195"/>
          </a:xfrm>
          <a:prstGeom prst="rect">
            <a:avLst/>
          </a:prstGeom>
        </p:spPr>
        <p:txBody>
          <a:bodyPr vert="horz" wrap="square" lIns="0" tIns="69850" rIns="0" bIns="0" rtlCol="0">
            <a:spAutoFit/>
          </a:bodyPr>
          <a:lstStyle/>
          <a:p>
            <a:pPr marL="364490" indent="-351790">
              <a:lnSpc>
                <a:spcPct val="100000"/>
              </a:lnSpc>
              <a:spcBef>
                <a:spcPts val="550"/>
              </a:spcBef>
              <a:buFont typeface="Segoe UI Symbol"/>
              <a:buChar char="➢"/>
              <a:tabLst>
                <a:tab pos="364490" algn="l"/>
              </a:tabLst>
            </a:pPr>
            <a:r>
              <a:rPr sz="2800" spc="220" dirty="0"/>
              <a:t>Expansion</a:t>
            </a:r>
            <a:r>
              <a:rPr sz="2800" spc="-105" dirty="0"/>
              <a:t> </a:t>
            </a:r>
            <a:r>
              <a:rPr sz="2800" spc="204" dirty="0"/>
              <a:t>into</a:t>
            </a:r>
            <a:r>
              <a:rPr sz="2800" spc="-105" dirty="0"/>
              <a:t> </a:t>
            </a:r>
            <a:r>
              <a:rPr sz="2800" spc="215" dirty="0"/>
              <a:t>wearable</a:t>
            </a:r>
            <a:r>
              <a:rPr sz="2800" spc="-105" dirty="0"/>
              <a:t> </a:t>
            </a:r>
            <a:r>
              <a:rPr sz="2800" spc="235" dirty="0"/>
              <a:t>and</a:t>
            </a:r>
            <a:r>
              <a:rPr sz="2800" spc="-100" dirty="0"/>
              <a:t> </a:t>
            </a:r>
            <a:r>
              <a:rPr sz="2800" spc="235" dirty="0"/>
              <a:t>smart</a:t>
            </a:r>
            <a:r>
              <a:rPr sz="2800" spc="-105" dirty="0"/>
              <a:t> </a:t>
            </a:r>
            <a:r>
              <a:rPr sz="2800" spc="265" dirty="0"/>
              <a:t>home</a:t>
            </a:r>
            <a:r>
              <a:rPr sz="2800" spc="-105" dirty="0"/>
              <a:t> </a:t>
            </a:r>
            <a:r>
              <a:rPr sz="2800" spc="200" dirty="0"/>
              <a:t>devices</a:t>
            </a:r>
          </a:p>
          <a:p>
            <a:pPr marL="362585" marR="559435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00" dirty="0"/>
              <a:t>Collaboration</a:t>
            </a:r>
            <a:r>
              <a:rPr sz="2800" spc="-90" dirty="0"/>
              <a:t> </a:t>
            </a:r>
            <a:r>
              <a:rPr sz="2800" spc="215" dirty="0"/>
              <a:t>with</a:t>
            </a:r>
            <a:r>
              <a:rPr sz="2800" spc="-90" dirty="0"/>
              <a:t> </a:t>
            </a:r>
            <a:r>
              <a:rPr sz="2800" spc="185" dirty="0"/>
              <a:t>world-</a:t>
            </a:r>
            <a:r>
              <a:rPr sz="2800" spc="200" dirty="0"/>
              <a:t>leading</a:t>
            </a:r>
            <a:r>
              <a:rPr sz="2800" spc="-85" dirty="0"/>
              <a:t> </a:t>
            </a:r>
            <a:r>
              <a:rPr sz="2800" spc="215" dirty="0"/>
              <a:t>technology</a:t>
            </a:r>
            <a:r>
              <a:rPr sz="2800" spc="-90" dirty="0"/>
              <a:t> </a:t>
            </a:r>
            <a:r>
              <a:rPr sz="2800" spc="210" dirty="0"/>
              <a:t>and </a:t>
            </a:r>
            <a:r>
              <a:rPr sz="2800" spc="175" dirty="0"/>
              <a:t>lifestyle</a:t>
            </a:r>
            <a:r>
              <a:rPr sz="2800" spc="-75" dirty="0"/>
              <a:t> </a:t>
            </a:r>
            <a:r>
              <a:rPr sz="2800" spc="210" dirty="0"/>
              <a:t>brands</a:t>
            </a:r>
          </a:p>
          <a:p>
            <a:pPr marL="364490" indent="-351790">
              <a:lnSpc>
                <a:spcPct val="100000"/>
              </a:lnSpc>
              <a:spcBef>
                <a:spcPts val="450"/>
              </a:spcBef>
              <a:buFont typeface="Segoe UI Symbol"/>
              <a:buChar char="➢"/>
              <a:tabLst>
                <a:tab pos="364490" algn="l"/>
              </a:tabLst>
            </a:pPr>
            <a:r>
              <a:rPr sz="2800" spc="220" dirty="0"/>
              <a:t>Launch</a:t>
            </a:r>
            <a:r>
              <a:rPr sz="2800" spc="-110" dirty="0"/>
              <a:t> </a:t>
            </a:r>
            <a:r>
              <a:rPr sz="2800" spc="175" dirty="0"/>
              <a:t>of</a:t>
            </a:r>
            <a:r>
              <a:rPr sz="2800" spc="-110" dirty="0"/>
              <a:t> </a:t>
            </a:r>
            <a:r>
              <a:rPr sz="2800" spc="225" dirty="0"/>
              <a:t>a</a:t>
            </a:r>
            <a:r>
              <a:rPr sz="2800" spc="-105" dirty="0"/>
              <a:t> </a:t>
            </a:r>
            <a:r>
              <a:rPr sz="2800" spc="175" dirty="0"/>
              <a:t>line</a:t>
            </a:r>
            <a:r>
              <a:rPr sz="2800" spc="-110" dirty="0"/>
              <a:t> </a:t>
            </a:r>
            <a:r>
              <a:rPr sz="2800" spc="175" dirty="0"/>
              <a:t>of</a:t>
            </a:r>
            <a:r>
              <a:rPr sz="2800" spc="-105" dirty="0"/>
              <a:t> </a:t>
            </a:r>
            <a:r>
              <a:rPr sz="2800" spc="210" dirty="0"/>
              <a:t>sustainable</a:t>
            </a:r>
            <a:r>
              <a:rPr sz="2800" spc="-110" dirty="0"/>
              <a:t> </a:t>
            </a:r>
            <a:r>
              <a:rPr sz="2800" spc="210" dirty="0"/>
              <a:t>products</a:t>
            </a:r>
          </a:p>
          <a:p>
            <a:pPr marL="362585" marR="927735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20" dirty="0"/>
              <a:t>Strengthening</a:t>
            </a:r>
            <a:r>
              <a:rPr sz="2800" spc="-100" dirty="0"/>
              <a:t> </a:t>
            </a:r>
            <a:r>
              <a:rPr sz="2800" spc="220" dirty="0"/>
              <a:t>omnichannel</a:t>
            </a:r>
            <a:r>
              <a:rPr sz="2800" spc="-95" dirty="0"/>
              <a:t> </a:t>
            </a:r>
            <a:r>
              <a:rPr sz="2800" spc="225" dirty="0"/>
              <a:t>presence</a:t>
            </a:r>
            <a:r>
              <a:rPr sz="2800" spc="-95" dirty="0"/>
              <a:t> </a:t>
            </a:r>
            <a:r>
              <a:rPr sz="2800" spc="175" dirty="0"/>
              <a:t>in</a:t>
            </a:r>
            <a:r>
              <a:rPr sz="2800" spc="-95" dirty="0"/>
              <a:t> </a:t>
            </a:r>
            <a:r>
              <a:rPr sz="2800" spc="235" dirty="0"/>
              <a:t>the</a:t>
            </a:r>
            <a:r>
              <a:rPr sz="2800" spc="-100" dirty="0"/>
              <a:t> </a:t>
            </a:r>
            <a:r>
              <a:rPr sz="2800" spc="150" dirty="0"/>
              <a:t>e- </a:t>
            </a:r>
            <a:r>
              <a:rPr sz="2800" spc="250" dirty="0"/>
              <a:t>commerce</a:t>
            </a:r>
            <a:r>
              <a:rPr sz="2800" spc="-100" dirty="0"/>
              <a:t> </a:t>
            </a:r>
            <a:r>
              <a:rPr sz="2800" spc="215" dirty="0"/>
              <a:t>sector</a:t>
            </a:r>
            <a:r>
              <a:rPr sz="2800" spc="-100" dirty="0"/>
              <a:t> </a:t>
            </a:r>
            <a:r>
              <a:rPr sz="2800" spc="235" dirty="0"/>
              <a:t>and</a:t>
            </a:r>
            <a:r>
              <a:rPr sz="2800" spc="-95" dirty="0"/>
              <a:t> </a:t>
            </a:r>
            <a:r>
              <a:rPr sz="2800" spc="165" dirty="0"/>
              <a:t>offline</a:t>
            </a:r>
            <a:r>
              <a:rPr sz="2800" spc="-100" dirty="0"/>
              <a:t> </a:t>
            </a:r>
            <a:r>
              <a:rPr sz="2800" spc="175" dirty="0"/>
              <a:t>retail</a:t>
            </a:r>
            <a:r>
              <a:rPr sz="2800" spc="-95" dirty="0"/>
              <a:t> </a:t>
            </a:r>
            <a:r>
              <a:rPr sz="2800" spc="204" dirty="0"/>
              <a:t>stores</a:t>
            </a:r>
          </a:p>
          <a:p>
            <a:pPr marL="362585" marR="5080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15" dirty="0"/>
              <a:t>Increased</a:t>
            </a:r>
            <a:r>
              <a:rPr sz="2800" spc="-105" dirty="0"/>
              <a:t> </a:t>
            </a:r>
            <a:r>
              <a:rPr sz="2800" spc="235" dirty="0"/>
              <a:t>investment</a:t>
            </a:r>
            <a:r>
              <a:rPr sz="2800" spc="-105" dirty="0"/>
              <a:t> </a:t>
            </a:r>
            <a:r>
              <a:rPr sz="2800" spc="175" dirty="0"/>
              <a:t>in</a:t>
            </a:r>
            <a:r>
              <a:rPr sz="2800" spc="-105" dirty="0"/>
              <a:t> </a:t>
            </a:r>
            <a:r>
              <a:rPr sz="2800" spc="285" dirty="0"/>
              <a:t>R&amp;D</a:t>
            </a:r>
            <a:r>
              <a:rPr sz="2800" spc="-105" dirty="0"/>
              <a:t> </a:t>
            </a:r>
            <a:r>
              <a:rPr sz="2800" spc="165" dirty="0"/>
              <a:t>for</a:t>
            </a:r>
            <a:r>
              <a:rPr sz="2800" spc="-105" dirty="0"/>
              <a:t> </a:t>
            </a:r>
            <a:r>
              <a:rPr sz="2800" spc="235" dirty="0"/>
              <a:t>the</a:t>
            </a:r>
            <a:r>
              <a:rPr sz="2800" spc="-105" dirty="0"/>
              <a:t> </a:t>
            </a:r>
            <a:r>
              <a:rPr sz="2800" spc="210" dirty="0"/>
              <a:t>latest</a:t>
            </a:r>
            <a:r>
              <a:rPr sz="2800" spc="-105" dirty="0"/>
              <a:t> </a:t>
            </a:r>
            <a:r>
              <a:rPr sz="2800" spc="210" dirty="0"/>
              <a:t>audio</a:t>
            </a:r>
            <a:r>
              <a:rPr sz="2800" spc="-105" dirty="0"/>
              <a:t> </a:t>
            </a:r>
            <a:r>
              <a:rPr sz="2800" spc="210" dirty="0"/>
              <a:t>and </a:t>
            </a:r>
            <a:r>
              <a:rPr sz="2800" spc="175" dirty="0"/>
              <a:t>lifestyle</a:t>
            </a:r>
            <a:r>
              <a:rPr sz="2800" spc="-75" dirty="0"/>
              <a:t> </a:t>
            </a:r>
            <a:r>
              <a:rPr sz="2800" spc="200" dirty="0"/>
              <a:t>technologies</a:t>
            </a:r>
          </a:p>
          <a:p>
            <a:pPr marL="362585" marR="368935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20" dirty="0"/>
              <a:t>Expansion</a:t>
            </a:r>
            <a:r>
              <a:rPr sz="2800" spc="-110" dirty="0"/>
              <a:t> </a:t>
            </a:r>
            <a:r>
              <a:rPr sz="2800" spc="204" dirty="0"/>
              <a:t>into</a:t>
            </a:r>
            <a:r>
              <a:rPr sz="2800" spc="-105" dirty="0"/>
              <a:t> </a:t>
            </a:r>
            <a:r>
              <a:rPr sz="2800" spc="200" dirty="0"/>
              <a:t>international</a:t>
            </a:r>
            <a:r>
              <a:rPr sz="2800" spc="-105" dirty="0"/>
              <a:t> </a:t>
            </a:r>
            <a:r>
              <a:rPr sz="2800" spc="235" dirty="0"/>
              <a:t>markets</a:t>
            </a:r>
            <a:r>
              <a:rPr sz="2800" spc="-105" dirty="0"/>
              <a:t> </a:t>
            </a:r>
            <a:r>
              <a:rPr sz="2800" spc="235" dirty="0"/>
              <a:t>and</a:t>
            </a:r>
            <a:r>
              <a:rPr sz="2800" spc="-105" dirty="0"/>
              <a:t> </a:t>
            </a:r>
            <a:r>
              <a:rPr sz="2800" spc="180" dirty="0"/>
              <a:t>building </a:t>
            </a:r>
            <a:r>
              <a:rPr sz="2800" spc="185" dirty="0"/>
              <a:t>global</a:t>
            </a:r>
            <a:r>
              <a:rPr sz="2800" spc="-100" dirty="0"/>
              <a:t> </a:t>
            </a:r>
            <a:r>
              <a:rPr sz="2800" spc="220" dirty="0"/>
              <a:t>brand</a:t>
            </a:r>
            <a:r>
              <a:rPr sz="2800" spc="-95" dirty="0"/>
              <a:t> </a:t>
            </a:r>
            <a:r>
              <a:rPr sz="2800" spc="190" dirty="0"/>
              <a:t>recognition</a:t>
            </a:r>
          </a:p>
          <a:p>
            <a:pPr marL="364490" indent="-351790">
              <a:lnSpc>
                <a:spcPct val="100000"/>
              </a:lnSpc>
              <a:spcBef>
                <a:spcPts val="450"/>
              </a:spcBef>
              <a:buFont typeface="Segoe UI Symbol"/>
              <a:buChar char="➢"/>
              <a:tabLst>
                <a:tab pos="364490" algn="l"/>
              </a:tabLst>
            </a:pPr>
            <a:r>
              <a:rPr sz="2800" spc="229" dirty="0"/>
              <a:t>Focus</a:t>
            </a:r>
            <a:r>
              <a:rPr sz="2800" spc="-100" dirty="0"/>
              <a:t> </a:t>
            </a:r>
            <a:r>
              <a:rPr sz="2800" spc="240" dirty="0"/>
              <a:t>on</a:t>
            </a:r>
            <a:r>
              <a:rPr sz="2800" spc="-95" dirty="0"/>
              <a:t> </a:t>
            </a:r>
            <a:r>
              <a:rPr sz="2800" spc="235" dirty="0"/>
              <a:t>customer</a:t>
            </a:r>
            <a:r>
              <a:rPr sz="2800" spc="-100" dirty="0"/>
              <a:t> </a:t>
            </a:r>
            <a:r>
              <a:rPr sz="2800" spc="195" dirty="0"/>
              <a:t>service</a:t>
            </a:r>
            <a:r>
              <a:rPr sz="2800" spc="-95" dirty="0"/>
              <a:t> </a:t>
            </a:r>
            <a:r>
              <a:rPr sz="2800" spc="235" dirty="0"/>
              <a:t>and</a:t>
            </a:r>
            <a:r>
              <a:rPr sz="2800" spc="-100" dirty="0"/>
              <a:t> </a:t>
            </a:r>
            <a:r>
              <a:rPr sz="2800" spc="210" dirty="0"/>
              <a:t>post-</a:t>
            </a:r>
            <a:r>
              <a:rPr sz="2800" spc="200" dirty="0"/>
              <a:t>sales</a:t>
            </a:r>
            <a:r>
              <a:rPr sz="2800" spc="-95" dirty="0"/>
              <a:t> </a:t>
            </a:r>
            <a:r>
              <a:rPr sz="2800" spc="215" dirty="0"/>
              <a:t>support</a:t>
            </a:r>
          </a:p>
          <a:p>
            <a:pPr marL="362585" marR="1539240" indent="-350520">
              <a:lnSpc>
                <a:spcPct val="114999"/>
              </a:lnSpc>
              <a:buFont typeface="Segoe UI Symbol"/>
              <a:buChar char="➢"/>
              <a:tabLst>
                <a:tab pos="362585" algn="l"/>
                <a:tab pos="363855" algn="l"/>
              </a:tabLst>
            </a:pPr>
            <a:r>
              <a:rPr sz="2800" b="0" dirty="0"/>
              <a:t>	</a:t>
            </a:r>
            <a:r>
              <a:rPr sz="2800" spc="240" dirty="0"/>
              <a:t>Boat</a:t>
            </a:r>
            <a:r>
              <a:rPr sz="2800" spc="-105" dirty="0"/>
              <a:t> </a:t>
            </a:r>
            <a:r>
              <a:rPr sz="2800" spc="215" dirty="0"/>
              <a:t>Labs</a:t>
            </a:r>
            <a:r>
              <a:rPr sz="2800" spc="-105" dirty="0"/>
              <a:t> </a:t>
            </a:r>
            <a:r>
              <a:rPr sz="2800" spc="240" dirty="0"/>
              <a:t>to</a:t>
            </a:r>
            <a:r>
              <a:rPr sz="2800" spc="-105" dirty="0"/>
              <a:t> </a:t>
            </a:r>
            <a:r>
              <a:rPr sz="2800" spc="215" dirty="0"/>
              <a:t>create</a:t>
            </a:r>
            <a:r>
              <a:rPr sz="2800" spc="-105" dirty="0"/>
              <a:t> </a:t>
            </a:r>
            <a:r>
              <a:rPr sz="2800" spc="225" dirty="0"/>
              <a:t>a</a:t>
            </a:r>
            <a:r>
              <a:rPr sz="2800" spc="-100" dirty="0"/>
              <a:t> </a:t>
            </a:r>
            <a:r>
              <a:rPr sz="2800" spc="180" dirty="0"/>
              <a:t>larger</a:t>
            </a:r>
            <a:r>
              <a:rPr sz="2800" spc="-105" dirty="0"/>
              <a:t> </a:t>
            </a:r>
            <a:r>
              <a:rPr sz="2800" spc="245" dirty="0"/>
              <a:t>ecosystem</a:t>
            </a:r>
            <a:r>
              <a:rPr sz="2800" spc="-105" dirty="0"/>
              <a:t> </a:t>
            </a:r>
            <a:r>
              <a:rPr sz="2800" spc="140" dirty="0"/>
              <a:t>for </a:t>
            </a:r>
            <a:r>
              <a:rPr sz="2800" spc="204" dirty="0"/>
              <a:t>innovation</a:t>
            </a:r>
            <a:r>
              <a:rPr sz="2800" spc="-90" dirty="0"/>
              <a:t> </a:t>
            </a:r>
            <a:r>
              <a:rPr sz="2800" spc="235" dirty="0"/>
              <a:t>and</a:t>
            </a:r>
            <a:r>
              <a:rPr sz="2800" spc="-85" dirty="0"/>
              <a:t> </a:t>
            </a:r>
            <a:r>
              <a:rPr sz="2800" spc="210" dirty="0"/>
              <a:t>integrate</a:t>
            </a:r>
            <a:r>
              <a:rPr sz="2800" spc="-85" dirty="0"/>
              <a:t> </a:t>
            </a:r>
            <a:r>
              <a:rPr sz="2800" spc="235" dirty="0"/>
              <a:t>smart</a:t>
            </a:r>
            <a:r>
              <a:rPr sz="2800" spc="-85" dirty="0"/>
              <a:t> </a:t>
            </a:r>
            <a:r>
              <a:rPr sz="2800" spc="200" dirty="0"/>
              <a:t>devices</a:t>
            </a:r>
          </a:p>
        </p:txBody>
      </p:sp>
      <p:sp>
        <p:nvSpPr>
          <p:cNvPr id="4" name="object 4"/>
          <p:cNvSpPr/>
          <p:nvPr/>
        </p:nvSpPr>
        <p:spPr>
          <a:xfrm>
            <a:off x="5897879" y="1430971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12137405" y="2001839"/>
            <a:ext cx="5417185" cy="5417185"/>
            <a:chOff x="10737381" y="2568267"/>
            <a:chExt cx="5417185" cy="5417185"/>
          </a:xfrm>
        </p:grpSpPr>
        <p:sp>
          <p:nvSpPr>
            <p:cNvPr id="7" name="object 7"/>
            <p:cNvSpPr/>
            <p:nvPr/>
          </p:nvSpPr>
          <p:spPr>
            <a:xfrm>
              <a:off x="13445856" y="2568267"/>
              <a:ext cx="2708910" cy="3496945"/>
            </a:xfrm>
            <a:custGeom>
              <a:avLst/>
              <a:gdLst/>
              <a:ahLst/>
              <a:cxnLst/>
              <a:rect l="l" t="t" r="r" b="b"/>
              <a:pathLst>
                <a:path w="2708909" h="3496945">
                  <a:moveTo>
                    <a:pt x="2591272" y="3496801"/>
                  </a:moveTo>
                  <a:lnTo>
                    <a:pt x="0" y="2708521"/>
                  </a:lnTo>
                  <a:lnTo>
                    <a:pt x="0" y="0"/>
                  </a:lnTo>
                  <a:lnTo>
                    <a:pt x="39490" y="287"/>
                  </a:lnTo>
                  <a:lnTo>
                    <a:pt x="78963" y="1149"/>
                  </a:lnTo>
                  <a:lnTo>
                    <a:pt x="118420" y="2587"/>
                  </a:lnTo>
                  <a:lnTo>
                    <a:pt x="157860" y="4601"/>
                  </a:lnTo>
                  <a:lnTo>
                    <a:pt x="197266" y="7190"/>
                  </a:lnTo>
                  <a:lnTo>
                    <a:pt x="236622" y="10353"/>
                  </a:lnTo>
                  <a:lnTo>
                    <a:pt x="275928" y="14089"/>
                  </a:lnTo>
                  <a:lnTo>
                    <a:pt x="315183" y="18397"/>
                  </a:lnTo>
                  <a:lnTo>
                    <a:pt x="354372" y="23280"/>
                  </a:lnTo>
                  <a:lnTo>
                    <a:pt x="393476" y="28732"/>
                  </a:lnTo>
                  <a:lnTo>
                    <a:pt x="432498" y="34752"/>
                  </a:lnTo>
                  <a:lnTo>
                    <a:pt x="471435" y="41343"/>
                  </a:lnTo>
                  <a:lnTo>
                    <a:pt x="510272" y="48501"/>
                  </a:lnTo>
                  <a:lnTo>
                    <a:pt x="548993" y="56221"/>
                  </a:lnTo>
                  <a:lnTo>
                    <a:pt x="587597" y="64506"/>
                  </a:lnTo>
                  <a:lnTo>
                    <a:pt x="626084" y="73357"/>
                  </a:lnTo>
                  <a:lnTo>
                    <a:pt x="664439" y="82764"/>
                  </a:lnTo>
                  <a:lnTo>
                    <a:pt x="702644" y="92728"/>
                  </a:lnTo>
                  <a:lnTo>
                    <a:pt x="740698" y="103249"/>
                  </a:lnTo>
                  <a:lnTo>
                    <a:pt x="778603" y="114326"/>
                  </a:lnTo>
                  <a:lnTo>
                    <a:pt x="816345" y="125951"/>
                  </a:lnTo>
                  <a:lnTo>
                    <a:pt x="853905" y="138124"/>
                  </a:lnTo>
                  <a:lnTo>
                    <a:pt x="891284" y="150844"/>
                  </a:lnTo>
                  <a:lnTo>
                    <a:pt x="928481" y="164109"/>
                  </a:lnTo>
                  <a:lnTo>
                    <a:pt x="965477" y="177919"/>
                  </a:lnTo>
                  <a:lnTo>
                    <a:pt x="1002262" y="192263"/>
                  </a:lnTo>
                  <a:lnTo>
                    <a:pt x="1038835" y="207141"/>
                  </a:lnTo>
                  <a:lnTo>
                    <a:pt x="1075196" y="222553"/>
                  </a:lnTo>
                  <a:lnTo>
                    <a:pt x="1111327" y="238493"/>
                  </a:lnTo>
                  <a:lnTo>
                    <a:pt x="1147214" y="254955"/>
                  </a:lnTo>
                  <a:lnTo>
                    <a:pt x="1182858" y="271938"/>
                  </a:lnTo>
                  <a:lnTo>
                    <a:pt x="1218259" y="289444"/>
                  </a:lnTo>
                  <a:lnTo>
                    <a:pt x="1253398" y="307463"/>
                  </a:lnTo>
                  <a:lnTo>
                    <a:pt x="1288264" y="325988"/>
                  </a:lnTo>
                  <a:lnTo>
                    <a:pt x="1322857" y="345021"/>
                  </a:lnTo>
                  <a:lnTo>
                    <a:pt x="1357176" y="364560"/>
                  </a:lnTo>
                  <a:lnTo>
                    <a:pt x="1391207" y="384597"/>
                  </a:lnTo>
                  <a:lnTo>
                    <a:pt x="1424934" y="405122"/>
                  </a:lnTo>
                  <a:lnTo>
                    <a:pt x="1458358" y="426137"/>
                  </a:lnTo>
                  <a:lnTo>
                    <a:pt x="1491479" y="447641"/>
                  </a:lnTo>
                  <a:lnTo>
                    <a:pt x="1524286" y="469629"/>
                  </a:lnTo>
                  <a:lnTo>
                    <a:pt x="1556761" y="492087"/>
                  </a:lnTo>
                  <a:lnTo>
                    <a:pt x="1588905" y="515015"/>
                  </a:lnTo>
                  <a:lnTo>
                    <a:pt x="1620719" y="538413"/>
                  </a:lnTo>
                  <a:lnTo>
                    <a:pt x="1652185" y="562274"/>
                  </a:lnTo>
                  <a:lnTo>
                    <a:pt x="1683295" y="586585"/>
                  </a:lnTo>
                  <a:lnTo>
                    <a:pt x="1714047" y="611348"/>
                  </a:lnTo>
                  <a:lnTo>
                    <a:pt x="1744441" y="636562"/>
                  </a:lnTo>
                  <a:lnTo>
                    <a:pt x="1774465" y="662217"/>
                  </a:lnTo>
                  <a:lnTo>
                    <a:pt x="1804105" y="688300"/>
                  </a:lnTo>
                  <a:lnTo>
                    <a:pt x="1833363" y="714812"/>
                  </a:lnTo>
                  <a:lnTo>
                    <a:pt x="1862239" y="741753"/>
                  </a:lnTo>
                  <a:lnTo>
                    <a:pt x="1890715" y="769116"/>
                  </a:lnTo>
                  <a:lnTo>
                    <a:pt x="1918782" y="796883"/>
                  </a:lnTo>
                  <a:lnTo>
                    <a:pt x="1946443" y="825057"/>
                  </a:lnTo>
                  <a:lnTo>
                    <a:pt x="1973696" y="853639"/>
                  </a:lnTo>
                  <a:lnTo>
                    <a:pt x="2000531" y="882611"/>
                  </a:lnTo>
                  <a:lnTo>
                    <a:pt x="2026937" y="911966"/>
                  </a:lnTo>
                  <a:lnTo>
                    <a:pt x="2052911" y="941704"/>
                  </a:lnTo>
                  <a:lnTo>
                    <a:pt x="2078452" y="971824"/>
                  </a:lnTo>
                  <a:lnTo>
                    <a:pt x="2103551" y="1002312"/>
                  </a:lnTo>
                  <a:lnTo>
                    <a:pt x="2128199" y="1033157"/>
                  </a:lnTo>
                  <a:lnTo>
                    <a:pt x="2152395" y="1064357"/>
                  </a:lnTo>
                  <a:lnTo>
                    <a:pt x="2176140" y="1095914"/>
                  </a:lnTo>
                  <a:lnTo>
                    <a:pt x="2199419" y="1127813"/>
                  </a:lnTo>
                  <a:lnTo>
                    <a:pt x="2222227" y="1160041"/>
                  </a:lnTo>
                  <a:lnTo>
                    <a:pt x="2244563" y="1192597"/>
                  </a:lnTo>
                  <a:lnTo>
                    <a:pt x="2266424" y="1225482"/>
                  </a:lnTo>
                  <a:lnTo>
                    <a:pt x="2287806" y="1258685"/>
                  </a:lnTo>
                  <a:lnTo>
                    <a:pt x="2308697" y="1292188"/>
                  </a:lnTo>
                  <a:lnTo>
                    <a:pt x="2329099" y="1325992"/>
                  </a:lnTo>
                  <a:lnTo>
                    <a:pt x="2349010" y="1360099"/>
                  </a:lnTo>
                  <a:lnTo>
                    <a:pt x="2368419" y="1394492"/>
                  </a:lnTo>
                  <a:lnTo>
                    <a:pt x="2387321" y="1429156"/>
                  </a:lnTo>
                  <a:lnTo>
                    <a:pt x="2405716" y="1464091"/>
                  </a:lnTo>
                  <a:lnTo>
                    <a:pt x="2423605" y="1499297"/>
                  </a:lnTo>
                  <a:lnTo>
                    <a:pt x="2440978" y="1534763"/>
                  </a:lnTo>
                  <a:lnTo>
                    <a:pt x="2457828" y="1570471"/>
                  </a:lnTo>
                  <a:lnTo>
                    <a:pt x="2474155" y="1606419"/>
                  </a:lnTo>
                  <a:lnTo>
                    <a:pt x="2489960" y="1642608"/>
                  </a:lnTo>
                  <a:lnTo>
                    <a:pt x="2505237" y="1679023"/>
                  </a:lnTo>
                  <a:lnTo>
                    <a:pt x="2519979" y="1715652"/>
                  </a:lnTo>
                  <a:lnTo>
                    <a:pt x="2534185" y="1752492"/>
                  </a:lnTo>
                  <a:lnTo>
                    <a:pt x="2547856" y="1789543"/>
                  </a:lnTo>
                  <a:lnTo>
                    <a:pt x="2560984" y="1826786"/>
                  </a:lnTo>
                  <a:lnTo>
                    <a:pt x="2573563" y="1864211"/>
                  </a:lnTo>
                  <a:lnTo>
                    <a:pt x="2585596" y="1901817"/>
                  </a:lnTo>
                  <a:lnTo>
                    <a:pt x="2597084" y="1939602"/>
                  </a:lnTo>
                  <a:lnTo>
                    <a:pt x="2608020" y="1977546"/>
                  </a:lnTo>
                  <a:lnTo>
                    <a:pt x="2618398" y="2015640"/>
                  </a:lnTo>
                  <a:lnTo>
                    <a:pt x="2628219" y="2053882"/>
                  </a:lnTo>
                  <a:lnTo>
                    <a:pt x="2637484" y="2092272"/>
                  </a:lnTo>
                  <a:lnTo>
                    <a:pt x="2646190" y="2130792"/>
                  </a:lnTo>
                  <a:lnTo>
                    <a:pt x="2654329" y="2169426"/>
                  </a:lnTo>
                  <a:lnTo>
                    <a:pt x="2661904" y="2208176"/>
                  </a:lnTo>
                  <a:lnTo>
                    <a:pt x="2668917" y="2247039"/>
                  </a:lnTo>
                  <a:lnTo>
                    <a:pt x="2675362" y="2286001"/>
                  </a:lnTo>
                  <a:lnTo>
                    <a:pt x="2681237" y="2325044"/>
                  </a:lnTo>
                  <a:lnTo>
                    <a:pt x="2686543" y="2364169"/>
                  </a:lnTo>
                  <a:lnTo>
                    <a:pt x="2691280" y="2403376"/>
                  </a:lnTo>
                  <a:lnTo>
                    <a:pt x="2695442" y="2442647"/>
                  </a:lnTo>
                  <a:lnTo>
                    <a:pt x="2699031" y="2481966"/>
                  </a:lnTo>
                  <a:lnTo>
                    <a:pt x="2702046" y="2521334"/>
                  </a:lnTo>
                  <a:lnTo>
                    <a:pt x="2704489" y="2560750"/>
                  </a:lnTo>
                  <a:lnTo>
                    <a:pt x="2706354" y="2600197"/>
                  </a:lnTo>
                  <a:lnTo>
                    <a:pt x="2707646" y="2639658"/>
                  </a:lnTo>
                  <a:lnTo>
                    <a:pt x="2708362" y="2679135"/>
                  </a:lnTo>
                  <a:lnTo>
                    <a:pt x="2708501" y="2718626"/>
                  </a:lnTo>
                  <a:lnTo>
                    <a:pt x="2708067" y="2758115"/>
                  </a:lnTo>
                  <a:lnTo>
                    <a:pt x="2707057" y="2797585"/>
                  </a:lnTo>
                  <a:lnTo>
                    <a:pt x="2705472" y="2837036"/>
                  </a:lnTo>
                  <a:lnTo>
                    <a:pt x="2703312" y="2876468"/>
                  </a:lnTo>
                  <a:lnTo>
                    <a:pt x="2700573" y="2915864"/>
                  </a:lnTo>
                  <a:lnTo>
                    <a:pt x="2697262" y="2955208"/>
                  </a:lnTo>
                  <a:lnTo>
                    <a:pt x="2693380" y="2994499"/>
                  </a:lnTo>
                  <a:lnTo>
                    <a:pt x="2688926" y="3033738"/>
                  </a:lnTo>
                  <a:lnTo>
                    <a:pt x="2683898" y="3072908"/>
                  </a:lnTo>
                  <a:lnTo>
                    <a:pt x="2678301" y="3111993"/>
                  </a:lnTo>
                  <a:lnTo>
                    <a:pt x="2672135" y="3150991"/>
                  </a:lnTo>
                  <a:lnTo>
                    <a:pt x="2665399" y="3189904"/>
                  </a:lnTo>
                  <a:lnTo>
                    <a:pt x="2658099" y="3228714"/>
                  </a:lnTo>
                  <a:lnTo>
                    <a:pt x="2650233" y="3267406"/>
                  </a:lnTo>
                  <a:lnTo>
                    <a:pt x="2641803" y="3305978"/>
                  </a:lnTo>
                  <a:lnTo>
                    <a:pt x="2632810" y="3344432"/>
                  </a:lnTo>
                  <a:lnTo>
                    <a:pt x="2623261" y="3382751"/>
                  </a:lnTo>
                  <a:lnTo>
                    <a:pt x="2613155" y="3420919"/>
                  </a:lnTo>
                  <a:lnTo>
                    <a:pt x="2602491" y="3458936"/>
                  </a:lnTo>
                  <a:lnTo>
                    <a:pt x="2591272" y="3496801"/>
                  </a:lnTo>
                  <a:close/>
                </a:path>
              </a:pathLst>
            </a:custGeom>
            <a:solidFill>
              <a:srgbClr val="6BE4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3445856" y="5276788"/>
              <a:ext cx="2591435" cy="2240280"/>
            </a:xfrm>
            <a:custGeom>
              <a:avLst/>
              <a:gdLst/>
              <a:ahLst/>
              <a:cxnLst/>
              <a:rect l="l" t="t" r="r" b="b"/>
              <a:pathLst>
                <a:path w="2591434" h="2240279">
                  <a:moveTo>
                    <a:pt x="1522416" y="2240168"/>
                  </a:moveTo>
                  <a:lnTo>
                    <a:pt x="0" y="0"/>
                  </a:lnTo>
                  <a:lnTo>
                    <a:pt x="2591272" y="788280"/>
                  </a:lnTo>
                  <a:lnTo>
                    <a:pt x="2577526" y="832137"/>
                  </a:lnTo>
                  <a:lnTo>
                    <a:pt x="2563043" y="875736"/>
                  </a:lnTo>
                  <a:lnTo>
                    <a:pt x="2547823" y="919076"/>
                  </a:lnTo>
                  <a:lnTo>
                    <a:pt x="2531866" y="962158"/>
                  </a:lnTo>
                  <a:lnTo>
                    <a:pt x="2515173" y="1004981"/>
                  </a:lnTo>
                  <a:lnTo>
                    <a:pt x="2497759" y="1047516"/>
                  </a:lnTo>
                  <a:lnTo>
                    <a:pt x="2479633" y="1089731"/>
                  </a:lnTo>
                  <a:lnTo>
                    <a:pt x="2460796" y="1131626"/>
                  </a:lnTo>
                  <a:lnTo>
                    <a:pt x="2441248" y="1173200"/>
                  </a:lnTo>
                  <a:lnTo>
                    <a:pt x="2420990" y="1214454"/>
                  </a:lnTo>
                  <a:lnTo>
                    <a:pt x="2400033" y="1255361"/>
                  </a:lnTo>
                  <a:lnTo>
                    <a:pt x="2378395" y="1295889"/>
                  </a:lnTo>
                  <a:lnTo>
                    <a:pt x="2356075" y="1336037"/>
                  </a:lnTo>
                  <a:lnTo>
                    <a:pt x="2333075" y="1375807"/>
                  </a:lnTo>
                  <a:lnTo>
                    <a:pt x="2309392" y="1415199"/>
                  </a:lnTo>
                  <a:lnTo>
                    <a:pt x="2285046" y="1454181"/>
                  </a:lnTo>
                  <a:lnTo>
                    <a:pt x="2260054" y="1492730"/>
                  </a:lnTo>
                  <a:lnTo>
                    <a:pt x="2234415" y="1530844"/>
                  </a:lnTo>
                  <a:lnTo>
                    <a:pt x="2208129" y="1568522"/>
                  </a:lnTo>
                  <a:lnTo>
                    <a:pt x="2181195" y="1605765"/>
                  </a:lnTo>
                  <a:lnTo>
                    <a:pt x="2153634" y="1642546"/>
                  </a:lnTo>
                  <a:lnTo>
                    <a:pt x="2125464" y="1678838"/>
                  </a:lnTo>
                  <a:lnTo>
                    <a:pt x="2096686" y="1714643"/>
                  </a:lnTo>
                  <a:lnTo>
                    <a:pt x="2067301" y="1749959"/>
                  </a:lnTo>
                  <a:lnTo>
                    <a:pt x="2037309" y="1784788"/>
                  </a:lnTo>
                  <a:lnTo>
                    <a:pt x="2006732" y="1819100"/>
                  </a:lnTo>
                  <a:lnTo>
                    <a:pt x="1975589" y="1852874"/>
                  </a:lnTo>
                  <a:lnTo>
                    <a:pt x="1943883" y="1886111"/>
                  </a:lnTo>
                  <a:lnTo>
                    <a:pt x="1911612" y="1918810"/>
                  </a:lnTo>
                  <a:lnTo>
                    <a:pt x="1878777" y="1950971"/>
                  </a:lnTo>
                  <a:lnTo>
                    <a:pt x="1845399" y="1982571"/>
                  </a:lnTo>
                  <a:lnTo>
                    <a:pt x="1811506" y="2013587"/>
                  </a:lnTo>
                  <a:lnTo>
                    <a:pt x="1777097" y="2044019"/>
                  </a:lnTo>
                  <a:lnTo>
                    <a:pt x="1742171" y="2073867"/>
                  </a:lnTo>
                  <a:lnTo>
                    <a:pt x="1706729" y="2103130"/>
                  </a:lnTo>
                  <a:lnTo>
                    <a:pt x="1670796" y="2131788"/>
                  </a:lnTo>
                  <a:lnTo>
                    <a:pt x="1634398" y="2159821"/>
                  </a:lnTo>
                  <a:lnTo>
                    <a:pt x="1597535" y="2187228"/>
                  </a:lnTo>
                  <a:lnTo>
                    <a:pt x="1560208" y="2214010"/>
                  </a:lnTo>
                  <a:lnTo>
                    <a:pt x="1522416" y="2240168"/>
                  </a:lnTo>
                  <a:close/>
                </a:path>
              </a:pathLst>
            </a:custGeom>
            <a:solidFill>
              <a:srgbClr val="40B8D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3445856" y="5276788"/>
              <a:ext cx="1522730" cy="2705100"/>
            </a:xfrm>
            <a:custGeom>
              <a:avLst/>
              <a:gdLst/>
              <a:ahLst/>
              <a:cxnLst/>
              <a:rect l="l" t="t" r="r" b="b"/>
              <a:pathLst>
                <a:path w="1522730" h="2705100">
                  <a:moveTo>
                    <a:pt x="136087" y="2705097"/>
                  </a:moveTo>
                  <a:lnTo>
                    <a:pt x="0" y="0"/>
                  </a:lnTo>
                  <a:lnTo>
                    <a:pt x="1522416" y="2240168"/>
                  </a:lnTo>
                  <a:lnTo>
                    <a:pt x="1478352" y="2269489"/>
                  </a:lnTo>
                  <a:lnTo>
                    <a:pt x="1433767" y="2297919"/>
                  </a:lnTo>
                  <a:lnTo>
                    <a:pt x="1388662" y="2325456"/>
                  </a:lnTo>
                  <a:lnTo>
                    <a:pt x="1343035" y="2352101"/>
                  </a:lnTo>
                  <a:lnTo>
                    <a:pt x="1296888" y="2377855"/>
                  </a:lnTo>
                  <a:lnTo>
                    <a:pt x="1250220" y="2402717"/>
                  </a:lnTo>
                  <a:lnTo>
                    <a:pt x="1203031" y="2426688"/>
                  </a:lnTo>
                  <a:lnTo>
                    <a:pt x="1155385" y="2449733"/>
                  </a:lnTo>
                  <a:lnTo>
                    <a:pt x="1107343" y="2471823"/>
                  </a:lnTo>
                  <a:lnTo>
                    <a:pt x="1058907" y="2492959"/>
                  </a:lnTo>
                  <a:lnTo>
                    <a:pt x="1010076" y="2513139"/>
                  </a:lnTo>
                  <a:lnTo>
                    <a:pt x="960851" y="2532365"/>
                  </a:lnTo>
                  <a:lnTo>
                    <a:pt x="911231" y="2550636"/>
                  </a:lnTo>
                  <a:lnTo>
                    <a:pt x="861216" y="2567952"/>
                  </a:lnTo>
                  <a:lnTo>
                    <a:pt x="810876" y="2584294"/>
                  </a:lnTo>
                  <a:lnTo>
                    <a:pt x="760274" y="2599634"/>
                  </a:lnTo>
                  <a:lnTo>
                    <a:pt x="709410" y="2613975"/>
                  </a:lnTo>
                  <a:lnTo>
                    <a:pt x="658286" y="2627315"/>
                  </a:lnTo>
                  <a:lnTo>
                    <a:pt x="606900" y="2639656"/>
                  </a:lnTo>
                  <a:lnTo>
                    <a:pt x="555253" y="2650997"/>
                  </a:lnTo>
                  <a:lnTo>
                    <a:pt x="503346" y="2661339"/>
                  </a:lnTo>
                  <a:lnTo>
                    <a:pt x="451247" y="2670669"/>
                  </a:lnTo>
                  <a:lnTo>
                    <a:pt x="399026" y="2678972"/>
                  </a:lnTo>
                  <a:lnTo>
                    <a:pt x="346683" y="2686249"/>
                  </a:lnTo>
                  <a:lnTo>
                    <a:pt x="294217" y="2692500"/>
                  </a:lnTo>
                  <a:lnTo>
                    <a:pt x="241630" y="2697725"/>
                  </a:lnTo>
                  <a:lnTo>
                    <a:pt x="188919" y="2701924"/>
                  </a:lnTo>
                  <a:lnTo>
                    <a:pt x="136087" y="2705097"/>
                  </a:lnTo>
                  <a:close/>
                </a:path>
              </a:pathLst>
            </a:custGeom>
            <a:solidFill>
              <a:srgbClr val="2D8B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2185985" y="5276788"/>
              <a:ext cx="1396365" cy="2708910"/>
            </a:xfrm>
            <a:custGeom>
              <a:avLst/>
              <a:gdLst/>
              <a:ahLst/>
              <a:cxnLst/>
              <a:rect l="l" t="t" r="r" b="b"/>
              <a:pathLst>
                <a:path w="1396365" h="2708909">
                  <a:moveTo>
                    <a:pt x="1241010" y="2708459"/>
                  </a:moveTo>
                  <a:lnTo>
                    <a:pt x="1189393" y="2707608"/>
                  </a:lnTo>
                  <a:lnTo>
                    <a:pt x="1137792" y="2705771"/>
                  </a:lnTo>
                  <a:lnTo>
                    <a:pt x="1086208" y="2702948"/>
                  </a:lnTo>
                  <a:lnTo>
                    <a:pt x="1034640" y="2699138"/>
                  </a:lnTo>
                  <a:lnTo>
                    <a:pt x="983154" y="2694349"/>
                  </a:lnTo>
                  <a:lnTo>
                    <a:pt x="931815" y="2688584"/>
                  </a:lnTo>
                  <a:lnTo>
                    <a:pt x="880624" y="2681844"/>
                  </a:lnTo>
                  <a:lnTo>
                    <a:pt x="829579" y="2674129"/>
                  </a:lnTo>
                  <a:lnTo>
                    <a:pt x="778683" y="2665439"/>
                  </a:lnTo>
                  <a:lnTo>
                    <a:pt x="727933" y="2655774"/>
                  </a:lnTo>
                  <a:lnTo>
                    <a:pt x="677331" y="2645135"/>
                  </a:lnTo>
                  <a:lnTo>
                    <a:pt x="626941" y="2633533"/>
                  </a:lnTo>
                  <a:lnTo>
                    <a:pt x="576826" y="2620985"/>
                  </a:lnTo>
                  <a:lnTo>
                    <a:pt x="526987" y="2607490"/>
                  </a:lnTo>
                  <a:lnTo>
                    <a:pt x="477424" y="2593049"/>
                  </a:lnTo>
                  <a:lnTo>
                    <a:pt x="428137" y="2577661"/>
                  </a:lnTo>
                  <a:lnTo>
                    <a:pt x="379126" y="2561326"/>
                  </a:lnTo>
                  <a:lnTo>
                    <a:pt x="330392" y="2544044"/>
                  </a:lnTo>
                  <a:lnTo>
                    <a:pt x="281994" y="2525837"/>
                  </a:lnTo>
                  <a:lnTo>
                    <a:pt x="233996" y="2506729"/>
                  </a:lnTo>
                  <a:lnTo>
                    <a:pt x="186397" y="2486719"/>
                  </a:lnTo>
                  <a:lnTo>
                    <a:pt x="139199" y="2465809"/>
                  </a:lnTo>
                  <a:lnTo>
                    <a:pt x="92400" y="2443997"/>
                  </a:lnTo>
                  <a:lnTo>
                    <a:pt x="46000" y="2421284"/>
                  </a:lnTo>
                  <a:lnTo>
                    <a:pt x="0" y="2397670"/>
                  </a:lnTo>
                  <a:lnTo>
                    <a:pt x="1259870" y="0"/>
                  </a:lnTo>
                  <a:lnTo>
                    <a:pt x="1395958" y="2705097"/>
                  </a:lnTo>
                  <a:lnTo>
                    <a:pt x="1344292" y="2707204"/>
                  </a:lnTo>
                  <a:lnTo>
                    <a:pt x="1292643" y="2708324"/>
                  </a:lnTo>
                  <a:lnTo>
                    <a:pt x="1241010" y="2708459"/>
                  </a:lnTo>
                  <a:close/>
                </a:path>
              </a:pathLst>
            </a:custGeom>
            <a:solidFill>
              <a:srgbClr val="2E5E9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1414163" y="5276788"/>
              <a:ext cx="2032000" cy="2397760"/>
            </a:xfrm>
            <a:custGeom>
              <a:avLst/>
              <a:gdLst/>
              <a:ahLst/>
              <a:cxnLst/>
              <a:rect l="l" t="t" r="r" b="b"/>
              <a:pathLst>
                <a:path w="2032000" h="2397759">
                  <a:moveTo>
                    <a:pt x="771821" y="2397670"/>
                  </a:moveTo>
                  <a:lnTo>
                    <a:pt x="728256" y="2374272"/>
                  </a:lnTo>
                  <a:lnTo>
                    <a:pt x="685181" y="2350118"/>
                  </a:lnTo>
                  <a:lnTo>
                    <a:pt x="642595" y="2325208"/>
                  </a:lnTo>
                  <a:lnTo>
                    <a:pt x="600499" y="2299543"/>
                  </a:lnTo>
                  <a:lnTo>
                    <a:pt x="558892" y="2273122"/>
                  </a:lnTo>
                  <a:lnTo>
                    <a:pt x="517775" y="2245945"/>
                  </a:lnTo>
                  <a:lnTo>
                    <a:pt x="477148" y="2218013"/>
                  </a:lnTo>
                  <a:lnTo>
                    <a:pt x="437011" y="2189325"/>
                  </a:lnTo>
                  <a:lnTo>
                    <a:pt x="397364" y="2159880"/>
                  </a:lnTo>
                  <a:lnTo>
                    <a:pt x="358207" y="2129680"/>
                  </a:lnTo>
                  <a:lnTo>
                    <a:pt x="319602" y="2098775"/>
                  </a:lnTo>
                  <a:lnTo>
                    <a:pt x="281616" y="2067215"/>
                  </a:lnTo>
                  <a:lnTo>
                    <a:pt x="244249" y="2035000"/>
                  </a:lnTo>
                  <a:lnTo>
                    <a:pt x="207501" y="2002132"/>
                  </a:lnTo>
                  <a:lnTo>
                    <a:pt x="171371" y="1968608"/>
                  </a:lnTo>
                  <a:lnTo>
                    <a:pt x="135860" y="1934431"/>
                  </a:lnTo>
                  <a:lnTo>
                    <a:pt x="100968" y="1899598"/>
                  </a:lnTo>
                  <a:lnTo>
                    <a:pt x="66693" y="1864112"/>
                  </a:lnTo>
                  <a:lnTo>
                    <a:pt x="33037" y="1827971"/>
                  </a:lnTo>
                  <a:lnTo>
                    <a:pt x="0" y="1791175"/>
                  </a:lnTo>
                  <a:lnTo>
                    <a:pt x="2031692" y="0"/>
                  </a:lnTo>
                  <a:lnTo>
                    <a:pt x="771821" y="2397670"/>
                  </a:lnTo>
                  <a:close/>
                </a:path>
              </a:pathLst>
            </a:custGeom>
            <a:solidFill>
              <a:srgbClr val="31346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737381" y="2568267"/>
              <a:ext cx="2708910" cy="4500245"/>
            </a:xfrm>
            <a:custGeom>
              <a:avLst/>
              <a:gdLst/>
              <a:ahLst/>
              <a:cxnLst/>
              <a:rect l="l" t="t" r="r" b="b"/>
              <a:pathLst>
                <a:path w="2708909" h="4500245">
                  <a:moveTo>
                    <a:pt x="676782" y="4499697"/>
                  </a:moveTo>
                  <a:lnTo>
                    <a:pt x="645013" y="4463006"/>
                  </a:lnTo>
                  <a:lnTo>
                    <a:pt x="613918" y="4425764"/>
                  </a:lnTo>
                  <a:lnTo>
                    <a:pt x="583494" y="4387970"/>
                  </a:lnTo>
                  <a:lnTo>
                    <a:pt x="553742" y="4349625"/>
                  </a:lnTo>
                  <a:lnTo>
                    <a:pt x="524684" y="4310752"/>
                  </a:lnTo>
                  <a:lnTo>
                    <a:pt x="496335" y="4271378"/>
                  </a:lnTo>
                  <a:lnTo>
                    <a:pt x="468695" y="4231503"/>
                  </a:lnTo>
                  <a:lnTo>
                    <a:pt x="441763" y="4191126"/>
                  </a:lnTo>
                  <a:lnTo>
                    <a:pt x="415562" y="4150274"/>
                  </a:lnTo>
                  <a:lnTo>
                    <a:pt x="390105" y="4108972"/>
                  </a:lnTo>
                  <a:lnTo>
                    <a:pt x="365394" y="4067220"/>
                  </a:lnTo>
                  <a:lnTo>
                    <a:pt x="341427" y="4025017"/>
                  </a:lnTo>
                  <a:lnTo>
                    <a:pt x="318216" y="3982395"/>
                  </a:lnTo>
                  <a:lnTo>
                    <a:pt x="295782" y="3939377"/>
                  </a:lnTo>
                  <a:lnTo>
                    <a:pt x="274122" y="3895963"/>
                  </a:lnTo>
                  <a:lnTo>
                    <a:pt x="253236" y="3852153"/>
                  </a:lnTo>
                  <a:lnTo>
                    <a:pt x="233138" y="3807975"/>
                  </a:lnTo>
                  <a:lnTo>
                    <a:pt x="213841" y="3763459"/>
                  </a:lnTo>
                  <a:lnTo>
                    <a:pt x="195346" y="3718604"/>
                  </a:lnTo>
                  <a:lnTo>
                    <a:pt x="177652" y="3673410"/>
                  </a:lnTo>
                  <a:lnTo>
                    <a:pt x="160769" y="3627911"/>
                  </a:lnTo>
                  <a:lnTo>
                    <a:pt x="144708" y="3582129"/>
                  </a:lnTo>
                  <a:lnTo>
                    <a:pt x="129470" y="3536065"/>
                  </a:lnTo>
                  <a:lnTo>
                    <a:pt x="115055" y="3489719"/>
                  </a:lnTo>
                  <a:lnTo>
                    <a:pt x="101475" y="3443127"/>
                  </a:lnTo>
                  <a:lnTo>
                    <a:pt x="88735" y="3396312"/>
                  </a:lnTo>
                  <a:lnTo>
                    <a:pt x="76836" y="3349276"/>
                  </a:lnTo>
                  <a:lnTo>
                    <a:pt x="65780" y="3302019"/>
                  </a:lnTo>
                  <a:lnTo>
                    <a:pt x="55569" y="3254572"/>
                  </a:lnTo>
                  <a:lnTo>
                    <a:pt x="46212" y="3206965"/>
                  </a:lnTo>
                  <a:lnTo>
                    <a:pt x="37710" y="3159198"/>
                  </a:lnTo>
                  <a:lnTo>
                    <a:pt x="30061" y="3111270"/>
                  </a:lnTo>
                  <a:lnTo>
                    <a:pt x="23275" y="3063214"/>
                  </a:lnTo>
                  <a:lnTo>
                    <a:pt x="17354" y="3015059"/>
                  </a:lnTo>
                  <a:lnTo>
                    <a:pt x="12295" y="2966806"/>
                  </a:lnTo>
                  <a:lnTo>
                    <a:pt x="8098" y="2918454"/>
                  </a:lnTo>
                  <a:lnTo>
                    <a:pt x="4770" y="2870035"/>
                  </a:lnTo>
                  <a:lnTo>
                    <a:pt x="2311" y="2821580"/>
                  </a:lnTo>
                  <a:lnTo>
                    <a:pt x="720" y="2773088"/>
                  </a:lnTo>
                  <a:lnTo>
                    <a:pt x="0" y="2724560"/>
                  </a:lnTo>
                  <a:lnTo>
                    <a:pt x="148" y="2676027"/>
                  </a:lnTo>
                  <a:lnTo>
                    <a:pt x="1164" y="2627520"/>
                  </a:lnTo>
                  <a:lnTo>
                    <a:pt x="3049" y="2579039"/>
                  </a:lnTo>
                  <a:lnTo>
                    <a:pt x="5804" y="2530583"/>
                  </a:lnTo>
                  <a:lnTo>
                    <a:pt x="9427" y="2482186"/>
                  </a:lnTo>
                  <a:lnTo>
                    <a:pt x="13914" y="2433876"/>
                  </a:lnTo>
                  <a:lnTo>
                    <a:pt x="19265" y="2385654"/>
                  </a:lnTo>
                  <a:lnTo>
                    <a:pt x="25480" y="2337521"/>
                  </a:lnTo>
                  <a:lnTo>
                    <a:pt x="32558" y="2289506"/>
                  </a:lnTo>
                  <a:lnTo>
                    <a:pt x="40493" y="2241642"/>
                  </a:lnTo>
                  <a:lnTo>
                    <a:pt x="49284" y="2193927"/>
                  </a:lnTo>
                  <a:lnTo>
                    <a:pt x="58932" y="2146363"/>
                  </a:lnTo>
                  <a:lnTo>
                    <a:pt x="69430" y="2098978"/>
                  </a:lnTo>
                  <a:lnTo>
                    <a:pt x="80771" y="2051803"/>
                  </a:lnTo>
                  <a:lnTo>
                    <a:pt x="92956" y="2004839"/>
                  </a:lnTo>
                  <a:lnTo>
                    <a:pt x="105986" y="1958087"/>
                  </a:lnTo>
                  <a:lnTo>
                    <a:pt x="119851" y="1911576"/>
                  </a:lnTo>
                  <a:lnTo>
                    <a:pt x="134542" y="1865338"/>
                  </a:lnTo>
                  <a:lnTo>
                    <a:pt x="150059" y="1819368"/>
                  </a:lnTo>
                  <a:lnTo>
                    <a:pt x="166403" y="1773667"/>
                  </a:lnTo>
                  <a:lnTo>
                    <a:pt x="183559" y="1728269"/>
                  </a:lnTo>
                  <a:lnTo>
                    <a:pt x="201522" y="1683200"/>
                  </a:lnTo>
                  <a:lnTo>
                    <a:pt x="220289" y="1638461"/>
                  </a:lnTo>
                  <a:lnTo>
                    <a:pt x="239861" y="1594048"/>
                  </a:lnTo>
                  <a:lnTo>
                    <a:pt x="260228" y="1549996"/>
                  </a:lnTo>
                  <a:lnTo>
                    <a:pt x="281372" y="1506328"/>
                  </a:lnTo>
                  <a:lnTo>
                    <a:pt x="303296" y="1463045"/>
                  </a:lnTo>
                  <a:lnTo>
                    <a:pt x="325999" y="1420148"/>
                  </a:lnTo>
                  <a:lnTo>
                    <a:pt x="349466" y="1377664"/>
                  </a:lnTo>
                  <a:lnTo>
                    <a:pt x="373684" y="1335622"/>
                  </a:lnTo>
                  <a:lnTo>
                    <a:pt x="398651" y="1294021"/>
                  </a:lnTo>
                  <a:lnTo>
                    <a:pt x="424368" y="1252861"/>
                  </a:lnTo>
                  <a:lnTo>
                    <a:pt x="450815" y="1212169"/>
                  </a:lnTo>
                  <a:lnTo>
                    <a:pt x="477980" y="1171971"/>
                  </a:lnTo>
                  <a:lnTo>
                    <a:pt x="505863" y="1132265"/>
                  </a:lnTo>
                  <a:lnTo>
                    <a:pt x="534461" y="1093052"/>
                  </a:lnTo>
                  <a:lnTo>
                    <a:pt x="563753" y="1054356"/>
                  </a:lnTo>
                  <a:lnTo>
                    <a:pt x="593726" y="1016204"/>
                  </a:lnTo>
                  <a:lnTo>
                    <a:pt x="624378" y="978595"/>
                  </a:lnTo>
                  <a:lnTo>
                    <a:pt x="655709" y="941528"/>
                  </a:lnTo>
                  <a:lnTo>
                    <a:pt x="687702" y="905032"/>
                  </a:lnTo>
                  <a:lnTo>
                    <a:pt x="720333" y="869126"/>
                  </a:lnTo>
                  <a:lnTo>
                    <a:pt x="753600" y="833808"/>
                  </a:lnTo>
                  <a:lnTo>
                    <a:pt x="787504" y="799080"/>
                  </a:lnTo>
                  <a:lnTo>
                    <a:pt x="822025" y="764968"/>
                  </a:lnTo>
                  <a:lnTo>
                    <a:pt x="857141" y="731489"/>
                  </a:lnTo>
                  <a:lnTo>
                    <a:pt x="892852" y="698645"/>
                  </a:lnTo>
                  <a:lnTo>
                    <a:pt x="929156" y="666436"/>
                  </a:lnTo>
                  <a:lnTo>
                    <a:pt x="966031" y="634880"/>
                  </a:lnTo>
                  <a:lnTo>
                    <a:pt x="1003454" y="604002"/>
                  </a:lnTo>
                  <a:lnTo>
                    <a:pt x="1041425" y="573800"/>
                  </a:lnTo>
                  <a:lnTo>
                    <a:pt x="1079944" y="544272"/>
                  </a:lnTo>
                  <a:lnTo>
                    <a:pt x="1118984" y="515437"/>
                  </a:lnTo>
                  <a:lnTo>
                    <a:pt x="1158522" y="487318"/>
                  </a:lnTo>
                  <a:lnTo>
                    <a:pt x="1198557" y="459913"/>
                  </a:lnTo>
                  <a:lnTo>
                    <a:pt x="1239091" y="433223"/>
                  </a:lnTo>
                  <a:lnTo>
                    <a:pt x="1280094" y="407258"/>
                  </a:lnTo>
                  <a:lnTo>
                    <a:pt x="1321544" y="382042"/>
                  </a:lnTo>
                  <a:lnTo>
                    <a:pt x="1363441" y="357572"/>
                  </a:lnTo>
                  <a:lnTo>
                    <a:pt x="1405782" y="333850"/>
                  </a:lnTo>
                  <a:lnTo>
                    <a:pt x="1448538" y="310886"/>
                  </a:lnTo>
                  <a:lnTo>
                    <a:pt x="1491686" y="288701"/>
                  </a:lnTo>
                  <a:lnTo>
                    <a:pt x="1535225" y="267294"/>
                  </a:lnTo>
                  <a:lnTo>
                    <a:pt x="1579155" y="246662"/>
                  </a:lnTo>
                  <a:lnTo>
                    <a:pt x="1623449" y="226824"/>
                  </a:lnTo>
                  <a:lnTo>
                    <a:pt x="1668076" y="207787"/>
                  </a:lnTo>
                  <a:lnTo>
                    <a:pt x="1713036" y="189552"/>
                  </a:lnTo>
                  <a:lnTo>
                    <a:pt x="1758332" y="172121"/>
                  </a:lnTo>
                  <a:lnTo>
                    <a:pt x="1803933" y="155504"/>
                  </a:lnTo>
                  <a:lnTo>
                    <a:pt x="1849809" y="139711"/>
                  </a:lnTo>
                  <a:lnTo>
                    <a:pt x="1895959" y="124743"/>
                  </a:lnTo>
                  <a:lnTo>
                    <a:pt x="1942384" y="110601"/>
                  </a:lnTo>
                  <a:lnTo>
                    <a:pt x="1989058" y="97289"/>
                  </a:lnTo>
                  <a:lnTo>
                    <a:pt x="2035947" y="84821"/>
                  </a:lnTo>
                  <a:lnTo>
                    <a:pt x="2083051" y="73196"/>
                  </a:lnTo>
                  <a:lnTo>
                    <a:pt x="2130372" y="62416"/>
                  </a:lnTo>
                  <a:lnTo>
                    <a:pt x="2177877" y="52481"/>
                  </a:lnTo>
                  <a:lnTo>
                    <a:pt x="2225538" y="43402"/>
                  </a:lnTo>
                  <a:lnTo>
                    <a:pt x="2273354" y="35179"/>
                  </a:lnTo>
                  <a:lnTo>
                    <a:pt x="2321325" y="27814"/>
                  </a:lnTo>
                  <a:lnTo>
                    <a:pt x="2369420" y="21304"/>
                  </a:lnTo>
                  <a:lnTo>
                    <a:pt x="2417608" y="15660"/>
                  </a:lnTo>
                  <a:lnTo>
                    <a:pt x="2465890" y="10882"/>
                  </a:lnTo>
                  <a:lnTo>
                    <a:pt x="2514265" y="6968"/>
                  </a:lnTo>
                  <a:lnTo>
                    <a:pt x="2562703" y="3922"/>
                  </a:lnTo>
                  <a:lnTo>
                    <a:pt x="2611172" y="1746"/>
                  </a:lnTo>
                  <a:lnTo>
                    <a:pt x="2659672" y="438"/>
                  </a:lnTo>
                  <a:lnTo>
                    <a:pt x="2708204" y="0"/>
                  </a:lnTo>
                  <a:lnTo>
                    <a:pt x="2708474" y="2708521"/>
                  </a:lnTo>
                  <a:lnTo>
                    <a:pt x="676782" y="4499697"/>
                  </a:lnTo>
                  <a:close/>
                </a:path>
              </a:pathLst>
            </a:custGeom>
            <a:solidFill>
              <a:srgbClr val="17E3B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728058" y="3159759"/>
            <a:ext cx="661670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9850" marR="5080" indent="-57785">
              <a:lnSpc>
                <a:spcPct val="100499"/>
              </a:lnSpc>
              <a:spcBef>
                <a:spcPts val="125"/>
              </a:spcBef>
            </a:pPr>
            <a:r>
              <a:rPr sz="1650" spc="145" dirty="0">
                <a:solidFill>
                  <a:srgbClr val="FFFFFF"/>
                </a:solidFill>
                <a:latin typeface="Arial Narrow"/>
                <a:cs typeface="Arial Narrow"/>
              </a:rPr>
              <a:t>Others </a:t>
            </a:r>
            <a:r>
              <a:rPr sz="1650" spc="-10" dirty="0">
                <a:solidFill>
                  <a:srgbClr val="FFFFFF"/>
                </a:solidFill>
                <a:latin typeface="Arial Narrow"/>
                <a:cs typeface="Arial Narrow"/>
              </a:rPr>
              <a:t>36.5%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167044" y="2601235"/>
            <a:ext cx="545465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 indent="40640">
              <a:lnSpc>
                <a:spcPct val="100499"/>
              </a:lnSpc>
              <a:spcBef>
                <a:spcPts val="125"/>
              </a:spcBef>
            </a:pPr>
            <a:r>
              <a:rPr sz="1650" spc="140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1650" spc="40" dirty="0">
                <a:solidFill>
                  <a:srgbClr val="FFFFFF"/>
                </a:solidFill>
                <a:latin typeface="Arial Narrow"/>
                <a:cs typeface="Arial Narrow"/>
              </a:rPr>
              <a:t>29.7%</a:t>
            </a:r>
            <a:endParaRPr sz="1650" dirty="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169651" y="6312178"/>
            <a:ext cx="562610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9209" marR="5080" indent="-17145">
              <a:lnSpc>
                <a:spcPct val="100499"/>
              </a:lnSpc>
              <a:spcBef>
                <a:spcPts val="125"/>
              </a:spcBef>
            </a:pPr>
            <a:r>
              <a:rPr sz="1650" spc="140" dirty="0">
                <a:solidFill>
                  <a:srgbClr val="FFFFFF"/>
                </a:solidFill>
                <a:latin typeface="Arial Narrow"/>
                <a:cs typeface="Arial Narrow"/>
              </a:rPr>
              <a:t>Noise </a:t>
            </a:r>
            <a:r>
              <a:rPr sz="1650" spc="-10" dirty="0">
                <a:solidFill>
                  <a:srgbClr val="FFFFFF"/>
                </a:solidFill>
                <a:latin typeface="Arial Narrow"/>
                <a:cs typeface="Arial Narrow"/>
              </a:rPr>
              <a:t>10.8%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477457" y="7399974"/>
            <a:ext cx="887094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32410" marR="5080" indent="-220345">
              <a:lnSpc>
                <a:spcPct val="100499"/>
              </a:lnSpc>
              <a:spcBef>
                <a:spcPts val="125"/>
              </a:spcBef>
            </a:pPr>
            <a:r>
              <a:rPr sz="1650" spc="120" dirty="0">
                <a:solidFill>
                  <a:srgbClr val="FFFFFF"/>
                </a:solidFill>
                <a:latin typeface="Arial Narrow"/>
                <a:cs typeface="Arial Narrow"/>
              </a:rPr>
              <a:t>Fire-</a:t>
            </a:r>
            <a:r>
              <a:rPr sz="1650" spc="125" dirty="0">
                <a:solidFill>
                  <a:srgbClr val="FFFFFF"/>
                </a:solidFill>
                <a:latin typeface="Arial Narrow"/>
                <a:cs typeface="Arial Narrow"/>
              </a:rPr>
              <a:t>Boltt </a:t>
            </a:r>
            <a:r>
              <a:rPr sz="1650" spc="35" dirty="0">
                <a:solidFill>
                  <a:srgbClr val="FFFFFF"/>
                </a:solidFill>
                <a:latin typeface="Arial Narrow"/>
                <a:cs typeface="Arial Narrow"/>
              </a:rPr>
              <a:t>8.7%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4009710" y="7384779"/>
            <a:ext cx="539750" cy="6248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7785" marR="5080" indent="-45720">
              <a:lnSpc>
                <a:spcPct val="119100"/>
              </a:lnSpc>
              <a:spcBef>
                <a:spcPts val="90"/>
              </a:spcBef>
            </a:pPr>
            <a:r>
              <a:rPr sz="1650" spc="160" dirty="0">
                <a:solidFill>
                  <a:srgbClr val="FFFFFF"/>
                </a:solidFill>
                <a:latin typeface="Arial Narrow"/>
                <a:cs typeface="Arial Narrow"/>
              </a:rPr>
              <a:t>Oppo </a:t>
            </a:r>
            <a:r>
              <a:rPr sz="1650" spc="-20" dirty="0">
                <a:solidFill>
                  <a:srgbClr val="FFFFFF"/>
                </a:solidFill>
                <a:latin typeface="Arial Narrow"/>
                <a:cs typeface="Arial Narrow"/>
              </a:rPr>
              <a:t>8.5%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376137" y="7024941"/>
            <a:ext cx="1086485" cy="535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34645" marR="5080" indent="-322580">
              <a:lnSpc>
                <a:spcPct val="100499"/>
              </a:lnSpc>
              <a:spcBef>
                <a:spcPts val="125"/>
              </a:spcBef>
            </a:pPr>
            <a:r>
              <a:rPr sz="1650" spc="140" dirty="0">
                <a:solidFill>
                  <a:srgbClr val="FFFFFF"/>
                </a:solidFill>
                <a:latin typeface="Arial Narrow"/>
                <a:cs typeface="Arial Narrow"/>
              </a:rPr>
              <a:t>Boult</a:t>
            </a:r>
            <a:r>
              <a:rPr sz="1650" spc="-5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650" spc="130" dirty="0">
                <a:solidFill>
                  <a:srgbClr val="FFFFFF"/>
                </a:solidFill>
                <a:latin typeface="Arial Narrow"/>
                <a:cs typeface="Arial Narrow"/>
              </a:rPr>
              <a:t>Audio </a:t>
            </a:r>
            <a:r>
              <a:rPr sz="1650" spc="-20" dirty="0">
                <a:solidFill>
                  <a:srgbClr val="FFFFFF"/>
                </a:solidFill>
                <a:latin typeface="Arial Narrow"/>
                <a:cs typeface="Arial Narrow"/>
              </a:rPr>
              <a:t>5.8%</a:t>
            </a:r>
            <a:endParaRPr sz="165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962709" y="8207305"/>
            <a:ext cx="420433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260" dirty="0">
                <a:solidFill>
                  <a:srgbClr val="FFFFFF"/>
                </a:solidFill>
                <a:latin typeface="Arial Narrow"/>
                <a:cs typeface="Arial Narrow"/>
              </a:rPr>
              <a:t>Market</a:t>
            </a:r>
            <a:r>
              <a:rPr sz="320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200" spc="245" dirty="0">
                <a:solidFill>
                  <a:srgbClr val="FFFFFF"/>
                </a:solidFill>
                <a:latin typeface="Arial Narrow"/>
                <a:cs typeface="Arial Narrow"/>
              </a:rPr>
              <a:t>share</a:t>
            </a:r>
            <a:r>
              <a:rPr sz="320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200" spc="260" dirty="0">
                <a:solidFill>
                  <a:srgbClr val="FFFFFF"/>
                </a:solidFill>
                <a:latin typeface="Arial Narrow"/>
                <a:cs typeface="Arial Narrow"/>
              </a:rPr>
              <a:t>as</a:t>
            </a:r>
            <a:r>
              <a:rPr sz="320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200" spc="204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320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200" spc="165" dirty="0">
                <a:solidFill>
                  <a:srgbClr val="FFFFFF"/>
                </a:solidFill>
                <a:latin typeface="Arial Narrow"/>
                <a:cs typeface="Arial Narrow"/>
              </a:rPr>
              <a:t>FY23</a:t>
            </a:r>
            <a:endParaRPr sz="320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95928" y="4009644"/>
            <a:ext cx="10296143" cy="22677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259300" y="2746246"/>
            <a:ext cx="1028700" cy="686985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81009" cy="503969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284356" y="280098"/>
            <a:ext cx="5421244" cy="1609252"/>
          </a:xfrm>
          <a:prstGeom prst="rect">
            <a:avLst/>
          </a:prstGeom>
        </p:spPr>
        <p:txBody>
          <a:bodyPr vert="horz" wrap="square" lIns="0" tIns="193202" rIns="0" bIns="0" rtlCol="0">
            <a:spAutoFit/>
          </a:bodyPr>
          <a:lstStyle/>
          <a:p>
            <a:pPr marL="1358265">
              <a:lnSpc>
                <a:spcPct val="100000"/>
              </a:lnSpc>
              <a:spcBef>
                <a:spcPts val="110"/>
              </a:spcBef>
            </a:pPr>
            <a:r>
              <a:rPr sz="9200" spc="990" dirty="0"/>
              <a:t>BOAT</a:t>
            </a:r>
            <a:endParaRPr sz="9200" dirty="0"/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5815660"/>
            <a:ext cx="104775" cy="104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6387160"/>
            <a:ext cx="104775" cy="104775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6958659"/>
            <a:ext cx="104775" cy="1047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807015" y="7530159"/>
            <a:ext cx="104775" cy="104775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8101659"/>
            <a:ext cx="104775" cy="104775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807015" y="8673159"/>
            <a:ext cx="104775" cy="10477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379798" y="2605533"/>
            <a:ext cx="8441055" cy="6311900"/>
          </a:xfrm>
          <a:prstGeom prst="rect">
            <a:avLst/>
          </a:prstGeom>
        </p:spPr>
        <p:txBody>
          <a:bodyPr vert="horz" wrap="square" lIns="0" tIns="163830" rIns="0" bIns="0" rtlCol="0">
            <a:spAutoFit/>
          </a:bodyPr>
          <a:lstStyle/>
          <a:p>
            <a:pPr marL="534670" indent="-521970">
              <a:lnSpc>
                <a:spcPct val="100000"/>
              </a:lnSpc>
              <a:spcBef>
                <a:spcPts val="1290"/>
              </a:spcBef>
              <a:buFont typeface="Segoe UI Symbol"/>
              <a:buChar char="➢"/>
              <a:tabLst>
                <a:tab pos="534670" algn="l"/>
              </a:tabLst>
            </a:pPr>
            <a:r>
              <a:rPr sz="2750" spc="185" dirty="0">
                <a:solidFill>
                  <a:srgbClr val="FFFFFF"/>
                </a:solidFill>
                <a:latin typeface="Arial Narrow"/>
                <a:cs typeface="Arial Narrow"/>
              </a:rPr>
              <a:t>India’s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04" dirty="0">
                <a:solidFill>
                  <a:srgbClr val="FFFFFF"/>
                </a:solidFill>
                <a:latin typeface="Arial Narrow"/>
                <a:cs typeface="Arial Narrow"/>
              </a:rPr>
              <a:t>largest</a:t>
            </a:r>
            <a:r>
              <a:rPr sz="2750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75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sz="2750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sz="2750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25" dirty="0">
                <a:solidFill>
                  <a:srgbClr val="FFFFFF"/>
                </a:solidFill>
                <a:latin typeface="Arial Narrow"/>
                <a:cs typeface="Arial Narrow"/>
              </a:rPr>
              <a:t>brand</a:t>
            </a:r>
            <a:endParaRPr sz="2750" dirty="0">
              <a:latin typeface="Arial Narrow"/>
              <a:cs typeface="Arial Narrow"/>
            </a:endParaRPr>
          </a:p>
          <a:p>
            <a:pPr marL="534670" indent="-521970">
              <a:lnSpc>
                <a:spcPct val="100000"/>
              </a:lnSpc>
              <a:spcBef>
                <a:spcPts val="1200"/>
              </a:spcBef>
              <a:buFont typeface="Segoe UI Symbol"/>
              <a:buChar char="➢"/>
              <a:tabLst>
                <a:tab pos="534670" algn="l"/>
              </a:tabLst>
            </a:pPr>
            <a:r>
              <a:rPr sz="2750" spc="245" dirty="0">
                <a:solidFill>
                  <a:srgbClr val="FFFFFF"/>
                </a:solidFill>
                <a:latin typeface="Arial Narrow"/>
                <a:cs typeface="Arial Narrow"/>
              </a:rPr>
              <a:t>Founder</a:t>
            </a:r>
            <a:r>
              <a:rPr sz="2750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40" dirty="0">
                <a:solidFill>
                  <a:srgbClr val="FFFFFF"/>
                </a:solidFill>
                <a:latin typeface="Arial Narrow"/>
                <a:cs typeface="Arial Narrow"/>
              </a:rPr>
              <a:t>-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300" dirty="0">
                <a:solidFill>
                  <a:srgbClr val="FFFFFF"/>
                </a:solidFill>
                <a:latin typeface="Arial Narrow"/>
                <a:cs typeface="Arial Narrow"/>
              </a:rPr>
              <a:t>Aman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10" dirty="0">
                <a:solidFill>
                  <a:srgbClr val="FFFFFF"/>
                </a:solidFill>
                <a:latin typeface="Arial Narrow"/>
                <a:cs typeface="Arial Narrow"/>
              </a:rPr>
              <a:t>Gupta,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70" dirty="0">
                <a:solidFill>
                  <a:srgbClr val="FFFFFF"/>
                </a:solidFill>
                <a:latin typeface="Arial Narrow"/>
                <a:cs typeface="Arial Narrow"/>
              </a:rPr>
              <a:t>Sameer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50" dirty="0">
                <a:solidFill>
                  <a:srgbClr val="FFFFFF"/>
                </a:solidFill>
                <a:latin typeface="Arial Narrow"/>
                <a:cs typeface="Arial Narrow"/>
              </a:rPr>
              <a:t>Mehta</a:t>
            </a:r>
            <a:endParaRPr sz="2750" dirty="0">
              <a:latin typeface="Arial Narrow"/>
              <a:cs typeface="Arial Narrow"/>
            </a:endParaRPr>
          </a:p>
          <a:p>
            <a:pPr marL="534670" marR="5080" indent="-522605">
              <a:lnSpc>
                <a:spcPts val="4500"/>
              </a:lnSpc>
              <a:spcBef>
                <a:spcPts val="350"/>
              </a:spcBef>
              <a:buFont typeface="Segoe UI Symbol"/>
              <a:buChar char="➢"/>
              <a:tabLst>
                <a:tab pos="598170" algn="l"/>
              </a:tabLst>
            </a:pPr>
            <a:r>
              <a:rPr sz="2750" spc="210" dirty="0">
                <a:solidFill>
                  <a:srgbClr val="FFFFFF"/>
                </a:solidFill>
                <a:latin typeface="Arial Narrow"/>
                <a:cs typeface="Arial Narrow"/>
              </a:rPr>
              <a:t>Vision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40" dirty="0">
                <a:solidFill>
                  <a:srgbClr val="FFFFFF"/>
                </a:solidFill>
                <a:latin typeface="Arial Narrow"/>
                <a:cs typeface="Arial Narrow"/>
              </a:rPr>
              <a:t>-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04" dirty="0">
                <a:solidFill>
                  <a:srgbClr val="FFFFFF"/>
                </a:solidFill>
                <a:latin typeface="Arial Narrow"/>
                <a:cs typeface="Arial Narrow"/>
              </a:rPr>
              <a:t>Deliver</a:t>
            </a:r>
            <a:r>
              <a:rPr sz="275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best</a:t>
            </a:r>
            <a:r>
              <a:rPr sz="275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25" dirty="0">
                <a:solidFill>
                  <a:srgbClr val="FFFFFF"/>
                </a:solidFill>
                <a:latin typeface="Arial Narrow"/>
                <a:cs typeface="Arial Narrow"/>
              </a:rPr>
              <a:t>experience</a:t>
            </a:r>
            <a:r>
              <a:rPr sz="275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54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10" dirty="0">
                <a:solidFill>
                  <a:srgbClr val="FFFFFF"/>
                </a:solidFill>
                <a:latin typeface="Arial Narrow"/>
                <a:cs typeface="Arial Narrow"/>
              </a:rPr>
              <a:t>elevate 	</a:t>
            </a:r>
            <a:r>
              <a:rPr sz="2750" spc="175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80" dirty="0">
                <a:solidFill>
                  <a:srgbClr val="FFFFFF"/>
                </a:solidFill>
                <a:latin typeface="Arial Narrow"/>
                <a:cs typeface="Arial Narrow"/>
              </a:rPr>
              <a:t>for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75" dirty="0">
                <a:solidFill>
                  <a:srgbClr val="FFFFFF"/>
                </a:solidFill>
                <a:latin typeface="Arial Narrow"/>
                <a:cs typeface="Arial Narrow"/>
              </a:rPr>
              <a:t>all.</a:t>
            </a:r>
            <a:endParaRPr sz="2750" dirty="0">
              <a:latin typeface="Arial Narrow"/>
              <a:cs typeface="Arial Narrow"/>
            </a:endParaRPr>
          </a:p>
          <a:p>
            <a:pPr marL="534670" marR="452120" indent="-522605">
              <a:lnSpc>
                <a:spcPts val="4500"/>
              </a:lnSpc>
              <a:buFont typeface="Segoe UI Symbol"/>
              <a:buChar char="➢"/>
              <a:tabLst>
                <a:tab pos="679450" algn="l"/>
              </a:tabLst>
            </a:pPr>
            <a:r>
              <a:rPr sz="2750" spc="215" dirty="0">
                <a:solidFill>
                  <a:srgbClr val="FFFFFF"/>
                </a:solidFill>
                <a:latin typeface="Arial Narrow"/>
                <a:cs typeface="Arial Narrow"/>
              </a:rPr>
              <a:t>Perfect</a:t>
            </a:r>
            <a:r>
              <a:rPr sz="275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15" dirty="0">
                <a:solidFill>
                  <a:srgbClr val="FFFFFF"/>
                </a:solidFill>
                <a:latin typeface="Arial Narrow"/>
                <a:cs typeface="Arial Narrow"/>
              </a:rPr>
              <a:t>destination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80" dirty="0">
                <a:solidFill>
                  <a:srgbClr val="FFFFFF"/>
                </a:solidFill>
                <a:latin typeface="Arial Narrow"/>
                <a:cs typeface="Arial Narrow"/>
              </a:rPr>
              <a:t>for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175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54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25" dirty="0">
                <a:solidFill>
                  <a:srgbClr val="FFFFFF"/>
                </a:solidFill>
                <a:latin typeface="Arial Narrow"/>
                <a:cs typeface="Arial Narrow"/>
              </a:rPr>
              <a:t>audio</a:t>
            </a:r>
            <a:r>
              <a:rPr sz="2750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gadgets 	Earphones</a:t>
            </a:r>
            <a:endParaRPr sz="2750" dirty="0">
              <a:latin typeface="Arial Narrow"/>
              <a:cs typeface="Arial Narrow"/>
            </a:endParaRPr>
          </a:p>
          <a:p>
            <a:pPr marL="679450" marR="5534660">
              <a:lnSpc>
                <a:spcPts val="4500"/>
              </a:lnSpc>
            </a:pPr>
            <a:r>
              <a:rPr sz="2750" spc="250" dirty="0">
                <a:solidFill>
                  <a:srgbClr val="FFFFFF"/>
                </a:solidFill>
                <a:latin typeface="Arial Narrow"/>
                <a:cs typeface="Arial Narrow"/>
              </a:rPr>
              <a:t>Headphones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Speakers </a:t>
            </a:r>
            <a:r>
              <a:rPr sz="2750" spc="245" dirty="0">
                <a:solidFill>
                  <a:srgbClr val="FFFFFF"/>
                </a:solidFill>
                <a:latin typeface="Arial Narrow"/>
                <a:cs typeface="Arial Narrow"/>
              </a:rPr>
              <a:t>Smartwatches </a:t>
            </a:r>
            <a:r>
              <a:rPr sz="2750" spc="235" dirty="0">
                <a:solidFill>
                  <a:srgbClr val="FFFFFF"/>
                </a:solidFill>
                <a:latin typeface="Arial Narrow"/>
                <a:cs typeface="Arial Narrow"/>
              </a:rPr>
              <a:t>Soundbars</a:t>
            </a:r>
            <a:endParaRPr sz="2750" dirty="0">
              <a:latin typeface="Arial Narrow"/>
              <a:cs typeface="Arial Narrow"/>
            </a:endParaRPr>
          </a:p>
          <a:p>
            <a:pPr marL="679450">
              <a:lnSpc>
                <a:spcPct val="100000"/>
              </a:lnSpc>
              <a:spcBef>
                <a:spcPts val="850"/>
              </a:spcBef>
            </a:pPr>
            <a:r>
              <a:rPr sz="2750" spc="270" dirty="0">
                <a:solidFill>
                  <a:srgbClr val="FFFFFF"/>
                </a:solidFill>
                <a:latin typeface="Arial Narrow"/>
                <a:cs typeface="Arial Narrow"/>
              </a:rPr>
              <a:t>Gaming</a:t>
            </a:r>
            <a:r>
              <a:rPr sz="275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750" spc="210" dirty="0">
                <a:solidFill>
                  <a:srgbClr val="FFFFFF"/>
                </a:solidFill>
                <a:latin typeface="Arial Narrow"/>
                <a:cs typeface="Arial Narrow"/>
              </a:rPr>
              <a:t>accessories</a:t>
            </a:r>
            <a:endParaRPr sz="2750" dirty="0">
              <a:latin typeface="Arial Narrow"/>
              <a:cs typeface="Arial Narro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483165" y="2085935"/>
            <a:ext cx="6492240" cy="0"/>
          </a:xfrm>
          <a:custGeom>
            <a:avLst/>
            <a:gdLst/>
            <a:ahLst/>
            <a:cxnLst/>
            <a:rect l="l" t="t" r="r" b="b"/>
            <a:pathLst>
              <a:path w="6492240">
                <a:moveTo>
                  <a:pt x="0" y="0"/>
                </a:moveTo>
                <a:lnTo>
                  <a:pt x="649224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Picture 14" descr="A group of men posing for a picture&#10;&#10;Description automatically generated">
            <a:extLst>
              <a:ext uri="{FF2B5EF4-FFF2-40B4-BE49-F238E27FC236}">
                <a16:creationId xmlns:a16="http://schemas.microsoft.com/office/drawing/2014/main" id="{D16468FE-B249-485F-AE28-35869CA07BB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886" y="735996"/>
            <a:ext cx="7143757" cy="3739073"/>
          </a:xfrm>
          <a:prstGeom prst="rect">
            <a:avLst/>
          </a:prstGeom>
        </p:spPr>
      </p:pic>
      <p:pic>
        <p:nvPicPr>
          <p:cNvPr id="18" name="Picture 17" descr="A close-up of a headphones&#10;&#10;Description automatically generated">
            <a:extLst>
              <a:ext uri="{FF2B5EF4-FFF2-40B4-BE49-F238E27FC236}">
                <a16:creationId xmlns:a16="http://schemas.microsoft.com/office/drawing/2014/main" id="{8758E719-AD40-44E9-AD56-038C7CCF515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7314" y="4670357"/>
            <a:ext cx="4914900" cy="49149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73640" y="3054589"/>
            <a:ext cx="714360" cy="62606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81009" cy="5039696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4491967" y="1653853"/>
            <a:ext cx="9408160" cy="19050"/>
          </a:xfrm>
          <a:custGeom>
            <a:avLst/>
            <a:gdLst/>
            <a:ahLst/>
            <a:cxnLst/>
            <a:rect l="l" t="t" r="r" b="b"/>
            <a:pathLst>
              <a:path w="9408160" h="19050">
                <a:moveTo>
                  <a:pt x="0" y="19050"/>
                </a:moveTo>
                <a:lnTo>
                  <a:pt x="9407793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3260" y="6623730"/>
            <a:ext cx="2228215" cy="3272790"/>
          </a:xfrm>
          <a:custGeom>
            <a:avLst/>
            <a:gdLst/>
            <a:ahLst/>
            <a:cxnLst/>
            <a:rect l="l" t="t" r="r" b="b"/>
            <a:pathLst>
              <a:path w="2228215" h="3272790">
                <a:moveTo>
                  <a:pt x="1759528" y="3272643"/>
                </a:moveTo>
                <a:lnTo>
                  <a:pt x="468653" y="3272643"/>
                </a:lnTo>
                <a:lnTo>
                  <a:pt x="437762" y="3271113"/>
                </a:lnTo>
                <a:lnTo>
                  <a:pt x="390562" y="3264070"/>
                </a:lnTo>
                <a:lnTo>
                  <a:pt x="344494" y="3252493"/>
                </a:lnTo>
                <a:lnTo>
                  <a:pt x="299877" y="3236514"/>
                </a:lnTo>
                <a:lnTo>
                  <a:pt x="257028" y="3216264"/>
                </a:lnTo>
                <a:lnTo>
                  <a:pt x="216267" y="3191876"/>
                </a:lnTo>
                <a:lnTo>
                  <a:pt x="177911" y="3163480"/>
                </a:lnTo>
                <a:lnTo>
                  <a:pt x="142280" y="3131210"/>
                </a:lnTo>
                <a:lnTo>
                  <a:pt x="110011" y="3095587"/>
                </a:lnTo>
                <a:lnTo>
                  <a:pt x="81617" y="3057237"/>
                </a:lnTo>
                <a:lnTo>
                  <a:pt x="57228" y="3016479"/>
                </a:lnTo>
                <a:lnTo>
                  <a:pt x="36978" y="2973632"/>
                </a:lnTo>
                <a:lnTo>
                  <a:pt x="20998" y="2929014"/>
                </a:lnTo>
                <a:lnTo>
                  <a:pt x="9420" y="2882946"/>
                </a:lnTo>
                <a:lnTo>
                  <a:pt x="2377" y="2835745"/>
                </a:lnTo>
                <a:lnTo>
                  <a:pt x="0" y="2787730"/>
                </a:lnTo>
                <a:lnTo>
                  <a:pt x="0" y="485759"/>
                </a:lnTo>
                <a:lnTo>
                  <a:pt x="2377" y="437745"/>
                </a:lnTo>
                <a:lnTo>
                  <a:pt x="9420" y="390543"/>
                </a:lnTo>
                <a:lnTo>
                  <a:pt x="20998" y="344474"/>
                </a:lnTo>
                <a:lnTo>
                  <a:pt x="36978" y="299854"/>
                </a:lnTo>
                <a:lnTo>
                  <a:pt x="57228" y="257003"/>
                </a:lnTo>
                <a:lnTo>
                  <a:pt x="81617" y="216240"/>
                </a:lnTo>
                <a:lnTo>
                  <a:pt x="110011" y="177882"/>
                </a:lnTo>
                <a:lnTo>
                  <a:pt x="142280" y="142250"/>
                </a:lnTo>
                <a:lnTo>
                  <a:pt x="177911" y="109989"/>
                </a:lnTo>
                <a:lnTo>
                  <a:pt x="216267" y="81601"/>
                </a:lnTo>
                <a:lnTo>
                  <a:pt x="257028" y="57218"/>
                </a:lnTo>
                <a:lnTo>
                  <a:pt x="299877" y="36972"/>
                </a:lnTo>
                <a:lnTo>
                  <a:pt x="344494" y="20994"/>
                </a:lnTo>
                <a:lnTo>
                  <a:pt x="390562" y="9419"/>
                </a:lnTo>
                <a:lnTo>
                  <a:pt x="437762" y="2376"/>
                </a:lnTo>
                <a:lnTo>
                  <a:pt x="485774" y="0"/>
                </a:lnTo>
                <a:lnTo>
                  <a:pt x="1742407" y="0"/>
                </a:lnTo>
                <a:lnTo>
                  <a:pt x="1790419" y="2376"/>
                </a:lnTo>
                <a:lnTo>
                  <a:pt x="1837618" y="9419"/>
                </a:lnTo>
                <a:lnTo>
                  <a:pt x="1883686" y="20994"/>
                </a:lnTo>
                <a:lnTo>
                  <a:pt x="1928303" y="36972"/>
                </a:lnTo>
                <a:lnTo>
                  <a:pt x="1971152" y="57218"/>
                </a:lnTo>
                <a:lnTo>
                  <a:pt x="2011914" y="81601"/>
                </a:lnTo>
                <a:lnTo>
                  <a:pt x="2050270" y="109989"/>
                </a:lnTo>
                <a:lnTo>
                  <a:pt x="2085901" y="142250"/>
                </a:lnTo>
                <a:lnTo>
                  <a:pt x="2118170" y="177882"/>
                </a:lnTo>
                <a:lnTo>
                  <a:pt x="2146565" y="216240"/>
                </a:lnTo>
                <a:lnTo>
                  <a:pt x="2170953" y="257003"/>
                </a:lnTo>
                <a:lnTo>
                  <a:pt x="2191204" y="299854"/>
                </a:lnTo>
                <a:lnTo>
                  <a:pt x="2207184" y="344474"/>
                </a:lnTo>
                <a:lnTo>
                  <a:pt x="2218761" y="390543"/>
                </a:lnTo>
                <a:lnTo>
                  <a:pt x="2225805" y="437745"/>
                </a:lnTo>
                <a:lnTo>
                  <a:pt x="2228182" y="485759"/>
                </a:lnTo>
                <a:lnTo>
                  <a:pt x="2228182" y="2787730"/>
                </a:lnTo>
                <a:lnTo>
                  <a:pt x="2225805" y="2835745"/>
                </a:lnTo>
                <a:lnTo>
                  <a:pt x="2218761" y="2882946"/>
                </a:lnTo>
                <a:lnTo>
                  <a:pt x="2207184" y="2929014"/>
                </a:lnTo>
                <a:lnTo>
                  <a:pt x="2191204" y="2973632"/>
                </a:lnTo>
                <a:lnTo>
                  <a:pt x="2170953" y="3016479"/>
                </a:lnTo>
                <a:lnTo>
                  <a:pt x="2146565" y="3057237"/>
                </a:lnTo>
                <a:lnTo>
                  <a:pt x="2118170" y="3095587"/>
                </a:lnTo>
                <a:lnTo>
                  <a:pt x="2085901" y="3131210"/>
                </a:lnTo>
                <a:lnTo>
                  <a:pt x="2050270" y="3163480"/>
                </a:lnTo>
                <a:lnTo>
                  <a:pt x="2011914" y="3191876"/>
                </a:lnTo>
                <a:lnTo>
                  <a:pt x="1971152" y="3216264"/>
                </a:lnTo>
                <a:lnTo>
                  <a:pt x="1928303" y="3236514"/>
                </a:lnTo>
                <a:lnTo>
                  <a:pt x="1883686" y="3252493"/>
                </a:lnTo>
                <a:lnTo>
                  <a:pt x="1837618" y="3264070"/>
                </a:lnTo>
                <a:lnTo>
                  <a:pt x="1790419" y="3271113"/>
                </a:lnTo>
                <a:lnTo>
                  <a:pt x="1759528" y="3272643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11459" y="6311340"/>
            <a:ext cx="2232660" cy="3583940"/>
          </a:xfrm>
          <a:custGeom>
            <a:avLst/>
            <a:gdLst/>
            <a:ahLst/>
            <a:cxnLst/>
            <a:rect l="l" t="t" r="r" b="b"/>
            <a:pathLst>
              <a:path w="2232660" h="3583940">
                <a:moveTo>
                  <a:pt x="1786449" y="3583904"/>
                </a:moveTo>
                <a:lnTo>
                  <a:pt x="445874" y="3583904"/>
                </a:lnTo>
                <a:lnTo>
                  <a:pt x="437775" y="3583503"/>
                </a:lnTo>
                <a:lnTo>
                  <a:pt x="390574" y="3576460"/>
                </a:lnTo>
                <a:lnTo>
                  <a:pt x="344504" y="3564883"/>
                </a:lnTo>
                <a:lnTo>
                  <a:pt x="299885" y="3548904"/>
                </a:lnTo>
                <a:lnTo>
                  <a:pt x="257034" y="3528654"/>
                </a:lnTo>
                <a:lnTo>
                  <a:pt x="216270" y="3504265"/>
                </a:lnTo>
                <a:lnTo>
                  <a:pt x="177913" y="3475870"/>
                </a:lnTo>
                <a:lnTo>
                  <a:pt x="142280" y="3443599"/>
                </a:lnTo>
                <a:lnTo>
                  <a:pt x="110009" y="3407976"/>
                </a:lnTo>
                <a:lnTo>
                  <a:pt x="81614" y="3369626"/>
                </a:lnTo>
                <a:lnTo>
                  <a:pt x="57225" y="3328868"/>
                </a:lnTo>
                <a:lnTo>
                  <a:pt x="36975" y="3286021"/>
                </a:lnTo>
                <a:lnTo>
                  <a:pt x="20996" y="3241404"/>
                </a:lnTo>
                <a:lnTo>
                  <a:pt x="9419" y="3195335"/>
                </a:lnTo>
                <a:lnTo>
                  <a:pt x="2376" y="3148134"/>
                </a:lnTo>
                <a:lnTo>
                  <a:pt x="0" y="3100120"/>
                </a:lnTo>
                <a:lnTo>
                  <a:pt x="0" y="485790"/>
                </a:lnTo>
                <a:lnTo>
                  <a:pt x="2376" y="437775"/>
                </a:lnTo>
                <a:lnTo>
                  <a:pt x="9419" y="390574"/>
                </a:lnTo>
                <a:lnTo>
                  <a:pt x="20996" y="344504"/>
                </a:lnTo>
                <a:lnTo>
                  <a:pt x="36975" y="299884"/>
                </a:lnTo>
                <a:lnTo>
                  <a:pt x="57225" y="257034"/>
                </a:lnTo>
                <a:lnTo>
                  <a:pt x="81614" y="216270"/>
                </a:lnTo>
                <a:lnTo>
                  <a:pt x="110009" y="177913"/>
                </a:lnTo>
                <a:lnTo>
                  <a:pt x="142280" y="142280"/>
                </a:lnTo>
                <a:lnTo>
                  <a:pt x="177913" y="110018"/>
                </a:lnTo>
                <a:lnTo>
                  <a:pt x="216270" y="81627"/>
                </a:lnTo>
                <a:lnTo>
                  <a:pt x="257034" y="57239"/>
                </a:lnTo>
                <a:lnTo>
                  <a:pt x="299885" y="36987"/>
                </a:lnTo>
                <a:lnTo>
                  <a:pt x="344504" y="21004"/>
                </a:lnTo>
                <a:lnTo>
                  <a:pt x="390574" y="9423"/>
                </a:lnTo>
                <a:lnTo>
                  <a:pt x="437775" y="2378"/>
                </a:lnTo>
                <a:lnTo>
                  <a:pt x="485790" y="0"/>
                </a:lnTo>
                <a:lnTo>
                  <a:pt x="1746534" y="0"/>
                </a:lnTo>
                <a:lnTo>
                  <a:pt x="1794548" y="2378"/>
                </a:lnTo>
                <a:lnTo>
                  <a:pt x="1841750" y="9423"/>
                </a:lnTo>
                <a:lnTo>
                  <a:pt x="1887819" y="21004"/>
                </a:lnTo>
                <a:lnTo>
                  <a:pt x="1932439" y="36987"/>
                </a:lnTo>
                <a:lnTo>
                  <a:pt x="1975290" y="57239"/>
                </a:lnTo>
                <a:lnTo>
                  <a:pt x="2016053" y="81627"/>
                </a:lnTo>
                <a:lnTo>
                  <a:pt x="2054411" y="110018"/>
                </a:lnTo>
                <a:lnTo>
                  <a:pt x="2090043" y="142280"/>
                </a:lnTo>
                <a:lnTo>
                  <a:pt x="2122314" y="177913"/>
                </a:lnTo>
                <a:lnTo>
                  <a:pt x="2150710" y="216270"/>
                </a:lnTo>
                <a:lnTo>
                  <a:pt x="2175098" y="257034"/>
                </a:lnTo>
                <a:lnTo>
                  <a:pt x="2195348" y="299884"/>
                </a:lnTo>
                <a:lnTo>
                  <a:pt x="2211327" y="344504"/>
                </a:lnTo>
                <a:lnTo>
                  <a:pt x="2222904" y="390574"/>
                </a:lnTo>
                <a:lnTo>
                  <a:pt x="2229947" y="437775"/>
                </a:lnTo>
                <a:lnTo>
                  <a:pt x="2232310" y="485790"/>
                </a:lnTo>
                <a:lnTo>
                  <a:pt x="2232310" y="3100120"/>
                </a:lnTo>
                <a:lnTo>
                  <a:pt x="2229947" y="3148134"/>
                </a:lnTo>
                <a:lnTo>
                  <a:pt x="2222904" y="3195335"/>
                </a:lnTo>
                <a:lnTo>
                  <a:pt x="2211327" y="3241404"/>
                </a:lnTo>
                <a:lnTo>
                  <a:pt x="2195348" y="3286021"/>
                </a:lnTo>
                <a:lnTo>
                  <a:pt x="2175098" y="3328868"/>
                </a:lnTo>
                <a:lnTo>
                  <a:pt x="2150710" y="3369626"/>
                </a:lnTo>
                <a:lnTo>
                  <a:pt x="2122314" y="3407976"/>
                </a:lnTo>
                <a:lnTo>
                  <a:pt x="2090043" y="3443599"/>
                </a:lnTo>
                <a:lnTo>
                  <a:pt x="2054411" y="3475870"/>
                </a:lnTo>
                <a:lnTo>
                  <a:pt x="2016053" y="3504265"/>
                </a:lnTo>
                <a:lnTo>
                  <a:pt x="1975290" y="3528654"/>
                </a:lnTo>
                <a:lnTo>
                  <a:pt x="1932439" y="3548904"/>
                </a:lnTo>
                <a:lnTo>
                  <a:pt x="1887819" y="3564883"/>
                </a:lnTo>
                <a:lnTo>
                  <a:pt x="1841750" y="3576460"/>
                </a:lnTo>
                <a:lnTo>
                  <a:pt x="1794548" y="3583503"/>
                </a:lnTo>
                <a:lnTo>
                  <a:pt x="1786449" y="3583904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524743" y="5894862"/>
            <a:ext cx="2232660" cy="4002404"/>
          </a:xfrm>
          <a:custGeom>
            <a:avLst/>
            <a:gdLst/>
            <a:ahLst/>
            <a:cxnLst/>
            <a:rect l="l" t="t" r="r" b="b"/>
            <a:pathLst>
              <a:path w="2232659" h="4002404">
                <a:moveTo>
                  <a:pt x="1746534" y="4002358"/>
                </a:moveTo>
                <a:lnTo>
                  <a:pt x="485790" y="4002358"/>
                </a:lnTo>
                <a:lnTo>
                  <a:pt x="437775" y="3999982"/>
                </a:lnTo>
                <a:lnTo>
                  <a:pt x="390574" y="3992939"/>
                </a:lnTo>
                <a:lnTo>
                  <a:pt x="344504" y="3981362"/>
                </a:lnTo>
                <a:lnTo>
                  <a:pt x="299885" y="3965382"/>
                </a:lnTo>
                <a:lnTo>
                  <a:pt x="257034" y="3945133"/>
                </a:lnTo>
                <a:lnTo>
                  <a:pt x="216270" y="3920744"/>
                </a:lnTo>
                <a:lnTo>
                  <a:pt x="177913" y="3892348"/>
                </a:lnTo>
                <a:lnTo>
                  <a:pt x="142280" y="3860078"/>
                </a:lnTo>
                <a:lnTo>
                  <a:pt x="110009" y="3824455"/>
                </a:lnTo>
                <a:lnTo>
                  <a:pt x="81614" y="3786105"/>
                </a:lnTo>
                <a:lnTo>
                  <a:pt x="57225" y="3745347"/>
                </a:lnTo>
                <a:lnTo>
                  <a:pt x="36976" y="3702500"/>
                </a:lnTo>
                <a:lnTo>
                  <a:pt x="20996" y="3657883"/>
                </a:lnTo>
                <a:lnTo>
                  <a:pt x="9419" y="3611814"/>
                </a:lnTo>
                <a:lnTo>
                  <a:pt x="2376" y="3564613"/>
                </a:lnTo>
                <a:lnTo>
                  <a:pt x="0" y="3516599"/>
                </a:lnTo>
                <a:lnTo>
                  <a:pt x="0" y="485790"/>
                </a:lnTo>
                <a:lnTo>
                  <a:pt x="2376" y="437775"/>
                </a:lnTo>
                <a:lnTo>
                  <a:pt x="9419" y="390574"/>
                </a:lnTo>
                <a:lnTo>
                  <a:pt x="20996" y="344504"/>
                </a:lnTo>
                <a:lnTo>
                  <a:pt x="36976" y="299885"/>
                </a:lnTo>
                <a:lnTo>
                  <a:pt x="57225" y="257034"/>
                </a:lnTo>
                <a:lnTo>
                  <a:pt x="81614" y="216270"/>
                </a:lnTo>
                <a:lnTo>
                  <a:pt x="110009" y="177913"/>
                </a:lnTo>
                <a:lnTo>
                  <a:pt x="142280" y="142280"/>
                </a:lnTo>
                <a:lnTo>
                  <a:pt x="177913" y="110009"/>
                </a:lnTo>
                <a:lnTo>
                  <a:pt x="216270" y="81614"/>
                </a:lnTo>
                <a:lnTo>
                  <a:pt x="257034" y="57225"/>
                </a:lnTo>
                <a:lnTo>
                  <a:pt x="299885" y="36976"/>
                </a:lnTo>
                <a:lnTo>
                  <a:pt x="344504" y="20996"/>
                </a:lnTo>
                <a:lnTo>
                  <a:pt x="390574" y="9419"/>
                </a:lnTo>
                <a:lnTo>
                  <a:pt x="437775" y="2376"/>
                </a:lnTo>
                <a:lnTo>
                  <a:pt x="485790" y="0"/>
                </a:lnTo>
                <a:lnTo>
                  <a:pt x="1746534" y="0"/>
                </a:lnTo>
                <a:lnTo>
                  <a:pt x="1794548" y="2376"/>
                </a:lnTo>
                <a:lnTo>
                  <a:pt x="1841750" y="9419"/>
                </a:lnTo>
                <a:lnTo>
                  <a:pt x="1887819" y="20996"/>
                </a:lnTo>
                <a:lnTo>
                  <a:pt x="1932439" y="36976"/>
                </a:lnTo>
                <a:lnTo>
                  <a:pt x="1975290" y="57225"/>
                </a:lnTo>
                <a:lnTo>
                  <a:pt x="2016053" y="81614"/>
                </a:lnTo>
                <a:lnTo>
                  <a:pt x="2054411" y="110009"/>
                </a:lnTo>
                <a:lnTo>
                  <a:pt x="2090043" y="142280"/>
                </a:lnTo>
                <a:lnTo>
                  <a:pt x="2122314" y="177913"/>
                </a:lnTo>
                <a:lnTo>
                  <a:pt x="2150710" y="216270"/>
                </a:lnTo>
                <a:lnTo>
                  <a:pt x="2175098" y="257034"/>
                </a:lnTo>
                <a:lnTo>
                  <a:pt x="2195348" y="299885"/>
                </a:lnTo>
                <a:lnTo>
                  <a:pt x="2211327" y="344504"/>
                </a:lnTo>
                <a:lnTo>
                  <a:pt x="2222904" y="390574"/>
                </a:lnTo>
                <a:lnTo>
                  <a:pt x="2229947" y="437775"/>
                </a:lnTo>
                <a:lnTo>
                  <a:pt x="2232324" y="485790"/>
                </a:lnTo>
                <a:lnTo>
                  <a:pt x="2232324" y="3516599"/>
                </a:lnTo>
                <a:lnTo>
                  <a:pt x="2229947" y="3564613"/>
                </a:lnTo>
                <a:lnTo>
                  <a:pt x="2222904" y="3611814"/>
                </a:lnTo>
                <a:lnTo>
                  <a:pt x="2211327" y="3657883"/>
                </a:lnTo>
                <a:lnTo>
                  <a:pt x="2195348" y="3702500"/>
                </a:lnTo>
                <a:lnTo>
                  <a:pt x="2175098" y="3745347"/>
                </a:lnTo>
                <a:lnTo>
                  <a:pt x="2150710" y="3786105"/>
                </a:lnTo>
                <a:lnTo>
                  <a:pt x="2122314" y="3824455"/>
                </a:lnTo>
                <a:lnTo>
                  <a:pt x="2090043" y="3860078"/>
                </a:lnTo>
                <a:lnTo>
                  <a:pt x="2054411" y="3892348"/>
                </a:lnTo>
                <a:lnTo>
                  <a:pt x="2016053" y="3920744"/>
                </a:lnTo>
                <a:lnTo>
                  <a:pt x="1975290" y="3945133"/>
                </a:lnTo>
                <a:lnTo>
                  <a:pt x="1932439" y="3965382"/>
                </a:lnTo>
                <a:lnTo>
                  <a:pt x="1887819" y="3981362"/>
                </a:lnTo>
                <a:lnTo>
                  <a:pt x="1841750" y="3992939"/>
                </a:lnTo>
                <a:lnTo>
                  <a:pt x="1794548" y="3999982"/>
                </a:lnTo>
                <a:lnTo>
                  <a:pt x="1746534" y="4002358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923396" y="5476315"/>
            <a:ext cx="2232660" cy="4418965"/>
          </a:xfrm>
          <a:custGeom>
            <a:avLst/>
            <a:gdLst/>
            <a:ahLst/>
            <a:cxnLst/>
            <a:rect l="l" t="t" r="r" b="b"/>
            <a:pathLst>
              <a:path w="2232659" h="4418965">
                <a:moveTo>
                  <a:pt x="1746534" y="4418837"/>
                </a:moveTo>
                <a:lnTo>
                  <a:pt x="485790" y="4418837"/>
                </a:lnTo>
                <a:lnTo>
                  <a:pt x="437775" y="4416460"/>
                </a:lnTo>
                <a:lnTo>
                  <a:pt x="390574" y="4409417"/>
                </a:lnTo>
                <a:lnTo>
                  <a:pt x="344504" y="4397840"/>
                </a:lnTo>
                <a:lnTo>
                  <a:pt x="299885" y="4381861"/>
                </a:lnTo>
                <a:lnTo>
                  <a:pt x="257034" y="4361611"/>
                </a:lnTo>
                <a:lnTo>
                  <a:pt x="216270" y="4337223"/>
                </a:lnTo>
                <a:lnTo>
                  <a:pt x="177913" y="4308827"/>
                </a:lnTo>
                <a:lnTo>
                  <a:pt x="142280" y="4276557"/>
                </a:lnTo>
                <a:lnTo>
                  <a:pt x="110018" y="4240934"/>
                </a:lnTo>
                <a:lnTo>
                  <a:pt x="81627" y="4202584"/>
                </a:lnTo>
                <a:lnTo>
                  <a:pt x="57239" y="4161826"/>
                </a:lnTo>
                <a:lnTo>
                  <a:pt x="36987" y="4118979"/>
                </a:lnTo>
                <a:lnTo>
                  <a:pt x="21004" y="4074361"/>
                </a:lnTo>
                <a:lnTo>
                  <a:pt x="9424" y="4028293"/>
                </a:lnTo>
                <a:lnTo>
                  <a:pt x="2378" y="3981092"/>
                </a:lnTo>
                <a:lnTo>
                  <a:pt x="0" y="3933077"/>
                </a:lnTo>
                <a:lnTo>
                  <a:pt x="0" y="485790"/>
                </a:lnTo>
                <a:lnTo>
                  <a:pt x="2378" y="437775"/>
                </a:lnTo>
                <a:lnTo>
                  <a:pt x="9424" y="390574"/>
                </a:lnTo>
                <a:lnTo>
                  <a:pt x="21004" y="344504"/>
                </a:lnTo>
                <a:lnTo>
                  <a:pt x="36987" y="299885"/>
                </a:lnTo>
                <a:lnTo>
                  <a:pt x="57239" y="257034"/>
                </a:lnTo>
                <a:lnTo>
                  <a:pt x="81627" y="216270"/>
                </a:lnTo>
                <a:lnTo>
                  <a:pt x="110018" y="177913"/>
                </a:lnTo>
                <a:lnTo>
                  <a:pt x="142280" y="142280"/>
                </a:lnTo>
                <a:lnTo>
                  <a:pt x="177913" y="110009"/>
                </a:lnTo>
                <a:lnTo>
                  <a:pt x="216270" y="81614"/>
                </a:lnTo>
                <a:lnTo>
                  <a:pt x="257034" y="57225"/>
                </a:lnTo>
                <a:lnTo>
                  <a:pt x="299885" y="36976"/>
                </a:lnTo>
                <a:lnTo>
                  <a:pt x="344504" y="20996"/>
                </a:lnTo>
                <a:lnTo>
                  <a:pt x="390574" y="9419"/>
                </a:lnTo>
                <a:lnTo>
                  <a:pt x="437775" y="2376"/>
                </a:lnTo>
                <a:lnTo>
                  <a:pt x="485790" y="0"/>
                </a:lnTo>
                <a:lnTo>
                  <a:pt x="1746534" y="0"/>
                </a:lnTo>
                <a:lnTo>
                  <a:pt x="1794548" y="2376"/>
                </a:lnTo>
                <a:lnTo>
                  <a:pt x="1841750" y="9419"/>
                </a:lnTo>
                <a:lnTo>
                  <a:pt x="1887819" y="20996"/>
                </a:lnTo>
                <a:lnTo>
                  <a:pt x="1932439" y="36976"/>
                </a:lnTo>
                <a:lnTo>
                  <a:pt x="1975290" y="57225"/>
                </a:lnTo>
                <a:lnTo>
                  <a:pt x="2016053" y="81614"/>
                </a:lnTo>
                <a:lnTo>
                  <a:pt x="2054411" y="110009"/>
                </a:lnTo>
                <a:lnTo>
                  <a:pt x="2090043" y="142280"/>
                </a:lnTo>
                <a:lnTo>
                  <a:pt x="2122314" y="177913"/>
                </a:lnTo>
                <a:lnTo>
                  <a:pt x="2150710" y="216270"/>
                </a:lnTo>
                <a:lnTo>
                  <a:pt x="2175098" y="257034"/>
                </a:lnTo>
                <a:lnTo>
                  <a:pt x="2195348" y="299885"/>
                </a:lnTo>
                <a:lnTo>
                  <a:pt x="2211327" y="344504"/>
                </a:lnTo>
                <a:lnTo>
                  <a:pt x="2222904" y="390574"/>
                </a:lnTo>
                <a:lnTo>
                  <a:pt x="2229947" y="437775"/>
                </a:lnTo>
                <a:lnTo>
                  <a:pt x="2232324" y="485790"/>
                </a:lnTo>
                <a:lnTo>
                  <a:pt x="2232324" y="3933077"/>
                </a:lnTo>
                <a:lnTo>
                  <a:pt x="2229947" y="3981092"/>
                </a:lnTo>
                <a:lnTo>
                  <a:pt x="2222904" y="4028293"/>
                </a:lnTo>
                <a:lnTo>
                  <a:pt x="2211327" y="4074361"/>
                </a:lnTo>
                <a:lnTo>
                  <a:pt x="2195348" y="4118979"/>
                </a:lnTo>
                <a:lnTo>
                  <a:pt x="2175098" y="4161826"/>
                </a:lnTo>
                <a:lnTo>
                  <a:pt x="2150710" y="4202584"/>
                </a:lnTo>
                <a:lnTo>
                  <a:pt x="2122314" y="4240934"/>
                </a:lnTo>
                <a:lnTo>
                  <a:pt x="2090043" y="4276557"/>
                </a:lnTo>
                <a:lnTo>
                  <a:pt x="2054411" y="4308827"/>
                </a:lnTo>
                <a:lnTo>
                  <a:pt x="2016053" y="4337223"/>
                </a:lnTo>
                <a:lnTo>
                  <a:pt x="1975290" y="4361611"/>
                </a:lnTo>
                <a:lnTo>
                  <a:pt x="1932439" y="4381861"/>
                </a:lnTo>
                <a:lnTo>
                  <a:pt x="1887819" y="4397840"/>
                </a:lnTo>
                <a:lnTo>
                  <a:pt x="1841750" y="4409417"/>
                </a:lnTo>
                <a:lnTo>
                  <a:pt x="1794548" y="4416460"/>
                </a:lnTo>
                <a:lnTo>
                  <a:pt x="1746534" y="4418837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0329721" y="4969022"/>
            <a:ext cx="2232660" cy="4752975"/>
          </a:xfrm>
          <a:custGeom>
            <a:avLst/>
            <a:gdLst/>
            <a:ahLst/>
            <a:cxnLst/>
            <a:rect l="l" t="t" r="r" b="b"/>
            <a:pathLst>
              <a:path w="2232659" h="4752975">
                <a:moveTo>
                  <a:pt x="1773673" y="4752379"/>
                </a:moveTo>
                <a:lnTo>
                  <a:pt x="458675" y="4752379"/>
                </a:lnTo>
                <a:lnTo>
                  <a:pt x="437775" y="4751344"/>
                </a:lnTo>
                <a:lnTo>
                  <a:pt x="390574" y="4744301"/>
                </a:lnTo>
                <a:lnTo>
                  <a:pt x="344504" y="4732724"/>
                </a:lnTo>
                <a:lnTo>
                  <a:pt x="299884" y="4716745"/>
                </a:lnTo>
                <a:lnTo>
                  <a:pt x="257034" y="4696495"/>
                </a:lnTo>
                <a:lnTo>
                  <a:pt x="216270" y="4672106"/>
                </a:lnTo>
                <a:lnTo>
                  <a:pt x="177913" y="4643711"/>
                </a:lnTo>
                <a:lnTo>
                  <a:pt x="142280" y="4611440"/>
                </a:lnTo>
                <a:lnTo>
                  <a:pt x="110018" y="4575818"/>
                </a:lnTo>
                <a:lnTo>
                  <a:pt x="81627" y="4537468"/>
                </a:lnTo>
                <a:lnTo>
                  <a:pt x="57239" y="4496710"/>
                </a:lnTo>
                <a:lnTo>
                  <a:pt x="36987" y="4453862"/>
                </a:lnTo>
                <a:lnTo>
                  <a:pt x="21004" y="4409245"/>
                </a:lnTo>
                <a:lnTo>
                  <a:pt x="9423" y="4363176"/>
                </a:lnTo>
                <a:lnTo>
                  <a:pt x="2377" y="4315975"/>
                </a:lnTo>
                <a:lnTo>
                  <a:pt x="0" y="4267961"/>
                </a:lnTo>
                <a:lnTo>
                  <a:pt x="0" y="485790"/>
                </a:lnTo>
                <a:lnTo>
                  <a:pt x="2377" y="437775"/>
                </a:lnTo>
                <a:lnTo>
                  <a:pt x="9423" y="390574"/>
                </a:lnTo>
                <a:lnTo>
                  <a:pt x="21004" y="344504"/>
                </a:lnTo>
                <a:lnTo>
                  <a:pt x="36987" y="299884"/>
                </a:lnTo>
                <a:lnTo>
                  <a:pt x="57239" y="257034"/>
                </a:lnTo>
                <a:lnTo>
                  <a:pt x="81627" y="216270"/>
                </a:lnTo>
                <a:lnTo>
                  <a:pt x="110018" y="177913"/>
                </a:lnTo>
                <a:lnTo>
                  <a:pt x="142280" y="142280"/>
                </a:lnTo>
                <a:lnTo>
                  <a:pt x="177913" y="110009"/>
                </a:lnTo>
                <a:lnTo>
                  <a:pt x="216270" y="81614"/>
                </a:lnTo>
                <a:lnTo>
                  <a:pt x="257034" y="57225"/>
                </a:lnTo>
                <a:lnTo>
                  <a:pt x="299884" y="36975"/>
                </a:lnTo>
                <a:lnTo>
                  <a:pt x="344504" y="20996"/>
                </a:lnTo>
                <a:lnTo>
                  <a:pt x="390574" y="9419"/>
                </a:lnTo>
                <a:lnTo>
                  <a:pt x="437775" y="2376"/>
                </a:lnTo>
                <a:lnTo>
                  <a:pt x="485789" y="0"/>
                </a:lnTo>
                <a:lnTo>
                  <a:pt x="1746564" y="0"/>
                </a:lnTo>
                <a:lnTo>
                  <a:pt x="1794568" y="2376"/>
                </a:lnTo>
                <a:lnTo>
                  <a:pt x="1841762" y="9419"/>
                </a:lnTo>
                <a:lnTo>
                  <a:pt x="1887827" y="20996"/>
                </a:lnTo>
                <a:lnTo>
                  <a:pt x="1932443" y="36975"/>
                </a:lnTo>
                <a:lnTo>
                  <a:pt x="1975291" y="57225"/>
                </a:lnTo>
                <a:lnTo>
                  <a:pt x="2016054" y="81614"/>
                </a:lnTo>
                <a:lnTo>
                  <a:pt x="2054410" y="110009"/>
                </a:lnTo>
                <a:lnTo>
                  <a:pt x="2090043" y="142280"/>
                </a:lnTo>
                <a:lnTo>
                  <a:pt x="2122314" y="177913"/>
                </a:lnTo>
                <a:lnTo>
                  <a:pt x="2150709" y="216270"/>
                </a:lnTo>
                <a:lnTo>
                  <a:pt x="2175098" y="257034"/>
                </a:lnTo>
                <a:lnTo>
                  <a:pt x="2195348" y="299884"/>
                </a:lnTo>
                <a:lnTo>
                  <a:pt x="2211327" y="344504"/>
                </a:lnTo>
                <a:lnTo>
                  <a:pt x="2222904" y="390574"/>
                </a:lnTo>
                <a:lnTo>
                  <a:pt x="2229947" y="437775"/>
                </a:lnTo>
                <a:lnTo>
                  <a:pt x="2232310" y="485790"/>
                </a:lnTo>
                <a:lnTo>
                  <a:pt x="2232310" y="4267961"/>
                </a:lnTo>
                <a:lnTo>
                  <a:pt x="2229947" y="4315975"/>
                </a:lnTo>
                <a:lnTo>
                  <a:pt x="2222904" y="4363176"/>
                </a:lnTo>
                <a:lnTo>
                  <a:pt x="2211327" y="4409245"/>
                </a:lnTo>
                <a:lnTo>
                  <a:pt x="2195348" y="4453862"/>
                </a:lnTo>
                <a:lnTo>
                  <a:pt x="2175098" y="4496710"/>
                </a:lnTo>
                <a:lnTo>
                  <a:pt x="2150709" y="4537468"/>
                </a:lnTo>
                <a:lnTo>
                  <a:pt x="2122314" y="4575818"/>
                </a:lnTo>
                <a:lnTo>
                  <a:pt x="2090043" y="4611440"/>
                </a:lnTo>
                <a:lnTo>
                  <a:pt x="2054410" y="4643711"/>
                </a:lnTo>
                <a:lnTo>
                  <a:pt x="2016054" y="4672106"/>
                </a:lnTo>
                <a:lnTo>
                  <a:pt x="1975291" y="4696495"/>
                </a:lnTo>
                <a:lnTo>
                  <a:pt x="1932443" y="4716745"/>
                </a:lnTo>
                <a:lnTo>
                  <a:pt x="1887827" y="4732724"/>
                </a:lnTo>
                <a:lnTo>
                  <a:pt x="1841762" y="4744301"/>
                </a:lnTo>
                <a:lnTo>
                  <a:pt x="1794568" y="4751344"/>
                </a:lnTo>
                <a:lnTo>
                  <a:pt x="1773673" y="4752379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 dirty="0">
              <a:solidFill>
                <a:schemeClr val="tx2">
                  <a:lumMod val="25000"/>
                </a:schemeClr>
              </a:solidFill>
              <a:highlight>
                <a:srgbClr val="000080"/>
              </a:highlight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2783677" y="4728728"/>
            <a:ext cx="2232660" cy="5168900"/>
          </a:xfrm>
          <a:custGeom>
            <a:avLst/>
            <a:gdLst/>
            <a:ahLst/>
            <a:cxnLst/>
            <a:rect l="l" t="t" r="r" b="b"/>
            <a:pathLst>
              <a:path w="2232659" h="5168900">
                <a:moveTo>
                  <a:pt x="1746534" y="5168493"/>
                </a:moveTo>
                <a:lnTo>
                  <a:pt x="485759" y="5168493"/>
                </a:lnTo>
                <a:lnTo>
                  <a:pt x="437745" y="5166116"/>
                </a:lnTo>
                <a:lnTo>
                  <a:pt x="390544" y="5159073"/>
                </a:lnTo>
                <a:lnTo>
                  <a:pt x="344474" y="5147496"/>
                </a:lnTo>
                <a:lnTo>
                  <a:pt x="299854" y="5131517"/>
                </a:lnTo>
                <a:lnTo>
                  <a:pt x="257003" y="5111267"/>
                </a:lnTo>
                <a:lnTo>
                  <a:pt x="216240" y="5086878"/>
                </a:lnTo>
                <a:lnTo>
                  <a:pt x="177882" y="5058483"/>
                </a:lnTo>
                <a:lnTo>
                  <a:pt x="142250" y="5026212"/>
                </a:lnTo>
                <a:lnTo>
                  <a:pt x="109989" y="4990589"/>
                </a:lnTo>
                <a:lnTo>
                  <a:pt x="81601" y="4952239"/>
                </a:lnTo>
                <a:lnTo>
                  <a:pt x="57218" y="4911481"/>
                </a:lnTo>
                <a:lnTo>
                  <a:pt x="36972" y="4868634"/>
                </a:lnTo>
                <a:lnTo>
                  <a:pt x="20995" y="4824017"/>
                </a:lnTo>
                <a:lnTo>
                  <a:pt x="9419" y="4777948"/>
                </a:lnTo>
                <a:lnTo>
                  <a:pt x="2376" y="4730747"/>
                </a:lnTo>
                <a:lnTo>
                  <a:pt x="0" y="4682733"/>
                </a:lnTo>
                <a:lnTo>
                  <a:pt x="0" y="485759"/>
                </a:lnTo>
                <a:lnTo>
                  <a:pt x="2376" y="437746"/>
                </a:lnTo>
                <a:lnTo>
                  <a:pt x="9419" y="390548"/>
                </a:lnTo>
                <a:lnTo>
                  <a:pt x="20995" y="344483"/>
                </a:lnTo>
                <a:lnTo>
                  <a:pt x="36972" y="299869"/>
                </a:lnTo>
                <a:lnTo>
                  <a:pt x="57218" y="257024"/>
                </a:lnTo>
                <a:lnTo>
                  <a:pt x="81601" y="216266"/>
                </a:lnTo>
                <a:lnTo>
                  <a:pt x="109989" y="177912"/>
                </a:lnTo>
                <a:lnTo>
                  <a:pt x="142250" y="142280"/>
                </a:lnTo>
                <a:lnTo>
                  <a:pt x="177882" y="110009"/>
                </a:lnTo>
                <a:lnTo>
                  <a:pt x="216240" y="81614"/>
                </a:lnTo>
                <a:lnTo>
                  <a:pt x="257003" y="57225"/>
                </a:lnTo>
                <a:lnTo>
                  <a:pt x="299854" y="36976"/>
                </a:lnTo>
                <a:lnTo>
                  <a:pt x="344474" y="20996"/>
                </a:lnTo>
                <a:lnTo>
                  <a:pt x="390544" y="9419"/>
                </a:lnTo>
                <a:lnTo>
                  <a:pt x="437745" y="2376"/>
                </a:lnTo>
                <a:lnTo>
                  <a:pt x="485759" y="0"/>
                </a:lnTo>
                <a:lnTo>
                  <a:pt x="1746534" y="0"/>
                </a:lnTo>
                <a:lnTo>
                  <a:pt x="1794538" y="2376"/>
                </a:lnTo>
                <a:lnTo>
                  <a:pt x="1841732" y="9419"/>
                </a:lnTo>
                <a:lnTo>
                  <a:pt x="1887796" y="20996"/>
                </a:lnTo>
                <a:lnTo>
                  <a:pt x="1932412" y="36976"/>
                </a:lnTo>
                <a:lnTo>
                  <a:pt x="1975261" y="57225"/>
                </a:lnTo>
                <a:lnTo>
                  <a:pt x="2016023" y="81614"/>
                </a:lnTo>
                <a:lnTo>
                  <a:pt x="2054380" y="110009"/>
                </a:lnTo>
                <a:lnTo>
                  <a:pt x="2090013" y="142280"/>
                </a:lnTo>
                <a:lnTo>
                  <a:pt x="2122284" y="177912"/>
                </a:lnTo>
                <a:lnTo>
                  <a:pt x="2150679" y="216266"/>
                </a:lnTo>
                <a:lnTo>
                  <a:pt x="2175068" y="257024"/>
                </a:lnTo>
                <a:lnTo>
                  <a:pt x="2195318" y="299869"/>
                </a:lnTo>
                <a:lnTo>
                  <a:pt x="2211297" y="344483"/>
                </a:lnTo>
                <a:lnTo>
                  <a:pt x="2222874" y="390548"/>
                </a:lnTo>
                <a:lnTo>
                  <a:pt x="2229917" y="437746"/>
                </a:lnTo>
                <a:lnTo>
                  <a:pt x="2232294" y="485759"/>
                </a:lnTo>
                <a:lnTo>
                  <a:pt x="2232294" y="4682733"/>
                </a:lnTo>
                <a:lnTo>
                  <a:pt x="2229917" y="4730747"/>
                </a:lnTo>
                <a:lnTo>
                  <a:pt x="2222874" y="4777948"/>
                </a:lnTo>
                <a:lnTo>
                  <a:pt x="2211297" y="4824017"/>
                </a:lnTo>
                <a:lnTo>
                  <a:pt x="2195318" y="4868634"/>
                </a:lnTo>
                <a:lnTo>
                  <a:pt x="2175068" y="4911481"/>
                </a:lnTo>
                <a:lnTo>
                  <a:pt x="2150679" y="4952239"/>
                </a:lnTo>
                <a:lnTo>
                  <a:pt x="2122284" y="4990589"/>
                </a:lnTo>
                <a:lnTo>
                  <a:pt x="2090013" y="5026212"/>
                </a:lnTo>
                <a:lnTo>
                  <a:pt x="2054380" y="5058483"/>
                </a:lnTo>
                <a:lnTo>
                  <a:pt x="2016023" y="5086878"/>
                </a:lnTo>
                <a:lnTo>
                  <a:pt x="1975261" y="5111267"/>
                </a:lnTo>
                <a:lnTo>
                  <a:pt x="1932412" y="5131517"/>
                </a:lnTo>
                <a:lnTo>
                  <a:pt x="1887796" y="5147496"/>
                </a:lnTo>
                <a:lnTo>
                  <a:pt x="1841732" y="5159073"/>
                </a:lnTo>
                <a:lnTo>
                  <a:pt x="1794538" y="5166116"/>
                </a:lnTo>
                <a:lnTo>
                  <a:pt x="1746534" y="5168493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5246066" y="4255343"/>
            <a:ext cx="2232660" cy="5641975"/>
          </a:xfrm>
          <a:custGeom>
            <a:avLst/>
            <a:gdLst/>
            <a:ahLst/>
            <a:cxnLst/>
            <a:rect l="l" t="t" r="r" b="b"/>
            <a:pathLst>
              <a:path w="2232659" h="5641975">
                <a:moveTo>
                  <a:pt x="1746534" y="5641878"/>
                </a:moveTo>
                <a:lnTo>
                  <a:pt x="485759" y="5641878"/>
                </a:lnTo>
                <a:lnTo>
                  <a:pt x="437755" y="5639501"/>
                </a:lnTo>
                <a:lnTo>
                  <a:pt x="390561" y="5632458"/>
                </a:lnTo>
                <a:lnTo>
                  <a:pt x="344497" y="5620881"/>
                </a:lnTo>
                <a:lnTo>
                  <a:pt x="299881" y="5604901"/>
                </a:lnTo>
                <a:lnTo>
                  <a:pt x="257032" y="5584652"/>
                </a:lnTo>
                <a:lnTo>
                  <a:pt x="216270" y="5560263"/>
                </a:lnTo>
                <a:lnTo>
                  <a:pt x="177913" y="5531868"/>
                </a:lnTo>
                <a:lnTo>
                  <a:pt x="142280" y="5499597"/>
                </a:lnTo>
                <a:lnTo>
                  <a:pt x="110009" y="5463974"/>
                </a:lnTo>
                <a:lnTo>
                  <a:pt x="81614" y="5425624"/>
                </a:lnTo>
                <a:lnTo>
                  <a:pt x="57225" y="5384866"/>
                </a:lnTo>
                <a:lnTo>
                  <a:pt x="36976" y="5342019"/>
                </a:lnTo>
                <a:lnTo>
                  <a:pt x="20996" y="5297402"/>
                </a:lnTo>
                <a:lnTo>
                  <a:pt x="9419" y="5251333"/>
                </a:lnTo>
                <a:lnTo>
                  <a:pt x="2376" y="5204132"/>
                </a:lnTo>
                <a:lnTo>
                  <a:pt x="0" y="5156118"/>
                </a:lnTo>
                <a:lnTo>
                  <a:pt x="0" y="485759"/>
                </a:lnTo>
                <a:lnTo>
                  <a:pt x="2376" y="437746"/>
                </a:lnTo>
                <a:lnTo>
                  <a:pt x="9419" y="390548"/>
                </a:lnTo>
                <a:lnTo>
                  <a:pt x="20996" y="344483"/>
                </a:lnTo>
                <a:lnTo>
                  <a:pt x="36976" y="299869"/>
                </a:lnTo>
                <a:lnTo>
                  <a:pt x="57225" y="257024"/>
                </a:lnTo>
                <a:lnTo>
                  <a:pt x="81614" y="216266"/>
                </a:lnTo>
                <a:lnTo>
                  <a:pt x="110009" y="177912"/>
                </a:lnTo>
                <a:lnTo>
                  <a:pt x="142280" y="142280"/>
                </a:lnTo>
                <a:lnTo>
                  <a:pt x="177913" y="110009"/>
                </a:lnTo>
                <a:lnTo>
                  <a:pt x="216270" y="81614"/>
                </a:lnTo>
                <a:lnTo>
                  <a:pt x="257032" y="57225"/>
                </a:lnTo>
                <a:lnTo>
                  <a:pt x="299881" y="36976"/>
                </a:lnTo>
                <a:lnTo>
                  <a:pt x="344497" y="20996"/>
                </a:lnTo>
                <a:lnTo>
                  <a:pt x="390561" y="9419"/>
                </a:lnTo>
                <a:lnTo>
                  <a:pt x="437755" y="2376"/>
                </a:lnTo>
                <a:lnTo>
                  <a:pt x="485759" y="0"/>
                </a:lnTo>
                <a:lnTo>
                  <a:pt x="1746534" y="0"/>
                </a:lnTo>
                <a:lnTo>
                  <a:pt x="1794548" y="2376"/>
                </a:lnTo>
                <a:lnTo>
                  <a:pt x="1841749" y="9419"/>
                </a:lnTo>
                <a:lnTo>
                  <a:pt x="1887818" y="20996"/>
                </a:lnTo>
                <a:lnTo>
                  <a:pt x="1932435" y="36976"/>
                </a:lnTo>
                <a:lnTo>
                  <a:pt x="1975282" y="57225"/>
                </a:lnTo>
                <a:lnTo>
                  <a:pt x="2016040" y="81614"/>
                </a:lnTo>
                <a:lnTo>
                  <a:pt x="2054390" y="110009"/>
                </a:lnTo>
                <a:lnTo>
                  <a:pt x="2090013" y="142280"/>
                </a:lnTo>
                <a:lnTo>
                  <a:pt x="2122284" y="177912"/>
                </a:lnTo>
                <a:lnTo>
                  <a:pt x="2150679" y="216266"/>
                </a:lnTo>
                <a:lnTo>
                  <a:pt x="2175068" y="257024"/>
                </a:lnTo>
                <a:lnTo>
                  <a:pt x="2195318" y="299869"/>
                </a:lnTo>
                <a:lnTo>
                  <a:pt x="2211297" y="344483"/>
                </a:lnTo>
                <a:lnTo>
                  <a:pt x="2222874" y="390548"/>
                </a:lnTo>
                <a:lnTo>
                  <a:pt x="2229917" y="437746"/>
                </a:lnTo>
                <a:lnTo>
                  <a:pt x="2232294" y="485759"/>
                </a:lnTo>
                <a:lnTo>
                  <a:pt x="2232294" y="5156118"/>
                </a:lnTo>
                <a:lnTo>
                  <a:pt x="2229917" y="5204132"/>
                </a:lnTo>
                <a:lnTo>
                  <a:pt x="2222874" y="5251333"/>
                </a:lnTo>
                <a:lnTo>
                  <a:pt x="2211297" y="5297402"/>
                </a:lnTo>
                <a:lnTo>
                  <a:pt x="2195318" y="5342019"/>
                </a:lnTo>
                <a:lnTo>
                  <a:pt x="2175068" y="5384866"/>
                </a:lnTo>
                <a:lnTo>
                  <a:pt x="2150679" y="5425624"/>
                </a:lnTo>
                <a:lnTo>
                  <a:pt x="2122284" y="5463974"/>
                </a:lnTo>
                <a:lnTo>
                  <a:pt x="2090013" y="5499597"/>
                </a:lnTo>
                <a:lnTo>
                  <a:pt x="2054390" y="5531868"/>
                </a:lnTo>
                <a:lnTo>
                  <a:pt x="2016040" y="5560263"/>
                </a:lnTo>
                <a:lnTo>
                  <a:pt x="1975282" y="5584652"/>
                </a:lnTo>
                <a:lnTo>
                  <a:pt x="1932435" y="5604901"/>
                </a:lnTo>
                <a:lnTo>
                  <a:pt x="1887818" y="5620881"/>
                </a:lnTo>
                <a:lnTo>
                  <a:pt x="1841749" y="5632458"/>
                </a:lnTo>
                <a:lnTo>
                  <a:pt x="1794548" y="5639501"/>
                </a:lnTo>
                <a:lnTo>
                  <a:pt x="1746534" y="5641878"/>
                </a:lnTo>
                <a:close/>
              </a:path>
            </a:pathLst>
          </a:custGeom>
          <a:solidFill>
            <a:srgbClr val="341CA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13061" y="7024171"/>
            <a:ext cx="1975485" cy="2540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14599"/>
              </a:lnSpc>
              <a:spcBef>
                <a:spcPts val="100"/>
              </a:spcBef>
            </a:pPr>
            <a:r>
              <a:rPr sz="2400" b="1" spc="190" dirty="0">
                <a:solidFill>
                  <a:srgbClr val="FFFFFF"/>
                </a:solidFill>
                <a:latin typeface="Arial Narrow"/>
                <a:cs typeface="Arial Narrow"/>
              </a:rPr>
              <a:t>Incorporation </a:t>
            </a:r>
            <a:r>
              <a:rPr sz="2400" b="1" spc="17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400" b="1" spc="180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 Narrow"/>
                <a:cs typeface="Arial Narrow"/>
              </a:rPr>
              <a:t>by </a:t>
            </a:r>
            <a:r>
              <a:rPr sz="2400" b="1" spc="265" dirty="0">
                <a:solidFill>
                  <a:srgbClr val="FFFFFF"/>
                </a:solidFill>
                <a:latin typeface="Arial Narrow"/>
                <a:cs typeface="Arial Narrow"/>
              </a:rPr>
              <a:t>Aman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35" dirty="0">
                <a:solidFill>
                  <a:srgbClr val="FFFFFF"/>
                </a:solidFill>
                <a:latin typeface="Arial Narrow"/>
                <a:cs typeface="Arial Narrow"/>
              </a:rPr>
              <a:t>Gupta </a:t>
            </a: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4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Sameer </a:t>
            </a:r>
            <a:r>
              <a:rPr sz="2400" b="1" spc="215" dirty="0">
                <a:solidFill>
                  <a:srgbClr val="FFFFFF"/>
                </a:solidFill>
                <a:latin typeface="Arial Narrow"/>
                <a:cs typeface="Arial Narrow"/>
              </a:rPr>
              <a:t>Mehta.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160439" y="6588886"/>
            <a:ext cx="2139315" cy="2959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 indent="-635" algn="ctr">
              <a:lnSpc>
                <a:spcPct val="114599"/>
              </a:lnSpc>
              <a:spcBef>
                <a:spcPts val="100"/>
              </a:spcBef>
            </a:pPr>
            <a:r>
              <a:rPr sz="2400" b="1" spc="245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enters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 Narrow"/>
                <a:cs typeface="Arial Narrow"/>
              </a:rPr>
              <a:t>Indian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market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10" dirty="0">
                <a:solidFill>
                  <a:srgbClr val="FFFFFF"/>
                </a:solidFill>
                <a:latin typeface="Arial Narrow"/>
                <a:cs typeface="Arial Narrow"/>
              </a:rPr>
              <a:t>with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60" dirty="0">
                <a:solidFill>
                  <a:srgbClr val="FFFFFF"/>
                </a:solidFill>
                <a:latin typeface="Arial Narrow"/>
                <a:cs typeface="Arial Narrow"/>
              </a:rPr>
              <a:t>its </a:t>
            </a:r>
            <a:r>
              <a:rPr sz="2400" b="1" spc="165" dirty="0">
                <a:solidFill>
                  <a:srgbClr val="FFFFFF"/>
                </a:solidFill>
                <a:latin typeface="Arial Narrow"/>
                <a:cs typeface="Arial Narrow"/>
              </a:rPr>
              <a:t>first</a:t>
            </a:r>
            <a:r>
              <a:rPr sz="2400" b="1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 Narrow"/>
                <a:cs typeface="Arial Narrow"/>
              </a:rPr>
              <a:t>product,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BassHeads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-25" dirty="0">
                <a:solidFill>
                  <a:srgbClr val="FFFFFF"/>
                </a:solidFill>
                <a:latin typeface="Arial Narrow"/>
                <a:cs typeface="Arial Narrow"/>
              </a:rPr>
              <a:t>225 </a:t>
            </a:r>
            <a:r>
              <a:rPr sz="2400" b="1" spc="190" dirty="0">
                <a:solidFill>
                  <a:srgbClr val="FFFFFF"/>
                </a:solidFill>
                <a:latin typeface="Arial Narrow"/>
                <a:cs typeface="Arial Narrow"/>
              </a:rPr>
              <a:t>earphones.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30879" y="5613401"/>
            <a:ext cx="133350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160" dirty="0">
                <a:solidFill>
                  <a:srgbClr val="FFFFFF"/>
                </a:solidFill>
                <a:latin typeface="Arial Narrow"/>
                <a:cs typeface="Arial Narrow"/>
              </a:rPr>
              <a:t>2016</a:t>
            </a:r>
            <a:endParaRPr sz="5200">
              <a:latin typeface="Arial Narrow"/>
              <a:cs typeface="Arial Narro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68760" y="5246208"/>
            <a:ext cx="131826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200" b="1" spc="130" dirty="0">
                <a:solidFill>
                  <a:srgbClr val="FFFFFF"/>
                </a:solidFill>
                <a:latin typeface="Arial Narrow"/>
                <a:cs typeface="Arial Narrow"/>
              </a:rPr>
              <a:t>2017</a:t>
            </a:r>
            <a:endParaRPr sz="5200">
              <a:latin typeface="Arial Narrow"/>
              <a:cs typeface="Arial Narro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97999" y="4879016"/>
            <a:ext cx="2053589" cy="4661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6040" algn="ctr">
              <a:lnSpc>
                <a:spcPct val="100000"/>
              </a:lnSpc>
              <a:spcBef>
                <a:spcPts val="100"/>
              </a:spcBef>
            </a:pPr>
            <a:r>
              <a:rPr sz="5200" b="1" spc="170" dirty="0">
                <a:solidFill>
                  <a:srgbClr val="FFFFFF"/>
                </a:solidFill>
                <a:latin typeface="Arial Narrow"/>
                <a:cs typeface="Arial Narrow"/>
              </a:rPr>
              <a:t>2018</a:t>
            </a:r>
            <a:endParaRPr sz="5200">
              <a:latin typeface="Arial Narrow"/>
              <a:cs typeface="Arial Narrow"/>
            </a:endParaRPr>
          </a:p>
          <a:p>
            <a:pPr marL="12065" marR="5080" indent="-635" algn="ctr">
              <a:lnSpc>
                <a:spcPct val="114599"/>
              </a:lnSpc>
              <a:spcBef>
                <a:spcPts val="3860"/>
              </a:spcBef>
            </a:pPr>
            <a:r>
              <a:rPr sz="2400" b="1" spc="245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10" dirty="0">
                <a:solidFill>
                  <a:srgbClr val="FFFFFF"/>
                </a:solidFill>
                <a:latin typeface="Arial Narrow"/>
                <a:cs typeface="Arial Narrow"/>
              </a:rPr>
              <a:t>expands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into</a:t>
            </a:r>
            <a:r>
              <a:rPr sz="2400" b="1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 Narrow"/>
                <a:cs typeface="Arial Narrow"/>
              </a:rPr>
              <a:t>wearable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devices</a:t>
            </a:r>
            <a:r>
              <a:rPr sz="24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Arial Narrow"/>
                <a:cs typeface="Arial Narrow"/>
              </a:rPr>
              <a:t>like </a:t>
            </a:r>
            <a:r>
              <a:rPr sz="2400" b="1" spc="220" dirty="0">
                <a:solidFill>
                  <a:srgbClr val="FFFFFF"/>
                </a:solidFill>
                <a:latin typeface="Arial Narrow"/>
                <a:cs typeface="Arial Narrow"/>
              </a:rPr>
              <a:t>smartwatches</a:t>
            </a:r>
            <a:endParaRPr sz="2400">
              <a:latin typeface="Arial Narrow"/>
              <a:cs typeface="Arial Narrow"/>
            </a:endParaRPr>
          </a:p>
          <a:p>
            <a:pPr marL="248285" marR="240665" indent="-635" algn="ctr">
              <a:lnSpc>
                <a:spcPct val="114599"/>
              </a:lnSpc>
            </a:pPr>
            <a:r>
              <a:rPr sz="2400" b="1" spc="95" dirty="0">
                <a:solidFill>
                  <a:srgbClr val="FFFFFF"/>
                </a:solidFill>
                <a:latin typeface="Arial Narrow"/>
                <a:cs typeface="Arial Narrow"/>
              </a:rPr>
              <a:t>,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 Narrow"/>
                <a:cs typeface="Arial Narrow"/>
              </a:rPr>
              <a:t>fitness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bands,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2400" b="1" spc="210" dirty="0">
                <a:solidFill>
                  <a:srgbClr val="FFFFFF"/>
                </a:solidFill>
                <a:latin typeface="Arial Narrow"/>
                <a:cs typeface="Arial Narrow"/>
              </a:rPr>
              <a:t>Bluetooth </a:t>
            </a:r>
            <a:r>
              <a:rPr sz="2400" b="1" spc="185" dirty="0">
                <a:solidFill>
                  <a:srgbClr val="FFFFFF"/>
                </a:solidFill>
                <a:latin typeface="Arial Narrow"/>
                <a:cs typeface="Arial Narrow"/>
              </a:rPr>
              <a:t>speakers.</a:t>
            </a:r>
            <a:endParaRPr sz="2400">
              <a:latin typeface="Arial Narrow"/>
              <a:cs typeface="Arial Narro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035476" y="4511792"/>
            <a:ext cx="2020570" cy="4987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5090" algn="ctr">
              <a:lnSpc>
                <a:spcPct val="100000"/>
              </a:lnSpc>
              <a:spcBef>
                <a:spcPts val="100"/>
              </a:spcBef>
            </a:pPr>
            <a:r>
              <a:rPr sz="5200" b="1" spc="140" dirty="0">
                <a:solidFill>
                  <a:srgbClr val="FFFFFF"/>
                </a:solidFill>
                <a:latin typeface="Arial Narrow"/>
                <a:cs typeface="Arial Narrow"/>
              </a:rPr>
              <a:t>2019</a:t>
            </a:r>
            <a:endParaRPr sz="5200" dirty="0">
              <a:latin typeface="Arial Narrow"/>
              <a:cs typeface="Arial Narrow"/>
            </a:endParaRPr>
          </a:p>
          <a:p>
            <a:pPr marL="12700" marR="5080" indent="-635" algn="ctr">
              <a:lnSpc>
                <a:spcPct val="114999"/>
              </a:lnSpc>
              <a:spcBef>
                <a:spcPts val="1775"/>
              </a:spcBef>
            </a:pPr>
            <a:r>
              <a:rPr sz="2500" b="1" spc="229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500" b="1" spc="250" dirty="0">
                <a:solidFill>
                  <a:srgbClr val="FFFFFF"/>
                </a:solidFill>
                <a:latin typeface="Arial Narrow"/>
                <a:cs typeface="Arial Narrow"/>
              </a:rPr>
              <a:t>becomes</a:t>
            </a:r>
            <a:r>
              <a:rPr sz="25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215" dirty="0">
                <a:solidFill>
                  <a:srgbClr val="FFFFFF"/>
                </a:solidFill>
                <a:latin typeface="Arial Narrow"/>
                <a:cs typeface="Arial Narrow"/>
              </a:rPr>
              <a:t>one </a:t>
            </a:r>
            <a:r>
              <a:rPr sz="2500" b="1" spc="17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25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23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25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240" dirty="0">
                <a:solidFill>
                  <a:srgbClr val="FFFFFF"/>
                </a:solidFill>
                <a:latin typeface="Arial Narrow"/>
                <a:cs typeface="Arial Narrow"/>
              </a:rPr>
              <a:t>top</a:t>
            </a:r>
            <a:r>
              <a:rPr sz="25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 Narrow"/>
                <a:cs typeface="Arial Narrow"/>
              </a:rPr>
              <a:t>five </a:t>
            </a:r>
            <a:r>
              <a:rPr sz="2500" b="1" spc="220" dirty="0">
                <a:solidFill>
                  <a:srgbClr val="FFFFFF"/>
                </a:solidFill>
                <a:latin typeface="Arial Narrow"/>
                <a:cs typeface="Arial Narrow"/>
              </a:rPr>
              <a:t>brands</a:t>
            </a:r>
            <a:r>
              <a:rPr sz="25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2500" b="1" spc="195" dirty="0">
                <a:solidFill>
                  <a:srgbClr val="FFFFFF"/>
                </a:solidFill>
                <a:latin typeface="Arial Narrow"/>
                <a:cs typeface="Arial Narrow"/>
              </a:rPr>
              <a:t>India</a:t>
            </a:r>
            <a:r>
              <a:rPr sz="2500" b="1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40" dirty="0">
                <a:solidFill>
                  <a:srgbClr val="FFFFFF"/>
                </a:solidFill>
                <a:latin typeface="Arial Narrow"/>
                <a:cs typeface="Arial Narrow"/>
              </a:rPr>
              <a:t>for </a:t>
            </a:r>
            <a:r>
              <a:rPr sz="2500" b="1" spc="204" dirty="0">
                <a:solidFill>
                  <a:srgbClr val="FFFFFF"/>
                </a:solidFill>
                <a:latin typeface="Arial Narrow"/>
                <a:cs typeface="Arial Narrow"/>
              </a:rPr>
              <a:t>wearable </a:t>
            </a:r>
            <a:r>
              <a:rPr sz="2500" b="1" spc="229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sz="2500" b="1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21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2500" b="1" spc="200" dirty="0">
                <a:solidFill>
                  <a:srgbClr val="FFFFFF"/>
                </a:solidFill>
                <a:latin typeface="Arial Narrow"/>
                <a:cs typeface="Arial Narrow"/>
              </a:rPr>
              <a:t>audio </a:t>
            </a:r>
            <a:r>
              <a:rPr sz="2500" b="1" spc="215" dirty="0">
                <a:solidFill>
                  <a:srgbClr val="FFFFFF"/>
                </a:solidFill>
                <a:latin typeface="Arial Narrow"/>
                <a:cs typeface="Arial Narrow"/>
              </a:rPr>
              <a:t>equipment.</a:t>
            </a:r>
            <a:endParaRPr sz="2500" dirty="0">
              <a:latin typeface="Arial Narrow"/>
              <a:cs typeface="Arial Narro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0416264" y="4144600"/>
            <a:ext cx="2068195" cy="5349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10845">
              <a:lnSpc>
                <a:spcPct val="100000"/>
              </a:lnSpc>
              <a:spcBef>
                <a:spcPts val="100"/>
              </a:spcBef>
            </a:pPr>
            <a:r>
              <a:rPr sz="5200" b="1" spc="305" dirty="0">
                <a:solidFill>
                  <a:srgbClr val="FFFFFF"/>
                </a:solidFill>
                <a:latin typeface="Arial Narrow"/>
                <a:cs typeface="Arial Narrow"/>
              </a:rPr>
              <a:t>2020</a:t>
            </a:r>
            <a:endParaRPr sz="5200" dirty="0">
              <a:latin typeface="Arial Narrow"/>
              <a:cs typeface="Arial Narrow"/>
            </a:endParaRPr>
          </a:p>
          <a:p>
            <a:pPr marL="12700" marR="5080" algn="ctr">
              <a:lnSpc>
                <a:spcPct val="114599"/>
              </a:lnSpc>
              <a:spcBef>
                <a:spcPts val="2680"/>
              </a:spcBef>
            </a:pPr>
            <a:r>
              <a:rPr sz="2400" b="1" spc="245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5" dirty="0">
                <a:solidFill>
                  <a:srgbClr val="FFFFFF"/>
                </a:solidFill>
                <a:latin typeface="Arial Narrow"/>
                <a:cs typeface="Arial Narrow"/>
              </a:rPr>
              <a:t>raises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60" dirty="0">
                <a:solidFill>
                  <a:srgbClr val="FFFFFF"/>
                </a:solidFill>
                <a:latin typeface="Arial Narrow"/>
                <a:cs typeface="Arial Narrow"/>
              </a:rPr>
              <a:t>its </a:t>
            </a:r>
            <a:r>
              <a:rPr sz="2400" b="1" spc="165" dirty="0">
                <a:solidFill>
                  <a:srgbClr val="FFFFFF"/>
                </a:solidFill>
                <a:latin typeface="Arial Narrow"/>
                <a:cs typeface="Arial Narrow"/>
              </a:rPr>
              <a:t>first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0" dirty="0">
                <a:solidFill>
                  <a:srgbClr val="FFFFFF"/>
                </a:solidFill>
                <a:latin typeface="Arial Narrow"/>
                <a:cs typeface="Arial Narrow"/>
              </a:rPr>
              <a:t>round</a:t>
            </a:r>
            <a:r>
              <a:rPr sz="24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50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funding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95" dirty="0">
                <a:solidFill>
                  <a:srgbClr val="FFFFFF"/>
                </a:solidFill>
                <a:latin typeface="Arial Narrow"/>
                <a:cs typeface="Arial Narrow"/>
              </a:rPr>
              <a:t>from </a:t>
            </a:r>
            <a:r>
              <a:rPr sz="2400" b="1" spc="215" dirty="0">
                <a:solidFill>
                  <a:srgbClr val="FFFFFF"/>
                </a:solidFill>
                <a:latin typeface="Arial Narrow"/>
                <a:cs typeface="Arial Narrow"/>
              </a:rPr>
              <a:t>Warburg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Pincus</a:t>
            </a:r>
            <a:r>
              <a:rPr sz="24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2400" b="1" spc="240" dirty="0">
                <a:solidFill>
                  <a:srgbClr val="FFFFFF"/>
                </a:solidFill>
                <a:latin typeface="Arial Narrow"/>
                <a:cs typeface="Arial Narrow"/>
              </a:rPr>
              <a:t>becomes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55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2400" b="1" spc="190" dirty="0">
                <a:solidFill>
                  <a:srgbClr val="FFFFFF"/>
                </a:solidFill>
                <a:latin typeface="Arial Narrow"/>
                <a:cs typeface="Arial Narrow"/>
              </a:rPr>
              <a:t>leading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brand </a:t>
            </a:r>
            <a:r>
              <a:rPr sz="2400" b="1" spc="170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20" dirty="0">
                <a:solidFill>
                  <a:srgbClr val="FFFFFF"/>
                </a:solidFill>
                <a:latin typeface="Arial Narrow"/>
                <a:cs typeface="Arial Narrow"/>
              </a:rPr>
              <a:t>consumer </a:t>
            </a:r>
            <a:r>
              <a:rPr sz="2400" b="1" spc="190" dirty="0">
                <a:solidFill>
                  <a:srgbClr val="FFFFFF"/>
                </a:solidFill>
                <a:latin typeface="Arial Narrow"/>
                <a:cs typeface="Arial Narrow"/>
              </a:rPr>
              <a:t>electronics</a:t>
            </a:r>
            <a:r>
              <a:rPr sz="2400" b="1" spc="-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2400" b="1" spc="160" dirty="0">
                <a:solidFill>
                  <a:srgbClr val="FFFFFF"/>
                </a:solidFill>
                <a:latin typeface="Arial Narrow"/>
                <a:cs typeface="Arial Narrow"/>
              </a:rPr>
              <a:t>India.</a:t>
            </a:r>
            <a:endParaRPr sz="2400" dirty="0">
              <a:latin typeface="Arial Narrow"/>
              <a:cs typeface="Arial Narro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927052" y="3806089"/>
            <a:ext cx="1975485" cy="5715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21590" algn="ctr">
              <a:lnSpc>
                <a:spcPct val="100000"/>
              </a:lnSpc>
              <a:spcBef>
                <a:spcPts val="100"/>
              </a:spcBef>
            </a:pPr>
            <a:r>
              <a:rPr sz="5200" b="1" spc="100" dirty="0">
                <a:solidFill>
                  <a:srgbClr val="FFFFFF"/>
                </a:solidFill>
                <a:latin typeface="Arial Narrow"/>
                <a:cs typeface="Arial Narrow"/>
              </a:rPr>
              <a:t>2021</a:t>
            </a:r>
            <a:endParaRPr sz="5200">
              <a:latin typeface="Arial Narrow"/>
              <a:cs typeface="Arial Narrow"/>
            </a:endParaRPr>
          </a:p>
          <a:p>
            <a:pPr marL="12065" marR="5080" indent="55880" algn="ctr">
              <a:lnSpc>
                <a:spcPct val="114599"/>
              </a:lnSpc>
              <a:spcBef>
                <a:spcPts val="1639"/>
              </a:spcBef>
            </a:pPr>
            <a:r>
              <a:rPr sz="2400" b="1" spc="225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400" b="1" spc="240" dirty="0">
                <a:solidFill>
                  <a:srgbClr val="FFFFFF"/>
                </a:solidFill>
                <a:latin typeface="Arial Narrow"/>
                <a:cs typeface="Arial Narrow"/>
              </a:rPr>
              <a:t>becomes</a:t>
            </a:r>
            <a:r>
              <a:rPr sz="24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204" dirty="0">
                <a:solidFill>
                  <a:srgbClr val="FFFFFF"/>
                </a:solidFill>
                <a:latin typeface="Arial Narrow"/>
                <a:cs typeface="Arial Narrow"/>
              </a:rPr>
              <a:t>the </a:t>
            </a:r>
            <a:r>
              <a:rPr sz="2400" b="1" spc="229" dirty="0">
                <a:solidFill>
                  <a:srgbClr val="FFFFFF"/>
                </a:solidFill>
                <a:latin typeface="Arial Narrow"/>
                <a:cs typeface="Arial Narrow"/>
              </a:rPr>
              <a:t>market</a:t>
            </a:r>
            <a:r>
              <a:rPr sz="24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0" dirty="0">
                <a:solidFill>
                  <a:srgbClr val="FFFFFF"/>
                </a:solidFill>
                <a:latin typeface="Arial Narrow"/>
                <a:cs typeface="Arial Narrow"/>
              </a:rPr>
              <a:t>leader </a:t>
            </a:r>
            <a:r>
              <a:rPr sz="2400" b="1" spc="170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24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80" dirty="0">
                <a:solidFill>
                  <a:srgbClr val="FFFFFF"/>
                </a:solidFill>
                <a:latin typeface="Arial Narrow"/>
                <a:cs typeface="Arial Narrow"/>
              </a:rPr>
              <a:t>wireless </a:t>
            </a:r>
            <a:r>
              <a:rPr sz="2400" b="1" spc="215" dirty="0">
                <a:solidFill>
                  <a:srgbClr val="FFFFFF"/>
                </a:solidFill>
                <a:latin typeface="Arial Narrow"/>
                <a:cs typeface="Arial Narrow"/>
              </a:rPr>
              <a:t>earphones</a:t>
            </a:r>
            <a:r>
              <a:rPr sz="24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400" b="1" spc="145" dirty="0">
                <a:solidFill>
                  <a:srgbClr val="FFFFFF"/>
                </a:solidFill>
                <a:latin typeface="Arial Narrow"/>
                <a:cs typeface="Arial Narrow"/>
              </a:rPr>
              <a:t>in </a:t>
            </a:r>
            <a:r>
              <a:rPr sz="2400" b="1" spc="160" dirty="0">
                <a:solidFill>
                  <a:srgbClr val="FFFFFF"/>
                </a:solidFill>
                <a:latin typeface="Arial Narrow"/>
                <a:cs typeface="Arial Narrow"/>
              </a:rPr>
              <a:t>India.</a:t>
            </a:r>
            <a:endParaRPr sz="2400">
              <a:latin typeface="Arial Narrow"/>
              <a:cs typeface="Arial Narrow"/>
            </a:endParaRPr>
          </a:p>
          <a:p>
            <a:pPr marL="120014" marR="112395" indent="-635" algn="ctr">
              <a:lnSpc>
                <a:spcPts val="3450"/>
              </a:lnSpc>
            </a:pPr>
            <a:r>
              <a:rPr sz="2500" b="1" spc="215" dirty="0">
                <a:solidFill>
                  <a:srgbClr val="FFFFFF"/>
                </a:solidFill>
                <a:latin typeface="Arial Narrow"/>
                <a:cs typeface="Arial Narrow"/>
              </a:rPr>
              <a:t>Gains</a:t>
            </a:r>
            <a:r>
              <a:rPr sz="2500" b="1" spc="-9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75" dirty="0">
                <a:solidFill>
                  <a:srgbClr val="FFFFFF"/>
                </a:solidFill>
                <a:latin typeface="Arial Narrow"/>
                <a:cs typeface="Arial Narrow"/>
              </a:rPr>
              <a:t>a </a:t>
            </a:r>
            <a:r>
              <a:rPr sz="2500" b="1" spc="190" dirty="0">
                <a:solidFill>
                  <a:srgbClr val="FFFFFF"/>
                </a:solidFill>
                <a:latin typeface="Arial Narrow"/>
                <a:cs typeface="Arial Narrow"/>
              </a:rPr>
              <a:t>unicorn </a:t>
            </a:r>
            <a:r>
              <a:rPr sz="2500" b="1" spc="200" dirty="0">
                <a:solidFill>
                  <a:srgbClr val="FFFFFF"/>
                </a:solidFill>
                <a:latin typeface="Arial Narrow"/>
                <a:cs typeface="Arial Narrow"/>
              </a:rPr>
              <a:t>valuation</a:t>
            </a:r>
            <a:r>
              <a:rPr sz="25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150" dirty="0">
                <a:solidFill>
                  <a:srgbClr val="FFFFFF"/>
                </a:solidFill>
                <a:latin typeface="Arial Narrow"/>
                <a:cs typeface="Arial Narrow"/>
              </a:rPr>
              <a:t>of </a:t>
            </a:r>
            <a:r>
              <a:rPr sz="2500" b="1" spc="210" dirty="0">
                <a:solidFill>
                  <a:srgbClr val="FFFFFF"/>
                </a:solidFill>
                <a:latin typeface="Arial Narrow"/>
                <a:cs typeface="Arial Narrow"/>
              </a:rPr>
              <a:t>over</a:t>
            </a:r>
            <a:r>
              <a:rPr sz="2500" b="1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500" b="1" spc="95" dirty="0">
                <a:solidFill>
                  <a:srgbClr val="FFFFFF"/>
                </a:solidFill>
                <a:latin typeface="Arial Narrow"/>
                <a:cs typeface="Arial Narrow"/>
              </a:rPr>
              <a:t>$1 </a:t>
            </a:r>
            <a:r>
              <a:rPr sz="2500" b="1" spc="140" dirty="0">
                <a:solidFill>
                  <a:srgbClr val="FFFFFF"/>
                </a:solidFill>
                <a:latin typeface="Arial Narrow"/>
                <a:cs typeface="Arial Narrow"/>
              </a:rPr>
              <a:t>billion.</a:t>
            </a:r>
            <a:endParaRPr sz="2500">
              <a:latin typeface="Arial Narrow"/>
              <a:cs typeface="Arial Narro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5281878" y="3026826"/>
            <a:ext cx="2096135" cy="6522084"/>
          </a:xfrm>
          <a:prstGeom prst="rect">
            <a:avLst/>
          </a:prstGeom>
        </p:spPr>
        <p:txBody>
          <a:bodyPr vert="horz" wrap="square" lIns="0" tIns="395605" rIns="0" bIns="0" rtlCol="0">
            <a:spAutoFit/>
          </a:bodyPr>
          <a:lstStyle/>
          <a:p>
            <a:pPr marL="426084">
              <a:lnSpc>
                <a:spcPct val="100000"/>
              </a:lnSpc>
              <a:spcBef>
                <a:spcPts val="3115"/>
              </a:spcBef>
            </a:pPr>
            <a:r>
              <a:rPr sz="5200" b="1" spc="225" dirty="0">
                <a:solidFill>
                  <a:srgbClr val="FFFFFF"/>
                </a:solidFill>
                <a:latin typeface="Arial Narrow"/>
                <a:cs typeface="Arial Narrow"/>
              </a:rPr>
              <a:t>2022</a:t>
            </a:r>
            <a:endParaRPr sz="5200" dirty="0">
              <a:latin typeface="Arial Narrow"/>
              <a:cs typeface="Arial Narrow"/>
            </a:endParaRPr>
          </a:p>
          <a:p>
            <a:pPr marL="12700" marR="5080" indent="-635" algn="ctr">
              <a:lnSpc>
                <a:spcPct val="114100"/>
              </a:lnSpc>
              <a:spcBef>
                <a:spcPts val="944"/>
              </a:spcBef>
            </a:pPr>
            <a:r>
              <a:rPr sz="2300" b="1" spc="190" dirty="0">
                <a:solidFill>
                  <a:srgbClr val="FFFFFF"/>
                </a:solidFill>
                <a:latin typeface="Arial Narrow"/>
                <a:cs typeface="Arial Narrow"/>
              </a:rPr>
              <a:t>Launches </a:t>
            </a:r>
            <a:r>
              <a:rPr sz="2300" b="1" spc="180" dirty="0">
                <a:solidFill>
                  <a:srgbClr val="FFFFFF"/>
                </a:solidFill>
                <a:latin typeface="Arial Narrow"/>
                <a:cs typeface="Arial Narrow"/>
              </a:rPr>
              <a:t>several</a:t>
            </a:r>
            <a:r>
              <a:rPr sz="2300" b="1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220" dirty="0">
                <a:solidFill>
                  <a:srgbClr val="FFFFFF"/>
                </a:solidFill>
                <a:latin typeface="Arial Narrow"/>
                <a:cs typeface="Arial Narrow"/>
              </a:rPr>
              <a:t>new </a:t>
            </a:r>
            <a:r>
              <a:rPr sz="2300" b="1" spc="204" dirty="0">
                <a:solidFill>
                  <a:srgbClr val="FFFFFF"/>
                </a:solidFill>
                <a:latin typeface="Arial Narrow"/>
                <a:cs typeface="Arial Narrow"/>
              </a:rPr>
              <a:t>product</a:t>
            </a:r>
            <a:r>
              <a:rPr sz="23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145" dirty="0">
                <a:solidFill>
                  <a:srgbClr val="FFFFFF"/>
                </a:solidFill>
                <a:latin typeface="Arial Narrow"/>
                <a:cs typeface="Arial Narrow"/>
              </a:rPr>
              <a:t>lines, </a:t>
            </a:r>
            <a:r>
              <a:rPr sz="2300" b="1" spc="175" dirty="0">
                <a:solidFill>
                  <a:srgbClr val="FFFFFF"/>
                </a:solidFill>
                <a:latin typeface="Arial Narrow"/>
                <a:cs typeface="Arial Narrow"/>
              </a:rPr>
              <a:t>including</a:t>
            </a:r>
            <a:r>
              <a:rPr sz="2300" b="1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210" dirty="0">
                <a:solidFill>
                  <a:srgbClr val="FFFFFF"/>
                </a:solidFill>
                <a:latin typeface="Arial Narrow"/>
                <a:cs typeface="Arial Narrow"/>
              </a:rPr>
              <a:t>boAt </a:t>
            </a:r>
            <a:r>
              <a:rPr sz="2300" b="1" spc="195" dirty="0">
                <a:solidFill>
                  <a:srgbClr val="FFFFFF"/>
                </a:solidFill>
                <a:latin typeface="Arial Narrow"/>
                <a:cs typeface="Arial Narrow"/>
              </a:rPr>
              <a:t>smartwatches, </a:t>
            </a:r>
            <a:r>
              <a:rPr sz="2300" b="1" spc="21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23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200" dirty="0">
                <a:solidFill>
                  <a:srgbClr val="FFFFFF"/>
                </a:solidFill>
                <a:latin typeface="Arial Narrow"/>
                <a:cs typeface="Arial Narrow"/>
              </a:rPr>
              <a:t>expands </a:t>
            </a:r>
            <a:r>
              <a:rPr sz="2300" b="1" spc="160" dirty="0">
                <a:solidFill>
                  <a:srgbClr val="FFFFFF"/>
                </a:solidFill>
                <a:latin typeface="Arial Narrow"/>
                <a:cs typeface="Arial Narrow"/>
              </a:rPr>
              <a:t>internationally. </a:t>
            </a:r>
            <a:r>
              <a:rPr sz="2300" b="1" spc="229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23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185" dirty="0">
                <a:solidFill>
                  <a:srgbClr val="FFFFFF"/>
                </a:solidFill>
                <a:latin typeface="Arial Narrow"/>
                <a:cs typeface="Arial Narrow"/>
              </a:rPr>
              <a:t>begins </a:t>
            </a:r>
            <a:r>
              <a:rPr sz="2300" b="1" spc="195" dirty="0">
                <a:solidFill>
                  <a:srgbClr val="FFFFFF"/>
                </a:solidFill>
                <a:latin typeface="Arial Narrow"/>
                <a:cs typeface="Arial Narrow"/>
              </a:rPr>
              <a:t>IPO</a:t>
            </a:r>
            <a:endParaRPr sz="2300" dirty="0">
              <a:latin typeface="Arial Narrow"/>
              <a:cs typeface="Arial Narrow"/>
            </a:endParaRPr>
          </a:p>
          <a:p>
            <a:pPr marL="208915" marR="201930" algn="ctr">
              <a:lnSpc>
                <a:spcPct val="114100"/>
              </a:lnSpc>
              <a:spcBef>
                <a:spcPts val="5"/>
              </a:spcBef>
            </a:pPr>
            <a:r>
              <a:rPr sz="2300" b="1" spc="170" dirty="0">
                <a:solidFill>
                  <a:srgbClr val="FFFFFF"/>
                </a:solidFill>
                <a:latin typeface="Arial Narrow"/>
                <a:cs typeface="Arial Narrow"/>
              </a:rPr>
              <a:t>preparation, </a:t>
            </a:r>
            <a:r>
              <a:rPr sz="2300" b="1" spc="195" dirty="0">
                <a:solidFill>
                  <a:srgbClr val="FFFFFF"/>
                </a:solidFill>
                <a:latin typeface="Arial Narrow"/>
                <a:cs typeface="Arial Narrow"/>
              </a:rPr>
              <a:t>targeting</a:t>
            </a:r>
            <a:r>
              <a:rPr sz="2300" b="1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185" dirty="0">
                <a:solidFill>
                  <a:srgbClr val="FFFFFF"/>
                </a:solidFill>
                <a:latin typeface="Arial Narrow"/>
                <a:cs typeface="Arial Narrow"/>
              </a:rPr>
              <a:t>an </a:t>
            </a:r>
            <a:r>
              <a:rPr sz="2300" b="1" spc="215" dirty="0">
                <a:solidFill>
                  <a:srgbClr val="FFFFFF"/>
                </a:solidFill>
                <a:latin typeface="Arial Narrow"/>
                <a:cs typeface="Arial Narrow"/>
              </a:rPr>
              <a:t>even</a:t>
            </a:r>
            <a:r>
              <a:rPr sz="2300" b="1" spc="-10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300" b="1" spc="165" dirty="0">
                <a:solidFill>
                  <a:srgbClr val="FFFFFF"/>
                </a:solidFill>
                <a:latin typeface="Arial Narrow"/>
                <a:cs typeface="Arial Narrow"/>
              </a:rPr>
              <a:t>higher </a:t>
            </a:r>
            <a:r>
              <a:rPr sz="2300" b="1" spc="170" dirty="0">
                <a:solidFill>
                  <a:srgbClr val="FFFFFF"/>
                </a:solidFill>
                <a:latin typeface="Arial Narrow"/>
                <a:cs typeface="Arial Narrow"/>
              </a:rPr>
              <a:t>valuation</a:t>
            </a:r>
            <a:r>
              <a:rPr lang="en-IN" sz="2300" b="1" spc="170" dirty="0">
                <a:solidFill>
                  <a:srgbClr val="FFFFFF"/>
                </a:solidFill>
                <a:latin typeface="Arial Narrow"/>
                <a:cs typeface="Arial Narrow"/>
              </a:rPr>
              <a:t>.</a:t>
            </a:r>
            <a:endParaRPr sz="2300" dirty="0">
              <a:latin typeface="Arial Narrow"/>
              <a:cs typeface="Arial Narrow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CE08BA9-F448-40B5-8483-163145630A80}"/>
              </a:ext>
            </a:extLst>
          </p:cNvPr>
          <p:cNvSpPr txBox="1"/>
          <p:nvPr/>
        </p:nvSpPr>
        <p:spPr>
          <a:xfrm>
            <a:off x="6019800" y="648626"/>
            <a:ext cx="71848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spc="705" dirty="0"/>
              <a:t>Journey</a:t>
            </a:r>
            <a:r>
              <a:rPr lang="en-IN" sz="5400" spc="-340" dirty="0"/>
              <a:t> </a:t>
            </a:r>
            <a:r>
              <a:rPr lang="en-IN" sz="5400" spc="780" dirty="0"/>
              <a:t>to</a:t>
            </a:r>
            <a:r>
              <a:rPr lang="en-IN" sz="5400" spc="-335" dirty="0"/>
              <a:t> </a:t>
            </a:r>
            <a:r>
              <a:rPr lang="en-IN" sz="5400" spc="635" dirty="0"/>
              <a:t>Glory</a:t>
            </a:r>
            <a:endParaRPr lang="en-IN" sz="5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87450" y="1836679"/>
            <a:ext cx="252222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300" dirty="0"/>
              <a:t>Marketplace</a:t>
            </a:r>
            <a:endParaRPr sz="3400" dirty="0"/>
          </a:p>
        </p:txBody>
      </p:sp>
      <p:sp>
        <p:nvSpPr>
          <p:cNvPr id="3" name="object 3"/>
          <p:cNvSpPr txBox="1"/>
          <p:nvPr/>
        </p:nvSpPr>
        <p:spPr>
          <a:xfrm>
            <a:off x="11603723" y="1836679"/>
            <a:ext cx="414909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b="1" spc="335" dirty="0">
                <a:solidFill>
                  <a:srgbClr val="E33837"/>
                </a:solidFill>
                <a:latin typeface="Arial Narrow"/>
                <a:cs typeface="Arial Narrow"/>
              </a:rPr>
              <a:t>Consumer</a:t>
            </a:r>
            <a:r>
              <a:rPr sz="3400" b="1" spc="-145" dirty="0">
                <a:solidFill>
                  <a:srgbClr val="E33837"/>
                </a:solidFill>
                <a:latin typeface="Arial Narrow"/>
                <a:cs typeface="Arial Narrow"/>
              </a:rPr>
              <a:t> </a:t>
            </a:r>
            <a:r>
              <a:rPr sz="3400" b="1" spc="295" dirty="0">
                <a:solidFill>
                  <a:srgbClr val="E33837"/>
                </a:solidFill>
                <a:latin typeface="Arial Narrow"/>
                <a:cs typeface="Arial Narrow"/>
              </a:rPr>
              <a:t>Problems</a:t>
            </a:r>
            <a:endParaRPr sz="3400" dirty="0">
              <a:latin typeface="Arial Narrow"/>
              <a:cs typeface="Arial Narro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9153479" y="2229173"/>
            <a:ext cx="0" cy="5161915"/>
          </a:xfrm>
          <a:custGeom>
            <a:avLst/>
            <a:gdLst/>
            <a:ahLst/>
            <a:cxnLst/>
            <a:rect l="l" t="t" r="r" b="b"/>
            <a:pathLst>
              <a:path h="5161915">
                <a:moveTo>
                  <a:pt x="0" y="5161311"/>
                </a:moveTo>
                <a:lnTo>
                  <a:pt x="0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982940" y="3009900"/>
            <a:ext cx="7390657" cy="46388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400" indent="356870">
              <a:lnSpc>
                <a:spcPct val="114599"/>
              </a:lnSpc>
              <a:spcBef>
                <a:spcPts val="100"/>
              </a:spcBef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Lack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affordable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quality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products: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Limited</a:t>
            </a:r>
            <a:r>
              <a:rPr sz="2400" spc="-1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options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2400" spc="-1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50" dirty="0">
                <a:solidFill>
                  <a:srgbClr val="FFFFFF"/>
                </a:solidFill>
                <a:latin typeface="Lucida Sans"/>
                <a:cs typeface="Lucida Sans"/>
              </a:rPr>
              <a:t>good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quality,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budget-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friendly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audio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gear.</a:t>
            </a:r>
            <a:endParaRPr sz="2400" dirty="0">
              <a:latin typeface="Lucida Sans"/>
              <a:cs typeface="Lucida Sans"/>
            </a:endParaRPr>
          </a:p>
          <a:p>
            <a:pPr marL="369570" indent="-356870">
              <a:lnSpc>
                <a:spcPct val="100000"/>
              </a:lnSpc>
              <a:spcBef>
                <a:spcPts val="420"/>
              </a:spcBef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Overpriced</a:t>
            </a:r>
            <a:r>
              <a:rPr sz="2400" spc="-6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premium</a:t>
            </a: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brands:</a:t>
            </a: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"/>
                <a:cs typeface="Lucida Sans"/>
              </a:rPr>
              <a:t>Big</a:t>
            </a:r>
            <a:endParaRPr sz="2400" dirty="0">
              <a:latin typeface="Lucida Sans"/>
              <a:cs typeface="Lucida Sans"/>
            </a:endParaRPr>
          </a:p>
          <a:p>
            <a:pPr marL="12700" marR="14604">
              <a:lnSpc>
                <a:spcPct val="114599"/>
              </a:lnSpc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brands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are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often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too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expensive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for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young consumers.</a:t>
            </a:r>
            <a:endParaRPr sz="2400" dirty="0">
              <a:latin typeface="Lucida Sans"/>
              <a:cs typeface="Lucida Sans"/>
            </a:endParaRPr>
          </a:p>
          <a:p>
            <a:pPr marL="12700" marR="5080" indent="356870">
              <a:lnSpc>
                <a:spcPct val="114599"/>
              </a:lnSpc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Lack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of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variety: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Customers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face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limited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stylish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trendy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45" dirty="0">
                <a:solidFill>
                  <a:srgbClr val="FFFFFF"/>
                </a:solidFill>
                <a:latin typeface="Lucida Sans"/>
                <a:cs typeface="Lucida Sans"/>
              </a:rPr>
              <a:t>designs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35" dirty="0">
                <a:solidFill>
                  <a:srgbClr val="FFFFFF"/>
                </a:solidFill>
                <a:latin typeface="Lucida Sans"/>
                <a:cs typeface="Lucida Sans"/>
              </a:rPr>
              <a:t>in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5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endParaRPr sz="2400" dirty="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affordable</a:t>
            </a: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segment.</a:t>
            </a:r>
            <a:endParaRPr sz="2400" dirty="0">
              <a:latin typeface="Lucida Sans"/>
              <a:cs typeface="Lucida Sans"/>
            </a:endParaRPr>
          </a:p>
          <a:p>
            <a:pPr marL="12700" marR="970915" indent="356870" algn="just">
              <a:lnSpc>
                <a:spcPct val="114599"/>
              </a:lnSpc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Durability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issues:</a:t>
            </a:r>
            <a:r>
              <a:rPr sz="2400" spc="-1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Many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low-</a:t>
            </a:r>
            <a:r>
              <a:rPr sz="2400" spc="-25" dirty="0">
                <a:solidFill>
                  <a:srgbClr val="FFFFFF"/>
                </a:solidFill>
                <a:latin typeface="Lucida Sans"/>
                <a:cs typeface="Lucida Sans"/>
              </a:rPr>
              <a:t>end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products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30" dirty="0">
                <a:solidFill>
                  <a:srgbClr val="FFFFFF"/>
                </a:solidFill>
                <a:latin typeface="Lucida Sans"/>
                <a:cs typeface="Lucida Sans"/>
              </a:rPr>
              <a:t>break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easily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have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poor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battery</a:t>
            </a:r>
            <a:r>
              <a:rPr sz="2400" spc="15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life.</a:t>
            </a:r>
            <a:endParaRPr sz="2400" dirty="0">
              <a:latin typeface="Lucida Sans"/>
              <a:cs typeface="Lucida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47801" y="3009900"/>
            <a:ext cx="6401518" cy="356892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56870">
              <a:lnSpc>
                <a:spcPct val="122400"/>
              </a:lnSpc>
              <a:spcBef>
                <a:spcPts val="100"/>
              </a:spcBef>
              <a:buFont typeface="Segoe UI Symbol"/>
              <a:buChar char="➢"/>
              <a:tabLst>
                <a:tab pos="369570" algn="l"/>
              </a:tabLst>
            </a:pPr>
            <a:r>
              <a:rPr sz="2400" spc="-35" dirty="0">
                <a:solidFill>
                  <a:srgbClr val="FFFFFF"/>
                </a:solidFill>
                <a:latin typeface="Lucida Sans"/>
                <a:cs typeface="Lucida Sans"/>
              </a:rPr>
              <a:t>Unorganized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retail: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Local</a:t>
            </a:r>
            <a:r>
              <a:rPr sz="2400" spc="-8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electronic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shops</a:t>
            </a:r>
            <a:r>
              <a:rPr sz="24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40" dirty="0">
                <a:solidFill>
                  <a:srgbClr val="FFFFFF"/>
                </a:solidFill>
                <a:latin typeface="Lucida Sans"/>
                <a:cs typeface="Lucida Sans"/>
              </a:rPr>
              <a:t>selling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low-end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audio</a:t>
            </a:r>
            <a:r>
              <a:rPr sz="2400" spc="-10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products.</a:t>
            </a:r>
            <a:endParaRPr sz="2400" dirty="0">
              <a:latin typeface="Lucida Sans"/>
              <a:cs typeface="Lucida Sans"/>
            </a:endParaRPr>
          </a:p>
          <a:p>
            <a:pPr marL="369570" indent="-356870">
              <a:lnSpc>
                <a:spcPct val="100000"/>
              </a:lnSpc>
              <a:spcBef>
                <a:spcPts val="645"/>
              </a:spcBef>
              <a:buFont typeface="Segoe UI Symbol"/>
              <a:buChar char="➢"/>
              <a:tabLst>
                <a:tab pos="369570" algn="l"/>
              </a:tabLst>
            </a:pPr>
            <a:r>
              <a:rPr sz="2400" spc="-60" dirty="0">
                <a:solidFill>
                  <a:srgbClr val="FFFFFF"/>
                </a:solidFill>
                <a:latin typeface="Lucida Sans"/>
                <a:cs typeface="Lucida Sans"/>
              </a:rPr>
              <a:t>Organized</a:t>
            </a:r>
            <a:r>
              <a:rPr sz="24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retail:</a:t>
            </a:r>
            <a:r>
              <a:rPr sz="24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Big</a:t>
            </a:r>
            <a:r>
              <a:rPr sz="24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brand</a:t>
            </a:r>
            <a:r>
              <a:rPr sz="2400" spc="-13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outlets</a:t>
            </a:r>
            <a:endParaRPr sz="2400" dirty="0">
              <a:latin typeface="Lucida Sans"/>
              <a:cs typeface="Lucida Sans"/>
            </a:endParaRPr>
          </a:p>
          <a:p>
            <a:pPr marL="12700" marR="8255">
              <a:lnSpc>
                <a:spcPct val="122400"/>
              </a:lnSpc>
            </a:pPr>
            <a:r>
              <a:rPr sz="2400" spc="-65" dirty="0">
                <a:solidFill>
                  <a:srgbClr val="FFFFFF"/>
                </a:solidFill>
                <a:latin typeface="Lucida Sans"/>
                <a:cs typeface="Lucida Sans"/>
              </a:rPr>
              <a:t>like</a:t>
            </a:r>
            <a:r>
              <a:rPr sz="24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195" dirty="0">
                <a:solidFill>
                  <a:srgbClr val="FFFFFF"/>
                </a:solidFill>
                <a:latin typeface="Lucida Sans"/>
                <a:cs typeface="Lucida Sans"/>
              </a:rPr>
              <a:t>JBL,</a:t>
            </a:r>
            <a:r>
              <a:rPr sz="24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Sony,</a:t>
            </a:r>
            <a:r>
              <a:rPr sz="2400" spc="-10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Sennheiser</a:t>
            </a:r>
            <a:r>
              <a:rPr sz="2400" spc="-11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dominating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the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premium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Lucida Sans"/>
                <a:cs typeface="Lucida Sans"/>
              </a:rPr>
              <a:t>audio</a:t>
            </a:r>
            <a:r>
              <a:rPr sz="2400" spc="-114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space.</a:t>
            </a:r>
            <a:endParaRPr sz="2400" dirty="0">
              <a:latin typeface="Lucida Sans"/>
              <a:cs typeface="Lucida Sans"/>
            </a:endParaRPr>
          </a:p>
          <a:p>
            <a:pPr marL="12700" marR="85090" indent="356870">
              <a:lnSpc>
                <a:spcPct val="122400"/>
              </a:lnSpc>
              <a:buFont typeface="Segoe UI Symbol"/>
              <a:buChar char="➢"/>
              <a:tabLst>
                <a:tab pos="369570" algn="l"/>
              </a:tabLst>
            </a:pP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Online</a:t>
            </a:r>
            <a:r>
              <a:rPr sz="24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retail</a:t>
            </a:r>
            <a:r>
              <a:rPr sz="24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or</a:t>
            </a:r>
            <a:r>
              <a:rPr sz="2400" spc="-12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e-commerce:</a:t>
            </a:r>
            <a:r>
              <a:rPr sz="2400" spc="-12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Major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presence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on</a:t>
            </a:r>
            <a:r>
              <a:rPr sz="24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platforms</a:t>
            </a:r>
            <a:r>
              <a:rPr sz="2400" spc="-9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65" dirty="0">
                <a:solidFill>
                  <a:srgbClr val="FFFFFF"/>
                </a:solidFill>
                <a:latin typeface="Lucida Sans"/>
                <a:cs typeface="Lucida Sans"/>
              </a:rPr>
              <a:t>like</a:t>
            </a:r>
            <a:r>
              <a:rPr sz="2400" spc="-9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Amazon, </a:t>
            </a:r>
            <a:r>
              <a:rPr sz="2400" spc="-25" dirty="0">
                <a:solidFill>
                  <a:srgbClr val="FFFFFF"/>
                </a:solidFill>
                <a:latin typeface="Lucida Sans"/>
                <a:cs typeface="Lucida Sans"/>
              </a:rPr>
              <a:t>Flipkart,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and</a:t>
            </a:r>
            <a:r>
              <a:rPr sz="2400" spc="-1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their</a:t>
            </a:r>
            <a:r>
              <a:rPr sz="2400" spc="-145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dirty="0">
                <a:solidFill>
                  <a:srgbClr val="FFFFFF"/>
                </a:solidFill>
                <a:latin typeface="Lucida Sans"/>
                <a:cs typeface="Lucida Sans"/>
              </a:rPr>
              <a:t>own</a:t>
            </a:r>
            <a:r>
              <a:rPr sz="2400" spc="-140" dirty="0">
                <a:solidFill>
                  <a:srgbClr val="FFFFFF"/>
                </a:solidFill>
                <a:latin typeface="Lucida Sans"/>
                <a:cs typeface="Lucida Sans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Lucida Sans"/>
                <a:cs typeface="Lucida Sans"/>
              </a:rPr>
              <a:t>website.</a:t>
            </a:r>
            <a:endParaRPr sz="2400" dirty="0">
              <a:latin typeface="Lucida Sans"/>
              <a:cs typeface="Lucida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0" y="3279919"/>
            <a:ext cx="533400" cy="58019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52449" cy="4999318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11995" y="3529248"/>
            <a:ext cx="2057399" cy="1809749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5557723" y="1320271"/>
            <a:ext cx="7172959" cy="0"/>
          </a:xfrm>
          <a:custGeom>
            <a:avLst/>
            <a:gdLst/>
            <a:ahLst/>
            <a:cxnLst/>
            <a:rect l="l" t="t" r="r" b="b"/>
            <a:pathLst>
              <a:path w="7172959">
                <a:moveTo>
                  <a:pt x="0" y="0"/>
                </a:moveTo>
                <a:lnTo>
                  <a:pt x="717255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06859" y="3550462"/>
            <a:ext cx="1952624" cy="18097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582387" y="4927518"/>
            <a:ext cx="3009899" cy="1914524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4056730" y="2744662"/>
            <a:ext cx="10057130" cy="3176905"/>
            <a:chOff x="4056730" y="2744662"/>
            <a:chExt cx="10057130" cy="3176905"/>
          </a:xfrm>
        </p:grpSpPr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82387" y="2744662"/>
              <a:ext cx="3009899" cy="188593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4060050" y="3707828"/>
              <a:ext cx="3328670" cy="723900"/>
            </a:xfrm>
            <a:custGeom>
              <a:avLst/>
              <a:gdLst/>
              <a:ahLst/>
              <a:cxnLst/>
              <a:rect l="l" t="t" r="r" b="b"/>
              <a:pathLst>
                <a:path w="3328670" h="723900">
                  <a:moveTo>
                    <a:pt x="45021" y="715772"/>
                  </a:moveTo>
                  <a:lnTo>
                    <a:pt x="37312" y="678459"/>
                  </a:lnTo>
                  <a:lnTo>
                    <a:pt x="0" y="686168"/>
                  </a:lnTo>
                  <a:lnTo>
                    <a:pt x="7708" y="723480"/>
                  </a:lnTo>
                  <a:lnTo>
                    <a:pt x="45021" y="715772"/>
                  </a:lnTo>
                  <a:close/>
                </a:path>
                <a:path w="3328670" h="723900">
                  <a:moveTo>
                    <a:pt x="119646" y="700354"/>
                  </a:moveTo>
                  <a:lnTo>
                    <a:pt x="111937" y="663041"/>
                  </a:lnTo>
                  <a:lnTo>
                    <a:pt x="74625" y="670750"/>
                  </a:lnTo>
                  <a:lnTo>
                    <a:pt x="82334" y="708063"/>
                  </a:lnTo>
                  <a:lnTo>
                    <a:pt x="119646" y="700354"/>
                  </a:lnTo>
                  <a:close/>
                </a:path>
                <a:path w="3328670" h="723900">
                  <a:moveTo>
                    <a:pt x="194271" y="684936"/>
                  </a:moveTo>
                  <a:lnTo>
                    <a:pt x="186563" y="647623"/>
                  </a:lnTo>
                  <a:lnTo>
                    <a:pt x="149250" y="655332"/>
                  </a:lnTo>
                  <a:lnTo>
                    <a:pt x="156959" y="692645"/>
                  </a:lnTo>
                  <a:lnTo>
                    <a:pt x="194271" y="684936"/>
                  </a:lnTo>
                  <a:close/>
                </a:path>
                <a:path w="3328670" h="723900">
                  <a:moveTo>
                    <a:pt x="268897" y="669518"/>
                  </a:moveTo>
                  <a:lnTo>
                    <a:pt x="261188" y="632206"/>
                  </a:lnTo>
                  <a:lnTo>
                    <a:pt x="223875" y="639914"/>
                  </a:lnTo>
                  <a:lnTo>
                    <a:pt x="231584" y="677227"/>
                  </a:lnTo>
                  <a:lnTo>
                    <a:pt x="268897" y="669518"/>
                  </a:lnTo>
                  <a:close/>
                </a:path>
                <a:path w="3328670" h="723900">
                  <a:moveTo>
                    <a:pt x="343522" y="654100"/>
                  </a:moveTo>
                  <a:lnTo>
                    <a:pt x="335813" y="616788"/>
                  </a:lnTo>
                  <a:lnTo>
                    <a:pt x="298500" y="624497"/>
                  </a:lnTo>
                  <a:lnTo>
                    <a:pt x="306209" y="661809"/>
                  </a:lnTo>
                  <a:lnTo>
                    <a:pt x="343522" y="654100"/>
                  </a:lnTo>
                  <a:close/>
                </a:path>
                <a:path w="3328670" h="723900">
                  <a:moveTo>
                    <a:pt x="418134" y="638683"/>
                  </a:moveTo>
                  <a:lnTo>
                    <a:pt x="410425" y="601370"/>
                  </a:lnTo>
                  <a:lnTo>
                    <a:pt x="373113" y="609079"/>
                  </a:lnTo>
                  <a:lnTo>
                    <a:pt x="380834" y="646391"/>
                  </a:lnTo>
                  <a:lnTo>
                    <a:pt x="418134" y="638683"/>
                  </a:lnTo>
                  <a:close/>
                </a:path>
                <a:path w="3328670" h="723900">
                  <a:moveTo>
                    <a:pt x="492760" y="623265"/>
                  </a:moveTo>
                  <a:lnTo>
                    <a:pt x="485051" y="585952"/>
                  </a:lnTo>
                  <a:lnTo>
                    <a:pt x="447738" y="593661"/>
                  </a:lnTo>
                  <a:lnTo>
                    <a:pt x="455447" y="630974"/>
                  </a:lnTo>
                  <a:lnTo>
                    <a:pt x="492760" y="623265"/>
                  </a:lnTo>
                  <a:close/>
                </a:path>
                <a:path w="3328670" h="723900">
                  <a:moveTo>
                    <a:pt x="567385" y="607834"/>
                  </a:moveTo>
                  <a:lnTo>
                    <a:pt x="559676" y="570522"/>
                  </a:lnTo>
                  <a:lnTo>
                    <a:pt x="522363" y="578243"/>
                  </a:lnTo>
                  <a:lnTo>
                    <a:pt x="530072" y="615543"/>
                  </a:lnTo>
                  <a:lnTo>
                    <a:pt x="567385" y="607834"/>
                  </a:lnTo>
                  <a:close/>
                </a:path>
                <a:path w="3328670" h="723900">
                  <a:moveTo>
                    <a:pt x="642010" y="592416"/>
                  </a:moveTo>
                  <a:lnTo>
                    <a:pt x="634301" y="555104"/>
                  </a:lnTo>
                  <a:lnTo>
                    <a:pt x="596988" y="562813"/>
                  </a:lnTo>
                  <a:lnTo>
                    <a:pt x="604697" y="600125"/>
                  </a:lnTo>
                  <a:lnTo>
                    <a:pt x="642010" y="592416"/>
                  </a:lnTo>
                  <a:close/>
                </a:path>
                <a:path w="3328670" h="723900">
                  <a:moveTo>
                    <a:pt x="716635" y="576999"/>
                  </a:moveTo>
                  <a:lnTo>
                    <a:pt x="708926" y="539686"/>
                  </a:lnTo>
                  <a:lnTo>
                    <a:pt x="671614" y="547395"/>
                  </a:lnTo>
                  <a:lnTo>
                    <a:pt x="679323" y="584708"/>
                  </a:lnTo>
                  <a:lnTo>
                    <a:pt x="716635" y="576999"/>
                  </a:lnTo>
                  <a:close/>
                </a:path>
                <a:path w="3328670" h="723900">
                  <a:moveTo>
                    <a:pt x="791260" y="561581"/>
                  </a:moveTo>
                  <a:lnTo>
                    <a:pt x="783551" y="524268"/>
                  </a:lnTo>
                  <a:lnTo>
                    <a:pt x="746239" y="531977"/>
                  </a:lnTo>
                  <a:lnTo>
                    <a:pt x="753948" y="569290"/>
                  </a:lnTo>
                  <a:lnTo>
                    <a:pt x="791260" y="561581"/>
                  </a:lnTo>
                  <a:close/>
                </a:path>
                <a:path w="3328670" h="723900">
                  <a:moveTo>
                    <a:pt x="865886" y="546163"/>
                  </a:moveTo>
                  <a:lnTo>
                    <a:pt x="858177" y="508850"/>
                  </a:lnTo>
                  <a:lnTo>
                    <a:pt x="820864" y="516559"/>
                  </a:lnTo>
                  <a:lnTo>
                    <a:pt x="828573" y="553872"/>
                  </a:lnTo>
                  <a:lnTo>
                    <a:pt x="865886" y="546163"/>
                  </a:lnTo>
                  <a:close/>
                </a:path>
                <a:path w="3328670" h="723900">
                  <a:moveTo>
                    <a:pt x="940511" y="530745"/>
                  </a:moveTo>
                  <a:lnTo>
                    <a:pt x="932802" y="493433"/>
                  </a:lnTo>
                  <a:lnTo>
                    <a:pt x="895489" y="501142"/>
                  </a:lnTo>
                  <a:lnTo>
                    <a:pt x="903198" y="538454"/>
                  </a:lnTo>
                  <a:lnTo>
                    <a:pt x="940511" y="530745"/>
                  </a:lnTo>
                  <a:close/>
                </a:path>
                <a:path w="3328670" h="723900">
                  <a:moveTo>
                    <a:pt x="1015123" y="515327"/>
                  </a:moveTo>
                  <a:lnTo>
                    <a:pt x="1007414" y="478015"/>
                  </a:lnTo>
                  <a:lnTo>
                    <a:pt x="970102" y="485724"/>
                  </a:lnTo>
                  <a:lnTo>
                    <a:pt x="977823" y="523036"/>
                  </a:lnTo>
                  <a:lnTo>
                    <a:pt x="1015123" y="515327"/>
                  </a:lnTo>
                  <a:close/>
                </a:path>
                <a:path w="3328670" h="723900">
                  <a:moveTo>
                    <a:pt x="1089748" y="499897"/>
                  </a:moveTo>
                  <a:lnTo>
                    <a:pt x="1082040" y="462597"/>
                  </a:lnTo>
                  <a:lnTo>
                    <a:pt x="1044727" y="470306"/>
                  </a:lnTo>
                  <a:lnTo>
                    <a:pt x="1052436" y="507619"/>
                  </a:lnTo>
                  <a:lnTo>
                    <a:pt x="1089748" y="499897"/>
                  </a:lnTo>
                  <a:close/>
                </a:path>
                <a:path w="3328670" h="723900">
                  <a:moveTo>
                    <a:pt x="1164374" y="484479"/>
                  </a:moveTo>
                  <a:lnTo>
                    <a:pt x="1156665" y="447167"/>
                  </a:lnTo>
                  <a:lnTo>
                    <a:pt x="1119352" y="454875"/>
                  </a:lnTo>
                  <a:lnTo>
                    <a:pt x="1127061" y="492188"/>
                  </a:lnTo>
                  <a:lnTo>
                    <a:pt x="1164374" y="484479"/>
                  </a:lnTo>
                  <a:close/>
                </a:path>
                <a:path w="3328670" h="723900">
                  <a:moveTo>
                    <a:pt x="1238999" y="469061"/>
                  </a:moveTo>
                  <a:lnTo>
                    <a:pt x="1231290" y="431749"/>
                  </a:lnTo>
                  <a:lnTo>
                    <a:pt x="1193977" y="439458"/>
                  </a:lnTo>
                  <a:lnTo>
                    <a:pt x="1201686" y="476770"/>
                  </a:lnTo>
                  <a:lnTo>
                    <a:pt x="1238999" y="469061"/>
                  </a:lnTo>
                  <a:close/>
                </a:path>
                <a:path w="3328670" h="723900">
                  <a:moveTo>
                    <a:pt x="1313624" y="453644"/>
                  </a:moveTo>
                  <a:lnTo>
                    <a:pt x="1305915" y="416331"/>
                  </a:lnTo>
                  <a:lnTo>
                    <a:pt x="1268603" y="424040"/>
                  </a:lnTo>
                  <a:lnTo>
                    <a:pt x="1276311" y="461352"/>
                  </a:lnTo>
                  <a:lnTo>
                    <a:pt x="1313624" y="453644"/>
                  </a:lnTo>
                  <a:close/>
                </a:path>
                <a:path w="3328670" h="723900">
                  <a:moveTo>
                    <a:pt x="1388249" y="438226"/>
                  </a:moveTo>
                  <a:lnTo>
                    <a:pt x="1380540" y="400913"/>
                  </a:lnTo>
                  <a:lnTo>
                    <a:pt x="1343228" y="408622"/>
                  </a:lnTo>
                  <a:lnTo>
                    <a:pt x="1350937" y="445935"/>
                  </a:lnTo>
                  <a:lnTo>
                    <a:pt x="1388249" y="438226"/>
                  </a:lnTo>
                  <a:close/>
                </a:path>
                <a:path w="3328670" h="723900">
                  <a:moveTo>
                    <a:pt x="1462874" y="422808"/>
                  </a:moveTo>
                  <a:lnTo>
                    <a:pt x="1455166" y="385495"/>
                  </a:lnTo>
                  <a:lnTo>
                    <a:pt x="1417853" y="393204"/>
                  </a:lnTo>
                  <a:lnTo>
                    <a:pt x="1425562" y="430517"/>
                  </a:lnTo>
                  <a:lnTo>
                    <a:pt x="1462874" y="422808"/>
                  </a:lnTo>
                  <a:close/>
                </a:path>
                <a:path w="3328670" h="723900">
                  <a:moveTo>
                    <a:pt x="1537500" y="407390"/>
                  </a:moveTo>
                  <a:lnTo>
                    <a:pt x="1529778" y="370078"/>
                  </a:lnTo>
                  <a:lnTo>
                    <a:pt x="1492478" y="377786"/>
                  </a:lnTo>
                  <a:lnTo>
                    <a:pt x="1500187" y="415099"/>
                  </a:lnTo>
                  <a:lnTo>
                    <a:pt x="1537500" y="407390"/>
                  </a:lnTo>
                  <a:close/>
                </a:path>
                <a:path w="3328670" h="723900">
                  <a:moveTo>
                    <a:pt x="1612112" y="391972"/>
                  </a:moveTo>
                  <a:lnTo>
                    <a:pt x="1604403" y="354660"/>
                  </a:lnTo>
                  <a:lnTo>
                    <a:pt x="1567091" y="362369"/>
                  </a:lnTo>
                  <a:lnTo>
                    <a:pt x="1574800" y="399681"/>
                  </a:lnTo>
                  <a:lnTo>
                    <a:pt x="1612112" y="391972"/>
                  </a:lnTo>
                  <a:close/>
                </a:path>
                <a:path w="3328670" h="723900">
                  <a:moveTo>
                    <a:pt x="1686737" y="376542"/>
                  </a:moveTo>
                  <a:lnTo>
                    <a:pt x="1679028" y="339229"/>
                  </a:lnTo>
                  <a:lnTo>
                    <a:pt x="1641716" y="346951"/>
                  </a:lnTo>
                  <a:lnTo>
                    <a:pt x="1649425" y="384251"/>
                  </a:lnTo>
                  <a:lnTo>
                    <a:pt x="1686737" y="376542"/>
                  </a:lnTo>
                  <a:close/>
                </a:path>
                <a:path w="3328670" h="723900">
                  <a:moveTo>
                    <a:pt x="1761363" y="361124"/>
                  </a:moveTo>
                  <a:lnTo>
                    <a:pt x="1753654" y="323811"/>
                  </a:lnTo>
                  <a:lnTo>
                    <a:pt x="1716341" y="331520"/>
                  </a:lnTo>
                  <a:lnTo>
                    <a:pt x="1724050" y="368833"/>
                  </a:lnTo>
                  <a:lnTo>
                    <a:pt x="1761363" y="361124"/>
                  </a:lnTo>
                  <a:close/>
                </a:path>
                <a:path w="3328670" h="723900">
                  <a:moveTo>
                    <a:pt x="1835988" y="345706"/>
                  </a:moveTo>
                  <a:lnTo>
                    <a:pt x="1828279" y="308394"/>
                  </a:lnTo>
                  <a:lnTo>
                    <a:pt x="1790966" y="316103"/>
                  </a:lnTo>
                  <a:lnTo>
                    <a:pt x="1798675" y="353415"/>
                  </a:lnTo>
                  <a:lnTo>
                    <a:pt x="1835988" y="345706"/>
                  </a:lnTo>
                  <a:close/>
                </a:path>
                <a:path w="3328670" h="723900">
                  <a:moveTo>
                    <a:pt x="1910613" y="330288"/>
                  </a:moveTo>
                  <a:lnTo>
                    <a:pt x="1902904" y="292976"/>
                  </a:lnTo>
                  <a:lnTo>
                    <a:pt x="1865591" y="300685"/>
                  </a:lnTo>
                  <a:lnTo>
                    <a:pt x="1873300" y="337997"/>
                  </a:lnTo>
                  <a:lnTo>
                    <a:pt x="1910613" y="330288"/>
                  </a:lnTo>
                  <a:close/>
                </a:path>
                <a:path w="3328670" h="723900">
                  <a:moveTo>
                    <a:pt x="1985238" y="314871"/>
                  </a:moveTo>
                  <a:lnTo>
                    <a:pt x="1977529" y="277558"/>
                  </a:lnTo>
                  <a:lnTo>
                    <a:pt x="1940217" y="285267"/>
                  </a:lnTo>
                  <a:lnTo>
                    <a:pt x="1947926" y="322580"/>
                  </a:lnTo>
                  <a:lnTo>
                    <a:pt x="1985238" y="314871"/>
                  </a:lnTo>
                  <a:close/>
                </a:path>
                <a:path w="3328670" h="723900">
                  <a:moveTo>
                    <a:pt x="2059863" y="299453"/>
                  </a:moveTo>
                  <a:lnTo>
                    <a:pt x="2052154" y="262140"/>
                  </a:lnTo>
                  <a:lnTo>
                    <a:pt x="2014842" y="269849"/>
                  </a:lnTo>
                  <a:lnTo>
                    <a:pt x="2022551" y="307162"/>
                  </a:lnTo>
                  <a:lnTo>
                    <a:pt x="2059863" y="299453"/>
                  </a:lnTo>
                  <a:close/>
                </a:path>
                <a:path w="3328670" h="723900">
                  <a:moveTo>
                    <a:pt x="2134489" y="284035"/>
                  </a:moveTo>
                  <a:lnTo>
                    <a:pt x="2126767" y="246722"/>
                  </a:lnTo>
                  <a:lnTo>
                    <a:pt x="2089467" y="254431"/>
                  </a:lnTo>
                  <a:lnTo>
                    <a:pt x="2097176" y="291744"/>
                  </a:lnTo>
                  <a:lnTo>
                    <a:pt x="2134489" y="284035"/>
                  </a:lnTo>
                  <a:close/>
                </a:path>
                <a:path w="3328670" h="723900">
                  <a:moveTo>
                    <a:pt x="2209101" y="268605"/>
                  </a:moveTo>
                  <a:lnTo>
                    <a:pt x="2201392" y="231305"/>
                  </a:lnTo>
                  <a:lnTo>
                    <a:pt x="2164080" y="239014"/>
                  </a:lnTo>
                  <a:lnTo>
                    <a:pt x="2171789" y="276326"/>
                  </a:lnTo>
                  <a:lnTo>
                    <a:pt x="2209101" y="268605"/>
                  </a:lnTo>
                  <a:close/>
                </a:path>
                <a:path w="3328670" h="723900">
                  <a:moveTo>
                    <a:pt x="2283726" y="253187"/>
                  </a:moveTo>
                  <a:lnTo>
                    <a:pt x="2276017" y="215874"/>
                  </a:lnTo>
                  <a:lnTo>
                    <a:pt x="2238705" y="223583"/>
                  </a:lnTo>
                  <a:lnTo>
                    <a:pt x="2246414" y="260896"/>
                  </a:lnTo>
                  <a:lnTo>
                    <a:pt x="2283726" y="253187"/>
                  </a:lnTo>
                  <a:close/>
                </a:path>
                <a:path w="3328670" h="723900">
                  <a:moveTo>
                    <a:pt x="2358352" y="237769"/>
                  </a:moveTo>
                  <a:lnTo>
                    <a:pt x="2350643" y="200456"/>
                  </a:lnTo>
                  <a:lnTo>
                    <a:pt x="2313330" y="208165"/>
                  </a:lnTo>
                  <a:lnTo>
                    <a:pt x="2321039" y="245478"/>
                  </a:lnTo>
                  <a:lnTo>
                    <a:pt x="2358352" y="237769"/>
                  </a:lnTo>
                  <a:close/>
                </a:path>
                <a:path w="3328670" h="723900">
                  <a:moveTo>
                    <a:pt x="2432977" y="222351"/>
                  </a:moveTo>
                  <a:lnTo>
                    <a:pt x="2425268" y="185039"/>
                  </a:lnTo>
                  <a:lnTo>
                    <a:pt x="2387955" y="192747"/>
                  </a:lnTo>
                  <a:lnTo>
                    <a:pt x="2395664" y="230060"/>
                  </a:lnTo>
                  <a:lnTo>
                    <a:pt x="2432977" y="222351"/>
                  </a:lnTo>
                  <a:close/>
                </a:path>
                <a:path w="3328670" h="723900">
                  <a:moveTo>
                    <a:pt x="2507602" y="206933"/>
                  </a:moveTo>
                  <a:lnTo>
                    <a:pt x="2499893" y="169621"/>
                  </a:lnTo>
                  <a:lnTo>
                    <a:pt x="2462580" y="177330"/>
                  </a:lnTo>
                  <a:lnTo>
                    <a:pt x="2470289" y="214642"/>
                  </a:lnTo>
                  <a:lnTo>
                    <a:pt x="2507602" y="206933"/>
                  </a:lnTo>
                  <a:close/>
                </a:path>
                <a:path w="3328670" h="723900">
                  <a:moveTo>
                    <a:pt x="2582227" y="191516"/>
                  </a:moveTo>
                  <a:lnTo>
                    <a:pt x="2574518" y="154203"/>
                  </a:lnTo>
                  <a:lnTo>
                    <a:pt x="2537206" y="161912"/>
                  </a:lnTo>
                  <a:lnTo>
                    <a:pt x="2544915" y="199224"/>
                  </a:lnTo>
                  <a:lnTo>
                    <a:pt x="2582227" y="191516"/>
                  </a:lnTo>
                  <a:close/>
                </a:path>
                <a:path w="3328670" h="723900">
                  <a:moveTo>
                    <a:pt x="2656852" y="176098"/>
                  </a:moveTo>
                  <a:lnTo>
                    <a:pt x="2649143" y="138785"/>
                  </a:lnTo>
                  <a:lnTo>
                    <a:pt x="2611831" y="146494"/>
                  </a:lnTo>
                  <a:lnTo>
                    <a:pt x="2619540" y="183807"/>
                  </a:lnTo>
                  <a:lnTo>
                    <a:pt x="2656852" y="176098"/>
                  </a:lnTo>
                  <a:close/>
                </a:path>
                <a:path w="3328670" h="723900">
                  <a:moveTo>
                    <a:pt x="2731478" y="160680"/>
                  </a:moveTo>
                  <a:lnTo>
                    <a:pt x="2723756" y="123367"/>
                  </a:lnTo>
                  <a:lnTo>
                    <a:pt x="2686456" y="131076"/>
                  </a:lnTo>
                  <a:lnTo>
                    <a:pt x="2694165" y="168389"/>
                  </a:lnTo>
                  <a:lnTo>
                    <a:pt x="2731478" y="160680"/>
                  </a:lnTo>
                  <a:close/>
                </a:path>
                <a:path w="3328670" h="723900">
                  <a:moveTo>
                    <a:pt x="2806090" y="145249"/>
                  </a:moveTo>
                  <a:lnTo>
                    <a:pt x="2798381" y="107937"/>
                  </a:lnTo>
                  <a:lnTo>
                    <a:pt x="2761069" y="115658"/>
                  </a:lnTo>
                  <a:lnTo>
                    <a:pt x="2768777" y="152958"/>
                  </a:lnTo>
                  <a:lnTo>
                    <a:pt x="2806090" y="145249"/>
                  </a:lnTo>
                  <a:close/>
                </a:path>
                <a:path w="3328670" h="723900">
                  <a:moveTo>
                    <a:pt x="2880715" y="129832"/>
                  </a:moveTo>
                  <a:lnTo>
                    <a:pt x="2873006" y="92519"/>
                  </a:lnTo>
                  <a:lnTo>
                    <a:pt x="2835694" y="100228"/>
                  </a:lnTo>
                  <a:lnTo>
                    <a:pt x="2843403" y="137541"/>
                  </a:lnTo>
                  <a:lnTo>
                    <a:pt x="2880715" y="129832"/>
                  </a:lnTo>
                  <a:close/>
                </a:path>
                <a:path w="3328670" h="723900">
                  <a:moveTo>
                    <a:pt x="2955340" y="114414"/>
                  </a:moveTo>
                  <a:lnTo>
                    <a:pt x="2947632" y="77101"/>
                  </a:lnTo>
                  <a:lnTo>
                    <a:pt x="2910319" y="84810"/>
                  </a:lnTo>
                  <a:lnTo>
                    <a:pt x="2918028" y="122123"/>
                  </a:lnTo>
                  <a:lnTo>
                    <a:pt x="2955340" y="114414"/>
                  </a:lnTo>
                  <a:close/>
                </a:path>
                <a:path w="3328670" h="723900">
                  <a:moveTo>
                    <a:pt x="3029966" y="98996"/>
                  </a:moveTo>
                  <a:lnTo>
                    <a:pt x="3022257" y="61683"/>
                  </a:lnTo>
                  <a:lnTo>
                    <a:pt x="2984944" y="69392"/>
                  </a:lnTo>
                  <a:lnTo>
                    <a:pt x="2992653" y="106705"/>
                  </a:lnTo>
                  <a:lnTo>
                    <a:pt x="3029966" y="98996"/>
                  </a:lnTo>
                  <a:close/>
                </a:path>
                <a:path w="3328670" h="723900">
                  <a:moveTo>
                    <a:pt x="3104591" y="83578"/>
                  </a:moveTo>
                  <a:lnTo>
                    <a:pt x="3096882" y="46266"/>
                  </a:lnTo>
                  <a:lnTo>
                    <a:pt x="3059569" y="53975"/>
                  </a:lnTo>
                  <a:lnTo>
                    <a:pt x="3067278" y="91287"/>
                  </a:lnTo>
                  <a:lnTo>
                    <a:pt x="3104591" y="83578"/>
                  </a:lnTo>
                  <a:close/>
                </a:path>
                <a:path w="3328670" h="723900">
                  <a:moveTo>
                    <a:pt x="3179216" y="68160"/>
                  </a:moveTo>
                  <a:lnTo>
                    <a:pt x="3171507" y="30848"/>
                  </a:lnTo>
                  <a:lnTo>
                    <a:pt x="3134195" y="38557"/>
                  </a:lnTo>
                  <a:lnTo>
                    <a:pt x="3141903" y="75869"/>
                  </a:lnTo>
                  <a:lnTo>
                    <a:pt x="3179216" y="68160"/>
                  </a:lnTo>
                  <a:close/>
                </a:path>
                <a:path w="3328670" h="723900">
                  <a:moveTo>
                    <a:pt x="3253841" y="52743"/>
                  </a:moveTo>
                  <a:lnTo>
                    <a:pt x="3246132" y="15430"/>
                  </a:lnTo>
                  <a:lnTo>
                    <a:pt x="3208820" y="23139"/>
                  </a:lnTo>
                  <a:lnTo>
                    <a:pt x="3216529" y="60452"/>
                  </a:lnTo>
                  <a:lnTo>
                    <a:pt x="3253841" y="52743"/>
                  </a:lnTo>
                  <a:close/>
                </a:path>
                <a:path w="3328670" h="723900">
                  <a:moveTo>
                    <a:pt x="3328454" y="37312"/>
                  </a:moveTo>
                  <a:lnTo>
                    <a:pt x="3320745" y="0"/>
                  </a:lnTo>
                  <a:lnTo>
                    <a:pt x="3283432" y="7721"/>
                  </a:lnTo>
                  <a:lnTo>
                    <a:pt x="3291154" y="45021"/>
                  </a:lnTo>
                  <a:lnTo>
                    <a:pt x="3328454" y="373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18118" y="3629886"/>
              <a:ext cx="164652" cy="15003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4056723" y="4439360"/>
              <a:ext cx="3368040" cy="1397000"/>
            </a:xfrm>
            <a:custGeom>
              <a:avLst/>
              <a:gdLst/>
              <a:ahLst/>
              <a:cxnLst/>
              <a:rect l="l" t="t" r="r" b="b"/>
              <a:pathLst>
                <a:path w="3368040" h="1397000">
                  <a:moveTo>
                    <a:pt x="49631" y="14325"/>
                  </a:moveTo>
                  <a:lnTo>
                    <a:pt x="14338" y="0"/>
                  </a:lnTo>
                  <a:lnTo>
                    <a:pt x="0" y="35293"/>
                  </a:lnTo>
                  <a:lnTo>
                    <a:pt x="35306" y="49631"/>
                  </a:lnTo>
                  <a:lnTo>
                    <a:pt x="49631" y="14325"/>
                  </a:lnTo>
                  <a:close/>
                </a:path>
                <a:path w="3368040" h="1397000">
                  <a:moveTo>
                    <a:pt x="120243" y="42989"/>
                  </a:moveTo>
                  <a:lnTo>
                    <a:pt x="84937" y="28663"/>
                  </a:lnTo>
                  <a:lnTo>
                    <a:pt x="70599" y="63957"/>
                  </a:lnTo>
                  <a:lnTo>
                    <a:pt x="105905" y="78295"/>
                  </a:lnTo>
                  <a:lnTo>
                    <a:pt x="120243" y="42989"/>
                  </a:lnTo>
                  <a:close/>
                </a:path>
                <a:path w="3368040" h="1397000">
                  <a:moveTo>
                    <a:pt x="190842" y="71653"/>
                  </a:moveTo>
                  <a:lnTo>
                    <a:pt x="155536" y="57315"/>
                  </a:lnTo>
                  <a:lnTo>
                    <a:pt x="141211" y="92621"/>
                  </a:lnTo>
                  <a:lnTo>
                    <a:pt x="176517" y="106959"/>
                  </a:lnTo>
                  <a:lnTo>
                    <a:pt x="190842" y="71653"/>
                  </a:lnTo>
                  <a:close/>
                </a:path>
                <a:path w="3368040" h="1397000">
                  <a:moveTo>
                    <a:pt x="261442" y="100317"/>
                  </a:moveTo>
                  <a:lnTo>
                    <a:pt x="226148" y="85979"/>
                  </a:lnTo>
                  <a:lnTo>
                    <a:pt x="211810" y="121285"/>
                  </a:lnTo>
                  <a:lnTo>
                    <a:pt x="247116" y="135610"/>
                  </a:lnTo>
                  <a:lnTo>
                    <a:pt x="261442" y="100317"/>
                  </a:lnTo>
                  <a:close/>
                </a:path>
                <a:path w="3368040" h="1397000">
                  <a:moveTo>
                    <a:pt x="332054" y="128981"/>
                  </a:moveTo>
                  <a:lnTo>
                    <a:pt x="296748" y="114642"/>
                  </a:lnTo>
                  <a:lnTo>
                    <a:pt x="282422" y="149948"/>
                  </a:lnTo>
                  <a:lnTo>
                    <a:pt x="317715" y="164274"/>
                  </a:lnTo>
                  <a:lnTo>
                    <a:pt x="332054" y="128981"/>
                  </a:lnTo>
                  <a:close/>
                </a:path>
                <a:path w="3368040" h="1397000">
                  <a:moveTo>
                    <a:pt x="402653" y="157632"/>
                  </a:moveTo>
                  <a:lnTo>
                    <a:pt x="367347" y="143306"/>
                  </a:lnTo>
                  <a:lnTo>
                    <a:pt x="353021" y="178612"/>
                  </a:lnTo>
                  <a:lnTo>
                    <a:pt x="388327" y="192938"/>
                  </a:lnTo>
                  <a:lnTo>
                    <a:pt x="402653" y="157632"/>
                  </a:lnTo>
                  <a:close/>
                </a:path>
                <a:path w="3368040" h="1397000">
                  <a:moveTo>
                    <a:pt x="473252" y="186296"/>
                  </a:moveTo>
                  <a:lnTo>
                    <a:pt x="437959" y="171970"/>
                  </a:lnTo>
                  <a:lnTo>
                    <a:pt x="423621" y="207264"/>
                  </a:lnTo>
                  <a:lnTo>
                    <a:pt x="458927" y="221602"/>
                  </a:lnTo>
                  <a:lnTo>
                    <a:pt x="473252" y="186296"/>
                  </a:lnTo>
                  <a:close/>
                </a:path>
                <a:path w="3368040" h="1397000">
                  <a:moveTo>
                    <a:pt x="543864" y="214960"/>
                  </a:moveTo>
                  <a:lnTo>
                    <a:pt x="508558" y="200634"/>
                  </a:lnTo>
                  <a:lnTo>
                    <a:pt x="494233" y="235927"/>
                  </a:lnTo>
                  <a:lnTo>
                    <a:pt x="529526" y="250266"/>
                  </a:lnTo>
                  <a:lnTo>
                    <a:pt x="543864" y="214960"/>
                  </a:lnTo>
                  <a:close/>
                </a:path>
                <a:path w="3368040" h="1397000">
                  <a:moveTo>
                    <a:pt x="614464" y="243624"/>
                  </a:moveTo>
                  <a:lnTo>
                    <a:pt x="579170" y="229285"/>
                  </a:lnTo>
                  <a:lnTo>
                    <a:pt x="564832" y="264591"/>
                  </a:lnTo>
                  <a:lnTo>
                    <a:pt x="600138" y="278930"/>
                  </a:lnTo>
                  <a:lnTo>
                    <a:pt x="614464" y="243624"/>
                  </a:lnTo>
                  <a:close/>
                </a:path>
                <a:path w="3368040" h="1397000">
                  <a:moveTo>
                    <a:pt x="685076" y="272288"/>
                  </a:moveTo>
                  <a:lnTo>
                    <a:pt x="649770" y="257949"/>
                  </a:lnTo>
                  <a:lnTo>
                    <a:pt x="635431" y="293255"/>
                  </a:lnTo>
                  <a:lnTo>
                    <a:pt x="670737" y="307581"/>
                  </a:lnTo>
                  <a:lnTo>
                    <a:pt x="685076" y="272288"/>
                  </a:lnTo>
                  <a:close/>
                </a:path>
                <a:path w="3368040" h="1397000">
                  <a:moveTo>
                    <a:pt x="755675" y="300951"/>
                  </a:moveTo>
                  <a:lnTo>
                    <a:pt x="720369" y="286613"/>
                  </a:lnTo>
                  <a:lnTo>
                    <a:pt x="706043" y="321919"/>
                  </a:lnTo>
                  <a:lnTo>
                    <a:pt x="741349" y="336245"/>
                  </a:lnTo>
                  <a:lnTo>
                    <a:pt x="755675" y="300951"/>
                  </a:lnTo>
                  <a:close/>
                </a:path>
                <a:path w="3368040" h="1397000">
                  <a:moveTo>
                    <a:pt x="826274" y="329603"/>
                  </a:moveTo>
                  <a:lnTo>
                    <a:pt x="790981" y="315277"/>
                  </a:lnTo>
                  <a:lnTo>
                    <a:pt x="776643" y="350583"/>
                  </a:lnTo>
                  <a:lnTo>
                    <a:pt x="811949" y="364909"/>
                  </a:lnTo>
                  <a:lnTo>
                    <a:pt x="826274" y="329603"/>
                  </a:lnTo>
                  <a:close/>
                </a:path>
                <a:path w="3368040" h="1397000">
                  <a:moveTo>
                    <a:pt x="896886" y="358267"/>
                  </a:moveTo>
                  <a:lnTo>
                    <a:pt x="861580" y="343941"/>
                  </a:lnTo>
                  <a:lnTo>
                    <a:pt x="847255" y="379247"/>
                  </a:lnTo>
                  <a:lnTo>
                    <a:pt x="882548" y="393573"/>
                  </a:lnTo>
                  <a:lnTo>
                    <a:pt x="896886" y="358267"/>
                  </a:lnTo>
                  <a:close/>
                </a:path>
                <a:path w="3368040" h="1397000">
                  <a:moveTo>
                    <a:pt x="967486" y="386930"/>
                  </a:moveTo>
                  <a:lnTo>
                    <a:pt x="932180" y="372605"/>
                  </a:lnTo>
                  <a:lnTo>
                    <a:pt x="917854" y="407898"/>
                  </a:lnTo>
                  <a:lnTo>
                    <a:pt x="953160" y="422236"/>
                  </a:lnTo>
                  <a:lnTo>
                    <a:pt x="967486" y="386930"/>
                  </a:lnTo>
                  <a:close/>
                </a:path>
                <a:path w="3368040" h="1397000">
                  <a:moveTo>
                    <a:pt x="1038098" y="415594"/>
                  </a:moveTo>
                  <a:lnTo>
                    <a:pt x="1002792" y="401269"/>
                  </a:lnTo>
                  <a:lnTo>
                    <a:pt x="988453" y="436562"/>
                  </a:lnTo>
                  <a:lnTo>
                    <a:pt x="1023759" y="450900"/>
                  </a:lnTo>
                  <a:lnTo>
                    <a:pt x="1038098" y="415594"/>
                  </a:lnTo>
                  <a:close/>
                </a:path>
                <a:path w="3368040" h="1397000">
                  <a:moveTo>
                    <a:pt x="1108697" y="444258"/>
                  </a:moveTo>
                  <a:lnTo>
                    <a:pt x="1073391" y="429920"/>
                  </a:lnTo>
                  <a:lnTo>
                    <a:pt x="1059065" y="465226"/>
                  </a:lnTo>
                  <a:lnTo>
                    <a:pt x="1094359" y="479552"/>
                  </a:lnTo>
                  <a:lnTo>
                    <a:pt x="1108697" y="444258"/>
                  </a:lnTo>
                  <a:close/>
                </a:path>
                <a:path w="3368040" h="1397000">
                  <a:moveTo>
                    <a:pt x="1179296" y="472922"/>
                  </a:moveTo>
                  <a:lnTo>
                    <a:pt x="1144003" y="458584"/>
                  </a:lnTo>
                  <a:lnTo>
                    <a:pt x="1129665" y="493890"/>
                  </a:lnTo>
                  <a:lnTo>
                    <a:pt x="1164971" y="508215"/>
                  </a:lnTo>
                  <a:lnTo>
                    <a:pt x="1179296" y="472922"/>
                  </a:lnTo>
                  <a:close/>
                </a:path>
                <a:path w="3368040" h="1397000">
                  <a:moveTo>
                    <a:pt x="1249908" y="501573"/>
                  </a:moveTo>
                  <a:lnTo>
                    <a:pt x="1214602" y="487248"/>
                  </a:lnTo>
                  <a:lnTo>
                    <a:pt x="1200277" y="522554"/>
                  </a:lnTo>
                  <a:lnTo>
                    <a:pt x="1235570" y="536879"/>
                  </a:lnTo>
                  <a:lnTo>
                    <a:pt x="1249908" y="501573"/>
                  </a:lnTo>
                  <a:close/>
                </a:path>
                <a:path w="3368040" h="1397000">
                  <a:moveTo>
                    <a:pt x="1320507" y="530237"/>
                  </a:moveTo>
                  <a:lnTo>
                    <a:pt x="1285201" y="515912"/>
                  </a:lnTo>
                  <a:lnTo>
                    <a:pt x="1270876" y="551218"/>
                  </a:lnTo>
                  <a:lnTo>
                    <a:pt x="1306182" y="565543"/>
                  </a:lnTo>
                  <a:lnTo>
                    <a:pt x="1320507" y="530237"/>
                  </a:lnTo>
                  <a:close/>
                </a:path>
                <a:path w="3368040" h="1397000">
                  <a:moveTo>
                    <a:pt x="1391107" y="558901"/>
                  </a:moveTo>
                  <a:lnTo>
                    <a:pt x="1355813" y="544576"/>
                  </a:lnTo>
                  <a:lnTo>
                    <a:pt x="1341475" y="579869"/>
                  </a:lnTo>
                  <a:lnTo>
                    <a:pt x="1376781" y="594207"/>
                  </a:lnTo>
                  <a:lnTo>
                    <a:pt x="1391107" y="558901"/>
                  </a:lnTo>
                  <a:close/>
                </a:path>
                <a:path w="3368040" h="1397000">
                  <a:moveTo>
                    <a:pt x="1461719" y="587565"/>
                  </a:moveTo>
                  <a:lnTo>
                    <a:pt x="1426413" y="573239"/>
                  </a:lnTo>
                  <a:lnTo>
                    <a:pt x="1412087" y="608533"/>
                  </a:lnTo>
                  <a:lnTo>
                    <a:pt x="1447380" y="622871"/>
                  </a:lnTo>
                  <a:lnTo>
                    <a:pt x="1461719" y="587565"/>
                  </a:lnTo>
                  <a:close/>
                </a:path>
                <a:path w="3368040" h="1397000">
                  <a:moveTo>
                    <a:pt x="1532318" y="616229"/>
                  </a:moveTo>
                  <a:lnTo>
                    <a:pt x="1497012" y="601891"/>
                  </a:lnTo>
                  <a:lnTo>
                    <a:pt x="1482686" y="637197"/>
                  </a:lnTo>
                  <a:lnTo>
                    <a:pt x="1517992" y="651535"/>
                  </a:lnTo>
                  <a:lnTo>
                    <a:pt x="1532318" y="616229"/>
                  </a:lnTo>
                  <a:close/>
                </a:path>
                <a:path w="3368040" h="1397000">
                  <a:moveTo>
                    <a:pt x="1602930" y="644893"/>
                  </a:moveTo>
                  <a:lnTo>
                    <a:pt x="1567624" y="630555"/>
                  </a:lnTo>
                  <a:lnTo>
                    <a:pt x="1553286" y="665861"/>
                  </a:lnTo>
                  <a:lnTo>
                    <a:pt x="1588592" y="680186"/>
                  </a:lnTo>
                  <a:lnTo>
                    <a:pt x="1602930" y="644893"/>
                  </a:lnTo>
                  <a:close/>
                </a:path>
                <a:path w="3368040" h="1397000">
                  <a:moveTo>
                    <a:pt x="1673529" y="673557"/>
                  </a:moveTo>
                  <a:lnTo>
                    <a:pt x="1638223" y="659218"/>
                  </a:lnTo>
                  <a:lnTo>
                    <a:pt x="1623898" y="694524"/>
                  </a:lnTo>
                  <a:lnTo>
                    <a:pt x="1659191" y="708850"/>
                  </a:lnTo>
                  <a:lnTo>
                    <a:pt x="1673529" y="673557"/>
                  </a:lnTo>
                  <a:close/>
                </a:path>
                <a:path w="3368040" h="1397000">
                  <a:moveTo>
                    <a:pt x="1744129" y="702208"/>
                  </a:moveTo>
                  <a:lnTo>
                    <a:pt x="1708835" y="687882"/>
                  </a:lnTo>
                  <a:lnTo>
                    <a:pt x="1694497" y="723188"/>
                  </a:lnTo>
                  <a:lnTo>
                    <a:pt x="1729803" y="737514"/>
                  </a:lnTo>
                  <a:lnTo>
                    <a:pt x="1744129" y="702208"/>
                  </a:lnTo>
                  <a:close/>
                </a:path>
                <a:path w="3368040" h="1397000">
                  <a:moveTo>
                    <a:pt x="1814741" y="730872"/>
                  </a:moveTo>
                  <a:lnTo>
                    <a:pt x="1779435" y="716546"/>
                  </a:lnTo>
                  <a:lnTo>
                    <a:pt x="1765109" y="751852"/>
                  </a:lnTo>
                  <a:lnTo>
                    <a:pt x="1800402" y="766178"/>
                  </a:lnTo>
                  <a:lnTo>
                    <a:pt x="1814741" y="730872"/>
                  </a:lnTo>
                  <a:close/>
                </a:path>
                <a:path w="3368040" h="1397000">
                  <a:moveTo>
                    <a:pt x="1885340" y="759536"/>
                  </a:moveTo>
                  <a:lnTo>
                    <a:pt x="1850034" y="745210"/>
                  </a:lnTo>
                  <a:lnTo>
                    <a:pt x="1835708" y="780503"/>
                  </a:lnTo>
                  <a:lnTo>
                    <a:pt x="1871014" y="794842"/>
                  </a:lnTo>
                  <a:lnTo>
                    <a:pt x="1885340" y="759536"/>
                  </a:lnTo>
                  <a:close/>
                </a:path>
                <a:path w="3368040" h="1397000">
                  <a:moveTo>
                    <a:pt x="1955939" y="788200"/>
                  </a:moveTo>
                  <a:lnTo>
                    <a:pt x="1920646" y="773874"/>
                  </a:lnTo>
                  <a:lnTo>
                    <a:pt x="1906308" y="809167"/>
                  </a:lnTo>
                  <a:lnTo>
                    <a:pt x="1941614" y="823506"/>
                  </a:lnTo>
                  <a:lnTo>
                    <a:pt x="1955939" y="788200"/>
                  </a:lnTo>
                  <a:close/>
                </a:path>
                <a:path w="3368040" h="1397000">
                  <a:moveTo>
                    <a:pt x="2026551" y="816864"/>
                  </a:moveTo>
                  <a:lnTo>
                    <a:pt x="1991245" y="802525"/>
                  </a:lnTo>
                  <a:lnTo>
                    <a:pt x="1976920" y="837831"/>
                  </a:lnTo>
                  <a:lnTo>
                    <a:pt x="2012213" y="852157"/>
                  </a:lnTo>
                  <a:lnTo>
                    <a:pt x="2026551" y="816864"/>
                  </a:lnTo>
                  <a:close/>
                </a:path>
                <a:path w="3368040" h="1397000">
                  <a:moveTo>
                    <a:pt x="2097151" y="845527"/>
                  </a:moveTo>
                  <a:lnTo>
                    <a:pt x="2061857" y="831189"/>
                  </a:lnTo>
                  <a:lnTo>
                    <a:pt x="2047519" y="866495"/>
                  </a:lnTo>
                  <a:lnTo>
                    <a:pt x="2082825" y="880821"/>
                  </a:lnTo>
                  <a:lnTo>
                    <a:pt x="2097151" y="845527"/>
                  </a:lnTo>
                  <a:close/>
                </a:path>
                <a:path w="3368040" h="1397000">
                  <a:moveTo>
                    <a:pt x="2167763" y="874179"/>
                  </a:moveTo>
                  <a:lnTo>
                    <a:pt x="2132457" y="859853"/>
                  </a:lnTo>
                  <a:lnTo>
                    <a:pt x="2118118" y="895159"/>
                  </a:lnTo>
                  <a:lnTo>
                    <a:pt x="2153424" y="909485"/>
                  </a:lnTo>
                  <a:lnTo>
                    <a:pt x="2167763" y="874179"/>
                  </a:lnTo>
                  <a:close/>
                </a:path>
                <a:path w="3368040" h="1397000">
                  <a:moveTo>
                    <a:pt x="2238362" y="902843"/>
                  </a:moveTo>
                  <a:lnTo>
                    <a:pt x="2203056" y="888517"/>
                  </a:lnTo>
                  <a:lnTo>
                    <a:pt x="2188730" y="923823"/>
                  </a:lnTo>
                  <a:lnTo>
                    <a:pt x="2224036" y="938149"/>
                  </a:lnTo>
                  <a:lnTo>
                    <a:pt x="2238362" y="902843"/>
                  </a:lnTo>
                  <a:close/>
                </a:path>
                <a:path w="3368040" h="1397000">
                  <a:moveTo>
                    <a:pt x="2308961" y="931506"/>
                  </a:moveTo>
                  <a:lnTo>
                    <a:pt x="2273668" y="917181"/>
                  </a:lnTo>
                  <a:lnTo>
                    <a:pt x="2259330" y="952474"/>
                  </a:lnTo>
                  <a:lnTo>
                    <a:pt x="2294636" y="966812"/>
                  </a:lnTo>
                  <a:lnTo>
                    <a:pt x="2308961" y="931506"/>
                  </a:lnTo>
                  <a:close/>
                </a:path>
                <a:path w="3368040" h="1397000">
                  <a:moveTo>
                    <a:pt x="2379573" y="960170"/>
                  </a:moveTo>
                  <a:lnTo>
                    <a:pt x="2344267" y="945845"/>
                  </a:lnTo>
                  <a:lnTo>
                    <a:pt x="2329942" y="981138"/>
                  </a:lnTo>
                  <a:lnTo>
                    <a:pt x="2365235" y="995476"/>
                  </a:lnTo>
                  <a:lnTo>
                    <a:pt x="2379573" y="960170"/>
                  </a:lnTo>
                  <a:close/>
                </a:path>
                <a:path w="3368040" h="1397000">
                  <a:moveTo>
                    <a:pt x="2450173" y="988834"/>
                  </a:moveTo>
                  <a:lnTo>
                    <a:pt x="2414867" y="974496"/>
                  </a:lnTo>
                  <a:lnTo>
                    <a:pt x="2400541" y="1009802"/>
                  </a:lnTo>
                  <a:lnTo>
                    <a:pt x="2435847" y="1024140"/>
                  </a:lnTo>
                  <a:lnTo>
                    <a:pt x="2450173" y="988834"/>
                  </a:lnTo>
                  <a:close/>
                </a:path>
                <a:path w="3368040" h="1397000">
                  <a:moveTo>
                    <a:pt x="2520772" y="1017498"/>
                  </a:moveTo>
                  <a:lnTo>
                    <a:pt x="2485479" y="1003160"/>
                  </a:lnTo>
                  <a:lnTo>
                    <a:pt x="2471140" y="1038466"/>
                  </a:lnTo>
                  <a:lnTo>
                    <a:pt x="2506446" y="1052791"/>
                  </a:lnTo>
                  <a:lnTo>
                    <a:pt x="2520772" y="1017498"/>
                  </a:lnTo>
                  <a:close/>
                </a:path>
                <a:path w="3368040" h="1397000">
                  <a:moveTo>
                    <a:pt x="2591384" y="1046162"/>
                  </a:moveTo>
                  <a:lnTo>
                    <a:pt x="2556078" y="1031824"/>
                  </a:lnTo>
                  <a:lnTo>
                    <a:pt x="2541752" y="1067130"/>
                  </a:lnTo>
                  <a:lnTo>
                    <a:pt x="2577046" y="1081455"/>
                  </a:lnTo>
                  <a:lnTo>
                    <a:pt x="2591384" y="1046162"/>
                  </a:lnTo>
                  <a:close/>
                </a:path>
                <a:path w="3368040" h="1397000">
                  <a:moveTo>
                    <a:pt x="2661983" y="1074813"/>
                  </a:moveTo>
                  <a:lnTo>
                    <a:pt x="2626690" y="1060488"/>
                  </a:lnTo>
                  <a:lnTo>
                    <a:pt x="2612352" y="1095794"/>
                  </a:lnTo>
                  <a:lnTo>
                    <a:pt x="2647658" y="1110119"/>
                  </a:lnTo>
                  <a:lnTo>
                    <a:pt x="2661983" y="1074813"/>
                  </a:lnTo>
                  <a:close/>
                </a:path>
                <a:path w="3368040" h="1397000">
                  <a:moveTo>
                    <a:pt x="2732595" y="1103477"/>
                  </a:moveTo>
                  <a:lnTo>
                    <a:pt x="2697289" y="1089152"/>
                  </a:lnTo>
                  <a:lnTo>
                    <a:pt x="2682964" y="1124445"/>
                  </a:lnTo>
                  <a:lnTo>
                    <a:pt x="2718257" y="1138783"/>
                  </a:lnTo>
                  <a:lnTo>
                    <a:pt x="2732595" y="1103477"/>
                  </a:lnTo>
                  <a:close/>
                </a:path>
                <a:path w="3368040" h="1397000">
                  <a:moveTo>
                    <a:pt x="2803194" y="1132141"/>
                  </a:moveTo>
                  <a:lnTo>
                    <a:pt x="2767888" y="1117815"/>
                  </a:lnTo>
                  <a:lnTo>
                    <a:pt x="2753563" y="1153109"/>
                  </a:lnTo>
                  <a:lnTo>
                    <a:pt x="2788869" y="1167447"/>
                  </a:lnTo>
                  <a:lnTo>
                    <a:pt x="2803194" y="1132141"/>
                  </a:lnTo>
                  <a:close/>
                </a:path>
                <a:path w="3368040" h="1397000">
                  <a:moveTo>
                    <a:pt x="2873794" y="1160805"/>
                  </a:moveTo>
                  <a:lnTo>
                    <a:pt x="2838500" y="1146467"/>
                  </a:lnTo>
                  <a:lnTo>
                    <a:pt x="2824162" y="1181773"/>
                  </a:lnTo>
                  <a:lnTo>
                    <a:pt x="2859468" y="1196111"/>
                  </a:lnTo>
                  <a:lnTo>
                    <a:pt x="2873794" y="1160805"/>
                  </a:lnTo>
                  <a:close/>
                </a:path>
                <a:path w="3368040" h="1397000">
                  <a:moveTo>
                    <a:pt x="2944406" y="1189469"/>
                  </a:moveTo>
                  <a:lnTo>
                    <a:pt x="2909100" y="1175131"/>
                  </a:lnTo>
                  <a:lnTo>
                    <a:pt x="2894774" y="1210437"/>
                  </a:lnTo>
                  <a:lnTo>
                    <a:pt x="2930067" y="1224762"/>
                  </a:lnTo>
                  <a:lnTo>
                    <a:pt x="2944406" y="1189469"/>
                  </a:lnTo>
                  <a:close/>
                </a:path>
                <a:path w="3368040" h="1397000">
                  <a:moveTo>
                    <a:pt x="3015005" y="1218133"/>
                  </a:moveTo>
                  <a:lnTo>
                    <a:pt x="2979699" y="1203794"/>
                  </a:lnTo>
                  <a:lnTo>
                    <a:pt x="2965373" y="1239100"/>
                  </a:lnTo>
                  <a:lnTo>
                    <a:pt x="3000679" y="1253426"/>
                  </a:lnTo>
                  <a:lnTo>
                    <a:pt x="3015005" y="1218133"/>
                  </a:lnTo>
                  <a:close/>
                </a:path>
                <a:path w="3368040" h="1397000">
                  <a:moveTo>
                    <a:pt x="3085617" y="1246784"/>
                  </a:moveTo>
                  <a:lnTo>
                    <a:pt x="3050311" y="1232458"/>
                  </a:lnTo>
                  <a:lnTo>
                    <a:pt x="3035973" y="1267764"/>
                  </a:lnTo>
                  <a:lnTo>
                    <a:pt x="3071279" y="1282090"/>
                  </a:lnTo>
                  <a:lnTo>
                    <a:pt x="3085617" y="1246784"/>
                  </a:lnTo>
                  <a:close/>
                </a:path>
                <a:path w="3368040" h="1397000">
                  <a:moveTo>
                    <a:pt x="3156216" y="1275448"/>
                  </a:moveTo>
                  <a:lnTo>
                    <a:pt x="3120910" y="1261122"/>
                  </a:lnTo>
                  <a:lnTo>
                    <a:pt x="3106585" y="1296428"/>
                  </a:lnTo>
                  <a:lnTo>
                    <a:pt x="3141878" y="1310754"/>
                  </a:lnTo>
                  <a:lnTo>
                    <a:pt x="3156216" y="1275448"/>
                  </a:lnTo>
                  <a:close/>
                </a:path>
                <a:path w="3368040" h="1397000">
                  <a:moveTo>
                    <a:pt x="3226816" y="1304112"/>
                  </a:moveTo>
                  <a:lnTo>
                    <a:pt x="3191522" y="1289786"/>
                  </a:lnTo>
                  <a:lnTo>
                    <a:pt x="3177184" y="1325079"/>
                  </a:lnTo>
                  <a:lnTo>
                    <a:pt x="3212490" y="1339418"/>
                  </a:lnTo>
                  <a:lnTo>
                    <a:pt x="3226816" y="1304112"/>
                  </a:lnTo>
                  <a:close/>
                </a:path>
                <a:path w="3368040" h="1397000">
                  <a:moveTo>
                    <a:pt x="3297428" y="1332776"/>
                  </a:moveTo>
                  <a:lnTo>
                    <a:pt x="3262122" y="1318450"/>
                  </a:lnTo>
                  <a:lnTo>
                    <a:pt x="3247796" y="1353743"/>
                  </a:lnTo>
                  <a:lnTo>
                    <a:pt x="3283089" y="1368082"/>
                  </a:lnTo>
                  <a:lnTo>
                    <a:pt x="3297428" y="1332776"/>
                  </a:lnTo>
                  <a:close/>
                </a:path>
                <a:path w="3368040" h="1397000">
                  <a:moveTo>
                    <a:pt x="3368027" y="1361440"/>
                  </a:moveTo>
                  <a:lnTo>
                    <a:pt x="3332721" y="1347101"/>
                  </a:lnTo>
                  <a:lnTo>
                    <a:pt x="3318395" y="1382407"/>
                  </a:lnTo>
                  <a:lnTo>
                    <a:pt x="3353701" y="1396746"/>
                  </a:lnTo>
                  <a:lnTo>
                    <a:pt x="3368027" y="136144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45728" y="5777502"/>
              <a:ext cx="138034" cy="14400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0591648" y="3488892"/>
              <a:ext cx="3507104" cy="960119"/>
            </a:xfrm>
            <a:custGeom>
              <a:avLst/>
              <a:gdLst/>
              <a:ahLst/>
              <a:cxnLst/>
              <a:rect l="l" t="t" r="r" b="b"/>
              <a:pathLst>
                <a:path w="3507105" h="960120">
                  <a:moveTo>
                    <a:pt x="46558" y="9728"/>
                  </a:moveTo>
                  <a:lnTo>
                    <a:pt x="9715" y="0"/>
                  </a:lnTo>
                  <a:lnTo>
                    <a:pt x="0" y="36842"/>
                  </a:lnTo>
                  <a:lnTo>
                    <a:pt x="36842" y="46570"/>
                  </a:lnTo>
                  <a:lnTo>
                    <a:pt x="46558" y="9728"/>
                  </a:lnTo>
                  <a:close/>
                </a:path>
                <a:path w="3507105" h="960120">
                  <a:moveTo>
                    <a:pt x="120230" y="29159"/>
                  </a:moveTo>
                  <a:lnTo>
                    <a:pt x="83400" y="19443"/>
                  </a:lnTo>
                  <a:lnTo>
                    <a:pt x="73672" y="56286"/>
                  </a:lnTo>
                  <a:lnTo>
                    <a:pt x="110515" y="66001"/>
                  </a:lnTo>
                  <a:lnTo>
                    <a:pt x="120230" y="29159"/>
                  </a:lnTo>
                  <a:close/>
                </a:path>
                <a:path w="3507105" h="960120">
                  <a:moveTo>
                    <a:pt x="193916" y="48602"/>
                  </a:moveTo>
                  <a:lnTo>
                    <a:pt x="157073" y="38887"/>
                  </a:lnTo>
                  <a:lnTo>
                    <a:pt x="147358" y="75730"/>
                  </a:lnTo>
                  <a:lnTo>
                    <a:pt x="184188" y="85445"/>
                  </a:lnTo>
                  <a:lnTo>
                    <a:pt x="193916" y="48602"/>
                  </a:lnTo>
                  <a:close/>
                </a:path>
                <a:path w="3507105" h="960120">
                  <a:moveTo>
                    <a:pt x="267589" y="68046"/>
                  </a:moveTo>
                  <a:lnTo>
                    <a:pt x="230759" y="58318"/>
                  </a:lnTo>
                  <a:lnTo>
                    <a:pt x="221030" y="95161"/>
                  </a:lnTo>
                  <a:lnTo>
                    <a:pt x="257873" y="104889"/>
                  </a:lnTo>
                  <a:lnTo>
                    <a:pt x="267589" y="68046"/>
                  </a:lnTo>
                  <a:close/>
                </a:path>
                <a:path w="3507105" h="960120">
                  <a:moveTo>
                    <a:pt x="341274" y="87477"/>
                  </a:moveTo>
                  <a:lnTo>
                    <a:pt x="304431" y="77762"/>
                  </a:lnTo>
                  <a:lnTo>
                    <a:pt x="294716" y="114604"/>
                  </a:lnTo>
                  <a:lnTo>
                    <a:pt x="331546" y="124320"/>
                  </a:lnTo>
                  <a:lnTo>
                    <a:pt x="341274" y="87477"/>
                  </a:lnTo>
                  <a:close/>
                </a:path>
                <a:path w="3507105" h="960120">
                  <a:moveTo>
                    <a:pt x="414947" y="106921"/>
                  </a:moveTo>
                  <a:lnTo>
                    <a:pt x="378104" y="97205"/>
                  </a:lnTo>
                  <a:lnTo>
                    <a:pt x="368388" y="134035"/>
                  </a:lnTo>
                  <a:lnTo>
                    <a:pt x="405231" y="143764"/>
                  </a:lnTo>
                  <a:lnTo>
                    <a:pt x="414947" y="106921"/>
                  </a:lnTo>
                  <a:close/>
                </a:path>
                <a:path w="3507105" h="960120">
                  <a:moveTo>
                    <a:pt x="488632" y="126365"/>
                  </a:moveTo>
                  <a:lnTo>
                    <a:pt x="451789" y="116636"/>
                  </a:lnTo>
                  <a:lnTo>
                    <a:pt x="442074" y="153479"/>
                  </a:lnTo>
                  <a:lnTo>
                    <a:pt x="478904" y="163195"/>
                  </a:lnTo>
                  <a:lnTo>
                    <a:pt x="488632" y="126365"/>
                  </a:lnTo>
                  <a:close/>
                </a:path>
                <a:path w="3507105" h="960120">
                  <a:moveTo>
                    <a:pt x="562305" y="145796"/>
                  </a:moveTo>
                  <a:lnTo>
                    <a:pt x="525462" y="136080"/>
                  </a:lnTo>
                  <a:lnTo>
                    <a:pt x="515747" y="172923"/>
                  </a:lnTo>
                  <a:lnTo>
                    <a:pt x="552589" y="182638"/>
                  </a:lnTo>
                  <a:lnTo>
                    <a:pt x="562305" y="145796"/>
                  </a:lnTo>
                  <a:close/>
                </a:path>
                <a:path w="3507105" h="960120">
                  <a:moveTo>
                    <a:pt x="635990" y="165239"/>
                  </a:moveTo>
                  <a:lnTo>
                    <a:pt x="599147" y="155524"/>
                  </a:lnTo>
                  <a:lnTo>
                    <a:pt x="589432" y="192354"/>
                  </a:lnTo>
                  <a:lnTo>
                    <a:pt x="626262" y="202082"/>
                  </a:lnTo>
                  <a:lnTo>
                    <a:pt x="635990" y="165239"/>
                  </a:lnTo>
                  <a:close/>
                </a:path>
                <a:path w="3507105" h="960120">
                  <a:moveTo>
                    <a:pt x="709663" y="184683"/>
                  </a:moveTo>
                  <a:lnTo>
                    <a:pt x="672820" y="174955"/>
                  </a:lnTo>
                  <a:lnTo>
                    <a:pt x="663105" y="211797"/>
                  </a:lnTo>
                  <a:lnTo>
                    <a:pt x="699947" y="221513"/>
                  </a:lnTo>
                  <a:lnTo>
                    <a:pt x="709663" y="184683"/>
                  </a:lnTo>
                  <a:close/>
                </a:path>
                <a:path w="3507105" h="960120">
                  <a:moveTo>
                    <a:pt x="783348" y="204114"/>
                  </a:moveTo>
                  <a:lnTo>
                    <a:pt x="746506" y="194398"/>
                  </a:lnTo>
                  <a:lnTo>
                    <a:pt x="736777" y="231241"/>
                  </a:lnTo>
                  <a:lnTo>
                    <a:pt x="773620" y="240957"/>
                  </a:lnTo>
                  <a:lnTo>
                    <a:pt x="783348" y="204114"/>
                  </a:lnTo>
                  <a:close/>
                </a:path>
                <a:path w="3507105" h="960120">
                  <a:moveTo>
                    <a:pt x="857021" y="223558"/>
                  </a:moveTo>
                  <a:lnTo>
                    <a:pt x="820178" y="213842"/>
                  </a:lnTo>
                  <a:lnTo>
                    <a:pt x="810463" y="250672"/>
                  </a:lnTo>
                  <a:lnTo>
                    <a:pt x="847305" y="260400"/>
                  </a:lnTo>
                  <a:lnTo>
                    <a:pt x="857021" y="223558"/>
                  </a:lnTo>
                  <a:close/>
                </a:path>
                <a:path w="3507105" h="960120">
                  <a:moveTo>
                    <a:pt x="930706" y="243001"/>
                  </a:moveTo>
                  <a:lnTo>
                    <a:pt x="893864" y="233273"/>
                  </a:lnTo>
                  <a:lnTo>
                    <a:pt x="884135" y="270116"/>
                  </a:lnTo>
                  <a:lnTo>
                    <a:pt x="920978" y="279831"/>
                  </a:lnTo>
                  <a:lnTo>
                    <a:pt x="930706" y="243001"/>
                  </a:lnTo>
                  <a:close/>
                </a:path>
                <a:path w="3507105" h="960120">
                  <a:moveTo>
                    <a:pt x="1004379" y="262432"/>
                  </a:moveTo>
                  <a:lnTo>
                    <a:pt x="967536" y="252717"/>
                  </a:lnTo>
                  <a:lnTo>
                    <a:pt x="957821" y="289560"/>
                  </a:lnTo>
                  <a:lnTo>
                    <a:pt x="994664" y="299275"/>
                  </a:lnTo>
                  <a:lnTo>
                    <a:pt x="1004379" y="262432"/>
                  </a:lnTo>
                  <a:close/>
                </a:path>
                <a:path w="3507105" h="960120">
                  <a:moveTo>
                    <a:pt x="1078052" y="281876"/>
                  </a:moveTo>
                  <a:lnTo>
                    <a:pt x="1041222" y="272161"/>
                  </a:lnTo>
                  <a:lnTo>
                    <a:pt x="1031494" y="308991"/>
                  </a:lnTo>
                  <a:lnTo>
                    <a:pt x="1068336" y="318719"/>
                  </a:lnTo>
                  <a:lnTo>
                    <a:pt x="1078052" y="281876"/>
                  </a:lnTo>
                  <a:close/>
                </a:path>
                <a:path w="3507105" h="960120">
                  <a:moveTo>
                    <a:pt x="1151737" y="301320"/>
                  </a:moveTo>
                  <a:lnTo>
                    <a:pt x="1114894" y="291592"/>
                  </a:lnTo>
                  <a:lnTo>
                    <a:pt x="1105179" y="328434"/>
                  </a:lnTo>
                  <a:lnTo>
                    <a:pt x="1142022" y="338150"/>
                  </a:lnTo>
                  <a:lnTo>
                    <a:pt x="1151737" y="301320"/>
                  </a:lnTo>
                  <a:close/>
                </a:path>
                <a:path w="3507105" h="960120">
                  <a:moveTo>
                    <a:pt x="1225410" y="320751"/>
                  </a:moveTo>
                  <a:lnTo>
                    <a:pt x="1188580" y="311035"/>
                  </a:lnTo>
                  <a:lnTo>
                    <a:pt x="1178852" y="347878"/>
                  </a:lnTo>
                  <a:lnTo>
                    <a:pt x="1215694" y="357593"/>
                  </a:lnTo>
                  <a:lnTo>
                    <a:pt x="1225410" y="320751"/>
                  </a:lnTo>
                  <a:close/>
                </a:path>
                <a:path w="3507105" h="960120">
                  <a:moveTo>
                    <a:pt x="1299095" y="340194"/>
                  </a:moveTo>
                  <a:lnTo>
                    <a:pt x="1262253" y="330479"/>
                  </a:lnTo>
                  <a:lnTo>
                    <a:pt x="1252537" y="367309"/>
                  </a:lnTo>
                  <a:lnTo>
                    <a:pt x="1289380" y="377037"/>
                  </a:lnTo>
                  <a:lnTo>
                    <a:pt x="1299095" y="340194"/>
                  </a:lnTo>
                  <a:close/>
                </a:path>
                <a:path w="3507105" h="960120">
                  <a:moveTo>
                    <a:pt x="1372768" y="359638"/>
                  </a:moveTo>
                  <a:lnTo>
                    <a:pt x="1335938" y="349910"/>
                  </a:lnTo>
                  <a:lnTo>
                    <a:pt x="1326210" y="386753"/>
                  </a:lnTo>
                  <a:lnTo>
                    <a:pt x="1363052" y="396468"/>
                  </a:lnTo>
                  <a:lnTo>
                    <a:pt x="1372768" y="359638"/>
                  </a:lnTo>
                  <a:close/>
                </a:path>
                <a:path w="3507105" h="960120">
                  <a:moveTo>
                    <a:pt x="1446453" y="379069"/>
                  </a:moveTo>
                  <a:lnTo>
                    <a:pt x="1409611" y="369354"/>
                  </a:lnTo>
                  <a:lnTo>
                    <a:pt x="1399895" y="406196"/>
                  </a:lnTo>
                  <a:lnTo>
                    <a:pt x="1436725" y="415912"/>
                  </a:lnTo>
                  <a:lnTo>
                    <a:pt x="1446453" y="379069"/>
                  </a:lnTo>
                  <a:close/>
                </a:path>
                <a:path w="3507105" h="960120">
                  <a:moveTo>
                    <a:pt x="1520126" y="398513"/>
                  </a:moveTo>
                  <a:lnTo>
                    <a:pt x="1483296" y="388797"/>
                  </a:lnTo>
                  <a:lnTo>
                    <a:pt x="1473568" y="425627"/>
                  </a:lnTo>
                  <a:lnTo>
                    <a:pt x="1510411" y="435356"/>
                  </a:lnTo>
                  <a:lnTo>
                    <a:pt x="1520126" y="398513"/>
                  </a:lnTo>
                  <a:close/>
                </a:path>
                <a:path w="3507105" h="960120">
                  <a:moveTo>
                    <a:pt x="1593811" y="417944"/>
                  </a:moveTo>
                  <a:lnTo>
                    <a:pt x="1556969" y="408228"/>
                  </a:lnTo>
                  <a:lnTo>
                    <a:pt x="1547253" y="445071"/>
                  </a:lnTo>
                  <a:lnTo>
                    <a:pt x="1584083" y="454787"/>
                  </a:lnTo>
                  <a:lnTo>
                    <a:pt x="1593811" y="417944"/>
                  </a:lnTo>
                  <a:close/>
                </a:path>
                <a:path w="3507105" h="960120">
                  <a:moveTo>
                    <a:pt x="1667484" y="437388"/>
                  </a:moveTo>
                  <a:lnTo>
                    <a:pt x="1630641" y="427672"/>
                  </a:lnTo>
                  <a:lnTo>
                    <a:pt x="1620926" y="464515"/>
                  </a:lnTo>
                  <a:lnTo>
                    <a:pt x="1657769" y="474230"/>
                  </a:lnTo>
                  <a:lnTo>
                    <a:pt x="1667484" y="437388"/>
                  </a:lnTo>
                  <a:close/>
                </a:path>
                <a:path w="3507105" h="960120">
                  <a:moveTo>
                    <a:pt x="1741170" y="456831"/>
                  </a:moveTo>
                  <a:lnTo>
                    <a:pt x="1704327" y="447103"/>
                  </a:lnTo>
                  <a:lnTo>
                    <a:pt x="1694611" y="483946"/>
                  </a:lnTo>
                  <a:lnTo>
                    <a:pt x="1731441" y="493674"/>
                  </a:lnTo>
                  <a:lnTo>
                    <a:pt x="1741170" y="456831"/>
                  </a:lnTo>
                  <a:close/>
                </a:path>
                <a:path w="3507105" h="960120">
                  <a:moveTo>
                    <a:pt x="1814842" y="476262"/>
                  </a:moveTo>
                  <a:lnTo>
                    <a:pt x="1778000" y="466547"/>
                  </a:lnTo>
                  <a:lnTo>
                    <a:pt x="1768284" y="503389"/>
                  </a:lnTo>
                  <a:lnTo>
                    <a:pt x="1805127" y="513105"/>
                  </a:lnTo>
                  <a:lnTo>
                    <a:pt x="1814842" y="476262"/>
                  </a:lnTo>
                  <a:close/>
                </a:path>
                <a:path w="3507105" h="960120">
                  <a:moveTo>
                    <a:pt x="1888528" y="495706"/>
                  </a:moveTo>
                  <a:lnTo>
                    <a:pt x="1851685" y="485990"/>
                  </a:lnTo>
                  <a:lnTo>
                    <a:pt x="1841969" y="522833"/>
                  </a:lnTo>
                  <a:lnTo>
                    <a:pt x="1878799" y="532549"/>
                  </a:lnTo>
                  <a:lnTo>
                    <a:pt x="1888528" y="495706"/>
                  </a:lnTo>
                  <a:close/>
                </a:path>
                <a:path w="3507105" h="960120">
                  <a:moveTo>
                    <a:pt x="1962200" y="515150"/>
                  </a:moveTo>
                  <a:lnTo>
                    <a:pt x="1925358" y="505421"/>
                  </a:lnTo>
                  <a:lnTo>
                    <a:pt x="1915642" y="542264"/>
                  </a:lnTo>
                  <a:lnTo>
                    <a:pt x="1952485" y="551980"/>
                  </a:lnTo>
                  <a:lnTo>
                    <a:pt x="1962200" y="515150"/>
                  </a:lnTo>
                  <a:close/>
                </a:path>
                <a:path w="3507105" h="960120">
                  <a:moveTo>
                    <a:pt x="2035886" y="534581"/>
                  </a:moveTo>
                  <a:lnTo>
                    <a:pt x="1999043" y="524865"/>
                  </a:lnTo>
                  <a:lnTo>
                    <a:pt x="1989328" y="561708"/>
                  </a:lnTo>
                  <a:lnTo>
                    <a:pt x="2026158" y="571423"/>
                  </a:lnTo>
                  <a:lnTo>
                    <a:pt x="2035886" y="534581"/>
                  </a:lnTo>
                  <a:close/>
                </a:path>
                <a:path w="3507105" h="960120">
                  <a:moveTo>
                    <a:pt x="2109559" y="554024"/>
                  </a:moveTo>
                  <a:lnTo>
                    <a:pt x="2072716" y="544309"/>
                  </a:lnTo>
                  <a:lnTo>
                    <a:pt x="2063000" y="581139"/>
                  </a:lnTo>
                  <a:lnTo>
                    <a:pt x="2099843" y="590867"/>
                  </a:lnTo>
                  <a:lnTo>
                    <a:pt x="2109559" y="554024"/>
                  </a:lnTo>
                  <a:close/>
                </a:path>
                <a:path w="3507105" h="960120">
                  <a:moveTo>
                    <a:pt x="2183244" y="573468"/>
                  </a:moveTo>
                  <a:lnTo>
                    <a:pt x="2146401" y="563740"/>
                  </a:lnTo>
                  <a:lnTo>
                    <a:pt x="2136673" y="600583"/>
                  </a:lnTo>
                  <a:lnTo>
                    <a:pt x="2173516" y="610298"/>
                  </a:lnTo>
                  <a:lnTo>
                    <a:pt x="2183244" y="573468"/>
                  </a:lnTo>
                  <a:close/>
                </a:path>
                <a:path w="3507105" h="960120">
                  <a:moveTo>
                    <a:pt x="2256917" y="592899"/>
                  </a:moveTo>
                  <a:lnTo>
                    <a:pt x="2220074" y="583184"/>
                  </a:lnTo>
                  <a:lnTo>
                    <a:pt x="2210358" y="620026"/>
                  </a:lnTo>
                  <a:lnTo>
                    <a:pt x="2247201" y="629742"/>
                  </a:lnTo>
                  <a:lnTo>
                    <a:pt x="2256917" y="592899"/>
                  </a:lnTo>
                  <a:close/>
                </a:path>
                <a:path w="3507105" h="960120">
                  <a:moveTo>
                    <a:pt x="2330589" y="612343"/>
                  </a:moveTo>
                  <a:lnTo>
                    <a:pt x="2293759" y="602627"/>
                  </a:lnTo>
                  <a:lnTo>
                    <a:pt x="2284031" y="639457"/>
                  </a:lnTo>
                  <a:lnTo>
                    <a:pt x="2320874" y="649185"/>
                  </a:lnTo>
                  <a:lnTo>
                    <a:pt x="2330589" y="612343"/>
                  </a:lnTo>
                  <a:close/>
                </a:path>
                <a:path w="3507105" h="960120">
                  <a:moveTo>
                    <a:pt x="2404275" y="631786"/>
                  </a:moveTo>
                  <a:lnTo>
                    <a:pt x="2367432" y="622058"/>
                  </a:lnTo>
                  <a:lnTo>
                    <a:pt x="2357717" y="658901"/>
                  </a:lnTo>
                  <a:lnTo>
                    <a:pt x="2394559" y="668616"/>
                  </a:lnTo>
                  <a:lnTo>
                    <a:pt x="2404275" y="631786"/>
                  </a:lnTo>
                  <a:close/>
                </a:path>
                <a:path w="3507105" h="960120">
                  <a:moveTo>
                    <a:pt x="2477947" y="651217"/>
                  </a:moveTo>
                  <a:lnTo>
                    <a:pt x="2441117" y="641502"/>
                  </a:lnTo>
                  <a:lnTo>
                    <a:pt x="2431389" y="678345"/>
                  </a:lnTo>
                  <a:lnTo>
                    <a:pt x="2468232" y="688060"/>
                  </a:lnTo>
                  <a:lnTo>
                    <a:pt x="2477947" y="651217"/>
                  </a:lnTo>
                  <a:close/>
                </a:path>
                <a:path w="3507105" h="960120">
                  <a:moveTo>
                    <a:pt x="2551633" y="670661"/>
                  </a:moveTo>
                  <a:lnTo>
                    <a:pt x="2514790" y="660946"/>
                  </a:lnTo>
                  <a:lnTo>
                    <a:pt x="2505075" y="697776"/>
                  </a:lnTo>
                  <a:lnTo>
                    <a:pt x="2541917" y="707504"/>
                  </a:lnTo>
                  <a:lnTo>
                    <a:pt x="2551633" y="670661"/>
                  </a:lnTo>
                  <a:close/>
                </a:path>
                <a:path w="3507105" h="960120">
                  <a:moveTo>
                    <a:pt x="2625306" y="690105"/>
                  </a:moveTo>
                  <a:lnTo>
                    <a:pt x="2588476" y="680377"/>
                  </a:lnTo>
                  <a:lnTo>
                    <a:pt x="2578747" y="717219"/>
                  </a:lnTo>
                  <a:lnTo>
                    <a:pt x="2615590" y="726935"/>
                  </a:lnTo>
                  <a:lnTo>
                    <a:pt x="2625306" y="690105"/>
                  </a:lnTo>
                  <a:close/>
                </a:path>
                <a:path w="3507105" h="960120">
                  <a:moveTo>
                    <a:pt x="2698991" y="709536"/>
                  </a:moveTo>
                  <a:lnTo>
                    <a:pt x="2662148" y="699820"/>
                  </a:lnTo>
                  <a:lnTo>
                    <a:pt x="2652433" y="736663"/>
                  </a:lnTo>
                  <a:lnTo>
                    <a:pt x="2689275" y="746379"/>
                  </a:lnTo>
                  <a:lnTo>
                    <a:pt x="2698991" y="709536"/>
                  </a:lnTo>
                  <a:close/>
                </a:path>
                <a:path w="3507105" h="960120">
                  <a:moveTo>
                    <a:pt x="2772664" y="728980"/>
                  </a:moveTo>
                  <a:lnTo>
                    <a:pt x="2735834" y="719264"/>
                  </a:lnTo>
                  <a:lnTo>
                    <a:pt x="2726105" y="756094"/>
                  </a:lnTo>
                  <a:lnTo>
                    <a:pt x="2762948" y="765822"/>
                  </a:lnTo>
                  <a:lnTo>
                    <a:pt x="2772664" y="728980"/>
                  </a:lnTo>
                  <a:close/>
                </a:path>
                <a:path w="3507105" h="960120">
                  <a:moveTo>
                    <a:pt x="2846349" y="748423"/>
                  </a:moveTo>
                  <a:lnTo>
                    <a:pt x="2809506" y="738695"/>
                  </a:lnTo>
                  <a:lnTo>
                    <a:pt x="2799791" y="775538"/>
                  </a:lnTo>
                  <a:lnTo>
                    <a:pt x="2836621" y="785253"/>
                  </a:lnTo>
                  <a:lnTo>
                    <a:pt x="2846349" y="748423"/>
                  </a:lnTo>
                  <a:close/>
                </a:path>
                <a:path w="3507105" h="960120">
                  <a:moveTo>
                    <a:pt x="2920022" y="767854"/>
                  </a:moveTo>
                  <a:lnTo>
                    <a:pt x="2883192" y="758139"/>
                  </a:lnTo>
                  <a:lnTo>
                    <a:pt x="2873464" y="794981"/>
                  </a:lnTo>
                  <a:lnTo>
                    <a:pt x="2910306" y="804697"/>
                  </a:lnTo>
                  <a:lnTo>
                    <a:pt x="2920022" y="767854"/>
                  </a:lnTo>
                  <a:close/>
                </a:path>
                <a:path w="3507105" h="960120">
                  <a:moveTo>
                    <a:pt x="2993707" y="787298"/>
                  </a:moveTo>
                  <a:lnTo>
                    <a:pt x="2956864" y="777582"/>
                  </a:lnTo>
                  <a:lnTo>
                    <a:pt x="2947149" y="814412"/>
                  </a:lnTo>
                  <a:lnTo>
                    <a:pt x="2983979" y="824141"/>
                  </a:lnTo>
                  <a:lnTo>
                    <a:pt x="2993707" y="787298"/>
                  </a:lnTo>
                  <a:close/>
                </a:path>
                <a:path w="3507105" h="960120">
                  <a:moveTo>
                    <a:pt x="3067380" y="806742"/>
                  </a:moveTo>
                  <a:lnTo>
                    <a:pt x="3030537" y="797013"/>
                  </a:lnTo>
                  <a:lnTo>
                    <a:pt x="3020822" y="833856"/>
                  </a:lnTo>
                  <a:lnTo>
                    <a:pt x="3057664" y="843572"/>
                  </a:lnTo>
                  <a:lnTo>
                    <a:pt x="3067380" y="806742"/>
                  </a:lnTo>
                  <a:close/>
                </a:path>
                <a:path w="3507105" h="960120">
                  <a:moveTo>
                    <a:pt x="3141065" y="826173"/>
                  </a:moveTo>
                  <a:lnTo>
                    <a:pt x="3104223" y="816457"/>
                  </a:lnTo>
                  <a:lnTo>
                    <a:pt x="3094507" y="853300"/>
                  </a:lnTo>
                  <a:lnTo>
                    <a:pt x="3131337" y="863015"/>
                  </a:lnTo>
                  <a:lnTo>
                    <a:pt x="3141065" y="826173"/>
                  </a:lnTo>
                  <a:close/>
                </a:path>
                <a:path w="3507105" h="960120">
                  <a:moveTo>
                    <a:pt x="3214738" y="845616"/>
                  </a:moveTo>
                  <a:lnTo>
                    <a:pt x="3177895" y="835888"/>
                  </a:lnTo>
                  <a:lnTo>
                    <a:pt x="3168180" y="872731"/>
                  </a:lnTo>
                  <a:lnTo>
                    <a:pt x="3205022" y="882459"/>
                  </a:lnTo>
                  <a:lnTo>
                    <a:pt x="3214738" y="845616"/>
                  </a:lnTo>
                  <a:close/>
                </a:path>
                <a:path w="3507105" h="960120">
                  <a:moveTo>
                    <a:pt x="3288423" y="865047"/>
                  </a:moveTo>
                  <a:lnTo>
                    <a:pt x="3251581" y="855332"/>
                  </a:lnTo>
                  <a:lnTo>
                    <a:pt x="3241865" y="892175"/>
                  </a:lnTo>
                  <a:lnTo>
                    <a:pt x="3278695" y="901890"/>
                  </a:lnTo>
                  <a:lnTo>
                    <a:pt x="3288423" y="865047"/>
                  </a:lnTo>
                  <a:close/>
                </a:path>
                <a:path w="3507105" h="960120">
                  <a:moveTo>
                    <a:pt x="3362096" y="884491"/>
                  </a:moveTo>
                  <a:lnTo>
                    <a:pt x="3325253" y="874776"/>
                  </a:lnTo>
                  <a:lnTo>
                    <a:pt x="3315538" y="911618"/>
                  </a:lnTo>
                  <a:lnTo>
                    <a:pt x="3352381" y="921334"/>
                  </a:lnTo>
                  <a:lnTo>
                    <a:pt x="3362096" y="884491"/>
                  </a:lnTo>
                  <a:close/>
                </a:path>
                <a:path w="3507105" h="960120">
                  <a:moveTo>
                    <a:pt x="3435781" y="903935"/>
                  </a:moveTo>
                  <a:lnTo>
                    <a:pt x="3398939" y="894207"/>
                  </a:lnTo>
                  <a:lnTo>
                    <a:pt x="3389211" y="931049"/>
                  </a:lnTo>
                  <a:lnTo>
                    <a:pt x="3426053" y="940777"/>
                  </a:lnTo>
                  <a:lnTo>
                    <a:pt x="3435781" y="903935"/>
                  </a:lnTo>
                  <a:close/>
                </a:path>
                <a:path w="3507105" h="960120">
                  <a:moveTo>
                    <a:pt x="3506787" y="922667"/>
                  </a:moveTo>
                  <a:lnTo>
                    <a:pt x="3472611" y="913650"/>
                  </a:lnTo>
                  <a:lnTo>
                    <a:pt x="3462896" y="950493"/>
                  </a:lnTo>
                  <a:lnTo>
                    <a:pt x="3497072" y="959510"/>
                  </a:lnTo>
                  <a:lnTo>
                    <a:pt x="3506787" y="92266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4005329" y="4355277"/>
              <a:ext cx="88265" cy="111125"/>
            </a:xfrm>
            <a:custGeom>
              <a:avLst/>
              <a:gdLst/>
              <a:ahLst/>
              <a:cxnLst/>
              <a:rect l="l" t="t" r="r" b="b"/>
              <a:pathLst>
                <a:path w="88265" h="111125">
                  <a:moveTo>
                    <a:pt x="29158" y="0"/>
                  </a:moveTo>
                  <a:lnTo>
                    <a:pt x="88258" y="74698"/>
                  </a:lnTo>
                  <a:lnTo>
                    <a:pt x="0" y="110518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583837" y="4424095"/>
              <a:ext cx="3517900" cy="1419860"/>
            </a:xfrm>
            <a:custGeom>
              <a:avLst/>
              <a:gdLst/>
              <a:ahLst/>
              <a:cxnLst/>
              <a:rect l="l" t="t" r="r" b="b"/>
              <a:pathLst>
                <a:path w="3517900" h="1419860">
                  <a:moveTo>
                    <a:pt x="49428" y="1405343"/>
                  </a:moveTo>
                  <a:lnTo>
                    <a:pt x="35433" y="1369910"/>
                  </a:lnTo>
                  <a:lnTo>
                    <a:pt x="0" y="1383906"/>
                  </a:lnTo>
                  <a:lnTo>
                    <a:pt x="13995" y="1419339"/>
                  </a:lnTo>
                  <a:lnTo>
                    <a:pt x="49428" y="1405343"/>
                  </a:lnTo>
                  <a:close/>
                </a:path>
                <a:path w="3517900" h="1419860">
                  <a:moveTo>
                    <a:pt x="120307" y="1377353"/>
                  </a:moveTo>
                  <a:lnTo>
                    <a:pt x="106311" y="1341907"/>
                  </a:lnTo>
                  <a:lnTo>
                    <a:pt x="70878" y="1355915"/>
                  </a:lnTo>
                  <a:lnTo>
                    <a:pt x="84874" y="1391348"/>
                  </a:lnTo>
                  <a:lnTo>
                    <a:pt x="120307" y="1377353"/>
                  </a:lnTo>
                  <a:close/>
                </a:path>
                <a:path w="3517900" h="1419860">
                  <a:moveTo>
                    <a:pt x="191173" y="1349349"/>
                  </a:moveTo>
                  <a:lnTo>
                    <a:pt x="177177" y="1313916"/>
                  </a:lnTo>
                  <a:lnTo>
                    <a:pt x="141744" y="1327912"/>
                  </a:lnTo>
                  <a:lnTo>
                    <a:pt x="155740" y="1363345"/>
                  </a:lnTo>
                  <a:lnTo>
                    <a:pt x="191173" y="1349349"/>
                  </a:lnTo>
                  <a:close/>
                </a:path>
                <a:path w="3517900" h="1419860">
                  <a:moveTo>
                    <a:pt x="262051" y="1321358"/>
                  </a:moveTo>
                  <a:lnTo>
                    <a:pt x="248056" y="1285925"/>
                  </a:lnTo>
                  <a:lnTo>
                    <a:pt x="212610" y="1299921"/>
                  </a:lnTo>
                  <a:lnTo>
                    <a:pt x="226606" y="1335354"/>
                  </a:lnTo>
                  <a:lnTo>
                    <a:pt x="262051" y="1321358"/>
                  </a:lnTo>
                  <a:close/>
                </a:path>
                <a:path w="3517900" h="1419860">
                  <a:moveTo>
                    <a:pt x="332917" y="1293368"/>
                  </a:moveTo>
                  <a:lnTo>
                    <a:pt x="318922" y="1257922"/>
                  </a:lnTo>
                  <a:lnTo>
                    <a:pt x="283489" y="1271930"/>
                  </a:lnTo>
                  <a:lnTo>
                    <a:pt x="297484" y="1307363"/>
                  </a:lnTo>
                  <a:lnTo>
                    <a:pt x="332917" y="1293368"/>
                  </a:lnTo>
                  <a:close/>
                </a:path>
                <a:path w="3517900" h="1419860">
                  <a:moveTo>
                    <a:pt x="403783" y="1265364"/>
                  </a:moveTo>
                  <a:lnTo>
                    <a:pt x="389788" y="1229931"/>
                  </a:lnTo>
                  <a:lnTo>
                    <a:pt x="354355" y="1243926"/>
                  </a:lnTo>
                  <a:lnTo>
                    <a:pt x="368350" y="1279359"/>
                  </a:lnTo>
                  <a:lnTo>
                    <a:pt x="403783" y="1265364"/>
                  </a:lnTo>
                  <a:close/>
                </a:path>
                <a:path w="3517900" h="1419860">
                  <a:moveTo>
                    <a:pt x="474662" y="1237373"/>
                  </a:moveTo>
                  <a:lnTo>
                    <a:pt x="460667" y="1201940"/>
                  </a:lnTo>
                  <a:lnTo>
                    <a:pt x="425234" y="1215936"/>
                  </a:lnTo>
                  <a:lnTo>
                    <a:pt x="439229" y="1251369"/>
                  </a:lnTo>
                  <a:lnTo>
                    <a:pt x="474662" y="1237373"/>
                  </a:lnTo>
                  <a:close/>
                </a:path>
                <a:path w="3517900" h="1419860">
                  <a:moveTo>
                    <a:pt x="545528" y="1209382"/>
                  </a:moveTo>
                  <a:lnTo>
                    <a:pt x="531533" y="1173937"/>
                  </a:lnTo>
                  <a:lnTo>
                    <a:pt x="496100" y="1187945"/>
                  </a:lnTo>
                  <a:lnTo>
                    <a:pt x="510095" y="1223378"/>
                  </a:lnTo>
                  <a:lnTo>
                    <a:pt x="545528" y="1209382"/>
                  </a:lnTo>
                  <a:close/>
                </a:path>
                <a:path w="3517900" h="1419860">
                  <a:moveTo>
                    <a:pt x="616407" y="1181379"/>
                  </a:moveTo>
                  <a:lnTo>
                    <a:pt x="602411" y="1145946"/>
                  </a:lnTo>
                  <a:lnTo>
                    <a:pt x="566966" y="1159941"/>
                  </a:lnTo>
                  <a:lnTo>
                    <a:pt x="580961" y="1195374"/>
                  </a:lnTo>
                  <a:lnTo>
                    <a:pt x="616407" y="1181379"/>
                  </a:lnTo>
                  <a:close/>
                </a:path>
                <a:path w="3517900" h="1419860">
                  <a:moveTo>
                    <a:pt x="687273" y="1153388"/>
                  </a:moveTo>
                  <a:lnTo>
                    <a:pt x="673277" y="1117955"/>
                  </a:lnTo>
                  <a:lnTo>
                    <a:pt x="637844" y="1131951"/>
                  </a:lnTo>
                  <a:lnTo>
                    <a:pt x="651840" y="1167384"/>
                  </a:lnTo>
                  <a:lnTo>
                    <a:pt x="687273" y="1153388"/>
                  </a:lnTo>
                  <a:close/>
                </a:path>
                <a:path w="3517900" h="1419860">
                  <a:moveTo>
                    <a:pt x="758139" y="1125397"/>
                  </a:moveTo>
                  <a:lnTo>
                    <a:pt x="744143" y="1089952"/>
                  </a:lnTo>
                  <a:lnTo>
                    <a:pt x="708710" y="1103960"/>
                  </a:lnTo>
                  <a:lnTo>
                    <a:pt x="722706" y="1139393"/>
                  </a:lnTo>
                  <a:lnTo>
                    <a:pt x="758139" y="1125397"/>
                  </a:lnTo>
                  <a:close/>
                </a:path>
                <a:path w="3517900" h="1419860">
                  <a:moveTo>
                    <a:pt x="829017" y="1097394"/>
                  </a:moveTo>
                  <a:lnTo>
                    <a:pt x="815022" y="1061961"/>
                  </a:lnTo>
                  <a:lnTo>
                    <a:pt x="779589" y="1075956"/>
                  </a:lnTo>
                  <a:lnTo>
                    <a:pt x="793584" y="1111389"/>
                  </a:lnTo>
                  <a:lnTo>
                    <a:pt x="829017" y="1097394"/>
                  </a:lnTo>
                  <a:close/>
                </a:path>
                <a:path w="3517900" h="1419860">
                  <a:moveTo>
                    <a:pt x="899883" y="1069403"/>
                  </a:moveTo>
                  <a:lnTo>
                    <a:pt x="885888" y="1033970"/>
                  </a:lnTo>
                  <a:lnTo>
                    <a:pt x="850455" y="1047965"/>
                  </a:lnTo>
                  <a:lnTo>
                    <a:pt x="864450" y="1083398"/>
                  </a:lnTo>
                  <a:lnTo>
                    <a:pt x="899883" y="1069403"/>
                  </a:lnTo>
                  <a:close/>
                </a:path>
                <a:path w="3517900" h="1419860">
                  <a:moveTo>
                    <a:pt x="970762" y="1041412"/>
                  </a:moveTo>
                  <a:lnTo>
                    <a:pt x="956767" y="1005967"/>
                  </a:lnTo>
                  <a:lnTo>
                    <a:pt x="921321" y="1019975"/>
                  </a:lnTo>
                  <a:lnTo>
                    <a:pt x="935329" y="1055408"/>
                  </a:lnTo>
                  <a:lnTo>
                    <a:pt x="970762" y="1041412"/>
                  </a:lnTo>
                  <a:close/>
                </a:path>
                <a:path w="3517900" h="1419860">
                  <a:moveTo>
                    <a:pt x="1041628" y="1013409"/>
                  </a:moveTo>
                  <a:lnTo>
                    <a:pt x="1027633" y="977976"/>
                  </a:lnTo>
                  <a:lnTo>
                    <a:pt x="992200" y="991971"/>
                  </a:lnTo>
                  <a:lnTo>
                    <a:pt x="1006195" y="1027404"/>
                  </a:lnTo>
                  <a:lnTo>
                    <a:pt x="1041628" y="1013409"/>
                  </a:lnTo>
                  <a:close/>
                </a:path>
                <a:path w="3517900" h="1419860">
                  <a:moveTo>
                    <a:pt x="1112507" y="985418"/>
                  </a:moveTo>
                  <a:lnTo>
                    <a:pt x="1098499" y="949985"/>
                  </a:lnTo>
                  <a:lnTo>
                    <a:pt x="1063066" y="963980"/>
                  </a:lnTo>
                  <a:lnTo>
                    <a:pt x="1077061" y="999413"/>
                  </a:lnTo>
                  <a:lnTo>
                    <a:pt x="1112507" y="985418"/>
                  </a:lnTo>
                  <a:close/>
                </a:path>
                <a:path w="3517900" h="1419860">
                  <a:moveTo>
                    <a:pt x="1183373" y="957427"/>
                  </a:moveTo>
                  <a:lnTo>
                    <a:pt x="1169377" y="921981"/>
                  </a:lnTo>
                  <a:lnTo>
                    <a:pt x="1133944" y="935990"/>
                  </a:lnTo>
                  <a:lnTo>
                    <a:pt x="1147940" y="971423"/>
                  </a:lnTo>
                  <a:lnTo>
                    <a:pt x="1183373" y="957427"/>
                  </a:lnTo>
                  <a:close/>
                </a:path>
                <a:path w="3517900" h="1419860">
                  <a:moveTo>
                    <a:pt x="1254239" y="929424"/>
                  </a:moveTo>
                  <a:lnTo>
                    <a:pt x="1240243" y="893991"/>
                  </a:lnTo>
                  <a:lnTo>
                    <a:pt x="1204810" y="907986"/>
                  </a:lnTo>
                  <a:lnTo>
                    <a:pt x="1218806" y="943419"/>
                  </a:lnTo>
                  <a:lnTo>
                    <a:pt x="1254239" y="929424"/>
                  </a:lnTo>
                  <a:close/>
                </a:path>
                <a:path w="3517900" h="1419860">
                  <a:moveTo>
                    <a:pt x="1325118" y="901433"/>
                  </a:moveTo>
                  <a:lnTo>
                    <a:pt x="1311122" y="866000"/>
                  </a:lnTo>
                  <a:lnTo>
                    <a:pt x="1275676" y="879995"/>
                  </a:lnTo>
                  <a:lnTo>
                    <a:pt x="1289685" y="915428"/>
                  </a:lnTo>
                  <a:lnTo>
                    <a:pt x="1325118" y="901433"/>
                  </a:lnTo>
                  <a:close/>
                </a:path>
                <a:path w="3517900" h="1419860">
                  <a:moveTo>
                    <a:pt x="1395984" y="873442"/>
                  </a:moveTo>
                  <a:lnTo>
                    <a:pt x="1381988" y="837996"/>
                  </a:lnTo>
                  <a:lnTo>
                    <a:pt x="1346555" y="852004"/>
                  </a:lnTo>
                  <a:lnTo>
                    <a:pt x="1360551" y="887437"/>
                  </a:lnTo>
                  <a:lnTo>
                    <a:pt x="1395984" y="873442"/>
                  </a:lnTo>
                  <a:close/>
                </a:path>
                <a:path w="3517900" h="1419860">
                  <a:moveTo>
                    <a:pt x="1466862" y="845439"/>
                  </a:moveTo>
                  <a:lnTo>
                    <a:pt x="1452854" y="810006"/>
                  </a:lnTo>
                  <a:lnTo>
                    <a:pt x="1417421" y="824001"/>
                  </a:lnTo>
                  <a:lnTo>
                    <a:pt x="1431417" y="859434"/>
                  </a:lnTo>
                  <a:lnTo>
                    <a:pt x="1466862" y="845439"/>
                  </a:lnTo>
                  <a:close/>
                </a:path>
                <a:path w="3517900" h="1419860">
                  <a:moveTo>
                    <a:pt x="1537728" y="817448"/>
                  </a:moveTo>
                  <a:lnTo>
                    <a:pt x="1523733" y="782015"/>
                  </a:lnTo>
                  <a:lnTo>
                    <a:pt x="1488300" y="796010"/>
                  </a:lnTo>
                  <a:lnTo>
                    <a:pt x="1502295" y="831443"/>
                  </a:lnTo>
                  <a:lnTo>
                    <a:pt x="1537728" y="817448"/>
                  </a:lnTo>
                  <a:close/>
                </a:path>
                <a:path w="3517900" h="1419860">
                  <a:moveTo>
                    <a:pt x="1608594" y="789457"/>
                  </a:moveTo>
                  <a:lnTo>
                    <a:pt x="1594599" y="754011"/>
                  </a:lnTo>
                  <a:lnTo>
                    <a:pt x="1559166" y="768019"/>
                  </a:lnTo>
                  <a:lnTo>
                    <a:pt x="1573161" y="803452"/>
                  </a:lnTo>
                  <a:lnTo>
                    <a:pt x="1608594" y="789457"/>
                  </a:lnTo>
                  <a:close/>
                </a:path>
                <a:path w="3517900" h="1419860">
                  <a:moveTo>
                    <a:pt x="1679473" y="761453"/>
                  </a:moveTo>
                  <a:lnTo>
                    <a:pt x="1665478" y="726020"/>
                  </a:lnTo>
                  <a:lnTo>
                    <a:pt x="1630032" y="740016"/>
                  </a:lnTo>
                  <a:lnTo>
                    <a:pt x="1644040" y="775449"/>
                  </a:lnTo>
                  <a:lnTo>
                    <a:pt x="1679473" y="761453"/>
                  </a:lnTo>
                  <a:close/>
                </a:path>
                <a:path w="3517900" h="1419860">
                  <a:moveTo>
                    <a:pt x="1750339" y="733463"/>
                  </a:moveTo>
                  <a:lnTo>
                    <a:pt x="1736344" y="698030"/>
                  </a:lnTo>
                  <a:lnTo>
                    <a:pt x="1700911" y="712025"/>
                  </a:lnTo>
                  <a:lnTo>
                    <a:pt x="1714906" y="747458"/>
                  </a:lnTo>
                  <a:lnTo>
                    <a:pt x="1750339" y="733463"/>
                  </a:lnTo>
                  <a:close/>
                </a:path>
                <a:path w="3517900" h="1419860">
                  <a:moveTo>
                    <a:pt x="1821218" y="705472"/>
                  </a:moveTo>
                  <a:lnTo>
                    <a:pt x="1807210" y="670026"/>
                  </a:lnTo>
                  <a:lnTo>
                    <a:pt x="1771777" y="684034"/>
                  </a:lnTo>
                  <a:lnTo>
                    <a:pt x="1785772" y="719467"/>
                  </a:lnTo>
                  <a:lnTo>
                    <a:pt x="1821218" y="705472"/>
                  </a:lnTo>
                  <a:close/>
                </a:path>
                <a:path w="3517900" h="1419860">
                  <a:moveTo>
                    <a:pt x="1892084" y="677468"/>
                  </a:moveTo>
                  <a:lnTo>
                    <a:pt x="1878088" y="642035"/>
                  </a:lnTo>
                  <a:lnTo>
                    <a:pt x="1842655" y="656031"/>
                  </a:lnTo>
                  <a:lnTo>
                    <a:pt x="1856651" y="691464"/>
                  </a:lnTo>
                  <a:lnTo>
                    <a:pt x="1892084" y="677468"/>
                  </a:lnTo>
                  <a:close/>
                </a:path>
                <a:path w="3517900" h="1419860">
                  <a:moveTo>
                    <a:pt x="1962950" y="649478"/>
                  </a:moveTo>
                  <a:lnTo>
                    <a:pt x="1948954" y="614045"/>
                  </a:lnTo>
                  <a:lnTo>
                    <a:pt x="1913521" y="628040"/>
                  </a:lnTo>
                  <a:lnTo>
                    <a:pt x="1927517" y="663473"/>
                  </a:lnTo>
                  <a:lnTo>
                    <a:pt x="1962950" y="649478"/>
                  </a:lnTo>
                  <a:close/>
                </a:path>
                <a:path w="3517900" h="1419860">
                  <a:moveTo>
                    <a:pt x="2033828" y="621487"/>
                  </a:moveTo>
                  <a:lnTo>
                    <a:pt x="2019833" y="586041"/>
                  </a:lnTo>
                  <a:lnTo>
                    <a:pt x="1984387" y="600049"/>
                  </a:lnTo>
                  <a:lnTo>
                    <a:pt x="1998395" y="635482"/>
                  </a:lnTo>
                  <a:lnTo>
                    <a:pt x="2033828" y="621487"/>
                  </a:lnTo>
                  <a:close/>
                </a:path>
                <a:path w="3517900" h="1419860">
                  <a:moveTo>
                    <a:pt x="2104694" y="593483"/>
                  </a:moveTo>
                  <a:lnTo>
                    <a:pt x="2090699" y="558050"/>
                  </a:lnTo>
                  <a:lnTo>
                    <a:pt x="2055266" y="572046"/>
                  </a:lnTo>
                  <a:lnTo>
                    <a:pt x="2069261" y="607479"/>
                  </a:lnTo>
                  <a:lnTo>
                    <a:pt x="2104694" y="593483"/>
                  </a:lnTo>
                  <a:close/>
                </a:path>
                <a:path w="3517900" h="1419860">
                  <a:moveTo>
                    <a:pt x="2175573" y="565492"/>
                  </a:moveTo>
                  <a:lnTo>
                    <a:pt x="2161565" y="530059"/>
                  </a:lnTo>
                  <a:lnTo>
                    <a:pt x="2126132" y="544055"/>
                  </a:lnTo>
                  <a:lnTo>
                    <a:pt x="2140127" y="579488"/>
                  </a:lnTo>
                  <a:lnTo>
                    <a:pt x="2175573" y="565492"/>
                  </a:lnTo>
                  <a:close/>
                </a:path>
                <a:path w="3517900" h="1419860">
                  <a:moveTo>
                    <a:pt x="2246439" y="537502"/>
                  </a:moveTo>
                  <a:lnTo>
                    <a:pt x="2232444" y="502056"/>
                  </a:lnTo>
                  <a:lnTo>
                    <a:pt x="2197011" y="516064"/>
                  </a:lnTo>
                  <a:lnTo>
                    <a:pt x="2211006" y="551497"/>
                  </a:lnTo>
                  <a:lnTo>
                    <a:pt x="2246439" y="537502"/>
                  </a:lnTo>
                  <a:close/>
                </a:path>
                <a:path w="3517900" h="1419860">
                  <a:moveTo>
                    <a:pt x="2317305" y="509498"/>
                  </a:moveTo>
                  <a:lnTo>
                    <a:pt x="2303310" y="474065"/>
                  </a:lnTo>
                  <a:lnTo>
                    <a:pt x="2267877" y="488061"/>
                  </a:lnTo>
                  <a:lnTo>
                    <a:pt x="2281872" y="523494"/>
                  </a:lnTo>
                  <a:lnTo>
                    <a:pt x="2317305" y="509498"/>
                  </a:lnTo>
                  <a:close/>
                </a:path>
                <a:path w="3517900" h="1419860">
                  <a:moveTo>
                    <a:pt x="2388184" y="481507"/>
                  </a:moveTo>
                  <a:lnTo>
                    <a:pt x="2374188" y="446074"/>
                  </a:lnTo>
                  <a:lnTo>
                    <a:pt x="2338743" y="460070"/>
                  </a:lnTo>
                  <a:lnTo>
                    <a:pt x="2352751" y="495503"/>
                  </a:lnTo>
                  <a:lnTo>
                    <a:pt x="2388184" y="481507"/>
                  </a:lnTo>
                  <a:close/>
                </a:path>
                <a:path w="3517900" h="1419860">
                  <a:moveTo>
                    <a:pt x="2459050" y="453517"/>
                  </a:moveTo>
                  <a:lnTo>
                    <a:pt x="2445054" y="418071"/>
                  </a:lnTo>
                  <a:lnTo>
                    <a:pt x="2409621" y="432079"/>
                  </a:lnTo>
                  <a:lnTo>
                    <a:pt x="2423617" y="467512"/>
                  </a:lnTo>
                  <a:lnTo>
                    <a:pt x="2459050" y="453517"/>
                  </a:lnTo>
                  <a:close/>
                </a:path>
                <a:path w="3517900" h="1419860">
                  <a:moveTo>
                    <a:pt x="2529929" y="425513"/>
                  </a:moveTo>
                  <a:lnTo>
                    <a:pt x="2515920" y="390080"/>
                  </a:lnTo>
                  <a:lnTo>
                    <a:pt x="2480487" y="404075"/>
                  </a:lnTo>
                  <a:lnTo>
                    <a:pt x="2494483" y="439508"/>
                  </a:lnTo>
                  <a:lnTo>
                    <a:pt x="2529929" y="425513"/>
                  </a:lnTo>
                  <a:close/>
                </a:path>
                <a:path w="3517900" h="1419860">
                  <a:moveTo>
                    <a:pt x="2600795" y="397522"/>
                  </a:moveTo>
                  <a:lnTo>
                    <a:pt x="2586799" y="362089"/>
                  </a:lnTo>
                  <a:lnTo>
                    <a:pt x="2551366" y="376085"/>
                  </a:lnTo>
                  <a:lnTo>
                    <a:pt x="2565362" y="411518"/>
                  </a:lnTo>
                  <a:lnTo>
                    <a:pt x="2600795" y="397522"/>
                  </a:lnTo>
                  <a:close/>
                </a:path>
                <a:path w="3517900" h="1419860">
                  <a:moveTo>
                    <a:pt x="2671661" y="369531"/>
                  </a:moveTo>
                  <a:lnTo>
                    <a:pt x="2657665" y="334086"/>
                  </a:lnTo>
                  <a:lnTo>
                    <a:pt x="2622232" y="348094"/>
                  </a:lnTo>
                  <a:lnTo>
                    <a:pt x="2636228" y="383527"/>
                  </a:lnTo>
                  <a:lnTo>
                    <a:pt x="2671661" y="369531"/>
                  </a:lnTo>
                  <a:close/>
                </a:path>
                <a:path w="3517900" h="1419860">
                  <a:moveTo>
                    <a:pt x="2742539" y="341528"/>
                  </a:moveTo>
                  <a:lnTo>
                    <a:pt x="2728544" y="306095"/>
                  </a:lnTo>
                  <a:lnTo>
                    <a:pt x="2693098" y="320090"/>
                  </a:lnTo>
                  <a:lnTo>
                    <a:pt x="2707106" y="355523"/>
                  </a:lnTo>
                  <a:lnTo>
                    <a:pt x="2742539" y="341528"/>
                  </a:lnTo>
                  <a:close/>
                </a:path>
                <a:path w="3517900" h="1419860">
                  <a:moveTo>
                    <a:pt x="2813405" y="313537"/>
                  </a:moveTo>
                  <a:lnTo>
                    <a:pt x="2799410" y="278104"/>
                  </a:lnTo>
                  <a:lnTo>
                    <a:pt x="2763977" y="292100"/>
                  </a:lnTo>
                  <a:lnTo>
                    <a:pt x="2777972" y="327533"/>
                  </a:lnTo>
                  <a:lnTo>
                    <a:pt x="2813405" y="313537"/>
                  </a:lnTo>
                  <a:close/>
                </a:path>
                <a:path w="3517900" h="1419860">
                  <a:moveTo>
                    <a:pt x="2884284" y="285546"/>
                  </a:moveTo>
                  <a:lnTo>
                    <a:pt x="2870276" y="250101"/>
                  </a:lnTo>
                  <a:lnTo>
                    <a:pt x="2834843" y="264109"/>
                  </a:lnTo>
                  <a:lnTo>
                    <a:pt x="2848838" y="299542"/>
                  </a:lnTo>
                  <a:lnTo>
                    <a:pt x="2884284" y="285546"/>
                  </a:lnTo>
                  <a:close/>
                </a:path>
                <a:path w="3517900" h="1419860">
                  <a:moveTo>
                    <a:pt x="2955150" y="257543"/>
                  </a:moveTo>
                  <a:lnTo>
                    <a:pt x="2941155" y="222110"/>
                  </a:lnTo>
                  <a:lnTo>
                    <a:pt x="2905722" y="236105"/>
                  </a:lnTo>
                  <a:lnTo>
                    <a:pt x="2919717" y="271538"/>
                  </a:lnTo>
                  <a:lnTo>
                    <a:pt x="2955150" y="257543"/>
                  </a:lnTo>
                  <a:close/>
                </a:path>
                <a:path w="3517900" h="1419860">
                  <a:moveTo>
                    <a:pt x="3026016" y="229552"/>
                  </a:moveTo>
                  <a:lnTo>
                    <a:pt x="3012021" y="194119"/>
                  </a:lnTo>
                  <a:lnTo>
                    <a:pt x="2976588" y="208114"/>
                  </a:lnTo>
                  <a:lnTo>
                    <a:pt x="2990583" y="243547"/>
                  </a:lnTo>
                  <a:lnTo>
                    <a:pt x="3026016" y="229552"/>
                  </a:lnTo>
                  <a:close/>
                </a:path>
                <a:path w="3517900" h="1419860">
                  <a:moveTo>
                    <a:pt x="3096895" y="201561"/>
                  </a:moveTo>
                  <a:lnTo>
                    <a:pt x="3082899" y="166116"/>
                  </a:lnTo>
                  <a:lnTo>
                    <a:pt x="3047454" y="180124"/>
                  </a:lnTo>
                  <a:lnTo>
                    <a:pt x="3061462" y="215557"/>
                  </a:lnTo>
                  <a:lnTo>
                    <a:pt x="3096895" y="201561"/>
                  </a:lnTo>
                  <a:close/>
                </a:path>
                <a:path w="3517900" h="1419860">
                  <a:moveTo>
                    <a:pt x="3167761" y="173558"/>
                  </a:moveTo>
                  <a:lnTo>
                    <a:pt x="3153765" y="138125"/>
                  </a:lnTo>
                  <a:lnTo>
                    <a:pt x="3118332" y="152120"/>
                  </a:lnTo>
                  <a:lnTo>
                    <a:pt x="3132328" y="187553"/>
                  </a:lnTo>
                  <a:lnTo>
                    <a:pt x="3167761" y="173558"/>
                  </a:lnTo>
                  <a:close/>
                </a:path>
                <a:path w="3517900" h="1419860">
                  <a:moveTo>
                    <a:pt x="3238639" y="145567"/>
                  </a:moveTo>
                  <a:lnTo>
                    <a:pt x="3224631" y="110134"/>
                  </a:lnTo>
                  <a:lnTo>
                    <a:pt x="3189198" y="124129"/>
                  </a:lnTo>
                  <a:lnTo>
                    <a:pt x="3203194" y="159562"/>
                  </a:lnTo>
                  <a:lnTo>
                    <a:pt x="3238639" y="145567"/>
                  </a:lnTo>
                  <a:close/>
                </a:path>
                <a:path w="3517900" h="1419860">
                  <a:moveTo>
                    <a:pt x="3309505" y="117576"/>
                  </a:moveTo>
                  <a:lnTo>
                    <a:pt x="3295510" y="82130"/>
                  </a:lnTo>
                  <a:lnTo>
                    <a:pt x="3260077" y="96139"/>
                  </a:lnTo>
                  <a:lnTo>
                    <a:pt x="3274072" y="131572"/>
                  </a:lnTo>
                  <a:lnTo>
                    <a:pt x="3309505" y="117576"/>
                  </a:lnTo>
                  <a:close/>
                </a:path>
                <a:path w="3517900" h="1419860">
                  <a:moveTo>
                    <a:pt x="3380371" y="89573"/>
                  </a:moveTo>
                  <a:lnTo>
                    <a:pt x="3366376" y="54140"/>
                  </a:lnTo>
                  <a:lnTo>
                    <a:pt x="3330943" y="68135"/>
                  </a:lnTo>
                  <a:lnTo>
                    <a:pt x="3344938" y="103568"/>
                  </a:lnTo>
                  <a:lnTo>
                    <a:pt x="3380371" y="89573"/>
                  </a:lnTo>
                  <a:close/>
                </a:path>
                <a:path w="3517900" h="1419860">
                  <a:moveTo>
                    <a:pt x="3451250" y="61582"/>
                  </a:moveTo>
                  <a:lnTo>
                    <a:pt x="3437255" y="26149"/>
                  </a:lnTo>
                  <a:lnTo>
                    <a:pt x="3401809" y="40144"/>
                  </a:lnTo>
                  <a:lnTo>
                    <a:pt x="3415817" y="75577"/>
                  </a:lnTo>
                  <a:lnTo>
                    <a:pt x="3451250" y="61582"/>
                  </a:lnTo>
                  <a:close/>
                </a:path>
                <a:path w="3517900" h="1419860">
                  <a:moveTo>
                    <a:pt x="3517430" y="35433"/>
                  </a:moveTo>
                  <a:lnTo>
                    <a:pt x="3503434" y="0"/>
                  </a:lnTo>
                  <a:lnTo>
                    <a:pt x="3472688" y="12153"/>
                  </a:lnTo>
                  <a:lnTo>
                    <a:pt x="3486683" y="47586"/>
                  </a:lnTo>
                  <a:lnTo>
                    <a:pt x="3517430" y="3543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14002410" y="4416651"/>
              <a:ext cx="92075" cy="106680"/>
            </a:xfrm>
            <a:custGeom>
              <a:avLst/>
              <a:gdLst/>
              <a:ahLst/>
              <a:cxnLst/>
              <a:rect l="l" t="t" r="r" b="b"/>
              <a:pathLst>
                <a:path w="92075" h="106679">
                  <a:moveTo>
                    <a:pt x="0" y="0"/>
                  </a:moveTo>
                  <a:lnTo>
                    <a:pt x="91867" y="25158"/>
                  </a:lnTo>
                  <a:lnTo>
                    <a:pt x="41992" y="106306"/>
                  </a:lnTo>
                </a:path>
              </a:pathLst>
            </a:custGeom>
            <a:ln w="38099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5791200" y="7138961"/>
            <a:ext cx="7456805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spc="-165" dirty="0">
                <a:solidFill>
                  <a:srgbClr val="E33837"/>
                </a:solidFill>
                <a:latin typeface="Arial Black"/>
                <a:cs typeface="Arial Black"/>
              </a:rPr>
              <a:t>Provides</a:t>
            </a:r>
            <a:r>
              <a:rPr sz="2800" spc="-22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800" spc="-120" dirty="0">
                <a:solidFill>
                  <a:srgbClr val="E33837"/>
                </a:solidFill>
                <a:latin typeface="Arial Black"/>
                <a:cs typeface="Arial Black"/>
              </a:rPr>
              <a:t>platform</a:t>
            </a:r>
            <a:r>
              <a:rPr sz="2800" spc="-21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800" spc="-160" dirty="0">
                <a:solidFill>
                  <a:srgbClr val="E33837"/>
                </a:solidFill>
                <a:latin typeface="Arial Black"/>
                <a:cs typeface="Arial Black"/>
              </a:rPr>
              <a:t>and</a:t>
            </a:r>
            <a:r>
              <a:rPr sz="2800" spc="-21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800" spc="-135" dirty="0">
                <a:solidFill>
                  <a:srgbClr val="E33837"/>
                </a:solidFill>
                <a:latin typeface="Arial Black"/>
                <a:cs typeface="Arial Black"/>
              </a:rPr>
              <a:t>delivery</a:t>
            </a:r>
            <a:r>
              <a:rPr sz="2800" spc="-22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800" spc="-180" dirty="0">
                <a:solidFill>
                  <a:srgbClr val="E33837"/>
                </a:solidFill>
                <a:latin typeface="Arial Black"/>
                <a:cs typeface="Arial Black"/>
              </a:rPr>
              <a:t>services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254390" y="5412349"/>
            <a:ext cx="166243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90" dirty="0">
                <a:solidFill>
                  <a:srgbClr val="E33837"/>
                </a:solidFill>
                <a:latin typeface="Arial Black"/>
                <a:cs typeface="Arial Black"/>
              </a:rPr>
              <a:t>Retailers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4091249" y="5412349"/>
            <a:ext cx="2103120" cy="4781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950" spc="-185" dirty="0">
                <a:solidFill>
                  <a:srgbClr val="E33837"/>
                </a:solidFill>
                <a:latin typeface="Arial Black"/>
                <a:cs typeface="Arial Black"/>
              </a:rPr>
              <a:t>Consumers</a:t>
            </a:r>
            <a:endParaRPr sz="2950">
              <a:latin typeface="Arial Black"/>
              <a:cs typeface="Arial Black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38AAE-E573-4B4D-9F14-64B25A2AB7F5}"/>
              </a:ext>
            </a:extLst>
          </p:cNvPr>
          <p:cNvSpPr txBox="1"/>
          <p:nvPr/>
        </p:nvSpPr>
        <p:spPr>
          <a:xfrm>
            <a:off x="6172200" y="543707"/>
            <a:ext cx="6242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0" spc="-350" dirty="0">
                <a:latin typeface="Arial Black"/>
                <a:cs typeface="Arial Black"/>
              </a:rPr>
              <a:t>Marketplace</a:t>
            </a:r>
            <a:r>
              <a:rPr lang="en-IN" sz="4800" b="0" spc="-455" dirty="0">
                <a:latin typeface="Arial Black"/>
                <a:cs typeface="Arial Black"/>
              </a:rPr>
              <a:t> </a:t>
            </a:r>
            <a:r>
              <a:rPr lang="en-IN" sz="4800" b="0" spc="-150" dirty="0">
                <a:latin typeface="Arial Black"/>
                <a:cs typeface="Arial Black"/>
              </a:rPr>
              <a:t>Model</a:t>
            </a:r>
            <a:endParaRPr lang="en-IN" sz="4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0" y="3279919"/>
            <a:ext cx="533400" cy="580195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552449" cy="499931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5557723" y="1507034"/>
            <a:ext cx="7172959" cy="0"/>
          </a:xfrm>
          <a:custGeom>
            <a:avLst/>
            <a:gdLst/>
            <a:ahLst/>
            <a:cxnLst/>
            <a:rect l="l" t="t" r="r" b="b"/>
            <a:pathLst>
              <a:path w="7172959">
                <a:moveTo>
                  <a:pt x="0" y="0"/>
                </a:moveTo>
                <a:lnTo>
                  <a:pt x="7172553" y="0"/>
                </a:lnTo>
              </a:path>
            </a:pathLst>
          </a:custGeom>
          <a:ln w="381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73106" y="3688661"/>
            <a:ext cx="2798740" cy="214839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75679" y="3688661"/>
            <a:ext cx="2782466" cy="2139221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13981419" y="3822088"/>
            <a:ext cx="2780935" cy="2076604"/>
            <a:chOff x="13419914" y="3907779"/>
            <a:chExt cx="2286635" cy="1809750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648669" y="3907779"/>
              <a:ext cx="2057399" cy="1809749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3419913" y="4786464"/>
              <a:ext cx="205104" cy="48895"/>
            </a:xfrm>
            <a:custGeom>
              <a:avLst/>
              <a:gdLst/>
              <a:ahLst/>
              <a:cxnLst/>
              <a:rect l="l" t="t" r="r" b="b"/>
              <a:pathLst>
                <a:path w="205105" h="48895">
                  <a:moveTo>
                    <a:pt x="47879" y="254"/>
                  </a:moveTo>
                  <a:lnTo>
                    <a:pt x="254" y="0"/>
                  </a:lnTo>
                  <a:lnTo>
                    <a:pt x="0" y="47625"/>
                  </a:lnTo>
                  <a:lnTo>
                    <a:pt x="47625" y="47879"/>
                  </a:lnTo>
                  <a:lnTo>
                    <a:pt x="47879" y="254"/>
                  </a:lnTo>
                  <a:close/>
                </a:path>
                <a:path w="205105" h="48895">
                  <a:moveTo>
                    <a:pt x="143129" y="774"/>
                  </a:moveTo>
                  <a:lnTo>
                    <a:pt x="95504" y="520"/>
                  </a:lnTo>
                  <a:lnTo>
                    <a:pt x="95237" y="48133"/>
                  </a:lnTo>
                  <a:lnTo>
                    <a:pt x="142862" y="48399"/>
                  </a:lnTo>
                  <a:lnTo>
                    <a:pt x="143129" y="774"/>
                  </a:lnTo>
                  <a:close/>
                </a:path>
                <a:path w="205105" h="48895">
                  <a:moveTo>
                    <a:pt x="205041" y="1104"/>
                  </a:moveTo>
                  <a:lnTo>
                    <a:pt x="190754" y="1028"/>
                  </a:lnTo>
                  <a:lnTo>
                    <a:pt x="190487" y="48653"/>
                  </a:lnTo>
                  <a:lnTo>
                    <a:pt x="204787" y="48729"/>
                  </a:lnTo>
                  <a:lnTo>
                    <a:pt x="205041" y="110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3529201" y="4739426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4" h="142875">
                  <a:moveTo>
                    <a:pt x="774" y="0"/>
                  </a:moveTo>
                  <a:lnTo>
                    <a:pt x="95635" y="71952"/>
                  </a:lnTo>
                  <a:lnTo>
                    <a:pt x="0" y="142872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783617" y="577557"/>
            <a:ext cx="8382394" cy="982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240" dirty="0">
                <a:latin typeface="Arial Black"/>
                <a:cs typeface="Arial Black"/>
              </a:rPr>
              <a:t>Inventory</a:t>
            </a:r>
            <a:r>
              <a:rPr b="0" spc="-405" dirty="0">
                <a:latin typeface="Arial Black"/>
                <a:cs typeface="Arial Black"/>
              </a:rPr>
              <a:t> </a:t>
            </a:r>
            <a:r>
              <a:rPr b="0" spc="-145" dirty="0">
                <a:latin typeface="Arial Black"/>
                <a:cs typeface="Arial Black"/>
              </a:rPr>
              <a:t>Model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14166011" y="5819238"/>
            <a:ext cx="2895592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E33837"/>
                </a:solidFill>
                <a:latin typeface="Arial Black"/>
                <a:cs typeface="Arial Black"/>
              </a:rPr>
              <a:t>Consumers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05109" y="6013304"/>
            <a:ext cx="4150268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15" dirty="0">
                <a:solidFill>
                  <a:srgbClr val="E33837"/>
                </a:solidFill>
                <a:latin typeface="Arial Black"/>
                <a:cs typeface="Arial Black"/>
              </a:rPr>
              <a:t>Boat</a:t>
            </a:r>
            <a:r>
              <a:rPr sz="3600" spc="-29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3600" spc="-204" dirty="0">
                <a:solidFill>
                  <a:srgbClr val="E33837"/>
                </a:solidFill>
                <a:latin typeface="Arial Black"/>
                <a:cs typeface="Arial Black"/>
              </a:rPr>
              <a:t>Warehouse</a:t>
            </a:r>
            <a:endParaRPr sz="3600" dirty="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75679" y="6018662"/>
            <a:ext cx="3479146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80" dirty="0">
                <a:solidFill>
                  <a:srgbClr val="E33837"/>
                </a:solidFill>
                <a:latin typeface="Arial Black"/>
                <a:cs typeface="Arial Black"/>
              </a:rPr>
              <a:t>Manufacturers</a:t>
            </a:r>
            <a:endParaRPr sz="3600" dirty="0">
              <a:latin typeface="Arial Black"/>
              <a:cs typeface="Arial Black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3874420" y="4782283"/>
            <a:ext cx="4162139" cy="142875"/>
            <a:chOff x="3874420" y="4782283"/>
            <a:chExt cx="4162139" cy="142875"/>
          </a:xfrm>
        </p:grpSpPr>
        <p:sp>
          <p:nvSpPr>
            <p:cNvPr id="16" name="object 16"/>
            <p:cNvSpPr/>
            <p:nvPr/>
          </p:nvSpPr>
          <p:spPr>
            <a:xfrm flipV="1">
              <a:off x="3874420" y="4818801"/>
              <a:ext cx="4150269" cy="45719"/>
            </a:xfrm>
            <a:custGeom>
              <a:avLst/>
              <a:gdLst/>
              <a:ahLst/>
              <a:cxnLst/>
              <a:rect l="l" t="t" r="r" b="b"/>
              <a:pathLst>
                <a:path w="3286759">
                  <a:moveTo>
                    <a:pt x="0" y="0"/>
                  </a:moveTo>
                  <a:lnTo>
                    <a:pt x="3286209" y="0"/>
                  </a:lnTo>
                </a:path>
              </a:pathLst>
            </a:custGeom>
            <a:ln w="54209">
              <a:solidFill>
                <a:srgbClr val="FFFFFF"/>
              </a:solidFill>
              <a:prstDash val="sysDot"/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" name="object 17"/>
            <p:cNvSpPr/>
            <p:nvPr/>
          </p:nvSpPr>
          <p:spPr>
            <a:xfrm>
              <a:off x="8025129" y="4791581"/>
              <a:ext cx="11430" cy="48260"/>
            </a:xfrm>
            <a:custGeom>
              <a:avLst/>
              <a:gdLst/>
              <a:ahLst/>
              <a:cxnLst/>
              <a:rect l="l" t="t" r="r" b="b"/>
              <a:pathLst>
                <a:path w="11429" h="48260">
                  <a:moveTo>
                    <a:pt x="11239" y="47624"/>
                  </a:moveTo>
                  <a:lnTo>
                    <a:pt x="95" y="47647"/>
                  </a:lnTo>
                  <a:lnTo>
                    <a:pt x="0" y="22"/>
                  </a:lnTo>
                  <a:lnTo>
                    <a:pt x="11144" y="0"/>
                  </a:lnTo>
                  <a:lnTo>
                    <a:pt x="11239" y="476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" name="object 18"/>
            <p:cNvSpPr/>
            <p:nvPr/>
          </p:nvSpPr>
          <p:spPr>
            <a:xfrm>
              <a:off x="7846406" y="4782283"/>
              <a:ext cx="95885" cy="142875"/>
            </a:xfrm>
            <a:custGeom>
              <a:avLst/>
              <a:gdLst/>
              <a:ahLst/>
              <a:cxnLst/>
              <a:rect l="l" t="t" r="r" b="b"/>
              <a:pathLst>
                <a:path w="95884" h="142875">
                  <a:moveTo>
                    <a:pt x="0" y="0"/>
                  </a:moveTo>
                  <a:lnTo>
                    <a:pt x="95392" y="71246"/>
                  </a:lnTo>
                  <a:lnTo>
                    <a:pt x="286" y="142874"/>
                  </a:lnTo>
                </a:path>
              </a:pathLst>
            </a:custGeom>
            <a:ln w="4762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</p:grpSp>
      <p:sp>
        <p:nvSpPr>
          <p:cNvPr id="28" name="object 28"/>
          <p:cNvSpPr/>
          <p:nvPr/>
        </p:nvSpPr>
        <p:spPr>
          <a:xfrm>
            <a:off x="12080080" y="483316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29" name="object 29"/>
          <p:cNvSpPr/>
          <p:nvPr/>
        </p:nvSpPr>
        <p:spPr>
          <a:xfrm>
            <a:off x="12175329" y="483367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0" name="object 30"/>
          <p:cNvSpPr/>
          <p:nvPr/>
        </p:nvSpPr>
        <p:spPr>
          <a:xfrm>
            <a:off x="12270577" y="483419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1" name="object 31"/>
          <p:cNvSpPr/>
          <p:nvPr/>
        </p:nvSpPr>
        <p:spPr>
          <a:xfrm>
            <a:off x="12365825" y="483471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2" name="object 32"/>
          <p:cNvSpPr/>
          <p:nvPr/>
        </p:nvSpPr>
        <p:spPr>
          <a:xfrm>
            <a:off x="12461074" y="483522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3" name="object 33"/>
          <p:cNvSpPr/>
          <p:nvPr/>
        </p:nvSpPr>
        <p:spPr>
          <a:xfrm>
            <a:off x="12556322" y="483574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4" name="object 34"/>
          <p:cNvSpPr/>
          <p:nvPr/>
        </p:nvSpPr>
        <p:spPr>
          <a:xfrm>
            <a:off x="12651571" y="483626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5" name="object 35"/>
          <p:cNvSpPr/>
          <p:nvPr/>
        </p:nvSpPr>
        <p:spPr>
          <a:xfrm>
            <a:off x="12746819" y="483677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6" name="object 36"/>
          <p:cNvSpPr/>
          <p:nvPr/>
        </p:nvSpPr>
        <p:spPr>
          <a:xfrm>
            <a:off x="12842068" y="483729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7" name="object 37"/>
          <p:cNvSpPr/>
          <p:nvPr/>
        </p:nvSpPr>
        <p:spPr>
          <a:xfrm>
            <a:off x="12937316" y="4837809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8" name="object 38"/>
          <p:cNvSpPr/>
          <p:nvPr/>
        </p:nvSpPr>
        <p:spPr>
          <a:xfrm>
            <a:off x="13032565" y="483832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39" name="object 39"/>
          <p:cNvSpPr/>
          <p:nvPr/>
        </p:nvSpPr>
        <p:spPr>
          <a:xfrm>
            <a:off x="13127813" y="483884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0" name="object 40"/>
          <p:cNvSpPr/>
          <p:nvPr/>
        </p:nvSpPr>
        <p:spPr>
          <a:xfrm>
            <a:off x="13223062" y="483935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1" name="object 41"/>
          <p:cNvSpPr/>
          <p:nvPr/>
        </p:nvSpPr>
        <p:spPr>
          <a:xfrm>
            <a:off x="13318310" y="483987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42" name="object 42"/>
          <p:cNvSpPr/>
          <p:nvPr/>
        </p:nvSpPr>
        <p:spPr>
          <a:xfrm>
            <a:off x="13413558" y="484039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2" name="object 52"/>
          <p:cNvSpPr txBox="1"/>
          <p:nvPr/>
        </p:nvSpPr>
        <p:spPr>
          <a:xfrm>
            <a:off x="4093431" y="4400857"/>
            <a:ext cx="3516764" cy="1271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7329" algn="ctr">
              <a:lnSpc>
                <a:spcPct val="115900"/>
              </a:lnSpc>
              <a:spcBef>
                <a:spcPts val="95"/>
              </a:spcBef>
            </a:pPr>
            <a:r>
              <a:rPr sz="2400" spc="-140" dirty="0">
                <a:solidFill>
                  <a:srgbClr val="FF0000"/>
                </a:solidFill>
                <a:latin typeface="Arial Black"/>
                <a:cs typeface="Arial Black"/>
              </a:rPr>
              <a:t>Boat</a:t>
            </a:r>
            <a:r>
              <a:rPr sz="2400" spc="-15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400" spc="-125" dirty="0">
                <a:solidFill>
                  <a:srgbClr val="FF0000"/>
                </a:solidFill>
                <a:latin typeface="Arial Black"/>
                <a:cs typeface="Arial Black"/>
              </a:rPr>
              <a:t>partners</a:t>
            </a:r>
            <a:r>
              <a:rPr sz="2400" spc="-15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400" spc="-20" dirty="0">
                <a:solidFill>
                  <a:srgbClr val="FF0000"/>
                </a:solidFill>
                <a:latin typeface="Arial Black"/>
                <a:cs typeface="Arial Black"/>
              </a:rPr>
              <a:t>with </a:t>
            </a:r>
            <a:r>
              <a:rPr sz="2400" spc="-130" dirty="0">
                <a:solidFill>
                  <a:srgbClr val="FF0000"/>
                </a:solidFill>
                <a:latin typeface="Arial Black"/>
                <a:cs typeface="Arial Black"/>
              </a:rPr>
              <a:t>various</a:t>
            </a:r>
            <a:r>
              <a:rPr lang="en-IN" sz="2400" spc="-1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400" spc="-114" dirty="0">
                <a:solidFill>
                  <a:srgbClr val="FF0000"/>
                </a:solidFill>
                <a:latin typeface="Arial Black"/>
                <a:cs typeface="Arial Black"/>
              </a:rPr>
              <a:t>manufacturers</a:t>
            </a:r>
            <a:r>
              <a:rPr lang="en-IN" sz="2400" spc="-114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2400" spc="-150" dirty="0">
                <a:solidFill>
                  <a:srgbClr val="FF0000"/>
                </a:solidFill>
                <a:latin typeface="Arial Black"/>
                <a:cs typeface="Arial Black"/>
              </a:rPr>
              <a:t>Also</a:t>
            </a:r>
            <a:r>
              <a:rPr lang="en-US" sz="2400" spc="-18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2400" spc="-185" dirty="0">
                <a:solidFill>
                  <a:srgbClr val="FF0000"/>
                </a:solidFill>
                <a:latin typeface="Arial Black"/>
                <a:cs typeface="Arial Black"/>
              </a:rPr>
              <a:t>has</a:t>
            </a:r>
            <a:r>
              <a:rPr lang="en-US" sz="2400" spc="-18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2400" spc="-140" dirty="0">
                <a:solidFill>
                  <a:srgbClr val="FF0000"/>
                </a:solidFill>
                <a:latin typeface="Arial Black"/>
                <a:cs typeface="Arial Black"/>
              </a:rPr>
              <a:t>its</a:t>
            </a:r>
            <a:r>
              <a:rPr lang="en-US" sz="2400" spc="-175" dirty="0">
                <a:solidFill>
                  <a:srgbClr val="FF0000"/>
                </a:solidFill>
                <a:latin typeface="Arial Black"/>
                <a:cs typeface="Arial Black"/>
              </a:rPr>
              <a:t> own</a:t>
            </a:r>
            <a:r>
              <a:rPr lang="en-US" sz="2400" spc="-18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US" sz="2400" spc="-105" dirty="0">
                <a:solidFill>
                  <a:srgbClr val="FF0000"/>
                </a:solidFill>
                <a:latin typeface="Arial Black"/>
                <a:cs typeface="Arial Black"/>
              </a:rPr>
              <a:t>plants</a:t>
            </a:r>
            <a:endParaRPr lang="en-US" sz="2400" dirty="0">
              <a:solidFill>
                <a:srgbClr val="FF0000"/>
              </a:solidFill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0804396" y="4400857"/>
            <a:ext cx="3361615" cy="127150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8419" marR="5080" indent="-46355" algn="ctr">
              <a:lnSpc>
                <a:spcPct val="115900"/>
              </a:lnSpc>
              <a:spcBef>
                <a:spcPts val="95"/>
              </a:spcBef>
            </a:pPr>
            <a:r>
              <a:rPr sz="2400" spc="-140" dirty="0">
                <a:solidFill>
                  <a:srgbClr val="E33837"/>
                </a:solidFill>
                <a:latin typeface="Arial Black"/>
                <a:cs typeface="Arial Black"/>
              </a:rPr>
              <a:t>Boat</a:t>
            </a:r>
            <a:r>
              <a:rPr sz="2400" spc="-17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190" dirty="0">
                <a:solidFill>
                  <a:srgbClr val="E33837"/>
                </a:solidFill>
                <a:latin typeface="Arial Black"/>
                <a:cs typeface="Arial Black"/>
              </a:rPr>
              <a:t>manages</a:t>
            </a:r>
            <a:r>
              <a:rPr sz="2400" spc="-17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E33837"/>
                </a:solidFill>
                <a:latin typeface="Arial Black"/>
                <a:cs typeface="Arial Black"/>
              </a:rPr>
              <a:t>its</a:t>
            </a:r>
            <a:r>
              <a:rPr sz="2400" spc="-17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140" dirty="0">
                <a:solidFill>
                  <a:srgbClr val="E33837"/>
                </a:solidFill>
                <a:latin typeface="Arial Black"/>
                <a:cs typeface="Arial Black"/>
              </a:rPr>
              <a:t>own </a:t>
            </a:r>
            <a:r>
              <a:rPr sz="2400" spc="-155" dirty="0">
                <a:solidFill>
                  <a:srgbClr val="E33837"/>
                </a:solidFill>
                <a:latin typeface="Arial Black"/>
                <a:cs typeface="Arial Black"/>
              </a:rPr>
              <a:t>logistics</a:t>
            </a:r>
            <a:r>
              <a:rPr sz="2400" spc="-160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80" dirty="0">
                <a:solidFill>
                  <a:srgbClr val="E33837"/>
                </a:solidFill>
                <a:latin typeface="Arial Black"/>
                <a:cs typeface="Arial Black"/>
              </a:rPr>
              <a:t>to</a:t>
            </a:r>
            <a:r>
              <a:rPr sz="2400" spc="-15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105" dirty="0">
                <a:solidFill>
                  <a:srgbClr val="E33837"/>
                </a:solidFill>
                <a:latin typeface="Arial Black"/>
                <a:cs typeface="Arial Black"/>
              </a:rPr>
              <a:t>deliver</a:t>
            </a:r>
            <a:r>
              <a:rPr sz="2400" spc="-155" dirty="0">
                <a:solidFill>
                  <a:srgbClr val="E33837"/>
                </a:solidFill>
                <a:latin typeface="Arial Black"/>
                <a:cs typeface="Arial Black"/>
              </a:rPr>
              <a:t> </a:t>
            </a:r>
            <a:r>
              <a:rPr sz="2400" spc="-25" dirty="0">
                <a:solidFill>
                  <a:srgbClr val="E33837"/>
                </a:solidFill>
                <a:latin typeface="Arial Black"/>
                <a:cs typeface="Arial Black"/>
              </a:rPr>
              <a:t>to</a:t>
            </a:r>
            <a:r>
              <a:rPr lang="en-IN" sz="2400" spc="-25" dirty="0">
                <a:solidFill>
                  <a:srgbClr val="E33837"/>
                </a:solidFill>
                <a:latin typeface="Arial Black"/>
                <a:cs typeface="Arial Black"/>
              </a:rPr>
              <a:t> consumers</a:t>
            </a:r>
            <a:endParaRPr sz="2400" dirty="0">
              <a:latin typeface="Arial Black"/>
              <a:cs typeface="Arial Black"/>
            </a:endParaRPr>
          </a:p>
        </p:txBody>
      </p:sp>
      <p:sp>
        <p:nvSpPr>
          <p:cNvPr id="55" name="object 28">
            <a:extLst>
              <a:ext uri="{FF2B5EF4-FFF2-40B4-BE49-F238E27FC236}">
                <a16:creationId xmlns:a16="http://schemas.microsoft.com/office/drawing/2014/main" id="{E1ED064E-5EBF-4A0D-A9AF-D4D4C771DDE7}"/>
              </a:ext>
            </a:extLst>
          </p:cNvPr>
          <p:cNvSpPr/>
          <p:nvPr/>
        </p:nvSpPr>
        <p:spPr>
          <a:xfrm>
            <a:off x="11205475" y="483109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6" name="object 29">
            <a:extLst>
              <a:ext uri="{FF2B5EF4-FFF2-40B4-BE49-F238E27FC236}">
                <a16:creationId xmlns:a16="http://schemas.microsoft.com/office/drawing/2014/main" id="{26DC8FC4-3103-48CE-A8D8-EA0EDBC3799E}"/>
              </a:ext>
            </a:extLst>
          </p:cNvPr>
          <p:cNvSpPr/>
          <p:nvPr/>
        </p:nvSpPr>
        <p:spPr>
          <a:xfrm>
            <a:off x="11300724" y="4831613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7" name="object 30">
            <a:extLst>
              <a:ext uri="{FF2B5EF4-FFF2-40B4-BE49-F238E27FC236}">
                <a16:creationId xmlns:a16="http://schemas.microsoft.com/office/drawing/2014/main" id="{B0EFBE33-0971-4324-B40A-5CA9FD185279}"/>
              </a:ext>
            </a:extLst>
          </p:cNvPr>
          <p:cNvSpPr/>
          <p:nvPr/>
        </p:nvSpPr>
        <p:spPr>
          <a:xfrm>
            <a:off x="11395972" y="4832130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8" name="object 31">
            <a:extLst>
              <a:ext uri="{FF2B5EF4-FFF2-40B4-BE49-F238E27FC236}">
                <a16:creationId xmlns:a16="http://schemas.microsoft.com/office/drawing/2014/main" id="{CFB01834-4FF8-4291-B843-82667F159CCE}"/>
              </a:ext>
            </a:extLst>
          </p:cNvPr>
          <p:cNvSpPr/>
          <p:nvPr/>
        </p:nvSpPr>
        <p:spPr>
          <a:xfrm>
            <a:off x="11491220" y="4832646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59" name="object 32">
            <a:extLst>
              <a:ext uri="{FF2B5EF4-FFF2-40B4-BE49-F238E27FC236}">
                <a16:creationId xmlns:a16="http://schemas.microsoft.com/office/drawing/2014/main" id="{FE85D026-BED4-4A2B-88E5-3EDA9FB41150}"/>
              </a:ext>
            </a:extLst>
          </p:cNvPr>
          <p:cNvSpPr/>
          <p:nvPr/>
        </p:nvSpPr>
        <p:spPr>
          <a:xfrm>
            <a:off x="11586469" y="483316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0" name="object 33">
            <a:extLst>
              <a:ext uri="{FF2B5EF4-FFF2-40B4-BE49-F238E27FC236}">
                <a16:creationId xmlns:a16="http://schemas.microsoft.com/office/drawing/2014/main" id="{A2F558CE-960E-46D8-9094-B7807890CCE9}"/>
              </a:ext>
            </a:extLst>
          </p:cNvPr>
          <p:cNvSpPr/>
          <p:nvPr/>
        </p:nvSpPr>
        <p:spPr>
          <a:xfrm>
            <a:off x="11681717" y="483367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1" name="object 34">
            <a:extLst>
              <a:ext uri="{FF2B5EF4-FFF2-40B4-BE49-F238E27FC236}">
                <a16:creationId xmlns:a16="http://schemas.microsoft.com/office/drawing/2014/main" id="{9A12E288-30AB-45D8-86F2-7F8B3C37ABF0}"/>
              </a:ext>
            </a:extLst>
          </p:cNvPr>
          <p:cNvSpPr/>
          <p:nvPr/>
        </p:nvSpPr>
        <p:spPr>
          <a:xfrm>
            <a:off x="11776966" y="483419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2" name="object 35">
            <a:extLst>
              <a:ext uri="{FF2B5EF4-FFF2-40B4-BE49-F238E27FC236}">
                <a16:creationId xmlns:a16="http://schemas.microsoft.com/office/drawing/2014/main" id="{FEB54AD9-E801-4D9E-A2BD-95E64DDC8B39}"/>
              </a:ext>
            </a:extLst>
          </p:cNvPr>
          <p:cNvSpPr/>
          <p:nvPr/>
        </p:nvSpPr>
        <p:spPr>
          <a:xfrm>
            <a:off x="11872214" y="483471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3" name="object 36">
            <a:extLst>
              <a:ext uri="{FF2B5EF4-FFF2-40B4-BE49-F238E27FC236}">
                <a16:creationId xmlns:a16="http://schemas.microsoft.com/office/drawing/2014/main" id="{FDEA969B-206A-4608-A09E-FB971C268A76}"/>
              </a:ext>
            </a:extLst>
          </p:cNvPr>
          <p:cNvSpPr/>
          <p:nvPr/>
        </p:nvSpPr>
        <p:spPr>
          <a:xfrm>
            <a:off x="11967463" y="483522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4" name="object 28">
            <a:extLst>
              <a:ext uri="{FF2B5EF4-FFF2-40B4-BE49-F238E27FC236}">
                <a16:creationId xmlns:a16="http://schemas.microsoft.com/office/drawing/2014/main" id="{AF5C3C81-7ECB-485D-94B4-AE45A21E1F83}"/>
              </a:ext>
            </a:extLst>
          </p:cNvPr>
          <p:cNvSpPr/>
          <p:nvPr/>
        </p:nvSpPr>
        <p:spPr>
          <a:xfrm>
            <a:off x="10798679" y="482954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5" name="object 29">
            <a:extLst>
              <a:ext uri="{FF2B5EF4-FFF2-40B4-BE49-F238E27FC236}">
                <a16:creationId xmlns:a16="http://schemas.microsoft.com/office/drawing/2014/main" id="{7AD93072-A9E3-4D72-8627-423C8C20AFEE}"/>
              </a:ext>
            </a:extLst>
          </p:cNvPr>
          <p:cNvSpPr/>
          <p:nvPr/>
        </p:nvSpPr>
        <p:spPr>
          <a:xfrm>
            <a:off x="10893928" y="4830064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6" name="object 30">
            <a:extLst>
              <a:ext uri="{FF2B5EF4-FFF2-40B4-BE49-F238E27FC236}">
                <a16:creationId xmlns:a16="http://schemas.microsoft.com/office/drawing/2014/main" id="{098C2FA9-2A50-4A6E-8708-25F78D66006E}"/>
              </a:ext>
            </a:extLst>
          </p:cNvPr>
          <p:cNvSpPr/>
          <p:nvPr/>
        </p:nvSpPr>
        <p:spPr>
          <a:xfrm>
            <a:off x="10989176" y="483058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7" name="object 31">
            <a:extLst>
              <a:ext uri="{FF2B5EF4-FFF2-40B4-BE49-F238E27FC236}">
                <a16:creationId xmlns:a16="http://schemas.microsoft.com/office/drawing/2014/main" id="{3FCB7727-F82E-41D9-9661-B194EDAED28C}"/>
              </a:ext>
            </a:extLst>
          </p:cNvPr>
          <p:cNvSpPr/>
          <p:nvPr/>
        </p:nvSpPr>
        <p:spPr>
          <a:xfrm>
            <a:off x="11084424" y="4831097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8" name="object 28">
            <a:extLst>
              <a:ext uri="{FF2B5EF4-FFF2-40B4-BE49-F238E27FC236}">
                <a16:creationId xmlns:a16="http://schemas.microsoft.com/office/drawing/2014/main" id="{17019D57-796C-4BBB-9F7D-4AD5C94B0CCA}"/>
              </a:ext>
            </a:extLst>
          </p:cNvPr>
          <p:cNvSpPr/>
          <p:nvPr/>
        </p:nvSpPr>
        <p:spPr>
          <a:xfrm>
            <a:off x="13542074" y="4833162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69" name="object 29">
            <a:extLst>
              <a:ext uri="{FF2B5EF4-FFF2-40B4-BE49-F238E27FC236}">
                <a16:creationId xmlns:a16="http://schemas.microsoft.com/office/drawing/2014/main" id="{E9B28D00-6004-4F9E-81CC-A42DA85D1184}"/>
              </a:ext>
            </a:extLst>
          </p:cNvPr>
          <p:cNvSpPr/>
          <p:nvPr/>
        </p:nvSpPr>
        <p:spPr>
          <a:xfrm>
            <a:off x="13637323" y="4833678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0" name="object 30">
            <a:extLst>
              <a:ext uri="{FF2B5EF4-FFF2-40B4-BE49-F238E27FC236}">
                <a16:creationId xmlns:a16="http://schemas.microsoft.com/office/drawing/2014/main" id="{CE2694EF-26DB-4DCE-B3E8-EDB38E8A9AA6}"/>
              </a:ext>
            </a:extLst>
          </p:cNvPr>
          <p:cNvSpPr/>
          <p:nvPr/>
        </p:nvSpPr>
        <p:spPr>
          <a:xfrm>
            <a:off x="13732571" y="4834195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71" name="object 31">
            <a:extLst>
              <a:ext uri="{FF2B5EF4-FFF2-40B4-BE49-F238E27FC236}">
                <a16:creationId xmlns:a16="http://schemas.microsoft.com/office/drawing/2014/main" id="{12752AF3-D200-4EFE-ABB5-814492D33EA8}"/>
              </a:ext>
            </a:extLst>
          </p:cNvPr>
          <p:cNvSpPr/>
          <p:nvPr/>
        </p:nvSpPr>
        <p:spPr>
          <a:xfrm>
            <a:off x="13827819" y="4834711"/>
            <a:ext cx="48260" cy="48260"/>
          </a:xfrm>
          <a:custGeom>
            <a:avLst/>
            <a:gdLst/>
            <a:ahLst/>
            <a:cxnLst/>
            <a:rect l="l" t="t" r="r" b="b"/>
            <a:pathLst>
              <a:path w="48259" h="48260">
                <a:moveTo>
                  <a:pt x="47624" y="47882"/>
                </a:moveTo>
                <a:lnTo>
                  <a:pt x="0" y="47624"/>
                </a:lnTo>
                <a:lnTo>
                  <a:pt x="258" y="0"/>
                </a:lnTo>
                <a:lnTo>
                  <a:pt x="47882" y="258"/>
                </a:lnTo>
                <a:lnTo>
                  <a:pt x="47624" y="47882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7450" y="3206827"/>
            <a:ext cx="590550" cy="595614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653777" cy="36658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21985" y="2577932"/>
            <a:ext cx="7412254" cy="624879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26888" y="591619"/>
            <a:ext cx="16728283" cy="1084841"/>
          </a:xfrm>
          <a:prstGeom prst="rect">
            <a:avLst/>
          </a:prstGeom>
        </p:spPr>
        <p:txBody>
          <a:bodyPr vert="horz" wrap="square" lIns="0" tIns="41902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973455" algn="l"/>
                <a:tab pos="15706090" algn="l"/>
              </a:tabLst>
            </a:pPr>
            <a:r>
              <a:rPr sz="4300" b="0" u="heavy" dirty="0"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	</a:t>
            </a:r>
            <a:r>
              <a:rPr sz="4300" b="0" u="heavy" spc="-36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How</a:t>
            </a:r>
            <a:r>
              <a:rPr sz="4300" b="0" u="heavy" spc="-41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150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Did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7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Boat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300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Rule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2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the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20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Audio</a:t>
            </a:r>
            <a:r>
              <a:rPr sz="4300" b="0" u="heavy" spc="-41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50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and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28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Wearable</a:t>
            </a:r>
            <a:r>
              <a:rPr sz="4300" b="0" u="heavy" spc="-409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4300" b="0" u="heavy" spc="-32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Market?</a:t>
            </a:r>
            <a:r>
              <a:rPr sz="4300" b="0" u="heavy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	</a:t>
            </a:r>
            <a:endParaRPr sz="4300" dirty="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842697" y="4924324"/>
            <a:ext cx="2523490" cy="962660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393700" marR="5080" indent="-381635">
              <a:lnSpc>
                <a:spcPts val="3300"/>
              </a:lnSpc>
              <a:spcBef>
                <a:spcPts val="860"/>
              </a:spcBef>
            </a:pPr>
            <a:r>
              <a:rPr sz="3400" spc="265" dirty="0">
                <a:solidFill>
                  <a:srgbClr val="FFFFFF"/>
                </a:solidFill>
                <a:latin typeface="Arial Narrow"/>
                <a:cs typeface="Arial Narrow"/>
              </a:rPr>
              <a:t>Ominchannel </a:t>
            </a:r>
            <a:r>
              <a:rPr sz="3400" spc="270" dirty="0">
                <a:solidFill>
                  <a:srgbClr val="FFFFFF"/>
                </a:solidFill>
                <a:latin typeface="Arial Narrow"/>
                <a:cs typeface="Arial Narrow"/>
              </a:rPr>
              <a:t>Approach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879425" y="2020814"/>
            <a:ext cx="252920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9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3400" spc="-1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270" dirty="0">
                <a:solidFill>
                  <a:srgbClr val="FFFFFF"/>
                </a:solidFill>
                <a:latin typeface="Arial Narrow"/>
                <a:cs typeface="Arial Narrow"/>
              </a:rPr>
              <a:t>Website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2688590" y="4443670"/>
            <a:ext cx="2236470" cy="924560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15570" marR="5080" indent="-103505">
              <a:lnSpc>
                <a:spcPct val="73500"/>
              </a:lnSpc>
              <a:spcBef>
                <a:spcPts val="1180"/>
              </a:spcBef>
            </a:pPr>
            <a:r>
              <a:rPr sz="3400" spc="29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3400" spc="-1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245" dirty="0">
                <a:solidFill>
                  <a:srgbClr val="FFFFFF"/>
                </a:solidFill>
                <a:latin typeface="Arial Narrow"/>
                <a:cs typeface="Arial Narrow"/>
              </a:rPr>
              <a:t>Mobile </a:t>
            </a:r>
            <a:r>
              <a:rPr sz="3400" spc="225" dirty="0">
                <a:solidFill>
                  <a:srgbClr val="FFFFFF"/>
                </a:solidFill>
                <a:latin typeface="Arial Narrow"/>
                <a:cs typeface="Arial Narrow"/>
              </a:rPr>
              <a:t>Application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047992" y="7992090"/>
            <a:ext cx="2223135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9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3400" spc="-1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254" dirty="0">
                <a:solidFill>
                  <a:srgbClr val="FFFFFF"/>
                </a:solidFill>
                <a:latin typeface="Arial Narrow"/>
                <a:cs typeface="Arial Narrow"/>
              </a:rPr>
              <a:t>Stores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590176" y="8014219"/>
            <a:ext cx="1746250" cy="543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400" spc="295" dirty="0">
                <a:solidFill>
                  <a:srgbClr val="FFFFFF"/>
                </a:solidFill>
                <a:latin typeface="Arial Narrow"/>
                <a:cs typeface="Arial Narrow"/>
              </a:rPr>
              <a:t>YouTube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51373" y="4477045"/>
            <a:ext cx="3161030" cy="943610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L="643890" marR="5080" indent="-631825">
              <a:lnSpc>
                <a:spcPct val="77200"/>
              </a:lnSpc>
              <a:spcBef>
                <a:spcPts val="1030"/>
              </a:spcBef>
            </a:pPr>
            <a:r>
              <a:rPr sz="3400" spc="285" dirty="0">
                <a:solidFill>
                  <a:srgbClr val="FFFFFF"/>
                </a:solidFill>
                <a:latin typeface="Arial Narrow"/>
                <a:cs typeface="Arial Narrow"/>
              </a:rPr>
              <a:t>Content</a:t>
            </a:r>
            <a:r>
              <a:rPr sz="3400" spc="-1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350" dirty="0">
                <a:solidFill>
                  <a:srgbClr val="FFFFFF"/>
                </a:solidFill>
                <a:latin typeface="Arial Narrow"/>
                <a:cs typeface="Arial Narrow"/>
              </a:rPr>
              <a:t>&amp;</a:t>
            </a:r>
            <a:r>
              <a:rPr sz="3400" spc="-14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400" spc="204" dirty="0">
                <a:solidFill>
                  <a:srgbClr val="FFFFFF"/>
                </a:solidFill>
                <a:latin typeface="Arial Narrow"/>
                <a:cs typeface="Arial Narrow"/>
              </a:rPr>
              <a:t>Digital </a:t>
            </a:r>
            <a:r>
              <a:rPr sz="3400" spc="254" dirty="0">
                <a:solidFill>
                  <a:srgbClr val="FFFFFF"/>
                </a:solidFill>
                <a:latin typeface="Arial Narrow"/>
                <a:cs typeface="Arial Narrow"/>
              </a:rPr>
              <a:t>Marketing</a:t>
            </a:r>
            <a:endParaRPr sz="3400">
              <a:latin typeface="Arial Narrow"/>
              <a:cs typeface="Arial Narro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465060" y="8296757"/>
            <a:ext cx="3314700" cy="38100"/>
          </a:xfrm>
          <a:custGeom>
            <a:avLst/>
            <a:gdLst/>
            <a:ahLst/>
            <a:cxnLst/>
            <a:rect l="l" t="t" r="r" b="b"/>
            <a:pathLst>
              <a:path w="3314700" h="38100">
                <a:moveTo>
                  <a:pt x="38100" y="0"/>
                </a:moveTo>
                <a:lnTo>
                  <a:pt x="0" y="0"/>
                </a:lnTo>
                <a:lnTo>
                  <a:pt x="0" y="38100"/>
                </a:lnTo>
                <a:lnTo>
                  <a:pt x="38100" y="38100"/>
                </a:lnTo>
                <a:lnTo>
                  <a:pt x="38100" y="0"/>
                </a:lnTo>
                <a:close/>
              </a:path>
              <a:path w="3314700" h="38100">
                <a:moveTo>
                  <a:pt x="114300" y="0"/>
                </a:moveTo>
                <a:lnTo>
                  <a:pt x="76200" y="0"/>
                </a:lnTo>
                <a:lnTo>
                  <a:pt x="76200" y="38100"/>
                </a:lnTo>
                <a:lnTo>
                  <a:pt x="114300" y="38100"/>
                </a:lnTo>
                <a:lnTo>
                  <a:pt x="114300" y="0"/>
                </a:lnTo>
                <a:close/>
              </a:path>
              <a:path w="3314700" h="38100">
                <a:moveTo>
                  <a:pt x="190500" y="0"/>
                </a:moveTo>
                <a:lnTo>
                  <a:pt x="152400" y="0"/>
                </a:lnTo>
                <a:lnTo>
                  <a:pt x="152400" y="38100"/>
                </a:lnTo>
                <a:lnTo>
                  <a:pt x="190500" y="38100"/>
                </a:lnTo>
                <a:lnTo>
                  <a:pt x="190500" y="0"/>
                </a:lnTo>
                <a:close/>
              </a:path>
              <a:path w="3314700" h="38100">
                <a:moveTo>
                  <a:pt x="266700" y="0"/>
                </a:moveTo>
                <a:lnTo>
                  <a:pt x="228600" y="0"/>
                </a:lnTo>
                <a:lnTo>
                  <a:pt x="228600" y="38100"/>
                </a:lnTo>
                <a:lnTo>
                  <a:pt x="266700" y="38100"/>
                </a:lnTo>
                <a:lnTo>
                  <a:pt x="266700" y="0"/>
                </a:lnTo>
                <a:close/>
              </a:path>
              <a:path w="3314700" h="38100">
                <a:moveTo>
                  <a:pt x="342900" y="0"/>
                </a:moveTo>
                <a:lnTo>
                  <a:pt x="304800" y="0"/>
                </a:lnTo>
                <a:lnTo>
                  <a:pt x="304800" y="38100"/>
                </a:lnTo>
                <a:lnTo>
                  <a:pt x="342900" y="38100"/>
                </a:lnTo>
                <a:lnTo>
                  <a:pt x="342900" y="0"/>
                </a:lnTo>
                <a:close/>
              </a:path>
              <a:path w="3314700" h="38100">
                <a:moveTo>
                  <a:pt x="419100" y="0"/>
                </a:moveTo>
                <a:lnTo>
                  <a:pt x="381000" y="0"/>
                </a:lnTo>
                <a:lnTo>
                  <a:pt x="381000" y="38100"/>
                </a:lnTo>
                <a:lnTo>
                  <a:pt x="419100" y="38100"/>
                </a:lnTo>
                <a:lnTo>
                  <a:pt x="419100" y="0"/>
                </a:lnTo>
                <a:close/>
              </a:path>
              <a:path w="3314700" h="38100">
                <a:moveTo>
                  <a:pt x="495300" y="0"/>
                </a:moveTo>
                <a:lnTo>
                  <a:pt x="457200" y="0"/>
                </a:lnTo>
                <a:lnTo>
                  <a:pt x="457200" y="38100"/>
                </a:lnTo>
                <a:lnTo>
                  <a:pt x="495300" y="38100"/>
                </a:lnTo>
                <a:lnTo>
                  <a:pt x="495300" y="0"/>
                </a:lnTo>
                <a:close/>
              </a:path>
              <a:path w="3314700" h="38100">
                <a:moveTo>
                  <a:pt x="571500" y="0"/>
                </a:moveTo>
                <a:lnTo>
                  <a:pt x="533400" y="0"/>
                </a:lnTo>
                <a:lnTo>
                  <a:pt x="533400" y="38100"/>
                </a:lnTo>
                <a:lnTo>
                  <a:pt x="571500" y="38100"/>
                </a:lnTo>
                <a:lnTo>
                  <a:pt x="571500" y="0"/>
                </a:lnTo>
                <a:close/>
              </a:path>
              <a:path w="3314700" h="38100">
                <a:moveTo>
                  <a:pt x="647700" y="0"/>
                </a:moveTo>
                <a:lnTo>
                  <a:pt x="609600" y="0"/>
                </a:lnTo>
                <a:lnTo>
                  <a:pt x="609600" y="38100"/>
                </a:lnTo>
                <a:lnTo>
                  <a:pt x="647700" y="38100"/>
                </a:lnTo>
                <a:lnTo>
                  <a:pt x="647700" y="0"/>
                </a:lnTo>
                <a:close/>
              </a:path>
              <a:path w="3314700" h="38100">
                <a:moveTo>
                  <a:pt x="723900" y="0"/>
                </a:moveTo>
                <a:lnTo>
                  <a:pt x="685800" y="0"/>
                </a:lnTo>
                <a:lnTo>
                  <a:pt x="685800" y="38100"/>
                </a:lnTo>
                <a:lnTo>
                  <a:pt x="723900" y="38100"/>
                </a:lnTo>
                <a:lnTo>
                  <a:pt x="723900" y="0"/>
                </a:lnTo>
                <a:close/>
              </a:path>
              <a:path w="3314700" h="38100">
                <a:moveTo>
                  <a:pt x="800100" y="0"/>
                </a:moveTo>
                <a:lnTo>
                  <a:pt x="762000" y="0"/>
                </a:lnTo>
                <a:lnTo>
                  <a:pt x="762000" y="38100"/>
                </a:lnTo>
                <a:lnTo>
                  <a:pt x="800100" y="38100"/>
                </a:lnTo>
                <a:lnTo>
                  <a:pt x="800100" y="0"/>
                </a:lnTo>
                <a:close/>
              </a:path>
              <a:path w="3314700" h="38100">
                <a:moveTo>
                  <a:pt x="876300" y="0"/>
                </a:moveTo>
                <a:lnTo>
                  <a:pt x="838200" y="0"/>
                </a:lnTo>
                <a:lnTo>
                  <a:pt x="838200" y="38100"/>
                </a:lnTo>
                <a:lnTo>
                  <a:pt x="876300" y="38100"/>
                </a:lnTo>
                <a:lnTo>
                  <a:pt x="876300" y="0"/>
                </a:lnTo>
                <a:close/>
              </a:path>
              <a:path w="3314700" h="38100">
                <a:moveTo>
                  <a:pt x="952500" y="0"/>
                </a:moveTo>
                <a:lnTo>
                  <a:pt x="914400" y="0"/>
                </a:lnTo>
                <a:lnTo>
                  <a:pt x="914400" y="38100"/>
                </a:lnTo>
                <a:lnTo>
                  <a:pt x="952500" y="38100"/>
                </a:lnTo>
                <a:lnTo>
                  <a:pt x="952500" y="0"/>
                </a:lnTo>
                <a:close/>
              </a:path>
              <a:path w="3314700" h="38100">
                <a:moveTo>
                  <a:pt x="1028700" y="0"/>
                </a:moveTo>
                <a:lnTo>
                  <a:pt x="990600" y="0"/>
                </a:lnTo>
                <a:lnTo>
                  <a:pt x="990600" y="38100"/>
                </a:lnTo>
                <a:lnTo>
                  <a:pt x="1028700" y="38100"/>
                </a:lnTo>
                <a:lnTo>
                  <a:pt x="1028700" y="0"/>
                </a:lnTo>
                <a:close/>
              </a:path>
              <a:path w="3314700" h="38100">
                <a:moveTo>
                  <a:pt x="1104900" y="0"/>
                </a:moveTo>
                <a:lnTo>
                  <a:pt x="1066800" y="0"/>
                </a:lnTo>
                <a:lnTo>
                  <a:pt x="1066800" y="38100"/>
                </a:lnTo>
                <a:lnTo>
                  <a:pt x="1104900" y="38100"/>
                </a:lnTo>
                <a:lnTo>
                  <a:pt x="1104900" y="0"/>
                </a:lnTo>
                <a:close/>
              </a:path>
              <a:path w="3314700" h="38100">
                <a:moveTo>
                  <a:pt x="1181100" y="0"/>
                </a:moveTo>
                <a:lnTo>
                  <a:pt x="1143000" y="0"/>
                </a:lnTo>
                <a:lnTo>
                  <a:pt x="1143000" y="38100"/>
                </a:lnTo>
                <a:lnTo>
                  <a:pt x="1181100" y="38100"/>
                </a:lnTo>
                <a:lnTo>
                  <a:pt x="1181100" y="0"/>
                </a:lnTo>
                <a:close/>
              </a:path>
              <a:path w="3314700" h="38100">
                <a:moveTo>
                  <a:pt x="1257300" y="0"/>
                </a:moveTo>
                <a:lnTo>
                  <a:pt x="1219200" y="0"/>
                </a:lnTo>
                <a:lnTo>
                  <a:pt x="1219200" y="38100"/>
                </a:lnTo>
                <a:lnTo>
                  <a:pt x="1257300" y="38100"/>
                </a:lnTo>
                <a:lnTo>
                  <a:pt x="1257300" y="0"/>
                </a:lnTo>
                <a:close/>
              </a:path>
              <a:path w="3314700" h="38100">
                <a:moveTo>
                  <a:pt x="1333500" y="0"/>
                </a:moveTo>
                <a:lnTo>
                  <a:pt x="1295400" y="0"/>
                </a:lnTo>
                <a:lnTo>
                  <a:pt x="1295400" y="38100"/>
                </a:lnTo>
                <a:lnTo>
                  <a:pt x="1333500" y="38100"/>
                </a:lnTo>
                <a:lnTo>
                  <a:pt x="1333500" y="0"/>
                </a:lnTo>
                <a:close/>
              </a:path>
              <a:path w="3314700" h="38100">
                <a:moveTo>
                  <a:pt x="1409700" y="0"/>
                </a:moveTo>
                <a:lnTo>
                  <a:pt x="1371600" y="0"/>
                </a:lnTo>
                <a:lnTo>
                  <a:pt x="1371600" y="38100"/>
                </a:lnTo>
                <a:lnTo>
                  <a:pt x="1409700" y="38100"/>
                </a:lnTo>
                <a:lnTo>
                  <a:pt x="1409700" y="0"/>
                </a:lnTo>
                <a:close/>
              </a:path>
              <a:path w="3314700" h="38100">
                <a:moveTo>
                  <a:pt x="1485900" y="0"/>
                </a:moveTo>
                <a:lnTo>
                  <a:pt x="1447800" y="0"/>
                </a:lnTo>
                <a:lnTo>
                  <a:pt x="1447800" y="38100"/>
                </a:lnTo>
                <a:lnTo>
                  <a:pt x="1485900" y="38100"/>
                </a:lnTo>
                <a:lnTo>
                  <a:pt x="1485900" y="0"/>
                </a:lnTo>
                <a:close/>
              </a:path>
              <a:path w="3314700" h="38100">
                <a:moveTo>
                  <a:pt x="1562100" y="0"/>
                </a:moveTo>
                <a:lnTo>
                  <a:pt x="1524000" y="0"/>
                </a:lnTo>
                <a:lnTo>
                  <a:pt x="1524000" y="38100"/>
                </a:lnTo>
                <a:lnTo>
                  <a:pt x="1562100" y="38100"/>
                </a:lnTo>
                <a:lnTo>
                  <a:pt x="1562100" y="0"/>
                </a:lnTo>
                <a:close/>
              </a:path>
              <a:path w="3314700" h="38100">
                <a:moveTo>
                  <a:pt x="1638300" y="0"/>
                </a:moveTo>
                <a:lnTo>
                  <a:pt x="1600200" y="0"/>
                </a:lnTo>
                <a:lnTo>
                  <a:pt x="1600200" y="38100"/>
                </a:lnTo>
                <a:lnTo>
                  <a:pt x="1638300" y="38100"/>
                </a:lnTo>
                <a:lnTo>
                  <a:pt x="1638300" y="0"/>
                </a:lnTo>
                <a:close/>
              </a:path>
              <a:path w="3314700" h="38100">
                <a:moveTo>
                  <a:pt x="1714500" y="0"/>
                </a:moveTo>
                <a:lnTo>
                  <a:pt x="1676400" y="0"/>
                </a:lnTo>
                <a:lnTo>
                  <a:pt x="1676400" y="38100"/>
                </a:lnTo>
                <a:lnTo>
                  <a:pt x="1714500" y="38100"/>
                </a:lnTo>
                <a:lnTo>
                  <a:pt x="1714500" y="0"/>
                </a:lnTo>
                <a:close/>
              </a:path>
              <a:path w="3314700" h="38100">
                <a:moveTo>
                  <a:pt x="1790700" y="0"/>
                </a:moveTo>
                <a:lnTo>
                  <a:pt x="1752600" y="0"/>
                </a:lnTo>
                <a:lnTo>
                  <a:pt x="1752600" y="38100"/>
                </a:lnTo>
                <a:lnTo>
                  <a:pt x="1790700" y="38100"/>
                </a:lnTo>
                <a:lnTo>
                  <a:pt x="1790700" y="0"/>
                </a:lnTo>
                <a:close/>
              </a:path>
              <a:path w="3314700" h="38100">
                <a:moveTo>
                  <a:pt x="1866900" y="0"/>
                </a:moveTo>
                <a:lnTo>
                  <a:pt x="1828800" y="0"/>
                </a:lnTo>
                <a:lnTo>
                  <a:pt x="1828800" y="38100"/>
                </a:lnTo>
                <a:lnTo>
                  <a:pt x="1866900" y="38100"/>
                </a:lnTo>
                <a:lnTo>
                  <a:pt x="1866900" y="0"/>
                </a:lnTo>
                <a:close/>
              </a:path>
              <a:path w="3314700" h="38100">
                <a:moveTo>
                  <a:pt x="1943100" y="0"/>
                </a:moveTo>
                <a:lnTo>
                  <a:pt x="1905000" y="0"/>
                </a:lnTo>
                <a:lnTo>
                  <a:pt x="1905000" y="38100"/>
                </a:lnTo>
                <a:lnTo>
                  <a:pt x="1943100" y="38100"/>
                </a:lnTo>
                <a:lnTo>
                  <a:pt x="1943100" y="0"/>
                </a:lnTo>
                <a:close/>
              </a:path>
              <a:path w="3314700" h="38100">
                <a:moveTo>
                  <a:pt x="2019300" y="0"/>
                </a:moveTo>
                <a:lnTo>
                  <a:pt x="1981200" y="0"/>
                </a:lnTo>
                <a:lnTo>
                  <a:pt x="1981200" y="38100"/>
                </a:lnTo>
                <a:lnTo>
                  <a:pt x="2019300" y="38100"/>
                </a:lnTo>
                <a:lnTo>
                  <a:pt x="2019300" y="0"/>
                </a:lnTo>
                <a:close/>
              </a:path>
              <a:path w="3314700" h="38100">
                <a:moveTo>
                  <a:pt x="2095500" y="0"/>
                </a:moveTo>
                <a:lnTo>
                  <a:pt x="2057400" y="0"/>
                </a:lnTo>
                <a:lnTo>
                  <a:pt x="2057400" y="38100"/>
                </a:lnTo>
                <a:lnTo>
                  <a:pt x="2095500" y="38100"/>
                </a:lnTo>
                <a:lnTo>
                  <a:pt x="2095500" y="0"/>
                </a:lnTo>
                <a:close/>
              </a:path>
              <a:path w="3314700" h="38100">
                <a:moveTo>
                  <a:pt x="2171700" y="0"/>
                </a:moveTo>
                <a:lnTo>
                  <a:pt x="2133600" y="0"/>
                </a:lnTo>
                <a:lnTo>
                  <a:pt x="2133600" y="38100"/>
                </a:lnTo>
                <a:lnTo>
                  <a:pt x="2171700" y="38100"/>
                </a:lnTo>
                <a:lnTo>
                  <a:pt x="2171700" y="0"/>
                </a:lnTo>
                <a:close/>
              </a:path>
              <a:path w="3314700" h="38100">
                <a:moveTo>
                  <a:pt x="2247900" y="0"/>
                </a:moveTo>
                <a:lnTo>
                  <a:pt x="2209800" y="0"/>
                </a:lnTo>
                <a:lnTo>
                  <a:pt x="2209800" y="38100"/>
                </a:lnTo>
                <a:lnTo>
                  <a:pt x="2247900" y="38100"/>
                </a:lnTo>
                <a:lnTo>
                  <a:pt x="2247900" y="0"/>
                </a:lnTo>
                <a:close/>
              </a:path>
              <a:path w="3314700" h="38100">
                <a:moveTo>
                  <a:pt x="2324100" y="0"/>
                </a:moveTo>
                <a:lnTo>
                  <a:pt x="2286000" y="0"/>
                </a:lnTo>
                <a:lnTo>
                  <a:pt x="2286000" y="38100"/>
                </a:lnTo>
                <a:lnTo>
                  <a:pt x="2324100" y="38100"/>
                </a:lnTo>
                <a:lnTo>
                  <a:pt x="2324100" y="0"/>
                </a:lnTo>
                <a:close/>
              </a:path>
              <a:path w="3314700" h="38100">
                <a:moveTo>
                  <a:pt x="2400300" y="0"/>
                </a:moveTo>
                <a:lnTo>
                  <a:pt x="2362200" y="0"/>
                </a:lnTo>
                <a:lnTo>
                  <a:pt x="2362200" y="38100"/>
                </a:lnTo>
                <a:lnTo>
                  <a:pt x="2400300" y="38100"/>
                </a:lnTo>
                <a:lnTo>
                  <a:pt x="2400300" y="0"/>
                </a:lnTo>
                <a:close/>
              </a:path>
              <a:path w="3314700" h="38100">
                <a:moveTo>
                  <a:pt x="2476500" y="0"/>
                </a:moveTo>
                <a:lnTo>
                  <a:pt x="2438400" y="0"/>
                </a:lnTo>
                <a:lnTo>
                  <a:pt x="2438400" y="38100"/>
                </a:lnTo>
                <a:lnTo>
                  <a:pt x="2476500" y="38100"/>
                </a:lnTo>
                <a:lnTo>
                  <a:pt x="2476500" y="0"/>
                </a:lnTo>
                <a:close/>
              </a:path>
              <a:path w="3314700" h="38100">
                <a:moveTo>
                  <a:pt x="2552700" y="0"/>
                </a:moveTo>
                <a:lnTo>
                  <a:pt x="2514600" y="0"/>
                </a:lnTo>
                <a:lnTo>
                  <a:pt x="2514600" y="38100"/>
                </a:lnTo>
                <a:lnTo>
                  <a:pt x="2552700" y="38100"/>
                </a:lnTo>
                <a:lnTo>
                  <a:pt x="2552700" y="0"/>
                </a:lnTo>
                <a:close/>
              </a:path>
              <a:path w="3314700" h="38100">
                <a:moveTo>
                  <a:pt x="2628900" y="0"/>
                </a:moveTo>
                <a:lnTo>
                  <a:pt x="2590800" y="0"/>
                </a:lnTo>
                <a:lnTo>
                  <a:pt x="2590800" y="38100"/>
                </a:lnTo>
                <a:lnTo>
                  <a:pt x="2628900" y="38100"/>
                </a:lnTo>
                <a:lnTo>
                  <a:pt x="2628900" y="0"/>
                </a:lnTo>
                <a:close/>
              </a:path>
              <a:path w="3314700" h="38100">
                <a:moveTo>
                  <a:pt x="2705100" y="0"/>
                </a:moveTo>
                <a:lnTo>
                  <a:pt x="2667000" y="0"/>
                </a:lnTo>
                <a:lnTo>
                  <a:pt x="2667000" y="38100"/>
                </a:lnTo>
                <a:lnTo>
                  <a:pt x="2705100" y="38100"/>
                </a:lnTo>
                <a:lnTo>
                  <a:pt x="2705100" y="0"/>
                </a:lnTo>
                <a:close/>
              </a:path>
              <a:path w="3314700" h="38100">
                <a:moveTo>
                  <a:pt x="2781300" y="0"/>
                </a:moveTo>
                <a:lnTo>
                  <a:pt x="2743200" y="0"/>
                </a:lnTo>
                <a:lnTo>
                  <a:pt x="2743200" y="38100"/>
                </a:lnTo>
                <a:lnTo>
                  <a:pt x="2781300" y="38100"/>
                </a:lnTo>
                <a:lnTo>
                  <a:pt x="2781300" y="0"/>
                </a:lnTo>
                <a:close/>
              </a:path>
              <a:path w="3314700" h="38100">
                <a:moveTo>
                  <a:pt x="2857500" y="0"/>
                </a:moveTo>
                <a:lnTo>
                  <a:pt x="2819400" y="0"/>
                </a:lnTo>
                <a:lnTo>
                  <a:pt x="2819400" y="38100"/>
                </a:lnTo>
                <a:lnTo>
                  <a:pt x="2857500" y="38100"/>
                </a:lnTo>
                <a:lnTo>
                  <a:pt x="2857500" y="0"/>
                </a:lnTo>
                <a:close/>
              </a:path>
              <a:path w="3314700" h="38100">
                <a:moveTo>
                  <a:pt x="2933700" y="0"/>
                </a:moveTo>
                <a:lnTo>
                  <a:pt x="2895600" y="0"/>
                </a:lnTo>
                <a:lnTo>
                  <a:pt x="2895600" y="38100"/>
                </a:lnTo>
                <a:lnTo>
                  <a:pt x="2933700" y="38100"/>
                </a:lnTo>
                <a:lnTo>
                  <a:pt x="2933700" y="0"/>
                </a:lnTo>
                <a:close/>
              </a:path>
              <a:path w="3314700" h="38100">
                <a:moveTo>
                  <a:pt x="3009900" y="0"/>
                </a:moveTo>
                <a:lnTo>
                  <a:pt x="2971800" y="0"/>
                </a:lnTo>
                <a:lnTo>
                  <a:pt x="2971800" y="38100"/>
                </a:lnTo>
                <a:lnTo>
                  <a:pt x="3009900" y="38100"/>
                </a:lnTo>
                <a:lnTo>
                  <a:pt x="3009900" y="0"/>
                </a:lnTo>
                <a:close/>
              </a:path>
              <a:path w="3314700" h="38100">
                <a:moveTo>
                  <a:pt x="3086100" y="0"/>
                </a:moveTo>
                <a:lnTo>
                  <a:pt x="3048000" y="0"/>
                </a:lnTo>
                <a:lnTo>
                  <a:pt x="3048000" y="38100"/>
                </a:lnTo>
                <a:lnTo>
                  <a:pt x="3086100" y="38100"/>
                </a:lnTo>
                <a:lnTo>
                  <a:pt x="3086100" y="0"/>
                </a:lnTo>
                <a:close/>
              </a:path>
              <a:path w="3314700" h="38100">
                <a:moveTo>
                  <a:pt x="3162300" y="0"/>
                </a:moveTo>
                <a:lnTo>
                  <a:pt x="3124200" y="0"/>
                </a:lnTo>
                <a:lnTo>
                  <a:pt x="3124200" y="38100"/>
                </a:lnTo>
                <a:lnTo>
                  <a:pt x="3162300" y="38100"/>
                </a:lnTo>
                <a:lnTo>
                  <a:pt x="3162300" y="0"/>
                </a:lnTo>
                <a:close/>
              </a:path>
              <a:path w="3314700" h="38100">
                <a:moveTo>
                  <a:pt x="3238500" y="0"/>
                </a:moveTo>
                <a:lnTo>
                  <a:pt x="3200400" y="0"/>
                </a:lnTo>
                <a:lnTo>
                  <a:pt x="3200400" y="38100"/>
                </a:lnTo>
                <a:lnTo>
                  <a:pt x="3238500" y="38100"/>
                </a:lnTo>
                <a:lnTo>
                  <a:pt x="3238500" y="0"/>
                </a:lnTo>
                <a:close/>
              </a:path>
              <a:path w="3314700" h="38100">
                <a:moveTo>
                  <a:pt x="3314700" y="0"/>
                </a:moveTo>
                <a:lnTo>
                  <a:pt x="3276600" y="0"/>
                </a:lnTo>
                <a:lnTo>
                  <a:pt x="3276600" y="38100"/>
                </a:lnTo>
                <a:lnTo>
                  <a:pt x="3314700" y="38100"/>
                </a:lnTo>
                <a:lnTo>
                  <a:pt x="33147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96595" y="2914113"/>
            <a:ext cx="591403" cy="595848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488264"/>
            <a:ext cx="466343" cy="560637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833597" y="2536039"/>
            <a:ext cx="5857859" cy="6248387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885179" y="598517"/>
            <a:ext cx="6517640" cy="817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93444" algn="l"/>
                <a:tab pos="6504305" algn="l"/>
              </a:tabLst>
            </a:pPr>
            <a:r>
              <a:rPr sz="5200" b="0" u="heavy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	</a:t>
            </a:r>
            <a:r>
              <a:rPr sz="5200" b="0" u="heavy" spc="-47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BOAT</a:t>
            </a:r>
            <a:r>
              <a:rPr sz="5200" b="0" u="heavy" spc="-49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 </a:t>
            </a:r>
            <a:r>
              <a:rPr sz="5200" b="0" u="heavy" spc="-405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Network</a:t>
            </a:r>
            <a:r>
              <a:rPr sz="5200" b="0" u="heavy" dirty="0">
                <a:uFill>
                  <a:solidFill>
                    <a:srgbClr val="FFFFFF"/>
                  </a:solidFill>
                </a:uFill>
                <a:latin typeface="Arial Black"/>
                <a:cs typeface="Arial Black"/>
              </a:rPr>
              <a:t>	</a:t>
            </a:r>
            <a:endParaRPr sz="5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43000" y="2536039"/>
            <a:ext cx="8915400" cy="4184222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487680" marR="374015" indent="-475615">
              <a:lnSpc>
                <a:spcPct val="115700"/>
              </a:lnSpc>
              <a:spcBef>
                <a:spcPts val="90"/>
              </a:spcBef>
              <a:buFont typeface="Wingdings" panose="05000000000000000000" pitchFamily="2" charset="2"/>
              <a:buChar char="Ø"/>
              <a:tabLst>
                <a:tab pos="566420" algn="l"/>
              </a:tabLst>
            </a:pPr>
            <a:r>
              <a:rPr sz="3350" spc="320" dirty="0">
                <a:solidFill>
                  <a:srgbClr val="FFFFFF"/>
                </a:solidFill>
                <a:latin typeface="Arial Narrow"/>
                <a:cs typeface="Arial Narrow"/>
              </a:rPr>
              <a:t>Community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3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80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70" dirty="0">
                <a:solidFill>
                  <a:srgbClr val="FFFFFF"/>
                </a:solidFill>
                <a:latin typeface="Arial Narrow"/>
                <a:cs typeface="Arial Narrow"/>
              </a:rPr>
              <a:t>enthusiasts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90" dirty="0">
                <a:solidFill>
                  <a:srgbClr val="FFFFFF"/>
                </a:solidFill>
                <a:latin typeface="Arial Narrow"/>
                <a:cs typeface="Arial Narrow"/>
              </a:rPr>
              <a:t>and </a:t>
            </a:r>
            <a:r>
              <a:rPr sz="3350" spc="275" dirty="0">
                <a:solidFill>
                  <a:srgbClr val="FFFFFF"/>
                </a:solidFill>
                <a:latin typeface="Arial Narrow"/>
                <a:cs typeface="Arial Narrow"/>
              </a:rPr>
              <a:t>audio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45" dirty="0">
                <a:solidFill>
                  <a:srgbClr val="FFFFFF"/>
                </a:solidFill>
                <a:latin typeface="Arial Narrow"/>
                <a:cs typeface="Arial Narrow"/>
              </a:rPr>
              <a:t>lovers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90" dirty="0">
                <a:solidFill>
                  <a:srgbClr val="FFFFFF"/>
                </a:solidFill>
                <a:latin typeface="Arial Narrow"/>
                <a:cs typeface="Arial Narrow"/>
              </a:rPr>
              <a:t>engaging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65" dirty="0">
                <a:solidFill>
                  <a:srgbClr val="FFFFFF"/>
                </a:solidFill>
                <a:latin typeface="Arial Narrow"/>
                <a:cs typeface="Arial Narrow"/>
              </a:rPr>
              <a:t>with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8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15" dirty="0">
                <a:solidFill>
                  <a:srgbClr val="FFFFFF"/>
                </a:solidFill>
                <a:latin typeface="Arial Narrow"/>
                <a:cs typeface="Arial Narrow"/>
              </a:rPr>
              <a:t>brand.</a:t>
            </a:r>
            <a:endParaRPr sz="3350" dirty="0">
              <a:latin typeface="Arial Narrow"/>
              <a:cs typeface="Arial Narrow"/>
            </a:endParaRPr>
          </a:p>
          <a:p>
            <a:pPr marL="488315" indent="-475615">
              <a:lnSpc>
                <a:spcPct val="100000"/>
              </a:lnSpc>
              <a:spcBef>
                <a:spcPts val="630"/>
              </a:spcBef>
              <a:buFont typeface="Wingdings" panose="05000000000000000000" pitchFamily="2" charset="2"/>
              <a:buChar char="Ø"/>
              <a:tabLst>
                <a:tab pos="488315" algn="l"/>
              </a:tabLst>
            </a:pPr>
            <a:r>
              <a:rPr sz="3350" spc="-340" dirty="0">
                <a:solidFill>
                  <a:srgbClr val="FFFFFF"/>
                </a:solidFill>
                <a:latin typeface="Arial Narrow"/>
                <a:cs typeface="Arial Narrow"/>
              </a:rPr>
              <a:t>1</a:t>
            </a:r>
            <a:r>
              <a:rPr sz="3350" spc="-14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15" dirty="0">
                <a:solidFill>
                  <a:srgbClr val="FFFFFF"/>
                </a:solidFill>
                <a:latin typeface="Arial Narrow"/>
                <a:cs typeface="Arial Narrow"/>
              </a:rPr>
              <a:t>million+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335" dirty="0">
                <a:solidFill>
                  <a:srgbClr val="FFFFFF"/>
                </a:solidFill>
                <a:latin typeface="Arial Narrow"/>
                <a:cs typeface="Arial Narrow"/>
              </a:rPr>
              <a:t>members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95" dirty="0">
                <a:solidFill>
                  <a:srgbClr val="FFFFFF"/>
                </a:solidFill>
                <a:latin typeface="Arial Narrow"/>
                <a:cs typeface="Arial Narrow"/>
              </a:rPr>
              <a:t>as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3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-20" dirty="0">
                <a:solidFill>
                  <a:srgbClr val="FFFFFF"/>
                </a:solidFill>
                <a:latin typeface="Arial Narrow"/>
                <a:cs typeface="Arial Narrow"/>
              </a:rPr>
              <a:t>2021</a:t>
            </a:r>
            <a:endParaRPr sz="3350" dirty="0">
              <a:latin typeface="Arial Narrow"/>
              <a:cs typeface="Arial Narrow"/>
            </a:endParaRPr>
          </a:p>
          <a:p>
            <a:pPr marL="488315" indent="-475615">
              <a:lnSpc>
                <a:spcPct val="100000"/>
              </a:lnSpc>
              <a:spcBef>
                <a:spcPts val="630"/>
              </a:spcBef>
              <a:buFont typeface="Wingdings" panose="05000000000000000000" pitchFamily="2" charset="2"/>
              <a:buChar char="Ø"/>
              <a:tabLst>
                <a:tab pos="488315" algn="l"/>
              </a:tabLst>
            </a:pPr>
            <a:r>
              <a:rPr sz="3350" spc="200" dirty="0">
                <a:solidFill>
                  <a:srgbClr val="FFFFFF"/>
                </a:solidFill>
                <a:latin typeface="Arial Narrow"/>
                <a:cs typeface="Arial Narrow"/>
              </a:rPr>
              <a:t>50k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80" dirty="0">
                <a:solidFill>
                  <a:srgbClr val="FFFFFF"/>
                </a:solidFill>
                <a:latin typeface="Arial Narrow"/>
                <a:cs typeface="Arial Narrow"/>
              </a:rPr>
              <a:t>weekly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50" dirty="0">
                <a:solidFill>
                  <a:srgbClr val="FFFFFF"/>
                </a:solidFill>
                <a:latin typeface="Arial Narrow"/>
                <a:cs typeface="Arial Narrow"/>
              </a:rPr>
              <a:t>active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50" dirty="0">
                <a:solidFill>
                  <a:srgbClr val="FFFFFF"/>
                </a:solidFill>
                <a:latin typeface="Arial Narrow"/>
                <a:cs typeface="Arial Narrow"/>
              </a:rPr>
              <a:t>users</a:t>
            </a:r>
            <a:endParaRPr sz="3350" dirty="0">
              <a:latin typeface="Arial Narrow"/>
              <a:cs typeface="Arial Narrow"/>
            </a:endParaRPr>
          </a:p>
          <a:p>
            <a:pPr marL="487045" marR="5080" indent="-474980">
              <a:lnSpc>
                <a:spcPts val="4650"/>
              </a:lnSpc>
              <a:spcBef>
                <a:spcPts val="260"/>
              </a:spcBef>
              <a:buFont typeface="Wingdings" panose="05000000000000000000" pitchFamily="2" charset="2"/>
              <a:buChar char="Ø"/>
              <a:tabLst>
                <a:tab pos="487045" algn="l"/>
              </a:tabLst>
            </a:pPr>
            <a:r>
              <a:rPr sz="3350" spc="305" dirty="0">
                <a:solidFill>
                  <a:srgbClr val="FFFFFF"/>
                </a:solidFill>
                <a:latin typeface="Arial Narrow"/>
                <a:cs typeface="Arial Narrow"/>
              </a:rPr>
              <a:t>Over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195" dirty="0">
                <a:solidFill>
                  <a:srgbClr val="FFFFFF"/>
                </a:solidFill>
                <a:latin typeface="Arial Narrow"/>
                <a:cs typeface="Arial Narrow"/>
              </a:rPr>
              <a:t>6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25" dirty="0">
                <a:solidFill>
                  <a:srgbClr val="FFFFFF"/>
                </a:solidFill>
                <a:latin typeface="Arial Narrow"/>
                <a:cs typeface="Arial Narrow"/>
              </a:rPr>
              <a:t>million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40" dirty="0">
                <a:solidFill>
                  <a:srgbClr val="FFFFFF"/>
                </a:solidFill>
                <a:latin typeface="Arial Narrow"/>
                <a:cs typeface="Arial Narrow"/>
              </a:rPr>
              <a:t>followers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315" dirty="0">
                <a:solidFill>
                  <a:srgbClr val="FFFFFF"/>
                </a:solidFill>
                <a:latin typeface="Arial Narrow"/>
                <a:cs typeface="Arial Narrow"/>
              </a:rPr>
              <a:t>on</a:t>
            </a:r>
            <a:r>
              <a:rPr sz="3350" spc="-13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04" dirty="0">
                <a:solidFill>
                  <a:srgbClr val="FFFFFF"/>
                </a:solidFill>
                <a:latin typeface="Arial Narrow"/>
                <a:cs typeface="Arial Narrow"/>
              </a:rPr>
              <a:t>its</a:t>
            </a:r>
            <a:r>
              <a:rPr sz="3350" spc="-14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75" dirty="0">
                <a:solidFill>
                  <a:srgbClr val="FFFFFF"/>
                </a:solidFill>
                <a:latin typeface="Arial Narrow"/>
                <a:cs typeface="Arial Narrow"/>
              </a:rPr>
              <a:t>Instagram </a:t>
            </a:r>
            <a:r>
              <a:rPr sz="3350" spc="220" dirty="0">
                <a:solidFill>
                  <a:srgbClr val="FFFFFF"/>
                </a:solidFill>
                <a:latin typeface="Arial Narrow"/>
                <a:cs typeface="Arial Narrow"/>
              </a:rPr>
              <a:t>page.</a:t>
            </a:r>
            <a:endParaRPr sz="3350" dirty="0">
              <a:latin typeface="Arial Narrow"/>
              <a:cs typeface="Arial Narrow"/>
            </a:endParaRPr>
          </a:p>
          <a:p>
            <a:pPr marL="487680" marR="1621790" indent="-475615">
              <a:lnSpc>
                <a:spcPts val="4650"/>
              </a:lnSpc>
              <a:buFont typeface="Wingdings" panose="05000000000000000000" pitchFamily="2" charset="2"/>
              <a:buChar char="Ø"/>
              <a:tabLst>
                <a:tab pos="566420" algn="l"/>
              </a:tabLst>
            </a:pP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1.5 </a:t>
            </a:r>
            <a:r>
              <a:rPr sz="3350" spc="225" dirty="0">
                <a:solidFill>
                  <a:srgbClr val="FFFFFF"/>
                </a:solidFill>
                <a:latin typeface="Arial Narrow"/>
                <a:cs typeface="Arial Narrow"/>
              </a:rPr>
              <a:t>million</a:t>
            </a:r>
            <a:r>
              <a:rPr sz="3350" spc="-1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54" dirty="0">
                <a:solidFill>
                  <a:srgbClr val="FFFFFF"/>
                </a:solidFill>
                <a:latin typeface="Arial Narrow"/>
                <a:cs typeface="Arial Narrow"/>
              </a:rPr>
              <a:t>subscribers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3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3350" spc="-12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65" dirty="0">
                <a:solidFill>
                  <a:srgbClr val="FFFFFF"/>
                </a:solidFill>
                <a:latin typeface="Arial Narrow"/>
                <a:cs typeface="Arial Narrow"/>
              </a:rPr>
              <a:t>Boat’s</a:t>
            </a:r>
            <a:r>
              <a:rPr lang="en-IN" sz="33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325" dirty="0">
                <a:solidFill>
                  <a:srgbClr val="FFFFFF"/>
                </a:solidFill>
                <a:latin typeface="Arial Narrow"/>
                <a:cs typeface="Arial Narrow"/>
              </a:rPr>
              <a:t>YouTube</a:t>
            </a:r>
            <a:r>
              <a:rPr sz="3350" spc="-13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3350" spc="220" dirty="0">
                <a:solidFill>
                  <a:srgbClr val="FFFFFF"/>
                </a:solidFill>
                <a:latin typeface="Arial Narrow"/>
                <a:cs typeface="Arial Narrow"/>
              </a:rPr>
              <a:t>channel.</a:t>
            </a:r>
            <a:endParaRPr sz="3350" dirty="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654961" y="3960763"/>
            <a:ext cx="633039" cy="60722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71851" y="1491297"/>
            <a:ext cx="7908290" cy="38100"/>
          </a:xfrm>
          <a:custGeom>
            <a:avLst/>
            <a:gdLst/>
            <a:ahLst/>
            <a:cxnLst/>
            <a:rect l="l" t="t" r="r" b="b"/>
            <a:pathLst>
              <a:path w="7908290" h="38100">
                <a:moveTo>
                  <a:pt x="0" y="38099"/>
                </a:moveTo>
                <a:lnTo>
                  <a:pt x="7908268" y="0"/>
                </a:lnTo>
              </a:path>
            </a:pathLst>
          </a:custGeom>
          <a:ln w="380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84650" y="2585964"/>
            <a:ext cx="4410089" cy="543877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30342" y="2585980"/>
            <a:ext cx="4686299" cy="543876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371400" y="360741"/>
            <a:ext cx="11592485" cy="1134572"/>
          </a:xfrm>
          <a:prstGeom prst="rect">
            <a:avLst/>
          </a:prstGeom>
        </p:spPr>
        <p:txBody>
          <a:bodyPr vert="horz" wrap="square" lIns="0" tIns="331119" rIns="0" bIns="0" rtlCol="0">
            <a:spAutoFit/>
          </a:bodyPr>
          <a:lstStyle/>
          <a:p>
            <a:pPr marL="4481195">
              <a:lnSpc>
                <a:spcPct val="100000"/>
              </a:lnSpc>
              <a:spcBef>
                <a:spcPts val="100"/>
              </a:spcBef>
            </a:pPr>
            <a:r>
              <a:rPr sz="5200" b="0" spc="-285" dirty="0">
                <a:latin typeface="Arial Black"/>
                <a:cs typeface="Arial Black"/>
              </a:rPr>
              <a:t>Influencer</a:t>
            </a:r>
            <a:r>
              <a:rPr sz="5200" b="0" spc="-465" dirty="0">
                <a:latin typeface="Arial Black"/>
                <a:cs typeface="Arial Black"/>
              </a:rPr>
              <a:t> </a:t>
            </a:r>
            <a:r>
              <a:rPr sz="5200" b="0" spc="-355" dirty="0">
                <a:latin typeface="Arial Black"/>
                <a:cs typeface="Arial Black"/>
              </a:rPr>
              <a:t>Marketing</a:t>
            </a:r>
            <a:endParaRPr sz="5200" dirty="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4800" y="2564320"/>
            <a:ext cx="6898005" cy="392062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583566" marR="5080" indent="-571500">
              <a:lnSpc>
                <a:spcPct val="115399"/>
              </a:lnSpc>
              <a:spcBef>
                <a:spcPts val="60"/>
              </a:spcBef>
              <a:buSzPct val="110909"/>
              <a:buFont typeface="Wingdings" panose="05000000000000000000" pitchFamily="2" charset="2"/>
              <a:buChar char="§"/>
              <a:tabLst>
                <a:tab pos="490220" algn="l"/>
              </a:tabLst>
            </a:pPr>
            <a:r>
              <a:rPr lang="en-US" sz="4000" b="1" spc="419" baseline="101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lang="en-US" sz="4000" b="1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b="1" spc="382" baseline="1010" dirty="0">
                <a:solidFill>
                  <a:srgbClr val="FFFFFF"/>
                </a:solidFill>
                <a:latin typeface="Arial Narrow"/>
                <a:cs typeface="Arial Narrow"/>
              </a:rPr>
              <a:t>Network</a:t>
            </a:r>
            <a:r>
              <a:rPr lang="en-US" sz="3200" b="1" spc="382" baseline="1010" dirty="0">
                <a:solidFill>
                  <a:srgbClr val="FFFFFF"/>
                </a:solidFill>
                <a:latin typeface="Arial Narrow"/>
                <a:cs typeface="Arial Narrow"/>
              </a:rPr>
              <a:t>:</a:t>
            </a:r>
            <a:r>
              <a:rPr lang="en-US" sz="3200" b="1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322" baseline="1010" dirty="0">
                <a:solidFill>
                  <a:srgbClr val="FFFFFF"/>
                </a:solidFill>
                <a:latin typeface="Arial Narrow"/>
                <a:cs typeface="Arial Narrow"/>
              </a:rPr>
              <a:t>Includes</a:t>
            </a:r>
            <a:r>
              <a:rPr lang="en-US" sz="4000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390" baseline="101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lang="en-US" sz="4000" spc="-150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412" baseline="1010" dirty="0">
                <a:solidFill>
                  <a:srgbClr val="FFFFFF"/>
                </a:solidFill>
                <a:latin typeface="Arial Narrow"/>
                <a:cs typeface="Arial Narrow"/>
              </a:rPr>
              <a:t>team</a:t>
            </a:r>
            <a:r>
              <a:rPr lang="en-US" sz="4000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284" baseline="1010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lang="en-US" sz="4000" spc="-157" baseline="10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4000" spc="284" baseline="1010" dirty="0">
                <a:solidFill>
                  <a:srgbClr val="FFFFFF"/>
                </a:solidFill>
                <a:latin typeface="Arial Narrow"/>
                <a:cs typeface="Arial Narrow"/>
              </a:rPr>
              <a:t>fitness </a:t>
            </a:r>
            <a:r>
              <a:rPr lang="en-US" sz="2800" spc="200" dirty="0">
                <a:solidFill>
                  <a:srgbClr val="FFFFFF"/>
                </a:solidFill>
                <a:latin typeface="Arial Narrow"/>
                <a:cs typeface="Arial Narrow"/>
              </a:rPr>
              <a:t>enthusiasts,</a:t>
            </a:r>
            <a:r>
              <a:rPr lang="en-US" sz="2800" spc="-9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175" dirty="0">
                <a:solidFill>
                  <a:srgbClr val="FFFFFF"/>
                </a:solidFill>
                <a:latin typeface="Arial Narrow"/>
                <a:cs typeface="Arial Narrow"/>
              </a:rPr>
              <a:t>lifestyle</a:t>
            </a:r>
            <a:r>
              <a:rPr lang="en-US" sz="2800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170" dirty="0">
                <a:solidFill>
                  <a:srgbClr val="FFFFFF"/>
                </a:solidFill>
                <a:latin typeface="Arial Narrow"/>
                <a:cs typeface="Arial Narrow"/>
              </a:rPr>
              <a:t>influencers, </a:t>
            </a:r>
            <a:r>
              <a:rPr lang="en-US" sz="2800" spc="200" dirty="0">
                <a:solidFill>
                  <a:srgbClr val="FFFFFF"/>
                </a:solidFill>
                <a:latin typeface="Arial Narrow"/>
                <a:cs typeface="Arial Narrow"/>
              </a:rPr>
              <a:t>musicians,</a:t>
            </a:r>
            <a:r>
              <a:rPr lang="en-US" sz="2800" spc="-11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254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lang="en-US"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235" dirty="0">
                <a:solidFill>
                  <a:srgbClr val="FFFFFF"/>
                </a:solidFill>
                <a:latin typeface="Arial Narrow"/>
                <a:cs typeface="Arial Narrow"/>
              </a:rPr>
              <a:t>tech</a:t>
            </a:r>
            <a:r>
              <a:rPr lang="en-US"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220" dirty="0">
                <a:solidFill>
                  <a:srgbClr val="FFFFFF"/>
                </a:solidFill>
                <a:latin typeface="Arial Narrow"/>
                <a:cs typeface="Arial Narrow"/>
              </a:rPr>
              <a:t>bloggers</a:t>
            </a:r>
            <a:r>
              <a:rPr lang="en-US"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285" dirty="0">
                <a:solidFill>
                  <a:srgbClr val="FFFFFF"/>
                </a:solidFill>
                <a:latin typeface="Arial Narrow"/>
                <a:cs typeface="Arial Narrow"/>
              </a:rPr>
              <a:t>who</a:t>
            </a:r>
            <a:r>
              <a:rPr lang="en-US"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lang="en-US" sz="2800" spc="190" dirty="0">
                <a:solidFill>
                  <a:srgbClr val="FFFFFF"/>
                </a:solidFill>
                <a:latin typeface="Arial Narrow"/>
                <a:cs typeface="Arial Narrow"/>
              </a:rPr>
              <a:t>drive </a:t>
            </a:r>
            <a:r>
              <a:rPr lang="en-US" sz="2800" spc="220" dirty="0">
                <a:solidFill>
                  <a:srgbClr val="FFFFFF"/>
                </a:solidFill>
                <a:latin typeface="Arial Narrow"/>
                <a:cs typeface="Arial Narrow"/>
              </a:rPr>
              <a:t>engagement.</a:t>
            </a:r>
            <a:endParaRPr sz="2800" dirty="0">
              <a:latin typeface="Arial Narrow"/>
              <a:cs typeface="Arial Narrow"/>
            </a:endParaRPr>
          </a:p>
          <a:p>
            <a:pPr marL="488950" marR="982980" indent="-476884">
              <a:lnSpc>
                <a:spcPct val="115900"/>
              </a:lnSpc>
              <a:buSzPct val="110909"/>
              <a:buFont typeface="Wingdings" panose="05000000000000000000" pitchFamily="2" charset="2"/>
              <a:buChar char="§"/>
              <a:tabLst>
                <a:tab pos="490220" algn="l"/>
              </a:tabLst>
            </a:pPr>
            <a:r>
              <a:rPr sz="2800" b="1" spc="250" dirty="0">
                <a:solidFill>
                  <a:srgbClr val="FFFFFF"/>
                </a:solidFill>
                <a:latin typeface="Arial Narrow"/>
                <a:cs typeface="Arial Narrow"/>
              </a:rPr>
              <a:t>Sales</a:t>
            </a:r>
            <a:r>
              <a:rPr sz="28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b="1" spc="195" dirty="0">
                <a:solidFill>
                  <a:srgbClr val="FFFFFF"/>
                </a:solidFill>
                <a:latin typeface="Arial Narrow"/>
                <a:cs typeface="Arial Narrow"/>
              </a:rPr>
              <a:t>Drive:</a:t>
            </a:r>
            <a:r>
              <a:rPr sz="2800" b="1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245" dirty="0">
                <a:solidFill>
                  <a:srgbClr val="FFFFFF"/>
                </a:solidFill>
                <a:latin typeface="Arial Narrow"/>
                <a:cs typeface="Arial Narrow"/>
              </a:rPr>
              <a:t>Through</a:t>
            </a:r>
            <a:r>
              <a:rPr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Arial Narrow"/>
                <a:cs typeface="Arial Narrow"/>
              </a:rPr>
              <a:t>strategic 	</a:t>
            </a:r>
            <a:r>
              <a:rPr sz="2800" spc="190" dirty="0">
                <a:solidFill>
                  <a:srgbClr val="FFFFFF"/>
                </a:solidFill>
                <a:latin typeface="Arial Narrow"/>
                <a:cs typeface="Arial Narrow"/>
              </a:rPr>
              <a:t>collaborations,</a:t>
            </a:r>
            <a:r>
              <a:rPr sz="2800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215" dirty="0">
                <a:solidFill>
                  <a:srgbClr val="FFFFFF"/>
                </a:solidFill>
                <a:latin typeface="Arial Narrow"/>
                <a:cs typeface="Arial Narrow"/>
              </a:rPr>
              <a:t>awareness,</a:t>
            </a:r>
            <a:r>
              <a:rPr sz="2800" spc="-8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229" dirty="0">
                <a:solidFill>
                  <a:srgbClr val="FFFFFF"/>
                </a:solidFill>
                <a:latin typeface="Arial Narrow"/>
                <a:cs typeface="Arial Narrow"/>
              </a:rPr>
              <a:t>and 	</a:t>
            </a:r>
            <a:r>
              <a:rPr sz="2800" spc="250" dirty="0">
                <a:solidFill>
                  <a:srgbClr val="FFFFFF"/>
                </a:solidFill>
                <a:latin typeface="Arial Narrow"/>
                <a:cs typeface="Arial Narrow"/>
              </a:rPr>
              <a:t>endorsements</a:t>
            </a:r>
            <a:r>
              <a:rPr sz="2800" spc="-11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225" dirty="0">
                <a:solidFill>
                  <a:srgbClr val="FFFFFF"/>
                </a:solidFill>
                <a:latin typeface="Arial Narrow"/>
                <a:cs typeface="Arial Narrow"/>
              </a:rPr>
              <a:t>across</a:t>
            </a:r>
            <a:r>
              <a:rPr sz="2800" spc="-10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2800" spc="195" dirty="0">
                <a:solidFill>
                  <a:srgbClr val="FFFFFF"/>
                </a:solidFill>
                <a:latin typeface="Arial Narrow"/>
                <a:cs typeface="Arial Narrow"/>
              </a:rPr>
              <a:t>social</a:t>
            </a:r>
            <a:r>
              <a:rPr lang="en-IN" sz="2800" spc="195" dirty="0">
                <a:solidFill>
                  <a:srgbClr val="FFFFFF"/>
                </a:solidFill>
                <a:latin typeface="Arial Narrow"/>
                <a:cs typeface="Arial Narrow"/>
              </a:rPr>
              <a:t> media </a:t>
            </a:r>
            <a:r>
              <a:rPr sz="2800" spc="175" dirty="0">
                <a:solidFill>
                  <a:srgbClr val="FFFFFF"/>
                </a:solidFill>
                <a:latin typeface="Arial Narrow"/>
                <a:cs typeface="Arial Narrow"/>
              </a:rPr>
              <a:t>platforms.</a:t>
            </a:r>
            <a:endParaRPr sz="2800" dirty="0">
              <a:latin typeface="Arial Narrow"/>
              <a:cs typeface="Arial Narro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23243" y="8090822"/>
            <a:ext cx="4492625" cy="13208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0"/>
              </a:spcBef>
            </a:pPr>
            <a:r>
              <a:rPr sz="1850" spc="75" dirty="0">
                <a:solidFill>
                  <a:srgbClr val="FFFFFF"/>
                </a:solidFill>
                <a:latin typeface="Arial Narrow"/>
                <a:cs typeface="Arial Narrow"/>
              </a:rPr>
              <a:t>2020:</a:t>
            </a:r>
            <a:r>
              <a:rPr sz="1850" spc="409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8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1850" spc="41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collaborated</a:t>
            </a:r>
            <a:r>
              <a:rPr sz="1850" spc="409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with</a:t>
            </a:r>
            <a:r>
              <a:rPr sz="1850" spc="41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25" dirty="0">
                <a:solidFill>
                  <a:srgbClr val="FFFFFF"/>
                </a:solidFill>
                <a:latin typeface="Arial Narrow"/>
                <a:cs typeface="Arial Narrow"/>
              </a:rPr>
              <a:t>cricketer </a:t>
            </a:r>
            <a:r>
              <a:rPr sz="1850" spc="155" dirty="0">
                <a:solidFill>
                  <a:srgbClr val="FFFFFF"/>
                </a:solidFill>
                <a:latin typeface="Arial Narrow"/>
                <a:cs typeface="Arial Narrow"/>
              </a:rPr>
              <a:t>Hardik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55" dirty="0">
                <a:solidFill>
                  <a:srgbClr val="FFFFFF"/>
                </a:solidFill>
                <a:latin typeface="Arial Narrow"/>
                <a:cs typeface="Arial Narrow"/>
              </a:rPr>
              <a:t>Pandya,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75" dirty="0">
                <a:solidFill>
                  <a:srgbClr val="FFFFFF"/>
                </a:solidFill>
                <a:latin typeface="Arial Narrow"/>
                <a:cs typeface="Arial Narrow"/>
              </a:rPr>
              <a:t>making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75" dirty="0">
                <a:solidFill>
                  <a:srgbClr val="FFFFFF"/>
                </a:solidFill>
                <a:latin typeface="Arial Narrow"/>
                <a:cs typeface="Arial Narrow"/>
              </a:rPr>
              <a:t>him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face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35" dirty="0">
                <a:solidFill>
                  <a:srgbClr val="FFFFFF"/>
                </a:solidFill>
                <a:latin typeface="Arial Narrow"/>
                <a:cs typeface="Arial Narrow"/>
              </a:rPr>
              <a:t>of</a:t>
            </a:r>
            <a:r>
              <a:rPr sz="1850" spc="-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25" dirty="0">
                <a:solidFill>
                  <a:srgbClr val="FFFFFF"/>
                </a:solidFill>
                <a:latin typeface="Arial Narrow"/>
                <a:cs typeface="Arial Narrow"/>
              </a:rPr>
              <a:t>their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"Plug</a:t>
            </a:r>
            <a:r>
              <a:rPr sz="1850" spc="2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40" dirty="0">
                <a:solidFill>
                  <a:srgbClr val="FFFFFF"/>
                </a:solidFill>
                <a:latin typeface="Arial Narrow"/>
                <a:cs typeface="Arial Narrow"/>
              </a:rPr>
              <a:t>into</a:t>
            </a:r>
            <a:r>
              <a:rPr sz="18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Nirvana"</a:t>
            </a:r>
            <a:r>
              <a:rPr sz="18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75" dirty="0">
                <a:solidFill>
                  <a:srgbClr val="FFFFFF"/>
                </a:solidFill>
                <a:latin typeface="Arial Narrow"/>
                <a:cs typeface="Arial Narrow"/>
              </a:rPr>
              <a:t>campaign</a:t>
            </a:r>
            <a:r>
              <a:rPr sz="1850" spc="2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55" dirty="0">
                <a:solidFill>
                  <a:srgbClr val="FFFFFF"/>
                </a:solidFill>
                <a:latin typeface="Arial Narrow"/>
                <a:cs typeface="Arial Narrow"/>
              </a:rPr>
              <a:t>to</a:t>
            </a:r>
            <a:r>
              <a:rPr sz="18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appeal</a:t>
            </a:r>
            <a:r>
              <a:rPr sz="1850" spc="265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30" dirty="0">
                <a:solidFill>
                  <a:srgbClr val="FFFFFF"/>
                </a:solidFill>
                <a:latin typeface="Arial Narrow"/>
                <a:cs typeface="Arial Narrow"/>
              </a:rPr>
              <a:t>to </a:t>
            </a:r>
            <a:r>
              <a:rPr sz="1850" spc="180" dirty="0">
                <a:solidFill>
                  <a:srgbClr val="FFFFFF"/>
                </a:solidFill>
                <a:latin typeface="Arial Narrow"/>
                <a:cs typeface="Arial Narrow"/>
              </a:rPr>
              <a:t>young</a:t>
            </a:r>
            <a:r>
              <a:rPr sz="1850" spc="-7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40" dirty="0">
                <a:solidFill>
                  <a:srgbClr val="FFFFFF"/>
                </a:solidFill>
                <a:latin typeface="Arial Narrow"/>
                <a:cs typeface="Arial Narrow"/>
              </a:rPr>
              <a:t>consumers.</a:t>
            </a:r>
            <a:endParaRPr sz="1850" dirty="0">
              <a:latin typeface="Arial Narrow"/>
              <a:cs typeface="Arial Narro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25785" y="8100363"/>
            <a:ext cx="4492625" cy="16446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4900"/>
              </a:lnSpc>
              <a:spcBef>
                <a:spcPts val="90"/>
              </a:spcBef>
            </a:pPr>
            <a:r>
              <a:rPr sz="1850" dirty="0">
                <a:solidFill>
                  <a:srgbClr val="FFFFFF"/>
                </a:solidFill>
                <a:latin typeface="Arial Narrow"/>
                <a:cs typeface="Arial Narrow"/>
              </a:rPr>
              <a:t>2021:</a:t>
            </a:r>
            <a:r>
              <a:rPr sz="1850" spc="5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80" dirty="0">
                <a:solidFill>
                  <a:srgbClr val="FFFFFF"/>
                </a:solidFill>
                <a:latin typeface="Arial Narrow"/>
                <a:cs typeface="Arial Narrow"/>
              </a:rPr>
              <a:t>Boat</a:t>
            </a:r>
            <a:r>
              <a:rPr sz="1850" spc="5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80" dirty="0">
                <a:solidFill>
                  <a:srgbClr val="FFFFFF"/>
                </a:solidFill>
                <a:latin typeface="Arial Narrow"/>
                <a:cs typeface="Arial Narrow"/>
              </a:rPr>
              <a:t>announced</a:t>
            </a:r>
            <a:r>
              <a:rPr sz="1850" spc="5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90" dirty="0">
                <a:solidFill>
                  <a:srgbClr val="FFFFFF"/>
                </a:solidFill>
                <a:latin typeface="Arial Narrow"/>
                <a:cs typeface="Arial Narrow"/>
              </a:rPr>
              <a:t>a</a:t>
            </a:r>
            <a:r>
              <a:rPr sz="1850" spc="5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partnership</a:t>
            </a:r>
            <a:r>
              <a:rPr sz="1850" spc="5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30" dirty="0">
                <a:solidFill>
                  <a:srgbClr val="FFFFFF"/>
                </a:solidFill>
                <a:latin typeface="Arial Narrow"/>
                <a:cs typeface="Arial Narrow"/>
              </a:rPr>
              <a:t>with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Bollywood</a:t>
            </a:r>
            <a:r>
              <a:rPr sz="1850" spc="19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45" dirty="0">
                <a:solidFill>
                  <a:srgbClr val="FFFFFF"/>
                </a:solidFill>
                <a:latin typeface="Arial Narrow"/>
                <a:cs typeface="Arial Narrow"/>
              </a:rPr>
              <a:t>star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Kiara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35" dirty="0">
                <a:solidFill>
                  <a:srgbClr val="FFFFFF"/>
                </a:solidFill>
                <a:latin typeface="Arial Narrow"/>
                <a:cs typeface="Arial Narrow"/>
              </a:rPr>
              <a:t>Advani,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35" dirty="0">
                <a:solidFill>
                  <a:srgbClr val="FFFFFF"/>
                </a:solidFill>
                <a:latin typeface="Arial Narrow"/>
                <a:cs typeface="Arial Narrow"/>
              </a:rPr>
              <a:t>amplifying their</a:t>
            </a:r>
            <a:r>
              <a:rPr sz="1850" spc="2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70" dirty="0">
                <a:solidFill>
                  <a:srgbClr val="FFFFFF"/>
                </a:solidFill>
                <a:latin typeface="Arial Narrow"/>
                <a:cs typeface="Arial Narrow"/>
              </a:rPr>
              <a:t>brand</a:t>
            </a:r>
            <a:r>
              <a:rPr sz="1850" spc="25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reach</a:t>
            </a:r>
            <a:r>
              <a:rPr sz="1850" spc="2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25" dirty="0">
                <a:solidFill>
                  <a:srgbClr val="FFFFFF"/>
                </a:solidFill>
                <a:latin typeface="Arial Narrow"/>
                <a:cs typeface="Arial Narrow"/>
              </a:rPr>
              <a:t>in</a:t>
            </a:r>
            <a:r>
              <a:rPr sz="1850" spc="254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65" dirty="0">
                <a:solidFill>
                  <a:srgbClr val="FFFFFF"/>
                </a:solidFill>
                <a:latin typeface="Arial Narrow"/>
                <a:cs typeface="Arial Narrow"/>
              </a:rPr>
              <a:t>the</a:t>
            </a:r>
            <a:r>
              <a:rPr sz="1850" spc="25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40" dirty="0">
                <a:solidFill>
                  <a:srgbClr val="FFFFFF"/>
                </a:solidFill>
                <a:latin typeface="Arial Narrow"/>
                <a:cs typeface="Arial Narrow"/>
              </a:rPr>
              <a:t>fashion-</a:t>
            </a:r>
            <a:r>
              <a:rPr sz="1850" spc="150" dirty="0">
                <a:solidFill>
                  <a:srgbClr val="FFFFFF"/>
                </a:solidFill>
                <a:latin typeface="Arial Narrow"/>
                <a:cs typeface="Arial Narrow"/>
              </a:rPr>
              <a:t>conscious </a:t>
            </a:r>
            <a:r>
              <a:rPr sz="1850" spc="170" dirty="0">
                <a:solidFill>
                  <a:srgbClr val="FFFFFF"/>
                </a:solidFill>
                <a:latin typeface="Arial Narrow"/>
                <a:cs typeface="Arial Narrow"/>
              </a:rPr>
              <a:t>market</a:t>
            </a:r>
            <a:r>
              <a:rPr sz="1850" spc="190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70" dirty="0">
                <a:solidFill>
                  <a:srgbClr val="FFFFFF"/>
                </a:solidFill>
                <a:latin typeface="Arial Narrow"/>
                <a:cs typeface="Arial Narrow"/>
              </a:rPr>
              <a:t>by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55" dirty="0">
                <a:solidFill>
                  <a:srgbClr val="FFFFFF"/>
                </a:solidFill>
                <a:latin typeface="Arial Narrow"/>
                <a:cs typeface="Arial Narrow"/>
              </a:rPr>
              <a:t>launching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60" dirty="0">
                <a:solidFill>
                  <a:srgbClr val="FFFFFF"/>
                </a:solidFill>
                <a:latin typeface="Arial Narrow"/>
                <a:cs typeface="Arial Narrow"/>
              </a:rPr>
              <a:t>trendy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85" dirty="0">
                <a:solidFill>
                  <a:srgbClr val="FFFFFF"/>
                </a:solidFill>
                <a:latin typeface="Arial Narrow"/>
                <a:cs typeface="Arial Narrow"/>
              </a:rPr>
              <a:t>and</a:t>
            </a:r>
            <a:r>
              <a:rPr sz="1850" spc="195" dirty="0">
                <a:solidFill>
                  <a:srgbClr val="FFFFFF"/>
                </a:solidFill>
                <a:latin typeface="Arial Narrow"/>
                <a:cs typeface="Arial Narrow"/>
              </a:rPr>
              <a:t>  </a:t>
            </a:r>
            <a:r>
              <a:rPr sz="1850" spc="120" dirty="0">
                <a:solidFill>
                  <a:srgbClr val="FFFFFF"/>
                </a:solidFill>
                <a:latin typeface="Arial Narrow"/>
                <a:cs typeface="Arial Narrow"/>
              </a:rPr>
              <a:t>stylish </a:t>
            </a:r>
            <a:r>
              <a:rPr sz="1850" spc="160" dirty="0">
                <a:solidFill>
                  <a:srgbClr val="FFFFFF"/>
                </a:solidFill>
                <a:latin typeface="Arial Narrow"/>
                <a:cs typeface="Arial Narrow"/>
              </a:rPr>
              <a:t>audio</a:t>
            </a:r>
            <a:r>
              <a:rPr sz="1850" spc="-60" dirty="0">
                <a:solidFill>
                  <a:srgbClr val="FFFFFF"/>
                </a:solidFill>
                <a:latin typeface="Arial Narrow"/>
                <a:cs typeface="Arial Narrow"/>
              </a:rPr>
              <a:t> </a:t>
            </a:r>
            <a:r>
              <a:rPr sz="1850" spc="125" dirty="0">
                <a:solidFill>
                  <a:srgbClr val="FFFFFF"/>
                </a:solidFill>
                <a:latin typeface="Arial Narrow"/>
                <a:cs typeface="Arial Narrow"/>
              </a:rPr>
              <a:t>products.</a:t>
            </a:r>
            <a:endParaRPr sz="1850">
              <a:latin typeface="Arial Narrow"/>
              <a:cs typeface="Arial Narrow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93</TotalTime>
  <Words>658</Words>
  <Application>Microsoft Office PowerPoint</Application>
  <PresentationFormat>Custom</PresentationFormat>
  <Paragraphs>112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Arial Black</vt:lpstr>
      <vt:lpstr>Arial Narrow</vt:lpstr>
      <vt:lpstr>Calibri</vt:lpstr>
      <vt:lpstr>Century Gothic</vt:lpstr>
      <vt:lpstr>Lucida Sans</vt:lpstr>
      <vt:lpstr>Segoe UI Symbol</vt:lpstr>
      <vt:lpstr>Times New Roman</vt:lpstr>
      <vt:lpstr>Wingdings</vt:lpstr>
      <vt:lpstr>Wingdings 3</vt:lpstr>
      <vt:lpstr>Ion</vt:lpstr>
      <vt:lpstr>CASE STUDY ON</vt:lpstr>
      <vt:lpstr>BOAT</vt:lpstr>
      <vt:lpstr>PowerPoint Presentation</vt:lpstr>
      <vt:lpstr>Marketplace</vt:lpstr>
      <vt:lpstr>PowerPoint Presentation</vt:lpstr>
      <vt:lpstr>Inventory Model</vt:lpstr>
      <vt:lpstr> How Did Boat Rule the Audio and Wearable Market? </vt:lpstr>
      <vt:lpstr> BOAT Network </vt:lpstr>
      <vt:lpstr>Influencer Marketing</vt:lpstr>
      <vt:lpstr>PowerPoint Presentation</vt:lpstr>
      <vt:lpstr>Future Outlook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case study on</dc:title>
  <dc:creator>Priyanshu Verma</dc:creator>
  <cp:keywords>DAGTYybHxQA,BAEymK0t1xs</cp:keywords>
  <cp:lastModifiedBy>vivek</cp:lastModifiedBy>
  <cp:revision>2</cp:revision>
  <dcterms:created xsi:type="dcterms:W3CDTF">2025-08-30T18:04:30Z</dcterms:created>
  <dcterms:modified xsi:type="dcterms:W3CDTF">2025-09-01T17:57:40Z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2024-10-12T00:00:00Z</vt:filetime>
  </property>
  <property fmtid="{D5CDD505-2E9C-101B-9397-08002B2CF9AE}" pid="3" name="Creator">
    <vt:lpwstr>Canva</vt:lpwstr>
  </property>
  <property fmtid="{D5CDD505-2E9C-101B-9397-08002B2CF9AE}" pid="4" name="LastSaved">
    <vt:filetime>2025-08-30T00:00:00Z</vt:filetime>
  </property>
  <property fmtid="{D5CDD505-2E9C-101B-9397-08002B2CF9AE}" pid="5" name="Producer">
    <vt:lpwstr>3-Heights(TM) PDF Security Shell 4.8.25.2 (http://www.pdf-tools.com)</vt:lpwstr>
  </property>
</Properties>
</file>