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{6B80B281-B27D-488F-966B-8EF2218E3E37}tf78438558_win32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Deepak Gupta</dc:creator>
  <cp:lastModifiedBy>Deepak Gupta</cp:lastModifiedBy>
  <cp:revision>1</cp:revision>
  <dcterms:created xsi:type="dcterms:W3CDTF">2025-01-08T06:49:15Z</dcterms:created>
  <dcterms:modified xsi:type="dcterms:W3CDTF">2025-01-08T06:49:35Z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