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AB8"/>
    <a:srgbClr val="5B9BD5"/>
    <a:srgbClr val="70AD47"/>
    <a:srgbClr val="49B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35EC2-4F58-4CDD-A62A-D30744C66E23}"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57AB4996-BF97-494C-8756-4E4A18F63AB0}">
      <dgm:prSet phldrT="[Text]"/>
      <dgm:spPr/>
      <dgm:t>
        <a:bodyPr/>
        <a:lstStyle/>
        <a:p>
          <a:r>
            <a:rPr lang="en-US" dirty="0"/>
            <a:t>HealthCare</a:t>
          </a:r>
        </a:p>
      </dgm:t>
    </dgm:pt>
    <dgm:pt modelId="{EF9B9D14-7E8D-47CF-AF1B-D17C194F5A22}" type="sibTrans" cxnId="{C21630F5-9BAD-48D1-9E16-EC7F7AFCC4AC}">
      <dgm:prSet/>
      <dgm:spPr/>
      <dgm:t>
        <a:bodyPr/>
        <a:lstStyle/>
        <a:p>
          <a:endParaRPr lang="en-US"/>
        </a:p>
      </dgm:t>
    </dgm:pt>
    <dgm:pt modelId="{7DD8E181-C35F-43C4-9433-2BBEA1CD5326}" type="parTrans" cxnId="{C21630F5-9BAD-48D1-9E16-EC7F7AFCC4AC}">
      <dgm:prSet/>
      <dgm:spPr/>
      <dgm:t>
        <a:bodyPr/>
        <a:lstStyle/>
        <a:p>
          <a:endParaRPr lang="en-US"/>
        </a:p>
      </dgm:t>
    </dgm:pt>
    <dgm:pt modelId="{8FF8EF10-C69B-4D4B-BA4D-E7F40856287B}">
      <dgm:prSet phldrT="[Text]" custT="1"/>
      <dgm:spPr/>
      <dgm:t>
        <a:bodyPr/>
        <a:lstStyle/>
        <a:p>
          <a:r>
            <a:rPr lang="en-IN" sz="2400" b="1" dirty="0">
              <a:solidFill>
                <a:schemeClr val="bg1"/>
              </a:solidFill>
            </a:rPr>
            <a:t>Motivation</a:t>
          </a:r>
        </a:p>
        <a:p>
          <a:r>
            <a:rPr lang="en-IN" sz="1600" b="0" i="0" dirty="0"/>
            <a:t>With the big data revolution in the US healthcare industry more and more companies are using the knowledge derived from the vast data that is available to either break into the market or expand their market share. One such company has hired Datanauts to do the market analysis and determine the opportunities and threats for new business. Based on the understanding of the market, the company intends to develop strategies to effectively market, price and position their products.</a:t>
          </a:r>
          <a:endParaRPr lang="en-IN" sz="2400" b="1" dirty="0">
            <a:solidFill>
              <a:schemeClr val="bg1"/>
            </a:solidFill>
          </a:endParaRPr>
        </a:p>
      </dgm:t>
    </dgm:pt>
    <dgm:pt modelId="{A122A197-A802-4BBA-9EB8-7DB5FDF1A6FC}" type="parTrans" cxnId="{69382D85-A85F-45EE-8289-C025ABD3D8CF}">
      <dgm:prSet/>
      <dgm:spPr/>
      <dgm:t>
        <a:bodyPr/>
        <a:lstStyle/>
        <a:p>
          <a:endParaRPr lang="en-US"/>
        </a:p>
      </dgm:t>
    </dgm:pt>
    <dgm:pt modelId="{8B25CFC3-6BEA-4176-8272-A7B49D9B6411}" type="sibTrans" cxnId="{69382D85-A85F-45EE-8289-C025ABD3D8CF}">
      <dgm:prSet/>
      <dgm:spPr/>
      <dgm:t>
        <a:bodyPr/>
        <a:lstStyle/>
        <a:p>
          <a:endParaRPr lang="en-US"/>
        </a:p>
      </dgm:t>
    </dgm:pt>
    <dgm:pt modelId="{B3CFA7A2-AFFF-40D4-B108-3FEC73FA3A81}">
      <dgm:prSet phldrT="[Text]"/>
      <dgm:spPr/>
      <dgm:t>
        <a:bodyPr/>
        <a:lstStyle/>
        <a:p>
          <a:endParaRPr lang="en-US" b="1" dirty="0"/>
        </a:p>
      </dgm:t>
    </dgm:pt>
    <dgm:pt modelId="{0DEA2774-CD6F-4A01-A759-99B4461BFB55}" type="parTrans" cxnId="{3D67696A-7129-4A47-8C55-9C470FF0D1A2}">
      <dgm:prSet/>
      <dgm:spPr/>
      <dgm:t>
        <a:bodyPr/>
        <a:lstStyle/>
        <a:p>
          <a:endParaRPr lang="en-US"/>
        </a:p>
      </dgm:t>
    </dgm:pt>
    <dgm:pt modelId="{E5C14FA5-557C-453A-A297-A4212FB3BDCD}" type="sibTrans" cxnId="{3D67696A-7129-4A47-8C55-9C470FF0D1A2}">
      <dgm:prSet/>
      <dgm:spPr/>
      <dgm:t>
        <a:bodyPr/>
        <a:lstStyle/>
        <a:p>
          <a:endParaRPr lang="en-US"/>
        </a:p>
      </dgm:t>
    </dgm:pt>
    <dgm:pt modelId="{40DBE0EA-C4C3-477A-B6FA-809876D53459}">
      <dgm:prSet custT="1"/>
      <dgm:spPr/>
      <dgm:t>
        <a:bodyPr/>
        <a:lstStyle/>
        <a:p>
          <a:pPr marL="288000" algn="just">
            <a:buFont typeface="Wingdings" panose="05000000000000000000" pitchFamily="2" charset="2"/>
            <a:buChar char="Ø"/>
          </a:pPr>
          <a:r>
            <a:rPr lang="en-IN" sz="1600" b="0" dirty="0">
              <a:latin typeface="+mn-lt"/>
              <a:ea typeface="+mn-ea"/>
              <a:cs typeface="+mn-cs"/>
            </a:rPr>
            <a:t> To identify the targeted customers for the health insurance  products.</a:t>
          </a:r>
        </a:p>
      </dgm:t>
    </dgm:pt>
    <dgm:pt modelId="{0A5B460F-ADDB-44E1-A00E-EBF109E842B0}" type="parTrans" cxnId="{C9304E99-003F-42CA-AD6B-0ADD34D6C620}">
      <dgm:prSet/>
      <dgm:spPr/>
      <dgm:t>
        <a:bodyPr/>
        <a:lstStyle/>
        <a:p>
          <a:endParaRPr lang="en-US"/>
        </a:p>
      </dgm:t>
    </dgm:pt>
    <dgm:pt modelId="{D49F9C37-B273-471F-A11C-7E2198F49AC9}" type="sibTrans" cxnId="{C9304E99-003F-42CA-AD6B-0ADD34D6C620}">
      <dgm:prSet/>
      <dgm:spPr/>
      <dgm:t>
        <a:bodyPr/>
        <a:lstStyle/>
        <a:p>
          <a:endParaRPr lang="en-US"/>
        </a:p>
      </dgm:t>
    </dgm:pt>
    <dgm:pt modelId="{494A9FC7-0DBB-4232-AFC4-3692B8BB7B06}">
      <dgm:prSet custT="1"/>
      <dgm:spPr/>
      <dgm:t>
        <a:bodyPr/>
        <a:lstStyle/>
        <a:p>
          <a:pPr marL="288000" algn="just">
            <a:buFont typeface="Wingdings" panose="05000000000000000000" pitchFamily="2" charset="2"/>
            <a:buChar char="Ø"/>
          </a:pPr>
          <a:r>
            <a:rPr lang="en-IN" sz="1600" b="0" dirty="0">
              <a:latin typeface="+mn-lt"/>
              <a:ea typeface="+mn-ea"/>
              <a:cs typeface="+mn-cs"/>
            </a:rPr>
            <a:t> To come up with strategies to </a:t>
          </a:r>
          <a:r>
            <a:rPr lang="en-IN" sz="1600" dirty="0"/>
            <a:t>obtain an edge over other health insurance providers.</a:t>
          </a:r>
          <a:endParaRPr lang="en-IN" sz="1600" b="0" dirty="0">
            <a:latin typeface="+mn-lt"/>
            <a:ea typeface="+mn-ea"/>
            <a:cs typeface="+mn-cs"/>
          </a:endParaRPr>
        </a:p>
      </dgm:t>
    </dgm:pt>
    <dgm:pt modelId="{48D74A1E-C768-4ED3-ADAA-3546E0393AA2}" type="parTrans" cxnId="{936AB7BE-5645-4A34-A85A-C345E410D5C8}">
      <dgm:prSet/>
      <dgm:spPr/>
      <dgm:t>
        <a:bodyPr/>
        <a:lstStyle/>
        <a:p>
          <a:endParaRPr lang="en-US"/>
        </a:p>
      </dgm:t>
    </dgm:pt>
    <dgm:pt modelId="{E8D17E3F-1A7C-4C9F-95F5-86B9FDD933C2}" type="sibTrans" cxnId="{936AB7BE-5645-4A34-A85A-C345E410D5C8}">
      <dgm:prSet/>
      <dgm:spPr/>
      <dgm:t>
        <a:bodyPr/>
        <a:lstStyle/>
        <a:p>
          <a:endParaRPr lang="en-US"/>
        </a:p>
      </dgm:t>
    </dgm:pt>
    <dgm:pt modelId="{D580E10B-E75F-4188-8617-45684057F1F7}">
      <dgm:prSet custT="1"/>
      <dgm:spPr/>
      <dgm:t>
        <a:bodyPr/>
        <a:lstStyle/>
        <a:p>
          <a:pPr marL="288000" algn="just">
            <a:buFont typeface="Wingdings" panose="05000000000000000000" pitchFamily="2" charset="2"/>
            <a:buChar char="Ø"/>
          </a:pPr>
          <a:r>
            <a:rPr lang="en-IN" sz="1600" b="0" dirty="0">
              <a:latin typeface="+mn-lt"/>
              <a:ea typeface="+mn-ea"/>
              <a:cs typeface="+mn-cs"/>
            </a:rPr>
            <a:t> To establish their market base by understanding the subtleties of the market.</a:t>
          </a:r>
        </a:p>
      </dgm:t>
    </dgm:pt>
    <dgm:pt modelId="{4DD15D30-1B12-4993-BC67-08393FAA9BA7}" type="parTrans" cxnId="{C1DF5F51-BDEC-4F7F-BCD5-E8E39D82734C}">
      <dgm:prSet/>
      <dgm:spPr/>
      <dgm:t>
        <a:bodyPr/>
        <a:lstStyle/>
        <a:p>
          <a:endParaRPr lang="en-US"/>
        </a:p>
      </dgm:t>
    </dgm:pt>
    <dgm:pt modelId="{5EB9DD59-F030-4EC2-A8AB-BCF8D79C7209}" type="sibTrans" cxnId="{C1DF5F51-BDEC-4F7F-BCD5-E8E39D82734C}">
      <dgm:prSet/>
      <dgm:spPr/>
      <dgm:t>
        <a:bodyPr/>
        <a:lstStyle/>
        <a:p>
          <a:endParaRPr lang="en-US"/>
        </a:p>
      </dgm:t>
    </dgm:pt>
    <dgm:pt modelId="{B078B079-F53C-4F1A-BF7A-5E30B5494F2C}">
      <dgm:prSet custT="1"/>
      <dgm:spPr/>
      <dgm:t>
        <a:bodyPr/>
        <a:lstStyle/>
        <a:p>
          <a:pPr algn="just">
            <a:buFont typeface="Wingdings" panose="05000000000000000000" pitchFamily="2" charset="2"/>
            <a:buNone/>
          </a:pPr>
          <a:endParaRPr lang="en-IN" sz="1600" b="1" dirty="0">
            <a:latin typeface="+mn-lt"/>
            <a:ea typeface="+mn-ea"/>
            <a:cs typeface="+mn-cs"/>
          </a:endParaRPr>
        </a:p>
      </dgm:t>
    </dgm:pt>
    <dgm:pt modelId="{E227B808-39B5-489B-A8B1-1740DFE7730C}" type="parTrans" cxnId="{954D3184-87CD-41A0-912A-C702332201BB}">
      <dgm:prSet/>
      <dgm:spPr/>
      <dgm:t>
        <a:bodyPr/>
        <a:lstStyle/>
        <a:p>
          <a:endParaRPr lang="en-US"/>
        </a:p>
      </dgm:t>
    </dgm:pt>
    <dgm:pt modelId="{BE359689-4BB5-48CD-8A1E-04D3E41CA781}" type="sibTrans" cxnId="{954D3184-87CD-41A0-912A-C702332201BB}">
      <dgm:prSet/>
      <dgm:spPr/>
      <dgm:t>
        <a:bodyPr/>
        <a:lstStyle/>
        <a:p>
          <a:endParaRPr lang="en-US"/>
        </a:p>
      </dgm:t>
    </dgm:pt>
    <dgm:pt modelId="{3EDA21C7-9F72-4E7B-9F2A-3630677AA756}">
      <dgm:prSet custT="1"/>
      <dgm:spPr/>
      <dgm:t>
        <a:bodyPr/>
        <a:lstStyle/>
        <a:p>
          <a:pPr algn="just">
            <a:buFont typeface="Wingdings" panose="05000000000000000000" pitchFamily="2" charset="2"/>
            <a:buChar char="Ø"/>
          </a:pPr>
          <a:r>
            <a:rPr lang="en-IN" sz="1600" b="0" dirty="0"/>
            <a:t>  Data Exploration and Data Quality Check.</a:t>
          </a:r>
        </a:p>
      </dgm:t>
    </dgm:pt>
    <dgm:pt modelId="{C7DCF332-84AD-42DE-9326-EDCCEAC22810}" type="parTrans" cxnId="{29E74B75-FA1E-4402-BCF2-2A8E7FF69158}">
      <dgm:prSet/>
      <dgm:spPr/>
      <dgm:t>
        <a:bodyPr/>
        <a:lstStyle/>
        <a:p>
          <a:endParaRPr lang="en-US"/>
        </a:p>
      </dgm:t>
    </dgm:pt>
    <dgm:pt modelId="{ACABB07A-EBC0-4732-A95E-108FD49BB3D8}" type="sibTrans" cxnId="{29E74B75-FA1E-4402-BCF2-2A8E7FF69158}">
      <dgm:prSet/>
      <dgm:spPr/>
      <dgm:t>
        <a:bodyPr/>
        <a:lstStyle/>
        <a:p>
          <a:endParaRPr lang="en-US"/>
        </a:p>
      </dgm:t>
    </dgm:pt>
    <dgm:pt modelId="{3C6277E8-3AFE-4682-B40F-082ABAB044A4}">
      <dgm:prSet custT="1"/>
      <dgm:spPr/>
      <dgm:t>
        <a:bodyPr/>
        <a:lstStyle/>
        <a:p>
          <a:pPr algn="just">
            <a:buFont typeface="Wingdings" panose="05000000000000000000" pitchFamily="2" charset="2"/>
            <a:buChar char="Ø"/>
          </a:pPr>
          <a:r>
            <a:rPr lang="en-IN" sz="1600" b="0" dirty="0"/>
            <a:t>  Data flattening.</a:t>
          </a:r>
        </a:p>
      </dgm:t>
    </dgm:pt>
    <dgm:pt modelId="{C5229F6F-CFA3-465E-8A0A-018B14833F9D}" type="parTrans" cxnId="{B3F383E9-B06A-4665-BFAB-B5CA83C5DFB1}">
      <dgm:prSet/>
      <dgm:spPr/>
      <dgm:t>
        <a:bodyPr/>
        <a:lstStyle/>
        <a:p>
          <a:endParaRPr lang="en-US"/>
        </a:p>
      </dgm:t>
    </dgm:pt>
    <dgm:pt modelId="{587C09A3-B2A2-4F65-9F40-7256874DF45B}" type="sibTrans" cxnId="{B3F383E9-B06A-4665-BFAB-B5CA83C5DFB1}">
      <dgm:prSet/>
      <dgm:spPr/>
      <dgm:t>
        <a:bodyPr/>
        <a:lstStyle/>
        <a:p>
          <a:endParaRPr lang="en-US"/>
        </a:p>
      </dgm:t>
    </dgm:pt>
    <dgm:pt modelId="{0F76106D-4CEB-4351-B360-B889264CE373}">
      <dgm:prSet custT="1"/>
      <dgm:spPr/>
      <dgm:t>
        <a:bodyPr/>
        <a:lstStyle/>
        <a:p>
          <a:pPr algn="just">
            <a:buFont typeface="Wingdings" panose="05000000000000000000" pitchFamily="2" charset="2"/>
            <a:buChar char="Ø"/>
          </a:pPr>
          <a:r>
            <a:rPr lang="en-IN" sz="1600" b="0" dirty="0"/>
            <a:t>  Hypotheses Testing and Iterative Modelling.</a:t>
          </a:r>
        </a:p>
      </dgm:t>
    </dgm:pt>
    <dgm:pt modelId="{9350CF20-C1CA-422C-B43A-25DC164D16F8}" type="parTrans" cxnId="{099AD41C-6E1A-4EF8-B3A1-1F0D3CE04889}">
      <dgm:prSet/>
      <dgm:spPr/>
      <dgm:t>
        <a:bodyPr/>
        <a:lstStyle/>
        <a:p>
          <a:endParaRPr lang="en-US"/>
        </a:p>
      </dgm:t>
    </dgm:pt>
    <dgm:pt modelId="{2DA34461-F358-4206-BDE6-CF02964D3AE5}" type="sibTrans" cxnId="{099AD41C-6E1A-4EF8-B3A1-1F0D3CE04889}">
      <dgm:prSet/>
      <dgm:spPr/>
      <dgm:t>
        <a:bodyPr/>
        <a:lstStyle/>
        <a:p>
          <a:endParaRPr lang="en-US"/>
        </a:p>
      </dgm:t>
    </dgm:pt>
    <dgm:pt modelId="{25832F89-DA52-4FF1-8FF3-42F362C56BCF}">
      <dgm:prSet custT="1"/>
      <dgm:spPr/>
      <dgm:t>
        <a:bodyPr/>
        <a:lstStyle/>
        <a:p>
          <a:pPr algn="just">
            <a:buFont typeface="Wingdings" panose="05000000000000000000" pitchFamily="2" charset="2"/>
            <a:buChar char="Ø"/>
          </a:pPr>
          <a:r>
            <a:rPr lang="en-IN" sz="1600" b="0" dirty="0"/>
            <a:t>  Evaluating project against success criteria.</a:t>
          </a:r>
        </a:p>
      </dgm:t>
    </dgm:pt>
    <dgm:pt modelId="{99475E41-E020-438D-B8A6-B5294D024169}" type="parTrans" cxnId="{98D0F07E-D116-4E5F-AB6A-E97E9AAE7EBF}">
      <dgm:prSet/>
      <dgm:spPr/>
      <dgm:t>
        <a:bodyPr/>
        <a:lstStyle/>
        <a:p>
          <a:endParaRPr lang="en-US"/>
        </a:p>
      </dgm:t>
    </dgm:pt>
    <dgm:pt modelId="{F6C102DF-5B32-4709-8BE2-F3E12DC78E94}" type="sibTrans" cxnId="{98D0F07E-D116-4E5F-AB6A-E97E9AAE7EBF}">
      <dgm:prSet/>
      <dgm:spPr/>
      <dgm:t>
        <a:bodyPr/>
        <a:lstStyle/>
        <a:p>
          <a:endParaRPr lang="en-US"/>
        </a:p>
      </dgm:t>
    </dgm:pt>
    <dgm:pt modelId="{3854B704-BB9A-4BE1-B58C-019C47B94AE7}">
      <dgm:prSet custT="1"/>
      <dgm:spPr/>
      <dgm:t>
        <a:bodyPr/>
        <a:lstStyle/>
        <a:p>
          <a:pPr algn="just">
            <a:buFont typeface="Wingdings" panose="05000000000000000000" pitchFamily="2" charset="2"/>
            <a:buChar char="Ø"/>
          </a:pPr>
          <a:r>
            <a:rPr lang="en-IN" sz="1600" b="0" dirty="0"/>
            <a:t>  Creating visualization, report review and </a:t>
          </a:r>
          <a:r>
            <a:rPr lang="en-IN" sz="1600" b="0"/>
            <a:t>finalization.</a:t>
          </a:r>
          <a:endParaRPr lang="en-IN" sz="1600" b="0" dirty="0"/>
        </a:p>
      </dgm:t>
    </dgm:pt>
    <dgm:pt modelId="{E72EA55A-6221-4E0D-9B66-5991917DE225}" type="parTrans" cxnId="{2B6CA740-1CD5-4B6F-AB4C-AECE54A3138B}">
      <dgm:prSet/>
      <dgm:spPr/>
      <dgm:t>
        <a:bodyPr/>
        <a:lstStyle/>
        <a:p>
          <a:endParaRPr lang="en-US"/>
        </a:p>
      </dgm:t>
    </dgm:pt>
    <dgm:pt modelId="{13C4D262-7FD7-43D6-9F71-B164EB8FFD51}" type="sibTrans" cxnId="{2B6CA740-1CD5-4B6F-AB4C-AECE54A3138B}">
      <dgm:prSet/>
      <dgm:spPr/>
      <dgm:t>
        <a:bodyPr/>
        <a:lstStyle/>
        <a:p>
          <a:endParaRPr lang="en-US"/>
        </a:p>
      </dgm:t>
    </dgm:pt>
    <dgm:pt modelId="{B13D5393-7A9A-4B82-AD5E-87D31F5A8840}">
      <dgm:prSet custT="1"/>
      <dgm:spPr/>
      <dgm:t>
        <a:bodyPr/>
        <a:lstStyle/>
        <a:p>
          <a:pPr algn="just">
            <a:buFont typeface="Wingdings" panose="05000000000000000000" pitchFamily="2" charset="2"/>
            <a:buChar char="Ø"/>
          </a:pPr>
          <a:endParaRPr lang="en-IN" sz="1600" b="0" dirty="0"/>
        </a:p>
      </dgm:t>
    </dgm:pt>
    <dgm:pt modelId="{45F5D49F-6AD6-4823-8A7E-5137DC77578B}" type="parTrans" cxnId="{AB74E5EC-686B-446D-B7A8-DFF1D06FCDDA}">
      <dgm:prSet/>
      <dgm:spPr/>
      <dgm:t>
        <a:bodyPr/>
        <a:lstStyle/>
        <a:p>
          <a:endParaRPr lang="en-US"/>
        </a:p>
      </dgm:t>
    </dgm:pt>
    <dgm:pt modelId="{3786B099-B983-4F72-8262-F68B6A96F682}" type="sibTrans" cxnId="{AB74E5EC-686B-446D-B7A8-DFF1D06FCDDA}">
      <dgm:prSet/>
      <dgm:spPr/>
      <dgm:t>
        <a:bodyPr/>
        <a:lstStyle/>
        <a:p>
          <a:endParaRPr lang="en-US"/>
        </a:p>
      </dgm:t>
    </dgm:pt>
    <dgm:pt modelId="{15751DE6-024F-4F1A-8312-911F914008B7}">
      <dgm:prSet custT="1"/>
      <dgm:spPr/>
      <dgm:t>
        <a:bodyPr/>
        <a:lstStyle/>
        <a:p>
          <a:pPr marL="288000" algn="just">
            <a:buFont typeface="Wingdings" panose="05000000000000000000" pitchFamily="2" charset="2"/>
            <a:buChar char="Ø"/>
          </a:pPr>
          <a:r>
            <a:rPr lang="en-IN" sz="1600" b="0" dirty="0">
              <a:latin typeface="+mn-lt"/>
              <a:ea typeface="+mn-ea"/>
              <a:cs typeface="+mn-cs"/>
            </a:rPr>
            <a:t> To identify the states/counties with scope of expansion.</a:t>
          </a:r>
        </a:p>
      </dgm:t>
    </dgm:pt>
    <dgm:pt modelId="{CF3FD544-8772-431F-99AB-53126CC232B8}" type="sibTrans" cxnId="{965296CD-17C0-4B87-AFEE-6E789EB222AB}">
      <dgm:prSet/>
      <dgm:spPr/>
      <dgm:t>
        <a:bodyPr/>
        <a:lstStyle/>
        <a:p>
          <a:endParaRPr lang="en-US"/>
        </a:p>
      </dgm:t>
    </dgm:pt>
    <dgm:pt modelId="{B978D152-FEBA-4208-88C9-F60E6AD12ECB}" type="parTrans" cxnId="{965296CD-17C0-4B87-AFEE-6E789EB222AB}">
      <dgm:prSet/>
      <dgm:spPr/>
      <dgm:t>
        <a:bodyPr/>
        <a:lstStyle/>
        <a:p>
          <a:endParaRPr lang="en-US"/>
        </a:p>
      </dgm:t>
    </dgm:pt>
    <dgm:pt modelId="{CCC6230C-C1C0-4203-87CD-0D4CA63AA599}">
      <dgm:prSet phldrT="[Text]"/>
      <dgm:spPr/>
      <dgm:t>
        <a:bodyPr/>
        <a:lstStyle/>
        <a:p>
          <a:r>
            <a:rPr lang="en-US" b="1" dirty="0"/>
            <a:t> </a:t>
          </a:r>
        </a:p>
      </dgm:t>
    </dgm:pt>
    <dgm:pt modelId="{632ADEA6-7DF0-401B-9AF1-612FA91CBB7E}" type="sibTrans" cxnId="{639C6156-E007-4FED-BB7F-272679794866}">
      <dgm:prSet/>
      <dgm:spPr/>
      <dgm:t>
        <a:bodyPr/>
        <a:lstStyle/>
        <a:p>
          <a:endParaRPr lang="en-US"/>
        </a:p>
      </dgm:t>
    </dgm:pt>
    <dgm:pt modelId="{E9A67601-5E2B-4464-8F66-BF73FD217F19}" type="parTrans" cxnId="{639C6156-E007-4FED-BB7F-272679794866}">
      <dgm:prSet/>
      <dgm:spPr/>
      <dgm:t>
        <a:bodyPr/>
        <a:lstStyle/>
        <a:p>
          <a:endParaRPr lang="en-US"/>
        </a:p>
      </dgm:t>
    </dgm:pt>
    <dgm:pt modelId="{A1934818-276B-4D47-90D3-F00A354DEF73}">
      <dgm:prSet phldrT="[Text]" custT="1"/>
      <dgm:spPr/>
      <dgm:t>
        <a:bodyPr/>
        <a:lstStyle/>
        <a:p>
          <a:pPr marL="0" algn="l">
            <a:buNone/>
          </a:pPr>
          <a:endParaRPr lang="en-US" sz="2400" b="1" dirty="0"/>
        </a:p>
      </dgm:t>
    </dgm:pt>
    <dgm:pt modelId="{963AB704-04CF-41AA-B6FE-E0F8FD7B2562}" type="sibTrans" cxnId="{059BFD71-3BB4-4842-B864-184C1FE7D7F3}">
      <dgm:prSet/>
      <dgm:spPr/>
      <dgm:t>
        <a:bodyPr/>
        <a:lstStyle/>
        <a:p>
          <a:endParaRPr lang="en-US"/>
        </a:p>
      </dgm:t>
    </dgm:pt>
    <dgm:pt modelId="{8952DA60-D8FE-4799-8066-AD2B10F84B0F}" type="parTrans" cxnId="{059BFD71-3BB4-4842-B864-184C1FE7D7F3}">
      <dgm:prSet/>
      <dgm:spPr/>
      <dgm:t>
        <a:bodyPr/>
        <a:lstStyle/>
        <a:p>
          <a:endParaRPr lang="en-US"/>
        </a:p>
      </dgm:t>
    </dgm:pt>
    <dgm:pt modelId="{764CF836-206F-4657-9F77-3C45AD0DFEE3}" type="pres">
      <dgm:prSet presAssocID="{A7035EC2-4F58-4CDD-A62A-D30744C66E23}" presName="diagram" presStyleCnt="0">
        <dgm:presLayoutVars>
          <dgm:chMax val="1"/>
          <dgm:dir/>
          <dgm:animLvl val="ctr"/>
          <dgm:resizeHandles val="exact"/>
        </dgm:presLayoutVars>
      </dgm:prSet>
      <dgm:spPr/>
    </dgm:pt>
    <dgm:pt modelId="{9C94563C-9BE4-4DE1-916C-292A60F91FFF}" type="pres">
      <dgm:prSet presAssocID="{A7035EC2-4F58-4CDD-A62A-D30744C66E23}" presName="matrix" presStyleCnt="0"/>
      <dgm:spPr/>
    </dgm:pt>
    <dgm:pt modelId="{DF39DADE-5AEA-4F05-A4DB-EDFC97C1B789}" type="pres">
      <dgm:prSet presAssocID="{A7035EC2-4F58-4CDD-A62A-D30744C66E23}" presName="tile1" presStyleLbl="node1" presStyleIdx="0" presStyleCnt="4"/>
      <dgm:spPr/>
    </dgm:pt>
    <dgm:pt modelId="{48FDC5D4-DC1B-4D8D-87A8-BBCC3163D7F6}" type="pres">
      <dgm:prSet presAssocID="{A7035EC2-4F58-4CDD-A62A-D30744C66E23}" presName="tile1text" presStyleLbl="node1" presStyleIdx="0" presStyleCnt="4">
        <dgm:presLayoutVars>
          <dgm:chMax val="0"/>
          <dgm:chPref val="0"/>
          <dgm:bulletEnabled val="1"/>
        </dgm:presLayoutVars>
      </dgm:prSet>
      <dgm:spPr/>
    </dgm:pt>
    <dgm:pt modelId="{5DEA2C3F-59E5-429C-9A0B-FB19936AC519}" type="pres">
      <dgm:prSet presAssocID="{A7035EC2-4F58-4CDD-A62A-D30744C66E23}" presName="tile2" presStyleLbl="node1" presStyleIdx="1" presStyleCnt="4" custLinFactNeighborY="-3779"/>
      <dgm:spPr/>
    </dgm:pt>
    <dgm:pt modelId="{89EAC7DF-C0C1-407A-92AE-6975C82E2AE6}" type="pres">
      <dgm:prSet presAssocID="{A7035EC2-4F58-4CDD-A62A-D30744C66E23}" presName="tile2text" presStyleLbl="node1" presStyleIdx="1" presStyleCnt="4">
        <dgm:presLayoutVars>
          <dgm:chMax val="0"/>
          <dgm:chPref val="0"/>
          <dgm:bulletEnabled val="1"/>
        </dgm:presLayoutVars>
      </dgm:prSet>
      <dgm:spPr/>
    </dgm:pt>
    <dgm:pt modelId="{035A2D95-AE05-43B9-9B11-A71B6237C7FB}" type="pres">
      <dgm:prSet presAssocID="{A7035EC2-4F58-4CDD-A62A-D30744C66E23}" presName="tile3" presStyleLbl="node1" presStyleIdx="2" presStyleCnt="4" custLinFactNeighborX="462"/>
      <dgm:spPr/>
    </dgm:pt>
    <dgm:pt modelId="{AB139BB2-6EB9-4F39-BCF5-221E2EF02067}" type="pres">
      <dgm:prSet presAssocID="{A7035EC2-4F58-4CDD-A62A-D30744C66E23}" presName="tile3text" presStyleLbl="node1" presStyleIdx="2" presStyleCnt="4">
        <dgm:presLayoutVars>
          <dgm:chMax val="0"/>
          <dgm:chPref val="0"/>
          <dgm:bulletEnabled val="1"/>
        </dgm:presLayoutVars>
      </dgm:prSet>
      <dgm:spPr/>
    </dgm:pt>
    <dgm:pt modelId="{D99287DD-6347-4E27-B393-B63A3828D4B7}" type="pres">
      <dgm:prSet presAssocID="{A7035EC2-4F58-4CDD-A62A-D30744C66E23}" presName="tile4" presStyleLbl="node1" presStyleIdx="3" presStyleCnt="4"/>
      <dgm:spPr/>
    </dgm:pt>
    <dgm:pt modelId="{80B93379-03B1-495A-87E0-B8E62B1EC94F}" type="pres">
      <dgm:prSet presAssocID="{A7035EC2-4F58-4CDD-A62A-D30744C66E23}" presName="tile4text" presStyleLbl="node1" presStyleIdx="3" presStyleCnt="4">
        <dgm:presLayoutVars>
          <dgm:chMax val="0"/>
          <dgm:chPref val="0"/>
          <dgm:bulletEnabled val="1"/>
        </dgm:presLayoutVars>
      </dgm:prSet>
      <dgm:spPr/>
    </dgm:pt>
    <dgm:pt modelId="{3CF151B8-BAB0-4966-9A3D-2D023E06C4F0}" type="pres">
      <dgm:prSet presAssocID="{A7035EC2-4F58-4CDD-A62A-D30744C66E23}" presName="centerTile" presStyleLbl="fgShp" presStyleIdx="0" presStyleCnt="1" custScaleX="45128" custScaleY="25857" custLinFactNeighborX="1154" custLinFactNeighborY="-473">
        <dgm:presLayoutVars>
          <dgm:chMax val="0"/>
          <dgm:chPref val="0"/>
        </dgm:presLayoutVars>
      </dgm:prSet>
      <dgm:spPr/>
    </dgm:pt>
  </dgm:ptLst>
  <dgm:cxnLst>
    <dgm:cxn modelId="{24397201-1D9E-4A37-B098-40EA3A7A7C7E}" type="presOf" srcId="{CCC6230C-C1C0-4203-87CD-0D4CA63AA599}" destId="{80B93379-03B1-495A-87E0-B8E62B1EC94F}" srcOrd="1" destOrd="0" presId="urn:microsoft.com/office/officeart/2005/8/layout/matrix1"/>
    <dgm:cxn modelId="{34197202-A73A-4E17-93D7-57774694FFFD}" type="presOf" srcId="{D580E10B-E75F-4188-8617-45684057F1F7}" destId="{5DEA2C3F-59E5-429C-9A0B-FB19936AC519}" srcOrd="0" destOrd="4" presId="urn:microsoft.com/office/officeart/2005/8/layout/matrix1"/>
    <dgm:cxn modelId="{F990C803-EFEC-4687-B1CA-02BB6E73D8AD}" type="presOf" srcId="{0F76106D-4CEB-4351-B360-B889264CE373}" destId="{035A2D95-AE05-43B9-9B11-A71B6237C7FB}" srcOrd="0" destOrd="4" presId="urn:microsoft.com/office/officeart/2005/8/layout/matrix1"/>
    <dgm:cxn modelId="{495ED807-06D7-411B-BEA2-A700DF885190}" type="presOf" srcId="{3854B704-BB9A-4BE1-B58C-019C47B94AE7}" destId="{035A2D95-AE05-43B9-9B11-A71B6237C7FB}" srcOrd="0" destOrd="6" presId="urn:microsoft.com/office/officeart/2005/8/layout/matrix1"/>
    <dgm:cxn modelId="{099AD41C-6E1A-4EF8-B3A1-1F0D3CE04889}" srcId="{B078B079-F53C-4F1A-BF7A-5E30B5494F2C}" destId="{0F76106D-4CEB-4351-B360-B889264CE373}" srcOrd="3" destOrd="0" parTransId="{9350CF20-C1CA-422C-B43A-25DC164D16F8}" sibTransId="{2DA34461-F358-4206-BDE6-CF02964D3AE5}"/>
    <dgm:cxn modelId="{9406AD25-6009-4252-A390-81A110E263C0}" type="presOf" srcId="{25832F89-DA52-4FF1-8FF3-42F362C56BCF}" destId="{035A2D95-AE05-43B9-9B11-A71B6237C7FB}" srcOrd="0" destOrd="5" presId="urn:microsoft.com/office/officeart/2005/8/layout/matrix1"/>
    <dgm:cxn modelId="{A888FA38-5AEF-4AF0-8B50-EF1EA5D507C6}" type="presOf" srcId="{D580E10B-E75F-4188-8617-45684057F1F7}" destId="{89EAC7DF-C0C1-407A-92AE-6975C82E2AE6}" srcOrd="1" destOrd="4" presId="urn:microsoft.com/office/officeart/2005/8/layout/matrix1"/>
    <dgm:cxn modelId="{F283C639-11AC-436B-81EB-78E19883B2EB}" type="presOf" srcId="{3854B704-BB9A-4BE1-B58C-019C47B94AE7}" destId="{AB139BB2-6EB9-4F39-BCF5-221E2EF02067}" srcOrd="1" destOrd="6" presId="urn:microsoft.com/office/officeart/2005/8/layout/matrix1"/>
    <dgm:cxn modelId="{B4502A3B-AA30-491F-AEE7-25D804333AAF}" type="presOf" srcId="{B078B079-F53C-4F1A-BF7A-5E30B5494F2C}" destId="{AB139BB2-6EB9-4F39-BCF5-221E2EF02067}" srcOrd="1" destOrd="0" presId="urn:microsoft.com/office/officeart/2005/8/layout/matrix1"/>
    <dgm:cxn modelId="{81A8DC3E-EE44-4FCD-9542-B368BB1DB278}" type="presOf" srcId="{8FF8EF10-C69B-4D4B-BA4D-E7F40856287B}" destId="{48FDC5D4-DC1B-4D8D-87A8-BBCC3163D7F6}" srcOrd="1" destOrd="0" presId="urn:microsoft.com/office/officeart/2005/8/layout/matrix1"/>
    <dgm:cxn modelId="{2B6CA740-1CD5-4B6F-AB4C-AECE54A3138B}" srcId="{B078B079-F53C-4F1A-BF7A-5E30B5494F2C}" destId="{3854B704-BB9A-4BE1-B58C-019C47B94AE7}" srcOrd="5" destOrd="0" parTransId="{E72EA55A-6221-4E0D-9B66-5991917DE225}" sibTransId="{13C4D262-7FD7-43D6-9F71-B164EB8FFD51}"/>
    <dgm:cxn modelId="{3D67696A-7129-4A47-8C55-9C470FF0D1A2}" srcId="{57AB4996-BF97-494C-8756-4E4A18F63AB0}" destId="{B3CFA7A2-AFFF-40D4-B108-3FEC73FA3A81}" srcOrd="4" destOrd="0" parTransId="{0DEA2774-CD6F-4A01-A759-99B4461BFB55}" sibTransId="{E5C14FA5-557C-453A-A297-A4212FB3BDCD}"/>
    <dgm:cxn modelId="{C1DF5F51-BDEC-4F7F-BCD5-E8E39D82734C}" srcId="{A1934818-276B-4D47-90D3-F00A354DEF73}" destId="{D580E10B-E75F-4188-8617-45684057F1F7}" srcOrd="3" destOrd="0" parTransId="{4DD15D30-1B12-4993-BC67-08393FAA9BA7}" sibTransId="{5EB9DD59-F030-4EC2-A8AB-BCF8D79C7209}"/>
    <dgm:cxn modelId="{059BFD71-3BB4-4842-B864-184C1FE7D7F3}" srcId="{57AB4996-BF97-494C-8756-4E4A18F63AB0}" destId="{A1934818-276B-4D47-90D3-F00A354DEF73}" srcOrd="1" destOrd="0" parTransId="{8952DA60-D8FE-4799-8066-AD2B10F84B0F}" sibTransId="{963AB704-04CF-41AA-B6FE-E0F8FD7B2562}"/>
    <dgm:cxn modelId="{E8B25754-2D70-4BC6-ABA3-B54A74A898AE}" type="presOf" srcId="{15751DE6-024F-4F1A-8312-911F914008B7}" destId="{5DEA2C3F-59E5-429C-9A0B-FB19936AC519}" srcOrd="0" destOrd="1" presId="urn:microsoft.com/office/officeart/2005/8/layout/matrix1"/>
    <dgm:cxn modelId="{29E74B75-FA1E-4402-BCF2-2A8E7FF69158}" srcId="{B078B079-F53C-4F1A-BF7A-5E30B5494F2C}" destId="{3EDA21C7-9F72-4E7B-9F2A-3630677AA756}" srcOrd="1" destOrd="0" parTransId="{C7DCF332-84AD-42DE-9326-EDCCEAC22810}" sibTransId="{ACABB07A-EBC0-4732-A95E-108FD49BB3D8}"/>
    <dgm:cxn modelId="{639C6156-E007-4FED-BB7F-272679794866}" srcId="{57AB4996-BF97-494C-8756-4E4A18F63AB0}" destId="{CCC6230C-C1C0-4203-87CD-0D4CA63AA599}" srcOrd="3" destOrd="0" parTransId="{E9A67601-5E2B-4464-8F66-BF73FD217F19}" sibTransId="{632ADEA6-7DF0-401B-9AF1-612FA91CBB7E}"/>
    <dgm:cxn modelId="{28AD2457-858B-447B-98FE-E78BFF944488}" type="presOf" srcId="{B078B079-F53C-4F1A-BF7A-5E30B5494F2C}" destId="{035A2D95-AE05-43B9-9B11-A71B6237C7FB}" srcOrd="0" destOrd="0" presId="urn:microsoft.com/office/officeart/2005/8/layout/matrix1"/>
    <dgm:cxn modelId="{81092D57-64F8-4DFB-A416-D6D619DB05BD}" type="presOf" srcId="{3EDA21C7-9F72-4E7B-9F2A-3630677AA756}" destId="{AB139BB2-6EB9-4F39-BCF5-221E2EF02067}" srcOrd="1" destOrd="2" presId="urn:microsoft.com/office/officeart/2005/8/layout/matrix1"/>
    <dgm:cxn modelId="{DB36567A-9C1E-40F5-9CF4-587E77499E14}" type="presOf" srcId="{15751DE6-024F-4F1A-8312-911F914008B7}" destId="{89EAC7DF-C0C1-407A-92AE-6975C82E2AE6}" srcOrd="1" destOrd="1" presId="urn:microsoft.com/office/officeart/2005/8/layout/matrix1"/>
    <dgm:cxn modelId="{5B6E047C-DDD0-44FC-9A5D-A9639526D56D}" type="presOf" srcId="{494A9FC7-0DBB-4232-AFC4-3692B8BB7B06}" destId="{89EAC7DF-C0C1-407A-92AE-6975C82E2AE6}" srcOrd="1" destOrd="3" presId="urn:microsoft.com/office/officeart/2005/8/layout/matrix1"/>
    <dgm:cxn modelId="{98D0F07E-D116-4E5F-AB6A-E97E9AAE7EBF}" srcId="{B078B079-F53C-4F1A-BF7A-5E30B5494F2C}" destId="{25832F89-DA52-4FF1-8FF3-42F362C56BCF}" srcOrd="4" destOrd="0" parTransId="{99475E41-E020-438D-B8A6-B5294D024169}" sibTransId="{F6C102DF-5B32-4709-8BE2-F3E12DC78E94}"/>
    <dgm:cxn modelId="{AE42CA80-36D3-48E5-A251-750F98C07638}" type="presOf" srcId="{8FF8EF10-C69B-4D4B-BA4D-E7F40856287B}" destId="{DF39DADE-5AEA-4F05-A4DB-EDFC97C1B789}" srcOrd="0" destOrd="0" presId="urn:microsoft.com/office/officeart/2005/8/layout/matrix1"/>
    <dgm:cxn modelId="{954D3184-87CD-41A0-912A-C702332201BB}" srcId="{57AB4996-BF97-494C-8756-4E4A18F63AB0}" destId="{B078B079-F53C-4F1A-BF7A-5E30B5494F2C}" srcOrd="2" destOrd="0" parTransId="{E227B808-39B5-489B-A8B1-1740DFE7730C}" sibTransId="{BE359689-4BB5-48CD-8A1E-04D3E41CA781}"/>
    <dgm:cxn modelId="{69382D85-A85F-45EE-8289-C025ABD3D8CF}" srcId="{57AB4996-BF97-494C-8756-4E4A18F63AB0}" destId="{8FF8EF10-C69B-4D4B-BA4D-E7F40856287B}" srcOrd="0" destOrd="0" parTransId="{A122A197-A802-4BBA-9EB8-7DB5FDF1A6FC}" sibTransId="{8B25CFC3-6BEA-4176-8272-A7B49D9B6411}"/>
    <dgm:cxn modelId="{C3915298-D2FF-4A1A-B2AC-E042BB196D7A}" type="presOf" srcId="{494A9FC7-0DBB-4232-AFC4-3692B8BB7B06}" destId="{5DEA2C3F-59E5-429C-9A0B-FB19936AC519}" srcOrd="0" destOrd="3" presId="urn:microsoft.com/office/officeart/2005/8/layout/matrix1"/>
    <dgm:cxn modelId="{3B813D99-BA42-4021-B50A-D783CBD5F2DF}" type="presOf" srcId="{B13D5393-7A9A-4B82-AD5E-87D31F5A8840}" destId="{AB139BB2-6EB9-4F39-BCF5-221E2EF02067}" srcOrd="1" destOrd="1" presId="urn:microsoft.com/office/officeart/2005/8/layout/matrix1"/>
    <dgm:cxn modelId="{C9304E99-003F-42CA-AD6B-0ADD34D6C620}" srcId="{A1934818-276B-4D47-90D3-F00A354DEF73}" destId="{40DBE0EA-C4C3-477A-B6FA-809876D53459}" srcOrd="1" destOrd="0" parTransId="{0A5B460F-ADDB-44E1-A00E-EBF109E842B0}" sibTransId="{D49F9C37-B273-471F-A11C-7E2198F49AC9}"/>
    <dgm:cxn modelId="{12B2169B-B9CF-4848-AB8A-2723EFFAB4D1}" type="presOf" srcId="{A1934818-276B-4D47-90D3-F00A354DEF73}" destId="{89EAC7DF-C0C1-407A-92AE-6975C82E2AE6}" srcOrd="1" destOrd="0" presId="urn:microsoft.com/office/officeart/2005/8/layout/matrix1"/>
    <dgm:cxn modelId="{1A6ABB9C-A826-4F66-AAE6-C4806FC56EB9}" type="presOf" srcId="{B13D5393-7A9A-4B82-AD5E-87D31F5A8840}" destId="{035A2D95-AE05-43B9-9B11-A71B6237C7FB}" srcOrd="0" destOrd="1" presId="urn:microsoft.com/office/officeart/2005/8/layout/matrix1"/>
    <dgm:cxn modelId="{8429AF9F-F5A9-448A-A72C-65E3A34B5DC8}" type="presOf" srcId="{57AB4996-BF97-494C-8756-4E4A18F63AB0}" destId="{3CF151B8-BAB0-4966-9A3D-2D023E06C4F0}" srcOrd="0" destOrd="0" presId="urn:microsoft.com/office/officeart/2005/8/layout/matrix1"/>
    <dgm:cxn modelId="{549B40B5-04E9-47C8-9F2F-F1AEEF935CEF}" type="presOf" srcId="{CCC6230C-C1C0-4203-87CD-0D4CA63AA599}" destId="{D99287DD-6347-4E27-B393-B63A3828D4B7}" srcOrd="0" destOrd="0" presId="urn:microsoft.com/office/officeart/2005/8/layout/matrix1"/>
    <dgm:cxn modelId="{B18EB3B9-FBC3-4F16-A159-3C750ACCF8C1}" type="presOf" srcId="{0F76106D-4CEB-4351-B360-B889264CE373}" destId="{AB139BB2-6EB9-4F39-BCF5-221E2EF02067}" srcOrd="1" destOrd="4" presId="urn:microsoft.com/office/officeart/2005/8/layout/matrix1"/>
    <dgm:cxn modelId="{128E6ABB-9E26-4BBB-A928-A65C0A0D8B85}" type="presOf" srcId="{A1934818-276B-4D47-90D3-F00A354DEF73}" destId="{5DEA2C3F-59E5-429C-9A0B-FB19936AC519}" srcOrd="0" destOrd="0" presId="urn:microsoft.com/office/officeart/2005/8/layout/matrix1"/>
    <dgm:cxn modelId="{936AB7BE-5645-4A34-A85A-C345E410D5C8}" srcId="{A1934818-276B-4D47-90D3-F00A354DEF73}" destId="{494A9FC7-0DBB-4232-AFC4-3692B8BB7B06}" srcOrd="2" destOrd="0" parTransId="{48D74A1E-C768-4ED3-ADAA-3546E0393AA2}" sibTransId="{E8D17E3F-1A7C-4C9F-95F5-86B9FDD933C2}"/>
    <dgm:cxn modelId="{BF7D8CC7-A6E2-46B2-9E0C-C368038C985C}" type="presOf" srcId="{25832F89-DA52-4FF1-8FF3-42F362C56BCF}" destId="{AB139BB2-6EB9-4F39-BCF5-221E2EF02067}" srcOrd="1" destOrd="5" presId="urn:microsoft.com/office/officeart/2005/8/layout/matrix1"/>
    <dgm:cxn modelId="{8A1383CA-CFF6-4BAA-A98E-1AA245CB334A}" type="presOf" srcId="{40DBE0EA-C4C3-477A-B6FA-809876D53459}" destId="{5DEA2C3F-59E5-429C-9A0B-FB19936AC519}" srcOrd="0" destOrd="2" presId="urn:microsoft.com/office/officeart/2005/8/layout/matrix1"/>
    <dgm:cxn modelId="{965296CD-17C0-4B87-AFEE-6E789EB222AB}" srcId="{A1934818-276B-4D47-90D3-F00A354DEF73}" destId="{15751DE6-024F-4F1A-8312-911F914008B7}" srcOrd="0" destOrd="0" parTransId="{B978D152-FEBA-4208-88C9-F60E6AD12ECB}" sibTransId="{CF3FD544-8772-431F-99AB-53126CC232B8}"/>
    <dgm:cxn modelId="{7FEF7CD9-D8B3-46B8-9925-C2BDB9D74FE1}" type="presOf" srcId="{3C6277E8-3AFE-4682-B40F-082ABAB044A4}" destId="{035A2D95-AE05-43B9-9B11-A71B6237C7FB}" srcOrd="0" destOrd="3" presId="urn:microsoft.com/office/officeart/2005/8/layout/matrix1"/>
    <dgm:cxn modelId="{252064E3-AB3D-4350-8E22-F0F87AA8BF14}" type="presOf" srcId="{A7035EC2-4F58-4CDD-A62A-D30744C66E23}" destId="{764CF836-206F-4657-9F77-3C45AD0DFEE3}" srcOrd="0" destOrd="0" presId="urn:microsoft.com/office/officeart/2005/8/layout/matrix1"/>
    <dgm:cxn modelId="{E7F887E8-2A46-4055-AE94-3EFC2ACCA47D}" type="presOf" srcId="{3EDA21C7-9F72-4E7B-9F2A-3630677AA756}" destId="{035A2D95-AE05-43B9-9B11-A71B6237C7FB}" srcOrd="0" destOrd="2" presId="urn:microsoft.com/office/officeart/2005/8/layout/matrix1"/>
    <dgm:cxn modelId="{B3F383E9-B06A-4665-BFAB-B5CA83C5DFB1}" srcId="{B078B079-F53C-4F1A-BF7A-5E30B5494F2C}" destId="{3C6277E8-3AFE-4682-B40F-082ABAB044A4}" srcOrd="2" destOrd="0" parTransId="{C5229F6F-CFA3-465E-8A0A-018B14833F9D}" sibTransId="{587C09A3-B2A2-4F65-9F40-7256874DF45B}"/>
    <dgm:cxn modelId="{AB74E5EC-686B-446D-B7A8-DFF1D06FCDDA}" srcId="{B078B079-F53C-4F1A-BF7A-5E30B5494F2C}" destId="{B13D5393-7A9A-4B82-AD5E-87D31F5A8840}" srcOrd="0" destOrd="0" parTransId="{45F5D49F-6AD6-4823-8A7E-5137DC77578B}" sibTransId="{3786B099-B983-4F72-8262-F68B6A96F682}"/>
    <dgm:cxn modelId="{C21630F5-9BAD-48D1-9E16-EC7F7AFCC4AC}" srcId="{A7035EC2-4F58-4CDD-A62A-D30744C66E23}" destId="{57AB4996-BF97-494C-8756-4E4A18F63AB0}" srcOrd="0" destOrd="0" parTransId="{7DD8E181-C35F-43C4-9433-2BBEA1CD5326}" sibTransId="{EF9B9D14-7E8D-47CF-AF1B-D17C194F5A22}"/>
    <dgm:cxn modelId="{7C2925FA-3304-4775-800A-4CF4B4BD50F7}" type="presOf" srcId="{40DBE0EA-C4C3-477A-B6FA-809876D53459}" destId="{89EAC7DF-C0C1-407A-92AE-6975C82E2AE6}" srcOrd="1" destOrd="2" presId="urn:microsoft.com/office/officeart/2005/8/layout/matrix1"/>
    <dgm:cxn modelId="{0D59EBFD-211F-4394-ADDB-14112CB73A0F}" type="presOf" srcId="{3C6277E8-3AFE-4682-B40F-082ABAB044A4}" destId="{AB139BB2-6EB9-4F39-BCF5-221E2EF02067}" srcOrd="1" destOrd="3" presId="urn:microsoft.com/office/officeart/2005/8/layout/matrix1"/>
    <dgm:cxn modelId="{F80222E0-B5DF-4256-A779-FCEEE28AC247}" type="presParOf" srcId="{764CF836-206F-4657-9F77-3C45AD0DFEE3}" destId="{9C94563C-9BE4-4DE1-916C-292A60F91FFF}" srcOrd="0" destOrd="0" presId="urn:microsoft.com/office/officeart/2005/8/layout/matrix1"/>
    <dgm:cxn modelId="{EEA07608-1B4C-40F2-8E26-5DFEA0D190B5}" type="presParOf" srcId="{9C94563C-9BE4-4DE1-916C-292A60F91FFF}" destId="{DF39DADE-5AEA-4F05-A4DB-EDFC97C1B789}" srcOrd="0" destOrd="0" presId="urn:microsoft.com/office/officeart/2005/8/layout/matrix1"/>
    <dgm:cxn modelId="{E5BF16F6-DE75-4C71-85DB-B42930F87C55}" type="presParOf" srcId="{9C94563C-9BE4-4DE1-916C-292A60F91FFF}" destId="{48FDC5D4-DC1B-4D8D-87A8-BBCC3163D7F6}" srcOrd="1" destOrd="0" presId="urn:microsoft.com/office/officeart/2005/8/layout/matrix1"/>
    <dgm:cxn modelId="{B3A48DCA-D23D-450A-80AF-6FB1D17F3CC7}" type="presParOf" srcId="{9C94563C-9BE4-4DE1-916C-292A60F91FFF}" destId="{5DEA2C3F-59E5-429C-9A0B-FB19936AC519}" srcOrd="2" destOrd="0" presId="urn:microsoft.com/office/officeart/2005/8/layout/matrix1"/>
    <dgm:cxn modelId="{26D48DF5-C35C-4828-A6FF-BA3A8F01E233}" type="presParOf" srcId="{9C94563C-9BE4-4DE1-916C-292A60F91FFF}" destId="{89EAC7DF-C0C1-407A-92AE-6975C82E2AE6}" srcOrd="3" destOrd="0" presId="urn:microsoft.com/office/officeart/2005/8/layout/matrix1"/>
    <dgm:cxn modelId="{529E9D07-D3F9-492A-A341-7C3F398DDE1A}" type="presParOf" srcId="{9C94563C-9BE4-4DE1-916C-292A60F91FFF}" destId="{035A2D95-AE05-43B9-9B11-A71B6237C7FB}" srcOrd="4" destOrd="0" presId="urn:microsoft.com/office/officeart/2005/8/layout/matrix1"/>
    <dgm:cxn modelId="{B2B73511-6CEB-4674-AD38-A11C13F1E59A}" type="presParOf" srcId="{9C94563C-9BE4-4DE1-916C-292A60F91FFF}" destId="{AB139BB2-6EB9-4F39-BCF5-221E2EF02067}" srcOrd="5" destOrd="0" presId="urn:microsoft.com/office/officeart/2005/8/layout/matrix1"/>
    <dgm:cxn modelId="{80040D06-A5A7-4038-8930-403D1B3AC821}" type="presParOf" srcId="{9C94563C-9BE4-4DE1-916C-292A60F91FFF}" destId="{D99287DD-6347-4E27-B393-B63A3828D4B7}" srcOrd="6" destOrd="0" presId="urn:microsoft.com/office/officeart/2005/8/layout/matrix1"/>
    <dgm:cxn modelId="{2CA99C67-A01F-4F39-B713-FF3F5826A313}" type="presParOf" srcId="{9C94563C-9BE4-4DE1-916C-292A60F91FFF}" destId="{80B93379-03B1-495A-87E0-B8E62B1EC94F}" srcOrd="7" destOrd="0" presId="urn:microsoft.com/office/officeart/2005/8/layout/matrix1"/>
    <dgm:cxn modelId="{428B0801-66BC-48F6-9BAB-BDA7840D2A63}" type="presParOf" srcId="{764CF836-206F-4657-9F77-3C45AD0DFEE3}" destId="{3CF151B8-BAB0-4966-9A3D-2D023E06C4F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6A9FB-C790-4699-BC5A-AD23547E5C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41B7113-DCEA-4698-BE8E-1C01C45AB552}" type="pres">
      <dgm:prSet presAssocID="{9E76A9FB-C790-4699-BC5A-AD23547E5C6D}" presName="hierChild1" presStyleCnt="0">
        <dgm:presLayoutVars>
          <dgm:orgChart val="1"/>
          <dgm:chPref val="1"/>
          <dgm:dir/>
          <dgm:animOne val="branch"/>
          <dgm:animLvl val="lvl"/>
          <dgm:resizeHandles/>
        </dgm:presLayoutVars>
      </dgm:prSet>
      <dgm:spPr/>
    </dgm:pt>
  </dgm:ptLst>
  <dgm:cxnLst>
    <dgm:cxn modelId="{2AFF7A2E-CC2E-4004-B5EB-A56852386738}" type="presOf" srcId="{9E76A9FB-C790-4699-BC5A-AD23547E5C6D}" destId="{141B7113-DCEA-4698-BE8E-1C01C45AB552}" srcOrd="0"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3C9488-3310-4883-9B6F-7BEF62609A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B8E8316C-34AC-4D85-9AA7-97A95457B9C8}" type="pres">
      <dgm:prSet presAssocID="{443C9488-3310-4883-9B6F-7BEF62609AF8}" presName="hierChild1" presStyleCnt="0">
        <dgm:presLayoutVars>
          <dgm:orgChart val="1"/>
          <dgm:chPref val="1"/>
          <dgm:dir/>
          <dgm:animOne val="branch"/>
          <dgm:animLvl val="lvl"/>
          <dgm:resizeHandles/>
        </dgm:presLayoutVars>
      </dgm:prSet>
      <dgm:spPr/>
    </dgm:pt>
  </dgm:ptLst>
  <dgm:cxnLst>
    <dgm:cxn modelId="{9CE6425D-7C7B-4A7E-BC21-47D35054B47B}" type="presOf" srcId="{443C9488-3310-4883-9B6F-7BEF62609AF8}" destId="{B8E8316C-34AC-4D85-9AA7-97A95457B9C8}" srcOrd="0"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05FC21-6CDD-482B-9CC8-AF5B6C112B1D}"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0742F3E2-34BB-49D1-B902-9DFFF3D996FE}">
      <dgm:prSet phldrT="[Text]"/>
      <dgm:spPr>
        <a:solidFill>
          <a:srgbClr val="5B9BD5"/>
        </a:solidFill>
      </dgm:spPr>
      <dgm:t>
        <a:bodyPr/>
        <a:lstStyle/>
        <a:p>
          <a:pPr>
            <a:buFont typeface="Wingdings" panose="05000000000000000000" pitchFamily="2" charset="2"/>
            <a:buChar char="Ø"/>
          </a:pPr>
          <a:r>
            <a:rPr lang="en-IN" b="0" dirty="0"/>
            <a:t>Data Cleaning</a:t>
          </a:r>
          <a:endParaRPr lang="en-US" dirty="0"/>
        </a:p>
      </dgm:t>
    </dgm:pt>
    <dgm:pt modelId="{0150574F-A090-4259-A4AB-2F78A1B429B0}" type="parTrans" cxnId="{535F18F5-EC1C-4FB0-BEDE-664A418A65D0}">
      <dgm:prSet/>
      <dgm:spPr/>
      <dgm:t>
        <a:bodyPr/>
        <a:lstStyle/>
        <a:p>
          <a:endParaRPr lang="en-US"/>
        </a:p>
      </dgm:t>
    </dgm:pt>
    <dgm:pt modelId="{DFDD35FB-5528-4021-9BBE-6A840D68186B}" type="sibTrans" cxnId="{535F18F5-EC1C-4FB0-BEDE-664A418A65D0}">
      <dgm:prSet/>
      <dgm:spPr/>
      <dgm:t>
        <a:bodyPr/>
        <a:lstStyle/>
        <a:p>
          <a:endParaRPr lang="en-US"/>
        </a:p>
      </dgm:t>
    </dgm:pt>
    <dgm:pt modelId="{265F6E72-1D9C-4C69-9027-B62CCCA844D2}">
      <dgm:prSet/>
      <dgm:spPr>
        <a:solidFill>
          <a:srgbClr val="49BF64"/>
        </a:solidFill>
      </dgm:spPr>
      <dgm:t>
        <a:bodyPr/>
        <a:lstStyle/>
        <a:p>
          <a:r>
            <a:rPr lang="en-IN" b="0" dirty="0"/>
            <a:t>Statistical Analysis</a:t>
          </a:r>
        </a:p>
      </dgm:t>
    </dgm:pt>
    <dgm:pt modelId="{B90A5208-5CBC-4B1C-B1F5-AF3406150803}" type="parTrans" cxnId="{E0B39CF5-CFE0-47EB-B6F3-1A6608430BB0}">
      <dgm:prSet/>
      <dgm:spPr/>
      <dgm:t>
        <a:bodyPr/>
        <a:lstStyle/>
        <a:p>
          <a:endParaRPr lang="en-US"/>
        </a:p>
      </dgm:t>
    </dgm:pt>
    <dgm:pt modelId="{055F5E6A-2741-415D-A249-8117278B4C6E}" type="sibTrans" cxnId="{E0B39CF5-CFE0-47EB-B6F3-1A6608430BB0}">
      <dgm:prSet/>
      <dgm:spPr/>
      <dgm:t>
        <a:bodyPr/>
        <a:lstStyle/>
        <a:p>
          <a:endParaRPr lang="en-US"/>
        </a:p>
      </dgm:t>
    </dgm:pt>
    <dgm:pt modelId="{2007E88C-3158-4DB2-AEC3-650287A10325}">
      <dgm:prSet/>
      <dgm:spPr>
        <a:solidFill>
          <a:srgbClr val="70AD47"/>
        </a:solidFill>
      </dgm:spPr>
      <dgm:t>
        <a:bodyPr/>
        <a:lstStyle/>
        <a:p>
          <a:r>
            <a:rPr lang="en-IN" b="0" dirty="0"/>
            <a:t>Visualization</a:t>
          </a:r>
        </a:p>
      </dgm:t>
    </dgm:pt>
    <dgm:pt modelId="{A7D61816-446A-4522-9CF2-A463D23AB1B7}" type="sibTrans" cxnId="{42773D02-E490-4DE1-B369-868D989CC3EB}">
      <dgm:prSet/>
      <dgm:spPr/>
      <dgm:t>
        <a:bodyPr/>
        <a:lstStyle/>
        <a:p>
          <a:endParaRPr lang="en-US"/>
        </a:p>
      </dgm:t>
    </dgm:pt>
    <dgm:pt modelId="{DAAEEAA4-1121-4769-858D-5031C76DE3DF}" type="parTrans" cxnId="{42773D02-E490-4DE1-B369-868D989CC3EB}">
      <dgm:prSet/>
      <dgm:spPr/>
      <dgm:t>
        <a:bodyPr/>
        <a:lstStyle/>
        <a:p>
          <a:endParaRPr lang="en-US"/>
        </a:p>
      </dgm:t>
    </dgm:pt>
    <dgm:pt modelId="{1B9D45F4-8C82-4121-8580-3CEAE229F683}">
      <dgm:prSet/>
      <dgm:spPr>
        <a:solidFill>
          <a:srgbClr val="52CAB8"/>
        </a:solidFill>
      </dgm:spPr>
      <dgm:t>
        <a:bodyPr/>
        <a:lstStyle/>
        <a:p>
          <a:r>
            <a:rPr lang="en-IN" b="0" dirty="0"/>
            <a:t>Data Mining</a:t>
          </a:r>
        </a:p>
      </dgm:t>
    </dgm:pt>
    <dgm:pt modelId="{12F9547A-D9BA-403B-88A5-F3D3FF31DFAB}" type="sibTrans" cxnId="{F02C22C2-6D00-489A-B67D-F3DF8A049D45}">
      <dgm:prSet/>
      <dgm:spPr/>
      <dgm:t>
        <a:bodyPr/>
        <a:lstStyle/>
        <a:p>
          <a:endParaRPr lang="en-US"/>
        </a:p>
      </dgm:t>
    </dgm:pt>
    <dgm:pt modelId="{03F70EEF-6C1D-4578-B7C0-ED043108FA3B}" type="parTrans" cxnId="{F02C22C2-6D00-489A-B67D-F3DF8A049D45}">
      <dgm:prSet/>
      <dgm:spPr/>
      <dgm:t>
        <a:bodyPr/>
        <a:lstStyle/>
        <a:p>
          <a:endParaRPr lang="en-US"/>
        </a:p>
      </dgm:t>
    </dgm:pt>
    <dgm:pt modelId="{4A7A0F08-260E-4A6E-BDD9-F1C511212CF6}" type="pres">
      <dgm:prSet presAssocID="{6505FC21-6CDD-482B-9CC8-AF5B6C112B1D}" presName="matrix" presStyleCnt="0">
        <dgm:presLayoutVars>
          <dgm:chMax val="1"/>
          <dgm:dir/>
          <dgm:resizeHandles val="exact"/>
        </dgm:presLayoutVars>
      </dgm:prSet>
      <dgm:spPr/>
    </dgm:pt>
    <dgm:pt modelId="{3F68DE50-312C-4D2B-AE8E-3B7BF2C83020}" type="pres">
      <dgm:prSet presAssocID="{6505FC21-6CDD-482B-9CC8-AF5B6C112B1D}" presName="axisShape" presStyleLbl="bgShp" presStyleIdx="0" presStyleCnt="1"/>
      <dgm:spPr/>
    </dgm:pt>
    <dgm:pt modelId="{F10CE0DA-7FDC-4EEE-B7F4-69491BBAF0F3}" type="pres">
      <dgm:prSet presAssocID="{6505FC21-6CDD-482B-9CC8-AF5B6C112B1D}" presName="rect1" presStyleLbl="node1" presStyleIdx="0" presStyleCnt="4">
        <dgm:presLayoutVars>
          <dgm:chMax val="0"/>
          <dgm:chPref val="0"/>
          <dgm:bulletEnabled val="1"/>
        </dgm:presLayoutVars>
      </dgm:prSet>
      <dgm:spPr/>
    </dgm:pt>
    <dgm:pt modelId="{3E195B87-024B-46C1-A8E3-8E11B59EF41D}" type="pres">
      <dgm:prSet presAssocID="{6505FC21-6CDD-482B-9CC8-AF5B6C112B1D}" presName="rect2" presStyleLbl="node1" presStyleIdx="1" presStyleCnt="4">
        <dgm:presLayoutVars>
          <dgm:chMax val="0"/>
          <dgm:chPref val="0"/>
          <dgm:bulletEnabled val="1"/>
        </dgm:presLayoutVars>
      </dgm:prSet>
      <dgm:spPr/>
    </dgm:pt>
    <dgm:pt modelId="{B501C5B3-5189-4D5F-A953-64359B3BCACC}" type="pres">
      <dgm:prSet presAssocID="{6505FC21-6CDD-482B-9CC8-AF5B6C112B1D}" presName="rect3" presStyleLbl="node1" presStyleIdx="2" presStyleCnt="4">
        <dgm:presLayoutVars>
          <dgm:chMax val="0"/>
          <dgm:chPref val="0"/>
          <dgm:bulletEnabled val="1"/>
        </dgm:presLayoutVars>
      </dgm:prSet>
      <dgm:spPr/>
    </dgm:pt>
    <dgm:pt modelId="{F1AD95D9-3DC5-4AA4-A559-658A56096863}" type="pres">
      <dgm:prSet presAssocID="{6505FC21-6CDD-482B-9CC8-AF5B6C112B1D}" presName="rect4" presStyleLbl="node1" presStyleIdx="3" presStyleCnt="4">
        <dgm:presLayoutVars>
          <dgm:chMax val="0"/>
          <dgm:chPref val="0"/>
          <dgm:bulletEnabled val="1"/>
        </dgm:presLayoutVars>
      </dgm:prSet>
      <dgm:spPr/>
    </dgm:pt>
  </dgm:ptLst>
  <dgm:cxnLst>
    <dgm:cxn modelId="{ED0E5A00-C33F-4638-A067-3C20DB1C2CDD}" type="presOf" srcId="{0742F3E2-34BB-49D1-B902-9DFFF3D996FE}" destId="{F10CE0DA-7FDC-4EEE-B7F4-69491BBAF0F3}" srcOrd="0" destOrd="0" presId="urn:microsoft.com/office/officeart/2005/8/layout/matrix2"/>
    <dgm:cxn modelId="{42773D02-E490-4DE1-B369-868D989CC3EB}" srcId="{6505FC21-6CDD-482B-9CC8-AF5B6C112B1D}" destId="{2007E88C-3158-4DB2-AEC3-650287A10325}" srcOrd="3" destOrd="0" parTransId="{DAAEEAA4-1121-4769-858D-5031C76DE3DF}" sibTransId="{A7D61816-446A-4522-9CF2-A463D23AB1B7}"/>
    <dgm:cxn modelId="{FFBB0063-DFBD-4AB4-ADDB-0C2872282A76}" type="presOf" srcId="{2007E88C-3158-4DB2-AEC3-650287A10325}" destId="{F1AD95D9-3DC5-4AA4-A559-658A56096863}" srcOrd="0" destOrd="0" presId="urn:microsoft.com/office/officeart/2005/8/layout/matrix2"/>
    <dgm:cxn modelId="{DAE1C499-C070-48E6-B229-2CA25622BA53}" type="presOf" srcId="{265F6E72-1D9C-4C69-9027-B62CCCA844D2}" destId="{B501C5B3-5189-4D5F-A953-64359B3BCACC}" srcOrd="0" destOrd="0" presId="urn:microsoft.com/office/officeart/2005/8/layout/matrix2"/>
    <dgm:cxn modelId="{F02C22C2-6D00-489A-B67D-F3DF8A049D45}" srcId="{6505FC21-6CDD-482B-9CC8-AF5B6C112B1D}" destId="{1B9D45F4-8C82-4121-8580-3CEAE229F683}" srcOrd="1" destOrd="0" parTransId="{03F70EEF-6C1D-4578-B7C0-ED043108FA3B}" sibTransId="{12F9547A-D9BA-403B-88A5-F3D3FF31DFAB}"/>
    <dgm:cxn modelId="{866541D7-2B53-415A-98D1-3E431A45161E}" type="presOf" srcId="{1B9D45F4-8C82-4121-8580-3CEAE229F683}" destId="{3E195B87-024B-46C1-A8E3-8E11B59EF41D}" srcOrd="0" destOrd="0" presId="urn:microsoft.com/office/officeart/2005/8/layout/matrix2"/>
    <dgm:cxn modelId="{F30326D9-5EC5-4668-BFFE-8833EB4B9239}" type="presOf" srcId="{6505FC21-6CDD-482B-9CC8-AF5B6C112B1D}" destId="{4A7A0F08-260E-4A6E-BDD9-F1C511212CF6}" srcOrd="0" destOrd="0" presId="urn:microsoft.com/office/officeart/2005/8/layout/matrix2"/>
    <dgm:cxn modelId="{535F18F5-EC1C-4FB0-BEDE-664A418A65D0}" srcId="{6505FC21-6CDD-482B-9CC8-AF5B6C112B1D}" destId="{0742F3E2-34BB-49D1-B902-9DFFF3D996FE}" srcOrd="0" destOrd="0" parTransId="{0150574F-A090-4259-A4AB-2F78A1B429B0}" sibTransId="{DFDD35FB-5528-4021-9BBE-6A840D68186B}"/>
    <dgm:cxn modelId="{E0B39CF5-CFE0-47EB-B6F3-1A6608430BB0}" srcId="{6505FC21-6CDD-482B-9CC8-AF5B6C112B1D}" destId="{265F6E72-1D9C-4C69-9027-B62CCCA844D2}" srcOrd="2" destOrd="0" parTransId="{B90A5208-5CBC-4B1C-B1F5-AF3406150803}" sibTransId="{055F5E6A-2741-415D-A249-8117278B4C6E}"/>
    <dgm:cxn modelId="{50A8DF9C-652F-4053-AEF3-163C2C2E0B48}" type="presParOf" srcId="{4A7A0F08-260E-4A6E-BDD9-F1C511212CF6}" destId="{3F68DE50-312C-4D2B-AE8E-3B7BF2C83020}" srcOrd="0" destOrd="0" presId="urn:microsoft.com/office/officeart/2005/8/layout/matrix2"/>
    <dgm:cxn modelId="{ECCFB423-34FC-46BE-8736-BC8BA4BC2F10}" type="presParOf" srcId="{4A7A0F08-260E-4A6E-BDD9-F1C511212CF6}" destId="{F10CE0DA-7FDC-4EEE-B7F4-69491BBAF0F3}" srcOrd="1" destOrd="0" presId="urn:microsoft.com/office/officeart/2005/8/layout/matrix2"/>
    <dgm:cxn modelId="{A7B11ECD-C1FC-441A-8E13-A8E3B687B56D}" type="presParOf" srcId="{4A7A0F08-260E-4A6E-BDD9-F1C511212CF6}" destId="{3E195B87-024B-46C1-A8E3-8E11B59EF41D}" srcOrd="2" destOrd="0" presId="urn:microsoft.com/office/officeart/2005/8/layout/matrix2"/>
    <dgm:cxn modelId="{48F32B3A-9620-477F-834A-95AABA175B61}" type="presParOf" srcId="{4A7A0F08-260E-4A6E-BDD9-F1C511212CF6}" destId="{B501C5B3-5189-4D5F-A953-64359B3BCACC}" srcOrd="3" destOrd="0" presId="urn:microsoft.com/office/officeart/2005/8/layout/matrix2"/>
    <dgm:cxn modelId="{DA3226ED-8805-4BC6-8506-BB100372B786}" type="presParOf" srcId="{4A7A0F08-260E-4A6E-BDD9-F1C511212CF6}" destId="{F1AD95D9-3DC5-4AA4-A559-658A56096863}" srcOrd="4" destOrd="0" presId="urn:microsoft.com/office/officeart/2005/8/layout/matrix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9DADE-5AEA-4F05-A4DB-EDFC97C1B789}">
      <dsp:nvSpPr>
        <dsp:cNvPr id="0" name=""/>
        <dsp:cNvSpPr/>
      </dsp:nvSpPr>
      <dsp:spPr>
        <a:xfrm rot="16200000">
          <a:off x="1555535" y="-1555535"/>
          <a:ext cx="2977895" cy="6088966"/>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IN" sz="2400" b="1" kern="1200" dirty="0">
              <a:solidFill>
                <a:schemeClr val="bg1"/>
              </a:solidFill>
            </a:rPr>
            <a:t>Motivation</a:t>
          </a:r>
        </a:p>
        <a:p>
          <a:pPr marL="0" lvl="0" indent="0" algn="l" defTabSz="1066800">
            <a:lnSpc>
              <a:spcPct val="90000"/>
            </a:lnSpc>
            <a:spcBef>
              <a:spcPct val="0"/>
            </a:spcBef>
            <a:spcAft>
              <a:spcPct val="35000"/>
            </a:spcAft>
            <a:buNone/>
          </a:pPr>
          <a:r>
            <a:rPr lang="en-IN" sz="1600" b="0" i="0" kern="1200" dirty="0"/>
            <a:t>With the big data revolution in the US healthcare industry more and more companies are using the knowledge derived from the vast data that is available to either break into the market or expand their market share. One such company has hired Datanauts to do the market analysis and determine the opportunities and threats for new business. Based on the understanding of the market, the company intends to develop strategies to effectively market, price and position their products.</a:t>
          </a:r>
          <a:endParaRPr lang="en-IN" sz="2400" b="1" kern="1200" dirty="0">
            <a:solidFill>
              <a:schemeClr val="bg1"/>
            </a:solidFill>
          </a:endParaRPr>
        </a:p>
      </dsp:txBody>
      <dsp:txXfrm rot="5400000">
        <a:off x="0" y="0"/>
        <a:ext cx="6088966" cy="2233421"/>
      </dsp:txXfrm>
    </dsp:sp>
    <dsp:sp modelId="{5DEA2C3F-59E5-429C-9A0B-FB19936AC519}">
      <dsp:nvSpPr>
        <dsp:cNvPr id="0" name=""/>
        <dsp:cNvSpPr/>
      </dsp:nvSpPr>
      <dsp:spPr>
        <a:xfrm>
          <a:off x="6088966" y="0"/>
          <a:ext cx="6088966" cy="2977895"/>
        </a:xfrm>
        <a:prstGeom prst="round1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endParaRPr lang="en-US" sz="2400" b="1" kern="1200" dirty="0"/>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identify the states/counties with scope of expansion.</a:t>
          </a: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identify the targeted customers for the health insurance  products.</a:t>
          </a: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come up with strategies to </a:t>
          </a:r>
          <a:r>
            <a:rPr lang="en-IN" sz="1600" kern="1200" dirty="0"/>
            <a:t>obtain an edge over other health insurance providers.</a:t>
          </a:r>
          <a:endParaRPr lang="en-IN" sz="1600" b="0" kern="1200" dirty="0">
            <a:latin typeface="+mn-lt"/>
            <a:ea typeface="+mn-ea"/>
            <a:cs typeface="+mn-cs"/>
          </a:endParaRPr>
        </a:p>
        <a:p>
          <a:pPr marL="288000" lvl="1" indent="-171450" algn="just" defTabSz="711200">
            <a:lnSpc>
              <a:spcPct val="90000"/>
            </a:lnSpc>
            <a:spcBef>
              <a:spcPct val="0"/>
            </a:spcBef>
            <a:spcAft>
              <a:spcPct val="15000"/>
            </a:spcAft>
            <a:buFont typeface="Wingdings" panose="05000000000000000000" pitchFamily="2" charset="2"/>
            <a:buChar char="Ø"/>
          </a:pPr>
          <a:r>
            <a:rPr lang="en-IN" sz="1600" b="0" kern="1200" dirty="0">
              <a:latin typeface="+mn-lt"/>
              <a:ea typeface="+mn-ea"/>
              <a:cs typeface="+mn-cs"/>
            </a:rPr>
            <a:t> To establish their market base by understanding the subtleties of the market.</a:t>
          </a:r>
        </a:p>
      </dsp:txBody>
      <dsp:txXfrm>
        <a:off x="6088966" y="0"/>
        <a:ext cx="6088966" cy="2233421"/>
      </dsp:txXfrm>
    </dsp:sp>
    <dsp:sp modelId="{035A2D95-AE05-43B9-9B11-A71B6237C7FB}">
      <dsp:nvSpPr>
        <dsp:cNvPr id="0" name=""/>
        <dsp:cNvSpPr/>
      </dsp:nvSpPr>
      <dsp:spPr>
        <a:xfrm rot="10800000">
          <a:off x="28131" y="2977895"/>
          <a:ext cx="6088966" cy="2977895"/>
        </a:xfrm>
        <a:prstGeom prst="round1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just" defTabSz="711200">
            <a:lnSpc>
              <a:spcPct val="90000"/>
            </a:lnSpc>
            <a:spcBef>
              <a:spcPct val="0"/>
            </a:spcBef>
            <a:spcAft>
              <a:spcPct val="35000"/>
            </a:spcAft>
            <a:buFont typeface="Wingdings" panose="05000000000000000000" pitchFamily="2" charset="2"/>
            <a:buNone/>
          </a:pPr>
          <a:endParaRPr lang="en-IN" sz="1600" b="1" kern="1200" dirty="0">
            <a:latin typeface="+mn-lt"/>
            <a:ea typeface="+mn-ea"/>
            <a:cs typeface="+mn-cs"/>
          </a:endParaRPr>
        </a:p>
        <a:p>
          <a:pPr marL="171450" lvl="1" indent="-171450" algn="just" defTabSz="711200">
            <a:lnSpc>
              <a:spcPct val="90000"/>
            </a:lnSpc>
            <a:spcBef>
              <a:spcPct val="0"/>
            </a:spcBef>
            <a:spcAft>
              <a:spcPct val="15000"/>
            </a:spcAft>
            <a:buFont typeface="Wingdings" panose="05000000000000000000" pitchFamily="2" charset="2"/>
            <a:buChar char="Ø"/>
          </a:pPr>
          <a:endParaRPr lang="en-IN" sz="1600" b="0" kern="1200" dirty="0"/>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Data Exploration and Data Quality Check.</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Data flattening.</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Hypotheses Testing and Iterative Modelling.</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Evaluating project against success criteria.</a:t>
          </a:r>
        </a:p>
        <a:p>
          <a:pPr marL="171450" lvl="1" indent="-171450" algn="just" defTabSz="711200">
            <a:lnSpc>
              <a:spcPct val="90000"/>
            </a:lnSpc>
            <a:spcBef>
              <a:spcPct val="0"/>
            </a:spcBef>
            <a:spcAft>
              <a:spcPct val="15000"/>
            </a:spcAft>
            <a:buFont typeface="Wingdings" panose="05000000000000000000" pitchFamily="2" charset="2"/>
            <a:buChar char="Ø"/>
          </a:pPr>
          <a:r>
            <a:rPr lang="en-IN" sz="1600" b="0" kern="1200" dirty="0"/>
            <a:t>  Creating visualization, report review and </a:t>
          </a:r>
          <a:r>
            <a:rPr lang="en-IN" sz="1600" b="0" kern="1200"/>
            <a:t>finalization.</a:t>
          </a:r>
          <a:endParaRPr lang="en-IN" sz="1600" b="0" kern="1200" dirty="0"/>
        </a:p>
      </dsp:txBody>
      <dsp:txXfrm rot="10800000">
        <a:off x="28131" y="3722369"/>
        <a:ext cx="6088966" cy="2233421"/>
      </dsp:txXfrm>
    </dsp:sp>
    <dsp:sp modelId="{D99287DD-6347-4E27-B393-B63A3828D4B7}">
      <dsp:nvSpPr>
        <dsp:cNvPr id="0" name=""/>
        <dsp:cNvSpPr/>
      </dsp:nvSpPr>
      <dsp:spPr>
        <a:xfrm rot="5400000">
          <a:off x="7644501" y="1422360"/>
          <a:ext cx="2977895" cy="6088966"/>
        </a:xfrm>
        <a:prstGeom prst="round1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kern="1200" dirty="0"/>
            <a:t> </a:t>
          </a:r>
        </a:p>
      </dsp:txBody>
      <dsp:txXfrm rot="-5400000">
        <a:off x="6088966" y="3722369"/>
        <a:ext cx="6088966" cy="2233421"/>
      </dsp:txXfrm>
    </dsp:sp>
    <dsp:sp modelId="{3CF151B8-BAB0-4966-9A3D-2D023E06C4F0}">
      <dsp:nvSpPr>
        <dsp:cNvPr id="0" name=""/>
        <dsp:cNvSpPr/>
      </dsp:nvSpPr>
      <dsp:spPr>
        <a:xfrm>
          <a:off x="5306777" y="2778354"/>
          <a:ext cx="1648697" cy="384997"/>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HealthCare</a:t>
          </a:r>
        </a:p>
      </dsp:txBody>
      <dsp:txXfrm>
        <a:off x="5325571" y="2797148"/>
        <a:ext cx="1611109" cy="347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8DE50-312C-4D2B-AE8E-3B7BF2C83020}">
      <dsp:nvSpPr>
        <dsp:cNvPr id="0" name=""/>
        <dsp:cNvSpPr/>
      </dsp:nvSpPr>
      <dsp:spPr>
        <a:xfrm>
          <a:off x="1570407" y="0"/>
          <a:ext cx="2855148" cy="285514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CE0DA-7FDC-4EEE-B7F4-69491BBAF0F3}">
      <dsp:nvSpPr>
        <dsp:cNvPr id="0" name=""/>
        <dsp:cNvSpPr/>
      </dsp:nvSpPr>
      <dsp:spPr>
        <a:xfrm>
          <a:off x="1755992" y="185584"/>
          <a:ext cx="1142059" cy="1142059"/>
        </a:xfrm>
        <a:prstGeom prst="roundRect">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IN" sz="1400" b="0" kern="1200" dirty="0"/>
            <a:t>Data Cleaning</a:t>
          </a:r>
          <a:endParaRPr lang="en-US" sz="1400" kern="1200" dirty="0"/>
        </a:p>
      </dsp:txBody>
      <dsp:txXfrm>
        <a:off x="1811743" y="241335"/>
        <a:ext cx="1030557" cy="1030557"/>
      </dsp:txXfrm>
    </dsp:sp>
    <dsp:sp modelId="{3E195B87-024B-46C1-A8E3-8E11B59EF41D}">
      <dsp:nvSpPr>
        <dsp:cNvPr id="0" name=""/>
        <dsp:cNvSpPr/>
      </dsp:nvSpPr>
      <dsp:spPr>
        <a:xfrm>
          <a:off x="3097911" y="185584"/>
          <a:ext cx="1142059" cy="1142059"/>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Data Mining</a:t>
          </a:r>
        </a:p>
      </dsp:txBody>
      <dsp:txXfrm>
        <a:off x="3153662" y="241335"/>
        <a:ext cx="1030557" cy="1030557"/>
      </dsp:txXfrm>
    </dsp:sp>
    <dsp:sp modelId="{B501C5B3-5189-4D5F-A953-64359B3BCACC}">
      <dsp:nvSpPr>
        <dsp:cNvPr id="0" name=""/>
        <dsp:cNvSpPr/>
      </dsp:nvSpPr>
      <dsp:spPr>
        <a:xfrm>
          <a:off x="1755992" y="1527504"/>
          <a:ext cx="1142059" cy="1142059"/>
        </a:xfrm>
        <a:prstGeom prst="roundRect">
          <a:avLst/>
        </a:prstGeom>
        <a:solidFill>
          <a:srgbClr val="49BF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Statistical Analysis</a:t>
          </a:r>
        </a:p>
      </dsp:txBody>
      <dsp:txXfrm>
        <a:off x="1811743" y="1583255"/>
        <a:ext cx="1030557" cy="1030557"/>
      </dsp:txXfrm>
    </dsp:sp>
    <dsp:sp modelId="{F1AD95D9-3DC5-4AA4-A559-658A56096863}">
      <dsp:nvSpPr>
        <dsp:cNvPr id="0" name=""/>
        <dsp:cNvSpPr/>
      </dsp:nvSpPr>
      <dsp:spPr>
        <a:xfrm>
          <a:off x="3097911" y="1527504"/>
          <a:ext cx="1142059" cy="1142059"/>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t>Visualization</a:t>
          </a:r>
        </a:p>
      </dsp:txBody>
      <dsp:txXfrm>
        <a:off x="3153662" y="1583255"/>
        <a:ext cx="1030557" cy="103055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390-2263-4061-A3A8-5C223B02C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0FA405-B3C0-4DFA-B05A-84AC2363A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B78069-94C1-4772-B487-ECA1E37772FF}"/>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D4951E0C-8E76-46D8-A965-7098F8BED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F4AF3-E424-48DC-BFE2-AF6DC5A9309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8288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05EB-E2E8-4AFE-8175-4BA510FC96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4D668-9395-410E-9221-123EAAAE9E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8C18B-1B68-41A2-9A62-FB79D6C5BB5D}"/>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0742639A-519E-4F4D-92B2-785A490A9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CB1E5-42B3-46B0-90CF-194581A59E62}"/>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9663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92978-025D-4C83-ABF9-E8F45D0240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E2769-BE3F-4C1A-A4C7-12FBC40959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77CDE-1280-472F-8C99-872D9BA194B0}"/>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8D46019A-8E65-4231-A84C-A522333D7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87AF6-67A8-4D5F-8A74-CC6FAE2DB93E}"/>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93056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35B-8146-41AA-814C-48A6059AC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B3E23-A67F-446F-8851-CD09767D2D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4F835-C3F5-4B98-8C5D-221769C48194}"/>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A6F03D71-E96E-43BB-BCD4-51A443C80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CAEC0-0964-43C7-8C3E-0B4EDF630AAE}"/>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66639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9F00-D04B-4039-BB06-5134A5F05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B8502-28F2-4ED2-8CCB-B3285CB8B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39B484-1565-404F-987B-61C26A15B7F8}"/>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FCC63B25-7C2F-4DD9-827B-43E6A2CEB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57EC2-275F-48E0-BB1E-BBAE446B993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03951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11B3-2C7D-418F-9082-631D99048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9FA28-8BCA-48DF-9EB9-66BF91B215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C84FD1-B73C-47EE-9371-54011242FC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02AB36-C88C-46E7-97B6-9D4B48D469FB}"/>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88545471-CD67-4702-8C19-F171C1C58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F3F7E7-2905-4084-BBE0-3B9F7B9F973D}"/>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40484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282E-3A30-4041-AA0B-7079D80357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D3888-4F97-48CD-BAA4-92FCD9E85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68F05C-A4BF-4143-A58E-E736345CF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FD306-0DBC-47FE-95B7-DF493A896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D27E0F-C3FE-4022-8B71-2C3D701D16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DE70E-6CAE-4B41-AD5F-0BEFD58004EB}"/>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8" name="Footer Placeholder 7">
            <a:extLst>
              <a:ext uri="{FF2B5EF4-FFF2-40B4-BE49-F238E27FC236}">
                <a16:creationId xmlns:a16="http://schemas.microsoft.com/office/drawing/2014/main" id="{664F2BDC-6CCB-4B5F-B1FA-C7FAC50BD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2AB169-5DB7-4E0C-8478-F1ECFFC58C5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56749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8D2-AC4A-4B53-BAF1-1EB21BDCC1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6AF0EE-803D-4194-B26A-9D056E6EF005}"/>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4" name="Footer Placeholder 3">
            <a:extLst>
              <a:ext uri="{FF2B5EF4-FFF2-40B4-BE49-F238E27FC236}">
                <a16:creationId xmlns:a16="http://schemas.microsoft.com/office/drawing/2014/main" id="{3DF93EA1-C6A9-43DF-B014-64A3763B5E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B73F7B-F0B5-4BC9-BABE-85D8BD2C5DC8}"/>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190361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63706-CC69-444B-9556-F3E4BE1D15EA}"/>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3" name="Footer Placeholder 2">
            <a:extLst>
              <a:ext uri="{FF2B5EF4-FFF2-40B4-BE49-F238E27FC236}">
                <a16:creationId xmlns:a16="http://schemas.microsoft.com/office/drawing/2014/main" id="{AD634662-554A-4152-8014-42ADC4942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FD4FDC-4CF6-4A72-AA4C-B81ADA72CDB2}"/>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48032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645A-7A83-4FF2-A20D-EB71426E7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F4C3B-9C86-4A2D-9DF6-8CFB05D95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9744E9-7557-4846-9AC1-EFBD34DD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FA1A33-2376-4F1B-8DF4-CE01FB8343E0}"/>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C57C68BE-EA09-49F5-B3CE-825AB0947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DAA0D-DF20-43EE-BE97-F6C10D6549C3}"/>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217018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26EB-452B-48B2-8CB2-8A6F53FEA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E3B8D7-01F2-47C2-ABB4-716C21FAB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4C5C6D-194A-4041-AF57-35032A44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E65E82-6DE6-41A5-B98E-3EEDC24E10BA}"/>
              </a:ext>
            </a:extLst>
          </p:cNvPr>
          <p:cNvSpPr>
            <a:spLocks noGrp="1"/>
          </p:cNvSpPr>
          <p:nvPr>
            <p:ph type="dt" sz="half" idx="10"/>
          </p:nvPr>
        </p:nvSpPr>
        <p:spPr/>
        <p:txBody>
          <a:bodyPr/>
          <a:lstStyle/>
          <a:p>
            <a:fld id="{0EEABB41-3AAF-4DD6-AB37-3553AE1AEB24}" type="datetimeFigureOut">
              <a:rPr lang="en-IN" smtClean="0"/>
              <a:t>05-09-2017</a:t>
            </a:fld>
            <a:endParaRPr lang="en-IN"/>
          </a:p>
        </p:txBody>
      </p:sp>
      <p:sp>
        <p:nvSpPr>
          <p:cNvPr id="6" name="Footer Placeholder 5">
            <a:extLst>
              <a:ext uri="{FF2B5EF4-FFF2-40B4-BE49-F238E27FC236}">
                <a16:creationId xmlns:a16="http://schemas.microsoft.com/office/drawing/2014/main" id="{001103BB-76B4-47C8-B966-70491BB14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0C26F-2011-4753-8151-68BB38C3E5C9}"/>
              </a:ext>
            </a:extLst>
          </p:cNvPr>
          <p:cNvSpPr>
            <a:spLocks noGrp="1"/>
          </p:cNvSpPr>
          <p:nvPr>
            <p:ph type="sldNum" sz="quarter" idx="12"/>
          </p:nvPr>
        </p:nvSpPr>
        <p:spPr/>
        <p:txBody>
          <a:bodyPr/>
          <a:lstStyle/>
          <a:p>
            <a:fld id="{36F1296C-26AA-43AC-B5E2-319417A33479}" type="slidenum">
              <a:rPr lang="en-IN" smtClean="0"/>
              <a:t>‹#›</a:t>
            </a:fld>
            <a:endParaRPr lang="en-IN"/>
          </a:p>
        </p:txBody>
      </p:sp>
    </p:spTree>
    <p:extLst>
      <p:ext uri="{BB962C8B-B14F-4D97-AF65-F5344CB8AC3E}">
        <p14:creationId xmlns:p14="http://schemas.microsoft.com/office/powerpoint/2010/main" val="384411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DDD1E-56E2-4759-ABAA-425D5EF07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8F6FD-320C-4CD8-B570-896CA2410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831ED-1981-4838-9A80-B10472AA0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ABB41-3AAF-4DD6-AB37-3553AE1AEB24}" type="datetimeFigureOut">
              <a:rPr lang="en-IN" smtClean="0"/>
              <a:t>05-09-2017</a:t>
            </a:fld>
            <a:endParaRPr lang="en-IN"/>
          </a:p>
        </p:txBody>
      </p:sp>
      <p:sp>
        <p:nvSpPr>
          <p:cNvPr id="5" name="Footer Placeholder 4">
            <a:extLst>
              <a:ext uri="{FF2B5EF4-FFF2-40B4-BE49-F238E27FC236}">
                <a16:creationId xmlns:a16="http://schemas.microsoft.com/office/drawing/2014/main" id="{BC91A178-0470-4F93-9F97-E24000D95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22F571-6FAD-474B-A7EF-B255875C6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1296C-26AA-43AC-B5E2-319417A33479}" type="slidenum">
              <a:rPr lang="en-IN" smtClean="0"/>
              <a:t>‹#›</a:t>
            </a:fld>
            <a:endParaRPr lang="en-IN"/>
          </a:p>
        </p:txBody>
      </p:sp>
    </p:spTree>
    <p:extLst>
      <p:ext uri="{BB962C8B-B14F-4D97-AF65-F5344CB8AC3E}">
        <p14:creationId xmlns:p14="http://schemas.microsoft.com/office/powerpoint/2010/main" val="156457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BB8B098-9ED1-4148-B7E9-C18861A7BF5A}"/>
              </a:ext>
            </a:extLst>
          </p:cNvPr>
          <p:cNvGraphicFramePr/>
          <p:nvPr>
            <p:extLst>
              <p:ext uri="{D42A27DB-BD31-4B8C-83A1-F6EECF244321}">
                <p14:modId xmlns:p14="http://schemas.microsoft.com/office/powerpoint/2010/main" val="412925979"/>
              </p:ext>
            </p:extLst>
          </p:nvPr>
        </p:nvGraphicFramePr>
        <p:xfrm>
          <a:off x="14068" y="902207"/>
          <a:ext cx="12177932" cy="595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DA9D348-8CA8-46B9-8F67-117893A70A58}"/>
              </a:ext>
            </a:extLst>
          </p:cNvPr>
          <p:cNvSpPr txBox="1"/>
          <p:nvPr/>
        </p:nvSpPr>
        <p:spPr>
          <a:xfrm>
            <a:off x="0" y="4110935"/>
            <a:ext cx="3010486" cy="461665"/>
          </a:xfrm>
          <a:prstGeom prst="rect">
            <a:avLst/>
          </a:prstGeom>
          <a:noFill/>
        </p:spPr>
        <p:txBody>
          <a:bodyPr wrap="square" rtlCol="0">
            <a:spAutoFit/>
          </a:bodyPr>
          <a:lstStyle/>
          <a:p>
            <a:r>
              <a:rPr lang="en-IN" sz="2400" b="1" dirty="0">
                <a:solidFill>
                  <a:schemeClr val="bg1"/>
                </a:solidFill>
              </a:rPr>
              <a:t>Plan Of Work </a:t>
            </a:r>
          </a:p>
        </p:txBody>
      </p:sp>
      <p:sp>
        <p:nvSpPr>
          <p:cNvPr id="5" name="TextBox 4">
            <a:extLst>
              <a:ext uri="{FF2B5EF4-FFF2-40B4-BE49-F238E27FC236}">
                <a16:creationId xmlns:a16="http://schemas.microsoft.com/office/drawing/2014/main" id="{27693361-E669-4E9F-BE97-9887F567EFD5}"/>
              </a:ext>
            </a:extLst>
          </p:cNvPr>
          <p:cNvSpPr txBox="1"/>
          <p:nvPr/>
        </p:nvSpPr>
        <p:spPr>
          <a:xfrm>
            <a:off x="28136" y="4738244"/>
            <a:ext cx="5359791" cy="86177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bg1"/>
                </a:solidFill>
              </a:rPr>
              <a:t>Project Planning: Developing business understanding and defining success criteria.</a:t>
            </a:r>
          </a:p>
          <a:p>
            <a:endParaRPr lang="en-IN" dirty="0"/>
          </a:p>
        </p:txBody>
      </p:sp>
      <p:sp>
        <p:nvSpPr>
          <p:cNvPr id="6" name="TextBox 5">
            <a:extLst>
              <a:ext uri="{FF2B5EF4-FFF2-40B4-BE49-F238E27FC236}">
                <a16:creationId xmlns:a16="http://schemas.microsoft.com/office/drawing/2014/main" id="{B0382E1C-60DA-4B64-A360-92BF1D03E97C}"/>
              </a:ext>
            </a:extLst>
          </p:cNvPr>
          <p:cNvSpPr txBox="1"/>
          <p:nvPr/>
        </p:nvSpPr>
        <p:spPr>
          <a:xfrm>
            <a:off x="6096000" y="4110935"/>
            <a:ext cx="1871003" cy="461665"/>
          </a:xfrm>
          <a:prstGeom prst="rect">
            <a:avLst/>
          </a:prstGeom>
          <a:noFill/>
        </p:spPr>
        <p:txBody>
          <a:bodyPr wrap="square" rtlCol="0">
            <a:spAutoFit/>
          </a:bodyPr>
          <a:lstStyle/>
          <a:p>
            <a:pPr lvl="0"/>
            <a:r>
              <a:rPr lang="en-US" sz="2400" b="1" dirty="0">
                <a:solidFill>
                  <a:schemeClr val="bg1"/>
                </a:solidFill>
              </a:rPr>
              <a:t>Methods</a:t>
            </a:r>
            <a:endParaRPr lang="en-US" sz="2400" dirty="0">
              <a:solidFill>
                <a:schemeClr val="bg1"/>
              </a:solidFill>
            </a:endParaRPr>
          </a:p>
        </p:txBody>
      </p:sp>
      <p:graphicFrame>
        <p:nvGraphicFramePr>
          <p:cNvPr id="12" name="Diagram 11">
            <a:extLst>
              <a:ext uri="{FF2B5EF4-FFF2-40B4-BE49-F238E27FC236}">
                <a16:creationId xmlns:a16="http://schemas.microsoft.com/office/drawing/2014/main" id="{68800CB3-3C0F-478B-AAE8-8E3248B5138B}"/>
              </a:ext>
            </a:extLst>
          </p:cNvPr>
          <p:cNvGraphicFramePr/>
          <p:nvPr>
            <p:extLst>
              <p:ext uri="{D42A27DB-BD31-4B8C-83A1-F6EECF244321}">
                <p14:modId xmlns:p14="http://schemas.microsoft.com/office/powerpoint/2010/main" val="3372859473"/>
              </p:ext>
            </p:extLst>
          </p:nvPr>
        </p:nvGraphicFramePr>
        <p:xfrm>
          <a:off x="6371880" y="4110936"/>
          <a:ext cx="5374643" cy="18115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44DDBBB8-1A8F-4C13-A592-844BE414F63D}"/>
              </a:ext>
            </a:extLst>
          </p:cNvPr>
          <p:cNvGraphicFramePr/>
          <p:nvPr>
            <p:extLst>
              <p:ext uri="{D42A27DB-BD31-4B8C-83A1-F6EECF244321}">
                <p14:modId xmlns:p14="http://schemas.microsoft.com/office/powerpoint/2010/main" val="2613753743"/>
              </p:ext>
            </p:extLst>
          </p:nvPr>
        </p:nvGraphicFramePr>
        <p:xfrm>
          <a:off x="6060049" y="3455166"/>
          <a:ext cx="5789637" cy="34543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Diagram 16">
            <a:extLst>
              <a:ext uri="{FF2B5EF4-FFF2-40B4-BE49-F238E27FC236}">
                <a16:creationId xmlns:a16="http://schemas.microsoft.com/office/drawing/2014/main" id="{E7248D14-FA29-4E24-A0BE-91D3388289FC}"/>
              </a:ext>
            </a:extLst>
          </p:cNvPr>
          <p:cNvGraphicFramePr/>
          <p:nvPr>
            <p:extLst>
              <p:ext uri="{D42A27DB-BD31-4B8C-83A1-F6EECF244321}">
                <p14:modId xmlns:p14="http://schemas.microsoft.com/office/powerpoint/2010/main" val="1047917957"/>
              </p:ext>
            </p:extLst>
          </p:nvPr>
        </p:nvGraphicFramePr>
        <p:xfrm>
          <a:off x="6060049" y="3938955"/>
          <a:ext cx="5995963" cy="28551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9" name="Rectangle: Rounded Corners 18">
            <a:extLst>
              <a:ext uri="{FF2B5EF4-FFF2-40B4-BE49-F238E27FC236}">
                <a16:creationId xmlns:a16="http://schemas.microsoft.com/office/drawing/2014/main" id="{F6BBE226-0CA5-44E6-8B6F-D64EB342A0D6}"/>
              </a:ext>
            </a:extLst>
          </p:cNvPr>
          <p:cNvSpPr/>
          <p:nvPr/>
        </p:nvSpPr>
        <p:spPr>
          <a:xfrm>
            <a:off x="-24384" y="-12192"/>
            <a:ext cx="12192000" cy="902207"/>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endParaRPr>
          </a:p>
          <a:p>
            <a:pPr algn="ctr"/>
            <a:r>
              <a:rPr lang="en-IN" sz="2400" b="1" dirty="0">
                <a:solidFill>
                  <a:schemeClr val="bg1"/>
                </a:solidFill>
              </a:rPr>
              <a:t>Healthcare Project By Datanauts: Glen </a:t>
            </a:r>
            <a:r>
              <a:rPr lang="en-IN" sz="2400" b="1" dirty="0" err="1">
                <a:solidFill>
                  <a:schemeClr val="bg1"/>
                </a:solidFill>
              </a:rPr>
              <a:t>Cancian</a:t>
            </a:r>
            <a:r>
              <a:rPr lang="en-IN" sz="2400" b="1" dirty="0">
                <a:solidFill>
                  <a:schemeClr val="bg1"/>
                </a:solidFill>
              </a:rPr>
              <a:t>, Siddharth Sahai, Sonal Verma, Vivek Pawar </a:t>
            </a:r>
          </a:p>
          <a:p>
            <a:pPr algn="ctr"/>
            <a:endParaRPr lang="en-IN" sz="2400" dirty="0"/>
          </a:p>
        </p:txBody>
      </p:sp>
      <p:sp>
        <p:nvSpPr>
          <p:cNvPr id="20" name="TextBox 19">
            <a:extLst>
              <a:ext uri="{FF2B5EF4-FFF2-40B4-BE49-F238E27FC236}">
                <a16:creationId xmlns:a16="http://schemas.microsoft.com/office/drawing/2014/main" id="{A85B4E52-1E39-4330-9E1E-C961B6254247}"/>
              </a:ext>
            </a:extLst>
          </p:cNvPr>
          <p:cNvSpPr txBox="1"/>
          <p:nvPr/>
        </p:nvSpPr>
        <p:spPr>
          <a:xfrm>
            <a:off x="6266688" y="980384"/>
            <a:ext cx="2036064" cy="461665"/>
          </a:xfrm>
          <a:prstGeom prst="rect">
            <a:avLst/>
          </a:prstGeom>
          <a:noFill/>
        </p:spPr>
        <p:txBody>
          <a:bodyPr wrap="square" rtlCol="0">
            <a:spAutoFit/>
          </a:bodyPr>
          <a:lstStyle/>
          <a:p>
            <a:r>
              <a:rPr lang="en-IN" sz="2400" b="1" dirty="0">
                <a:solidFill>
                  <a:schemeClr val="bg1"/>
                </a:solidFill>
              </a:rPr>
              <a:t>Goals</a:t>
            </a:r>
          </a:p>
        </p:txBody>
      </p:sp>
    </p:spTree>
    <p:extLst>
      <p:ext uri="{BB962C8B-B14F-4D97-AF65-F5344CB8AC3E}">
        <p14:creationId xmlns:p14="http://schemas.microsoft.com/office/powerpoint/2010/main" val="257369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214</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vpawar</dc:creator>
  <cp:lastModifiedBy>vpawar</cp:lastModifiedBy>
  <cp:revision>11</cp:revision>
  <dcterms:created xsi:type="dcterms:W3CDTF">2017-09-05T11:46:45Z</dcterms:created>
  <dcterms:modified xsi:type="dcterms:W3CDTF">2017-09-05T13:22:39Z</dcterms:modified>
</cp:coreProperties>
</file>