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AB8"/>
    <a:srgbClr val="5B9BD5"/>
    <a:srgbClr val="70AD47"/>
    <a:srgbClr val="49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05309-A1B5-4620-90F4-8DD500E4F7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59BB6-4DC8-4CCD-9C4A-0C460AD915E4}">
      <dgm:prSet phldrT="[Text]"/>
      <dgm:spPr/>
      <dgm:t>
        <a:bodyPr/>
        <a:lstStyle/>
        <a:p>
          <a:r>
            <a:rPr lang="en-US" dirty="0"/>
            <a:t>Project Proposal</a:t>
          </a:r>
        </a:p>
      </dgm:t>
    </dgm:pt>
    <dgm:pt modelId="{ED0B5169-0C50-49DA-B87C-6F22AC579A71}" type="parTrans" cxnId="{1CC798FF-0D55-4F5D-9485-513F7ACEB5EF}">
      <dgm:prSet/>
      <dgm:spPr/>
      <dgm:t>
        <a:bodyPr/>
        <a:lstStyle/>
        <a:p>
          <a:endParaRPr lang="en-US"/>
        </a:p>
      </dgm:t>
    </dgm:pt>
    <dgm:pt modelId="{147896F0-BEDF-4C14-9566-C10B58175021}" type="sibTrans" cxnId="{1CC798FF-0D55-4F5D-9485-513F7ACEB5EF}">
      <dgm:prSet/>
      <dgm:spPr/>
      <dgm:t>
        <a:bodyPr/>
        <a:lstStyle/>
        <a:p>
          <a:endParaRPr lang="en-US"/>
        </a:p>
      </dgm:t>
    </dgm:pt>
    <dgm:pt modelId="{FB5CC5E5-446A-45D6-81EA-F858EEE264D7}">
      <dgm:prSet phldrT="[Text]" custT="1"/>
      <dgm:spPr/>
      <dgm:t>
        <a:bodyPr/>
        <a:lstStyle/>
        <a:p>
          <a:r>
            <a:rPr lang="en-US" sz="2400" dirty="0"/>
            <a:t>Identified datasets:</a:t>
          </a:r>
        </a:p>
        <a:p>
          <a:r>
            <a:rPr lang="en-US" sz="2400" dirty="0"/>
            <a:t>Four datasets have been chosen. Three of these datasets are able to be joined. </a:t>
          </a:r>
        </a:p>
      </dgm:t>
    </dgm:pt>
    <dgm:pt modelId="{F2272F87-E674-48F1-8709-F8FCF73B5612}" type="parTrans" cxnId="{812D07E7-1163-44F5-A4B9-54AE2E926511}">
      <dgm:prSet/>
      <dgm:spPr/>
      <dgm:t>
        <a:bodyPr/>
        <a:lstStyle/>
        <a:p>
          <a:endParaRPr lang="en-US"/>
        </a:p>
      </dgm:t>
    </dgm:pt>
    <dgm:pt modelId="{3AE95FA5-560C-47C9-988D-0C894E917989}" type="sibTrans" cxnId="{812D07E7-1163-44F5-A4B9-54AE2E926511}">
      <dgm:prSet/>
      <dgm:spPr/>
      <dgm:t>
        <a:bodyPr/>
        <a:lstStyle/>
        <a:p>
          <a:endParaRPr lang="en-US"/>
        </a:p>
      </dgm:t>
    </dgm:pt>
    <dgm:pt modelId="{4F9EA1DE-5834-4CEC-946E-5794277391FC}">
      <dgm:prSet phldrT="[Text]" custT="1"/>
      <dgm:spPr/>
      <dgm:t>
        <a:bodyPr/>
        <a:lstStyle/>
        <a:p>
          <a:r>
            <a:rPr lang="en-US" sz="2400" dirty="0"/>
            <a:t>Developed business questions and areas of focus:</a:t>
          </a:r>
        </a:p>
        <a:p>
          <a:r>
            <a:rPr lang="en-US" sz="2400" dirty="0"/>
            <a:t>Questions categorized as hypotheses, questions and data mining.</a:t>
          </a:r>
        </a:p>
      </dgm:t>
    </dgm:pt>
    <dgm:pt modelId="{1CC69A6B-8EEC-44C5-9CD3-B99CB7B7A042}" type="parTrans" cxnId="{A3A1DE95-1B57-47EC-A531-681B8F3F9CD3}">
      <dgm:prSet/>
      <dgm:spPr/>
      <dgm:t>
        <a:bodyPr/>
        <a:lstStyle/>
        <a:p>
          <a:endParaRPr lang="en-US"/>
        </a:p>
      </dgm:t>
    </dgm:pt>
    <dgm:pt modelId="{0451B88F-5816-4408-9EE5-4FAEAF6B86F2}" type="sibTrans" cxnId="{A3A1DE95-1B57-47EC-A531-681B8F3F9CD3}">
      <dgm:prSet/>
      <dgm:spPr/>
      <dgm:t>
        <a:bodyPr/>
        <a:lstStyle/>
        <a:p>
          <a:endParaRPr lang="en-US"/>
        </a:p>
      </dgm:t>
    </dgm:pt>
    <dgm:pt modelId="{06B3B83C-445D-4E24-B115-F3CC3A430311}">
      <dgm:prSet phldrT="[Text]" custT="1"/>
      <dgm:spPr/>
      <dgm:t>
        <a:bodyPr/>
        <a:lstStyle/>
        <a:p>
          <a:r>
            <a:rPr lang="en-US" sz="2400" dirty="0"/>
            <a:t>Quantified deliverables:</a:t>
          </a:r>
        </a:p>
        <a:p>
          <a:r>
            <a:rPr lang="en-US" sz="2400" dirty="0"/>
            <a:t>Data quality and exploration report; flattened and subset datasets as required; statistical and datamining models; documented evaluation; visual dashboards</a:t>
          </a:r>
        </a:p>
      </dgm:t>
    </dgm:pt>
    <dgm:pt modelId="{494E7670-C16F-4D45-A89D-F158148D8B22}" type="parTrans" cxnId="{210B078A-EEC6-449E-8A4D-FC93E15098BF}">
      <dgm:prSet/>
      <dgm:spPr/>
      <dgm:t>
        <a:bodyPr/>
        <a:lstStyle/>
        <a:p>
          <a:endParaRPr lang="en-US"/>
        </a:p>
      </dgm:t>
    </dgm:pt>
    <dgm:pt modelId="{E0A4074F-928E-4613-BE03-68178626CC40}" type="sibTrans" cxnId="{210B078A-EEC6-449E-8A4D-FC93E15098BF}">
      <dgm:prSet/>
      <dgm:spPr/>
      <dgm:t>
        <a:bodyPr/>
        <a:lstStyle/>
        <a:p>
          <a:endParaRPr lang="en-US"/>
        </a:p>
      </dgm:t>
    </dgm:pt>
    <dgm:pt modelId="{FA950A7D-6100-453A-A339-598DC329C50C}" type="pres">
      <dgm:prSet presAssocID="{B8A05309-A1B5-4620-90F4-8DD500E4F749}" presName="vert0" presStyleCnt="0">
        <dgm:presLayoutVars>
          <dgm:dir/>
          <dgm:animOne val="branch"/>
          <dgm:animLvl val="lvl"/>
        </dgm:presLayoutVars>
      </dgm:prSet>
      <dgm:spPr/>
    </dgm:pt>
    <dgm:pt modelId="{0EC78A9E-EB57-4110-A434-0EBD0747A75E}" type="pres">
      <dgm:prSet presAssocID="{69C59BB6-4DC8-4CCD-9C4A-0C460AD915E4}" presName="thickLine" presStyleLbl="alignNode1" presStyleIdx="0" presStyleCnt="1"/>
      <dgm:spPr/>
    </dgm:pt>
    <dgm:pt modelId="{2B354C40-2BB9-4512-8241-76DCE215ECF8}" type="pres">
      <dgm:prSet presAssocID="{69C59BB6-4DC8-4CCD-9C4A-0C460AD915E4}" presName="horz1" presStyleCnt="0"/>
      <dgm:spPr/>
    </dgm:pt>
    <dgm:pt modelId="{EF0D41A5-27AC-480E-870F-D38606240F4D}" type="pres">
      <dgm:prSet presAssocID="{69C59BB6-4DC8-4CCD-9C4A-0C460AD915E4}" presName="tx1" presStyleLbl="revTx" presStyleIdx="0" presStyleCnt="4"/>
      <dgm:spPr/>
    </dgm:pt>
    <dgm:pt modelId="{53E6012D-F734-4333-8579-173B5FC2BE2B}" type="pres">
      <dgm:prSet presAssocID="{69C59BB6-4DC8-4CCD-9C4A-0C460AD915E4}" presName="vert1" presStyleCnt="0"/>
      <dgm:spPr/>
    </dgm:pt>
    <dgm:pt modelId="{F8C8880C-01AF-4126-B0A3-C8A25A0243A5}" type="pres">
      <dgm:prSet presAssocID="{FB5CC5E5-446A-45D6-81EA-F858EEE264D7}" presName="vertSpace2a" presStyleCnt="0"/>
      <dgm:spPr/>
    </dgm:pt>
    <dgm:pt modelId="{AA6331DD-5FDB-401E-8AB4-74D9C677B8FE}" type="pres">
      <dgm:prSet presAssocID="{FB5CC5E5-446A-45D6-81EA-F858EEE264D7}" presName="horz2" presStyleCnt="0"/>
      <dgm:spPr/>
    </dgm:pt>
    <dgm:pt modelId="{34D42737-F819-4E89-8EFC-E098BAD04856}" type="pres">
      <dgm:prSet presAssocID="{FB5CC5E5-446A-45D6-81EA-F858EEE264D7}" presName="horzSpace2" presStyleCnt="0"/>
      <dgm:spPr/>
    </dgm:pt>
    <dgm:pt modelId="{837919F3-6257-4314-B425-B1A8FD8E9F4E}" type="pres">
      <dgm:prSet presAssocID="{FB5CC5E5-446A-45D6-81EA-F858EEE264D7}" presName="tx2" presStyleLbl="revTx" presStyleIdx="1" presStyleCnt="4"/>
      <dgm:spPr/>
    </dgm:pt>
    <dgm:pt modelId="{64158D9E-3101-4B15-B389-A010082723C4}" type="pres">
      <dgm:prSet presAssocID="{FB5CC5E5-446A-45D6-81EA-F858EEE264D7}" presName="vert2" presStyleCnt="0"/>
      <dgm:spPr/>
    </dgm:pt>
    <dgm:pt modelId="{DD4F453C-0090-4B32-A067-686AE64B98F8}" type="pres">
      <dgm:prSet presAssocID="{FB5CC5E5-446A-45D6-81EA-F858EEE264D7}" presName="thinLine2b" presStyleLbl="callout" presStyleIdx="0" presStyleCnt="3" custLinFactY="-100000" custLinFactNeighborX="112" custLinFactNeighborY="-128638"/>
      <dgm:spPr/>
    </dgm:pt>
    <dgm:pt modelId="{F4639B2A-8951-443F-80A3-9FD60D22D63F}" type="pres">
      <dgm:prSet presAssocID="{FB5CC5E5-446A-45D6-81EA-F858EEE264D7}" presName="vertSpace2b" presStyleCnt="0"/>
      <dgm:spPr/>
    </dgm:pt>
    <dgm:pt modelId="{75BB42BB-68CB-487C-B6C9-7118FF4F0F3D}" type="pres">
      <dgm:prSet presAssocID="{4F9EA1DE-5834-4CEC-946E-5794277391FC}" presName="horz2" presStyleCnt="0"/>
      <dgm:spPr/>
    </dgm:pt>
    <dgm:pt modelId="{A9F9A45E-4C40-4B61-9D05-18CF243B27C4}" type="pres">
      <dgm:prSet presAssocID="{4F9EA1DE-5834-4CEC-946E-5794277391FC}" presName="horzSpace2" presStyleCnt="0"/>
      <dgm:spPr/>
    </dgm:pt>
    <dgm:pt modelId="{82A3DF00-1BE4-4DBB-B09E-6982B3A3F331}" type="pres">
      <dgm:prSet presAssocID="{4F9EA1DE-5834-4CEC-946E-5794277391FC}" presName="tx2" presStyleLbl="revTx" presStyleIdx="2" presStyleCnt="4"/>
      <dgm:spPr/>
    </dgm:pt>
    <dgm:pt modelId="{5704AA68-EB13-4042-AC00-8390097AA132}" type="pres">
      <dgm:prSet presAssocID="{4F9EA1DE-5834-4CEC-946E-5794277391FC}" presName="vert2" presStyleCnt="0"/>
      <dgm:spPr/>
    </dgm:pt>
    <dgm:pt modelId="{C0CCEBAE-8A5D-4241-992F-2EF09CBE20B0}" type="pres">
      <dgm:prSet presAssocID="{4F9EA1DE-5834-4CEC-946E-5794277391FC}" presName="thinLine2b" presStyleLbl="callout" presStyleIdx="1" presStyleCnt="3"/>
      <dgm:spPr/>
    </dgm:pt>
    <dgm:pt modelId="{0081C3CF-D602-41A1-A34C-AEAADC196BDA}" type="pres">
      <dgm:prSet presAssocID="{4F9EA1DE-5834-4CEC-946E-5794277391FC}" presName="vertSpace2b" presStyleCnt="0"/>
      <dgm:spPr/>
    </dgm:pt>
    <dgm:pt modelId="{EC9EDA34-1CC5-4D42-AF47-950B30C09130}" type="pres">
      <dgm:prSet presAssocID="{06B3B83C-445D-4E24-B115-F3CC3A430311}" presName="horz2" presStyleCnt="0"/>
      <dgm:spPr/>
    </dgm:pt>
    <dgm:pt modelId="{9F6E3CBD-BCC4-437C-97F6-89681B8DDC64}" type="pres">
      <dgm:prSet presAssocID="{06B3B83C-445D-4E24-B115-F3CC3A430311}" presName="horzSpace2" presStyleCnt="0"/>
      <dgm:spPr/>
    </dgm:pt>
    <dgm:pt modelId="{55353300-CE09-4EBA-B4C9-D290A440F886}" type="pres">
      <dgm:prSet presAssocID="{06B3B83C-445D-4E24-B115-F3CC3A430311}" presName="tx2" presStyleLbl="revTx" presStyleIdx="3" presStyleCnt="4" custScaleY="116186"/>
      <dgm:spPr/>
    </dgm:pt>
    <dgm:pt modelId="{D76BCEF9-1881-4B76-84B5-F403F37D496B}" type="pres">
      <dgm:prSet presAssocID="{06B3B83C-445D-4E24-B115-F3CC3A430311}" presName="vert2" presStyleCnt="0"/>
      <dgm:spPr/>
    </dgm:pt>
    <dgm:pt modelId="{55B8399C-DFD5-4E49-A7DC-B0A15A30EBEB}" type="pres">
      <dgm:prSet presAssocID="{06B3B83C-445D-4E24-B115-F3CC3A430311}" presName="thinLine2b" presStyleLbl="callout" presStyleIdx="2" presStyleCnt="3" custFlipVert="1" custSzY="45720" custScaleX="101696" custLinFactNeighborX="-181" custLinFactNeighborY="85574"/>
      <dgm:spPr/>
    </dgm:pt>
    <dgm:pt modelId="{3207FDC0-1096-49DA-BC5E-CF6BE88C07B8}" type="pres">
      <dgm:prSet presAssocID="{06B3B83C-445D-4E24-B115-F3CC3A430311}" presName="vertSpace2b" presStyleCnt="0"/>
      <dgm:spPr/>
    </dgm:pt>
  </dgm:ptLst>
  <dgm:cxnLst>
    <dgm:cxn modelId="{9924B64F-B7A8-4BE9-AB58-3EC00C0E6B32}" type="presOf" srcId="{FB5CC5E5-446A-45D6-81EA-F858EEE264D7}" destId="{837919F3-6257-4314-B425-B1A8FD8E9F4E}" srcOrd="0" destOrd="0" presId="urn:microsoft.com/office/officeart/2008/layout/LinedList"/>
    <dgm:cxn modelId="{73B32E71-94B8-4B8D-9AA1-D4F8EBB14363}" type="presOf" srcId="{4F9EA1DE-5834-4CEC-946E-5794277391FC}" destId="{82A3DF00-1BE4-4DBB-B09E-6982B3A3F331}" srcOrd="0" destOrd="0" presId="urn:microsoft.com/office/officeart/2008/layout/LinedList"/>
    <dgm:cxn modelId="{84842F75-5017-4462-93E0-407A49507BFB}" type="presOf" srcId="{B8A05309-A1B5-4620-90F4-8DD500E4F749}" destId="{FA950A7D-6100-453A-A339-598DC329C50C}" srcOrd="0" destOrd="0" presId="urn:microsoft.com/office/officeart/2008/layout/LinedList"/>
    <dgm:cxn modelId="{35367756-31F3-410A-A698-68E5DF1ED2C7}" type="presOf" srcId="{06B3B83C-445D-4E24-B115-F3CC3A430311}" destId="{55353300-CE09-4EBA-B4C9-D290A440F886}" srcOrd="0" destOrd="0" presId="urn:microsoft.com/office/officeart/2008/layout/LinedList"/>
    <dgm:cxn modelId="{210B078A-EEC6-449E-8A4D-FC93E15098BF}" srcId="{69C59BB6-4DC8-4CCD-9C4A-0C460AD915E4}" destId="{06B3B83C-445D-4E24-B115-F3CC3A430311}" srcOrd="2" destOrd="0" parTransId="{494E7670-C16F-4D45-A89D-F158148D8B22}" sibTransId="{E0A4074F-928E-4613-BE03-68178626CC40}"/>
    <dgm:cxn modelId="{A3A1DE95-1B57-47EC-A531-681B8F3F9CD3}" srcId="{69C59BB6-4DC8-4CCD-9C4A-0C460AD915E4}" destId="{4F9EA1DE-5834-4CEC-946E-5794277391FC}" srcOrd="1" destOrd="0" parTransId="{1CC69A6B-8EEC-44C5-9CD3-B99CB7B7A042}" sibTransId="{0451B88F-5816-4408-9EE5-4FAEAF6B86F2}"/>
    <dgm:cxn modelId="{10A2B6AF-35D5-4B36-8E94-15FB0D3AEDB6}" type="presOf" srcId="{69C59BB6-4DC8-4CCD-9C4A-0C460AD915E4}" destId="{EF0D41A5-27AC-480E-870F-D38606240F4D}" srcOrd="0" destOrd="0" presId="urn:microsoft.com/office/officeart/2008/layout/LinedList"/>
    <dgm:cxn modelId="{812D07E7-1163-44F5-A4B9-54AE2E926511}" srcId="{69C59BB6-4DC8-4CCD-9C4A-0C460AD915E4}" destId="{FB5CC5E5-446A-45D6-81EA-F858EEE264D7}" srcOrd="0" destOrd="0" parTransId="{F2272F87-E674-48F1-8709-F8FCF73B5612}" sibTransId="{3AE95FA5-560C-47C9-988D-0C894E917989}"/>
    <dgm:cxn modelId="{1CC798FF-0D55-4F5D-9485-513F7ACEB5EF}" srcId="{B8A05309-A1B5-4620-90F4-8DD500E4F749}" destId="{69C59BB6-4DC8-4CCD-9C4A-0C460AD915E4}" srcOrd="0" destOrd="0" parTransId="{ED0B5169-0C50-49DA-B87C-6F22AC579A71}" sibTransId="{147896F0-BEDF-4C14-9566-C10B58175021}"/>
    <dgm:cxn modelId="{4FA2EA7D-33AE-4AFF-BFB0-2D4C84720155}" type="presParOf" srcId="{FA950A7D-6100-453A-A339-598DC329C50C}" destId="{0EC78A9E-EB57-4110-A434-0EBD0747A75E}" srcOrd="0" destOrd="0" presId="urn:microsoft.com/office/officeart/2008/layout/LinedList"/>
    <dgm:cxn modelId="{7DD4B10E-620F-45BB-AD2E-22C43EC4959A}" type="presParOf" srcId="{FA950A7D-6100-453A-A339-598DC329C50C}" destId="{2B354C40-2BB9-4512-8241-76DCE215ECF8}" srcOrd="1" destOrd="0" presId="urn:microsoft.com/office/officeart/2008/layout/LinedList"/>
    <dgm:cxn modelId="{9845042D-05C8-4791-A8AC-F39476CFDA68}" type="presParOf" srcId="{2B354C40-2BB9-4512-8241-76DCE215ECF8}" destId="{EF0D41A5-27AC-480E-870F-D38606240F4D}" srcOrd="0" destOrd="0" presId="urn:microsoft.com/office/officeart/2008/layout/LinedList"/>
    <dgm:cxn modelId="{2BD0E5B4-3FBF-492B-9345-C2889FD3991A}" type="presParOf" srcId="{2B354C40-2BB9-4512-8241-76DCE215ECF8}" destId="{53E6012D-F734-4333-8579-173B5FC2BE2B}" srcOrd="1" destOrd="0" presId="urn:microsoft.com/office/officeart/2008/layout/LinedList"/>
    <dgm:cxn modelId="{49A4A664-E416-481A-9CB1-49669D7D759D}" type="presParOf" srcId="{53E6012D-F734-4333-8579-173B5FC2BE2B}" destId="{F8C8880C-01AF-4126-B0A3-C8A25A0243A5}" srcOrd="0" destOrd="0" presId="urn:microsoft.com/office/officeart/2008/layout/LinedList"/>
    <dgm:cxn modelId="{65B431DB-1BEB-4874-A599-C88CB55C308A}" type="presParOf" srcId="{53E6012D-F734-4333-8579-173B5FC2BE2B}" destId="{AA6331DD-5FDB-401E-8AB4-74D9C677B8FE}" srcOrd="1" destOrd="0" presId="urn:microsoft.com/office/officeart/2008/layout/LinedList"/>
    <dgm:cxn modelId="{7729599B-7F12-4F17-85C8-BA90879D1116}" type="presParOf" srcId="{AA6331DD-5FDB-401E-8AB4-74D9C677B8FE}" destId="{34D42737-F819-4E89-8EFC-E098BAD04856}" srcOrd="0" destOrd="0" presId="urn:microsoft.com/office/officeart/2008/layout/LinedList"/>
    <dgm:cxn modelId="{6FF83D17-5EC8-4AEE-9FDD-0C4F2001A06D}" type="presParOf" srcId="{AA6331DD-5FDB-401E-8AB4-74D9C677B8FE}" destId="{837919F3-6257-4314-B425-B1A8FD8E9F4E}" srcOrd="1" destOrd="0" presId="urn:microsoft.com/office/officeart/2008/layout/LinedList"/>
    <dgm:cxn modelId="{3C8DBBB5-D16B-4426-98E4-0E8A2CDAA7C3}" type="presParOf" srcId="{AA6331DD-5FDB-401E-8AB4-74D9C677B8FE}" destId="{64158D9E-3101-4B15-B389-A010082723C4}" srcOrd="2" destOrd="0" presId="urn:microsoft.com/office/officeart/2008/layout/LinedList"/>
    <dgm:cxn modelId="{6469E27B-FE2E-4FDD-AC8D-B5A45057EDF6}" type="presParOf" srcId="{53E6012D-F734-4333-8579-173B5FC2BE2B}" destId="{DD4F453C-0090-4B32-A067-686AE64B98F8}" srcOrd="2" destOrd="0" presId="urn:microsoft.com/office/officeart/2008/layout/LinedList"/>
    <dgm:cxn modelId="{52637A37-53B1-4EF5-9FF9-2D4C89FBDEFB}" type="presParOf" srcId="{53E6012D-F734-4333-8579-173B5FC2BE2B}" destId="{F4639B2A-8951-443F-80A3-9FD60D22D63F}" srcOrd="3" destOrd="0" presId="urn:microsoft.com/office/officeart/2008/layout/LinedList"/>
    <dgm:cxn modelId="{F2C35061-6AE0-4B74-AAD0-2EF8CF562026}" type="presParOf" srcId="{53E6012D-F734-4333-8579-173B5FC2BE2B}" destId="{75BB42BB-68CB-487C-B6C9-7118FF4F0F3D}" srcOrd="4" destOrd="0" presId="urn:microsoft.com/office/officeart/2008/layout/LinedList"/>
    <dgm:cxn modelId="{D29FDD6E-394C-4849-BE66-D2DC9CA957E5}" type="presParOf" srcId="{75BB42BB-68CB-487C-B6C9-7118FF4F0F3D}" destId="{A9F9A45E-4C40-4B61-9D05-18CF243B27C4}" srcOrd="0" destOrd="0" presId="urn:microsoft.com/office/officeart/2008/layout/LinedList"/>
    <dgm:cxn modelId="{977174E9-B2A5-4111-875D-A4D247E434C8}" type="presParOf" srcId="{75BB42BB-68CB-487C-B6C9-7118FF4F0F3D}" destId="{82A3DF00-1BE4-4DBB-B09E-6982B3A3F331}" srcOrd="1" destOrd="0" presId="urn:microsoft.com/office/officeart/2008/layout/LinedList"/>
    <dgm:cxn modelId="{103349CB-7072-4291-9D05-9CD64816453B}" type="presParOf" srcId="{75BB42BB-68CB-487C-B6C9-7118FF4F0F3D}" destId="{5704AA68-EB13-4042-AC00-8390097AA132}" srcOrd="2" destOrd="0" presId="urn:microsoft.com/office/officeart/2008/layout/LinedList"/>
    <dgm:cxn modelId="{ADCDEDE6-475B-409B-BF5A-04818FEF86C1}" type="presParOf" srcId="{53E6012D-F734-4333-8579-173B5FC2BE2B}" destId="{C0CCEBAE-8A5D-4241-992F-2EF09CBE20B0}" srcOrd="5" destOrd="0" presId="urn:microsoft.com/office/officeart/2008/layout/LinedList"/>
    <dgm:cxn modelId="{035EFB25-6911-4470-AEBB-ACE0261ABD98}" type="presParOf" srcId="{53E6012D-F734-4333-8579-173B5FC2BE2B}" destId="{0081C3CF-D602-41A1-A34C-AEAADC196BDA}" srcOrd="6" destOrd="0" presId="urn:microsoft.com/office/officeart/2008/layout/LinedList"/>
    <dgm:cxn modelId="{879CAE02-F421-447A-88C6-AFC4218B08D8}" type="presParOf" srcId="{53E6012D-F734-4333-8579-173B5FC2BE2B}" destId="{EC9EDA34-1CC5-4D42-AF47-950B30C09130}" srcOrd="7" destOrd="0" presId="urn:microsoft.com/office/officeart/2008/layout/LinedList"/>
    <dgm:cxn modelId="{BD78C013-0F16-409A-8CDE-4DC22102D7B8}" type="presParOf" srcId="{EC9EDA34-1CC5-4D42-AF47-950B30C09130}" destId="{9F6E3CBD-BCC4-437C-97F6-89681B8DDC64}" srcOrd="0" destOrd="0" presId="urn:microsoft.com/office/officeart/2008/layout/LinedList"/>
    <dgm:cxn modelId="{C4D347BC-8801-4A66-96D0-50CC8B7B19BA}" type="presParOf" srcId="{EC9EDA34-1CC5-4D42-AF47-950B30C09130}" destId="{55353300-CE09-4EBA-B4C9-D290A440F886}" srcOrd="1" destOrd="0" presId="urn:microsoft.com/office/officeart/2008/layout/LinedList"/>
    <dgm:cxn modelId="{4CBB4B68-1390-48A6-84AA-4A37D143B2BF}" type="presParOf" srcId="{EC9EDA34-1CC5-4D42-AF47-950B30C09130}" destId="{D76BCEF9-1881-4B76-84B5-F403F37D496B}" srcOrd="2" destOrd="0" presId="urn:microsoft.com/office/officeart/2008/layout/LinedList"/>
    <dgm:cxn modelId="{D5FA2E11-F472-4EE0-904E-324FDEB43297}" type="presParOf" srcId="{53E6012D-F734-4333-8579-173B5FC2BE2B}" destId="{55B8399C-DFD5-4E49-A7DC-B0A15A30EBEB}" srcOrd="8" destOrd="0" presId="urn:microsoft.com/office/officeart/2008/layout/LinedList"/>
    <dgm:cxn modelId="{CDF1612E-86CA-408A-A8E9-28754149F014}" type="presParOf" srcId="{53E6012D-F734-4333-8579-173B5FC2BE2B}" destId="{3207FDC0-1096-49DA-BC5E-CF6BE88C07B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05309-A1B5-4620-90F4-8DD500E4F7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59BB6-4DC8-4CCD-9C4A-0C460AD915E4}">
      <dgm:prSet phldrT="[Text]" custT="1"/>
      <dgm:spPr/>
      <dgm:t>
        <a:bodyPr/>
        <a:lstStyle/>
        <a:p>
          <a:r>
            <a:rPr lang="en-US" sz="3000" dirty="0"/>
            <a:t>Project Plan</a:t>
          </a:r>
        </a:p>
      </dgm:t>
    </dgm:pt>
    <dgm:pt modelId="{ED0B5169-0C50-49DA-B87C-6F22AC579A71}" type="parTrans" cxnId="{1CC798FF-0D55-4F5D-9485-513F7ACEB5EF}">
      <dgm:prSet/>
      <dgm:spPr/>
      <dgm:t>
        <a:bodyPr/>
        <a:lstStyle/>
        <a:p>
          <a:endParaRPr lang="en-US"/>
        </a:p>
      </dgm:t>
    </dgm:pt>
    <dgm:pt modelId="{147896F0-BEDF-4C14-9566-C10B58175021}" type="sibTrans" cxnId="{1CC798FF-0D55-4F5D-9485-513F7ACEB5EF}">
      <dgm:prSet/>
      <dgm:spPr/>
      <dgm:t>
        <a:bodyPr/>
        <a:lstStyle/>
        <a:p>
          <a:endParaRPr lang="en-US"/>
        </a:p>
      </dgm:t>
    </dgm:pt>
    <dgm:pt modelId="{FB5CC5E5-446A-45D6-81EA-F858EEE264D7}">
      <dgm:prSet phldrT="[Text]" custT="1"/>
      <dgm:spPr/>
      <dgm:t>
        <a:bodyPr/>
        <a:lstStyle/>
        <a:p>
          <a:r>
            <a:rPr lang="en-US" sz="2400" dirty="0"/>
            <a:t>Process steps:</a:t>
          </a:r>
        </a:p>
        <a:p>
          <a:r>
            <a:rPr lang="en-US" sz="2400" dirty="0"/>
            <a:t>For each of our deliverables, tasks (process steps) are identified to achieve our desired outcome.</a:t>
          </a:r>
        </a:p>
      </dgm:t>
    </dgm:pt>
    <dgm:pt modelId="{F2272F87-E674-48F1-8709-F8FCF73B5612}" type="parTrans" cxnId="{812D07E7-1163-44F5-A4B9-54AE2E926511}">
      <dgm:prSet/>
      <dgm:spPr/>
      <dgm:t>
        <a:bodyPr/>
        <a:lstStyle/>
        <a:p>
          <a:endParaRPr lang="en-US"/>
        </a:p>
      </dgm:t>
    </dgm:pt>
    <dgm:pt modelId="{3AE95FA5-560C-47C9-988D-0C894E917989}" type="sibTrans" cxnId="{812D07E7-1163-44F5-A4B9-54AE2E926511}">
      <dgm:prSet/>
      <dgm:spPr/>
      <dgm:t>
        <a:bodyPr/>
        <a:lstStyle/>
        <a:p>
          <a:endParaRPr lang="en-US"/>
        </a:p>
      </dgm:t>
    </dgm:pt>
    <dgm:pt modelId="{4F9EA1DE-5834-4CEC-946E-5794277391FC}">
      <dgm:prSet phldrT="[Text]" custT="1"/>
      <dgm:spPr/>
      <dgm:t>
        <a:bodyPr/>
        <a:lstStyle/>
        <a:p>
          <a:r>
            <a:rPr lang="en-US" sz="2400" dirty="0"/>
            <a:t>Responsible person:</a:t>
          </a:r>
        </a:p>
        <a:p>
          <a:r>
            <a:rPr lang="en-US" sz="2400" dirty="0"/>
            <a:t>For each deliverable a responsible person has been identified. In some cases there is a second person identified as support.</a:t>
          </a:r>
        </a:p>
      </dgm:t>
    </dgm:pt>
    <dgm:pt modelId="{1CC69A6B-8EEC-44C5-9CD3-B99CB7B7A042}" type="parTrans" cxnId="{A3A1DE95-1B57-47EC-A531-681B8F3F9CD3}">
      <dgm:prSet/>
      <dgm:spPr/>
      <dgm:t>
        <a:bodyPr/>
        <a:lstStyle/>
        <a:p>
          <a:endParaRPr lang="en-US"/>
        </a:p>
      </dgm:t>
    </dgm:pt>
    <dgm:pt modelId="{0451B88F-5816-4408-9EE5-4FAEAF6B86F2}" type="sibTrans" cxnId="{A3A1DE95-1B57-47EC-A531-681B8F3F9CD3}">
      <dgm:prSet/>
      <dgm:spPr/>
      <dgm:t>
        <a:bodyPr/>
        <a:lstStyle/>
        <a:p>
          <a:endParaRPr lang="en-US"/>
        </a:p>
      </dgm:t>
    </dgm:pt>
    <dgm:pt modelId="{06B3B83C-445D-4E24-B115-F3CC3A430311}">
      <dgm:prSet phldrT="[Text]" custT="1"/>
      <dgm:spPr/>
      <dgm:t>
        <a:bodyPr/>
        <a:lstStyle/>
        <a:p>
          <a:r>
            <a:rPr lang="en-US" sz="2400" dirty="0"/>
            <a:t>Due dates:</a:t>
          </a:r>
        </a:p>
        <a:p>
          <a:r>
            <a:rPr lang="en-US" sz="2400" dirty="0"/>
            <a:t>Each process step/task has nominated due dates to ensure progressive completion towards achieving documented outcomes.</a:t>
          </a:r>
        </a:p>
      </dgm:t>
    </dgm:pt>
    <dgm:pt modelId="{494E7670-C16F-4D45-A89D-F158148D8B22}" type="parTrans" cxnId="{210B078A-EEC6-449E-8A4D-FC93E15098BF}">
      <dgm:prSet/>
      <dgm:spPr/>
      <dgm:t>
        <a:bodyPr/>
        <a:lstStyle/>
        <a:p>
          <a:endParaRPr lang="en-US"/>
        </a:p>
      </dgm:t>
    </dgm:pt>
    <dgm:pt modelId="{E0A4074F-928E-4613-BE03-68178626CC40}" type="sibTrans" cxnId="{210B078A-EEC6-449E-8A4D-FC93E15098BF}">
      <dgm:prSet/>
      <dgm:spPr/>
      <dgm:t>
        <a:bodyPr/>
        <a:lstStyle/>
        <a:p>
          <a:endParaRPr lang="en-US"/>
        </a:p>
      </dgm:t>
    </dgm:pt>
    <dgm:pt modelId="{FA950A7D-6100-453A-A339-598DC329C50C}" type="pres">
      <dgm:prSet presAssocID="{B8A05309-A1B5-4620-90F4-8DD500E4F749}" presName="vert0" presStyleCnt="0">
        <dgm:presLayoutVars>
          <dgm:dir/>
          <dgm:animOne val="branch"/>
          <dgm:animLvl val="lvl"/>
        </dgm:presLayoutVars>
      </dgm:prSet>
      <dgm:spPr/>
    </dgm:pt>
    <dgm:pt modelId="{0EC78A9E-EB57-4110-A434-0EBD0747A75E}" type="pres">
      <dgm:prSet presAssocID="{69C59BB6-4DC8-4CCD-9C4A-0C460AD915E4}" presName="thickLine" presStyleLbl="alignNode1" presStyleIdx="0" presStyleCnt="1"/>
      <dgm:spPr/>
    </dgm:pt>
    <dgm:pt modelId="{2B354C40-2BB9-4512-8241-76DCE215ECF8}" type="pres">
      <dgm:prSet presAssocID="{69C59BB6-4DC8-4CCD-9C4A-0C460AD915E4}" presName="horz1" presStyleCnt="0"/>
      <dgm:spPr/>
    </dgm:pt>
    <dgm:pt modelId="{EF0D41A5-27AC-480E-870F-D38606240F4D}" type="pres">
      <dgm:prSet presAssocID="{69C59BB6-4DC8-4CCD-9C4A-0C460AD915E4}" presName="tx1" presStyleLbl="revTx" presStyleIdx="0" presStyleCnt="4"/>
      <dgm:spPr/>
    </dgm:pt>
    <dgm:pt modelId="{53E6012D-F734-4333-8579-173B5FC2BE2B}" type="pres">
      <dgm:prSet presAssocID="{69C59BB6-4DC8-4CCD-9C4A-0C460AD915E4}" presName="vert1" presStyleCnt="0"/>
      <dgm:spPr/>
    </dgm:pt>
    <dgm:pt modelId="{F8C8880C-01AF-4126-B0A3-C8A25A0243A5}" type="pres">
      <dgm:prSet presAssocID="{FB5CC5E5-446A-45D6-81EA-F858EEE264D7}" presName="vertSpace2a" presStyleCnt="0"/>
      <dgm:spPr/>
    </dgm:pt>
    <dgm:pt modelId="{AA6331DD-5FDB-401E-8AB4-74D9C677B8FE}" type="pres">
      <dgm:prSet presAssocID="{FB5CC5E5-446A-45D6-81EA-F858EEE264D7}" presName="horz2" presStyleCnt="0"/>
      <dgm:spPr/>
    </dgm:pt>
    <dgm:pt modelId="{34D42737-F819-4E89-8EFC-E098BAD04856}" type="pres">
      <dgm:prSet presAssocID="{FB5CC5E5-446A-45D6-81EA-F858EEE264D7}" presName="horzSpace2" presStyleCnt="0"/>
      <dgm:spPr/>
    </dgm:pt>
    <dgm:pt modelId="{837919F3-6257-4314-B425-B1A8FD8E9F4E}" type="pres">
      <dgm:prSet presAssocID="{FB5CC5E5-446A-45D6-81EA-F858EEE264D7}" presName="tx2" presStyleLbl="revTx" presStyleIdx="1" presStyleCnt="4"/>
      <dgm:spPr/>
    </dgm:pt>
    <dgm:pt modelId="{64158D9E-3101-4B15-B389-A010082723C4}" type="pres">
      <dgm:prSet presAssocID="{FB5CC5E5-446A-45D6-81EA-F858EEE264D7}" presName="vert2" presStyleCnt="0"/>
      <dgm:spPr/>
    </dgm:pt>
    <dgm:pt modelId="{DD4F453C-0090-4B32-A067-686AE64B98F8}" type="pres">
      <dgm:prSet presAssocID="{FB5CC5E5-446A-45D6-81EA-F858EEE264D7}" presName="thinLine2b" presStyleLbl="callout" presStyleIdx="0" presStyleCnt="3" custLinFactY="-100000" custLinFactNeighborX="112" custLinFactNeighborY="-128638"/>
      <dgm:spPr/>
    </dgm:pt>
    <dgm:pt modelId="{F4639B2A-8951-443F-80A3-9FD60D22D63F}" type="pres">
      <dgm:prSet presAssocID="{FB5CC5E5-446A-45D6-81EA-F858EEE264D7}" presName="vertSpace2b" presStyleCnt="0"/>
      <dgm:spPr/>
    </dgm:pt>
    <dgm:pt modelId="{75BB42BB-68CB-487C-B6C9-7118FF4F0F3D}" type="pres">
      <dgm:prSet presAssocID="{4F9EA1DE-5834-4CEC-946E-5794277391FC}" presName="horz2" presStyleCnt="0"/>
      <dgm:spPr/>
    </dgm:pt>
    <dgm:pt modelId="{A9F9A45E-4C40-4B61-9D05-18CF243B27C4}" type="pres">
      <dgm:prSet presAssocID="{4F9EA1DE-5834-4CEC-946E-5794277391FC}" presName="horzSpace2" presStyleCnt="0"/>
      <dgm:spPr/>
    </dgm:pt>
    <dgm:pt modelId="{82A3DF00-1BE4-4DBB-B09E-6982B3A3F331}" type="pres">
      <dgm:prSet presAssocID="{4F9EA1DE-5834-4CEC-946E-5794277391FC}" presName="tx2" presStyleLbl="revTx" presStyleIdx="2" presStyleCnt="4"/>
      <dgm:spPr/>
    </dgm:pt>
    <dgm:pt modelId="{5704AA68-EB13-4042-AC00-8390097AA132}" type="pres">
      <dgm:prSet presAssocID="{4F9EA1DE-5834-4CEC-946E-5794277391FC}" presName="vert2" presStyleCnt="0"/>
      <dgm:spPr/>
    </dgm:pt>
    <dgm:pt modelId="{C0CCEBAE-8A5D-4241-992F-2EF09CBE20B0}" type="pres">
      <dgm:prSet presAssocID="{4F9EA1DE-5834-4CEC-946E-5794277391FC}" presName="thinLine2b" presStyleLbl="callout" presStyleIdx="1" presStyleCnt="3"/>
      <dgm:spPr/>
    </dgm:pt>
    <dgm:pt modelId="{0081C3CF-D602-41A1-A34C-AEAADC196BDA}" type="pres">
      <dgm:prSet presAssocID="{4F9EA1DE-5834-4CEC-946E-5794277391FC}" presName="vertSpace2b" presStyleCnt="0"/>
      <dgm:spPr/>
    </dgm:pt>
    <dgm:pt modelId="{EC9EDA34-1CC5-4D42-AF47-950B30C09130}" type="pres">
      <dgm:prSet presAssocID="{06B3B83C-445D-4E24-B115-F3CC3A430311}" presName="horz2" presStyleCnt="0"/>
      <dgm:spPr/>
    </dgm:pt>
    <dgm:pt modelId="{9F6E3CBD-BCC4-437C-97F6-89681B8DDC64}" type="pres">
      <dgm:prSet presAssocID="{06B3B83C-445D-4E24-B115-F3CC3A430311}" presName="horzSpace2" presStyleCnt="0"/>
      <dgm:spPr/>
    </dgm:pt>
    <dgm:pt modelId="{55353300-CE09-4EBA-B4C9-D290A440F886}" type="pres">
      <dgm:prSet presAssocID="{06B3B83C-445D-4E24-B115-F3CC3A430311}" presName="tx2" presStyleLbl="revTx" presStyleIdx="3" presStyleCnt="4" custScaleY="116186"/>
      <dgm:spPr/>
    </dgm:pt>
    <dgm:pt modelId="{D76BCEF9-1881-4B76-84B5-F403F37D496B}" type="pres">
      <dgm:prSet presAssocID="{06B3B83C-445D-4E24-B115-F3CC3A430311}" presName="vert2" presStyleCnt="0"/>
      <dgm:spPr/>
    </dgm:pt>
    <dgm:pt modelId="{55B8399C-DFD5-4E49-A7DC-B0A15A30EBEB}" type="pres">
      <dgm:prSet presAssocID="{06B3B83C-445D-4E24-B115-F3CC3A430311}" presName="thinLine2b" presStyleLbl="callout" presStyleIdx="2" presStyleCnt="3" custFlipVert="1" custSzY="45720" custScaleX="101696" custLinFactNeighborX="-181" custLinFactNeighborY="85574"/>
      <dgm:spPr/>
    </dgm:pt>
    <dgm:pt modelId="{3207FDC0-1096-49DA-BC5E-CF6BE88C07B8}" type="pres">
      <dgm:prSet presAssocID="{06B3B83C-445D-4E24-B115-F3CC3A430311}" presName="vertSpace2b" presStyleCnt="0"/>
      <dgm:spPr/>
    </dgm:pt>
  </dgm:ptLst>
  <dgm:cxnLst>
    <dgm:cxn modelId="{9924B64F-B7A8-4BE9-AB58-3EC00C0E6B32}" type="presOf" srcId="{FB5CC5E5-446A-45D6-81EA-F858EEE264D7}" destId="{837919F3-6257-4314-B425-B1A8FD8E9F4E}" srcOrd="0" destOrd="0" presId="urn:microsoft.com/office/officeart/2008/layout/LinedList"/>
    <dgm:cxn modelId="{73B32E71-94B8-4B8D-9AA1-D4F8EBB14363}" type="presOf" srcId="{4F9EA1DE-5834-4CEC-946E-5794277391FC}" destId="{82A3DF00-1BE4-4DBB-B09E-6982B3A3F331}" srcOrd="0" destOrd="0" presId="urn:microsoft.com/office/officeart/2008/layout/LinedList"/>
    <dgm:cxn modelId="{84842F75-5017-4462-93E0-407A49507BFB}" type="presOf" srcId="{B8A05309-A1B5-4620-90F4-8DD500E4F749}" destId="{FA950A7D-6100-453A-A339-598DC329C50C}" srcOrd="0" destOrd="0" presId="urn:microsoft.com/office/officeart/2008/layout/LinedList"/>
    <dgm:cxn modelId="{35367756-31F3-410A-A698-68E5DF1ED2C7}" type="presOf" srcId="{06B3B83C-445D-4E24-B115-F3CC3A430311}" destId="{55353300-CE09-4EBA-B4C9-D290A440F886}" srcOrd="0" destOrd="0" presId="urn:microsoft.com/office/officeart/2008/layout/LinedList"/>
    <dgm:cxn modelId="{210B078A-EEC6-449E-8A4D-FC93E15098BF}" srcId="{69C59BB6-4DC8-4CCD-9C4A-0C460AD915E4}" destId="{06B3B83C-445D-4E24-B115-F3CC3A430311}" srcOrd="2" destOrd="0" parTransId="{494E7670-C16F-4D45-A89D-F158148D8B22}" sibTransId="{E0A4074F-928E-4613-BE03-68178626CC40}"/>
    <dgm:cxn modelId="{A3A1DE95-1B57-47EC-A531-681B8F3F9CD3}" srcId="{69C59BB6-4DC8-4CCD-9C4A-0C460AD915E4}" destId="{4F9EA1DE-5834-4CEC-946E-5794277391FC}" srcOrd="1" destOrd="0" parTransId="{1CC69A6B-8EEC-44C5-9CD3-B99CB7B7A042}" sibTransId="{0451B88F-5816-4408-9EE5-4FAEAF6B86F2}"/>
    <dgm:cxn modelId="{10A2B6AF-35D5-4B36-8E94-15FB0D3AEDB6}" type="presOf" srcId="{69C59BB6-4DC8-4CCD-9C4A-0C460AD915E4}" destId="{EF0D41A5-27AC-480E-870F-D38606240F4D}" srcOrd="0" destOrd="0" presId="urn:microsoft.com/office/officeart/2008/layout/LinedList"/>
    <dgm:cxn modelId="{812D07E7-1163-44F5-A4B9-54AE2E926511}" srcId="{69C59BB6-4DC8-4CCD-9C4A-0C460AD915E4}" destId="{FB5CC5E5-446A-45D6-81EA-F858EEE264D7}" srcOrd="0" destOrd="0" parTransId="{F2272F87-E674-48F1-8709-F8FCF73B5612}" sibTransId="{3AE95FA5-560C-47C9-988D-0C894E917989}"/>
    <dgm:cxn modelId="{1CC798FF-0D55-4F5D-9485-513F7ACEB5EF}" srcId="{B8A05309-A1B5-4620-90F4-8DD500E4F749}" destId="{69C59BB6-4DC8-4CCD-9C4A-0C460AD915E4}" srcOrd="0" destOrd="0" parTransId="{ED0B5169-0C50-49DA-B87C-6F22AC579A71}" sibTransId="{147896F0-BEDF-4C14-9566-C10B58175021}"/>
    <dgm:cxn modelId="{4FA2EA7D-33AE-4AFF-BFB0-2D4C84720155}" type="presParOf" srcId="{FA950A7D-6100-453A-A339-598DC329C50C}" destId="{0EC78A9E-EB57-4110-A434-0EBD0747A75E}" srcOrd="0" destOrd="0" presId="urn:microsoft.com/office/officeart/2008/layout/LinedList"/>
    <dgm:cxn modelId="{7DD4B10E-620F-45BB-AD2E-22C43EC4959A}" type="presParOf" srcId="{FA950A7D-6100-453A-A339-598DC329C50C}" destId="{2B354C40-2BB9-4512-8241-76DCE215ECF8}" srcOrd="1" destOrd="0" presId="urn:microsoft.com/office/officeart/2008/layout/LinedList"/>
    <dgm:cxn modelId="{9845042D-05C8-4791-A8AC-F39476CFDA68}" type="presParOf" srcId="{2B354C40-2BB9-4512-8241-76DCE215ECF8}" destId="{EF0D41A5-27AC-480E-870F-D38606240F4D}" srcOrd="0" destOrd="0" presId="urn:microsoft.com/office/officeart/2008/layout/LinedList"/>
    <dgm:cxn modelId="{2BD0E5B4-3FBF-492B-9345-C2889FD3991A}" type="presParOf" srcId="{2B354C40-2BB9-4512-8241-76DCE215ECF8}" destId="{53E6012D-F734-4333-8579-173B5FC2BE2B}" srcOrd="1" destOrd="0" presId="urn:microsoft.com/office/officeart/2008/layout/LinedList"/>
    <dgm:cxn modelId="{49A4A664-E416-481A-9CB1-49669D7D759D}" type="presParOf" srcId="{53E6012D-F734-4333-8579-173B5FC2BE2B}" destId="{F8C8880C-01AF-4126-B0A3-C8A25A0243A5}" srcOrd="0" destOrd="0" presId="urn:microsoft.com/office/officeart/2008/layout/LinedList"/>
    <dgm:cxn modelId="{65B431DB-1BEB-4874-A599-C88CB55C308A}" type="presParOf" srcId="{53E6012D-F734-4333-8579-173B5FC2BE2B}" destId="{AA6331DD-5FDB-401E-8AB4-74D9C677B8FE}" srcOrd="1" destOrd="0" presId="urn:microsoft.com/office/officeart/2008/layout/LinedList"/>
    <dgm:cxn modelId="{7729599B-7F12-4F17-85C8-BA90879D1116}" type="presParOf" srcId="{AA6331DD-5FDB-401E-8AB4-74D9C677B8FE}" destId="{34D42737-F819-4E89-8EFC-E098BAD04856}" srcOrd="0" destOrd="0" presId="urn:microsoft.com/office/officeart/2008/layout/LinedList"/>
    <dgm:cxn modelId="{6FF83D17-5EC8-4AEE-9FDD-0C4F2001A06D}" type="presParOf" srcId="{AA6331DD-5FDB-401E-8AB4-74D9C677B8FE}" destId="{837919F3-6257-4314-B425-B1A8FD8E9F4E}" srcOrd="1" destOrd="0" presId="urn:microsoft.com/office/officeart/2008/layout/LinedList"/>
    <dgm:cxn modelId="{3C8DBBB5-D16B-4426-98E4-0E8A2CDAA7C3}" type="presParOf" srcId="{AA6331DD-5FDB-401E-8AB4-74D9C677B8FE}" destId="{64158D9E-3101-4B15-B389-A010082723C4}" srcOrd="2" destOrd="0" presId="urn:microsoft.com/office/officeart/2008/layout/LinedList"/>
    <dgm:cxn modelId="{6469E27B-FE2E-4FDD-AC8D-B5A45057EDF6}" type="presParOf" srcId="{53E6012D-F734-4333-8579-173B5FC2BE2B}" destId="{DD4F453C-0090-4B32-A067-686AE64B98F8}" srcOrd="2" destOrd="0" presId="urn:microsoft.com/office/officeart/2008/layout/LinedList"/>
    <dgm:cxn modelId="{52637A37-53B1-4EF5-9FF9-2D4C89FBDEFB}" type="presParOf" srcId="{53E6012D-F734-4333-8579-173B5FC2BE2B}" destId="{F4639B2A-8951-443F-80A3-9FD60D22D63F}" srcOrd="3" destOrd="0" presId="urn:microsoft.com/office/officeart/2008/layout/LinedList"/>
    <dgm:cxn modelId="{F2C35061-6AE0-4B74-AAD0-2EF8CF562026}" type="presParOf" srcId="{53E6012D-F734-4333-8579-173B5FC2BE2B}" destId="{75BB42BB-68CB-487C-B6C9-7118FF4F0F3D}" srcOrd="4" destOrd="0" presId="urn:microsoft.com/office/officeart/2008/layout/LinedList"/>
    <dgm:cxn modelId="{D29FDD6E-394C-4849-BE66-D2DC9CA957E5}" type="presParOf" srcId="{75BB42BB-68CB-487C-B6C9-7118FF4F0F3D}" destId="{A9F9A45E-4C40-4B61-9D05-18CF243B27C4}" srcOrd="0" destOrd="0" presId="urn:microsoft.com/office/officeart/2008/layout/LinedList"/>
    <dgm:cxn modelId="{977174E9-B2A5-4111-875D-A4D247E434C8}" type="presParOf" srcId="{75BB42BB-68CB-487C-B6C9-7118FF4F0F3D}" destId="{82A3DF00-1BE4-4DBB-B09E-6982B3A3F331}" srcOrd="1" destOrd="0" presId="urn:microsoft.com/office/officeart/2008/layout/LinedList"/>
    <dgm:cxn modelId="{103349CB-7072-4291-9D05-9CD64816453B}" type="presParOf" srcId="{75BB42BB-68CB-487C-B6C9-7118FF4F0F3D}" destId="{5704AA68-EB13-4042-AC00-8390097AA132}" srcOrd="2" destOrd="0" presId="urn:microsoft.com/office/officeart/2008/layout/LinedList"/>
    <dgm:cxn modelId="{ADCDEDE6-475B-409B-BF5A-04818FEF86C1}" type="presParOf" srcId="{53E6012D-F734-4333-8579-173B5FC2BE2B}" destId="{C0CCEBAE-8A5D-4241-992F-2EF09CBE20B0}" srcOrd="5" destOrd="0" presId="urn:microsoft.com/office/officeart/2008/layout/LinedList"/>
    <dgm:cxn modelId="{035EFB25-6911-4470-AEBB-ACE0261ABD98}" type="presParOf" srcId="{53E6012D-F734-4333-8579-173B5FC2BE2B}" destId="{0081C3CF-D602-41A1-A34C-AEAADC196BDA}" srcOrd="6" destOrd="0" presId="urn:microsoft.com/office/officeart/2008/layout/LinedList"/>
    <dgm:cxn modelId="{879CAE02-F421-447A-88C6-AFC4218B08D8}" type="presParOf" srcId="{53E6012D-F734-4333-8579-173B5FC2BE2B}" destId="{EC9EDA34-1CC5-4D42-AF47-950B30C09130}" srcOrd="7" destOrd="0" presId="urn:microsoft.com/office/officeart/2008/layout/LinedList"/>
    <dgm:cxn modelId="{BD78C013-0F16-409A-8CDE-4DC22102D7B8}" type="presParOf" srcId="{EC9EDA34-1CC5-4D42-AF47-950B30C09130}" destId="{9F6E3CBD-BCC4-437C-97F6-89681B8DDC64}" srcOrd="0" destOrd="0" presId="urn:microsoft.com/office/officeart/2008/layout/LinedList"/>
    <dgm:cxn modelId="{C4D347BC-8801-4A66-96D0-50CC8B7B19BA}" type="presParOf" srcId="{EC9EDA34-1CC5-4D42-AF47-950B30C09130}" destId="{55353300-CE09-4EBA-B4C9-D290A440F886}" srcOrd="1" destOrd="0" presId="urn:microsoft.com/office/officeart/2008/layout/LinedList"/>
    <dgm:cxn modelId="{4CBB4B68-1390-48A6-84AA-4A37D143B2BF}" type="presParOf" srcId="{EC9EDA34-1CC5-4D42-AF47-950B30C09130}" destId="{D76BCEF9-1881-4B76-84B5-F403F37D496B}" srcOrd="2" destOrd="0" presId="urn:microsoft.com/office/officeart/2008/layout/LinedList"/>
    <dgm:cxn modelId="{D5FA2E11-F472-4EE0-904E-324FDEB43297}" type="presParOf" srcId="{53E6012D-F734-4333-8579-173B5FC2BE2B}" destId="{55B8399C-DFD5-4E49-A7DC-B0A15A30EBEB}" srcOrd="8" destOrd="0" presId="urn:microsoft.com/office/officeart/2008/layout/LinedList"/>
    <dgm:cxn modelId="{CDF1612E-86CA-408A-A8E9-28754149F014}" type="presParOf" srcId="{53E6012D-F734-4333-8579-173B5FC2BE2B}" destId="{3207FDC0-1096-49DA-BC5E-CF6BE88C07B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A05309-A1B5-4620-90F4-8DD500E4F7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59BB6-4DC8-4CCD-9C4A-0C460AD915E4}">
      <dgm:prSet phldrT="[Text]" custT="1"/>
      <dgm:spPr/>
      <dgm:t>
        <a:bodyPr/>
        <a:lstStyle/>
        <a:p>
          <a:r>
            <a:rPr lang="en-US" sz="3000" dirty="0"/>
            <a:t>Data</a:t>
          </a:r>
        </a:p>
      </dgm:t>
    </dgm:pt>
    <dgm:pt modelId="{ED0B5169-0C50-49DA-B87C-6F22AC579A71}" type="parTrans" cxnId="{1CC798FF-0D55-4F5D-9485-513F7ACEB5EF}">
      <dgm:prSet/>
      <dgm:spPr/>
      <dgm:t>
        <a:bodyPr/>
        <a:lstStyle/>
        <a:p>
          <a:endParaRPr lang="en-US"/>
        </a:p>
      </dgm:t>
    </dgm:pt>
    <dgm:pt modelId="{147896F0-BEDF-4C14-9566-C10B58175021}" type="sibTrans" cxnId="{1CC798FF-0D55-4F5D-9485-513F7ACEB5EF}">
      <dgm:prSet/>
      <dgm:spPr/>
      <dgm:t>
        <a:bodyPr/>
        <a:lstStyle/>
        <a:p>
          <a:endParaRPr lang="en-US"/>
        </a:p>
      </dgm:t>
    </dgm:pt>
    <dgm:pt modelId="{FB5CC5E5-446A-45D6-81EA-F858EEE264D7}">
      <dgm:prSet phldrT="[Text]" custT="1"/>
      <dgm:spPr/>
      <dgm:t>
        <a:bodyPr/>
        <a:lstStyle/>
        <a:p>
          <a:r>
            <a:rPr lang="en-US" sz="2400" dirty="0"/>
            <a:t>Data dictionary:</a:t>
          </a:r>
        </a:p>
        <a:p>
          <a:r>
            <a:rPr lang="en-US" sz="2400" dirty="0"/>
            <a:t>For each of the four datasets, compiled a data dictionary detailing column names and types.</a:t>
          </a:r>
        </a:p>
      </dgm:t>
    </dgm:pt>
    <dgm:pt modelId="{F2272F87-E674-48F1-8709-F8FCF73B5612}" type="parTrans" cxnId="{812D07E7-1163-44F5-A4B9-54AE2E926511}">
      <dgm:prSet/>
      <dgm:spPr/>
      <dgm:t>
        <a:bodyPr/>
        <a:lstStyle/>
        <a:p>
          <a:endParaRPr lang="en-US"/>
        </a:p>
      </dgm:t>
    </dgm:pt>
    <dgm:pt modelId="{3AE95FA5-560C-47C9-988D-0C894E917989}" type="sibTrans" cxnId="{812D07E7-1163-44F5-A4B9-54AE2E926511}">
      <dgm:prSet/>
      <dgm:spPr/>
      <dgm:t>
        <a:bodyPr/>
        <a:lstStyle/>
        <a:p>
          <a:endParaRPr lang="en-US"/>
        </a:p>
      </dgm:t>
    </dgm:pt>
    <dgm:pt modelId="{4F9EA1DE-5834-4CEC-946E-5794277391FC}">
      <dgm:prSet phldrT="[Text]" custT="1"/>
      <dgm:spPr/>
      <dgm:t>
        <a:bodyPr/>
        <a:lstStyle/>
        <a:p>
          <a:r>
            <a:rPr lang="en-US" sz="2400" dirty="0"/>
            <a:t>Data quality:</a:t>
          </a:r>
        </a:p>
        <a:p>
          <a:r>
            <a:rPr lang="en-US" sz="2400" dirty="0"/>
            <a:t>Quantified missing values and look-up values for coded fields in each of the datasets.</a:t>
          </a:r>
        </a:p>
      </dgm:t>
    </dgm:pt>
    <dgm:pt modelId="{1CC69A6B-8EEC-44C5-9CD3-B99CB7B7A042}" type="parTrans" cxnId="{A3A1DE95-1B57-47EC-A531-681B8F3F9CD3}">
      <dgm:prSet/>
      <dgm:spPr/>
      <dgm:t>
        <a:bodyPr/>
        <a:lstStyle/>
        <a:p>
          <a:endParaRPr lang="en-US"/>
        </a:p>
      </dgm:t>
    </dgm:pt>
    <dgm:pt modelId="{0451B88F-5816-4408-9EE5-4FAEAF6B86F2}" type="sibTrans" cxnId="{A3A1DE95-1B57-47EC-A531-681B8F3F9CD3}">
      <dgm:prSet/>
      <dgm:spPr/>
      <dgm:t>
        <a:bodyPr/>
        <a:lstStyle/>
        <a:p>
          <a:endParaRPr lang="en-US"/>
        </a:p>
      </dgm:t>
    </dgm:pt>
    <dgm:pt modelId="{06B3B83C-445D-4E24-B115-F3CC3A430311}">
      <dgm:prSet phldrT="[Text]" custT="1"/>
      <dgm:spPr/>
      <dgm:t>
        <a:bodyPr/>
        <a:lstStyle/>
        <a:p>
          <a:r>
            <a:rPr lang="en-US" sz="2400" dirty="0"/>
            <a:t>Data understanding:</a:t>
          </a:r>
        </a:p>
        <a:p>
          <a:r>
            <a:rPr lang="en-US" sz="2400" dirty="0"/>
            <a:t>Understood the overall scope of the data within each dataset and the general utility of the records.</a:t>
          </a:r>
        </a:p>
      </dgm:t>
    </dgm:pt>
    <dgm:pt modelId="{494E7670-C16F-4D45-A89D-F158148D8B22}" type="parTrans" cxnId="{210B078A-EEC6-449E-8A4D-FC93E15098BF}">
      <dgm:prSet/>
      <dgm:spPr/>
      <dgm:t>
        <a:bodyPr/>
        <a:lstStyle/>
        <a:p>
          <a:endParaRPr lang="en-US"/>
        </a:p>
      </dgm:t>
    </dgm:pt>
    <dgm:pt modelId="{E0A4074F-928E-4613-BE03-68178626CC40}" type="sibTrans" cxnId="{210B078A-EEC6-449E-8A4D-FC93E15098BF}">
      <dgm:prSet/>
      <dgm:spPr/>
      <dgm:t>
        <a:bodyPr/>
        <a:lstStyle/>
        <a:p>
          <a:endParaRPr lang="en-US"/>
        </a:p>
      </dgm:t>
    </dgm:pt>
    <dgm:pt modelId="{FA950A7D-6100-453A-A339-598DC329C50C}" type="pres">
      <dgm:prSet presAssocID="{B8A05309-A1B5-4620-90F4-8DD500E4F749}" presName="vert0" presStyleCnt="0">
        <dgm:presLayoutVars>
          <dgm:dir/>
          <dgm:animOne val="branch"/>
          <dgm:animLvl val="lvl"/>
        </dgm:presLayoutVars>
      </dgm:prSet>
      <dgm:spPr/>
    </dgm:pt>
    <dgm:pt modelId="{0EC78A9E-EB57-4110-A434-0EBD0747A75E}" type="pres">
      <dgm:prSet presAssocID="{69C59BB6-4DC8-4CCD-9C4A-0C460AD915E4}" presName="thickLine" presStyleLbl="alignNode1" presStyleIdx="0" presStyleCnt="1"/>
      <dgm:spPr/>
    </dgm:pt>
    <dgm:pt modelId="{2B354C40-2BB9-4512-8241-76DCE215ECF8}" type="pres">
      <dgm:prSet presAssocID="{69C59BB6-4DC8-4CCD-9C4A-0C460AD915E4}" presName="horz1" presStyleCnt="0"/>
      <dgm:spPr/>
    </dgm:pt>
    <dgm:pt modelId="{EF0D41A5-27AC-480E-870F-D38606240F4D}" type="pres">
      <dgm:prSet presAssocID="{69C59BB6-4DC8-4CCD-9C4A-0C460AD915E4}" presName="tx1" presStyleLbl="revTx" presStyleIdx="0" presStyleCnt="4"/>
      <dgm:spPr/>
    </dgm:pt>
    <dgm:pt modelId="{53E6012D-F734-4333-8579-173B5FC2BE2B}" type="pres">
      <dgm:prSet presAssocID="{69C59BB6-4DC8-4CCD-9C4A-0C460AD915E4}" presName="vert1" presStyleCnt="0"/>
      <dgm:spPr/>
    </dgm:pt>
    <dgm:pt modelId="{F8C8880C-01AF-4126-B0A3-C8A25A0243A5}" type="pres">
      <dgm:prSet presAssocID="{FB5CC5E5-446A-45D6-81EA-F858EEE264D7}" presName="vertSpace2a" presStyleCnt="0"/>
      <dgm:spPr/>
    </dgm:pt>
    <dgm:pt modelId="{AA6331DD-5FDB-401E-8AB4-74D9C677B8FE}" type="pres">
      <dgm:prSet presAssocID="{FB5CC5E5-446A-45D6-81EA-F858EEE264D7}" presName="horz2" presStyleCnt="0"/>
      <dgm:spPr/>
    </dgm:pt>
    <dgm:pt modelId="{34D42737-F819-4E89-8EFC-E098BAD04856}" type="pres">
      <dgm:prSet presAssocID="{FB5CC5E5-446A-45D6-81EA-F858EEE264D7}" presName="horzSpace2" presStyleCnt="0"/>
      <dgm:spPr/>
    </dgm:pt>
    <dgm:pt modelId="{837919F3-6257-4314-B425-B1A8FD8E9F4E}" type="pres">
      <dgm:prSet presAssocID="{FB5CC5E5-446A-45D6-81EA-F858EEE264D7}" presName="tx2" presStyleLbl="revTx" presStyleIdx="1" presStyleCnt="4"/>
      <dgm:spPr/>
    </dgm:pt>
    <dgm:pt modelId="{64158D9E-3101-4B15-B389-A010082723C4}" type="pres">
      <dgm:prSet presAssocID="{FB5CC5E5-446A-45D6-81EA-F858EEE264D7}" presName="vert2" presStyleCnt="0"/>
      <dgm:spPr/>
    </dgm:pt>
    <dgm:pt modelId="{DD4F453C-0090-4B32-A067-686AE64B98F8}" type="pres">
      <dgm:prSet presAssocID="{FB5CC5E5-446A-45D6-81EA-F858EEE264D7}" presName="thinLine2b" presStyleLbl="callout" presStyleIdx="0" presStyleCnt="3" custLinFactY="-100000" custLinFactNeighborX="112" custLinFactNeighborY="-128638"/>
      <dgm:spPr/>
    </dgm:pt>
    <dgm:pt modelId="{F4639B2A-8951-443F-80A3-9FD60D22D63F}" type="pres">
      <dgm:prSet presAssocID="{FB5CC5E5-446A-45D6-81EA-F858EEE264D7}" presName="vertSpace2b" presStyleCnt="0"/>
      <dgm:spPr/>
    </dgm:pt>
    <dgm:pt modelId="{75BB42BB-68CB-487C-B6C9-7118FF4F0F3D}" type="pres">
      <dgm:prSet presAssocID="{4F9EA1DE-5834-4CEC-946E-5794277391FC}" presName="horz2" presStyleCnt="0"/>
      <dgm:spPr/>
    </dgm:pt>
    <dgm:pt modelId="{A9F9A45E-4C40-4B61-9D05-18CF243B27C4}" type="pres">
      <dgm:prSet presAssocID="{4F9EA1DE-5834-4CEC-946E-5794277391FC}" presName="horzSpace2" presStyleCnt="0"/>
      <dgm:spPr/>
    </dgm:pt>
    <dgm:pt modelId="{82A3DF00-1BE4-4DBB-B09E-6982B3A3F331}" type="pres">
      <dgm:prSet presAssocID="{4F9EA1DE-5834-4CEC-946E-5794277391FC}" presName="tx2" presStyleLbl="revTx" presStyleIdx="2" presStyleCnt="4"/>
      <dgm:spPr/>
    </dgm:pt>
    <dgm:pt modelId="{5704AA68-EB13-4042-AC00-8390097AA132}" type="pres">
      <dgm:prSet presAssocID="{4F9EA1DE-5834-4CEC-946E-5794277391FC}" presName="vert2" presStyleCnt="0"/>
      <dgm:spPr/>
    </dgm:pt>
    <dgm:pt modelId="{C0CCEBAE-8A5D-4241-992F-2EF09CBE20B0}" type="pres">
      <dgm:prSet presAssocID="{4F9EA1DE-5834-4CEC-946E-5794277391FC}" presName="thinLine2b" presStyleLbl="callout" presStyleIdx="1" presStyleCnt="3"/>
      <dgm:spPr/>
    </dgm:pt>
    <dgm:pt modelId="{0081C3CF-D602-41A1-A34C-AEAADC196BDA}" type="pres">
      <dgm:prSet presAssocID="{4F9EA1DE-5834-4CEC-946E-5794277391FC}" presName="vertSpace2b" presStyleCnt="0"/>
      <dgm:spPr/>
    </dgm:pt>
    <dgm:pt modelId="{EC9EDA34-1CC5-4D42-AF47-950B30C09130}" type="pres">
      <dgm:prSet presAssocID="{06B3B83C-445D-4E24-B115-F3CC3A430311}" presName="horz2" presStyleCnt="0"/>
      <dgm:spPr/>
    </dgm:pt>
    <dgm:pt modelId="{9F6E3CBD-BCC4-437C-97F6-89681B8DDC64}" type="pres">
      <dgm:prSet presAssocID="{06B3B83C-445D-4E24-B115-F3CC3A430311}" presName="horzSpace2" presStyleCnt="0"/>
      <dgm:spPr/>
    </dgm:pt>
    <dgm:pt modelId="{55353300-CE09-4EBA-B4C9-D290A440F886}" type="pres">
      <dgm:prSet presAssocID="{06B3B83C-445D-4E24-B115-F3CC3A430311}" presName="tx2" presStyleLbl="revTx" presStyleIdx="3" presStyleCnt="4" custScaleY="116186"/>
      <dgm:spPr/>
    </dgm:pt>
    <dgm:pt modelId="{D76BCEF9-1881-4B76-84B5-F403F37D496B}" type="pres">
      <dgm:prSet presAssocID="{06B3B83C-445D-4E24-B115-F3CC3A430311}" presName="vert2" presStyleCnt="0"/>
      <dgm:spPr/>
    </dgm:pt>
    <dgm:pt modelId="{55B8399C-DFD5-4E49-A7DC-B0A15A30EBEB}" type="pres">
      <dgm:prSet presAssocID="{06B3B83C-445D-4E24-B115-F3CC3A430311}" presName="thinLine2b" presStyleLbl="callout" presStyleIdx="2" presStyleCnt="3" custFlipVert="1" custSzY="45720" custScaleX="101696" custLinFactNeighborX="-181" custLinFactNeighborY="85574"/>
      <dgm:spPr/>
    </dgm:pt>
    <dgm:pt modelId="{3207FDC0-1096-49DA-BC5E-CF6BE88C07B8}" type="pres">
      <dgm:prSet presAssocID="{06B3B83C-445D-4E24-B115-F3CC3A430311}" presName="vertSpace2b" presStyleCnt="0"/>
      <dgm:spPr/>
    </dgm:pt>
  </dgm:ptLst>
  <dgm:cxnLst>
    <dgm:cxn modelId="{9924B64F-B7A8-4BE9-AB58-3EC00C0E6B32}" type="presOf" srcId="{FB5CC5E5-446A-45D6-81EA-F858EEE264D7}" destId="{837919F3-6257-4314-B425-B1A8FD8E9F4E}" srcOrd="0" destOrd="0" presId="urn:microsoft.com/office/officeart/2008/layout/LinedList"/>
    <dgm:cxn modelId="{73B32E71-94B8-4B8D-9AA1-D4F8EBB14363}" type="presOf" srcId="{4F9EA1DE-5834-4CEC-946E-5794277391FC}" destId="{82A3DF00-1BE4-4DBB-B09E-6982B3A3F331}" srcOrd="0" destOrd="0" presId="urn:microsoft.com/office/officeart/2008/layout/LinedList"/>
    <dgm:cxn modelId="{84842F75-5017-4462-93E0-407A49507BFB}" type="presOf" srcId="{B8A05309-A1B5-4620-90F4-8DD500E4F749}" destId="{FA950A7D-6100-453A-A339-598DC329C50C}" srcOrd="0" destOrd="0" presId="urn:microsoft.com/office/officeart/2008/layout/LinedList"/>
    <dgm:cxn modelId="{35367756-31F3-410A-A698-68E5DF1ED2C7}" type="presOf" srcId="{06B3B83C-445D-4E24-B115-F3CC3A430311}" destId="{55353300-CE09-4EBA-B4C9-D290A440F886}" srcOrd="0" destOrd="0" presId="urn:microsoft.com/office/officeart/2008/layout/LinedList"/>
    <dgm:cxn modelId="{210B078A-EEC6-449E-8A4D-FC93E15098BF}" srcId="{69C59BB6-4DC8-4CCD-9C4A-0C460AD915E4}" destId="{06B3B83C-445D-4E24-B115-F3CC3A430311}" srcOrd="2" destOrd="0" parTransId="{494E7670-C16F-4D45-A89D-F158148D8B22}" sibTransId="{E0A4074F-928E-4613-BE03-68178626CC40}"/>
    <dgm:cxn modelId="{A3A1DE95-1B57-47EC-A531-681B8F3F9CD3}" srcId="{69C59BB6-4DC8-4CCD-9C4A-0C460AD915E4}" destId="{4F9EA1DE-5834-4CEC-946E-5794277391FC}" srcOrd="1" destOrd="0" parTransId="{1CC69A6B-8EEC-44C5-9CD3-B99CB7B7A042}" sibTransId="{0451B88F-5816-4408-9EE5-4FAEAF6B86F2}"/>
    <dgm:cxn modelId="{10A2B6AF-35D5-4B36-8E94-15FB0D3AEDB6}" type="presOf" srcId="{69C59BB6-4DC8-4CCD-9C4A-0C460AD915E4}" destId="{EF0D41A5-27AC-480E-870F-D38606240F4D}" srcOrd="0" destOrd="0" presId="urn:microsoft.com/office/officeart/2008/layout/LinedList"/>
    <dgm:cxn modelId="{812D07E7-1163-44F5-A4B9-54AE2E926511}" srcId="{69C59BB6-4DC8-4CCD-9C4A-0C460AD915E4}" destId="{FB5CC5E5-446A-45D6-81EA-F858EEE264D7}" srcOrd="0" destOrd="0" parTransId="{F2272F87-E674-48F1-8709-F8FCF73B5612}" sibTransId="{3AE95FA5-560C-47C9-988D-0C894E917989}"/>
    <dgm:cxn modelId="{1CC798FF-0D55-4F5D-9485-513F7ACEB5EF}" srcId="{B8A05309-A1B5-4620-90F4-8DD500E4F749}" destId="{69C59BB6-4DC8-4CCD-9C4A-0C460AD915E4}" srcOrd="0" destOrd="0" parTransId="{ED0B5169-0C50-49DA-B87C-6F22AC579A71}" sibTransId="{147896F0-BEDF-4C14-9566-C10B58175021}"/>
    <dgm:cxn modelId="{4FA2EA7D-33AE-4AFF-BFB0-2D4C84720155}" type="presParOf" srcId="{FA950A7D-6100-453A-A339-598DC329C50C}" destId="{0EC78A9E-EB57-4110-A434-0EBD0747A75E}" srcOrd="0" destOrd="0" presId="urn:microsoft.com/office/officeart/2008/layout/LinedList"/>
    <dgm:cxn modelId="{7DD4B10E-620F-45BB-AD2E-22C43EC4959A}" type="presParOf" srcId="{FA950A7D-6100-453A-A339-598DC329C50C}" destId="{2B354C40-2BB9-4512-8241-76DCE215ECF8}" srcOrd="1" destOrd="0" presId="urn:microsoft.com/office/officeart/2008/layout/LinedList"/>
    <dgm:cxn modelId="{9845042D-05C8-4791-A8AC-F39476CFDA68}" type="presParOf" srcId="{2B354C40-2BB9-4512-8241-76DCE215ECF8}" destId="{EF0D41A5-27AC-480E-870F-D38606240F4D}" srcOrd="0" destOrd="0" presId="urn:microsoft.com/office/officeart/2008/layout/LinedList"/>
    <dgm:cxn modelId="{2BD0E5B4-3FBF-492B-9345-C2889FD3991A}" type="presParOf" srcId="{2B354C40-2BB9-4512-8241-76DCE215ECF8}" destId="{53E6012D-F734-4333-8579-173B5FC2BE2B}" srcOrd="1" destOrd="0" presId="urn:microsoft.com/office/officeart/2008/layout/LinedList"/>
    <dgm:cxn modelId="{49A4A664-E416-481A-9CB1-49669D7D759D}" type="presParOf" srcId="{53E6012D-F734-4333-8579-173B5FC2BE2B}" destId="{F8C8880C-01AF-4126-B0A3-C8A25A0243A5}" srcOrd="0" destOrd="0" presId="urn:microsoft.com/office/officeart/2008/layout/LinedList"/>
    <dgm:cxn modelId="{65B431DB-1BEB-4874-A599-C88CB55C308A}" type="presParOf" srcId="{53E6012D-F734-4333-8579-173B5FC2BE2B}" destId="{AA6331DD-5FDB-401E-8AB4-74D9C677B8FE}" srcOrd="1" destOrd="0" presId="urn:microsoft.com/office/officeart/2008/layout/LinedList"/>
    <dgm:cxn modelId="{7729599B-7F12-4F17-85C8-BA90879D1116}" type="presParOf" srcId="{AA6331DD-5FDB-401E-8AB4-74D9C677B8FE}" destId="{34D42737-F819-4E89-8EFC-E098BAD04856}" srcOrd="0" destOrd="0" presId="urn:microsoft.com/office/officeart/2008/layout/LinedList"/>
    <dgm:cxn modelId="{6FF83D17-5EC8-4AEE-9FDD-0C4F2001A06D}" type="presParOf" srcId="{AA6331DD-5FDB-401E-8AB4-74D9C677B8FE}" destId="{837919F3-6257-4314-B425-B1A8FD8E9F4E}" srcOrd="1" destOrd="0" presId="urn:microsoft.com/office/officeart/2008/layout/LinedList"/>
    <dgm:cxn modelId="{3C8DBBB5-D16B-4426-98E4-0E8A2CDAA7C3}" type="presParOf" srcId="{AA6331DD-5FDB-401E-8AB4-74D9C677B8FE}" destId="{64158D9E-3101-4B15-B389-A010082723C4}" srcOrd="2" destOrd="0" presId="urn:microsoft.com/office/officeart/2008/layout/LinedList"/>
    <dgm:cxn modelId="{6469E27B-FE2E-4FDD-AC8D-B5A45057EDF6}" type="presParOf" srcId="{53E6012D-F734-4333-8579-173B5FC2BE2B}" destId="{DD4F453C-0090-4B32-A067-686AE64B98F8}" srcOrd="2" destOrd="0" presId="urn:microsoft.com/office/officeart/2008/layout/LinedList"/>
    <dgm:cxn modelId="{52637A37-53B1-4EF5-9FF9-2D4C89FBDEFB}" type="presParOf" srcId="{53E6012D-F734-4333-8579-173B5FC2BE2B}" destId="{F4639B2A-8951-443F-80A3-9FD60D22D63F}" srcOrd="3" destOrd="0" presId="urn:microsoft.com/office/officeart/2008/layout/LinedList"/>
    <dgm:cxn modelId="{F2C35061-6AE0-4B74-AAD0-2EF8CF562026}" type="presParOf" srcId="{53E6012D-F734-4333-8579-173B5FC2BE2B}" destId="{75BB42BB-68CB-487C-B6C9-7118FF4F0F3D}" srcOrd="4" destOrd="0" presId="urn:microsoft.com/office/officeart/2008/layout/LinedList"/>
    <dgm:cxn modelId="{D29FDD6E-394C-4849-BE66-D2DC9CA957E5}" type="presParOf" srcId="{75BB42BB-68CB-487C-B6C9-7118FF4F0F3D}" destId="{A9F9A45E-4C40-4B61-9D05-18CF243B27C4}" srcOrd="0" destOrd="0" presId="urn:microsoft.com/office/officeart/2008/layout/LinedList"/>
    <dgm:cxn modelId="{977174E9-B2A5-4111-875D-A4D247E434C8}" type="presParOf" srcId="{75BB42BB-68CB-487C-B6C9-7118FF4F0F3D}" destId="{82A3DF00-1BE4-4DBB-B09E-6982B3A3F331}" srcOrd="1" destOrd="0" presId="urn:microsoft.com/office/officeart/2008/layout/LinedList"/>
    <dgm:cxn modelId="{103349CB-7072-4291-9D05-9CD64816453B}" type="presParOf" srcId="{75BB42BB-68CB-487C-B6C9-7118FF4F0F3D}" destId="{5704AA68-EB13-4042-AC00-8390097AA132}" srcOrd="2" destOrd="0" presId="urn:microsoft.com/office/officeart/2008/layout/LinedList"/>
    <dgm:cxn modelId="{ADCDEDE6-475B-409B-BF5A-04818FEF86C1}" type="presParOf" srcId="{53E6012D-F734-4333-8579-173B5FC2BE2B}" destId="{C0CCEBAE-8A5D-4241-992F-2EF09CBE20B0}" srcOrd="5" destOrd="0" presId="urn:microsoft.com/office/officeart/2008/layout/LinedList"/>
    <dgm:cxn modelId="{035EFB25-6911-4470-AEBB-ACE0261ABD98}" type="presParOf" srcId="{53E6012D-F734-4333-8579-173B5FC2BE2B}" destId="{0081C3CF-D602-41A1-A34C-AEAADC196BDA}" srcOrd="6" destOrd="0" presId="urn:microsoft.com/office/officeart/2008/layout/LinedList"/>
    <dgm:cxn modelId="{879CAE02-F421-447A-88C6-AFC4218B08D8}" type="presParOf" srcId="{53E6012D-F734-4333-8579-173B5FC2BE2B}" destId="{EC9EDA34-1CC5-4D42-AF47-950B30C09130}" srcOrd="7" destOrd="0" presId="urn:microsoft.com/office/officeart/2008/layout/LinedList"/>
    <dgm:cxn modelId="{BD78C013-0F16-409A-8CDE-4DC22102D7B8}" type="presParOf" srcId="{EC9EDA34-1CC5-4D42-AF47-950B30C09130}" destId="{9F6E3CBD-BCC4-437C-97F6-89681B8DDC64}" srcOrd="0" destOrd="0" presId="urn:microsoft.com/office/officeart/2008/layout/LinedList"/>
    <dgm:cxn modelId="{C4D347BC-8801-4A66-96D0-50CC8B7B19BA}" type="presParOf" srcId="{EC9EDA34-1CC5-4D42-AF47-950B30C09130}" destId="{55353300-CE09-4EBA-B4C9-D290A440F886}" srcOrd="1" destOrd="0" presId="urn:microsoft.com/office/officeart/2008/layout/LinedList"/>
    <dgm:cxn modelId="{4CBB4B68-1390-48A6-84AA-4A37D143B2BF}" type="presParOf" srcId="{EC9EDA34-1CC5-4D42-AF47-950B30C09130}" destId="{D76BCEF9-1881-4B76-84B5-F403F37D496B}" srcOrd="2" destOrd="0" presId="urn:microsoft.com/office/officeart/2008/layout/LinedList"/>
    <dgm:cxn modelId="{D5FA2E11-F472-4EE0-904E-324FDEB43297}" type="presParOf" srcId="{53E6012D-F734-4333-8579-173B5FC2BE2B}" destId="{55B8399C-DFD5-4E49-A7DC-B0A15A30EBEB}" srcOrd="8" destOrd="0" presId="urn:microsoft.com/office/officeart/2008/layout/LinedList"/>
    <dgm:cxn modelId="{CDF1612E-86CA-408A-A8E9-28754149F014}" type="presParOf" srcId="{53E6012D-F734-4333-8579-173B5FC2BE2B}" destId="{3207FDC0-1096-49DA-BC5E-CF6BE88C07B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05309-A1B5-4620-90F4-8DD500E4F7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59BB6-4DC8-4CCD-9C4A-0C460AD915E4}">
      <dgm:prSet phldrT="[Text]" custT="1"/>
      <dgm:spPr/>
      <dgm:t>
        <a:bodyPr/>
        <a:lstStyle/>
        <a:p>
          <a:r>
            <a:rPr lang="en-US" sz="3000" dirty="0"/>
            <a:t>Tech Choices</a:t>
          </a:r>
        </a:p>
      </dgm:t>
    </dgm:pt>
    <dgm:pt modelId="{ED0B5169-0C50-49DA-B87C-6F22AC579A71}" type="parTrans" cxnId="{1CC798FF-0D55-4F5D-9485-513F7ACEB5EF}">
      <dgm:prSet/>
      <dgm:spPr/>
      <dgm:t>
        <a:bodyPr/>
        <a:lstStyle/>
        <a:p>
          <a:endParaRPr lang="en-US"/>
        </a:p>
      </dgm:t>
    </dgm:pt>
    <dgm:pt modelId="{147896F0-BEDF-4C14-9566-C10B58175021}" type="sibTrans" cxnId="{1CC798FF-0D55-4F5D-9485-513F7ACEB5EF}">
      <dgm:prSet/>
      <dgm:spPr/>
      <dgm:t>
        <a:bodyPr/>
        <a:lstStyle/>
        <a:p>
          <a:endParaRPr lang="en-US"/>
        </a:p>
      </dgm:t>
    </dgm:pt>
    <dgm:pt modelId="{FB5CC5E5-446A-45D6-81EA-F858EEE264D7}">
      <dgm:prSet phldrT="[Text]" custT="1"/>
      <dgm:spPr/>
      <dgm:t>
        <a:bodyPr/>
        <a:lstStyle/>
        <a:p>
          <a:r>
            <a:rPr lang="en-US" sz="2400" dirty="0"/>
            <a:t>Data manipulation:</a:t>
          </a:r>
        </a:p>
        <a:p>
          <a:r>
            <a:rPr lang="en-US" sz="2400" dirty="0"/>
            <a:t>We have initially elected to undertake data sub-setting, flattening and manipulation in R or Python.</a:t>
          </a:r>
        </a:p>
      </dgm:t>
    </dgm:pt>
    <dgm:pt modelId="{F2272F87-E674-48F1-8709-F8FCF73B5612}" type="parTrans" cxnId="{812D07E7-1163-44F5-A4B9-54AE2E926511}">
      <dgm:prSet/>
      <dgm:spPr/>
      <dgm:t>
        <a:bodyPr/>
        <a:lstStyle/>
        <a:p>
          <a:endParaRPr lang="en-US"/>
        </a:p>
      </dgm:t>
    </dgm:pt>
    <dgm:pt modelId="{3AE95FA5-560C-47C9-988D-0C894E917989}" type="sibTrans" cxnId="{812D07E7-1163-44F5-A4B9-54AE2E926511}">
      <dgm:prSet/>
      <dgm:spPr/>
      <dgm:t>
        <a:bodyPr/>
        <a:lstStyle/>
        <a:p>
          <a:endParaRPr lang="en-US"/>
        </a:p>
      </dgm:t>
    </dgm:pt>
    <dgm:pt modelId="{4F9EA1DE-5834-4CEC-946E-5794277391FC}">
      <dgm:prSet phldrT="[Text]" custT="1"/>
      <dgm:spPr/>
      <dgm:t>
        <a:bodyPr/>
        <a:lstStyle/>
        <a:p>
          <a:r>
            <a:rPr lang="en-US" sz="2400" dirty="0"/>
            <a:t>Visualization:</a:t>
          </a:r>
        </a:p>
        <a:p>
          <a:r>
            <a:rPr lang="en-US" sz="2400" dirty="0"/>
            <a:t>We have decided that data visualizations will initially be developed in TABLEAU with finalized visuals being ported to R Shiny or D3.js.</a:t>
          </a:r>
        </a:p>
      </dgm:t>
    </dgm:pt>
    <dgm:pt modelId="{1CC69A6B-8EEC-44C5-9CD3-B99CB7B7A042}" type="parTrans" cxnId="{A3A1DE95-1B57-47EC-A531-681B8F3F9CD3}">
      <dgm:prSet/>
      <dgm:spPr/>
      <dgm:t>
        <a:bodyPr/>
        <a:lstStyle/>
        <a:p>
          <a:endParaRPr lang="en-US"/>
        </a:p>
      </dgm:t>
    </dgm:pt>
    <dgm:pt modelId="{0451B88F-5816-4408-9EE5-4FAEAF6B86F2}" type="sibTrans" cxnId="{A3A1DE95-1B57-47EC-A531-681B8F3F9CD3}">
      <dgm:prSet/>
      <dgm:spPr/>
      <dgm:t>
        <a:bodyPr/>
        <a:lstStyle/>
        <a:p>
          <a:endParaRPr lang="en-US"/>
        </a:p>
      </dgm:t>
    </dgm:pt>
    <dgm:pt modelId="{06B3B83C-445D-4E24-B115-F3CC3A430311}">
      <dgm:prSet phldrT="[Text]" custT="1"/>
      <dgm:spPr/>
      <dgm:t>
        <a:bodyPr/>
        <a:lstStyle/>
        <a:p>
          <a:r>
            <a:rPr lang="en-US" sz="2400" dirty="0"/>
            <a:t>Skype &amp; Drop Box:</a:t>
          </a:r>
        </a:p>
        <a:p>
          <a:r>
            <a:rPr lang="en-US" sz="2400" dirty="0"/>
            <a:t>We have scheduled in twice weekly Skype check-ins for the team and use a shared folder on Drop Box for file storage and transfers.</a:t>
          </a:r>
        </a:p>
      </dgm:t>
    </dgm:pt>
    <dgm:pt modelId="{494E7670-C16F-4D45-A89D-F158148D8B22}" type="parTrans" cxnId="{210B078A-EEC6-449E-8A4D-FC93E15098BF}">
      <dgm:prSet/>
      <dgm:spPr/>
      <dgm:t>
        <a:bodyPr/>
        <a:lstStyle/>
        <a:p>
          <a:endParaRPr lang="en-US"/>
        </a:p>
      </dgm:t>
    </dgm:pt>
    <dgm:pt modelId="{E0A4074F-928E-4613-BE03-68178626CC40}" type="sibTrans" cxnId="{210B078A-EEC6-449E-8A4D-FC93E15098BF}">
      <dgm:prSet/>
      <dgm:spPr/>
      <dgm:t>
        <a:bodyPr/>
        <a:lstStyle/>
        <a:p>
          <a:endParaRPr lang="en-US"/>
        </a:p>
      </dgm:t>
    </dgm:pt>
    <dgm:pt modelId="{FA950A7D-6100-453A-A339-598DC329C50C}" type="pres">
      <dgm:prSet presAssocID="{B8A05309-A1B5-4620-90F4-8DD500E4F749}" presName="vert0" presStyleCnt="0">
        <dgm:presLayoutVars>
          <dgm:dir/>
          <dgm:animOne val="branch"/>
          <dgm:animLvl val="lvl"/>
        </dgm:presLayoutVars>
      </dgm:prSet>
      <dgm:spPr/>
    </dgm:pt>
    <dgm:pt modelId="{0EC78A9E-EB57-4110-A434-0EBD0747A75E}" type="pres">
      <dgm:prSet presAssocID="{69C59BB6-4DC8-4CCD-9C4A-0C460AD915E4}" presName="thickLine" presStyleLbl="alignNode1" presStyleIdx="0" presStyleCnt="1"/>
      <dgm:spPr/>
    </dgm:pt>
    <dgm:pt modelId="{2B354C40-2BB9-4512-8241-76DCE215ECF8}" type="pres">
      <dgm:prSet presAssocID="{69C59BB6-4DC8-4CCD-9C4A-0C460AD915E4}" presName="horz1" presStyleCnt="0"/>
      <dgm:spPr/>
    </dgm:pt>
    <dgm:pt modelId="{EF0D41A5-27AC-480E-870F-D38606240F4D}" type="pres">
      <dgm:prSet presAssocID="{69C59BB6-4DC8-4CCD-9C4A-0C460AD915E4}" presName="tx1" presStyleLbl="revTx" presStyleIdx="0" presStyleCnt="4"/>
      <dgm:spPr/>
    </dgm:pt>
    <dgm:pt modelId="{53E6012D-F734-4333-8579-173B5FC2BE2B}" type="pres">
      <dgm:prSet presAssocID="{69C59BB6-4DC8-4CCD-9C4A-0C460AD915E4}" presName="vert1" presStyleCnt="0"/>
      <dgm:spPr/>
    </dgm:pt>
    <dgm:pt modelId="{F8C8880C-01AF-4126-B0A3-C8A25A0243A5}" type="pres">
      <dgm:prSet presAssocID="{FB5CC5E5-446A-45D6-81EA-F858EEE264D7}" presName="vertSpace2a" presStyleCnt="0"/>
      <dgm:spPr/>
    </dgm:pt>
    <dgm:pt modelId="{AA6331DD-5FDB-401E-8AB4-74D9C677B8FE}" type="pres">
      <dgm:prSet presAssocID="{FB5CC5E5-446A-45D6-81EA-F858EEE264D7}" presName="horz2" presStyleCnt="0"/>
      <dgm:spPr/>
    </dgm:pt>
    <dgm:pt modelId="{34D42737-F819-4E89-8EFC-E098BAD04856}" type="pres">
      <dgm:prSet presAssocID="{FB5CC5E5-446A-45D6-81EA-F858EEE264D7}" presName="horzSpace2" presStyleCnt="0"/>
      <dgm:spPr/>
    </dgm:pt>
    <dgm:pt modelId="{837919F3-6257-4314-B425-B1A8FD8E9F4E}" type="pres">
      <dgm:prSet presAssocID="{FB5CC5E5-446A-45D6-81EA-F858EEE264D7}" presName="tx2" presStyleLbl="revTx" presStyleIdx="1" presStyleCnt="4"/>
      <dgm:spPr/>
    </dgm:pt>
    <dgm:pt modelId="{64158D9E-3101-4B15-B389-A010082723C4}" type="pres">
      <dgm:prSet presAssocID="{FB5CC5E5-446A-45D6-81EA-F858EEE264D7}" presName="vert2" presStyleCnt="0"/>
      <dgm:spPr/>
    </dgm:pt>
    <dgm:pt modelId="{DD4F453C-0090-4B32-A067-686AE64B98F8}" type="pres">
      <dgm:prSet presAssocID="{FB5CC5E5-446A-45D6-81EA-F858EEE264D7}" presName="thinLine2b" presStyleLbl="callout" presStyleIdx="0" presStyleCnt="3" custLinFactY="-100000" custLinFactNeighborX="112" custLinFactNeighborY="-128638"/>
      <dgm:spPr/>
    </dgm:pt>
    <dgm:pt modelId="{F4639B2A-8951-443F-80A3-9FD60D22D63F}" type="pres">
      <dgm:prSet presAssocID="{FB5CC5E5-446A-45D6-81EA-F858EEE264D7}" presName="vertSpace2b" presStyleCnt="0"/>
      <dgm:spPr/>
    </dgm:pt>
    <dgm:pt modelId="{75BB42BB-68CB-487C-B6C9-7118FF4F0F3D}" type="pres">
      <dgm:prSet presAssocID="{4F9EA1DE-5834-4CEC-946E-5794277391FC}" presName="horz2" presStyleCnt="0"/>
      <dgm:spPr/>
    </dgm:pt>
    <dgm:pt modelId="{A9F9A45E-4C40-4B61-9D05-18CF243B27C4}" type="pres">
      <dgm:prSet presAssocID="{4F9EA1DE-5834-4CEC-946E-5794277391FC}" presName="horzSpace2" presStyleCnt="0"/>
      <dgm:spPr/>
    </dgm:pt>
    <dgm:pt modelId="{82A3DF00-1BE4-4DBB-B09E-6982B3A3F331}" type="pres">
      <dgm:prSet presAssocID="{4F9EA1DE-5834-4CEC-946E-5794277391FC}" presName="tx2" presStyleLbl="revTx" presStyleIdx="2" presStyleCnt="4"/>
      <dgm:spPr/>
    </dgm:pt>
    <dgm:pt modelId="{5704AA68-EB13-4042-AC00-8390097AA132}" type="pres">
      <dgm:prSet presAssocID="{4F9EA1DE-5834-4CEC-946E-5794277391FC}" presName="vert2" presStyleCnt="0"/>
      <dgm:spPr/>
    </dgm:pt>
    <dgm:pt modelId="{C0CCEBAE-8A5D-4241-992F-2EF09CBE20B0}" type="pres">
      <dgm:prSet presAssocID="{4F9EA1DE-5834-4CEC-946E-5794277391FC}" presName="thinLine2b" presStyleLbl="callout" presStyleIdx="1" presStyleCnt="3"/>
      <dgm:spPr/>
    </dgm:pt>
    <dgm:pt modelId="{0081C3CF-D602-41A1-A34C-AEAADC196BDA}" type="pres">
      <dgm:prSet presAssocID="{4F9EA1DE-5834-4CEC-946E-5794277391FC}" presName="vertSpace2b" presStyleCnt="0"/>
      <dgm:spPr/>
    </dgm:pt>
    <dgm:pt modelId="{EC9EDA34-1CC5-4D42-AF47-950B30C09130}" type="pres">
      <dgm:prSet presAssocID="{06B3B83C-445D-4E24-B115-F3CC3A430311}" presName="horz2" presStyleCnt="0"/>
      <dgm:spPr/>
    </dgm:pt>
    <dgm:pt modelId="{9F6E3CBD-BCC4-437C-97F6-89681B8DDC64}" type="pres">
      <dgm:prSet presAssocID="{06B3B83C-445D-4E24-B115-F3CC3A430311}" presName="horzSpace2" presStyleCnt="0"/>
      <dgm:spPr/>
    </dgm:pt>
    <dgm:pt modelId="{55353300-CE09-4EBA-B4C9-D290A440F886}" type="pres">
      <dgm:prSet presAssocID="{06B3B83C-445D-4E24-B115-F3CC3A430311}" presName="tx2" presStyleLbl="revTx" presStyleIdx="3" presStyleCnt="4" custScaleY="116186"/>
      <dgm:spPr/>
    </dgm:pt>
    <dgm:pt modelId="{D76BCEF9-1881-4B76-84B5-F403F37D496B}" type="pres">
      <dgm:prSet presAssocID="{06B3B83C-445D-4E24-B115-F3CC3A430311}" presName="vert2" presStyleCnt="0"/>
      <dgm:spPr/>
    </dgm:pt>
    <dgm:pt modelId="{55B8399C-DFD5-4E49-A7DC-B0A15A30EBEB}" type="pres">
      <dgm:prSet presAssocID="{06B3B83C-445D-4E24-B115-F3CC3A430311}" presName="thinLine2b" presStyleLbl="callout" presStyleIdx="2" presStyleCnt="3" custFlipVert="1" custSzY="45720" custScaleX="101696" custLinFactNeighborX="-181" custLinFactNeighborY="85574"/>
      <dgm:spPr/>
    </dgm:pt>
    <dgm:pt modelId="{3207FDC0-1096-49DA-BC5E-CF6BE88C07B8}" type="pres">
      <dgm:prSet presAssocID="{06B3B83C-445D-4E24-B115-F3CC3A430311}" presName="vertSpace2b" presStyleCnt="0"/>
      <dgm:spPr/>
    </dgm:pt>
  </dgm:ptLst>
  <dgm:cxnLst>
    <dgm:cxn modelId="{9924B64F-B7A8-4BE9-AB58-3EC00C0E6B32}" type="presOf" srcId="{FB5CC5E5-446A-45D6-81EA-F858EEE264D7}" destId="{837919F3-6257-4314-B425-B1A8FD8E9F4E}" srcOrd="0" destOrd="0" presId="urn:microsoft.com/office/officeart/2008/layout/LinedList"/>
    <dgm:cxn modelId="{73B32E71-94B8-4B8D-9AA1-D4F8EBB14363}" type="presOf" srcId="{4F9EA1DE-5834-4CEC-946E-5794277391FC}" destId="{82A3DF00-1BE4-4DBB-B09E-6982B3A3F331}" srcOrd="0" destOrd="0" presId="urn:microsoft.com/office/officeart/2008/layout/LinedList"/>
    <dgm:cxn modelId="{84842F75-5017-4462-93E0-407A49507BFB}" type="presOf" srcId="{B8A05309-A1B5-4620-90F4-8DD500E4F749}" destId="{FA950A7D-6100-453A-A339-598DC329C50C}" srcOrd="0" destOrd="0" presId="urn:microsoft.com/office/officeart/2008/layout/LinedList"/>
    <dgm:cxn modelId="{35367756-31F3-410A-A698-68E5DF1ED2C7}" type="presOf" srcId="{06B3B83C-445D-4E24-B115-F3CC3A430311}" destId="{55353300-CE09-4EBA-B4C9-D290A440F886}" srcOrd="0" destOrd="0" presId="urn:microsoft.com/office/officeart/2008/layout/LinedList"/>
    <dgm:cxn modelId="{210B078A-EEC6-449E-8A4D-FC93E15098BF}" srcId="{69C59BB6-4DC8-4CCD-9C4A-0C460AD915E4}" destId="{06B3B83C-445D-4E24-B115-F3CC3A430311}" srcOrd="2" destOrd="0" parTransId="{494E7670-C16F-4D45-A89D-F158148D8B22}" sibTransId="{E0A4074F-928E-4613-BE03-68178626CC40}"/>
    <dgm:cxn modelId="{A3A1DE95-1B57-47EC-A531-681B8F3F9CD3}" srcId="{69C59BB6-4DC8-4CCD-9C4A-0C460AD915E4}" destId="{4F9EA1DE-5834-4CEC-946E-5794277391FC}" srcOrd="1" destOrd="0" parTransId="{1CC69A6B-8EEC-44C5-9CD3-B99CB7B7A042}" sibTransId="{0451B88F-5816-4408-9EE5-4FAEAF6B86F2}"/>
    <dgm:cxn modelId="{10A2B6AF-35D5-4B36-8E94-15FB0D3AEDB6}" type="presOf" srcId="{69C59BB6-4DC8-4CCD-9C4A-0C460AD915E4}" destId="{EF0D41A5-27AC-480E-870F-D38606240F4D}" srcOrd="0" destOrd="0" presId="urn:microsoft.com/office/officeart/2008/layout/LinedList"/>
    <dgm:cxn modelId="{812D07E7-1163-44F5-A4B9-54AE2E926511}" srcId="{69C59BB6-4DC8-4CCD-9C4A-0C460AD915E4}" destId="{FB5CC5E5-446A-45D6-81EA-F858EEE264D7}" srcOrd="0" destOrd="0" parTransId="{F2272F87-E674-48F1-8709-F8FCF73B5612}" sibTransId="{3AE95FA5-560C-47C9-988D-0C894E917989}"/>
    <dgm:cxn modelId="{1CC798FF-0D55-4F5D-9485-513F7ACEB5EF}" srcId="{B8A05309-A1B5-4620-90F4-8DD500E4F749}" destId="{69C59BB6-4DC8-4CCD-9C4A-0C460AD915E4}" srcOrd="0" destOrd="0" parTransId="{ED0B5169-0C50-49DA-B87C-6F22AC579A71}" sibTransId="{147896F0-BEDF-4C14-9566-C10B58175021}"/>
    <dgm:cxn modelId="{4FA2EA7D-33AE-4AFF-BFB0-2D4C84720155}" type="presParOf" srcId="{FA950A7D-6100-453A-A339-598DC329C50C}" destId="{0EC78A9E-EB57-4110-A434-0EBD0747A75E}" srcOrd="0" destOrd="0" presId="urn:microsoft.com/office/officeart/2008/layout/LinedList"/>
    <dgm:cxn modelId="{7DD4B10E-620F-45BB-AD2E-22C43EC4959A}" type="presParOf" srcId="{FA950A7D-6100-453A-A339-598DC329C50C}" destId="{2B354C40-2BB9-4512-8241-76DCE215ECF8}" srcOrd="1" destOrd="0" presId="urn:microsoft.com/office/officeart/2008/layout/LinedList"/>
    <dgm:cxn modelId="{9845042D-05C8-4791-A8AC-F39476CFDA68}" type="presParOf" srcId="{2B354C40-2BB9-4512-8241-76DCE215ECF8}" destId="{EF0D41A5-27AC-480E-870F-D38606240F4D}" srcOrd="0" destOrd="0" presId="urn:microsoft.com/office/officeart/2008/layout/LinedList"/>
    <dgm:cxn modelId="{2BD0E5B4-3FBF-492B-9345-C2889FD3991A}" type="presParOf" srcId="{2B354C40-2BB9-4512-8241-76DCE215ECF8}" destId="{53E6012D-F734-4333-8579-173B5FC2BE2B}" srcOrd="1" destOrd="0" presId="urn:microsoft.com/office/officeart/2008/layout/LinedList"/>
    <dgm:cxn modelId="{49A4A664-E416-481A-9CB1-49669D7D759D}" type="presParOf" srcId="{53E6012D-F734-4333-8579-173B5FC2BE2B}" destId="{F8C8880C-01AF-4126-B0A3-C8A25A0243A5}" srcOrd="0" destOrd="0" presId="urn:microsoft.com/office/officeart/2008/layout/LinedList"/>
    <dgm:cxn modelId="{65B431DB-1BEB-4874-A599-C88CB55C308A}" type="presParOf" srcId="{53E6012D-F734-4333-8579-173B5FC2BE2B}" destId="{AA6331DD-5FDB-401E-8AB4-74D9C677B8FE}" srcOrd="1" destOrd="0" presId="urn:microsoft.com/office/officeart/2008/layout/LinedList"/>
    <dgm:cxn modelId="{7729599B-7F12-4F17-85C8-BA90879D1116}" type="presParOf" srcId="{AA6331DD-5FDB-401E-8AB4-74D9C677B8FE}" destId="{34D42737-F819-4E89-8EFC-E098BAD04856}" srcOrd="0" destOrd="0" presId="urn:microsoft.com/office/officeart/2008/layout/LinedList"/>
    <dgm:cxn modelId="{6FF83D17-5EC8-4AEE-9FDD-0C4F2001A06D}" type="presParOf" srcId="{AA6331DD-5FDB-401E-8AB4-74D9C677B8FE}" destId="{837919F3-6257-4314-B425-B1A8FD8E9F4E}" srcOrd="1" destOrd="0" presId="urn:microsoft.com/office/officeart/2008/layout/LinedList"/>
    <dgm:cxn modelId="{3C8DBBB5-D16B-4426-98E4-0E8A2CDAA7C3}" type="presParOf" srcId="{AA6331DD-5FDB-401E-8AB4-74D9C677B8FE}" destId="{64158D9E-3101-4B15-B389-A010082723C4}" srcOrd="2" destOrd="0" presId="urn:microsoft.com/office/officeart/2008/layout/LinedList"/>
    <dgm:cxn modelId="{6469E27B-FE2E-4FDD-AC8D-B5A45057EDF6}" type="presParOf" srcId="{53E6012D-F734-4333-8579-173B5FC2BE2B}" destId="{DD4F453C-0090-4B32-A067-686AE64B98F8}" srcOrd="2" destOrd="0" presId="urn:microsoft.com/office/officeart/2008/layout/LinedList"/>
    <dgm:cxn modelId="{52637A37-53B1-4EF5-9FF9-2D4C89FBDEFB}" type="presParOf" srcId="{53E6012D-F734-4333-8579-173B5FC2BE2B}" destId="{F4639B2A-8951-443F-80A3-9FD60D22D63F}" srcOrd="3" destOrd="0" presId="urn:microsoft.com/office/officeart/2008/layout/LinedList"/>
    <dgm:cxn modelId="{F2C35061-6AE0-4B74-AAD0-2EF8CF562026}" type="presParOf" srcId="{53E6012D-F734-4333-8579-173B5FC2BE2B}" destId="{75BB42BB-68CB-487C-B6C9-7118FF4F0F3D}" srcOrd="4" destOrd="0" presId="urn:microsoft.com/office/officeart/2008/layout/LinedList"/>
    <dgm:cxn modelId="{D29FDD6E-394C-4849-BE66-D2DC9CA957E5}" type="presParOf" srcId="{75BB42BB-68CB-487C-B6C9-7118FF4F0F3D}" destId="{A9F9A45E-4C40-4B61-9D05-18CF243B27C4}" srcOrd="0" destOrd="0" presId="urn:microsoft.com/office/officeart/2008/layout/LinedList"/>
    <dgm:cxn modelId="{977174E9-B2A5-4111-875D-A4D247E434C8}" type="presParOf" srcId="{75BB42BB-68CB-487C-B6C9-7118FF4F0F3D}" destId="{82A3DF00-1BE4-4DBB-B09E-6982B3A3F331}" srcOrd="1" destOrd="0" presId="urn:microsoft.com/office/officeart/2008/layout/LinedList"/>
    <dgm:cxn modelId="{103349CB-7072-4291-9D05-9CD64816453B}" type="presParOf" srcId="{75BB42BB-68CB-487C-B6C9-7118FF4F0F3D}" destId="{5704AA68-EB13-4042-AC00-8390097AA132}" srcOrd="2" destOrd="0" presId="urn:microsoft.com/office/officeart/2008/layout/LinedList"/>
    <dgm:cxn modelId="{ADCDEDE6-475B-409B-BF5A-04818FEF86C1}" type="presParOf" srcId="{53E6012D-F734-4333-8579-173B5FC2BE2B}" destId="{C0CCEBAE-8A5D-4241-992F-2EF09CBE20B0}" srcOrd="5" destOrd="0" presId="urn:microsoft.com/office/officeart/2008/layout/LinedList"/>
    <dgm:cxn modelId="{035EFB25-6911-4470-AEBB-ACE0261ABD98}" type="presParOf" srcId="{53E6012D-F734-4333-8579-173B5FC2BE2B}" destId="{0081C3CF-D602-41A1-A34C-AEAADC196BDA}" srcOrd="6" destOrd="0" presId="urn:microsoft.com/office/officeart/2008/layout/LinedList"/>
    <dgm:cxn modelId="{879CAE02-F421-447A-88C6-AFC4218B08D8}" type="presParOf" srcId="{53E6012D-F734-4333-8579-173B5FC2BE2B}" destId="{EC9EDA34-1CC5-4D42-AF47-950B30C09130}" srcOrd="7" destOrd="0" presId="urn:microsoft.com/office/officeart/2008/layout/LinedList"/>
    <dgm:cxn modelId="{BD78C013-0F16-409A-8CDE-4DC22102D7B8}" type="presParOf" srcId="{EC9EDA34-1CC5-4D42-AF47-950B30C09130}" destId="{9F6E3CBD-BCC4-437C-97F6-89681B8DDC64}" srcOrd="0" destOrd="0" presId="urn:microsoft.com/office/officeart/2008/layout/LinedList"/>
    <dgm:cxn modelId="{C4D347BC-8801-4A66-96D0-50CC8B7B19BA}" type="presParOf" srcId="{EC9EDA34-1CC5-4D42-AF47-950B30C09130}" destId="{55353300-CE09-4EBA-B4C9-D290A440F886}" srcOrd="1" destOrd="0" presId="urn:microsoft.com/office/officeart/2008/layout/LinedList"/>
    <dgm:cxn modelId="{4CBB4B68-1390-48A6-84AA-4A37D143B2BF}" type="presParOf" srcId="{EC9EDA34-1CC5-4D42-AF47-950B30C09130}" destId="{D76BCEF9-1881-4B76-84B5-F403F37D496B}" srcOrd="2" destOrd="0" presId="urn:microsoft.com/office/officeart/2008/layout/LinedList"/>
    <dgm:cxn modelId="{D5FA2E11-F472-4EE0-904E-324FDEB43297}" type="presParOf" srcId="{53E6012D-F734-4333-8579-173B5FC2BE2B}" destId="{55B8399C-DFD5-4E49-A7DC-B0A15A30EBEB}" srcOrd="8" destOrd="0" presId="urn:microsoft.com/office/officeart/2008/layout/LinedList"/>
    <dgm:cxn modelId="{CDF1612E-86CA-408A-A8E9-28754149F014}" type="presParOf" srcId="{53E6012D-F734-4333-8579-173B5FC2BE2B}" destId="{3207FDC0-1096-49DA-BC5E-CF6BE88C07B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05309-A1B5-4620-90F4-8DD500E4F7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59BB6-4DC8-4CCD-9C4A-0C460AD915E4}">
      <dgm:prSet phldrT="[Text]" custT="1"/>
      <dgm:spPr/>
      <dgm:t>
        <a:bodyPr/>
        <a:lstStyle/>
        <a:p>
          <a:r>
            <a:rPr lang="en-US" sz="3000" dirty="0"/>
            <a:t>Next Week</a:t>
          </a:r>
        </a:p>
      </dgm:t>
    </dgm:pt>
    <dgm:pt modelId="{ED0B5169-0C50-49DA-B87C-6F22AC579A71}" type="parTrans" cxnId="{1CC798FF-0D55-4F5D-9485-513F7ACEB5EF}">
      <dgm:prSet/>
      <dgm:spPr/>
      <dgm:t>
        <a:bodyPr/>
        <a:lstStyle/>
        <a:p>
          <a:endParaRPr lang="en-US"/>
        </a:p>
      </dgm:t>
    </dgm:pt>
    <dgm:pt modelId="{147896F0-BEDF-4C14-9566-C10B58175021}" type="sibTrans" cxnId="{1CC798FF-0D55-4F5D-9485-513F7ACEB5EF}">
      <dgm:prSet/>
      <dgm:spPr/>
      <dgm:t>
        <a:bodyPr/>
        <a:lstStyle/>
        <a:p>
          <a:endParaRPr lang="en-US"/>
        </a:p>
      </dgm:t>
    </dgm:pt>
    <dgm:pt modelId="{FB5CC5E5-446A-45D6-81EA-F858EEE264D7}">
      <dgm:prSet phldrT="[Text]" custT="1"/>
      <dgm:spPr/>
      <dgm:t>
        <a:bodyPr/>
        <a:lstStyle/>
        <a:p>
          <a:r>
            <a:rPr lang="en-US" sz="2400" dirty="0"/>
            <a:t>Data manipulation:</a:t>
          </a:r>
        </a:p>
        <a:p>
          <a:r>
            <a:rPr lang="en-US" sz="2400" dirty="0"/>
            <a:t>We will finalize data sub-setting, flattening and joining based on requirements for each question.</a:t>
          </a:r>
        </a:p>
      </dgm:t>
    </dgm:pt>
    <dgm:pt modelId="{F2272F87-E674-48F1-8709-F8FCF73B5612}" type="parTrans" cxnId="{812D07E7-1163-44F5-A4B9-54AE2E926511}">
      <dgm:prSet/>
      <dgm:spPr/>
      <dgm:t>
        <a:bodyPr/>
        <a:lstStyle/>
        <a:p>
          <a:endParaRPr lang="en-US"/>
        </a:p>
      </dgm:t>
    </dgm:pt>
    <dgm:pt modelId="{3AE95FA5-560C-47C9-988D-0C894E917989}" type="sibTrans" cxnId="{812D07E7-1163-44F5-A4B9-54AE2E926511}">
      <dgm:prSet/>
      <dgm:spPr/>
      <dgm:t>
        <a:bodyPr/>
        <a:lstStyle/>
        <a:p>
          <a:endParaRPr lang="en-US"/>
        </a:p>
      </dgm:t>
    </dgm:pt>
    <dgm:pt modelId="{4F9EA1DE-5834-4CEC-946E-5794277391FC}">
      <dgm:prSet phldrT="[Text]" custT="1"/>
      <dgm:spPr/>
      <dgm:t>
        <a:bodyPr/>
        <a:lstStyle/>
        <a:p>
          <a:r>
            <a:rPr lang="en-US" sz="2400" dirty="0"/>
            <a:t>Visualization:</a:t>
          </a:r>
        </a:p>
        <a:p>
          <a:r>
            <a:rPr lang="en-US" sz="2400" dirty="0"/>
            <a:t>We will complete the initial visualizations to answer two business questions in TABLEAU.</a:t>
          </a:r>
        </a:p>
      </dgm:t>
    </dgm:pt>
    <dgm:pt modelId="{1CC69A6B-8EEC-44C5-9CD3-B99CB7B7A042}" type="parTrans" cxnId="{A3A1DE95-1B57-47EC-A531-681B8F3F9CD3}">
      <dgm:prSet/>
      <dgm:spPr/>
      <dgm:t>
        <a:bodyPr/>
        <a:lstStyle/>
        <a:p>
          <a:endParaRPr lang="en-US"/>
        </a:p>
      </dgm:t>
    </dgm:pt>
    <dgm:pt modelId="{0451B88F-5816-4408-9EE5-4FAEAF6B86F2}" type="sibTrans" cxnId="{A3A1DE95-1B57-47EC-A531-681B8F3F9CD3}">
      <dgm:prSet/>
      <dgm:spPr/>
      <dgm:t>
        <a:bodyPr/>
        <a:lstStyle/>
        <a:p>
          <a:endParaRPr lang="en-US"/>
        </a:p>
      </dgm:t>
    </dgm:pt>
    <dgm:pt modelId="{06B3B83C-445D-4E24-B115-F3CC3A430311}">
      <dgm:prSet phldrT="[Text]" custT="1"/>
      <dgm:spPr/>
      <dgm:t>
        <a:bodyPr/>
        <a:lstStyle/>
        <a:p>
          <a:r>
            <a:rPr lang="en-US" sz="2400" dirty="0"/>
            <a:t>AWS:</a:t>
          </a:r>
        </a:p>
        <a:p>
          <a:r>
            <a:rPr lang="en-US" sz="2400" dirty="0"/>
            <a:t>We will load all data required to answer each business question in to the AWS platform to commence experimentation with Python algorithms.</a:t>
          </a:r>
        </a:p>
      </dgm:t>
    </dgm:pt>
    <dgm:pt modelId="{494E7670-C16F-4D45-A89D-F158148D8B22}" type="parTrans" cxnId="{210B078A-EEC6-449E-8A4D-FC93E15098BF}">
      <dgm:prSet/>
      <dgm:spPr/>
      <dgm:t>
        <a:bodyPr/>
        <a:lstStyle/>
        <a:p>
          <a:endParaRPr lang="en-US"/>
        </a:p>
      </dgm:t>
    </dgm:pt>
    <dgm:pt modelId="{E0A4074F-928E-4613-BE03-68178626CC40}" type="sibTrans" cxnId="{210B078A-EEC6-449E-8A4D-FC93E15098BF}">
      <dgm:prSet/>
      <dgm:spPr/>
      <dgm:t>
        <a:bodyPr/>
        <a:lstStyle/>
        <a:p>
          <a:endParaRPr lang="en-US"/>
        </a:p>
      </dgm:t>
    </dgm:pt>
    <dgm:pt modelId="{FA950A7D-6100-453A-A339-598DC329C50C}" type="pres">
      <dgm:prSet presAssocID="{B8A05309-A1B5-4620-90F4-8DD500E4F749}" presName="vert0" presStyleCnt="0">
        <dgm:presLayoutVars>
          <dgm:dir/>
          <dgm:animOne val="branch"/>
          <dgm:animLvl val="lvl"/>
        </dgm:presLayoutVars>
      </dgm:prSet>
      <dgm:spPr/>
    </dgm:pt>
    <dgm:pt modelId="{0EC78A9E-EB57-4110-A434-0EBD0747A75E}" type="pres">
      <dgm:prSet presAssocID="{69C59BB6-4DC8-4CCD-9C4A-0C460AD915E4}" presName="thickLine" presStyleLbl="alignNode1" presStyleIdx="0" presStyleCnt="1"/>
      <dgm:spPr/>
    </dgm:pt>
    <dgm:pt modelId="{2B354C40-2BB9-4512-8241-76DCE215ECF8}" type="pres">
      <dgm:prSet presAssocID="{69C59BB6-4DC8-4CCD-9C4A-0C460AD915E4}" presName="horz1" presStyleCnt="0"/>
      <dgm:spPr/>
    </dgm:pt>
    <dgm:pt modelId="{EF0D41A5-27AC-480E-870F-D38606240F4D}" type="pres">
      <dgm:prSet presAssocID="{69C59BB6-4DC8-4CCD-9C4A-0C460AD915E4}" presName="tx1" presStyleLbl="revTx" presStyleIdx="0" presStyleCnt="4"/>
      <dgm:spPr/>
    </dgm:pt>
    <dgm:pt modelId="{53E6012D-F734-4333-8579-173B5FC2BE2B}" type="pres">
      <dgm:prSet presAssocID="{69C59BB6-4DC8-4CCD-9C4A-0C460AD915E4}" presName="vert1" presStyleCnt="0"/>
      <dgm:spPr/>
    </dgm:pt>
    <dgm:pt modelId="{F8C8880C-01AF-4126-B0A3-C8A25A0243A5}" type="pres">
      <dgm:prSet presAssocID="{FB5CC5E5-446A-45D6-81EA-F858EEE264D7}" presName="vertSpace2a" presStyleCnt="0"/>
      <dgm:spPr/>
    </dgm:pt>
    <dgm:pt modelId="{AA6331DD-5FDB-401E-8AB4-74D9C677B8FE}" type="pres">
      <dgm:prSet presAssocID="{FB5CC5E5-446A-45D6-81EA-F858EEE264D7}" presName="horz2" presStyleCnt="0"/>
      <dgm:spPr/>
    </dgm:pt>
    <dgm:pt modelId="{34D42737-F819-4E89-8EFC-E098BAD04856}" type="pres">
      <dgm:prSet presAssocID="{FB5CC5E5-446A-45D6-81EA-F858EEE264D7}" presName="horzSpace2" presStyleCnt="0"/>
      <dgm:spPr/>
    </dgm:pt>
    <dgm:pt modelId="{837919F3-6257-4314-B425-B1A8FD8E9F4E}" type="pres">
      <dgm:prSet presAssocID="{FB5CC5E5-446A-45D6-81EA-F858EEE264D7}" presName="tx2" presStyleLbl="revTx" presStyleIdx="1" presStyleCnt="4"/>
      <dgm:spPr/>
    </dgm:pt>
    <dgm:pt modelId="{64158D9E-3101-4B15-B389-A010082723C4}" type="pres">
      <dgm:prSet presAssocID="{FB5CC5E5-446A-45D6-81EA-F858EEE264D7}" presName="vert2" presStyleCnt="0"/>
      <dgm:spPr/>
    </dgm:pt>
    <dgm:pt modelId="{DD4F453C-0090-4B32-A067-686AE64B98F8}" type="pres">
      <dgm:prSet presAssocID="{FB5CC5E5-446A-45D6-81EA-F858EEE264D7}" presName="thinLine2b" presStyleLbl="callout" presStyleIdx="0" presStyleCnt="3" custLinFactY="-100000" custLinFactNeighborX="112" custLinFactNeighborY="-128638"/>
      <dgm:spPr/>
    </dgm:pt>
    <dgm:pt modelId="{F4639B2A-8951-443F-80A3-9FD60D22D63F}" type="pres">
      <dgm:prSet presAssocID="{FB5CC5E5-446A-45D6-81EA-F858EEE264D7}" presName="vertSpace2b" presStyleCnt="0"/>
      <dgm:spPr/>
    </dgm:pt>
    <dgm:pt modelId="{75BB42BB-68CB-487C-B6C9-7118FF4F0F3D}" type="pres">
      <dgm:prSet presAssocID="{4F9EA1DE-5834-4CEC-946E-5794277391FC}" presName="horz2" presStyleCnt="0"/>
      <dgm:spPr/>
    </dgm:pt>
    <dgm:pt modelId="{A9F9A45E-4C40-4B61-9D05-18CF243B27C4}" type="pres">
      <dgm:prSet presAssocID="{4F9EA1DE-5834-4CEC-946E-5794277391FC}" presName="horzSpace2" presStyleCnt="0"/>
      <dgm:spPr/>
    </dgm:pt>
    <dgm:pt modelId="{82A3DF00-1BE4-4DBB-B09E-6982B3A3F331}" type="pres">
      <dgm:prSet presAssocID="{4F9EA1DE-5834-4CEC-946E-5794277391FC}" presName="tx2" presStyleLbl="revTx" presStyleIdx="2" presStyleCnt="4"/>
      <dgm:spPr/>
    </dgm:pt>
    <dgm:pt modelId="{5704AA68-EB13-4042-AC00-8390097AA132}" type="pres">
      <dgm:prSet presAssocID="{4F9EA1DE-5834-4CEC-946E-5794277391FC}" presName="vert2" presStyleCnt="0"/>
      <dgm:spPr/>
    </dgm:pt>
    <dgm:pt modelId="{C0CCEBAE-8A5D-4241-992F-2EF09CBE20B0}" type="pres">
      <dgm:prSet presAssocID="{4F9EA1DE-5834-4CEC-946E-5794277391FC}" presName="thinLine2b" presStyleLbl="callout" presStyleIdx="1" presStyleCnt="3"/>
      <dgm:spPr/>
    </dgm:pt>
    <dgm:pt modelId="{0081C3CF-D602-41A1-A34C-AEAADC196BDA}" type="pres">
      <dgm:prSet presAssocID="{4F9EA1DE-5834-4CEC-946E-5794277391FC}" presName="vertSpace2b" presStyleCnt="0"/>
      <dgm:spPr/>
    </dgm:pt>
    <dgm:pt modelId="{EC9EDA34-1CC5-4D42-AF47-950B30C09130}" type="pres">
      <dgm:prSet presAssocID="{06B3B83C-445D-4E24-B115-F3CC3A430311}" presName="horz2" presStyleCnt="0"/>
      <dgm:spPr/>
    </dgm:pt>
    <dgm:pt modelId="{9F6E3CBD-BCC4-437C-97F6-89681B8DDC64}" type="pres">
      <dgm:prSet presAssocID="{06B3B83C-445D-4E24-B115-F3CC3A430311}" presName="horzSpace2" presStyleCnt="0"/>
      <dgm:spPr/>
    </dgm:pt>
    <dgm:pt modelId="{55353300-CE09-4EBA-B4C9-D290A440F886}" type="pres">
      <dgm:prSet presAssocID="{06B3B83C-445D-4E24-B115-F3CC3A430311}" presName="tx2" presStyleLbl="revTx" presStyleIdx="3" presStyleCnt="4" custScaleY="116186"/>
      <dgm:spPr/>
    </dgm:pt>
    <dgm:pt modelId="{D76BCEF9-1881-4B76-84B5-F403F37D496B}" type="pres">
      <dgm:prSet presAssocID="{06B3B83C-445D-4E24-B115-F3CC3A430311}" presName="vert2" presStyleCnt="0"/>
      <dgm:spPr/>
    </dgm:pt>
    <dgm:pt modelId="{55B8399C-DFD5-4E49-A7DC-B0A15A30EBEB}" type="pres">
      <dgm:prSet presAssocID="{06B3B83C-445D-4E24-B115-F3CC3A430311}" presName="thinLine2b" presStyleLbl="callout" presStyleIdx="2" presStyleCnt="3" custFlipVert="1" custSzY="45720" custScaleX="101696" custLinFactNeighborX="-181" custLinFactNeighborY="85574"/>
      <dgm:spPr/>
    </dgm:pt>
    <dgm:pt modelId="{3207FDC0-1096-49DA-BC5E-CF6BE88C07B8}" type="pres">
      <dgm:prSet presAssocID="{06B3B83C-445D-4E24-B115-F3CC3A430311}" presName="vertSpace2b" presStyleCnt="0"/>
      <dgm:spPr/>
    </dgm:pt>
  </dgm:ptLst>
  <dgm:cxnLst>
    <dgm:cxn modelId="{9924B64F-B7A8-4BE9-AB58-3EC00C0E6B32}" type="presOf" srcId="{FB5CC5E5-446A-45D6-81EA-F858EEE264D7}" destId="{837919F3-6257-4314-B425-B1A8FD8E9F4E}" srcOrd="0" destOrd="0" presId="urn:microsoft.com/office/officeart/2008/layout/LinedList"/>
    <dgm:cxn modelId="{73B32E71-94B8-4B8D-9AA1-D4F8EBB14363}" type="presOf" srcId="{4F9EA1DE-5834-4CEC-946E-5794277391FC}" destId="{82A3DF00-1BE4-4DBB-B09E-6982B3A3F331}" srcOrd="0" destOrd="0" presId="urn:microsoft.com/office/officeart/2008/layout/LinedList"/>
    <dgm:cxn modelId="{84842F75-5017-4462-93E0-407A49507BFB}" type="presOf" srcId="{B8A05309-A1B5-4620-90F4-8DD500E4F749}" destId="{FA950A7D-6100-453A-A339-598DC329C50C}" srcOrd="0" destOrd="0" presId="urn:microsoft.com/office/officeart/2008/layout/LinedList"/>
    <dgm:cxn modelId="{35367756-31F3-410A-A698-68E5DF1ED2C7}" type="presOf" srcId="{06B3B83C-445D-4E24-B115-F3CC3A430311}" destId="{55353300-CE09-4EBA-B4C9-D290A440F886}" srcOrd="0" destOrd="0" presId="urn:microsoft.com/office/officeart/2008/layout/LinedList"/>
    <dgm:cxn modelId="{210B078A-EEC6-449E-8A4D-FC93E15098BF}" srcId="{69C59BB6-4DC8-4CCD-9C4A-0C460AD915E4}" destId="{06B3B83C-445D-4E24-B115-F3CC3A430311}" srcOrd="2" destOrd="0" parTransId="{494E7670-C16F-4D45-A89D-F158148D8B22}" sibTransId="{E0A4074F-928E-4613-BE03-68178626CC40}"/>
    <dgm:cxn modelId="{A3A1DE95-1B57-47EC-A531-681B8F3F9CD3}" srcId="{69C59BB6-4DC8-4CCD-9C4A-0C460AD915E4}" destId="{4F9EA1DE-5834-4CEC-946E-5794277391FC}" srcOrd="1" destOrd="0" parTransId="{1CC69A6B-8EEC-44C5-9CD3-B99CB7B7A042}" sibTransId="{0451B88F-5816-4408-9EE5-4FAEAF6B86F2}"/>
    <dgm:cxn modelId="{10A2B6AF-35D5-4B36-8E94-15FB0D3AEDB6}" type="presOf" srcId="{69C59BB6-4DC8-4CCD-9C4A-0C460AD915E4}" destId="{EF0D41A5-27AC-480E-870F-D38606240F4D}" srcOrd="0" destOrd="0" presId="urn:microsoft.com/office/officeart/2008/layout/LinedList"/>
    <dgm:cxn modelId="{812D07E7-1163-44F5-A4B9-54AE2E926511}" srcId="{69C59BB6-4DC8-4CCD-9C4A-0C460AD915E4}" destId="{FB5CC5E5-446A-45D6-81EA-F858EEE264D7}" srcOrd="0" destOrd="0" parTransId="{F2272F87-E674-48F1-8709-F8FCF73B5612}" sibTransId="{3AE95FA5-560C-47C9-988D-0C894E917989}"/>
    <dgm:cxn modelId="{1CC798FF-0D55-4F5D-9485-513F7ACEB5EF}" srcId="{B8A05309-A1B5-4620-90F4-8DD500E4F749}" destId="{69C59BB6-4DC8-4CCD-9C4A-0C460AD915E4}" srcOrd="0" destOrd="0" parTransId="{ED0B5169-0C50-49DA-B87C-6F22AC579A71}" sibTransId="{147896F0-BEDF-4C14-9566-C10B58175021}"/>
    <dgm:cxn modelId="{4FA2EA7D-33AE-4AFF-BFB0-2D4C84720155}" type="presParOf" srcId="{FA950A7D-6100-453A-A339-598DC329C50C}" destId="{0EC78A9E-EB57-4110-A434-0EBD0747A75E}" srcOrd="0" destOrd="0" presId="urn:microsoft.com/office/officeart/2008/layout/LinedList"/>
    <dgm:cxn modelId="{7DD4B10E-620F-45BB-AD2E-22C43EC4959A}" type="presParOf" srcId="{FA950A7D-6100-453A-A339-598DC329C50C}" destId="{2B354C40-2BB9-4512-8241-76DCE215ECF8}" srcOrd="1" destOrd="0" presId="urn:microsoft.com/office/officeart/2008/layout/LinedList"/>
    <dgm:cxn modelId="{9845042D-05C8-4791-A8AC-F39476CFDA68}" type="presParOf" srcId="{2B354C40-2BB9-4512-8241-76DCE215ECF8}" destId="{EF0D41A5-27AC-480E-870F-D38606240F4D}" srcOrd="0" destOrd="0" presId="urn:microsoft.com/office/officeart/2008/layout/LinedList"/>
    <dgm:cxn modelId="{2BD0E5B4-3FBF-492B-9345-C2889FD3991A}" type="presParOf" srcId="{2B354C40-2BB9-4512-8241-76DCE215ECF8}" destId="{53E6012D-F734-4333-8579-173B5FC2BE2B}" srcOrd="1" destOrd="0" presId="urn:microsoft.com/office/officeart/2008/layout/LinedList"/>
    <dgm:cxn modelId="{49A4A664-E416-481A-9CB1-49669D7D759D}" type="presParOf" srcId="{53E6012D-F734-4333-8579-173B5FC2BE2B}" destId="{F8C8880C-01AF-4126-B0A3-C8A25A0243A5}" srcOrd="0" destOrd="0" presId="urn:microsoft.com/office/officeart/2008/layout/LinedList"/>
    <dgm:cxn modelId="{65B431DB-1BEB-4874-A599-C88CB55C308A}" type="presParOf" srcId="{53E6012D-F734-4333-8579-173B5FC2BE2B}" destId="{AA6331DD-5FDB-401E-8AB4-74D9C677B8FE}" srcOrd="1" destOrd="0" presId="urn:microsoft.com/office/officeart/2008/layout/LinedList"/>
    <dgm:cxn modelId="{7729599B-7F12-4F17-85C8-BA90879D1116}" type="presParOf" srcId="{AA6331DD-5FDB-401E-8AB4-74D9C677B8FE}" destId="{34D42737-F819-4E89-8EFC-E098BAD04856}" srcOrd="0" destOrd="0" presId="urn:microsoft.com/office/officeart/2008/layout/LinedList"/>
    <dgm:cxn modelId="{6FF83D17-5EC8-4AEE-9FDD-0C4F2001A06D}" type="presParOf" srcId="{AA6331DD-5FDB-401E-8AB4-74D9C677B8FE}" destId="{837919F3-6257-4314-B425-B1A8FD8E9F4E}" srcOrd="1" destOrd="0" presId="urn:microsoft.com/office/officeart/2008/layout/LinedList"/>
    <dgm:cxn modelId="{3C8DBBB5-D16B-4426-98E4-0E8A2CDAA7C3}" type="presParOf" srcId="{AA6331DD-5FDB-401E-8AB4-74D9C677B8FE}" destId="{64158D9E-3101-4B15-B389-A010082723C4}" srcOrd="2" destOrd="0" presId="urn:microsoft.com/office/officeart/2008/layout/LinedList"/>
    <dgm:cxn modelId="{6469E27B-FE2E-4FDD-AC8D-B5A45057EDF6}" type="presParOf" srcId="{53E6012D-F734-4333-8579-173B5FC2BE2B}" destId="{DD4F453C-0090-4B32-A067-686AE64B98F8}" srcOrd="2" destOrd="0" presId="urn:microsoft.com/office/officeart/2008/layout/LinedList"/>
    <dgm:cxn modelId="{52637A37-53B1-4EF5-9FF9-2D4C89FBDEFB}" type="presParOf" srcId="{53E6012D-F734-4333-8579-173B5FC2BE2B}" destId="{F4639B2A-8951-443F-80A3-9FD60D22D63F}" srcOrd="3" destOrd="0" presId="urn:microsoft.com/office/officeart/2008/layout/LinedList"/>
    <dgm:cxn modelId="{F2C35061-6AE0-4B74-AAD0-2EF8CF562026}" type="presParOf" srcId="{53E6012D-F734-4333-8579-173B5FC2BE2B}" destId="{75BB42BB-68CB-487C-B6C9-7118FF4F0F3D}" srcOrd="4" destOrd="0" presId="urn:microsoft.com/office/officeart/2008/layout/LinedList"/>
    <dgm:cxn modelId="{D29FDD6E-394C-4849-BE66-D2DC9CA957E5}" type="presParOf" srcId="{75BB42BB-68CB-487C-B6C9-7118FF4F0F3D}" destId="{A9F9A45E-4C40-4B61-9D05-18CF243B27C4}" srcOrd="0" destOrd="0" presId="urn:microsoft.com/office/officeart/2008/layout/LinedList"/>
    <dgm:cxn modelId="{977174E9-B2A5-4111-875D-A4D247E434C8}" type="presParOf" srcId="{75BB42BB-68CB-487C-B6C9-7118FF4F0F3D}" destId="{82A3DF00-1BE4-4DBB-B09E-6982B3A3F331}" srcOrd="1" destOrd="0" presId="urn:microsoft.com/office/officeart/2008/layout/LinedList"/>
    <dgm:cxn modelId="{103349CB-7072-4291-9D05-9CD64816453B}" type="presParOf" srcId="{75BB42BB-68CB-487C-B6C9-7118FF4F0F3D}" destId="{5704AA68-EB13-4042-AC00-8390097AA132}" srcOrd="2" destOrd="0" presId="urn:microsoft.com/office/officeart/2008/layout/LinedList"/>
    <dgm:cxn modelId="{ADCDEDE6-475B-409B-BF5A-04818FEF86C1}" type="presParOf" srcId="{53E6012D-F734-4333-8579-173B5FC2BE2B}" destId="{C0CCEBAE-8A5D-4241-992F-2EF09CBE20B0}" srcOrd="5" destOrd="0" presId="urn:microsoft.com/office/officeart/2008/layout/LinedList"/>
    <dgm:cxn modelId="{035EFB25-6911-4470-AEBB-ACE0261ABD98}" type="presParOf" srcId="{53E6012D-F734-4333-8579-173B5FC2BE2B}" destId="{0081C3CF-D602-41A1-A34C-AEAADC196BDA}" srcOrd="6" destOrd="0" presId="urn:microsoft.com/office/officeart/2008/layout/LinedList"/>
    <dgm:cxn modelId="{879CAE02-F421-447A-88C6-AFC4218B08D8}" type="presParOf" srcId="{53E6012D-F734-4333-8579-173B5FC2BE2B}" destId="{EC9EDA34-1CC5-4D42-AF47-950B30C09130}" srcOrd="7" destOrd="0" presId="urn:microsoft.com/office/officeart/2008/layout/LinedList"/>
    <dgm:cxn modelId="{BD78C013-0F16-409A-8CDE-4DC22102D7B8}" type="presParOf" srcId="{EC9EDA34-1CC5-4D42-AF47-950B30C09130}" destId="{9F6E3CBD-BCC4-437C-97F6-89681B8DDC64}" srcOrd="0" destOrd="0" presId="urn:microsoft.com/office/officeart/2008/layout/LinedList"/>
    <dgm:cxn modelId="{C4D347BC-8801-4A66-96D0-50CC8B7B19BA}" type="presParOf" srcId="{EC9EDA34-1CC5-4D42-AF47-950B30C09130}" destId="{55353300-CE09-4EBA-B4C9-D290A440F886}" srcOrd="1" destOrd="0" presId="urn:microsoft.com/office/officeart/2008/layout/LinedList"/>
    <dgm:cxn modelId="{4CBB4B68-1390-48A6-84AA-4A37D143B2BF}" type="presParOf" srcId="{EC9EDA34-1CC5-4D42-AF47-950B30C09130}" destId="{D76BCEF9-1881-4B76-84B5-F403F37D496B}" srcOrd="2" destOrd="0" presId="urn:microsoft.com/office/officeart/2008/layout/LinedList"/>
    <dgm:cxn modelId="{D5FA2E11-F472-4EE0-904E-324FDEB43297}" type="presParOf" srcId="{53E6012D-F734-4333-8579-173B5FC2BE2B}" destId="{55B8399C-DFD5-4E49-A7DC-B0A15A30EBEB}" srcOrd="8" destOrd="0" presId="urn:microsoft.com/office/officeart/2008/layout/LinedList"/>
    <dgm:cxn modelId="{CDF1612E-86CA-408A-A8E9-28754149F014}" type="presParOf" srcId="{53E6012D-F734-4333-8579-173B5FC2BE2B}" destId="{3207FDC0-1096-49DA-BC5E-CF6BE88C07B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8A9E-EB57-4110-A434-0EBD0747A75E}">
      <dsp:nvSpPr>
        <dsp:cNvPr id="0" name=""/>
        <dsp:cNvSpPr/>
      </dsp:nvSpPr>
      <dsp:spPr>
        <a:xfrm>
          <a:off x="0" y="2746"/>
          <a:ext cx="8164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41A5-27AC-480E-870F-D38606240F4D}">
      <dsp:nvSpPr>
        <dsp:cNvPr id="0" name=""/>
        <dsp:cNvSpPr/>
      </dsp:nvSpPr>
      <dsp:spPr>
        <a:xfrm>
          <a:off x="0" y="2746"/>
          <a:ext cx="1610662" cy="561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Proposal</a:t>
          </a:r>
        </a:p>
      </dsp:txBody>
      <dsp:txXfrm>
        <a:off x="0" y="2746"/>
        <a:ext cx="1610662" cy="5619450"/>
      </dsp:txXfrm>
    </dsp:sp>
    <dsp:sp modelId="{837919F3-6257-4314-B425-B1A8FD8E9F4E}">
      <dsp:nvSpPr>
        <dsp:cNvPr id="0" name=""/>
        <dsp:cNvSpPr/>
      </dsp:nvSpPr>
      <dsp:spPr>
        <a:xfrm>
          <a:off x="1731462" y="85530"/>
          <a:ext cx="6321852" cy="165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Identified datasets: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Four datasets have been chosen. Three of these datasets are able to be joined. </a:t>
          </a:r>
        </a:p>
      </dsp:txBody>
      <dsp:txXfrm>
        <a:off x="1731462" y="85530"/>
        <a:ext cx="6321852" cy="1655680"/>
      </dsp:txXfrm>
    </dsp:sp>
    <dsp:sp modelId="{DD4F453C-0090-4B32-A067-686AE64B98F8}">
      <dsp:nvSpPr>
        <dsp:cNvPr id="0" name=""/>
        <dsp:cNvSpPr/>
      </dsp:nvSpPr>
      <dsp:spPr>
        <a:xfrm>
          <a:off x="1617878" y="1598719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DF00-1BE4-4DBB-B09E-6982B3A3F331}">
      <dsp:nvSpPr>
        <dsp:cNvPr id="0" name=""/>
        <dsp:cNvSpPr/>
      </dsp:nvSpPr>
      <dsp:spPr>
        <a:xfrm>
          <a:off x="1731462" y="1823995"/>
          <a:ext cx="6321852" cy="165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Developed business questions and areas of focus: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Questions categorized as hypotheses, questions and data mining.</a:t>
          </a:r>
        </a:p>
      </dsp:txBody>
      <dsp:txXfrm>
        <a:off x="1731462" y="1823995"/>
        <a:ext cx="6321852" cy="1655680"/>
      </dsp:txXfrm>
    </dsp:sp>
    <dsp:sp modelId="{C0CCEBAE-8A5D-4241-992F-2EF09CBE20B0}">
      <dsp:nvSpPr>
        <dsp:cNvPr id="0" name=""/>
        <dsp:cNvSpPr/>
      </dsp:nvSpPr>
      <dsp:spPr>
        <a:xfrm>
          <a:off x="1610662" y="3479675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53300-CE09-4EBA-B4C9-D290A440F886}">
      <dsp:nvSpPr>
        <dsp:cNvPr id="0" name=""/>
        <dsp:cNvSpPr/>
      </dsp:nvSpPr>
      <dsp:spPr>
        <a:xfrm>
          <a:off x="1731462" y="3562459"/>
          <a:ext cx="6321852" cy="192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Quantified deliverables: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quality and exploration report; flattened and subset datasets as required; statistical and datamining models; documented evaluation; visual dashboards</a:t>
          </a:r>
        </a:p>
      </dsp:txBody>
      <dsp:txXfrm>
        <a:off x="1731462" y="3562459"/>
        <a:ext cx="6321852" cy="1923668"/>
      </dsp:txXfrm>
    </dsp:sp>
    <dsp:sp modelId="{55B8399C-DFD5-4E49-A7DC-B0A15A30EBEB}">
      <dsp:nvSpPr>
        <dsp:cNvPr id="0" name=""/>
        <dsp:cNvSpPr/>
      </dsp:nvSpPr>
      <dsp:spPr>
        <a:xfrm flipV="1">
          <a:off x="1599001" y="5556970"/>
          <a:ext cx="6551919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8A9E-EB57-4110-A434-0EBD0747A75E}">
      <dsp:nvSpPr>
        <dsp:cNvPr id="0" name=""/>
        <dsp:cNvSpPr/>
      </dsp:nvSpPr>
      <dsp:spPr>
        <a:xfrm>
          <a:off x="0" y="0"/>
          <a:ext cx="8164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41A5-27AC-480E-870F-D38606240F4D}">
      <dsp:nvSpPr>
        <dsp:cNvPr id="0" name=""/>
        <dsp:cNvSpPr/>
      </dsp:nvSpPr>
      <dsp:spPr>
        <a:xfrm>
          <a:off x="0" y="0"/>
          <a:ext cx="1610662" cy="562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Plan</a:t>
          </a:r>
        </a:p>
      </dsp:txBody>
      <dsp:txXfrm>
        <a:off x="0" y="0"/>
        <a:ext cx="1610662" cy="5624943"/>
      </dsp:txXfrm>
    </dsp:sp>
    <dsp:sp modelId="{837919F3-6257-4314-B425-B1A8FD8E9F4E}">
      <dsp:nvSpPr>
        <dsp:cNvPr id="0" name=""/>
        <dsp:cNvSpPr/>
      </dsp:nvSpPr>
      <dsp:spPr>
        <a:xfrm>
          <a:off x="1731462" y="82945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steps: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each of our deliverables, tasks (process steps) are identified to achieve our desired outcome.</a:t>
          </a:r>
        </a:p>
      </dsp:txBody>
      <dsp:txXfrm>
        <a:off x="1731462" y="82945"/>
        <a:ext cx="6321852" cy="1658919"/>
      </dsp:txXfrm>
    </dsp:sp>
    <dsp:sp modelId="{DD4F453C-0090-4B32-A067-686AE64B98F8}">
      <dsp:nvSpPr>
        <dsp:cNvPr id="0" name=""/>
        <dsp:cNvSpPr/>
      </dsp:nvSpPr>
      <dsp:spPr>
        <a:xfrm>
          <a:off x="1617878" y="1599164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DF00-1BE4-4DBB-B09E-6982B3A3F331}">
      <dsp:nvSpPr>
        <dsp:cNvPr id="0" name=""/>
        <dsp:cNvSpPr/>
      </dsp:nvSpPr>
      <dsp:spPr>
        <a:xfrm>
          <a:off x="1731462" y="1824810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Responsible person: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each deliverable a responsible person has been identified. In some cases there is a second person identified as support.</a:t>
          </a:r>
        </a:p>
      </dsp:txBody>
      <dsp:txXfrm>
        <a:off x="1731462" y="1824810"/>
        <a:ext cx="6321852" cy="1658919"/>
      </dsp:txXfrm>
    </dsp:sp>
    <dsp:sp modelId="{C0CCEBAE-8A5D-4241-992F-2EF09CBE20B0}">
      <dsp:nvSpPr>
        <dsp:cNvPr id="0" name=""/>
        <dsp:cNvSpPr/>
      </dsp:nvSpPr>
      <dsp:spPr>
        <a:xfrm>
          <a:off x="1610662" y="3483729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53300-CE09-4EBA-B4C9-D290A440F886}">
      <dsp:nvSpPr>
        <dsp:cNvPr id="0" name=""/>
        <dsp:cNvSpPr/>
      </dsp:nvSpPr>
      <dsp:spPr>
        <a:xfrm>
          <a:off x="1731462" y="3566675"/>
          <a:ext cx="6321852" cy="192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Due dates: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process step/task has nominated due dates to ensure progressive completion towards achieving documented outcomes.</a:t>
          </a:r>
        </a:p>
      </dsp:txBody>
      <dsp:txXfrm>
        <a:off x="1731462" y="3566675"/>
        <a:ext cx="6321852" cy="1927431"/>
      </dsp:txXfrm>
    </dsp:sp>
    <dsp:sp modelId="{55B8399C-DFD5-4E49-A7DC-B0A15A30EBEB}">
      <dsp:nvSpPr>
        <dsp:cNvPr id="0" name=""/>
        <dsp:cNvSpPr/>
      </dsp:nvSpPr>
      <dsp:spPr>
        <a:xfrm flipV="1">
          <a:off x="1599001" y="5565087"/>
          <a:ext cx="6551919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8A9E-EB57-4110-A434-0EBD0747A75E}">
      <dsp:nvSpPr>
        <dsp:cNvPr id="0" name=""/>
        <dsp:cNvSpPr/>
      </dsp:nvSpPr>
      <dsp:spPr>
        <a:xfrm>
          <a:off x="0" y="0"/>
          <a:ext cx="8164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41A5-27AC-480E-870F-D38606240F4D}">
      <dsp:nvSpPr>
        <dsp:cNvPr id="0" name=""/>
        <dsp:cNvSpPr/>
      </dsp:nvSpPr>
      <dsp:spPr>
        <a:xfrm>
          <a:off x="0" y="0"/>
          <a:ext cx="1610662" cy="562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</a:t>
          </a:r>
        </a:p>
      </dsp:txBody>
      <dsp:txXfrm>
        <a:off x="0" y="0"/>
        <a:ext cx="1610662" cy="5624943"/>
      </dsp:txXfrm>
    </dsp:sp>
    <dsp:sp modelId="{837919F3-6257-4314-B425-B1A8FD8E9F4E}">
      <dsp:nvSpPr>
        <dsp:cNvPr id="0" name=""/>
        <dsp:cNvSpPr/>
      </dsp:nvSpPr>
      <dsp:spPr>
        <a:xfrm>
          <a:off x="1731462" y="82945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dictionary: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each of the four datasets, compiled a data dictionary detailing column names and types.</a:t>
          </a:r>
        </a:p>
      </dsp:txBody>
      <dsp:txXfrm>
        <a:off x="1731462" y="82945"/>
        <a:ext cx="6321852" cy="1658919"/>
      </dsp:txXfrm>
    </dsp:sp>
    <dsp:sp modelId="{DD4F453C-0090-4B32-A067-686AE64B98F8}">
      <dsp:nvSpPr>
        <dsp:cNvPr id="0" name=""/>
        <dsp:cNvSpPr/>
      </dsp:nvSpPr>
      <dsp:spPr>
        <a:xfrm>
          <a:off x="1617878" y="1599164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DF00-1BE4-4DBB-B09E-6982B3A3F331}">
      <dsp:nvSpPr>
        <dsp:cNvPr id="0" name=""/>
        <dsp:cNvSpPr/>
      </dsp:nvSpPr>
      <dsp:spPr>
        <a:xfrm>
          <a:off x="1731462" y="1824810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quality: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Quantified missing values and look-up values for coded fields in each of the datasets.</a:t>
          </a:r>
        </a:p>
      </dsp:txBody>
      <dsp:txXfrm>
        <a:off x="1731462" y="1824810"/>
        <a:ext cx="6321852" cy="1658919"/>
      </dsp:txXfrm>
    </dsp:sp>
    <dsp:sp modelId="{C0CCEBAE-8A5D-4241-992F-2EF09CBE20B0}">
      <dsp:nvSpPr>
        <dsp:cNvPr id="0" name=""/>
        <dsp:cNvSpPr/>
      </dsp:nvSpPr>
      <dsp:spPr>
        <a:xfrm>
          <a:off x="1610662" y="3483729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53300-CE09-4EBA-B4C9-D290A440F886}">
      <dsp:nvSpPr>
        <dsp:cNvPr id="0" name=""/>
        <dsp:cNvSpPr/>
      </dsp:nvSpPr>
      <dsp:spPr>
        <a:xfrm>
          <a:off x="1731462" y="3566675"/>
          <a:ext cx="6321852" cy="192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Understood the overall scope of the data within each dataset and the general utility of the records.</a:t>
          </a:r>
        </a:p>
      </dsp:txBody>
      <dsp:txXfrm>
        <a:off x="1731462" y="3566675"/>
        <a:ext cx="6321852" cy="1927431"/>
      </dsp:txXfrm>
    </dsp:sp>
    <dsp:sp modelId="{55B8399C-DFD5-4E49-A7DC-B0A15A30EBEB}">
      <dsp:nvSpPr>
        <dsp:cNvPr id="0" name=""/>
        <dsp:cNvSpPr/>
      </dsp:nvSpPr>
      <dsp:spPr>
        <a:xfrm flipV="1">
          <a:off x="1599001" y="5565087"/>
          <a:ext cx="6551919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8A9E-EB57-4110-A434-0EBD0747A75E}">
      <dsp:nvSpPr>
        <dsp:cNvPr id="0" name=""/>
        <dsp:cNvSpPr/>
      </dsp:nvSpPr>
      <dsp:spPr>
        <a:xfrm>
          <a:off x="0" y="0"/>
          <a:ext cx="8164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41A5-27AC-480E-870F-D38606240F4D}">
      <dsp:nvSpPr>
        <dsp:cNvPr id="0" name=""/>
        <dsp:cNvSpPr/>
      </dsp:nvSpPr>
      <dsp:spPr>
        <a:xfrm>
          <a:off x="0" y="0"/>
          <a:ext cx="1610662" cy="562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Tech Choices</a:t>
          </a:r>
        </a:p>
      </dsp:txBody>
      <dsp:txXfrm>
        <a:off x="0" y="0"/>
        <a:ext cx="1610662" cy="5624943"/>
      </dsp:txXfrm>
    </dsp:sp>
    <dsp:sp modelId="{837919F3-6257-4314-B425-B1A8FD8E9F4E}">
      <dsp:nvSpPr>
        <dsp:cNvPr id="0" name=""/>
        <dsp:cNvSpPr/>
      </dsp:nvSpPr>
      <dsp:spPr>
        <a:xfrm>
          <a:off x="1731462" y="82945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manipulation: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have initially elected to undertake data sub-setting, flattening and manipulation in R or Python.</a:t>
          </a:r>
        </a:p>
      </dsp:txBody>
      <dsp:txXfrm>
        <a:off x="1731462" y="82945"/>
        <a:ext cx="6321852" cy="1658919"/>
      </dsp:txXfrm>
    </dsp:sp>
    <dsp:sp modelId="{DD4F453C-0090-4B32-A067-686AE64B98F8}">
      <dsp:nvSpPr>
        <dsp:cNvPr id="0" name=""/>
        <dsp:cNvSpPr/>
      </dsp:nvSpPr>
      <dsp:spPr>
        <a:xfrm>
          <a:off x="1617878" y="1599164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DF00-1BE4-4DBB-B09E-6982B3A3F331}">
      <dsp:nvSpPr>
        <dsp:cNvPr id="0" name=""/>
        <dsp:cNvSpPr/>
      </dsp:nvSpPr>
      <dsp:spPr>
        <a:xfrm>
          <a:off x="1731462" y="1824810"/>
          <a:ext cx="6321852" cy="165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have decided that data visualizations will initially be developed in TABLEAU with finalized visuals being ported to R Shiny or D3.js.</a:t>
          </a:r>
        </a:p>
      </dsp:txBody>
      <dsp:txXfrm>
        <a:off x="1731462" y="1824810"/>
        <a:ext cx="6321852" cy="1658919"/>
      </dsp:txXfrm>
    </dsp:sp>
    <dsp:sp modelId="{C0CCEBAE-8A5D-4241-992F-2EF09CBE20B0}">
      <dsp:nvSpPr>
        <dsp:cNvPr id="0" name=""/>
        <dsp:cNvSpPr/>
      </dsp:nvSpPr>
      <dsp:spPr>
        <a:xfrm>
          <a:off x="1610662" y="3483729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53300-CE09-4EBA-B4C9-D290A440F886}">
      <dsp:nvSpPr>
        <dsp:cNvPr id="0" name=""/>
        <dsp:cNvSpPr/>
      </dsp:nvSpPr>
      <dsp:spPr>
        <a:xfrm>
          <a:off x="1731462" y="3566675"/>
          <a:ext cx="6321852" cy="192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Skype &amp; Drop Box: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have scheduled in twice weekly Skype check-ins for the team and use a shared folder on Drop Box for file storage and transfers.</a:t>
          </a:r>
        </a:p>
      </dsp:txBody>
      <dsp:txXfrm>
        <a:off x="1731462" y="3566675"/>
        <a:ext cx="6321852" cy="1927431"/>
      </dsp:txXfrm>
    </dsp:sp>
    <dsp:sp modelId="{55B8399C-DFD5-4E49-A7DC-B0A15A30EBEB}">
      <dsp:nvSpPr>
        <dsp:cNvPr id="0" name=""/>
        <dsp:cNvSpPr/>
      </dsp:nvSpPr>
      <dsp:spPr>
        <a:xfrm flipV="1">
          <a:off x="1599001" y="5565087"/>
          <a:ext cx="6551919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8A9E-EB57-4110-A434-0EBD0747A75E}">
      <dsp:nvSpPr>
        <dsp:cNvPr id="0" name=""/>
        <dsp:cNvSpPr/>
      </dsp:nvSpPr>
      <dsp:spPr>
        <a:xfrm>
          <a:off x="0" y="2746"/>
          <a:ext cx="81649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41A5-27AC-480E-870F-D38606240F4D}">
      <dsp:nvSpPr>
        <dsp:cNvPr id="0" name=""/>
        <dsp:cNvSpPr/>
      </dsp:nvSpPr>
      <dsp:spPr>
        <a:xfrm>
          <a:off x="0" y="2746"/>
          <a:ext cx="1610662" cy="561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Next Week</a:t>
          </a:r>
        </a:p>
      </dsp:txBody>
      <dsp:txXfrm>
        <a:off x="0" y="2746"/>
        <a:ext cx="1610662" cy="5619450"/>
      </dsp:txXfrm>
    </dsp:sp>
    <dsp:sp modelId="{837919F3-6257-4314-B425-B1A8FD8E9F4E}">
      <dsp:nvSpPr>
        <dsp:cNvPr id="0" name=""/>
        <dsp:cNvSpPr/>
      </dsp:nvSpPr>
      <dsp:spPr>
        <a:xfrm>
          <a:off x="1731462" y="85530"/>
          <a:ext cx="6321852" cy="165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manipulation: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will finalize data sub-setting, flattening and joining based on requirements for each question.</a:t>
          </a:r>
        </a:p>
      </dsp:txBody>
      <dsp:txXfrm>
        <a:off x="1731462" y="85530"/>
        <a:ext cx="6321852" cy="1655680"/>
      </dsp:txXfrm>
    </dsp:sp>
    <dsp:sp modelId="{DD4F453C-0090-4B32-A067-686AE64B98F8}">
      <dsp:nvSpPr>
        <dsp:cNvPr id="0" name=""/>
        <dsp:cNvSpPr/>
      </dsp:nvSpPr>
      <dsp:spPr>
        <a:xfrm>
          <a:off x="1617878" y="1598719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DF00-1BE4-4DBB-B09E-6982B3A3F331}">
      <dsp:nvSpPr>
        <dsp:cNvPr id="0" name=""/>
        <dsp:cNvSpPr/>
      </dsp:nvSpPr>
      <dsp:spPr>
        <a:xfrm>
          <a:off x="1731462" y="1823995"/>
          <a:ext cx="6321852" cy="165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will complete the initial visualizations to answer two business questions in TABLEAU.</a:t>
          </a:r>
        </a:p>
      </dsp:txBody>
      <dsp:txXfrm>
        <a:off x="1731462" y="1823995"/>
        <a:ext cx="6321852" cy="1655680"/>
      </dsp:txXfrm>
    </dsp:sp>
    <dsp:sp modelId="{C0CCEBAE-8A5D-4241-992F-2EF09CBE20B0}">
      <dsp:nvSpPr>
        <dsp:cNvPr id="0" name=""/>
        <dsp:cNvSpPr/>
      </dsp:nvSpPr>
      <dsp:spPr>
        <a:xfrm>
          <a:off x="1610662" y="3479675"/>
          <a:ext cx="64426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53300-CE09-4EBA-B4C9-D290A440F886}">
      <dsp:nvSpPr>
        <dsp:cNvPr id="0" name=""/>
        <dsp:cNvSpPr/>
      </dsp:nvSpPr>
      <dsp:spPr>
        <a:xfrm>
          <a:off x="1731462" y="3562459"/>
          <a:ext cx="6321852" cy="192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will load all data required to answer each business question in to the AWS platform to commence experimentation with Python algorithms.</a:t>
          </a:r>
        </a:p>
      </dsp:txBody>
      <dsp:txXfrm>
        <a:off x="1731462" y="3562459"/>
        <a:ext cx="6321852" cy="1923668"/>
      </dsp:txXfrm>
    </dsp:sp>
    <dsp:sp modelId="{55B8399C-DFD5-4E49-A7DC-B0A15A30EBEB}">
      <dsp:nvSpPr>
        <dsp:cNvPr id="0" name=""/>
        <dsp:cNvSpPr/>
      </dsp:nvSpPr>
      <dsp:spPr>
        <a:xfrm flipV="1">
          <a:off x="1599001" y="5556970"/>
          <a:ext cx="6551919" cy="457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2A0E-A60C-403D-8338-2DBCEAAEA50D}" type="datetimeFigureOut">
              <a:rPr lang="en-AU" smtClean="0"/>
              <a:t>13/09/2017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7A2E8-3F7A-4659-A61D-708C237AC0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12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A2E8-3F7A-4659-A61D-708C237AC01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04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7A2E8-3F7A-4659-A61D-708C237AC01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8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1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1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5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2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1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BB41-3AAF-4DD6-AB37-3553AE1AEB24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296C-26AA-43AC-B5E2-319417A33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1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D348-8CA8-46B9-8F67-117893A70A58}"/>
              </a:ext>
            </a:extLst>
          </p:cNvPr>
          <p:cNvSpPr txBox="1"/>
          <p:nvPr/>
        </p:nvSpPr>
        <p:spPr>
          <a:xfrm>
            <a:off x="0" y="3940451"/>
            <a:ext cx="2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Plan Of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93361-E669-4E9F-BE97-9887F567EFD5}"/>
              </a:ext>
            </a:extLst>
          </p:cNvPr>
          <p:cNvSpPr txBox="1"/>
          <p:nvPr/>
        </p:nvSpPr>
        <p:spPr>
          <a:xfrm>
            <a:off x="21103" y="4410933"/>
            <a:ext cx="40198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Project Planning: Developing business understanding and defining success criteria.</a:t>
            </a:r>
          </a:p>
          <a:p>
            <a:endParaRPr lang="en-IN" sz="13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BE226-0CA5-44E6-8B6F-D64EB342A0D6}"/>
              </a:ext>
            </a:extLst>
          </p:cNvPr>
          <p:cNvSpPr/>
          <p:nvPr/>
        </p:nvSpPr>
        <p:spPr>
          <a:xfrm>
            <a:off x="0" y="150385"/>
            <a:ext cx="9144000" cy="67665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Healthcare Project By Datanauts: Glen Cancian, Siddharth Sahai, Sonal Verma, Vivek Pawar </a:t>
            </a: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B4E52-1E39-4330-9E1E-C961B6254247}"/>
              </a:ext>
            </a:extLst>
          </p:cNvPr>
          <p:cNvSpPr txBox="1"/>
          <p:nvPr/>
        </p:nvSpPr>
        <p:spPr>
          <a:xfrm>
            <a:off x="4700016" y="159253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A7B3A8-C618-4250-99B2-59F877B0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885698"/>
              </p:ext>
            </p:extLst>
          </p:nvPr>
        </p:nvGraphicFramePr>
        <p:xfrm>
          <a:off x="617543" y="951347"/>
          <a:ext cx="8164945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6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D348-8CA8-46B9-8F67-117893A70A58}"/>
              </a:ext>
            </a:extLst>
          </p:cNvPr>
          <p:cNvSpPr txBox="1"/>
          <p:nvPr/>
        </p:nvSpPr>
        <p:spPr>
          <a:xfrm>
            <a:off x="0" y="3940451"/>
            <a:ext cx="2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Plan Of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93361-E669-4E9F-BE97-9887F567EFD5}"/>
              </a:ext>
            </a:extLst>
          </p:cNvPr>
          <p:cNvSpPr txBox="1"/>
          <p:nvPr/>
        </p:nvSpPr>
        <p:spPr>
          <a:xfrm>
            <a:off x="21103" y="4410933"/>
            <a:ext cx="40198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Project Planning: Developing business understanding and defining success criteria.</a:t>
            </a:r>
          </a:p>
          <a:p>
            <a:endParaRPr lang="en-IN" sz="13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BE226-0CA5-44E6-8B6F-D64EB342A0D6}"/>
              </a:ext>
            </a:extLst>
          </p:cNvPr>
          <p:cNvSpPr/>
          <p:nvPr/>
        </p:nvSpPr>
        <p:spPr>
          <a:xfrm>
            <a:off x="0" y="150385"/>
            <a:ext cx="9144000" cy="67665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Healthcare Project By Datanauts: Glen Cancian, Siddharth Sahai, Sonal Verma, Vivek Pawar </a:t>
            </a: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B4E52-1E39-4330-9E1E-C961B6254247}"/>
              </a:ext>
            </a:extLst>
          </p:cNvPr>
          <p:cNvSpPr txBox="1"/>
          <p:nvPr/>
        </p:nvSpPr>
        <p:spPr>
          <a:xfrm>
            <a:off x="4700016" y="159253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A7B3A8-C618-4250-99B2-59F877B0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704636"/>
              </p:ext>
            </p:extLst>
          </p:nvPr>
        </p:nvGraphicFramePr>
        <p:xfrm>
          <a:off x="617543" y="951347"/>
          <a:ext cx="8164945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D348-8CA8-46B9-8F67-117893A70A58}"/>
              </a:ext>
            </a:extLst>
          </p:cNvPr>
          <p:cNvSpPr txBox="1"/>
          <p:nvPr/>
        </p:nvSpPr>
        <p:spPr>
          <a:xfrm>
            <a:off x="0" y="3940451"/>
            <a:ext cx="2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Plan Of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93361-E669-4E9F-BE97-9887F567EFD5}"/>
              </a:ext>
            </a:extLst>
          </p:cNvPr>
          <p:cNvSpPr txBox="1"/>
          <p:nvPr/>
        </p:nvSpPr>
        <p:spPr>
          <a:xfrm>
            <a:off x="21103" y="4410933"/>
            <a:ext cx="40198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Project Planning: Developing business understanding and defining success criteria.</a:t>
            </a:r>
          </a:p>
          <a:p>
            <a:endParaRPr lang="en-IN" sz="13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BE226-0CA5-44E6-8B6F-D64EB342A0D6}"/>
              </a:ext>
            </a:extLst>
          </p:cNvPr>
          <p:cNvSpPr/>
          <p:nvPr/>
        </p:nvSpPr>
        <p:spPr>
          <a:xfrm>
            <a:off x="0" y="150385"/>
            <a:ext cx="9144000" cy="67665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Healthcare Project By Datanauts: Glen Cancian, Siddharth Sahai, Sonal Verma, Vivek Pawar </a:t>
            </a: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B4E52-1E39-4330-9E1E-C961B6254247}"/>
              </a:ext>
            </a:extLst>
          </p:cNvPr>
          <p:cNvSpPr txBox="1"/>
          <p:nvPr/>
        </p:nvSpPr>
        <p:spPr>
          <a:xfrm>
            <a:off x="4700016" y="159253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A7B3A8-C618-4250-99B2-59F877B0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564570"/>
              </p:ext>
            </p:extLst>
          </p:nvPr>
        </p:nvGraphicFramePr>
        <p:xfrm>
          <a:off x="617543" y="951347"/>
          <a:ext cx="8164945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0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D348-8CA8-46B9-8F67-117893A70A58}"/>
              </a:ext>
            </a:extLst>
          </p:cNvPr>
          <p:cNvSpPr txBox="1"/>
          <p:nvPr/>
        </p:nvSpPr>
        <p:spPr>
          <a:xfrm>
            <a:off x="0" y="3940451"/>
            <a:ext cx="2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Plan Of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93361-E669-4E9F-BE97-9887F567EFD5}"/>
              </a:ext>
            </a:extLst>
          </p:cNvPr>
          <p:cNvSpPr txBox="1"/>
          <p:nvPr/>
        </p:nvSpPr>
        <p:spPr>
          <a:xfrm>
            <a:off x="21103" y="4410933"/>
            <a:ext cx="40198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Project Planning: Developing business understanding and defining success criteria.</a:t>
            </a:r>
          </a:p>
          <a:p>
            <a:endParaRPr lang="en-IN" sz="13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BE226-0CA5-44E6-8B6F-D64EB342A0D6}"/>
              </a:ext>
            </a:extLst>
          </p:cNvPr>
          <p:cNvSpPr/>
          <p:nvPr/>
        </p:nvSpPr>
        <p:spPr>
          <a:xfrm>
            <a:off x="0" y="150385"/>
            <a:ext cx="9144000" cy="67665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Healthcare Project By Datanauts: Glen Cancian, Siddharth Sahai, Sonal Verma, Vivek Pawar </a:t>
            </a: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B4E52-1E39-4330-9E1E-C961B6254247}"/>
              </a:ext>
            </a:extLst>
          </p:cNvPr>
          <p:cNvSpPr txBox="1"/>
          <p:nvPr/>
        </p:nvSpPr>
        <p:spPr>
          <a:xfrm>
            <a:off x="4700016" y="159253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A7B3A8-C618-4250-99B2-59F877B0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992352"/>
              </p:ext>
            </p:extLst>
          </p:nvPr>
        </p:nvGraphicFramePr>
        <p:xfrm>
          <a:off x="617543" y="951347"/>
          <a:ext cx="8164945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6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D348-8CA8-46B9-8F67-117893A70A58}"/>
              </a:ext>
            </a:extLst>
          </p:cNvPr>
          <p:cNvSpPr txBox="1"/>
          <p:nvPr/>
        </p:nvSpPr>
        <p:spPr>
          <a:xfrm>
            <a:off x="0" y="3940451"/>
            <a:ext cx="2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Plan Of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93361-E669-4E9F-BE97-9887F567EFD5}"/>
              </a:ext>
            </a:extLst>
          </p:cNvPr>
          <p:cNvSpPr txBox="1"/>
          <p:nvPr/>
        </p:nvSpPr>
        <p:spPr>
          <a:xfrm>
            <a:off x="21103" y="4410933"/>
            <a:ext cx="40198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Project Planning: Developing business understanding and defining success criteria.</a:t>
            </a:r>
          </a:p>
          <a:p>
            <a:endParaRPr lang="en-IN" sz="13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BE226-0CA5-44E6-8B6F-D64EB342A0D6}"/>
              </a:ext>
            </a:extLst>
          </p:cNvPr>
          <p:cNvSpPr/>
          <p:nvPr/>
        </p:nvSpPr>
        <p:spPr>
          <a:xfrm>
            <a:off x="0" y="150385"/>
            <a:ext cx="9144000" cy="67665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Healthcare Project By Datanauts: Glen Cancian, Siddharth Sahai, Sonal Verma, Vivek Pawar </a:t>
            </a:r>
          </a:p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B4E52-1E39-4330-9E1E-C961B6254247}"/>
              </a:ext>
            </a:extLst>
          </p:cNvPr>
          <p:cNvSpPr txBox="1"/>
          <p:nvPr/>
        </p:nvSpPr>
        <p:spPr>
          <a:xfrm>
            <a:off x="4700016" y="159253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BA7B3A8-C618-4250-99B2-59F877B0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991074"/>
              </p:ext>
            </p:extLst>
          </p:nvPr>
        </p:nvGraphicFramePr>
        <p:xfrm>
          <a:off x="617543" y="951347"/>
          <a:ext cx="8164945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4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493</Words>
  <Application>Microsoft Office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vpawar</dc:creator>
  <cp:lastModifiedBy>Atish Banerjea</cp:lastModifiedBy>
  <cp:revision>17</cp:revision>
  <dcterms:created xsi:type="dcterms:W3CDTF">2017-09-05T11:46:45Z</dcterms:created>
  <dcterms:modified xsi:type="dcterms:W3CDTF">2017-09-13T11:13:07Z</dcterms:modified>
</cp:coreProperties>
</file>