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010C1A9-3FA1-4B4E-9318-136939EE316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5493EE8-F9EB-474A-8FF8-1C8562D17DF8}">
      <dgm:prSet phldrT="[Text]"/>
      <dgm:spPr/>
      <dgm:t>
        <a:bodyPr/>
        <a:lstStyle/>
        <a:p>
          <a:r>
            <a:rPr lang="en-US" dirty="0" smtClean="0"/>
            <a:t>IT Company ?</a:t>
          </a:r>
          <a:endParaRPr lang="en-US" dirty="0"/>
        </a:p>
      </dgm:t>
    </dgm:pt>
    <dgm:pt modelId="{5212417D-45D0-447E-8254-DB67ECF105CA}" cxnId="{FF6FA220-7E7F-4865-B1BE-620C0EE4D877}" type="parTrans">
      <dgm:prSet/>
      <dgm:spPr/>
      <dgm:t>
        <a:bodyPr/>
        <a:lstStyle/>
        <a:p>
          <a:endParaRPr lang="en-US"/>
        </a:p>
      </dgm:t>
    </dgm:pt>
    <dgm:pt modelId="{42B0D942-F74A-4BC2-929B-B66AA12327B2}" cxnId="{FF6FA220-7E7F-4865-B1BE-620C0EE4D877}" type="sibTrans">
      <dgm:prSet/>
      <dgm:spPr/>
      <dgm:t>
        <a:bodyPr/>
        <a:lstStyle/>
        <a:p>
          <a:endParaRPr lang="en-US"/>
        </a:p>
      </dgm:t>
    </dgm:pt>
    <dgm:pt modelId="{5E7559FF-2AA0-40F9-A609-874D3FAEE45B}">
      <dgm:prSet phldrT="[Text]"/>
      <dgm:spPr/>
      <dgm:t>
        <a:bodyPr/>
        <a:lstStyle/>
        <a:p>
          <a:r>
            <a:rPr lang="en-US" dirty="0" smtClean="0"/>
            <a:t>Works of IT Employees ?</a:t>
          </a:r>
          <a:endParaRPr lang="en-US" dirty="0"/>
        </a:p>
      </dgm:t>
    </dgm:pt>
    <dgm:pt modelId="{C467963B-C12A-40E6-B3E6-0E52D9F91D57}" cxnId="{5943C259-8D32-40E9-9593-C3ED52504BE6}" type="parTrans">
      <dgm:prSet/>
      <dgm:spPr/>
      <dgm:t>
        <a:bodyPr/>
        <a:lstStyle/>
        <a:p>
          <a:endParaRPr lang="en-US"/>
        </a:p>
      </dgm:t>
    </dgm:pt>
    <dgm:pt modelId="{EC18F9E9-C1F2-4A86-9653-0833E6E712C7}" cxnId="{5943C259-8D32-40E9-9593-C3ED52504BE6}" type="sibTrans">
      <dgm:prSet/>
      <dgm:spPr/>
      <dgm:t>
        <a:bodyPr/>
        <a:lstStyle/>
        <a:p>
          <a:endParaRPr lang="en-US"/>
        </a:p>
      </dgm:t>
    </dgm:pt>
    <dgm:pt modelId="{B14DDF58-A70E-4CCC-8165-80E98E614008}">
      <dgm:prSet phldrT="[Text]"/>
      <dgm:spPr/>
      <dgm:t>
        <a:bodyPr/>
        <a:lstStyle/>
        <a:p>
          <a:r>
            <a:rPr lang="en-US" dirty="0" smtClean="0"/>
            <a:t>Roles of IT employees ?</a:t>
          </a:r>
          <a:endParaRPr lang="en-US" dirty="0"/>
        </a:p>
      </dgm:t>
    </dgm:pt>
    <dgm:pt modelId="{22C14259-AA58-40F1-B164-20A2789AEAFF}" cxnId="{35509431-AB04-472E-8FB4-074FA644D82E}" type="parTrans">
      <dgm:prSet/>
      <dgm:spPr/>
      <dgm:t>
        <a:bodyPr/>
        <a:lstStyle/>
        <a:p>
          <a:endParaRPr lang="en-US"/>
        </a:p>
      </dgm:t>
    </dgm:pt>
    <dgm:pt modelId="{7DE7F7C0-7549-4880-9EE8-8C3F90EFA214}" cxnId="{35509431-AB04-472E-8FB4-074FA644D82E}" type="sibTrans">
      <dgm:prSet/>
      <dgm:spPr/>
      <dgm:t>
        <a:bodyPr/>
        <a:lstStyle/>
        <a:p>
          <a:endParaRPr lang="en-US"/>
        </a:p>
      </dgm:t>
    </dgm:pt>
    <dgm:pt modelId="{FBA21A77-9523-4C14-8D2A-79AAE14E69FA}">
      <dgm:prSet phldrT="[Text]"/>
      <dgm:spPr/>
      <dgm:t>
        <a:bodyPr/>
        <a:lstStyle/>
        <a:p>
          <a:r>
            <a:rPr lang="en-US" dirty="0" smtClean="0"/>
            <a:t>Survive Percentage  -- 100 Percent </a:t>
          </a:r>
          <a:endParaRPr lang="en-US" dirty="0"/>
        </a:p>
      </dgm:t>
    </dgm:pt>
    <dgm:pt modelId="{B5139986-C816-4F69-9DA3-2058E675DE57}" cxnId="{1D9901D6-1EB1-48DD-AF0B-BC105DC8EBA1}" type="parTrans">
      <dgm:prSet/>
      <dgm:spPr/>
    </dgm:pt>
    <dgm:pt modelId="{46FF67B3-4580-4E82-9834-3040D31A8E16}" cxnId="{1D9901D6-1EB1-48DD-AF0B-BC105DC8EBA1}" type="sibTrans">
      <dgm:prSet/>
      <dgm:spPr/>
    </dgm:pt>
    <dgm:pt modelId="{A8058846-5F70-46EA-95DB-8D30A5AF7DEE}" type="pres">
      <dgm:prSet presAssocID="{E010C1A9-3FA1-4B4E-9318-136939EE3162}" presName="Name0" presStyleCnt="0">
        <dgm:presLayoutVars>
          <dgm:chMax val="7"/>
          <dgm:chPref val="7"/>
          <dgm:dir/>
        </dgm:presLayoutVars>
      </dgm:prSet>
      <dgm:spPr/>
    </dgm:pt>
    <dgm:pt modelId="{3AA67144-E312-41ED-835C-311C6B698127}" type="pres">
      <dgm:prSet presAssocID="{E010C1A9-3FA1-4B4E-9318-136939EE3162}" presName="Name1" presStyleCnt="0"/>
      <dgm:spPr/>
    </dgm:pt>
    <dgm:pt modelId="{0667403B-D1B8-410E-A1C3-3F2B65FDA4F6}" type="pres">
      <dgm:prSet presAssocID="{E010C1A9-3FA1-4B4E-9318-136939EE3162}" presName="cycle" presStyleCnt="0"/>
      <dgm:spPr/>
    </dgm:pt>
    <dgm:pt modelId="{C475E3EB-8A16-4EA7-ABCD-2075CD0FF5F6}" type="pres">
      <dgm:prSet presAssocID="{E010C1A9-3FA1-4B4E-9318-136939EE3162}" presName="srcNode" presStyleLbl="node1" presStyleIdx="0" presStyleCnt="4"/>
      <dgm:spPr/>
    </dgm:pt>
    <dgm:pt modelId="{CD92177A-AD38-4DB6-91A5-28C36F7B6C4B}" type="pres">
      <dgm:prSet presAssocID="{E010C1A9-3FA1-4B4E-9318-136939EE3162}" presName="conn" presStyleLbl="parChTrans1D2" presStyleIdx="0" presStyleCnt="1"/>
      <dgm:spPr/>
    </dgm:pt>
    <dgm:pt modelId="{CCABB652-AB06-48AB-B137-6520D674F8EB}" type="pres">
      <dgm:prSet presAssocID="{E010C1A9-3FA1-4B4E-9318-136939EE3162}" presName="extraNode" presStyleLbl="node1" presStyleIdx="0" presStyleCnt="4"/>
      <dgm:spPr/>
    </dgm:pt>
    <dgm:pt modelId="{44A670E2-1C0E-48F0-9DC9-4187C1B7080F}" type="pres">
      <dgm:prSet presAssocID="{E010C1A9-3FA1-4B4E-9318-136939EE3162}" presName="dstNode" presStyleLbl="node1" presStyleIdx="0" presStyleCnt="4"/>
      <dgm:spPr/>
    </dgm:pt>
    <dgm:pt modelId="{EA535DC1-2C91-489A-840F-E6D8D7BF1798}" type="pres">
      <dgm:prSet presAssocID="{95493EE8-F9EB-474A-8FF8-1C8562D17DF8}" presName="text_1" presStyleLbl="node1" presStyleIdx="0" presStyleCnt="4">
        <dgm:presLayoutVars>
          <dgm:bulletEnabled val="1"/>
        </dgm:presLayoutVars>
      </dgm:prSet>
      <dgm:spPr/>
      <dgm:t>
        <a:bodyPr/>
        <a:lstStyle/>
        <a:p>
          <a:endParaRPr lang="en-US"/>
        </a:p>
      </dgm:t>
    </dgm:pt>
    <dgm:pt modelId="{7E1DF4C8-A09D-42DE-AD5A-0F8CC463C0AA}" type="pres">
      <dgm:prSet presAssocID="{95493EE8-F9EB-474A-8FF8-1C8562D17DF8}" presName="accent_1" presStyleCnt="0"/>
      <dgm:spPr/>
    </dgm:pt>
    <dgm:pt modelId="{5E04E572-1636-43CF-B9C0-C845FB9899FB}" type="pres">
      <dgm:prSet presAssocID="{95493EE8-F9EB-474A-8FF8-1C8562D17DF8}" presName="accentRepeatNode" presStyleLbl="solidFgAcc1" presStyleIdx="0" presStyleCnt="4"/>
      <dgm:spPr/>
    </dgm:pt>
    <dgm:pt modelId="{E4CD5AD8-C7BB-4D39-B726-4E4E605F06B4}" type="pres">
      <dgm:prSet presAssocID="{5E7559FF-2AA0-40F9-A609-874D3FAEE45B}" presName="text_2" presStyleLbl="node1" presStyleIdx="1" presStyleCnt="4">
        <dgm:presLayoutVars>
          <dgm:bulletEnabled val="1"/>
        </dgm:presLayoutVars>
      </dgm:prSet>
      <dgm:spPr/>
      <dgm:t>
        <a:bodyPr/>
        <a:lstStyle/>
        <a:p>
          <a:endParaRPr lang="en-US"/>
        </a:p>
      </dgm:t>
    </dgm:pt>
    <dgm:pt modelId="{30437F50-68D8-4FF8-8629-CAC01D21BA19}" type="pres">
      <dgm:prSet presAssocID="{5E7559FF-2AA0-40F9-A609-874D3FAEE45B}" presName="accent_2" presStyleCnt="0"/>
      <dgm:spPr/>
    </dgm:pt>
    <dgm:pt modelId="{C0E19EF2-1662-46EB-AFE8-5BFF6DF4D289}" type="pres">
      <dgm:prSet presAssocID="{5E7559FF-2AA0-40F9-A609-874D3FAEE45B}" presName="accentRepeatNode" presStyleLbl="solidFgAcc1" presStyleIdx="1" presStyleCnt="4"/>
      <dgm:spPr/>
    </dgm:pt>
    <dgm:pt modelId="{6E07D857-8DF7-401C-B2D0-6852F15CCFA7}" type="pres">
      <dgm:prSet presAssocID="{B14DDF58-A70E-4CCC-8165-80E98E614008}" presName="text_3" presStyleLbl="node1" presStyleIdx="2" presStyleCnt="4">
        <dgm:presLayoutVars>
          <dgm:bulletEnabled val="1"/>
        </dgm:presLayoutVars>
      </dgm:prSet>
      <dgm:spPr/>
      <dgm:t>
        <a:bodyPr/>
        <a:lstStyle/>
        <a:p>
          <a:endParaRPr lang="en-US"/>
        </a:p>
      </dgm:t>
    </dgm:pt>
    <dgm:pt modelId="{861079C3-B49D-4F15-9336-7B24926F962E}" type="pres">
      <dgm:prSet presAssocID="{B14DDF58-A70E-4CCC-8165-80E98E614008}" presName="accent_3" presStyleCnt="0"/>
      <dgm:spPr/>
    </dgm:pt>
    <dgm:pt modelId="{8421C9C0-899F-488F-9B12-8DE0217B5111}" type="pres">
      <dgm:prSet presAssocID="{B14DDF58-A70E-4CCC-8165-80E98E614008}" presName="accentRepeatNode" presStyleLbl="solidFgAcc1" presStyleIdx="2" presStyleCnt="4"/>
      <dgm:spPr/>
    </dgm:pt>
    <dgm:pt modelId="{A6EC5C0F-A1CE-41A6-8A2F-F1D83B5649A5}" type="pres">
      <dgm:prSet presAssocID="{FBA21A77-9523-4C14-8D2A-79AAE14E69FA}" presName="text_4" presStyleLbl="node1" presStyleIdx="3" presStyleCnt="4" custLinFactNeighborX="599">
        <dgm:presLayoutVars>
          <dgm:bulletEnabled val="1"/>
        </dgm:presLayoutVars>
      </dgm:prSet>
      <dgm:spPr/>
      <dgm:t>
        <a:bodyPr/>
        <a:lstStyle/>
        <a:p>
          <a:endParaRPr lang="en-US"/>
        </a:p>
      </dgm:t>
    </dgm:pt>
    <dgm:pt modelId="{FB9F702E-F8FF-4308-BA38-380E4DD9E683}" type="pres">
      <dgm:prSet presAssocID="{FBA21A77-9523-4C14-8D2A-79AAE14E69FA}" presName="accent_4" presStyleCnt="0"/>
      <dgm:spPr/>
    </dgm:pt>
    <dgm:pt modelId="{583C0642-68E6-4B19-87E3-6D2B428094FC}" type="pres">
      <dgm:prSet presAssocID="{FBA21A77-9523-4C14-8D2A-79AAE14E69FA}" presName="accentRepeatNode" presStyleLbl="solidFgAcc1" presStyleIdx="3" presStyleCnt="4"/>
      <dgm:spPr/>
    </dgm:pt>
  </dgm:ptLst>
  <dgm:cxnLst>
    <dgm:cxn modelId="{35509431-AB04-472E-8FB4-074FA644D82E}" srcId="{E010C1A9-3FA1-4B4E-9318-136939EE3162}" destId="{B14DDF58-A70E-4CCC-8165-80E98E614008}" srcOrd="2" destOrd="0" parTransId="{22C14259-AA58-40F1-B164-20A2789AEAFF}" sibTransId="{7DE7F7C0-7549-4880-9EE8-8C3F90EFA214}"/>
    <dgm:cxn modelId="{FF6FA220-7E7F-4865-B1BE-620C0EE4D877}" srcId="{E010C1A9-3FA1-4B4E-9318-136939EE3162}" destId="{95493EE8-F9EB-474A-8FF8-1C8562D17DF8}" srcOrd="0" destOrd="0" parTransId="{5212417D-45D0-447E-8254-DB67ECF105CA}" sibTransId="{42B0D942-F74A-4BC2-929B-B66AA12327B2}"/>
    <dgm:cxn modelId="{6880A891-26ED-4F3A-AD1A-9CBC20002FC9}" type="presOf" srcId="{95493EE8-F9EB-474A-8FF8-1C8562D17DF8}" destId="{EA535DC1-2C91-489A-840F-E6D8D7BF1798}" srcOrd="0" destOrd="0" presId="urn:microsoft.com/office/officeart/2008/layout/VerticalCurvedList"/>
    <dgm:cxn modelId="{4366AA31-F72C-457D-8C84-5C782B88999D}" type="presOf" srcId="{FBA21A77-9523-4C14-8D2A-79AAE14E69FA}" destId="{A6EC5C0F-A1CE-41A6-8A2F-F1D83B5649A5}" srcOrd="0" destOrd="0" presId="urn:microsoft.com/office/officeart/2008/layout/VerticalCurvedList"/>
    <dgm:cxn modelId="{9AD15FEB-8F47-47AC-A7C1-3A6D6AB1CEF6}" type="presOf" srcId="{E010C1A9-3FA1-4B4E-9318-136939EE3162}" destId="{A8058846-5F70-46EA-95DB-8D30A5AF7DEE}" srcOrd="0" destOrd="0" presId="urn:microsoft.com/office/officeart/2008/layout/VerticalCurvedList"/>
    <dgm:cxn modelId="{2BC2C8BD-40CC-4B71-B3BA-65CA9323AEE8}" type="presOf" srcId="{B14DDF58-A70E-4CCC-8165-80E98E614008}" destId="{6E07D857-8DF7-401C-B2D0-6852F15CCFA7}" srcOrd="0" destOrd="0" presId="urn:microsoft.com/office/officeart/2008/layout/VerticalCurvedList"/>
    <dgm:cxn modelId="{1D9901D6-1EB1-48DD-AF0B-BC105DC8EBA1}" srcId="{E010C1A9-3FA1-4B4E-9318-136939EE3162}" destId="{FBA21A77-9523-4C14-8D2A-79AAE14E69FA}" srcOrd="3" destOrd="0" parTransId="{B5139986-C816-4F69-9DA3-2058E675DE57}" sibTransId="{46FF67B3-4580-4E82-9834-3040D31A8E16}"/>
    <dgm:cxn modelId="{115BAE0C-AD08-44D7-8EA5-A8BBB4BC1294}" type="presOf" srcId="{42B0D942-F74A-4BC2-929B-B66AA12327B2}" destId="{CD92177A-AD38-4DB6-91A5-28C36F7B6C4B}" srcOrd="0" destOrd="0" presId="urn:microsoft.com/office/officeart/2008/layout/VerticalCurvedList"/>
    <dgm:cxn modelId="{5943C259-8D32-40E9-9593-C3ED52504BE6}" srcId="{E010C1A9-3FA1-4B4E-9318-136939EE3162}" destId="{5E7559FF-2AA0-40F9-A609-874D3FAEE45B}" srcOrd="1" destOrd="0" parTransId="{C467963B-C12A-40E6-B3E6-0E52D9F91D57}" sibTransId="{EC18F9E9-C1F2-4A86-9653-0833E6E712C7}"/>
    <dgm:cxn modelId="{E21A4ED7-B6CD-412E-8D36-9A570AB06664}" type="presOf" srcId="{5E7559FF-2AA0-40F9-A609-874D3FAEE45B}" destId="{E4CD5AD8-C7BB-4D39-B726-4E4E605F06B4}" srcOrd="0" destOrd="0" presId="urn:microsoft.com/office/officeart/2008/layout/VerticalCurvedList"/>
    <dgm:cxn modelId="{EB7B40BB-4E74-40FC-9582-A669DFB86E91}" type="presParOf" srcId="{A8058846-5F70-46EA-95DB-8D30A5AF7DEE}" destId="{3AA67144-E312-41ED-835C-311C6B698127}" srcOrd="0" destOrd="0" presId="urn:microsoft.com/office/officeart/2008/layout/VerticalCurvedList"/>
    <dgm:cxn modelId="{79A28564-01F0-4D13-B51A-B0AA8E2A5770}" type="presParOf" srcId="{3AA67144-E312-41ED-835C-311C6B698127}" destId="{0667403B-D1B8-410E-A1C3-3F2B65FDA4F6}" srcOrd="0" destOrd="0" presId="urn:microsoft.com/office/officeart/2008/layout/VerticalCurvedList"/>
    <dgm:cxn modelId="{0BE0918C-EBDA-494E-85E6-3DF1414C857F}" type="presParOf" srcId="{0667403B-D1B8-410E-A1C3-3F2B65FDA4F6}" destId="{C475E3EB-8A16-4EA7-ABCD-2075CD0FF5F6}" srcOrd="0" destOrd="0" presId="urn:microsoft.com/office/officeart/2008/layout/VerticalCurvedList"/>
    <dgm:cxn modelId="{A80DFD54-BBB9-4AF3-8AF3-0DA309569423}" type="presParOf" srcId="{0667403B-D1B8-410E-A1C3-3F2B65FDA4F6}" destId="{CD92177A-AD38-4DB6-91A5-28C36F7B6C4B}" srcOrd="1" destOrd="0" presId="urn:microsoft.com/office/officeart/2008/layout/VerticalCurvedList"/>
    <dgm:cxn modelId="{9A2446A4-A4E2-45DB-AD6D-2CD3474F8293}" type="presParOf" srcId="{0667403B-D1B8-410E-A1C3-3F2B65FDA4F6}" destId="{CCABB652-AB06-48AB-B137-6520D674F8EB}" srcOrd="2" destOrd="0" presId="urn:microsoft.com/office/officeart/2008/layout/VerticalCurvedList"/>
    <dgm:cxn modelId="{A363D4C0-459E-45D0-BB06-2712214DBC09}" type="presParOf" srcId="{0667403B-D1B8-410E-A1C3-3F2B65FDA4F6}" destId="{44A670E2-1C0E-48F0-9DC9-4187C1B7080F}" srcOrd="3" destOrd="0" presId="urn:microsoft.com/office/officeart/2008/layout/VerticalCurvedList"/>
    <dgm:cxn modelId="{3C414183-6647-486A-B83E-37928FE337E7}" type="presParOf" srcId="{3AA67144-E312-41ED-835C-311C6B698127}" destId="{EA535DC1-2C91-489A-840F-E6D8D7BF1798}" srcOrd="1" destOrd="0" presId="urn:microsoft.com/office/officeart/2008/layout/VerticalCurvedList"/>
    <dgm:cxn modelId="{C7A2ECA6-F2AB-4347-997E-41B96C09C293}" type="presParOf" srcId="{3AA67144-E312-41ED-835C-311C6B698127}" destId="{7E1DF4C8-A09D-42DE-AD5A-0F8CC463C0AA}" srcOrd="2" destOrd="0" presId="urn:microsoft.com/office/officeart/2008/layout/VerticalCurvedList"/>
    <dgm:cxn modelId="{846E1DC5-0F98-438B-A5A7-3416B70597B0}" type="presParOf" srcId="{7E1DF4C8-A09D-42DE-AD5A-0F8CC463C0AA}" destId="{5E04E572-1636-43CF-B9C0-C845FB9899FB}" srcOrd="0" destOrd="0" presId="urn:microsoft.com/office/officeart/2008/layout/VerticalCurvedList"/>
    <dgm:cxn modelId="{A76989B2-F772-472E-B214-55380ABD9041}" type="presParOf" srcId="{3AA67144-E312-41ED-835C-311C6B698127}" destId="{E4CD5AD8-C7BB-4D39-B726-4E4E605F06B4}" srcOrd="3" destOrd="0" presId="urn:microsoft.com/office/officeart/2008/layout/VerticalCurvedList"/>
    <dgm:cxn modelId="{4BEF6D29-1F7F-4121-AD37-FFB96FCC3385}" type="presParOf" srcId="{3AA67144-E312-41ED-835C-311C6B698127}" destId="{30437F50-68D8-4FF8-8629-CAC01D21BA19}" srcOrd="4" destOrd="0" presId="urn:microsoft.com/office/officeart/2008/layout/VerticalCurvedList"/>
    <dgm:cxn modelId="{4ADCEED0-963B-4733-9FAF-16A297A769DB}" type="presParOf" srcId="{30437F50-68D8-4FF8-8629-CAC01D21BA19}" destId="{C0E19EF2-1662-46EB-AFE8-5BFF6DF4D289}" srcOrd="0" destOrd="0" presId="urn:microsoft.com/office/officeart/2008/layout/VerticalCurvedList"/>
    <dgm:cxn modelId="{07DDD1A4-F10C-4B43-AD22-AC8A81E8E127}" type="presParOf" srcId="{3AA67144-E312-41ED-835C-311C6B698127}" destId="{6E07D857-8DF7-401C-B2D0-6852F15CCFA7}" srcOrd="5" destOrd="0" presId="urn:microsoft.com/office/officeart/2008/layout/VerticalCurvedList"/>
    <dgm:cxn modelId="{0A7DAC09-4168-40F4-B90E-5F1EB99E3BFF}" type="presParOf" srcId="{3AA67144-E312-41ED-835C-311C6B698127}" destId="{861079C3-B49D-4F15-9336-7B24926F962E}" srcOrd="6" destOrd="0" presId="urn:microsoft.com/office/officeart/2008/layout/VerticalCurvedList"/>
    <dgm:cxn modelId="{CE74278B-C693-483A-9471-FD1EAB974C10}" type="presParOf" srcId="{861079C3-B49D-4F15-9336-7B24926F962E}" destId="{8421C9C0-899F-488F-9B12-8DE0217B5111}" srcOrd="0" destOrd="0" presId="urn:microsoft.com/office/officeart/2008/layout/VerticalCurvedList"/>
    <dgm:cxn modelId="{CD48F715-EE80-46F6-96D3-FA312D2F3947}" type="presParOf" srcId="{3AA67144-E312-41ED-835C-311C6B698127}" destId="{A6EC5C0F-A1CE-41A6-8A2F-F1D83B5649A5}" srcOrd="7" destOrd="0" presId="urn:microsoft.com/office/officeart/2008/layout/VerticalCurvedList"/>
    <dgm:cxn modelId="{F79951EC-54EB-47B6-9415-0D60347AD177}" type="presParOf" srcId="{3AA67144-E312-41ED-835C-311C6B698127}" destId="{FB9F702E-F8FF-4308-BA38-380E4DD9E683}" srcOrd="8" destOrd="0" presId="urn:microsoft.com/office/officeart/2008/layout/VerticalCurvedList"/>
    <dgm:cxn modelId="{43550140-6B5F-453A-BE62-109A16694081}" type="presParOf" srcId="{FB9F702E-F8FF-4308-BA38-380E4DD9E683}" destId="{583C0642-68E6-4B19-87E3-6D2B428094FC}"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2177A-AD38-4DB6-91A5-28C36F7B6C4B}">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535DC1-2C91-489A-840F-E6D8D7BF1798}">
      <dsp:nvSpPr>
        <dsp:cNvPr id="0" name=""/>
        <dsp:cNvSpPr/>
      </dsp:nvSpPr>
      <dsp:spPr>
        <a:xfrm>
          <a:off x="492024" y="334530"/>
          <a:ext cx="9963850"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t>IT Company ?</a:t>
          </a:r>
          <a:endParaRPr lang="en-US" sz="3500" kern="1200" dirty="0"/>
        </a:p>
      </dsp:txBody>
      <dsp:txXfrm>
        <a:off x="492024" y="334530"/>
        <a:ext cx="9963850" cy="669409"/>
      </dsp:txXfrm>
    </dsp:sp>
    <dsp:sp modelId="{5E04E572-1636-43CF-B9C0-C845FB9899FB}">
      <dsp:nvSpPr>
        <dsp:cNvPr id="0" name=""/>
        <dsp:cNvSpPr/>
      </dsp:nvSpPr>
      <dsp:spPr>
        <a:xfrm>
          <a:off x="73643" y="250854"/>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CD5AD8-C7BB-4D39-B726-4E4E605F06B4}">
      <dsp:nvSpPr>
        <dsp:cNvPr id="0" name=""/>
        <dsp:cNvSpPr/>
      </dsp:nvSpPr>
      <dsp:spPr>
        <a:xfrm>
          <a:off x="875812" y="1338819"/>
          <a:ext cx="9580062"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t>Works of IT Employees ?</a:t>
          </a:r>
          <a:endParaRPr lang="en-US" sz="3500" kern="1200" dirty="0"/>
        </a:p>
      </dsp:txBody>
      <dsp:txXfrm>
        <a:off x="875812" y="1338819"/>
        <a:ext cx="9580062" cy="669409"/>
      </dsp:txXfrm>
    </dsp:sp>
    <dsp:sp modelId="{C0E19EF2-1662-46EB-AFE8-5BFF6DF4D289}">
      <dsp:nvSpPr>
        <dsp:cNvPr id="0" name=""/>
        <dsp:cNvSpPr/>
      </dsp:nvSpPr>
      <dsp:spPr>
        <a:xfrm>
          <a:off x="457431" y="1255143"/>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07D857-8DF7-401C-B2D0-6852F15CCFA7}">
      <dsp:nvSpPr>
        <dsp:cNvPr id="0" name=""/>
        <dsp:cNvSpPr/>
      </dsp:nvSpPr>
      <dsp:spPr>
        <a:xfrm>
          <a:off x="875812" y="2343108"/>
          <a:ext cx="9580062"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t>Roles of IT employees ?</a:t>
          </a:r>
          <a:endParaRPr lang="en-US" sz="3500" kern="1200" dirty="0"/>
        </a:p>
      </dsp:txBody>
      <dsp:txXfrm>
        <a:off x="875812" y="2343108"/>
        <a:ext cx="9580062" cy="669409"/>
      </dsp:txXfrm>
    </dsp:sp>
    <dsp:sp modelId="{8421C9C0-899F-488F-9B12-8DE0217B5111}">
      <dsp:nvSpPr>
        <dsp:cNvPr id="0" name=""/>
        <dsp:cNvSpPr/>
      </dsp:nvSpPr>
      <dsp:spPr>
        <a:xfrm>
          <a:off x="457431" y="2259432"/>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EC5C0F-A1CE-41A6-8A2F-F1D83B5649A5}">
      <dsp:nvSpPr>
        <dsp:cNvPr id="0" name=""/>
        <dsp:cNvSpPr/>
      </dsp:nvSpPr>
      <dsp:spPr>
        <a:xfrm>
          <a:off x="551708" y="3347397"/>
          <a:ext cx="9963850"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t>Survive Percentage  -- 100 Percent </a:t>
          </a:r>
          <a:endParaRPr lang="en-US" sz="3500" kern="1200" dirty="0"/>
        </a:p>
      </dsp:txBody>
      <dsp:txXfrm>
        <a:off x="551708" y="3347397"/>
        <a:ext cx="9963850" cy="669409"/>
      </dsp:txXfrm>
    </dsp:sp>
    <dsp:sp modelId="{583C0642-68E6-4B19-87E3-6D2B428094FC}">
      <dsp:nvSpPr>
        <dsp:cNvPr id="0" name=""/>
        <dsp:cNvSpPr/>
      </dsp:nvSpPr>
      <dsp:spPr>
        <a:xfrm>
          <a:off x="73643" y="3263721"/>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2C51C-818D-403D-8674-A0CB16691F6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53307-97B7-441E-95BE-6B200DB70B4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953307-97B7-441E-95BE-6B200DB70B4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8137D3-7780-4A97-9B55-37F929EF7A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9CAB2-B870-48FF-A784-A805943CAA8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78137D3-7780-4A97-9B55-37F929EF7A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9CAB2-B870-48FF-A784-A805943CAA8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78137D3-7780-4A97-9B55-37F929EF7A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9CAB2-B870-48FF-A784-A805943CAA8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78137D3-7780-4A97-9B55-37F929EF7A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9CAB2-B870-48FF-A784-A805943CAA8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A78137D3-7780-4A97-9B55-37F929EF7A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9CAB2-B870-48FF-A784-A805943CAA8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A78137D3-7780-4A97-9B55-37F929EF7A9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9CAB2-B870-48FF-A784-A805943CAA8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A78137D3-7780-4A97-9B55-37F929EF7A9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59CAB2-B870-48FF-A784-A805943CAA8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8137D3-7780-4A97-9B55-37F929EF7A9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59CAB2-B870-48FF-A784-A805943CAA8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137D3-7780-4A97-9B55-37F929EF7A9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59CAB2-B870-48FF-A784-A805943CAA8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A78137D3-7780-4A97-9B55-37F929EF7A9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9CAB2-B870-48FF-A784-A805943CAA8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A78137D3-7780-4A97-9B55-37F929EF7A9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9CAB2-B870-48FF-A784-A805943CAA8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137D3-7780-4A97-9B55-37F929EF7A9A}"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9CAB2-B870-48FF-A784-A805943CAA8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78873"/>
            <a:ext cx="9144000" cy="2036618"/>
          </a:xfrm>
        </p:spPr>
        <p:txBody>
          <a:bodyPr/>
          <a:lstStyle/>
          <a:p>
            <a:r>
              <a:rPr lang="en-US" b="1" i="1" dirty="0" smtClean="0">
                <a:solidFill>
                  <a:srgbClr val="00B0F0"/>
                </a:solidFill>
              </a:rPr>
              <a:t>PYTHON</a:t>
            </a:r>
            <a:br>
              <a:rPr lang="en-US" i="1" dirty="0" smtClean="0">
                <a:solidFill>
                  <a:srgbClr val="00B0F0"/>
                </a:solidFill>
              </a:rPr>
            </a:br>
            <a:r>
              <a:rPr lang="en-US" i="1" dirty="0" smtClean="0">
                <a:solidFill>
                  <a:srgbClr val="00B0F0"/>
                </a:solidFill>
              </a:rPr>
              <a:t> </a:t>
            </a:r>
            <a:r>
              <a:rPr lang="en-US" b="1" i="1" dirty="0" smtClean="0">
                <a:solidFill>
                  <a:srgbClr val="00B0F0"/>
                </a:solidFill>
              </a:rPr>
              <a:t>Automation and Testing </a:t>
            </a:r>
            <a:endParaRPr lang="en-US" b="1" i="1" dirty="0">
              <a:solidFill>
                <a:srgbClr val="00B0F0"/>
              </a:solidFill>
            </a:endParaRPr>
          </a:p>
        </p:txBody>
      </p:sp>
      <p:sp>
        <p:nvSpPr>
          <p:cNvPr id="3" name="Subtitle 2"/>
          <p:cNvSpPr>
            <a:spLocks noGrp="1"/>
          </p:cNvSpPr>
          <p:nvPr>
            <p:ph type="subTitle" idx="1"/>
          </p:nvPr>
        </p:nvSpPr>
        <p:spPr>
          <a:xfrm>
            <a:off x="1523999" y="3034145"/>
            <a:ext cx="9975273" cy="3214255"/>
          </a:xfrm>
        </p:spPr>
        <p:txBody>
          <a:bodyPr>
            <a:normAutofit/>
          </a:bodyPr>
          <a:lstStyle/>
          <a:p>
            <a:br>
              <a:rPr lang="en-US" dirty="0" smtClean="0"/>
            </a:br>
            <a:br>
              <a:rPr lang="en-US" dirty="0" smtClean="0"/>
            </a:br>
            <a:br>
              <a:rPr lang="en-US" dirty="0" smtClean="0"/>
            </a:br>
            <a:br>
              <a:rPr lang="en-US" dirty="0" smtClean="0"/>
            </a:br>
            <a:r>
              <a:rPr lang="en-US" dirty="0" smtClean="0"/>
              <a:t>                                                                                                                     </a:t>
            </a:r>
            <a:br>
              <a:rPr lang="en-US" dirty="0" smtClean="0"/>
            </a:br>
            <a:br>
              <a:rPr lang="en-US" dirty="0" smtClean="0"/>
            </a:br>
            <a:br>
              <a:rPr lang="en-US" dirty="0" smtClean="0"/>
            </a:br>
            <a:br>
              <a:rPr lang="en-US" dirty="0" smtClean="0"/>
            </a:br>
            <a:r>
              <a:rPr lang="en-US" dirty="0" smtClean="0"/>
              <a:t>                                                                                                                         </a:t>
            </a:r>
            <a:endParaRPr lang="en-US" i="1" dirty="0">
              <a:solidFill>
                <a:srgbClr val="00B050"/>
              </a:solidFill>
            </a:endParaRPr>
          </a:p>
        </p:txBody>
      </p:sp>
      <p:pic>
        <p:nvPicPr>
          <p:cNvPr id="6" name="Picture 5"/>
          <p:cNvPicPr>
            <a:picLocks noChangeAspect="1"/>
          </p:cNvPicPr>
          <p:nvPr/>
        </p:nvPicPr>
        <p:blipFill>
          <a:blip r:embed="rId1"/>
          <a:stretch>
            <a:fillRect/>
          </a:stretch>
        </p:blipFill>
        <p:spPr>
          <a:xfrm>
            <a:off x="1524000" y="3131128"/>
            <a:ext cx="7661564" cy="228946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5528"/>
            <a:ext cx="10515600" cy="914400"/>
          </a:xfrm>
        </p:spPr>
        <p:txBody>
          <a:bodyPr/>
          <a:lstStyle/>
          <a:p>
            <a:pPr algn="ctr"/>
            <a:r>
              <a:rPr lang="en-US" b="1" dirty="0" smtClean="0">
                <a:solidFill>
                  <a:schemeClr val="accent4"/>
                </a:solidFill>
              </a:rPr>
              <a:t>Python with Selenium</a:t>
            </a:r>
            <a:endParaRPr lang="en-US" b="1" dirty="0">
              <a:solidFill>
                <a:schemeClr val="accent4"/>
              </a:solidFill>
            </a:endParaRPr>
          </a:p>
        </p:txBody>
      </p:sp>
      <p:sp>
        <p:nvSpPr>
          <p:cNvPr id="3" name="Content Placeholder 2"/>
          <p:cNvSpPr>
            <a:spLocks noGrp="1"/>
          </p:cNvSpPr>
          <p:nvPr>
            <p:ph idx="1"/>
          </p:nvPr>
        </p:nvSpPr>
        <p:spPr>
          <a:xfrm>
            <a:off x="838200" y="2355274"/>
            <a:ext cx="10855036" cy="2978728"/>
          </a:xfrm>
        </p:spPr>
        <p:txBody>
          <a:bodyPr/>
          <a:lstStyle/>
          <a:p>
            <a:pPr marL="0" indent="0">
              <a:buNone/>
            </a:pPr>
            <a:r>
              <a:rPr lang="en-US" b="1" i="0" dirty="0" smtClean="0">
                <a:solidFill>
                  <a:srgbClr val="222222"/>
                </a:solidFill>
                <a:effectLst/>
                <a:latin typeface="Source Sans Pro"/>
              </a:rPr>
              <a:t>Selenium</a:t>
            </a:r>
            <a:r>
              <a:rPr lang="en-US" b="0" i="0" dirty="0" smtClean="0">
                <a:solidFill>
                  <a:srgbClr val="222222"/>
                </a:solidFill>
                <a:effectLst/>
                <a:latin typeface="Source Sans Pro"/>
              </a:rPr>
              <a:t> is a free (open-source) automated testing framework used to validate web applications across different browsers and platforms. You can use multiple programming languages like Java, C#, Python </a:t>
            </a:r>
            <a:r>
              <a:rPr lang="en-US" b="0" i="0" dirty="0" err="1" smtClean="0">
                <a:solidFill>
                  <a:srgbClr val="222222"/>
                </a:solidFill>
                <a:effectLst/>
                <a:latin typeface="Source Sans Pro"/>
              </a:rPr>
              <a:t>etc</a:t>
            </a:r>
            <a:r>
              <a:rPr lang="en-US" b="0" i="0" dirty="0" smtClean="0">
                <a:solidFill>
                  <a:srgbClr val="222222"/>
                </a:solidFill>
                <a:effectLst/>
                <a:latin typeface="Source Sans Pro"/>
              </a:rPr>
              <a:t> to create Selenium Test Scripts. Testing done using the Selenium testing tool is usually referred to as Selenium Testing. </a:t>
            </a:r>
            <a:endParaRPr lang="en-US" b="0" i="0" dirty="0" smtClean="0">
              <a:solidFill>
                <a:srgbClr val="222222"/>
              </a:solidFill>
              <a:effectLst/>
              <a:latin typeface="Source Sans Pr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109"/>
            <a:ext cx="10515600" cy="1080655"/>
          </a:xfrm>
        </p:spPr>
        <p:txBody>
          <a:bodyPr/>
          <a:lstStyle/>
          <a:p>
            <a:r>
              <a:rPr lang="en-US" dirty="0"/>
              <a:t> </a:t>
            </a:r>
            <a:r>
              <a:rPr lang="en-US" dirty="0" smtClean="0"/>
              <a:t>                            </a:t>
            </a:r>
            <a:r>
              <a:rPr lang="en-US" b="1" dirty="0" smtClean="0">
                <a:solidFill>
                  <a:schemeClr val="accent4"/>
                </a:solidFill>
              </a:rPr>
              <a:t>Comparison </a:t>
            </a:r>
            <a:endParaRPr lang="en-US" b="1" dirty="0">
              <a:solidFill>
                <a:schemeClr val="accent4"/>
              </a:solidFill>
            </a:endParaRPr>
          </a:p>
        </p:txBody>
      </p:sp>
      <p:graphicFrame>
        <p:nvGraphicFramePr>
          <p:cNvPr id="4" name="Content Placeholder 3"/>
          <p:cNvGraphicFramePr>
            <a:graphicFrameLocks noGrp="1"/>
          </p:cNvGraphicFramePr>
          <p:nvPr>
            <p:ph idx="1"/>
          </p:nvPr>
        </p:nvGraphicFramePr>
        <p:xfrm>
          <a:off x="838200" y="1260765"/>
          <a:ext cx="10515600" cy="2651760"/>
        </p:xfrm>
        <a:graphic>
          <a:graphicData uri="http://schemas.openxmlformats.org/drawingml/2006/table">
            <a:tbl>
              <a:tblPr/>
              <a:tblGrid>
                <a:gridCol w="3505200"/>
                <a:gridCol w="3505200"/>
                <a:gridCol w="3505200"/>
              </a:tblGrid>
              <a:tr h="264470">
                <a:tc>
                  <a:txBody>
                    <a:bodyPr/>
                    <a:lstStyle/>
                    <a:p>
                      <a:r>
                        <a:rPr lang="en-US" b="1">
                          <a:solidFill>
                            <a:srgbClr val="FFFFFF"/>
                          </a:solidFill>
                          <a:effectLst/>
                        </a:rPr>
                        <a:t> Point of Difference</a:t>
                      </a:r>
                      <a:endParaRPr lang="en-US">
                        <a:solidFill>
                          <a:srgbClr val="FFFFFF"/>
                        </a:solidFill>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0270BF"/>
                    </a:solidFill>
                  </a:tcPr>
                </a:tc>
                <a:tc>
                  <a:txBody>
                    <a:bodyPr/>
                    <a:lstStyle/>
                    <a:p>
                      <a:r>
                        <a:rPr lang="en-US" b="1" dirty="0">
                          <a:solidFill>
                            <a:srgbClr val="FFFFFF"/>
                          </a:solidFill>
                          <a:effectLst/>
                        </a:rPr>
                        <a:t> Python</a:t>
                      </a:r>
                      <a:endParaRPr lang="en-US" dirty="0">
                        <a:solidFill>
                          <a:srgbClr val="FFFFFF"/>
                        </a:solidFill>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0270BF"/>
                    </a:solidFill>
                  </a:tcPr>
                </a:tc>
                <a:tc>
                  <a:txBody>
                    <a:bodyPr/>
                    <a:lstStyle/>
                    <a:p>
                      <a:r>
                        <a:rPr lang="en-US" b="1">
                          <a:solidFill>
                            <a:srgbClr val="FFFFFF"/>
                          </a:solidFill>
                          <a:effectLst/>
                        </a:rPr>
                        <a:t> Java</a:t>
                      </a:r>
                      <a:endParaRPr lang="en-US">
                        <a:solidFill>
                          <a:srgbClr val="FFFFFF"/>
                        </a:solidFill>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0270BF"/>
                    </a:solidFill>
                  </a:tcPr>
                </a:tc>
              </a:tr>
              <a:tr h="462823">
                <a:tc>
                  <a:txBody>
                    <a:bodyPr/>
                    <a:lstStyle/>
                    <a:p>
                      <a:r>
                        <a:rPr lang="en-US">
                          <a:effectLst/>
                        </a:rPr>
                        <a:t>Program run time</a:t>
                      </a:r>
                      <a:endParaRPr lang="en-US">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FFFFFF"/>
                    </a:solidFill>
                  </a:tcPr>
                </a:tc>
                <a:tc>
                  <a:txBody>
                    <a:bodyPr/>
                    <a:lstStyle/>
                    <a:p>
                      <a:r>
                        <a:rPr lang="en-US">
                          <a:effectLst/>
                        </a:rPr>
                        <a:t>Python program runs slower than Java</a:t>
                      </a:r>
                      <a:endParaRPr lang="en-US">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FFFFFF"/>
                    </a:solidFill>
                  </a:tcPr>
                </a:tc>
                <a:tc>
                  <a:txBody>
                    <a:bodyPr/>
                    <a:lstStyle/>
                    <a:p>
                      <a:r>
                        <a:rPr lang="en-US">
                          <a:effectLst/>
                        </a:rPr>
                        <a:t>Java program runs faster than python</a:t>
                      </a:r>
                      <a:endParaRPr lang="en-US">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FFFFFF"/>
                    </a:solidFill>
                  </a:tcPr>
                </a:tc>
              </a:tr>
              <a:tr h="462823">
                <a:tc>
                  <a:txBody>
                    <a:bodyPr/>
                    <a:lstStyle/>
                    <a:p>
                      <a:r>
                        <a:rPr lang="en-US" dirty="0">
                          <a:effectLst/>
                        </a:rPr>
                        <a:t>Program development time</a:t>
                      </a:r>
                      <a:endParaRPr lang="en-US" dirty="0">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FFFFFF"/>
                    </a:solidFill>
                  </a:tcPr>
                </a:tc>
                <a:tc>
                  <a:txBody>
                    <a:bodyPr/>
                    <a:lstStyle/>
                    <a:p>
                      <a:r>
                        <a:rPr lang="en-US" dirty="0">
                          <a:effectLst/>
                        </a:rPr>
                        <a:t>Takes less time than Java</a:t>
                      </a:r>
                      <a:endParaRPr lang="en-US" dirty="0">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FFFFFF"/>
                    </a:solidFill>
                  </a:tcPr>
                </a:tc>
                <a:tc>
                  <a:txBody>
                    <a:bodyPr/>
                    <a:lstStyle/>
                    <a:p>
                      <a:r>
                        <a:rPr lang="en-US" dirty="0">
                          <a:effectLst/>
                        </a:rPr>
                        <a:t>Takes more time for developing the same program</a:t>
                      </a:r>
                      <a:endParaRPr lang="en-US" dirty="0">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FFFFFF"/>
                    </a:solidFill>
                  </a:tcPr>
                </a:tc>
              </a:tr>
              <a:tr h="462823">
                <a:tc>
                  <a:txBody>
                    <a:bodyPr/>
                    <a:lstStyle/>
                    <a:p>
                      <a:r>
                        <a:rPr lang="en-US">
                          <a:effectLst/>
                        </a:rPr>
                        <a:t>Length of the code</a:t>
                      </a:r>
                      <a:endParaRPr lang="en-US">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FFFFFF"/>
                    </a:solidFill>
                  </a:tcPr>
                </a:tc>
                <a:tc>
                  <a:txBody>
                    <a:bodyPr/>
                    <a:lstStyle/>
                    <a:p>
                      <a:r>
                        <a:rPr lang="en-US">
                          <a:effectLst/>
                        </a:rPr>
                        <a:t>Python code is 3-5 times shorter than Java code</a:t>
                      </a:r>
                      <a:endParaRPr lang="en-US">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FFFFFF"/>
                    </a:solidFill>
                  </a:tcPr>
                </a:tc>
                <a:tc>
                  <a:txBody>
                    <a:bodyPr/>
                    <a:lstStyle/>
                    <a:p>
                      <a:r>
                        <a:rPr lang="en-US">
                          <a:effectLst/>
                        </a:rPr>
                        <a:t>Java code is longer than Python</a:t>
                      </a:r>
                      <a:endParaRPr lang="en-US">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FFFFFF"/>
                    </a:solidFill>
                  </a:tcPr>
                </a:tc>
              </a:tr>
              <a:tr h="264470">
                <a:tc>
                  <a:txBody>
                    <a:bodyPr/>
                    <a:lstStyle/>
                    <a:p>
                      <a:r>
                        <a:rPr lang="en-US">
                          <a:effectLst/>
                        </a:rPr>
                        <a:t>Type</a:t>
                      </a:r>
                      <a:endParaRPr lang="en-US">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FFFFFF"/>
                    </a:solidFill>
                  </a:tcPr>
                </a:tc>
                <a:tc>
                  <a:txBody>
                    <a:bodyPr/>
                    <a:lstStyle/>
                    <a:p>
                      <a:r>
                        <a:rPr lang="en-US">
                          <a:effectLst/>
                        </a:rPr>
                        <a:t>Python is dynamically typed</a:t>
                      </a:r>
                      <a:endParaRPr lang="en-US">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FFFFFF"/>
                    </a:solidFill>
                  </a:tcPr>
                </a:tc>
                <a:tc>
                  <a:txBody>
                    <a:bodyPr/>
                    <a:lstStyle/>
                    <a:p>
                      <a:r>
                        <a:rPr lang="en-US" dirty="0">
                          <a:effectLst/>
                        </a:rPr>
                        <a:t>Java is not dynamically typed </a:t>
                      </a:r>
                      <a:endParaRPr lang="en-US" dirty="0">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smtClean="0">
                <a:ln>
                  <a:noFill/>
                </a:ln>
                <a:solidFill>
                  <a:srgbClr val="212121"/>
                </a:solidFill>
                <a:effectLst/>
                <a:latin typeface="Open Sans" panose="020B0606030504020204"/>
              </a:rPr>
              <a:t>Python vs Java</a:t>
            </a:r>
            <a:endParaRPr kumimoji="0" lang="en-US" altLang="en-US" sz="1200" b="1" i="0" u="none" strike="noStrike" cap="none" normalizeH="0" baseline="0" dirty="0" smtClean="0">
              <a:ln>
                <a:noFill/>
              </a:ln>
              <a:solidFill>
                <a:srgbClr val="212121"/>
              </a:solidFill>
              <a:effectLst/>
              <a:latin typeface="Open Sans" panose="020B0606030504020204"/>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smtClean="0">
                <a:ln>
                  <a:noFill/>
                </a:ln>
                <a:solidFill>
                  <a:srgbClr val="212121"/>
                </a:solidFill>
                <a:effectLst/>
                <a:latin typeface="Open Sans" panose="020B0606030504020204"/>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nvGraphicFramePr>
        <p:xfrm>
          <a:off x="838200" y="4627417"/>
          <a:ext cx="10515600" cy="2006082"/>
        </p:xfrm>
        <a:graphic>
          <a:graphicData uri="http://schemas.openxmlformats.org/drawingml/2006/table">
            <a:tbl>
              <a:tblPr/>
              <a:tblGrid>
                <a:gridCol w="3505200"/>
                <a:gridCol w="3505200"/>
                <a:gridCol w="3505200"/>
              </a:tblGrid>
              <a:tr h="445796">
                <a:tc>
                  <a:txBody>
                    <a:bodyPr/>
                    <a:lstStyle/>
                    <a:p>
                      <a:r>
                        <a:rPr lang="en-US" b="1">
                          <a:solidFill>
                            <a:srgbClr val="FFFFFF"/>
                          </a:solidFill>
                          <a:effectLst/>
                        </a:rPr>
                        <a:t>Point of Difference</a:t>
                      </a:r>
                      <a:endParaRPr lang="en-US">
                        <a:solidFill>
                          <a:srgbClr val="FFFFFF"/>
                        </a:solidFill>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0270BF"/>
                    </a:solidFill>
                  </a:tcPr>
                </a:tc>
                <a:tc>
                  <a:txBody>
                    <a:bodyPr/>
                    <a:lstStyle/>
                    <a:p>
                      <a:r>
                        <a:rPr lang="en-US" b="1">
                          <a:solidFill>
                            <a:srgbClr val="FFFFFF"/>
                          </a:solidFill>
                          <a:effectLst/>
                        </a:rPr>
                        <a:t>Python</a:t>
                      </a:r>
                      <a:endParaRPr lang="en-US">
                        <a:solidFill>
                          <a:srgbClr val="FFFFFF"/>
                        </a:solidFill>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0270BF"/>
                    </a:solidFill>
                  </a:tcPr>
                </a:tc>
                <a:tc>
                  <a:txBody>
                    <a:bodyPr/>
                    <a:lstStyle/>
                    <a:p>
                      <a:r>
                        <a:rPr lang="en-US" b="1">
                          <a:solidFill>
                            <a:srgbClr val="FFFFFF"/>
                          </a:solidFill>
                          <a:effectLst/>
                        </a:rPr>
                        <a:t>C++</a:t>
                      </a:r>
                      <a:endParaRPr lang="en-US">
                        <a:solidFill>
                          <a:srgbClr val="FFFFFF"/>
                        </a:solidFill>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0270BF"/>
                    </a:solidFill>
                  </a:tcPr>
                </a:tc>
              </a:tr>
              <a:tr h="780143">
                <a:tc>
                  <a:txBody>
                    <a:bodyPr/>
                    <a:lstStyle/>
                    <a:p>
                      <a:r>
                        <a:rPr lang="en-US">
                          <a:effectLst/>
                        </a:rPr>
                        <a:t>Length of code</a:t>
                      </a:r>
                      <a:endParaRPr lang="en-US">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FFFFFF"/>
                    </a:solidFill>
                  </a:tcPr>
                </a:tc>
                <a:tc>
                  <a:txBody>
                    <a:bodyPr/>
                    <a:lstStyle/>
                    <a:p>
                      <a:r>
                        <a:rPr lang="en-US" dirty="0">
                          <a:effectLst/>
                        </a:rPr>
                        <a:t>Python code is 5-10 time shorter than C++ code</a:t>
                      </a:r>
                      <a:endParaRPr lang="en-US" dirty="0">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FFFFFF"/>
                    </a:solidFill>
                  </a:tcPr>
                </a:tc>
                <a:tc>
                  <a:txBody>
                    <a:bodyPr/>
                    <a:lstStyle/>
                    <a:p>
                      <a:r>
                        <a:rPr lang="en-US">
                          <a:effectLst/>
                        </a:rPr>
                        <a:t>C++ code is 5-10 times longer than Python code</a:t>
                      </a:r>
                      <a:endParaRPr lang="en-US">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FFFFFF"/>
                    </a:solidFill>
                  </a:tcPr>
                </a:tc>
              </a:tr>
              <a:tr h="780143">
                <a:tc>
                  <a:txBody>
                    <a:bodyPr/>
                    <a:lstStyle/>
                    <a:p>
                      <a:r>
                        <a:rPr lang="en-US">
                          <a:effectLst/>
                        </a:rPr>
                        <a:t>OOPS </a:t>
                      </a:r>
                      <a:endParaRPr lang="en-US">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FFFFFF"/>
                    </a:solidFill>
                  </a:tcPr>
                </a:tc>
                <a:tc>
                  <a:txBody>
                    <a:bodyPr/>
                    <a:lstStyle/>
                    <a:p>
                      <a:r>
                        <a:rPr lang="en-US" dirty="0">
                          <a:effectLst/>
                        </a:rPr>
                        <a:t>Python is pure OOPS programming language      </a:t>
                      </a:r>
                      <a:endParaRPr lang="en-US" dirty="0">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FFFFFF"/>
                    </a:solidFill>
                  </a:tcPr>
                </a:tc>
                <a:tc>
                  <a:txBody>
                    <a:bodyPr/>
                    <a:lstStyle/>
                    <a:p>
                      <a:r>
                        <a:rPr lang="en-US" dirty="0">
                          <a:effectLst/>
                        </a:rPr>
                        <a:t>C++ is not a pure OOPS programming language</a:t>
                      </a:r>
                      <a:endParaRPr lang="en-US" dirty="0">
                        <a:effectLst/>
                      </a:endParaRPr>
                    </a:p>
                  </a:txBody>
                  <a:tcPr anchor="ctr">
                    <a:lnL w="9525" cap="flat" cmpd="sng" algn="ctr">
                      <a:solidFill>
                        <a:schemeClr val="bg1"/>
                      </a:solidFill>
                      <a:prstDash val="dash"/>
                      <a:round/>
                      <a:headEnd type="none" w="med" len="med"/>
                      <a:tailEnd type="none" w="med" len="med"/>
                    </a:lnL>
                    <a:lnR w="9525" cap="flat" cmpd="sng" algn="ctr">
                      <a:solidFill>
                        <a:schemeClr val="bg1"/>
                      </a:solidFill>
                      <a:prstDash val="dash"/>
                      <a:round/>
                      <a:headEnd type="none" w="med" len="med"/>
                      <a:tailEnd type="none" w="med" len="med"/>
                    </a:lnR>
                    <a:lnT w="9525" cap="flat" cmpd="sng" algn="ctr">
                      <a:solidFill>
                        <a:schemeClr val="bg1"/>
                      </a:solidFill>
                      <a:prstDash val="dash"/>
                      <a:round/>
                      <a:headEnd type="none" w="med" len="med"/>
                      <a:tailEnd type="none" w="med" len="med"/>
                    </a:lnT>
                    <a:lnB w="9525" cap="flat" cmpd="sng" algn="ctr">
                      <a:solidFill>
                        <a:schemeClr val="bg1"/>
                      </a:solidFill>
                      <a:prstDash val="dash"/>
                      <a:round/>
                      <a:headEnd type="none" w="med" len="med"/>
                      <a:tailEnd type="none" w="med" len="med"/>
                    </a:lnB>
                    <a:solidFill>
                      <a:srgbClr val="FFFFFF"/>
                    </a:solidFill>
                  </a:tcPr>
                </a:tc>
              </a:tr>
            </a:tbl>
          </a:graphicData>
        </a:graphic>
      </p:graphicFrame>
      <p:sp>
        <p:nvSpPr>
          <p:cNvPr id="7" name="Rectangle 2"/>
          <p:cNvSpPr>
            <a:spLocks noChangeArrowheads="1"/>
          </p:cNvSpPr>
          <p:nvPr/>
        </p:nvSpPr>
        <p:spPr bwMode="auto">
          <a:xfrm>
            <a:off x="838200" y="3178175"/>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smtClean="0">
                <a:ln>
                  <a:noFill/>
                </a:ln>
                <a:solidFill>
                  <a:srgbClr val="212121"/>
                </a:solidFill>
                <a:effectLst/>
                <a:latin typeface="Open Sans" panose="020B0606030504020204"/>
              </a:rPr>
              <a:t>Python vs C++</a:t>
            </a:r>
            <a:endParaRPr kumimoji="0" lang="en-US" altLang="en-US" sz="1200" b="1" i="0" u="none" strike="noStrike" cap="none" normalizeH="0" baseline="0" dirty="0" smtClean="0">
              <a:ln>
                <a:noFill/>
              </a:ln>
              <a:solidFill>
                <a:srgbClr val="212121"/>
              </a:solidFill>
              <a:effectLst/>
              <a:latin typeface="Open Sans" panose="020B0606030504020204"/>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smtClean="0">
                <a:ln>
                  <a:noFill/>
                </a:ln>
                <a:solidFill>
                  <a:srgbClr val="212121"/>
                </a:solidFill>
                <a:effectLst/>
                <a:latin typeface="Open Sans" panose="020B0606030504020204"/>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           I</a:t>
            </a:r>
            <a:r>
              <a:rPr lang="en-US" sz="2800" b="1" dirty="0" smtClean="0">
                <a:solidFill>
                  <a:srgbClr val="00B0F0"/>
                </a:solidFill>
              </a:rPr>
              <a:t>nformation </a:t>
            </a:r>
            <a:r>
              <a:rPr lang="en-US" b="1" dirty="0" smtClean="0">
                <a:solidFill>
                  <a:srgbClr val="00B0F0"/>
                </a:solidFill>
              </a:rPr>
              <a:t>T</a:t>
            </a:r>
            <a:r>
              <a:rPr lang="en-US" sz="2800" b="1" dirty="0" smtClean="0">
                <a:solidFill>
                  <a:srgbClr val="00B0F0"/>
                </a:solidFill>
              </a:rPr>
              <a:t>echnology</a:t>
            </a:r>
            <a:r>
              <a:rPr lang="en-US" b="1" dirty="0" smtClean="0">
                <a:solidFill>
                  <a:srgbClr val="00B0F0"/>
                </a:solidFill>
              </a:rPr>
              <a:t>  INDUSRTY </a:t>
            </a:r>
            <a:endParaRPr lang="en-US" b="1" dirty="0">
              <a:solidFill>
                <a:srgbClr val="00B0F0"/>
              </a:solidFill>
            </a:endParaRPr>
          </a:p>
        </p:txBody>
      </p:sp>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256"/>
            <a:ext cx="10515600" cy="1025236"/>
          </a:xfrm>
        </p:spPr>
        <p:txBody>
          <a:bodyPr/>
          <a:lstStyle/>
          <a:p>
            <a:r>
              <a:rPr lang="en-US" dirty="0" smtClean="0"/>
              <a:t>                           IT company </a:t>
            </a:r>
            <a:endParaRPr lang="en-US" dirty="0"/>
          </a:p>
        </p:txBody>
      </p:sp>
      <p:sp>
        <p:nvSpPr>
          <p:cNvPr id="3" name="Content Placeholder 2"/>
          <p:cNvSpPr>
            <a:spLocks noGrp="1"/>
          </p:cNvSpPr>
          <p:nvPr>
            <p:ph idx="1"/>
          </p:nvPr>
        </p:nvSpPr>
        <p:spPr>
          <a:xfrm>
            <a:off x="838200" y="1080654"/>
            <a:ext cx="10515600" cy="5527963"/>
          </a:xfrm>
        </p:spPr>
        <p:txBody>
          <a:bodyPr>
            <a:normAutofit fontScale="62500"/>
          </a:bodyPr>
          <a:lstStyle/>
          <a:p>
            <a:r>
              <a:rPr lang="en-US" sz="2000" dirty="0">
                <a:solidFill>
                  <a:srgbClr val="00B0F0"/>
                </a:solidFill>
              </a:rPr>
              <a:t>The companies in the Indian IT industry can be divided into two kinds</a:t>
            </a:r>
            <a:br>
              <a:rPr lang="en-US" sz="2000" dirty="0">
                <a:solidFill>
                  <a:srgbClr val="00B0F0"/>
                </a:solidFill>
              </a:rPr>
            </a:br>
            <a:r>
              <a:rPr lang="en-US" sz="2000" dirty="0" smtClean="0">
                <a:solidFill>
                  <a:srgbClr val="00B0F0"/>
                </a:solidFill>
              </a:rPr>
              <a:t>1)Product </a:t>
            </a:r>
            <a:r>
              <a:rPr lang="en-US" sz="2000" dirty="0">
                <a:solidFill>
                  <a:srgbClr val="00B0F0"/>
                </a:solidFill>
              </a:rPr>
              <a:t>based</a:t>
            </a:r>
            <a:br>
              <a:rPr lang="en-US" sz="2000" dirty="0">
                <a:solidFill>
                  <a:srgbClr val="00B0F0"/>
                </a:solidFill>
              </a:rPr>
            </a:br>
            <a:r>
              <a:rPr lang="en-US" sz="2000" dirty="0" err="1">
                <a:solidFill>
                  <a:srgbClr val="00B0F0"/>
                </a:solidFill>
              </a:rPr>
              <a:t>eg</a:t>
            </a:r>
            <a:r>
              <a:rPr lang="en-US" sz="2000" dirty="0">
                <a:solidFill>
                  <a:srgbClr val="00B0F0"/>
                </a:solidFill>
              </a:rPr>
              <a:t>. yahoo, </a:t>
            </a:r>
            <a:r>
              <a:rPr lang="en-US" sz="2000" dirty="0" err="1" smtClean="0">
                <a:solidFill>
                  <a:srgbClr val="00B0F0"/>
                </a:solidFill>
              </a:rPr>
              <a:t>amazon,google</a:t>
            </a:r>
            <a:br>
              <a:rPr lang="en-US" sz="2000" dirty="0">
                <a:solidFill>
                  <a:srgbClr val="00B0F0"/>
                </a:solidFill>
              </a:rPr>
            </a:br>
            <a:r>
              <a:rPr lang="en-US" sz="2000" dirty="0" smtClean="0">
                <a:solidFill>
                  <a:srgbClr val="00B0F0"/>
                </a:solidFill>
              </a:rPr>
              <a:t>2)Services </a:t>
            </a:r>
            <a:r>
              <a:rPr lang="en-US" sz="2000" dirty="0">
                <a:solidFill>
                  <a:srgbClr val="00B0F0"/>
                </a:solidFill>
              </a:rPr>
              <a:t>based</a:t>
            </a:r>
            <a:br>
              <a:rPr lang="en-US" sz="2000" dirty="0">
                <a:solidFill>
                  <a:srgbClr val="00B0F0"/>
                </a:solidFill>
              </a:rPr>
            </a:br>
            <a:r>
              <a:rPr lang="en-US" sz="2000" dirty="0" smtClean="0">
                <a:solidFill>
                  <a:srgbClr val="00B0F0"/>
                </a:solidFill>
              </a:rPr>
              <a:t>     </a:t>
            </a:r>
            <a:r>
              <a:rPr lang="en-US" sz="2000" dirty="0" err="1" smtClean="0">
                <a:solidFill>
                  <a:srgbClr val="00B0F0"/>
                </a:solidFill>
              </a:rPr>
              <a:t>eg</a:t>
            </a:r>
            <a:r>
              <a:rPr lang="en-US" sz="2000" dirty="0">
                <a:solidFill>
                  <a:srgbClr val="00B0F0"/>
                </a:solidFill>
              </a:rPr>
              <a:t>. </a:t>
            </a:r>
            <a:r>
              <a:rPr lang="en-US" sz="2000" dirty="0" err="1">
                <a:solidFill>
                  <a:srgbClr val="00B0F0"/>
                </a:solidFill>
              </a:rPr>
              <a:t>tcs</a:t>
            </a:r>
            <a:r>
              <a:rPr lang="en-US" sz="2000" dirty="0">
                <a:solidFill>
                  <a:srgbClr val="00B0F0"/>
                </a:solidFill>
              </a:rPr>
              <a:t>, </a:t>
            </a:r>
            <a:r>
              <a:rPr lang="en-US" sz="2000" dirty="0" err="1">
                <a:solidFill>
                  <a:srgbClr val="00B0F0"/>
                </a:solidFill>
              </a:rPr>
              <a:t>infosys</a:t>
            </a:r>
            <a:r>
              <a:rPr lang="en-US" sz="2000" dirty="0">
                <a:solidFill>
                  <a:srgbClr val="00B0F0"/>
                </a:solidFill>
              </a:rPr>
              <a:t>, </a:t>
            </a:r>
            <a:r>
              <a:rPr lang="en-US" sz="2000" dirty="0" err="1" smtClean="0">
                <a:solidFill>
                  <a:srgbClr val="00B0F0"/>
                </a:solidFill>
              </a:rPr>
              <a:t>wipro</a:t>
            </a:r>
            <a:r>
              <a:rPr lang="en-US" dirty="0" smtClean="0"/>
              <a:t>   </a:t>
            </a:r>
            <a:endParaRPr lang="en-US" dirty="0"/>
          </a:p>
          <a:p>
            <a:r>
              <a:rPr lang="en-US" sz="2000" dirty="0">
                <a:solidFill>
                  <a:srgbClr val="7030A0"/>
                </a:solidFill>
              </a:rPr>
              <a:t>Online Payment- IT </a:t>
            </a:r>
            <a:r>
              <a:rPr lang="en-US" sz="2000" dirty="0" smtClean="0">
                <a:solidFill>
                  <a:srgbClr val="7030A0"/>
                </a:solidFill>
              </a:rPr>
              <a:t>INDUSTRY,</a:t>
            </a:r>
            <a:br>
              <a:rPr lang="en-US" sz="2000" dirty="0" smtClean="0">
                <a:solidFill>
                  <a:srgbClr val="7030A0"/>
                </a:solidFill>
              </a:rPr>
            </a:br>
            <a:r>
              <a:rPr lang="en-US" sz="2000" dirty="0" smtClean="0">
                <a:solidFill>
                  <a:srgbClr val="7030A0"/>
                </a:solidFill>
              </a:rPr>
              <a:t>ONLINE </a:t>
            </a:r>
            <a:r>
              <a:rPr lang="en-US" sz="2000" dirty="0">
                <a:solidFill>
                  <a:srgbClr val="7030A0"/>
                </a:solidFill>
              </a:rPr>
              <a:t>VIDEO STREAMING- IT </a:t>
            </a:r>
            <a:r>
              <a:rPr lang="en-US" sz="2000" dirty="0" smtClean="0">
                <a:solidFill>
                  <a:srgbClr val="7030A0"/>
                </a:solidFill>
              </a:rPr>
              <a:t>INDUSTRY</a:t>
            </a:r>
            <a:br>
              <a:rPr lang="en-US" sz="2000" dirty="0" smtClean="0">
                <a:solidFill>
                  <a:srgbClr val="7030A0"/>
                </a:solidFill>
              </a:rPr>
            </a:br>
            <a:r>
              <a:rPr lang="en-US" sz="2000" dirty="0" smtClean="0">
                <a:solidFill>
                  <a:srgbClr val="7030A0"/>
                </a:solidFill>
              </a:rPr>
              <a:t>SOCIAL </a:t>
            </a:r>
            <a:r>
              <a:rPr lang="en-US" sz="2000" dirty="0">
                <a:solidFill>
                  <a:srgbClr val="7030A0"/>
                </a:solidFill>
              </a:rPr>
              <a:t>MEDIA- IT INDUSTRY </a:t>
            </a:r>
            <a:br>
              <a:rPr lang="en-US" sz="2000" dirty="0" smtClean="0">
                <a:solidFill>
                  <a:srgbClr val="7030A0"/>
                </a:solidFill>
              </a:rPr>
            </a:br>
            <a:r>
              <a:rPr lang="en-US" sz="2000" dirty="0" smtClean="0">
                <a:solidFill>
                  <a:srgbClr val="7030A0"/>
                </a:solidFill>
              </a:rPr>
              <a:t>MOBILE </a:t>
            </a:r>
            <a:r>
              <a:rPr lang="en-US" sz="2000" dirty="0">
                <a:solidFill>
                  <a:srgbClr val="7030A0"/>
                </a:solidFill>
              </a:rPr>
              <a:t>GAMES - IT </a:t>
            </a:r>
            <a:r>
              <a:rPr lang="en-US" sz="2000" dirty="0" smtClean="0">
                <a:solidFill>
                  <a:srgbClr val="7030A0"/>
                </a:solidFill>
              </a:rPr>
              <a:t>INDUSTRY</a:t>
            </a:r>
            <a:br>
              <a:rPr lang="en-US" sz="2000" dirty="0" smtClean="0">
                <a:solidFill>
                  <a:srgbClr val="7030A0"/>
                </a:solidFill>
              </a:rPr>
            </a:br>
            <a:r>
              <a:rPr lang="en-US" sz="2000" dirty="0" smtClean="0">
                <a:solidFill>
                  <a:srgbClr val="7030A0"/>
                </a:solidFill>
              </a:rPr>
              <a:t>BILLING </a:t>
            </a:r>
            <a:r>
              <a:rPr lang="en-US" sz="2000" dirty="0">
                <a:solidFill>
                  <a:srgbClr val="7030A0"/>
                </a:solidFill>
              </a:rPr>
              <a:t>- IT </a:t>
            </a:r>
            <a:r>
              <a:rPr lang="en-US" sz="2000" dirty="0" smtClean="0">
                <a:solidFill>
                  <a:srgbClr val="7030A0"/>
                </a:solidFill>
              </a:rPr>
              <a:t>INDUSTRY</a:t>
            </a:r>
            <a:br>
              <a:rPr lang="en-US" sz="2000" dirty="0" smtClean="0">
                <a:solidFill>
                  <a:srgbClr val="7030A0"/>
                </a:solidFill>
              </a:rPr>
            </a:br>
            <a:endParaRPr lang="en-US" sz="2000" dirty="0" smtClean="0">
              <a:solidFill>
                <a:srgbClr val="7030A0"/>
              </a:solidFill>
            </a:endParaRPr>
          </a:p>
          <a:p>
            <a:pPr>
              <a:spcBef>
                <a:spcPts val="0"/>
              </a:spcBef>
            </a:pPr>
            <a:r>
              <a:rPr lang="en-US" sz="2000" dirty="0" smtClean="0">
                <a:solidFill>
                  <a:schemeClr val="accent2"/>
                </a:solidFill>
              </a:rPr>
              <a:t>Roles;</a:t>
            </a:r>
            <a:br>
              <a:rPr lang="en-US" sz="2000" dirty="0" smtClean="0">
                <a:solidFill>
                  <a:srgbClr val="7030A0"/>
                </a:solidFill>
              </a:rPr>
            </a:br>
            <a:r>
              <a:rPr lang="en-US" sz="2000" b="0" i="0" dirty="0" smtClean="0">
                <a:solidFill>
                  <a:srgbClr val="4472C4"/>
                </a:solidFill>
                <a:effectLst/>
                <a:latin typeface="Wingdings" panose="05000000000000000000" pitchFamily="2" charset="2"/>
              </a:rPr>
              <a:t>v</a:t>
            </a:r>
            <a:r>
              <a:rPr lang="en-US" sz="800" b="0" i="0" dirty="0" smtClean="0">
                <a:solidFill>
                  <a:srgbClr val="4472C4"/>
                </a:solidFill>
                <a:effectLst/>
                <a:latin typeface="Times New Roman" panose="02020603050405020304" pitchFamily="18" charset="0"/>
              </a:rPr>
              <a:t> </a:t>
            </a:r>
            <a:r>
              <a:rPr lang="en-US" sz="2000" b="1" i="0" dirty="0" smtClean="0">
                <a:solidFill>
                  <a:srgbClr val="4472C4"/>
                </a:solidFill>
                <a:effectLst/>
                <a:latin typeface="Times New Roman" panose="02020603050405020304" pitchFamily="18" charset="0"/>
              </a:rPr>
              <a:t>Structure of Project :</a:t>
            </a:r>
            <a:endParaRPr lang="en-US" sz="1600" b="0" i="0" dirty="0" smtClean="0">
              <a:solidFill>
                <a:srgbClr val="222222"/>
              </a:solidFill>
              <a:effectLst/>
              <a:latin typeface="Calibri" panose="020F0502020204030204" pitchFamily="34" charset="0"/>
            </a:endParaRPr>
          </a:p>
          <a:p>
            <a:pPr marL="685800">
              <a:spcBef>
                <a:spcPts val="0"/>
              </a:spcBef>
            </a:pPr>
            <a:r>
              <a:rPr lang="en-US" sz="2000" b="0" i="0" dirty="0" smtClean="0">
                <a:solidFill>
                  <a:srgbClr val="4472C4"/>
                </a:solidFill>
                <a:effectLst/>
                <a:latin typeface="Wingdings" panose="05000000000000000000" pitchFamily="2" charset="2"/>
              </a:rPr>
              <a:t>ü</a:t>
            </a:r>
            <a:r>
              <a:rPr lang="en-US" sz="800" b="0" i="0" dirty="0" smtClean="0">
                <a:solidFill>
                  <a:srgbClr val="4472C4"/>
                </a:solidFill>
                <a:effectLst/>
                <a:latin typeface="Times New Roman" panose="02020603050405020304" pitchFamily="18" charset="0"/>
              </a:rPr>
              <a:t> </a:t>
            </a:r>
            <a:r>
              <a:rPr lang="en-US" sz="2000" b="1" i="0" dirty="0" smtClean="0">
                <a:solidFill>
                  <a:srgbClr val="4472C4"/>
                </a:solidFill>
                <a:effectLst/>
                <a:latin typeface="Times New Roman" panose="02020603050405020304" pitchFamily="18" charset="0"/>
              </a:rPr>
              <a:t>Client(foreigner) –External candidate</a:t>
            </a:r>
            <a:endParaRPr lang="en-US" sz="1600" b="0" i="0" dirty="0" smtClean="0">
              <a:solidFill>
                <a:srgbClr val="222222"/>
              </a:solidFill>
              <a:effectLst/>
              <a:latin typeface="Calibri" panose="020F0502020204030204" pitchFamily="34" charset="0"/>
            </a:endParaRPr>
          </a:p>
          <a:p>
            <a:pPr marL="1371600">
              <a:spcBef>
                <a:spcPts val="0"/>
              </a:spcBef>
            </a:pPr>
            <a:r>
              <a:rPr lang="en-US" sz="2000" b="0" i="0" dirty="0" smtClean="0">
                <a:solidFill>
                  <a:srgbClr val="4472C4"/>
                </a:solidFill>
                <a:effectLst/>
                <a:latin typeface="Wingdings" panose="05000000000000000000" pitchFamily="2" charset="2"/>
              </a:rPr>
              <a:t>ü</a:t>
            </a:r>
            <a:r>
              <a:rPr lang="en-US" sz="800" b="0" i="0" dirty="0" smtClean="0">
                <a:solidFill>
                  <a:srgbClr val="4472C4"/>
                </a:solidFill>
                <a:effectLst/>
                <a:latin typeface="Times New Roman" panose="02020603050405020304" pitchFamily="18" charset="0"/>
              </a:rPr>
              <a:t> </a:t>
            </a:r>
            <a:r>
              <a:rPr lang="en-US" sz="2000" b="1" i="0" dirty="0" smtClean="0">
                <a:solidFill>
                  <a:srgbClr val="4472C4"/>
                </a:solidFill>
                <a:effectLst/>
                <a:latin typeface="Times New Roman" panose="02020603050405020304" pitchFamily="18" charset="0"/>
              </a:rPr>
              <a:t>Our company (HCL,TCS)</a:t>
            </a:r>
            <a:endParaRPr lang="en-US" sz="1600" b="0" i="0" dirty="0" smtClean="0">
              <a:solidFill>
                <a:srgbClr val="222222"/>
              </a:solidFill>
              <a:effectLst/>
              <a:latin typeface="Calibri" panose="020F0502020204030204" pitchFamily="34" charset="0"/>
            </a:endParaRPr>
          </a:p>
          <a:p>
            <a:pPr marL="1371600">
              <a:spcBef>
                <a:spcPts val="0"/>
              </a:spcBef>
            </a:pPr>
            <a:r>
              <a:rPr lang="en-US" sz="2000" b="0" i="0" dirty="0" smtClean="0">
                <a:solidFill>
                  <a:srgbClr val="4472C4"/>
                </a:solidFill>
                <a:effectLst/>
                <a:latin typeface="Wingdings" panose="05000000000000000000" pitchFamily="2" charset="2"/>
              </a:rPr>
              <a:t>Ø</a:t>
            </a:r>
            <a:r>
              <a:rPr lang="en-US" sz="800" b="0" i="0" dirty="0" smtClean="0">
                <a:solidFill>
                  <a:srgbClr val="4472C4"/>
                </a:solidFill>
                <a:effectLst/>
                <a:latin typeface="Times New Roman" panose="02020603050405020304" pitchFamily="18" charset="0"/>
              </a:rPr>
              <a:t> </a:t>
            </a:r>
            <a:r>
              <a:rPr lang="en-US" sz="2000" b="1" i="0" dirty="0" smtClean="0">
                <a:solidFill>
                  <a:srgbClr val="4472C4"/>
                </a:solidFill>
                <a:effectLst/>
                <a:latin typeface="Times New Roman" panose="02020603050405020304" pitchFamily="18" charset="0"/>
              </a:rPr>
              <a:t>Project manager</a:t>
            </a:r>
            <a:endParaRPr lang="en-US" sz="1600" b="0" i="0" dirty="0" smtClean="0">
              <a:solidFill>
                <a:srgbClr val="222222"/>
              </a:solidFill>
              <a:effectLst/>
              <a:latin typeface="Calibri" panose="020F0502020204030204" pitchFamily="34" charset="0"/>
            </a:endParaRPr>
          </a:p>
          <a:p>
            <a:pPr marL="1371600">
              <a:spcBef>
                <a:spcPts val="0"/>
              </a:spcBef>
            </a:pPr>
            <a:r>
              <a:rPr lang="en-US" sz="2000" b="0" i="0" dirty="0" smtClean="0">
                <a:solidFill>
                  <a:srgbClr val="4472C4"/>
                </a:solidFill>
                <a:effectLst/>
                <a:latin typeface="Wingdings" panose="05000000000000000000" pitchFamily="2" charset="2"/>
              </a:rPr>
              <a:t>Ø</a:t>
            </a:r>
            <a:r>
              <a:rPr lang="en-US" sz="800" b="0" i="0" dirty="0" smtClean="0">
                <a:solidFill>
                  <a:srgbClr val="4472C4"/>
                </a:solidFill>
                <a:effectLst/>
                <a:latin typeface="Times New Roman" panose="02020603050405020304" pitchFamily="18" charset="0"/>
              </a:rPr>
              <a:t> </a:t>
            </a:r>
            <a:r>
              <a:rPr lang="en-US" sz="2000" b="1" i="0" dirty="0" smtClean="0">
                <a:solidFill>
                  <a:srgbClr val="4472C4"/>
                </a:solidFill>
                <a:effectLst/>
                <a:latin typeface="Times New Roman" panose="02020603050405020304" pitchFamily="18" charset="0"/>
              </a:rPr>
              <a:t>Delivery manager</a:t>
            </a:r>
            <a:endParaRPr lang="en-US" sz="2000" b="1" i="0" dirty="0" smtClean="0">
              <a:solidFill>
                <a:srgbClr val="4472C4"/>
              </a:solidFill>
              <a:effectLst/>
              <a:latin typeface="Times New Roman" panose="02020603050405020304" pitchFamily="18" charset="0"/>
            </a:endParaRPr>
          </a:p>
          <a:p>
            <a:pPr marL="1371600">
              <a:spcBef>
                <a:spcPts val="0"/>
              </a:spcBef>
            </a:pPr>
            <a:r>
              <a:rPr lang="en-US" sz="2000" b="1" i="0" dirty="0" smtClean="0">
                <a:solidFill>
                  <a:srgbClr val="4472C4"/>
                </a:solidFill>
                <a:effectLst/>
                <a:latin typeface="Times New Roman" panose="02020603050405020304" pitchFamily="18" charset="0"/>
              </a:rPr>
              <a:t>Product Owner</a:t>
            </a:r>
            <a:endParaRPr lang="en-US" sz="2000" b="1" i="0" dirty="0" smtClean="0">
              <a:solidFill>
                <a:srgbClr val="4472C4"/>
              </a:solidFill>
              <a:effectLst/>
              <a:latin typeface="Times New Roman" panose="02020603050405020304" pitchFamily="18" charset="0"/>
            </a:endParaRPr>
          </a:p>
          <a:p>
            <a:pPr marL="1371600">
              <a:spcBef>
                <a:spcPts val="0"/>
              </a:spcBef>
            </a:pPr>
            <a:r>
              <a:rPr lang="en-US" sz="2000" b="1" i="0" dirty="0" smtClean="0">
                <a:solidFill>
                  <a:srgbClr val="4472C4"/>
                </a:solidFill>
                <a:effectLst/>
                <a:latin typeface="Times New Roman" panose="02020603050405020304" pitchFamily="18" charset="0"/>
              </a:rPr>
              <a:t>Scrum Master</a:t>
            </a:r>
            <a:endParaRPr lang="en-US" sz="1600" b="0" i="0" dirty="0" smtClean="0">
              <a:solidFill>
                <a:srgbClr val="222222"/>
              </a:solidFill>
              <a:effectLst/>
              <a:latin typeface="Calibri" panose="020F0502020204030204" pitchFamily="34" charset="0"/>
            </a:endParaRPr>
          </a:p>
          <a:p>
            <a:pPr marL="2286000">
              <a:spcBef>
                <a:spcPts val="0"/>
              </a:spcBef>
            </a:pPr>
            <a:r>
              <a:rPr lang="en-US" sz="2000" b="0" i="0" dirty="0" smtClean="0">
                <a:solidFill>
                  <a:srgbClr val="222222"/>
                </a:solidFill>
                <a:effectLst/>
                <a:latin typeface="Times New Roman" panose="02020603050405020304" pitchFamily="18" charset="0"/>
              </a:rPr>
              <a:t>1.</a:t>
            </a:r>
            <a:r>
              <a:rPr lang="en-US" sz="800" b="0" i="0" dirty="0" smtClean="0">
                <a:solidFill>
                  <a:srgbClr val="222222"/>
                </a:solidFill>
                <a:effectLst/>
                <a:latin typeface="Times New Roman" panose="02020603050405020304" pitchFamily="18" charset="0"/>
              </a:rPr>
              <a:t>    </a:t>
            </a:r>
            <a:r>
              <a:rPr lang="en-US" sz="2000" b="0" i="0" dirty="0" smtClean="0">
                <a:solidFill>
                  <a:srgbClr val="4472C4"/>
                </a:solidFill>
                <a:effectLst/>
                <a:latin typeface="Times New Roman" panose="02020603050405020304" pitchFamily="18" charset="0"/>
              </a:rPr>
              <a:t>Developers/Automation </a:t>
            </a:r>
            <a:r>
              <a:rPr lang="en-US" sz="2000" b="0" i="0" dirty="0" err="1" smtClean="0">
                <a:solidFill>
                  <a:srgbClr val="4472C4"/>
                </a:solidFill>
                <a:effectLst/>
                <a:latin typeface="Times New Roman" panose="02020603050405020304" pitchFamily="18" charset="0"/>
              </a:rPr>
              <a:t>Engineers</a:t>
            </a:r>
            <a:r>
              <a:rPr lang="en-US" sz="2000" b="0" i="0" dirty="0" err="1" smtClean="0">
                <a:solidFill>
                  <a:srgbClr val="4472C4"/>
                </a:solidFill>
                <a:effectLst/>
                <a:latin typeface="Wingdings" panose="05000000000000000000" pitchFamily="2" charset="2"/>
              </a:rPr>
              <a:t>à</a:t>
            </a:r>
            <a:r>
              <a:rPr lang="en-US" sz="2000" b="0" i="0" dirty="0" smtClean="0">
                <a:solidFill>
                  <a:srgbClr val="4472C4"/>
                </a:solidFill>
                <a:effectLst/>
                <a:latin typeface="Times New Roman" panose="02020603050405020304" pitchFamily="18" charset="0"/>
              </a:rPr>
              <a:t> </a:t>
            </a:r>
            <a:r>
              <a:rPr lang="en-US" sz="2000" b="0" i="0" dirty="0" smtClean="0">
                <a:solidFill>
                  <a:srgbClr val="222222"/>
                </a:solidFill>
                <a:effectLst/>
                <a:latin typeface="Times New Roman" panose="02020603050405020304" pitchFamily="18" charset="0"/>
              </a:rPr>
              <a:t>front team , back end (</a:t>
            </a:r>
            <a:r>
              <a:rPr lang="en-US" sz="2000" b="0" i="0" dirty="0" err="1" smtClean="0">
                <a:solidFill>
                  <a:srgbClr val="222222"/>
                </a:solidFill>
                <a:effectLst/>
                <a:latin typeface="Times New Roman" panose="02020603050405020304" pitchFamily="18" charset="0"/>
              </a:rPr>
              <a:t>Python,java</a:t>
            </a:r>
            <a:r>
              <a:rPr lang="en-US" sz="2000" b="0" i="0" dirty="0" smtClean="0">
                <a:solidFill>
                  <a:srgbClr val="222222"/>
                </a:solidFill>
                <a:effectLst/>
                <a:latin typeface="Times New Roman" panose="02020603050405020304" pitchFamily="18" charset="0"/>
              </a:rPr>
              <a:t>)</a:t>
            </a:r>
            <a:endParaRPr lang="en-US" sz="1600" b="0" i="0" dirty="0" smtClean="0">
              <a:solidFill>
                <a:srgbClr val="222222"/>
              </a:solidFill>
              <a:effectLst/>
              <a:latin typeface="Calibri" panose="020F0502020204030204" pitchFamily="34" charset="0"/>
            </a:endParaRPr>
          </a:p>
          <a:p>
            <a:pPr marL="2286000">
              <a:spcBef>
                <a:spcPts val="0"/>
              </a:spcBef>
            </a:pPr>
            <a:r>
              <a:rPr lang="en-US" sz="2000" b="0" i="0" dirty="0" smtClean="0">
                <a:solidFill>
                  <a:srgbClr val="222222"/>
                </a:solidFill>
                <a:effectLst/>
                <a:latin typeface="Times New Roman" panose="02020603050405020304" pitchFamily="18" charset="0"/>
              </a:rPr>
              <a:t>2.</a:t>
            </a:r>
            <a:r>
              <a:rPr lang="en-US" sz="800" b="0" i="0" dirty="0" smtClean="0">
                <a:solidFill>
                  <a:srgbClr val="222222"/>
                </a:solidFill>
                <a:effectLst/>
                <a:latin typeface="Times New Roman" panose="02020603050405020304" pitchFamily="18" charset="0"/>
              </a:rPr>
              <a:t>    </a:t>
            </a:r>
            <a:r>
              <a:rPr lang="en-US" sz="2000" b="0" i="0" dirty="0" smtClean="0">
                <a:solidFill>
                  <a:srgbClr val="4472C4"/>
                </a:solidFill>
                <a:effectLst/>
                <a:latin typeface="Times New Roman" panose="02020603050405020304" pitchFamily="18" charset="0"/>
              </a:rPr>
              <a:t>Testers / Automation tester  </a:t>
            </a:r>
            <a:r>
              <a:rPr lang="en-US" sz="2000" b="0" i="0" dirty="0" smtClean="0">
                <a:solidFill>
                  <a:srgbClr val="4472C4"/>
                </a:solidFill>
                <a:effectLst/>
                <a:latin typeface="Wingdings" panose="05000000000000000000" pitchFamily="2" charset="2"/>
              </a:rPr>
              <a:t>à</a:t>
            </a:r>
            <a:r>
              <a:rPr lang="en-US" sz="2000" b="0" i="0" dirty="0" smtClean="0">
                <a:solidFill>
                  <a:srgbClr val="4472C4"/>
                </a:solidFill>
                <a:effectLst/>
                <a:latin typeface="Times New Roman" panose="02020603050405020304" pitchFamily="18" charset="0"/>
              </a:rPr>
              <a:t> </a:t>
            </a:r>
            <a:r>
              <a:rPr lang="en-US" sz="2000" b="0" i="0" dirty="0" smtClean="0">
                <a:solidFill>
                  <a:srgbClr val="222222"/>
                </a:solidFill>
                <a:effectLst/>
                <a:latin typeface="Times New Roman" panose="02020603050405020304" pitchFamily="18" charset="0"/>
              </a:rPr>
              <a:t>validate code</a:t>
            </a:r>
            <a:endParaRPr lang="en-US" sz="1600" b="0" i="0" dirty="0" smtClean="0">
              <a:solidFill>
                <a:srgbClr val="222222"/>
              </a:solidFill>
              <a:effectLst/>
              <a:latin typeface="Calibri" panose="020F0502020204030204" pitchFamily="34" charset="0"/>
            </a:endParaRPr>
          </a:p>
          <a:p>
            <a:pPr marL="2286000">
              <a:spcBef>
                <a:spcPts val="0"/>
              </a:spcBef>
            </a:pPr>
            <a:r>
              <a:rPr lang="en-US" sz="2000" b="0" i="0" dirty="0" smtClean="0">
                <a:solidFill>
                  <a:srgbClr val="222222"/>
                </a:solidFill>
                <a:effectLst/>
                <a:latin typeface="Times New Roman" panose="02020603050405020304" pitchFamily="18" charset="0"/>
              </a:rPr>
              <a:t>3.</a:t>
            </a:r>
            <a:r>
              <a:rPr lang="en-US" sz="800" b="0" i="0" dirty="0" smtClean="0">
                <a:solidFill>
                  <a:srgbClr val="222222"/>
                </a:solidFill>
                <a:effectLst/>
                <a:latin typeface="Times New Roman" panose="02020603050405020304" pitchFamily="18" charset="0"/>
              </a:rPr>
              <a:t>    </a:t>
            </a:r>
            <a:r>
              <a:rPr lang="en-US" sz="2000" b="0" i="0" dirty="0" err="1" smtClean="0">
                <a:solidFill>
                  <a:srgbClr val="4472C4"/>
                </a:solidFill>
                <a:effectLst/>
                <a:latin typeface="Times New Roman" panose="02020603050405020304" pitchFamily="18" charset="0"/>
              </a:rPr>
              <a:t>Devops</a:t>
            </a:r>
            <a:r>
              <a:rPr lang="en-US" sz="2000" b="0" i="0" dirty="0" smtClean="0">
                <a:solidFill>
                  <a:srgbClr val="4472C4"/>
                </a:solidFill>
                <a:effectLst/>
                <a:latin typeface="Times New Roman" panose="02020603050405020304" pitchFamily="18" charset="0"/>
              </a:rPr>
              <a:t> teams  </a:t>
            </a:r>
            <a:r>
              <a:rPr lang="en-US" sz="2000" b="0" i="0" dirty="0" smtClean="0">
                <a:solidFill>
                  <a:srgbClr val="4472C4"/>
                </a:solidFill>
                <a:effectLst/>
                <a:latin typeface="Wingdings" panose="05000000000000000000" pitchFamily="2" charset="2"/>
              </a:rPr>
              <a:t>à</a:t>
            </a:r>
            <a:r>
              <a:rPr lang="en-US" sz="2000" b="0" i="0" dirty="0" smtClean="0">
                <a:solidFill>
                  <a:srgbClr val="4472C4"/>
                </a:solidFill>
                <a:effectLst/>
                <a:latin typeface="Times New Roman" panose="02020603050405020304" pitchFamily="18" charset="0"/>
              </a:rPr>
              <a:t> </a:t>
            </a:r>
            <a:r>
              <a:rPr lang="en-US" sz="2000" dirty="0" smtClean="0">
                <a:solidFill>
                  <a:srgbClr val="4472C4"/>
                </a:solidFill>
                <a:latin typeface="Times New Roman" panose="02020603050405020304" pitchFamily="18" charset="0"/>
              </a:rPr>
              <a:t>code build </a:t>
            </a:r>
            <a:r>
              <a:rPr lang="en-US" sz="2000" b="0" i="0" dirty="0" smtClean="0">
                <a:solidFill>
                  <a:srgbClr val="222222"/>
                </a:solidFill>
                <a:effectLst/>
                <a:latin typeface="Times New Roman" panose="02020603050405020304" pitchFamily="18" charset="0"/>
              </a:rPr>
              <a:t>deployment</a:t>
            </a:r>
            <a:endParaRPr lang="en-US" sz="1600" b="0" i="0" dirty="0" smtClean="0">
              <a:solidFill>
                <a:srgbClr val="222222"/>
              </a:solidFill>
              <a:effectLst/>
              <a:latin typeface="Calibri" panose="020F0502020204030204" pitchFamily="34" charset="0"/>
            </a:endParaRPr>
          </a:p>
          <a:p>
            <a:pPr marL="2286000">
              <a:spcBef>
                <a:spcPts val="0"/>
              </a:spcBef>
            </a:pPr>
            <a:r>
              <a:rPr lang="en-US" sz="2000" b="0" i="0" dirty="0" smtClean="0">
                <a:solidFill>
                  <a:srgbClr val="4472C4"/>
                </a:solidFill>
                <a:effectLst/>
                <a:latin typeface="Times New Roman" panose="02020603050405020304" pitchFamily="18" charset="0"/>
              </a:rPr>
              <a:t>4.</a:t>
            </a:r>
            <a:r>
              <a:rPr lang="en-US" sz="800" b="0" i="0" dirty="0" smtClean="0">
                <a:solidFill>
                  <a:srgbClr val="4472C4"/>
                </a:solidFill>
                <a:effectLst/>
                <a:latin typeface="Times New Roman" panose="02020603050405020304" pitchFamily="18" charset="0"/>
              </a:rPr>
              <a:t>    </a:t>
            </a:r>
            <a:r>
              <a:rPr lang="en-US" sz="2000" b="0" i="0" dirty="0" smtClean="0">
                <a:solidFill>
                  <a:srgbClr val="4472C4"/>
                </a:solidFill>
                <a:effectLst/>
                <a:latin typeface="Times New Roman" panose="02020603050405020304" pitchFamily="18" charset="0"/>
              </a:rPr>
              <a:t>Admin &amp; HR team  </a:t>
            </a:r>
            <a:r>
              <a:rPr lang="en-US" sz="2000" b="0" i="0" dirty="0" smtClean="0">
                <a:solidFill>
                  <a:srgbClr val="4472C4"/>
                </a:solidFill>
                <a:effectLst/>
                <a:latin typeface="Wingdings" panose="05000000000000000000" pitchFamily="2" charset="2"/>
              </a:rPr>
              <a:t>à</a:t>
            </a:r>
            <a:r>
              <a:rPr lang="en-US" sz="2000" b="0" i="0" dirty="0" smtClean="0">
                <a:solidFill>
                  <a:srgbClr val="4472C4"/>
                </a:solidFill>
                <a:effectLst/>
                <a:latin typeface="Times New Roman" panose="02020603050405020304" pitchFamily="18" charset="0"/>
              </a:rPr>
              <a:t> </a:t>
            </a:r>
            <a:r>
              <a:rPr lang="en-US" sz="2000" b="0" i="0" dirty="0" smtClean="0">
                <a:solidFill>
                  <a:srgbClr val="222222"/>
                </a:solidFill>
                <a:effectLst/>
                <a:latin typeface="Times New Roman" panose="02020603050405020304" pitchFamily="18" charset="0"/>
              </a:rPr>
              <a:t>issues with credentials, PC issues</a:t>
            </a:r>
            <a:endParaRPr lang="en-US" sz="1600" b="0" i="0" dirty="0" smtClean="0">
              <a:solidFill>
                <a:srgbClr val="222222"/>
              </a:solidFill>
              <a:effectLst/>
              <a:latin typeface="Calibri" panose="020F0502020204030204" pitchFamily="34" charset="0"/>
            </a:endParaRPr>
          </a:p>
          <a:p>
            <a:pPr marL="2286000">
              <a:spcBef>
                <a:spcPts val="0"/>
              </a:spcBef>
              <a:spcAft>
                <a:spcPts val="800"/>
              </a:spcAft>
            </a:pPr>
            <a:r>
              <a:rPr lang="en-US" sz="2000" b="1" i="0" dirty="0" smtClean="0">
                <a:solidFill>
                  <a:srgbClr val="222222"/>
                </a:solidFill>
                <a:effectLst/>
                <a:latin typeface="Times New Roman" panose="02020603050405020304" pitchFamily="18" charset="0"/>
              </a:rPr>
              <a:t>5.</a:t>
            </a:r>
            <a:r>
              <a:rPr lang="en-US" sz="800" b="0" i="0" dirty="0" smtClean="0">
                <a:solidFill>
                  <a:srgbClr val="222222"/>
                </a:solidFill>
                <a:effectLst/>
                <a:latin typeface="Times New Roman" panose="02020603050405020304" pitchFamily="18" charset="0"/>
              </a:rPr>
              <a:t>    </a:t>
            </a:r>
            <a:r>
              <a:rPr lang="en-US" sz="2000" b="0" i="0" dirty="0" smtClean="0">
                <a:solidFill>
                  <a:srgbClr val="4472C4"/>
                </a:solidFill>
                <a:effectLst/>
                <a:latin typeface="Times New Roman" panose="02020603050405020304" pitchFamily="18" charset="0"/>
              </a:rPr>
              <a:t>Database team</a:t>
            </a:r>
            <a:r>
              <a:rPr lang="en-US" sz="2000" b="1" i="0" dirty="0" smtClean="0">
                <a:solidFill>
                  <a:srgbClr val="222222"/>
                </a:solidFill>
                <a:effectLst/>
                <a:latin typeface="Times New Roman" panose="02020603050405020304" pitchFamily="18" charset="0"/>
              </a:rPr>
              <a:t> </a:t>
            </a:r>
            <a:r>
              <a:rPr lang="en-US" sz="2000" b="1" i="0" dirty="0" smtClean="0">
                <a:solidFill>
                  <a:srgbClr val="222222"/>
                </a:solidFill>
                <a:effectLst/>
                <a:latin typeface="Wingdings" panose="05000000000000000000" pitchFamily="2" charset="2"/>
              </a:rPr>
              <a:t>à</a:t>
            </a:r>
            <a:r>
              <a:rPr lang="en-US" sz="2000" b="1" i="0" dirty="0" smtClean="0">
                <a:solidFill>
                  <a:srgbClr val="222222"/>
                </a:solidFill>
                <a:effectLst/>
                <a:latin typeface="Times New Roman" panose="02020603050405020304" pitchFamily="18" charset="0"/>
              </a:rPr>
              <a:t> data storage (</a:t>
            </a:r>
            <a:r>
              <a:rPr lang="en-US" sz="2000" b="1" i="0" dirty="0" err="1" smtClean="0">
                <a:solidFill>
                  <a:srgbClr val="222222"/>
                </a:solidFill>
                <a:effectLst/>
                <a:latin typeface="Times New Roman" panose="02020603050405020304" pitchFamily="18" charset="0"/>
              </a:rPr>
              <a:t>mysql</a:t>
            </a:r>
            <a:r>
              <a:rPr lang="en-US" sz="2000" b="1" i="0" dirty="0" smtClean="0">
                <a:solidFill>
                  <a:srgbClr val="222222"/>
                </a:solidFill>
                <a:effectLst/>
                <a:latin typeface="Times New Roman" panose="02020603050405020304" pitchFamily="18" charset="0"/>
              </a:rPr>
              <a:t>/</a:t>
            </a:r>
            <a:r>
              <a:rPr lang="en-US" sz="2000" b="1" i="0" dirty="0" err="1" smtClean="0">
                <a:solidFill>
                  <a:srgbClr val="222222"/>
                </a:solidFill>
                <a:effectLst/>
                <a:latin typeface="Times New Roman" panose="02020603050405020304" pitchFamily="18" charset="0"/>
              </a:rPr>
              <a:t>postgresql</a:t>
            </a:r>
            <a:r>
              <a:rPr lang="en-US" sz="2000" b="1" i="0" dirty="0" smtClean="0">
                <a:solidFill>
                  <a:srgbClr val="222222"/>
                </a:solidFill>
                <a:effectLst/>
                <a:latin typeface="Times New Roman" panose="02020603050405020304" pitchFamily="18" charset="0"/>
              </a:rPr>
              <a:t>/S3/</a:t>
            </a:r>
            <a:r>
              <a:rPr lang="en-US" sz="2000" b="1" i="0" dirty="0" err="1" smtClean="0">
                <a:solidFill>
                  <a:srgbClr val="222222"/>
                </a:solidFill>
                <a:effectLst/>
                <a:latin typeface="Times New Roman" panose="02020603050405020304" pitchFamily="18" charset="0"/>
              </a:rPr>
              <a:t>mongodb</a:t>
            </a:r>
            <a:r>
              <a:rPr lang="en-US" sz="2000" b="1" i="0" dirty="0" smtClean="0">
                <a:solidFill>
                  <a:srgbClr val="222222"/>
                </a:solidFill>
                <a:effectLst/>
                <a:latin typeface="Times New Roman" panose="02020603050405020304" pitchFamily="18" charset="0"/>
              </a:rPr>
              <a:t>)</a:t>
            </a:r>
            <a:endParaRPr lang="en-US" sz="2000" b="1" i="0" dirty="0" smtClean="0">
              <a:solidFill>
                <a:srgbClr val="222222"/>
              </a:solidFill>
              <a:effectLst/>
              <a:latin typeface="Times New Roman" panose="02020603050405020304" pitchFamily="18" charset="0"/>
            </a:endParaRPr>
          </a:p>
          <a:p>
            <a:pPr marL="2286000">
              <a:spcBef>
                <a:spcPts val="0"/>
              </a:spcBef>
              <a:spcAft>
                <a:spcPts val="800"/>
              </a:spcAft>
            </a:pPr>
            <a:r>
              <a:rPr lang="en-US" sz="2000" b="1" i="0" dirty="0" smtClean="0">
                <a:solidFill>
                  <a:srgbClr val="4472C4"/>
                </a:solidFill>
                <a:effectLst/>
                <a:latin typeface="Times New Roman" panose="02020603050405020304" pitchFamily="18" charset="0"/>
              </a:rPr>
              <a:t>6. IT Team   -&gt; Your laptop is not working , or software installation required</a:t>
            </a:r>
            <a:endParaRPr lang="en-US" sz="2000" b="1" i="0" dirty="0" smtClean="0">
              <a:solidFill>
                <a:srgbClr val="4472C4"/>
              </a:solidFill>
              <a:effectLst/>
              <a:latin typeface="Times New Roman" panose="02020603050405020304" pitchFamily="18" charset="0"/>
            </a:endParaRPr>
          </a:p>
          <a:p>
            <a:endParaRPr lang="en-US" sz="2000" dirty="0">
              <a:solidFill>
                <a:srgbClr val="7030A0"/>
              </a:solidFill>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solidFill>
                  <a:schemeClr val="accent2"/>
                </a:solidFill>
              </a:rPr>
              <a:t>Today Topics </a:t>
            </a:r>
            <a:endParaRPr lang="en-US" b="1" dirty="0">
              <a:solidFill>
                <a:schemeClr val="accent2"/>
              </a:solidFill>
            </a:endParaRPr>
          </a:p>
        </p:txBody>
      </p:sp>
      <p:sp>
        <p:nvSpPr>
          <p:cNvPr id="3" name="Content Placeholder 2"/>
          <p:cNvSpPr>
            <a:spLocks noGrp="1"/>
          </p:cNvSpPr>
          <p:nvPr>
            <p:ph idx="1"/>
          </p:nvPr>
        </p:nvSpPr>
        <p:spPr/>
        <p:txBody>
          <a:bodyPr/>
          <a:lstStyle/>
          <a:p>
            <a:r>
              <a:rPr lang="en-US" dirty="0" smtClean="0"/>
              <a:t>Class syllabus</a:t>
            </a:r>
            <a:endParaRPr lang="en-US" dirty="0" smtClean="0"/>
          </a:p>
          <a:p>
            <a:r>
              <a:rPr lang="en-US" dirty="0" smtClean="0"/>
              <a:t> Python language ?</a:t>
            </a:r>
            <a:endParaRPr lang="en-US" dirty="0" smtClean="0"/>
          </a:p>
          <a:p>
            <a:r>
              <a:rPr lang="en-US" dirty="0" smtClean="0"/>
              <a:t>Python Usages ?</a:t>
            </a:r>
            <a:endParaRPr lang="en-US" dirty="0" smtClean="0"/>
          </a:p>
          <a:p>
            <a:r>
              <a:rPr lang="en-US" dirty="0" smtClean="0"/>
              <a:t>Python Automation?</a:t>
            </a:r>
            <a:endParaRPr lang="en-US" dirty="0" smtClean="0"/>
          </a:p>
          <a:p>
            <a:r>
              <a:rPr lang="en-US" dirty="0" smtClean="0"/>
              <a:t>Python API Automation ?</a:t>
            </a:r>
            <a:endParaRPr lang="en-US" dirty="0" smtClean="0"/>
          </a:p>
          <a:p>
            <a:r>
              <a:rPr lang="en-US" dirty="0" smtClean="0"/>
              <a:t>Python with Selenium ?</a:t>
            </a:r>
            <a:endParaRPr lang="en-US" dirty="0" smtClean="0"/>
          </a:p>
          <a:p>
            <a:r>
              <a:rPr lang="en-US" dirty="0" smtClean="0"/>
              <a:t>Diff b/w python and other languages </a:t>
            </a:r>
            <a:endParaRPr lang="en-US" dirty="0" smtClean="0"/>
          </a:p>
          <a:p>
            <a:r>
              <a:rPr lang="en-US" dirty="0" smtClean="0"/>
              <a:t>Other Topics (GIT, Linux , Real time project )</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smtClean="0"/>
              <a:t>                    </a:t>
            </a:r>
            <a:r>
              <a:rPr lang="en-US" b="1" i="1" dirty="0" smtClean="0">
                <a:solidFill>
                  <a:srgbClr val="00B050"/>
                </a:solidFill>
              </a:rPr>
              <a:t>Class Syllabus </a:t>
            </a:r>
            <a:endParaRPr lang="en-US" b="1" i="1" dirty="0">
              <a:solidFill>
                <a:srgbClr val="00B050"/>
              </a:solidFill>
            </a:endParaRPr>
          </a:p>
        </p:txBody>
      </p:sp>
      <p:sp>
        <p:nvSpPr>
          <p:cNvPr id="3" name="Content Placeholder 2"/>
          <p:cNvSpPr>
            <a:spLocks noGrp="1"/>
          </p:cNvSpPr>
          <p:nvPr>
            <p:ph idx="1"/>
          </p:nvPr>
        </p:nvSpPr>
        <p:spPr/>
        <p:txBody>
          <a:bodyPr>
            <a:normAutofit fontScale="92500" lnSpcReduction="10000"/>
          </a:bodyPr>
          <a:lstStyle/>
          <a:p>
            <a:pPr marL="0" indent="0">
              <a:spcBef>
                <a:spcPts val="0"/>
              </a:spcBef>
              <a:spcAft>
                <a:spcPts val="800"/>
              </a:spcAft>
              <a:buNone/>
            </a:pPr>
            <a:r>
              <a:rPr lang="en-US" dirty="0">
                <a:solidFill>
                  <a:srgbClr val="222222"/>
                </a:solidFill>
                <a:latin typeface="Times New Roman" panose="02020603050405020304" pitchFamily="18" charset="0"/>
              </a:rPr>
              <a:t>1.Language and it’s applications</a:t>
            </a:r>
            <a:endParaRPr lang="en-US" sz="2000" b="0" i="0" dirty="0" smtClean="0">
              <a:solidFill>
                <a:srgbClr val="222222"/>
              </a:solidFill>
              <a:effectLst/>
              <a:latin typeface="Calibri" panose="020F0502020204030204" pitchFamily="34" charset="0"/>
            </a:endParaRPr>
          </a:p>
          <a:p>
            <a:pPr marL="0" indent="0">
              <a:spcBef>
                <a:spcPts val="0"/>
              </a:spcBef>
              <a:spcAft>
                <a:spcPts val="800"/>
              </a:spcAft>
              <a:buNone/>
            </a:pPr>
            <a:r>
              <a:rPr lang="en-US" dirty="0">
                <a:solidFill>
                  <a:srgbClr val="222222"/>
                </a:solidFill>
                <a:latin typeface="Times New Roman" panose="02020603050405020304" pitchFamily="18" charset="0"/>
              </a:rPr>
              <a:t>2.Basic concepts</a:t>
            </a:r>
            <a:endParaRPr lang="en-US" sz="2000" b="0" i="0" dirty="0" smtClean="0">
              <a:solidFill>
                <a:srgbClr val="222222"/>
              </a:solidFill>
              <a:effectLst/>
              <a:latin typeface="Calibri" panose="020F0502020204030204" pitchFamily="34" charset="0"/>
            </a:endParaRPr>
          </a:p>
          <a:p>
            <a:pPr marL="0" indent="0">
              <a:spcBef>
                <a:spcPts val="0"/>
              </a:spcBef>
              <a:spcAft>
                <a:spcPts val="800"/>
              </a:spcAft>
              <a:buNone/>
            </a:pPr>
            <a:r>
              <a:rPr lang="en-US" dirty="0">
                <a:solidFill>
                  <a:srgbClr val="222222"/>
                </a:solidFill>
                <a:latin typeface="Times New Roman" panose="02020603050405020304" pitchFamily="18" charset="0"/>
              </a:rPr>
              <a:t>3.String and Variable</a:t>
            </a:r>
            <a:endParaRPr lang="en-US" sz="2000" b="0" i="0" dirty="0" smtClean="0">
              <a:solidFill>
                <a:srgbClr val="222222"/>
              </a:solidFill>
              <a:effectLst/>
              <a:latin typeface="Calibri" panose="020F0502020204030204" pitchFamily="34" charset="0"/>
            </a:endParaRPr>
          </a:p>
          <a:p>
            <a:pPr marL="0" indent="0">
              <a:spcBef>
                <a:spcPts val="0"/>
              </a:spcBef>
              <a:spcAft>
                <a:spcPts val="800"/>
              </a:spcAft>
              <a:buNone/>
            </a:pPr>
            <a:r>
              <a:rPr lang="en-US" dirty="0">
                <a:solidFill>
                  <a:srgbClr val="222222"/>
                </a:solidFill>
                <a:latin typeface="Times New Roman" panose="02020603050405020304" pitchFamily="18" charset="0"/>
              </a:rPr>
              <a:t>4.Control Statements</a:t>
            </a:r>
            <a:endParaRPr lang="en-US" sz="2000" b="0" i="0" dirty="0" smtClean="0">
              <a:solidFill>
                <a:srgbClr val="222222"/>
              </a:solidFill>
              <a:effectLst/>
              <a:latin typeface="Calibri" panose="020F0502020204030204" pitchFamily="34" charset="0"/>
            </a:endParaRPr>
          </a:p>
          <a:p>
            <a:pPr marL="0" indent="0">
              <a:spcBef>
                <a:spcPts val="0"/>
              </a:spcBef>
              <a:spcAft>
                <a:spcPts val="800"/>
              </a:spcAft>
              <a:buNone/>
            </a:pPr>
            <a:r>
              <a:rPr lang="en-US" dirty="0">
                <a:solidFill>
                  <a:srgbClr val="222222"/>
                </a:solidFill>
                <a:latin typeface="Times New Roman" panose="02020603050405020304" pitchFamily="18" charset="0"/>
              </a:rPr>
              <a:t>5.Functions and Modules</a:t>
            </a:r>
            <a:endParaRPr lang="en-US" sz="2000" b="0" i="0" dirty="0" smtClean="0">
              <a:solidFill>
                <a:srgbClr val="222222"/>
              </a:solidFill>
              <a:effectLst/>
              <a:latin typeface="Calibri" panose="020F0502020204030204" pitchFamily="34" charset="0"/>
            </a:endParaRPr>
          </a:p>
          <a:p>
            <a:pPr marL="0" indent="0">
              <a:spcBef>
                <a:spcPts val="0"/>
              </a:spcBef>
              <a:spcAft>
                <a:spcPts val="800"/>
              </a:spcAft>
              <a:buNone/>
            </a:pPr>
            <a:r>
              <a:rPr lang="en-US" dirty="0">
                <a:solidFill>
                  <a:srgbClr val="222222"/>
                </a:solidFill>
                <a:latin typeface="Times New Roman" panose="02020603050405020304" pitchFamily="18" charset="0"/>
              </a:rPr>
              <a:t>6. </a:t>
            </a:r>
            <a:r>
              <a:rPr lang="en-US" dirty="0" smtClean="0">
                <a:solidFill>
                  <a:srgbClr val="222222"/>
                </a:solidFill>
                <a:latin typeface="Times New Roman" panose="02020603050405020304" pitchFamily="18" charset="0"/>
              </a:rPr>
              <a:t>Exceptions </a:t>
            </a:r>
            <a:r>
              <a:rPr lang="en-US" dirty="0">
                <a:solidFill>
                  <a:srgbClr val="222222"/>
                </a:solidFill>
                <a:latin typeface="Times New Roman" panose="02020603050405020304" pitchFamily="18" charset="0"/>
              </a:rPr>
              <a:t>and </a:t>
            </a:r>
            <a:r>
              <a:rPr lang="en-US" dirty="0" smtClean="0">
                <a:solidFill>
                  <a:srgbClr val="222222"/>
                </a:solidFill>
                <a:latin typeface="Times New Roman" panose="02020603050405020304" pitchFamily="18" charset="0"/>
              </a:rPr>
              <a:t>Files handling</a:t>
            </a:r>
            <a:endParaRPr lang="en-US" sz="2000" b="0" i="0" dirty="0" smtClean="0">
              <a:solidFill>
                <a:srgbClr val="222222"/>
              </a:solidFill>
              <a:effectLst/>
              <a:latin typeface="Calibri" panose="020F0502020204030204" pitchFamily="34" charset="0"/>
            </a:endParaRPr>
          </a:p>
          <a:p>
            <a:pPr marL="0" indent="0">
              <a:spcBef>
                <a:spcPts val="0"/>
              </a:spcBef>
              <a:spcAft>
                <a:spcPts val="800"/>
              </a:spcAft>
              <a:buNone/>
            </a:pPr>
            <a:r>
              <a:rPr lang="en-US" dirty="0">
                <a:solidFill>
                  <a:srgbClr val="222222"/>
                </a:solidFill>
                <a:latin typeface="Times New Roman" panose="02020603050405020304" pitchFamily="18" charset="0"/>
              </a:rPr>
              <a:t>7.More </a:t>
            </a:r>
            <a:r>
              <a:rPr lang="en-US" dirty="0" smtClean="0">
                <a:solidFill>
                  <a:srgbClr val="222222"/>
                </a:solidFill>
                <a:latin typeface="Times New Roman" panose="02020603050405020304" pitchFamily="18" charset="0"/>
              </a:rPr>
              <a:t>types </a:t>
            </a:r>
            <a:endParaRPr lang="en-US" sz="2000" b="0" i="0" dirty="0" smtClean="0">
              <a:solidFill>
                <a:srgbClr val="222222"/>
              </a:solidFill>
              <a:effectLst/>
              <a:latin typeface="Calibri" panose="020F0502020204030204" pitchFamily="34" charset="0"/>
            </a:endParaRPr>
          </a:p>
          <a:p>
            <a:pPr marL="0" indent="0">
              <a:spcBef>
                <a:spcPts val="0"/>
              </a:spcBef>
              <a:spcAft>
                <a:spcPts val="800"/>
              </a:spcAft>
              <a:buNone/>
            </a:pPr>
            <a:r>
              <a:rPr lang="en-US" dirty="0">
                <a:solidFill>
                  <a:srgbClr val="222222"/>
                </a:solidFill>
                <a:latin typeface="Times New Roman" panose="02020603050405020304" pitchFamily="18" charset="0"/>
              </a:rPr>
              <a:t>8.Functional </a:t>
            </a:r>
            <a:r>
              <a:rPr lang="en-US" dirty="0" smtClean="0">
                <a:solidFill>
                  <a:srgbClr val="222222"/>
                </a:solidFill>
                <a:latin typeface="Times New Roman" panose="02020603050405020304" pitchFamily="18" charset="0"/>
              </a:rPr>
              <a:t>programming</a:t>
            </a:r>
            <a:br>
              <a:rPr lang="en-US" sz="2000" dirty="0">
                <a:solidFill>
                  <a:srgbClr val="222222"/>
                </a:solidFill>
                <a:latin typeface="Calibri" panose="020F0502020204030204" pitchFamily="34" charset="0"/>
              </a:rPr>
            </a:br>
            <a:r>
              <a:rPr lang="en-US" dirty="0" smtClean="0">
                <a:solidFill>
                  <a:srgbClr val="222222"/>
                </a:solidFill>
                <a:latin typeface="Times New Roman" panose="02020603050405020304" pitchFamily="18" charset="0"/>
              </a:rPr>
              <a:t>9</a:t>
            </a:r>
            <a:r>
              <a:rPr lang="en-US" dirty="0">
                <a:solidFill>
                  <a:srgbClr val="222222"/>
                </a:solidFill>
                <a:latin typeface="Times New Roman" panose="02020603050405020304" pitchFamily="18" charset="0"/>
              </a:rPr>
              <a:t>. </a:t>
            </a:r>
            <a:r>
              <a:rPr lang="en-US" dirty="0" smtClean="0">
                <a:solidFill>
                  <a:srgbClr val="222222"/>
                </a:solidFill>
                <a:latin typeface="Times New Roman" panose="02020603050405020304" pitchFamily="18" charset="0"/>
              </a:rPr>
              <a:t>OOPs(Classes and Objects )</a:t>
            </a:r>
            <a:endParaRPr lang="en-US" sz="2000" dirty="0">
              <a:solidFill>
                <a:srgbClr val="222222"/>
              </a:solidFill>
              <a:latin typeface="Calibri" panose="020F0502020204030204" pitchFamily="34" charset="0"/>
            </a:endParaRPr>
          </a:p>
          <a:p>
            <a:pPr marL="0" indent="0">
              <a:spcBef>
                <a:spcPts val="0"/>
              </a:spcBef>
              <a:spcAft>
                <a:spcPts val="800"/>
              </a:spcAft>
              <a:buNone/>
            </a:pPr>
            <a:r>
              <a:rPr lang="en-US" dirty="0" smtClean="0">
                <a:solidFill>
                  <a:srgbClr val="222222"/>
                </a:solidFill>
                <a:latin typeface="Times New Roman" panose="02020603050405020304" pitchFamily="18" charset="0"/>
              </a:rPr>
              <a:t>10.Revise </a:t>
            </a:r>
            <a:r>
              <a:rPr lang="en-US" dirty="0">
                <a:solidFill>
                  <a:srgbClr val="222222"/>
                </a:solidFill>
                <a:latin typeface="Times New Roman" panose="02020603050405020304" pitchFamily="18" charset="0"/>
              </a:rPr>
              <a:t> all classes</a:t>
            </a:r>
            <a:endParaRPr lang="en-US" sz="2000" b="0" i="0" dirty="0" smtClean="0">
              <a:solidFill>
                <a:srgbClr val="222222"/>
              </a:solidFill>
              <a:effectLst/>
              <a:latin typeface="Calibri" panose="020F0502020204030204" pitchFamily="34" charset="0"/>
            </a:endParaRPr>
          </a:p>
          <a:p>
            <a:pPr marL="0" indent="0">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00B050"/>
                </a:solidFill>
              </a:rPr>
              <a:t>Python </a:t>
            </a:r>
            <a:endParaRPr lang="en-US" dirty="0">
              <a:solidFill>
                <a:srgbClr val="00B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a:t>
            </a:r>
            <a:r>
              <a:rPr lang="en-US" dirty="0"/>
              <a:t>Python has become one of the most popular programming languages in the world in recent years. It's used in everything from machine learning to building websites and software testing. It can be used by developers and non-developers alike</a:t>
            </a:r>
            <a:r>
              <a:rPr lang="en-US" dirty="0" smtClean="0"/>
              <a:t>.</a:t>
            </a:r>
            <a:endParaRPr lang="en-US" dirty="0" smtClean="0"/>
          </a:p>
          <a:p>
            <a:pPr>
              <a:buFont typeface="Wingdings" panose="05000000000000000000" pitchFamily="2" charset="2"/>
              <a:buChar char="v"/>
            </a:pPr>
            <a:r>
              <a:rPr lang="en-US" dirty="0"/>
              <a:t> </a:t>
            </a:r>
            <a:r>
              <a:rPr lang="en-US" b="0" i="0" dirty="0" smtClean="0">
                <a:solidFill>
                  <a:srgbClr val="1F1F1F"/>
                </a:solidFill>
                <a:effectLst/>
                <a:latin typeface="Source Sans Pro"/>
              </a:rPr>
              <a:t>Python is a computer programming language often used to build websites and software, automate tasks, and conduct data analysis. Python is a general purpose language, meaning it can be used to create a variety of different programs and isn’t specialized for any specific problems. </a:t>
            </a:r>
            <a:endParaRPr lang="en-US" dirty="0" smtClean="0"/>
          </a:p>
          <a:p>
            <a:pPr>
              <a:buFont typeface="Wingdings" panose="05000000000000000000" pitchFamily="2" charset="2"/>
              <a:buChar char="v"/>
            </a:pPr>
            <a:endParaRPr lang="en-US" dirty="0"/>
          </a:p>
        </p:txBody>
      </p:sp>
      <p:pic>
        <p:nvPicPr>
          <p:cNvPr id="4" name="Picture 3"/>
          <p:cNvPicPr>
            <a:picLocks noChangeAspect="1"/>
          </p:cNvPicPr>
          <p:nvPr/>
        </p:nvPicPr>
        <p:blipFill>
          <a:blip r:embed="rId1"/>
          <a:stretch>
            <a:fillRect/>
          </a:stretch>
        </p:blipFill>
        <p:spPr>
          <a:xfrm>
            <a:off x="6096000" y="406039"/>
            <a:ext cx="2770909" cy="124373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solidFill>
                  <a:schemeClr val="accent4"/>
                </a:solidFill>
              </a:rPr>
              <a:t>Python Benefits </a:t>
            </a:r>
            <a:endParaRPr lang="en-US" b="1" dirty="0">
              <a:solidFill>
                <a:schemeClr val="accent4"/>
              </a:solidFill>
            </a:endParaRPr>
          </a:p>
        </p:txBody>
      </p:sp>
      <p:sp>
        <p:nvSpPr>
          <p:cNvPr id="3" name="Content Placeholder 2"/>
          <p:cNvSpPr>
            <a:spLocks noGrp="1"/>
          </p:cNvSpPr>
          <p:nvPr>
            <p:ph idx="1"/>
          </p:nvPr>
        </p:nvSpPr>
        <p:spPr/>
        <p:txBody>
          <a:bodyPr/>
          <a:lstStyle/>
          <a:p>
            <a:pPr indent="0">
              <a:spcBef>
                <a:spcPts val="0"/>
              </a:spcBef>
              <a:buNone/>
            </a:pPr>
            <a:endParaRPr lang="en-US" sz="2000" b="0" i="0" dirty="0" smtClean="0">
              <a:solidFill>
                <a:srgbClr val="222222"/>
              </a:solidFill>
              <a:effectLst/>
              <a:latin typeface="Calibri" panose="020F0502020204030204" pitchFamily="34" charset="0"/>
            </a:endParaRPr>
          </a:p>
          <a:p>
            <a:pPr marL="914400">
              <a:spcBef>
                <a:spcPts val="0"/>
              </a:spcBef>
            </a:pPr>
            <a:r>
              <a:rPr lang="en-US" sz="800" b="0" i="0" dirty="0" smtClean="0">
                <a:solidFill>
                  <a:srgbClr val="C00000"/>
                </a:solidFill>
                <a:effectLst/>
                <a:latin typeface="Times New Roman" panose="02020603050405020304" pitchFamily="18" charset="0"/>
              </a:rPr>
              <a:t>                       </a:t>
            </a:r>
            <a:r>
              <a:rPr lang="en-US" b="1" dirty="0">
                <a:solidFill>
                  <a:srgbClr val="C00000"/>
                </a:solidFill>
                <a:latin typeface="Times New Roman" panose="02020603050405020304" pitchFamily="18" charset="0"/>
              </a:rPr>
              <a:t>I.</a:t>
            </a:r>
            <a:r>
              <a:rPr lang="en-US" sz="800" b="0" i="0" dirty="0" smtClean="0">
                <a:solidFill>
                  <a:srgbClr val="C00000"/>
                </a:solidFill>
                <a:effectLst/>
                <a:latin typeface="Times New Roman" panose="02020603050405020304" pitchFamily="18" charset="0"/>
              </a:rPr>
              <a:t>         </a:t>
            </a:r>
            <a:r>
              <a:rPr lang="en-US" b="1" dirty="0">
                <a:solidFill>
                  <a:srgbClr val="C00000"/>
                </a:solidFill>
                <a:latin typeface="Times New Roman" panose="02020603050405020304" pitchFamily="18" charset="0"/>
              </a:rPr>
              <a:t>Simple and High level language (keyword &amp; syntax) .</a:t>
            </a:r>
            <a:endParaRPr lang="en-US" sz="2000" b="0" i="0" dirty="0" smtClean="0">
              <a:solidFill>
                <a:srgbClr val="222222"/>
              </a:solidFill>
              <a:effectLst/>
              <a:latin typeface="Calibri" panose="020F0502020204030204" pitchFamily="34" charset="0"/>
            </a:endParaRPr>
          </a:p>
          <a:p>
            <a:pPr marL="914400">
              <a:spcBef>
                <a:spcPts val="0"/>
              </a:spcBef>
            </a:pPr>
            <a:r>
              <a:rPr lang="en-US" sz="800" b="0" i="0" dirty="0" smtClean="0">
                <a:solidFill>
                  <a:srgbClr val="C00000"/>
                </a:solidFill>
                <a:effectLst/>
                <a:latin typeface="Times New Roman" panose="02020603050405020304" pitchFamily="18" charset="0"/>
              </a:rPr>
              <a:t>                    </a:t>
            </a:r>
            <a:r>
              <a:rPr lang="en-US" b="1" dirty="0">
                <a:solidFill>
                  <a:srgbClr val="C00000"/>
                </a:solidFill>
                <a:latin typeface="Times New Roman" panose="02020603050405020304" pitchFamily="18" charset="0"/>
              </a:rPr>
              <a:t>II.</a:t>
            </a:r>
            <a:r>
              <a:rPr lang="en-US" sz="800" b="0" i="0" dirty="0" smtClean="0">
                <a:solidFill>
                  <a:srgbClr val="C00000"/>
                </a:solidFill>
                <a:effectLst/>
                <a:latin typeface="Times New Roman" panose="02020603050405020304" pitchFamily="18" charset="0"/>
              </a:rPr>
              <a:t>         </a:t>
            </a:r>
            <a:r>
              <a:rPr lang="en-US" b="1" dirty="0">
                <a:solidFill>
                  <a:srgbClr val="C00000"/>
                </a:solidFill>
                <a:latin typeface="Times New Roman" panose="02020603050405020304" pitchFamily="18" charset="0"/>
              </a:rPr>
              <a:t>Open source.</a:t>
            </a:r>
            <a:endParaRPr lang="en-US" sz="2000" b="0" i="0" dirty="0" smtClean="0">
              <a:solidFill>
                <a:srgbClr val="222222"/>
              </a:solidFill>
              <a:effectLst/>
              <a:latin typeface="Calibri" panose="020F0502020204030204" pitchFamily="34" charset="0"/>
            </a:endParaRPr>
          </a:p>
          <a:p>
            <a:pPr marL="914400">
              <a:spcBef>
                <a:spcPts val="0"/>
              </a:spcBef>
            </a:pPr>
            <a:r>
              <a:rPr lang="en-US" sz="800" b="0" i="0" dirty="0" smtClean="0">
                <a:solidFill>
                  <a:srgbClr val="C00000"/>
                </a:solidFill>
                <a:effectLst/>
                <a:latin typeface="Times New Roman" panose="02020603050405020304" pitchFamily="18" charset="0"/>
              </a:rPr>
              <a:t>                 </a:t>
            </a:r>
            <a:r>
              <a:rPr lang="en-US" b="1" dirty="0">
                <a:solidFill>
                  <a:srgbClr val="C00000"/>
                </a:solidFill>
                <a:latin typeface="Times New Roman" panose="02020603050405020304" pitchFamily="18" charset="0"/>
              </a:rPr>
              <a:t>III.</a:t>
            </a:r>
            <a:r>
              <a:rPr lang="en-US" sz="800" b="0" i="0" dirty="0" smtClean="0">
                <a:solidFill>
                  <a:srgbClr val="C00000"/>
                </a:solidFill>
                <a:effectLst/>
                <a:latin typeface="Times New Roman" panose="02020603050405020304" pitchFamily="18" charset="0"/>
              </a:rPr>
              <a:t>         </a:t>
            </a:r>
            <a:r>
              <a:rPr lang="en-US" b="1" dirty="0">
                <a:solidFill>
                  <a:srgbClr val="C00000"/>
                </a:solidFill>
                <a:latin typeface="Times New Roman" panose="02020603050405020304" pitchFamily="18" charset="0"/>
              </a:rPr>
              <a:t>Web programming language.</a:t>
            </a:r>
            <a:endParaRPr lang="en-US" sz="2000" b="0" i="0" dirty="0" smtClean="0">
              <a:solidFill>
                <a:srgbClr val="222222"/>
              </a:solidFill>
              <a:effectLst/>
              <a:latin typeface="Calibri" panose="020F0502020204030204" pitchFamily="34" charset="0"/>
            </a:endParaRPr>
          </a:p>
          <a:p>
            <a:pPr marL="914400">
              <a:spcBef>
                <a:spcPts val="0"/>
              </a:spcBef>
            </a:pPr>
            <a:r>
              <a:rPr lang="en-US" sz="800" b="0" i="0" dirty="0" smtClean="0">
                <a:solidFill>
                  <a:srgbClr val="C00000"/>
                </a:solidFill>
                <a:effectLst/>
                <a:latin typeface="Times New Roman" panose="02020603050405020304" pitchFamily="18" charset="0"/>
              </a:rPr>
              <a:t>                  </a:t>
            </a:r>
            <a:r>
              <a:rPr lang="en-US" b="1" dirty="0">
                <a:solidFill>
                  <a:srgbClr val="C00000"/>
                </a:solidFill>
                <a:latin typeface="Times New Roman" panose="02020603050405020304" pitchFamily="18" charset="0"/>
              </a:rPr>
              <a:t>IV.</a:t>
            </a:r>
            <a:r>
              <a:rPr lang="en-US" sz="800" b="0" i="0" dirty="0" smtClean="0">
                <a:solidFill>
                  <a:srgbClr val="C00000"/>
                </a:solidFill>
                <a:effectLst/>
                <a:latin typeface="Times New Roman" panose="02020603050405020304" pitchFamily="18" charset="0"/>
              </a:rPr>
              <a:t>         </a:t>
            </a:r>
            <a:r>
              <a:rPr lang="en-US" b="1" dirty="0">
                <a:solidFill>
                  <a:srgbClr val="C00000"/>
                </a:solidFill>
                <a:latin typeface="Times New Roman" panose="02020603050405020304" pitchFamily="18" charset="0"/>
              </a:rPr>
              <a:t>Using in data intelligence, ML, AI.</a:t>
            </a:r>
            <a:endParaRPr lang="en-US" sz="2000" b="0" i="0" dirty="0" smtClean="0">
              <a:solidFill>
                <a:srgbClr val="222222"/>
              </a:solidFill>
              <a:effectLst/>
              <a:latin typeface="Calibri" panose="020F0502020204030204" pitchFamily="34" charset="0"/>
            </a:endParaRPr>
          </a:p>
          <a:p>
            <a:pPr marL="914400">
              <a:spcBef>
                <a:spcPts val="0"/>
              </a:spcBef>
            </a:pPr>
            <a:r>
              <a:rPr lang="en-US" sz="800" b="0" i="0" dirty="0" smtClean="0">
                <a:solidFill>
                  <a:srgbClr val="C00000"/>
                </a:solidFill>
                <a:effectLst/>
                <a:latin typeface="Times New Roman" panose="02020603050405020304" pitchFamily="18" charset="0"/>
              </a:rPr>
              <a:t>                     </a:t>
            </a:r>
            <a:r>
              <a:rPr lang="en-US" b="1" dirty="0">
                <a:solidFill>
                  <a:srgbClr val="C00000"/>
                </a:solidFill>
                <a:latin typeface="Times New Roman" panose="02020603050405020304" pitchFamily="18" charset="0"/>
              </a:rPr>
              <a:t>V.</a:t>
            </a:r>
            <a:r>
              <a:rPr lang="en-US" sz="800" b="0" i="0" dirty="0" smtClean="0">
                <a:solidFill>
                  <a:srgbClr val="C00000"/>
                </a:solidFill>
                <a:effectLst/>
                <a:latin typeface="Times New Roman" panose="02020603050405020304" pitchFamily="18" charset="0"/>
              </a:rPr>
              <a:t>         </a:t>
            </a:r>
            <a:r>
              <a:rPr lang="en-US" b="1" dirty="0">
                <a:solidFill>
                  <a:srgbClr val="C00000"/>
                </a:solidFill>
                <a:latin typeface="Times New Roman" panose="02020603050405020304" pitchFamily="18" charset="0"/>
              </a:rPr>
              <a:t>Using in Automation.</a:t>
            </a:r>
            <a:endParaRPr lang="en-US" sz="2000" b="0" i="0" dirty="0" smtClean="0">
              <a:solidFill>
                <a:srgbClr val="222222"/>
              </a:solidFill>
              <a:effectLst/>
              <a:latin typeface="Calibri" panose="020F0502020204030204" pitchFamily="34" charset="0"/>
            </a:endParaRPr>
          </a:p>
          <a:p>
            <a:pPr marL="914400">
              <a:spcBef>
                <a:spcPts val="0"/>
              </a:spcBef>
            </a:pPr>
            <a:r>
              <a:rPr lang="en-US" sz="800" b="0" i="0" dirty="0" smtClean="0">
                <a:solidFill>
                  <a:srgbClr val="C00000"/>
                </a:solidFill>
                <a:effectLst/>
                <a:latin typeface="Times New Roman" panose="02020603050405020304" pitchFamily="18" charset="0"/>
              </a:rPr>
              <a:t>                  </a:t>
            </a:r>
            <a:r>
              <a:rPr lang="en-US" b="1" dirty="0">
                <a:solidFill>
                  <a:srgbClr val="C00000"/>
                </a:solidFill>
                <a:latin typeface="Times New Roman" panose="02020603050405020304" pitchFamily="18" charset="0"/>
              </a:rPr>
              <a:t>VI.</a:t>
            </a:r>
            <a:r>
              <a:rPr lang="en-US" sz="800" b="0" i="0" dirty="0" smtClean="0">
                <a:solidFill>
                  <a:srgbClr val="C00000"/>
                </a:solidFill>
                <a:effectLst/>
                <a:latin typeface="Times New Roman" panose="02020603050405020304" pitchFamily="18" charset="0"/>
              </a:rPr>
              <a:t>         </a:t>
            </a:r>
            <a:r>
              <a:rPr lang="en-US" b="1" dirty="0">
                <a:solidFill>
                  <a:srgbClr val="C00000"/>
                </a:solidFill>
                <a:latin typeface="Times New Roman" panose="02020603050405020304" pitchFamily="18" charset="0"/>
              </a:rPr>
              <a:t>Used in multiple Platforms.(windows10, Mac, Linux)</a:t>
            </a:r>
            <a:endParaRPr lang="en-US" sz="2000" b="0" i="0" dirty="0" smtClean="0">
              <a:solidFill>
                <a:srgbClr val="222222"/>
              </a:solidFill>
              <a:effectLst/>
              <a:latin typeface="Calibri" panose="020F0502020204030204" pitchFamily="34" charset="0"/>
            </a:endParaRPr>
          </a:p>
          <a:p>
            <a:pPr marL="914400">
              <a:spcBef>
                <a:spcPts val="0"/>
              </a:spcBef>
              <a:spcAft>
                <a:spcPts val="800"/>
              </a:spcAft>
            </a:pPr>
            <a:r>
              <a:rPr lang="en-US" sz="800" b="0" i="0" dirty="0" smtClean="0">
                <a:solidFill>
                  <a:srgbClr val="C00000"/>
                </a:solidFill>
                <a:effectLst/>
                <a:latin typeface="Times New Roman" panose="02020603050405020304" pitchFamily="18" charset="0"/>
              </a:rPr>
              <a:t>               </a:t>
            </a:r>
            <a:r>
              <a:rPr lang="en-US" b="1" dirty="0">
                <a:solidFill>
                  <a:srgbClr val="C00000"/>
                </a:solidFill>
                <a:latin typeface="Times New Roman" panose="02020603050405020304" pitchFamily="18" charset="0"/>
              </a:rPr>
              <a:t>VII.</a:t>
            </a:r>
            <a:r>
              <a:rPr lang="en-US" sz="800" b="0" i="0" dirty="0" smtClean="0">
                <a:solidFill>
                  <a:srgbClr val="C00000"/>
                </a:solidFill>
                <a:effectLst/>
                <a:latin typeface="Times New Roman" panose="02020603050405020304" pitchFamily="18" charset="0"/>
              </a:rPr>
              <a:t>         </a:t>
            </a:r>
            <a:r>
              <a:rPr lang="en-US" b="1" dirty="0">
                <a:solidFill>
                  <a:srgbClr val="C00000"/>
                </a:solidFill>
                <a:latin typeface="Times New Roman" panose="02020603050405020304" pitchFamily="18" charset="0"/>
              </a:rPr>
              <a:t>Interpreter language.</a:t>
            </a:r>
            <a:endParaRPr lang="en-US" sz="2000" b="0" i="0" dirty="0">
              <a:solidFill>
                <a:srgbClr val="222222"/>
              </a:solidFill>
              <a:effectLst/>
              <a:latin typeface="Calibri" panose="020F05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706"/>
            <a:ext cx="10515600" cy="1325563"/>
          </a:xfrm>
        </p:spPr>
        <p:txBody>
          <a:bodyPr/>
          <a:lstStyle/>
          <a:p>
            <a:pPr algn="ctr"/>
            <a:r>
              <a:rPr lang="en-US" b="1" dirty="0" smtClean="0">
                <a:solidFill>
                  <a:schemeClr val="accent4"/>
                </a:solidFill>
              </a:rPr>
              <a:t>Python Automation </a:t>
            </a:r>
            <a:endParaRPr lang="en-US" b="1" dirty="0">
              <a:solidFill>
                <a:schemeClr val="accent4"/>
              </a:solidFill>
            </a:endParaRPr>
          </a:p>
        </p:txBody>
      </p:sp>
      <p:sp>
        <p:nvSpPr>
          <p:cNvPr id="3" name="Content Placeholder 2"/>
          <p:cNvSpPr>
            <a:spLocks noGrp="1"/>
          </p:cNvSpPr>
          <p:nvPr>
            <p:ph idx="1"/>
          </p:nvPr>
        </p:nvSpPr>
        <p:spPr/>
        <p:txBody>
          <a:bodyPr>
            <a:normAutofit fontScale="92500"/>
          </a:bodyPr>
          <a:lstStyle/>
          <a:p>
            <a:pPr fontAlgn="base"/>
            <a:r>
              <a:rPr lang="en-US" b="0" i="0" dirty="0" smtClean="0">
                <a:solidFill>
                  <a:srgbClr val="555555"/>
                </a:solidFill>
                <a:effectLst/>
                <a:latin typeface="Times New Roman" panose="02020603050405020304" pitchFamily="18" charset="0"/>
                <a:cs typeface="Times New Roman" panose="02020603050405020304" pitchFamily="18" charset="0"/>
              </a:rPr>
              <a:t>To give you an idea of the breadth of how users utilize Python to automate tasks, here are some common ways that Python automation is used:</a:t>
            </a:r>
            <a:endParaRPr lang="en-US" b="0" i="0" dirty="0" smtClean="0">
              <a:solidFill>
                <a:srgbClr val="555555"/>
              </a:solidFill>
              <a:effectLst/>
              <a:latin typeface="Times New Roman" panose="02020603050405020304" pitchFamily="18" charset="0"/>
              <a:cs typeface="Times New Roman" panose="02020603050405020304" pitchFamily="18" charset="0"/>
            </a:endParaRPr>
          </a:p>
          <a:p>
            <a:pPr fontAlgn="base"/>
            <a:r>
              <a:rPr lang="en-US" b="0" i="0" dirty="0" smtClean="0">
                <a:solidFill>
                  <a:srgbClr val="666666"/>
                </a:solidFill>
                <a:effectLst/>
                <a:latin typeface="Times New Roman" panose="02020603050405020304" pitchFamily="18" charset="0"/>
                <a:cs typeface="Times New Roman" panose="02020603050405020304" pitchFamily="18" charset="0"/>
              </a:rPr>
              <a:t>Sending out, replying to, and sorting emails</a:t>
            </a:r>
            <a:endParaRPr lang="en-US" b="0" i="0" dirty="0" smtClean="0">
              <a:solidFill>
                <a:srgbClr val="666666"/>
              </a:solidFill>
              <a:effectLst/>
              <a:latin typeface="Times New Roman" panose="02020603050405020304" pitchFamily="18" charset="0"/>
              <a:cs typeface="Times New Roman" panose="02020603050405020304" pitchFamily="18" charset="0"/>
            </a:endParaRPr>
          </a:p>
          <a:p>
            <a:pPr fontAlgn="base"/>
            <a:r>
              <a:rPr lang="en-US" b="0" i="0" dirty="0" smtClean="0">
                <a:solidFill>
                  <a:srgbClr val="666666"/>
                </a:solidFill>
                <a:effectLst/>
                <a:latin typeface="Times New Roman" panose="02020603050405020304" pitchFamily="18" charset="0"/>
                <a:cs typeface="Times New Roman" panose="02020603050405020304" pitchFamily="18" charset="0"/>
              </a:rPr>
              <a:t>Filling out PDFs and Excel files</a:t>
            </a:r>
            <a:endParaRPr lang="en-US" b="0" i="0" dirty="0" smtClean="0">
              <a:solidFill>
                <a:srgbClr val="666666"/>
              </a:solidFill>
              <a:effectLst/>
              <a:latin typeface="Times New Roman" panose="02020603050405020304" pitchFamily="18" charset="0"/>
              <a:cs typeface="Times New Roman" panose="02020603050405020304" pitchFamily="18" charset="0"/>
            </a:endParaRPr>
          </a:p>
          <a:p>
            <a:pPr fontAlgn="base"/>
            <a:r>
              <a:rPr lang="en-US" b="0" i="0" dirty="0" smtClean="0">
                <a:solidFill>
                  <a:srgbClr val="666666"/>
                </a:solidFill>
                <a:effectLst/>
                <a:latin typeface="Times New Roman" panose="02020603050405020304" pitchFamily="18" charset="0"/>
                <a:cs typeface="Times New Roman" panose="02020603050405020304" pitchFamily="18" charset="0"/>
              </a:rPr>
              <a:t>Sending HTTP requests</a:t>
            </a:r>
            <a:endParaRPr lang="en-US" b="0" i="0" dirty="0" smtClean="0">
              <a:solidFill>
                <a:srgbClr val="666666"/>
              </a:solidFill>
              <a:effectLst/>
              <a:latin typeface="Times New Roman" panose="02020603050405020304" pitchFamily="18" charset="0"/>
              <a:cs typeface="Times New Roman" panose="02020603050405020304" pitchFamily="18" charset="0"/>
            </a:endParaRPr>
          </a:p>
          <a:p>
            <a:pPr fontAlgn="base"/>
            <a:r>
              <a:rPr lang="en-US" b="0" i="0" dirty="0" smtClean="0">
                <a:solidFill>
                  <a:srgbClr val="666666"/>
                </a:solidFill>
                <a:effectLst/>
                <a:latin typeface="Times New Roman" panose="02020603050405020304" pitchFamily="18" charset="0"/>
                <a:cs typeface="Times New Roman" panose="02020603050405020304" pitchFamily="18" charset="0"/>
              </a:rPr>
              <a:t>Converting image files</a:t>
            </a:r>
            <a:endParaRPr lang="en-US" b="0" i="0" dirty="0" smtClean="0">
              <a:solidFill>
                <a:srgbClr val="666666"/>
              </a:solidFill>
              <a:effectLst/>
              <a:latin typeface="Times New Roman" panose="02020603050405020304" pitchFamily="18" charset="0"/>
              <a:cs typeface="Times New Roman" panose="02020603050405020304" pitchFamily="18" charset="0"/>
            </a:endParaRPr>
          </a:p>
          <a:p>
            <a:pPr fontAlgn="base"/>
            <a:r>
              <a:rPr lang="en-US" b="0" i="0" dirty="0" smtClean="0">
                <a:solidFill>
                  <a:srgbClr val="666666"/>
                </a:solidFill>
                <a:effectLst/>
                <a:latin typeface="Times New Roman" panose="02020603050405020304" pitchFamily="18" charset="0"/>
                <a:cs typeface="Times New Roman" panose="02020603050405020304" pitchFamily="18" charset="0"/>
              </a:rPr>
              <a:t>Performing quick math equations</a:t>
            </a:r>
            <a:endParaRPr lang="en-US" b="0" i="0" dirty="0" smtClean="0">
              <a:solidFill>
                <a:srgbClr val="666666"/>
              </a:solidFill>
              <a:effectLst/>
              <a:latin typeface="Times New Roman" panose="02020603050405020304" pitchFamily="18" charset="0"/>
              <a:cs typeface="Times New Roman" panose="02020603050405020304" pitchFamily="18" charset="0"/>
            </a:endParaRPr>
          </a:p>
          <a:p>
            <a:pPr fontAlgn="base"/>
            <a:r>
              <a:rPr lang="en-US" b="0" i="0" dirty="0" smtClean="0">
                <a:solidFill>
                  <a:srgbClr val="666666"/>
                </a:solidFill>
                <a:effectLst/>
                <a:latin typeface="Times New Roman" panose="02020603050405020304" pitchFamily="18" charset="0"/>
                <a:cs typeface="Times New Roman" panose="02020603050405020304" pitchFamily="18" charset="0"/>
              </a:rPr>
              <a:t>Calculating exchange rates</a:t>
            </a:r>
            <a:endParaRPr lang="en-US" b="0" i="0" dirty="0" smtClean="0">
              <a:solidFill>
                <a:srgbClr val="666666"/>
              </a:solidFill>
              <a:effectLst/>
              <a:latin typeface="Times New Roman" panose="02020603050405020304" pitchFamily="18" charset="0"/>
              <a:cs typeface="Times New Roman" panose="02020603050405020304" pitchFamily="18" charset="0"/>
            </a:endParaRPr>
          </a:p>
          <a:p>
            <a:pPr fontAlgn="base"/>
            <a:r>
              <a:rPr lang="en-US" b="0" i="0" dirty="0" smtClean="0">
                <a:solidFill>
                  <a:srgbClr val="666666"/>
                </a:solidFill>
                <a:effectLst/>
                <a:latin typeface="Times New Roman" panose="02020603050405020304" pitchFamily="18" charset="0"/>
                <a:cs typeface="Times New Roman" panose="02020603050405020304" pitchFamily="18" charset="0"/>
              </a:rPr>
              <a:t>Scraping data from web pages and saving it in the </a:t>
            </a:r>
            <a:r>
              <a:rPr lang="en-US" b="0" i="0" dirty="0" err="1" smtClean="0">
                <a:solidFill>
                  <a:srgbClr val="666666"/>
                </a:solidFill>
                <a:effectLst/>
                <a:latin typeface="Times New Roman" panose="02020603050405020304" pitchFamily="18" charset="0"/>
                <a:cs typeface="Times New Roman" panose="02020603050405020304" pitchFamily="18" charset="0"/>
              </a:rPr>
              <a:t>harddrive</a:t>
            </a:r>
            <a:r>
              <a:rPr lang="en-US" b="0" i="0" dirty="0" smtClean="0">
                <a:solidFill>
                  <a:srgbClr val="666666"/>
                </a:solidFill>
                <a:effectLst/>
                <a:latin typeface="Times New Roman" panose="02020603050405020304" pitchFamily="18" charset="0"/>
                <a:cs typeface="Times New Roman" panose="02020603050405020304" pitchFamily="18" charset="0"/>
              </a:rPr>
              <a:t>.</a:t>
            </a:r>
            <a:endParaRPr lang="en-US" b="0" i="0" dirty="0" smtClean="0">
              <a:solidFill>
                <a:srgbClr val="666666"/>
              </a:solidFill>
              <a:effectLst/>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Python API Automation</a:t>
            </a:r>
            <a:endParaRPr lang="en-US" dirty="0"/>
          </a:p>
        </p:txBody>
      </p:sp>
      <p:sp>
        <p:nvSpPr>
          <p:cNvPr id="3" name="Content Placeholder 2"/>
          <p:cNvSpPr>
            <a:spLocks noGrp="1"/>
          </p:cNvSpPr>
          <p:nvPr>
            <p:ph idx="1"/>
          </p:nvPr>
        </p:nvSpPr>
        <p:spPr/>
        <p:txBody>
          <a:bodyPr/>
          <a:lstStyle/>
          <a:p>
            <a:r>
              <a:rPr lang="en-US" b="0" i="0" dirty="0" smtClean="0">
                <a:solidFill>
                  <a:srgbClr val="3D4144"/>
                </a:solidFill>
                <a:effectLst/>
                <a:latin typeface="Lato"/>
              </a:rPr>
              <a:t>Chapter 1: Setup up python and </a:t>
            </a:r>
            <a:r>
              <a:rPr lang="en-US" b="0" i="0" dirty="0" err="1" smtClean="0">
                <a:solidFill>
                  <a:srgbClr val="3D4144"/>
                </a:solidFill>
                <a:effectLst/>
                <a:latin typeface="Lato"/>
              </a:rPr>
              <a:t>virtualenv</a:t>
            </a:r>
            <a:r>
              <a:rPr lang="en-US" b="0" i="0" dirty="0" smtClean="0">
                <a:solidFill>
                  <a:srgbClr val="3D4144"/>
                </a:solidFill>
                <a:effectLst/>
                <a:latin typeface="Lato"/>
              </a:rPr>
              <a:t> on mac or windows</a:t>
            </a:r>
            <a:endParaRPr lang="en-US" b="0" i="0" dirty="0" smtClean="0">
              <a:solidFill>
                <a:srgbClr val="3D4144"/>
              </a:solidFill>
              <a:effectLst/>
              <a:latin typeface="Lato"/>
            </a:endParaRPr>
          </a:p>
          <a:p>
            <a:r>
              <a:rPr lang="en-US" b="0" i="0" dirty="0" smtClean="0">
                <a:solidFill>
                  <a:srgbClr val="3D4144"/>
                </a:solidFill>
                <a:effectLst/>
                <a:latin typeface="Lato"/>
              </a:rPr>
              <a:t>Chapter 2: Making HTTP requests</a:t>
            </a:r>
            <a:endParaRPr lang="en-US" b="0" i="0" dirty="0" smtClean="0">
              <a:solidFill>
                <a:srgbClr val="3D4144"/>
              </a:solidFill>
              <a:effectLst/>
              <a:latin typeface="Lato"/>
            </a:endParaRPr>
          </a:p>
          <a:p>
            <a:r>
              <a:rPr lang="en-US" b="0" i="0" dirty="0" smtClean="0">
                <a:solidFill>
                  <a:srgbClr val="3D4144"/>
                </a:solidFill>
                <a:effectLst/>
                <a:latin typeface="Lato"/>
              </a:rPr>
              <a:t>Chapter 3: Adding fluent assertions</a:t>
            </a:r>
            <a:endParaRPr lang="en-US" b="0" i="0" dirty="0" smtClean="0">
              <a:solidFill>
                <a:srgbClr val="3D4144"/>
              </a:solidFill>
              <a:effectLst/>
              <a:latin typeface="Lato"/>
            </a:endParaRPr>
          </a:p>
          <a:p>
            <a:r>
              <a:rPr lang="en-US" b="0" i="0" dirty="0" smtClean="0">
                <a:solidFill>
                  <a:srgbClr val="3D4144"/>
                </a:solidFill>
                <a:effectLst/>
                <a:latin typeface="Lato"/>
              </a:rPr>
              <a:t>Chapter 4: Working with XML</a:t>
            </a:r>
            <a:endParaRPr lang="en-US" b="0" i="0" dirty="0" smtClean="0">
              <a:solidFill>
                <a:srgbClr val="3D4144"/>
              </a:solidFill>
              <a:effectLst/>
              <a:latin typeface="Lato"/>
            </a:endParaRPr>
          </a:p>
          <a:p>
            <a:r>
              <a:rPr lang="en-US" b="0" i="0" dirty="0" smtClean="0">
                <a:solidFill>
                  <a:srgbClr val="3D4144"/>
                </a:solidFill>
                <a:effectLst/>
                <a:latin typeface="Lato"/>
              </a:rPr>
              <a:t>Chapter 5: Working with JSON</a:t>
            </a:r>
            <a:endParaRPr lang="en-US" b="0" i="0" dirty="0" smtClean="0">
              <a:solidFill>
                <a:srgbClr val="3D4144"/>
              </a:solidFill>
              <a:effectLst/>
              <a:latin typeface="Lato"/>
            </a:endParaRPr>
          </a:p>
          <a:p>
            <a:r>
              <a:rPr lang="en-US" b="0" i="0" dirty="0" smtClean="0">
                <a:solidFill>
                  <a:srgbClr val="3D4144"/>
                </a:solidFill>
                <a:effectLst/>
                <a:latin typeface="Lato"/>
              </a:rPr>
              <a:t>Chapter 6: API data/schema validation</a:t>
            </a:r>
            <a:endParaRPr lang="en-US" b="0" i="0" dirty="0" smtClean="0">
              <a:solidFill>
                <a:srgbClr val="3D4144"/>
              </a:solidFill>
              <a:effectLst/>
              <a:latin typeface="Lato"/>
            </a:endParaRPr>
          </a:p>
          <a:p>
            <a:r>
              <a:rPr lang="en-US" b="0" i="0" dirty="0" smtClean="0">
                <a:solidFill>
                  <a:srgbClr val="3D4144"/>
                </a:solidFill>
                <a:effectLst/>
                <a:latin typeface="Lato"/>
              </a:rPr>
              <a:t>Chapter 7: Adding reporting</a:t>
            </a:r>
            <a:endParaRPr lang="en-US" b="0" i="0" dirty="0" smtClean="0">
              <a:solidFill>
                <a:srgbClr val="3D4144"/>
              </a:solidFill>
              <a:effectLst/>
              <a:latin typeface="Lato"/>
            </a:endParaRPr>
          </a:p>
          <a:p>
            <a:r>
              <a:rPr lang="en-US" b="0" i="0" dirty="0" smtClean="0">
                <a:solidFill>
                  <a:srgbClr val="3D4144"/>
                </a:solidFill>
                <a:effectLst/>
                <a:latin typeface="Lato"/>
              </a:rPr>
              <a:t>Chapter 8: Running tests in parallel</a:t>
            </a:r>
            <a:endParaRPr lang="en-US" b="0" i="0" dirty="0" smtClean="0">
              <a:solidFill>
                <a:srgbClr val="3D4144"/>
              </a:solidFill>
              <a:effectLst/>
              <a:latin typeface="Lato"/>
            </a:endParaRP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4421</Words>
  <Application>WPS Presentation</Application>
  <PresentationFormat>Widescreen</PresentationFormat>
  <Paragraphs>153</Paragraphs>
  <Slides>11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Times New Roman</vt:lpstr>
      <vt:lpstr>Calibri</vt:lpstr>
      <vt:lpstr>Source Sans Pro</vt:lpstr>
      <vt:lpstr>Lato</vt:lpstr>
      <vt:lpstr>Segoe Print</vt:lpstr>
      <vt:lpstr>Open Sans</vt:lpstr>
      <vt:lpstr>Calibri Light</vt:lpstr>
      <vt:lpstr>Microsoft YaHei</vt:lpstr>
      <vt:lpstr>Arial Unicode MS</vt:lpstr>
      <vt:lpstr>Office Theme</vt:lpstr>
      <vt:lpstr>PYTHON  Automation and Testing </vt:lpstr>
      <vt:lpstr>           Information Technology  INDUSRTY </vt:lpstr>
      <vt:lpstr>                           IT company </vt:lpstr>
      <vt:lpstr>                             Today Topics </vt:lpstr>
      <vt:lpstr>                    Class Syllabus </vt:lpstr>
      <vt:lpstr>                            Python </vt:lpstr>
      <vt:lpstr>                           Python Benefits </vt:lpstr>
      <vt:lpstr>Python Automation </vt:lpstr>
      <vt:lpstr>Python API Automation</vt:lpstr>
      <vt:lpstr>Python with Selenium</vt:lpstr>
      <vt:lpstr>                             Comparison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Automation and Testing </dc:title>
  <dc:creator>Windows User</dc:creator>
  <cp:lastModifiedBy>Cloud</cp:lastModifiedBy>
  <cp:revision>23</cp:revision>
  <dcterms:created xsi:type="dcterms:W3CDTF">2022-01-25T17:23:00Z</dcterms:created>
  <dcterms:modified xsi:type="dcterms:W3CDTF">2022-02-27T02:28:54Z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8F815AFEFD5B4806BBF446E089DEC81D</vt:lpwstr>
  </property>
  <property fmtid="{D5CDD505-2E9C-101B-9397-08002B2CF9AE}" pid="3" name="KSOProductBuildVer">
    <vt:lpwstr>1033-11.2.0.10463</vt:lpwstr>
  </property>
</Properties>
</file>